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3" r:id="rId1"/>
  </p:sldMasterIdLst>
  <p:notesMasterIdLst>
    <p:notesMasterId r:id="rId48"/>
  </p:notesMasterIdLst>
  <p:handoutMasterIdLst>
    <p:handoutMasterId r:id="rId49"/>
  </p:handoutMasterIdLst>
  <p:sldIdLst>
    <p:sldId id="334" r:id="rId2"/>
    <p:sldId id="409" r:id="rId3"/>
    <p:sldId id="430" r:id="rId4"/>
    <p:sldId id="353" r:id="rId5"/>
    <p:sldId id="429" r:id="rId6"/>
    <p:sldId id="432" r:id="rId7"/>
    <p:sldId id="370" r:id="rId8"/>
    <p:sldId id="356" r:id="rId9"/>
    <p:sldId id="413" r:id="rId10"/>
    <p:sldId id="426" r:id="rId11"/>
    <p:sldId id="373" r:id="rId12"/>
    <p:sldId id="379" r:id="rId13"/>
    <p:sldId id="477" r:id="rId14"/>
    <p:sldId id="483" r:id="rId15"/>
    <p:sldId id="484" r:id="rId16"/>
    <p:sldId id="359" r:id="rId17"/>
    <p:sldId id="434" r:id="rId18"/>
    <p:sldId id="389" r:id="rId19"/>
    <p:sldId id="442" r:id="rId20"/>
    <p:sldId id="473" r:id="rId21"/>
    <p:sldId id="450" r:id="rId22"/>
    <p:sldId id="466" r:id="rId23"/>
    <p:sldId id="458" r:id="rId24"/>
    <p:sldId id="479" r:id="rId25"/>
    <p:sldId id="480" r:id="rId26"/>
    <p:sldId id="481" r:id="rId27"/>
    <p:sldId id="467" r:id="rId28"/>
    <p:sldId id="449" r:id="rId29"/>
    <p:sldId id="475" r:id="rId30"/>
    <p:sldId id="435" r:id="rId31"/>
    <p:sldId id="486" r:id="rId32"/>
    <p:sldId id="468" r:id="rId33"/>
    <p:sldId id="485" r:id="rId34"/>
    <p:sldId id="476" r:id="rId35"/>
    <p:sldId id="462" r:id="rId36"/>
    <p:sldId id="463" r:id="rId37"/>
    <p:sldId id="464" r:id="rId38"/>
    <p:sldId id="461" r:id="rId39"/>
    <p:sldId id="474" r:id="rId40"/>
    <p:sldId id="471" r:id="rId41"/>
    <p:sldId id="470" r:id="rId42"/>
    <p:sldId id="469" r:id="rId43"/>
    <p:sldId id="439" r:id="rId44"/>
    <p:sldId id="440" r:id="rId45"/>
    <p:sldId id="438" r:id="rId46"/>
    <p:sldId id="482" r:id="rId4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C00"/>
    <a:srgbClr val="7400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2D0921-632B-410D-8CA6-E8FFE7A2EE79}" v="687" dt="2026-03-15T20:41:00.8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691" autoAdjust="0"/>
    <p:restoredTop sz="85900" autoAdjust="0"/>
  </p:normalViewPr>
  <p:slideViewPr>
    <p:cSldViewPr>
      <p:cViewPr varScale="1">
        <p:scale>
          <a:sx n="62" d="100"/>
          <a:sy n="62" d="100"/>
        </p:scale>
        <p:origin x="1771" y="27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55"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and Cindy Lee" userId="0b8913260b828a33" providerId="LiveId" clId="{392DAEEF-3E6E-45E9-B727-26D88A20FF08}"/>
    <pc:docChg chg="undo custSel addSld delSld modSld sldOrd modMainMaster">
      <pc:chgData name="Kevin and Cindy Lee" userId="0b8913260b828a33" providerId="LiveId" clId="{392DAEEF-3E6E-45E9-B727-26D88A20FF08}" dt="2026-03-18T15:14:24.239" v="4648" actId="2696"/>
      <pc:docMkLst>
        <pc:docMk/>
      </pc:docMkLst>
      <pc:sldChg chg="addSp delSp modSp mod delDesignElem">
        <pc:chgData name="Kevin and Cindy Lee" userId="0b8913260b828a33" providerId="LiveId" clId="{392DAEEF-3E6E-45E9-B727-26D88A20FF08}" dt="2026-03-11T18:21:53.462" v="4061" actId="1076"/>
        <pc:sldMkLst>
          <pc:docMk/>
          <pc:sldMk cId="0" sldId="334"/>
        </pc:sldMkLst>
        <pc:spChg chg="add mod ord">
          <ac:chgData name="Kevin and Cindy Lee" userId="0b8913260b828a33" providerId="LiveId" clId="{392DAEEF-3E6E-45E9-B727-26D88A20FF08}" dt="2026-03-11T18:21:53.462" v="4061" actId="1076"/>
          <ac:spMkLst>
            <pc:docMk/>
            <pc:sldMk cId="0" sldId="334"/>
            <ac:spMk id="3" creationId="{6C64090F-DC18-5F1E-EDD9-7BEC5F864DBE}"/>
          </ac:spMkLst>
        </pc:spChg>
        <pc:spChg chg="mod">
          <ac:chgData name="Kevin and Cindy Lee" userId="0b8913260b828a33" providerId="LiveId" clId="{392DAEEF-3E6E-45E9-B727-26D88A20FF08}" dt="2026-03-11T18:21:41.735" v="4059" actId="1076"/>
          <ac:spMkLst>
            <pc:docMk/>
            <pc:sldMk cId="0" sldId="334"/>
            <ac:spMk id="103426" creationId="{00000000-0000-0000-0000-000000000000}"/>
          </ac:spMkLst>
        </pc:spChg>
      </pc:sldChg>
      <pc:sldChg chg="delSp modSp mod">
        <pc:chgData name="Kevin and Cindy Lee" userId="0b8913260b828a33" providerId="LiveId" clId="{392DAEEF-3E6E-45E9-B727-26D88A20FF08}" dt="2026-03-15T21:33:09.066" v="4647" actId="1076"/>
        <pc:sldMkLst>
          <pc:docMk/>
          <pc:sldMk cId="0" sldId="353"/>
        </pc:sldMkLst>
        <pc:spChg chg="mod">
          <ac:chgData name="Kevin and Cindy Lee" userId="0b8913260b828a33" providerId="LiveId" clId="{392DAEEF-3E6E-45E9-B727-26D88A20FF08}" dt="2026-03-15T21:33:09.066" v="4647" actId="1076"/>
          <ac:spMkLst>
            <pc:docMk/>
            <pc:sldMk cId="0" sldId="353"/>
            <ac:spMk id="3" creationId="{00000000-0000-0000-0000-000000000000}"/>
          </ac:spMkLst>
        </pc:spChg>
        <pc:spChg chg="mod">
          <ac:chgData name="Kevin and Cindy Lee" userId="0b8913260b828a33" providerId="LiveId" clId="{392DAEEF-3E6E-45E9-B727-26D88A20FF08}" dt="2026-03-15T21:30:24.508" v="4621" actId="1076"/>
          <ac:spMkLst>
            <pc:docMk/>
            <pc:sldMk cId="0" sldId="353"/>
            <ac:spMk id="4" creationId="{00000000-0000-0000-0000-000000000000}"/>
          </ac:spMkLst>
        </pc:spChg>
      </pc:sldChg>
      <pc:sldChg chg="modSp mod">
        <pc:chgData name="Kevin and Cindy Lee" userId="0b8913260b828a33" providerId="LiveId" clId="{392DAEEF-3E6E-45E9-B727-26D88A20FF08}" dt="2026-03-11T18:35:29.105" v="4092" actId="1076"/>
        <pc:sldMkLst>
          <pc:docMk/>
          <pc:sldMk cId="0" sldId="356"/>
        </pc:sldMkLst>
        <pc:spChg chg="mod">
          <ac:chgData name="Kevin and Cindy Lee" userId="0b8913260b828a33" providerId="LiveId" clId="{392DAEEF-3E6E-45E9-B727-26D88A20FF08}" dt="2026-03-11T18:35:25.505" v="4091" actId="1076"/>
          <ac:spMkLst>
            <pc:docMk/>
            <pc:sldMk cId="0" sldId="356"/>
            <ac:spMk id="5" creationId="{00000000-0000-0000-0000-000000000000}"/>
          </ac:spMkLst>
        </pc:spChg>
        <pc:spChg chg="mod">
          <ac:chgData name="Kevin and Cindy Lee" userId="0b8913260b828a33" providerId="LiveId" clId="{392DAEEF-3E6E-45E9-B727-26D88A20FF08}" dt="2026-03-11T18:35:21.903" v="4090" actId="1076"/>
          <ac:spMkLst>
            <pc:docMk/>
            <pc:sldMk cId="0" sldId="356"/>
            <ac:spMk id="7" creationId="{00000000-0000-0000-0000-000000000000}"/>
          </ac:spMkLst>
        </pc:spChg>
        <pc:spChg chg="mod">
          <ac:chgData name="Kevin and Cindy Lee" userId="0b8913260b828a33" providerId="LiveId" clId="{392DAEEF-3E6E-45E9-B727-26D88A20FF08}" dt="2026-03-11T18:35:29.105" v="4092" actId="1076"/>
          <ac:spMkLst>
            <pc:docMk/>
            <pc:sldMk cId="0" sldId="356"/>
            <ac:spMk id="9" creationId="{00000000-0000-0000-0000-000000000000}"/>
          </ac:spMkLst>
        </pc:spChg>
      </pc:sldChg>
      <pc:sldChg chg="modSp mod">
        <pc:chgData name="Kevin and Cindy Lee" userId="0b8913260b828a33" providerId="LiveId" clId="{392DAEEF-3E6E-45E9-B727-26D88A20FF08}" dt="2026-03-15T20:35:07.226" v="4166" actId="20577"/>
        <pc:sldMkLst>
          <pc:docMk/>
          <pc:sldMk cId="0" sldId="359"/>
        </pc:sldMkLst>
        <pc:spChg chg="mod">
          <ac:chgData name="Kevin and Cindy Lee" userId="0b8913260b828a33" providerId="LiveId" clId="{392DAEEF-3E6E-45E9-B727-26D88A20FF08}" dt="2026-03-15T20:35:07.226" v="4166" actId="20577"/>
          <ac:spMkLst>
            <pc:docMk/>
            <pc:sldMk cId="0" sldId="359"/>
            <ac:spMk id="4" creationId="{00000000-0000-0000-0000-000000000000}"/>
          </ac:spMkLst>
        </pc:spChg>
        <pc:spChg chg="mod">
          <ac:chgData name="Kevin and Cindy Lee" userId="0b8913260b828a33" providerId="LiveId" clId="{392DAEEF-3E6E-45E9-B727-26D88A20FF08}" dt="2026-03-11T18:38:03.029" v="4113" actId="207"/>
          <ac:spMkLst>
            <pc:docMk/>
            <pc:sldMk cId="0" sldId="359"/>
            <ac:spMk id="7" creationId="{00000000-0000-0000-0000-000000000000}"/>
          </ac:spMkLst>
        </pc:spChg>
      </pc:sldChg>
      <pc:sldChg chg="modSp mod">
        <pc:chgData name="Kevin and Cindy Lee" userId="0b8913260b828a33" providerId="LiveId" clId="{392DAEEF-3E6E-45E9-B727-26D88A20FF08}" dt="2026-03-11T18:35:04.624" v="4086" actId="1076"/>
        <pc:sldMkLst>
          <pc:docMk/>
          <pc:sldMk cId="0" sldId="370"/>
        </pc:sldMkLst>
        <pc:spChg chg="mod">
          <ac:chgData name="Kevin and Cindy Lee" userId="0b8913260b828a33" providerId="LiveId" clId="{392DAEEF-3E6E-45E9-B727-26D88A20FF08}" dt="2026-03-11T18:35:01.439" v="4085" actId="1076"/>
          <ac:spMkLst>
            <pc:docMk/>
            <pc:sldMk cId="0" sldId="370"/>
            <ac:spMk id="5" creationId="{00000000-0000-0000-0000-000000000000}"/>
          </ac:spMkLst>
        </pc:spChg>
        <pc:spChg chg="mod">
          <ac:chgData name="Kevin and Cindy Lee" userId="0b8913260b828a33" providerId="LiveId" clId="{392DAEEF-3E6E-45E9-B727-26D88A20FF08}" dt="2026-03-11T18:34:56.638" v="4084" actId="1076"/>
          <ac:spMkLst>
            <pc:docMk/>
            <pc:sldMk cId="0" sldId="370"/>
            <ac:spMk id="6" creationId="{00000000-0000-0000-0000-000000000000}"/>
          </ac:spMkLst>
        </pc:spChg>
        <pc:spChg chg="mod">
          <ac:chgData name="Kevin and Cindy Lee" userId="0b8913260b828a33" providerId="LiveId" clId="{392DAEEF-3E6E-45E9-B727-26D88A20FF08}" dt="2026-03-11T18:35:04.624" v="4086" actId="1076"/>
          <ac:spMkLst>
            <pc:docMk/>
            <pc:sldMk cId="0" sldId="370"/>
            <ac:spMk id="7" creationId="{00000000-0000-0000-0000-000000000000}"/>
          </ac:spMkLst>
        </pc:spChg>
      </pc:sldChg>
      <pc:sldChg chg="modSp mod">
        <pc:chgData name="Kevin and Cindy Lee" userId="0b8913260b828a33" providerId="LiveId" clId="{392DAEEF-3E6E-45E9-B727-26D88A20FF08}" dt="2026-03-11T18:36:40.356" v="4104" actId="1076"/>
        <pc:sldMkLst>
          <pc:docMk/>
          <pc:sldMk cId="0" sldId="373"/>
        </pc:sldMkLst>
        <pc:spChg chg="mod">
          <ac:chgData name="Kevin and Cindy Lee" userId="0b8913260b828a33" providerId="LiveId" clId="{392DAEEF-3E6E-45E9-B727-26D88A20FF08}" dt="2026-03-11T18:36:27.393" v="4102" actId="255"/>
          <ac:spMkLst>
            <pc:docMk/>
            <pc:sldMk cId="0" sldId="373"/>
            <ac:spMk id="4" creationId="{00000000-0000-0000-0000-000000000000}"/>
          </ac:spMkLst>
        </pc:spChg>
        <pc:spChg chg="mod">
          <ac:chgData name="Kevin and Cindy Lee" userId="0b8913260b828a33" providerId="LiveId" clId="{392DAEEF-3E6E-45E9-B727-26D88A20FF08}" dt="2026-03-11T18:36:32.428" v="4103" actId="6549"/>
          <ac:spMkLst>
            <pc:docMk/>
            <pc:sldMk cId="0" sldId="373"/>
            <ac:spMk id="6" creationId="{00000000-0000-0000-0000-000000000000}"/>
          </ac:spMkLst>
        </pc:spChg>
        <pc:spChg chg="mod">
          <ac:chgData name="Kevin and Cindy Lee" userId="0b8913260b828a33" providerId="LiveId" clId="{392DAEEF-3E6E-45E9-B727-26D88A20FF08}" dt="2026-03-11T18:36:40.356" v="4104" actId="1076"/>
          <ac:spMkLst>
            <pc:docMk/>
            <pc:sldMk cId="0" sldId="373"/>
            <ac:spMk id="7" creationId="{00000000-0000-0000-0000-000000000000}"/>
          </ac:spMkLst>
        </pc:spChg>
      </pc:sldChg>
      <pc:sldChg chg="modSp mod">
        <pc:chgData name="Kevin and Cindy Lee" userId="0b8913260b828a33" providerId="LiveId" clId="{392DAEEF-3E6E-45E9-B727-26D88A20FF08}" dt="2026-03-11T18:36:56.190" v="4107" actId="1076"/>
        <pc:sldMkLst>
          <pc:docMk/>
          <pc:sldMk cId="0" sldId="379"/>
        </pc:sldMkLst>
        <pc:spChg chg="mod">
          <ac:chgData name="Kevin and Cindy Lee" userId="0b8913260b828a33" providerId="LiveId" clId="{392DAEEF-3E6E-45E9-B727-26D88A20FF08}" dt="2026-03-11T18:36:46.784" v="4105" actId="207"/>
          <ac:spMkLst>
            <pc:docMk/>
            <pc:sldMk cId="0" sldId="379"/>
            <ac:spMk id="6" creationId="{00000000-0000-0000-0000-000000000000}"/>
          </ac:spMkLst>
        </pc:spChg>
        <pc:spChg chg="mod">
          <ac:chgData name="Kevin and Cindy Lee" userId="0b8913260b828a33" providerId="LiveId" clId="{392DAEEF-3E6E-45E9-B727-26D88A20FF08}" dt="2026-03-11T18:36:56.190" v="4107" actId="1076"/>
          <ac:spMkLst>
            <pc:docMk/>
            <pc:sldMk cId="0" sldId="379"/>
            <ac:spMk id="7" creationId="{00000000-0000-0000-0000-000000000000}"/>
          </ac:spMkLst>
        </pc:spChg>
      </pc:sldChg>
      <pc:sldChg chg="modSp mod">
        <pc:chgData name="Kevin and Cindy Lee" userId="0b8913260b828a33" providerId="LiveId" clId="{392DAEEF-3E6E-45E9-B727-26D88A20FF08}" dt="2026-03-15T20:36:02.693" v="4171" actId="115"/>
        <pc:sldMkLst>
          <pc:docMk/>
          <pc:sldMk cId="0" sldId="389"/>
        </pc:sldMkLst>
        <pc:spChg chg="mod">
          <ac:chgData name="Kevin and Cindy Lee" userId="0b8913260b828a33" providerId="LiveId" clId="{392DAEEF-3E6E-45E9-B727-26D88A20FF08}" dt="2026-03-15T20:36:02.693" v="4171" actId="115"/>
          <ac:spMkLst>
            <pc:docMk/>
            <pc:sldMk cId="0" sldId="389"/>
            <ac:spMk id="5" creationId="{00000000-0000-0000-0000-000000000000}"/>
          </ac:spMkLst>
        </pc:spChg>
        <pc:spChg chg="mod">
          <ac:chgData name="Kevin and Cindy Lee" userId="0b8913260b828a33" providerId="LiveId" clId="{392DAEEF-3E6E-45E9-B727-26D88A20FF08}" dt="2026-03-11T18:38:27.859" v="4117" actId="1076"/>
          <ac:spMkLst>
            <pc:docMk/>
            <pc:sldMk cId="0" sldId="389"/>
            <ac:spMk id="9" creationId="{00000000-0000-0000-0000-000000000000}"/>
          </ac:spMkLst>
        </pc:spChg>
        <pc:spChg chg="mod">
          <ac:chgData name="Kevin and Cindy Lee" userId="0b8913260b828a33" providerId="LiveId" clId="{392DAEEF-3E6E-45E9-B727-26D88A20FF08}" dt="2026-03-11T18:38:27.859" v="4117" actId="1076"/>
          <ac:spMkLst>
            <pc:docMk/>
            <pc:sldMk cId="0" sldId="389"/>
            <ac:spMk id="10" creationId="{00000000-0000-0000-0000-000000000000}"/>
          </ac:spMkLst>
        </pc:spChg>
      </pc:sldChg>
      <pc:sldChg chg="modSp mod">
        <pc:chgData name="Kevin and Cindy Lee" userId="0b8913260b828a33" providerId="LiveId" clId="{392DAEEF-3E6E-45E9-B727-26D88A20FF08}" dt="2026-03-11T18:23:18.952" v="4071" actId="1076"/>
        <pc:sldMkLst>
          <pc:docMk/>
          <pc:sldMk cId="0" sldId="409"/>
        </pc:sldMkLst>
        <pc:spChg chg="mod">
          <ac:chgData name="Kevin and Cindy Lee" userId="0b8913260b828a33" providerId="LiveId" clId="{392DAEEF-3E6E-45E9-B727-26D88A20FF08}" dt="2026-03-11T18:23:18.952" v="4071" actId="1076"/>
          <ac:spMkLst>
            <pc:docMk/>
            <pc:sldMk cId="0" sldId="409"/>
            <ac:spMk id="3" creationId="{7A5C1F1F-EFF4-4890-A8E4-8F852DB02B0A}"/>
          </ac:spMkLst>
        </pc:spChg>
        <pc:spChg chg="mod">
          <ac:chgData name="Kevin and Cindy Lee" userId="0b8913260b828a33" providerId="LiveId" clId="{392DAEEF-3E6E-45E9-B727-26D88A20FF08}" dt="2026-03-11T18:23:14.153" v="4070" actId="1076"/>
          <ac:spMkLst>
            <pc:docMk/>
            <pc:sldMk cId="0" sldId="409"/>
            <ac:spMk id="4" creationId="{00000000-0000-0000-0000-000000000000}"/>
          </ac:spMkLst>
        </pc:spChg>
      </pc:sldChg>
      <pc:sldChg chg="modSp mod">
        <pc:chgData name="Kevin and Cindy Lee" userId="0b8913260b828a33" providerId="LiveId" clId="{392DAEEF-3E6E-45E9-B727-26D88A20FF08}" dt="2026-03-11T18:35:49.740" v="4097" actId="1076"/>
        <pc:sldMkLst>
          <pc:docMk/>
          <pc:sldMk cId="0" sldId="413"/>
        </pc:sldMkLst>
        <pc:spChg chg="mod">
          <ac:chgData name="Kevin and Cindy Lee" userId="0b8913260b828a33" providerId="LiveId" clId="{392DAEEF-3E6E-45E9-B727-26D88A20FF08}" dt="2026-03-11T18:35:49.740" v="4097" actId="1076"/>
          <ac:spMkLst>
            <pc:docMk/>
            <pc:sldMk cId="0" sldId="413"/>
            <ac:spMk id="4" creationId="{00000000-0000-0000-0000-000000000000}"/>
          </ac:spMkLst>
        </pc:spChg>
      </pc:sldChg>
      <pc:sldChg chg="modSp mod">
        <pc:chgData name="Kevin and Cindy Lee" userId="0b8913260b828a33" providerId="LiveId" clId="{392DAEEF-3E6E-45E9-B727-26D88A20FF08}" dt="2026-03-11T18:36:10.897" v="4100" actId="1076"/>
        <pc:sldMkLst>
          <pc:docMk/>
          <pc:sldMk cId="0" sldId="426"/>
        </pc:sldMkLst>
        <pc:spChg chg="mod">
          <ac:chgData name="Kevin and Cindy Lee" userId="0b8913260b828a33" providerId="LiveId" clId="{392DAEEF-3E6E-45E9-B727-26D88A20FF08}" dt="2026-03-11T18:36:10.897" v="4100" actId="1076"/>
          <ac:spMkLst>
            <pc:docMk/>
            <pc:sldMk cId="0" sldId="426"/>
            <ac:spMk id="4" creationId="{00000000-0000-0000-0000-000000000000}"/>
          </ac:spMkLst>
        </pc:spChg>
      </pc:sldChg>
      <pc:sldChg chg="modSp mod">
        <pc:chgData name="Kevin and Cindy Lee" userId="0b8913260b828a33" providerId="LiveId" clId="{392DAEEF-3E6E-45E9-B727-26D88A20FF08}" dt="2026-03-11T18:24:52.092" v="4078" actId="1076"/>
        <pc:sldMkLst>
          <pc:docMk/>
          <pc:sldMk cId="980285725" sldId="429"/>
        </pc:sldMkLst>
        <pc:spChg chg="mod">
          <ac:chgData name="Kevin and Cindy Lee" userId="0b8913260b828a33" providerId="LiveId" clId="{392DAEEF-3E6E-45E9-B727-26D88A20FF08}" dt="2026-03-11T18:24:52.092" v="4078" actId="1076"/>
          <ac:spMkLst>
            <pc:docMk/>
            <pc:sldMk cId="980285725" sldId="429"/>
            <ac:spMk id="4" creationId="{00000000-0000-0000-0000-000000000000}"/>
          </ac:spMkLst>
        </pc:spChg>
      </pc:sldChg>
      <pc:sldChg chg="modSp mod ord">
        <pc:chgData name="Kevin and Cindy Lee" userId="0b8913260b828a33" providerId="LiveId" clId="{392DAEEF-3E6E-45E9-B727-26D88A20FF08}" dt="2026-03-15T20:33:17.687" v="4150" actId="20577"/>
        <pc:sldMkLst>
          <pc:docMk/>
          <pc:sldMk cId="1315114169" sldId="430"/>
        </pc:sldMkLst>
        <pc:spChg chg="mod">
          <ac:chgData name="Kevin and Cindy Lee" userId="0b8913260b828a33" providerId="LiveId" clId="{392DAEEF-3E6E-45E9-B727-26D88A20FF08}" dt="2026-03-15T20:33:17.687" v="4150" actId="20577"/>
          <ac:spMkLst>
            <pc:docMk/>
            <pc:sldMk cId="1315114169" sldId="430"/>
            <ac:spMk id="4" creationId="{00000000-0000-0000-0000-000000000000}"/>
          </ac:spMkLst>
        </pc:spChg>
      </pc:sldChg>
      <pc:sldChg chg="modSp mod">
        <pc:chgData name="Kevin and Cindy Lee" userId="0b8913260b828a33" providerId="LiveId" clId="{392DAEEF-3E6E-45E9-B727-26D88A20FF08}" dt="2026-03-11T18:34:32.773" v="4080" actId="1076"/>
        <pc:sldMkLst>
          <pc:docMk/>
          <pc:sldMk cId="2633908629" sldId="432"/>
        </pc:sldMkLst>
        <pc:spChg chg="mod">
          <ac:chgData name="Kevin and Cindy Lee" userId="0b8913260b828a33" providerId="LiveId" clId="{392DAEEF-3E6E-45E9-B727-26D88A20FF08}" dt="2026-03-11T18:34:32.773" v="4080" actId="1076"/>
          <ac:spMkLst>
            <pc:docMk/>
            <pc:sldMk cId="2633908629" sldId="432"/>
            <ac:spMk id="4" creationId="{00000000-0000-0000-0000-000000000000}"/>
          </ac:spMkLst>
        </pc:spChg>
      </pc:sldChg>
      <pc:sldChg chg="modSp mod">
        <pc:chgData name="Kevin and Cindy Lee" userId="0b8913260b828a33" providerId="LiveId" clId="{392DAEEF-3E6E-45E9-B727-26D88A20FF08}" dt="2026-03-11T18:38:14.344" v="4115" actId="1076"/>
        <pc:sldMkLst>
          <pc:docMk/>
          <pc:sldMk cId="1007287900" sldId="434"/>
        </pc:sldMkLst>
        <pc:spChg chg="mod">
          <ac:chgData name="Kevin and Cindy Lee" userId="0b8913260b828a33" providerId="LiveId" clId="{392DAEEF-3E6E-45E9-B727-26D88A20FF08}" dt="2026-03-11T18:38:14.344" v="4115" actId="1076"/>
          <ac:spMkLst>
            <pc:docMk/>
            <pc:sldMk cId="1007287900" sldId="434"/>
            <ac:spMk id="6" creationId="{00000000-0000-0000-0000-000000000000}"/>
          </ac:spMkLst>
        </pc:spChg>
      </pc:sldChg>
      <pc:sldChg chg="modSp mod">
        <pc:chgData name="Kevin and Cindy Lee" userId="0b8913260b828a33" providerId="LiveId" clId="{392DAEEF-3E6E-45E9-B727-26D88A20FF08}" dt="2026-03-15T20:39:23.972" v="4237" actId="20577"/>
        <pc:sldMkLst>
          <pc:docMk/>
          <pc:sldMk cId="539201788" sldId="435"/>
        </pc:sldMkLst>
        <pc:spChg chg="mod">
          <ac:chgData name="Kevin and Cindy Lee" userId="0b8913260b828a33" providerId="LiveId" clId="{392DAEEF-3E6E-45E9-B727-26D88A20FF08}" dt="2026-03-15T20:39:23.972" v="4237" actId="20577"/>
          <ac:spMkLst>
            <pc:docMk/>
            <pc:sldMk cId="539201788" sldId="435"/>
            <ac:spMk id="5" creationId="{00000000-0000-0000-0000-000000000000}"/>
          </ac:spMkLst>
        </pc:spChg>
      </pc:sldChg>
      <pc:sldChg chg="delSp modSp mod delDesignElem">
        <pc:chgData name="Kevin and Cindy Lee" userId="0b8913260b828a33" providerId="LiveId" clId="{392DAEEF-3E6E-45E9-B727-26D88A20FF08}" dt="2026-03-15T20:43:55.410" v="4287" actId="255"/>
        <pc:sldMkLst>
          <pc:docMk/>
          <pc:sldMk cId="2343854285" sldId="438"/>
        </pc:sldMkLst>
        <pc:spChg chg="mod">
          <ac:chgData name="Kevin and Cindy Lee" userId="0b8913260b828a33" providerId="LiveId" clId="{392DAEEF-3E6E-45E9-B727-26D88A20FF08}" dt="2026-03-15T20:43:55.410" v="4287" actId="255"/>
          <ac:spMkLst>
            <pc:docMk/>
            <pc:sldMk cId="2343854285" sldId="438"/>
            <ac:spMk id="9" creationId="{00000000-0000-0000-0000-000000000000}"/>
          </ac:spMkLst>
        </pc:spChg>
      </pc:sldChg>
      <pc:sldChg chg="modSp mod">
        <pc:chgData name="Kevin and Cindy Lee" userId="0b8913260b828a33" providerId="LiveId" clId="{392DAEEF-3E6E-45E9-B727-26D88A20FF08}" dt="2026-03-15T20:42:37.507" v="4271" actId="6549"/>
        <pc:sldMkLst>
          <pc:docMk/>
          <pc:sldMk cId="2615581108" sldId="439"/>
        </pc:sldMkLst>
        <pc:spChg chg="mod">
          <ac:chgData name="Kevin and Cindy Lee" userId="0b8913260b828a33" providerId="LiveId" clId="{392DAEEF-3E6E-45E9-B727-26D88A20FF08}" dt="2026-03-15T20:42:37.507" v="4271" actId="6549"/>
          <ac:spMkLst>
            <pc:docMk/>
            <pc:sldMk cId="2615581108" sldId="439"/>
            <ac:spMk id="3" creationId="{8FA23CE6-1B97-F44F-B1BE-4C3EF72DF363}"/>
          </ac:spMkLst>
        </pc:spChg>
        <pc:spChg chg="mod">
          <ac:chgData name="Kevin and Cindy Lee" userId="0b8913260b828a33" providerId="LiveId" clId="{392DAEEF-3E6E-45E9-B727-26D88A20FF08}" dt="2026-03-03T00:28:47.510" v="846" actId="255"/>
          <ac:spMkLst>
            <pc:docMk/>
            <pc:sldMk cId="2615581108" sldId="439"/>
            <ac:spMk id="9" creationId="{00000000-0000-0000-0000-000000000000}"/>
          </ac:spMkLst>
        </pc:spChg>
      </pc:sldChg>
      <pc:sldChg chg="modSp mod">
        <pc:chgData name="Kevin and Cindy Lee" userId="0b8913260b828a33" providerId="LiveId" clId="{392DAEEF-3E6E-45E9-B727-26D88A20FF08}" dt="2026-03-15T20:43:12.512" v="4279" actId="115"/>
        <pc:sldMkLst>
          <pc:docMk/>
          <pc:sldMk cId="2716368520" sldId="440"/>
        </pc:sldMkLst>
        <pc:spChg chg="mod">
          <ac:chgData name="Kevin and Cindy Lee" userId="0b8913260b828a33" providerId="LiveId" clId="{392DAEEF-3E6E-45E9-B727-26D88A20FF08}" dt="2026-03-15T20:43:12.512" v="4279" actId="115"/>
          <ac:spMkLst>
            <pc:docMk/>
            <pc:sldMk cId="2716368520" sldId="440"/>
            <ac:spMk id="3" creationId="{E9F8ACF8-D465-022F-2D69-5A2092058F57}"/>
          </ac:spMkLst>
        </pc:spChg>
        <pc:spChg chg="mod">
          <ac:chgData name="Kevin and Cindy Lee" userId="0b8913260b828a33" providerId="LiveId" clId="{392DAEEF-3E6E-45E9-B727-26D88A20FF08}" dt="2026-03-03T00:29:02.839" v="847" actId="255"/>
          <ac:spMkLst>
            <pc:docMk/>
            <pc:sldMk cId="2716368520" sldId="440"/>
            <ac:spMk id="9" creationId="{00000000-0000-0000-0000-000000000000}"/>
          </ac:spMkLst>
        </pc:spChg>
      </pc:sldChg>
      <pc:sldChg chg="modSp del mod">
        <pc:chgData name="Kevin and Cindy Lee" userId="0b8913260b828a33" providerId="LiveId" clId="{392DAEEF-3E6E-45E9-B727-26D88A20FF08}" dt="2026-03-18T15:14:24.239" v="4648" actId="2696"/>
        <pc:sldMkLst>
          <pc:docMk/>
          <pc:sldMk cId="2850307977" sldId="441"/>
        </pc:sldMkLst>
      </pc:sldChg>
      <pc:sldChg chg="modSp mod">
        <pc:chgData name="Kevin and Cindy Lee" userId="0b8913260b828a33" providerId="LiveId" clId="{392DAEEF-3E6E-45E9-B727-26D88A20FF08}" dt="2026-03-03T00:25:04.214" v="818" actId="207"/>
        <pc:sldMkLst>
          <pc:docMk/>
          <pc:sldMk cId="772268375" sldId="442"/>
        </pc:sldMkLst>
        <pc:spChg chg="mod">
          <ac:chgData name="Kevin and Cindy Lee" userId="0b8913260b828a33" providerId="LiveId" clId="{392DAEEF-3E6E-45E9-B727-26D88A20FF08}" dt="2026-03-03T00:25:04.214" v="818" actId="207"/>
          <ac:spMkLst>
            <pc:docMk/>
            <pc:sldMk cId="772268375" sldId="442"/>
            <ac:spMk id="5" creationId="{F165388D-B123-4DCD-BB6E-CB452F2EF5E6}"/>
          </ac:spMkLst>
        </pc:spChg>
      </pc:sldChg>
      <pc:sldChg chg="modSp mod">
        <pc:chgData name="Kevin and Cindy Lee" userId="0b8913260b828a33" providerId="LiveId" clId="{392DAEEF-3E6E-45E9-B727-26D88A20FF08}" dt="2026-03-03T00:26:11.998" v="827" actId="207"/>
        <pc:sldMkLst>
          <pc:docMk/>
          <pc:sldMk cId="1414745045" sldId="449"/>
        </pc:sldMkLst>
        <pc:spChg chg="mod">
          <ac:chgData name="Kevin and Cindy Lee" userId="0b8913260b828a33" providerId="LiveId" clId="{392DAEEF-3E6E-45E9-B727-26D88A20FF08}" dt="2026-03-03T00:26:11.998" v="827" actId="207"/>
          <ac:spMkLst>
            <pc:docMk/>
            <pc:sldMk cId="1414745045" sldId="449"/>
            <ac:spMk id="4" creationId="{434DD6CA-776E-4899-A667-B1BBE0C82E64}"/>
          </ac:spMkLst>
        </pc:spChg>
      </pc:sldChg>
      <pc:sldChg chg="modSp mod">
        <pc:chgData name="Kevin and Cindy Lee" userId="0b8913260b828a33" providerId="LiveId" clId="{392DAEEF-3E6E-45E9-B727-26D88A20FF08}" dt="2026-03-15T20:38:48.003" v="4230" actId="20577"/>
        <pc:sldMkLst>
          <pc:docMk/>
          <pc:sldMk cId="1805096557" sldId="458"/>
        </pc:sldMkLst>
        <pc:spChg chg="mod">
          <ac:chgData name="Kevin and Cindy Lee" userId="0b8913260b828a33" providerId="LiveId" clId="{392DAEEF-3E6E-45E9-B727-26D88A20FF08}" dt="2026-03-15T20:38:48.003" v="4230" actId="20577"/>
          <ac:spMkLst>
            <pc:docMk/>
            <pc:sldMk cId="1805096557" sldId="458"/>
            <ac:spMk id="4" creationId="{00000000-0000-0000-0000-000000000000}"/>
          </ac:spMkLst>
        </pc:spChg>
      </pc:sldChg>
      <pc:sldChg chg="modSp mod">
        <pc:chgData name="Kevin and Cindy Lee" userId="0b8913260b828a33" providerId="LiveId" clId="{392DAEEF-3E6E-45E9-B727-26D88A20FF08}" dt="2026-03-15T20:41:02.426" v="4259" actId="115"/>
        <pc:sldMkLst>
          <pc:docMk/>
          <pc:sldMk cId="3953068479" sldId="461"/>
        </pc:sldMkLst>
        <pc:spChg chg="mod">
          <ac:chgData name="Kevin and Cindy Lee" userId="0b8913260b828a33" providerId="LiveId" clId="{392DAEEF-3E6E-45E9-B727-26D88A20FF08}" dt="2026-03-15T20:41:02.426" v="4259" actId="115"/>
          <ac:spMkLst>
            <pc:docMk/>
            <pc:sldMk cId="3953068479" sldId="461"/>
            <ac:spMk id="9" creationId="{00000000-0000-0000-0000-000000000000}"/>
          </ac:spMkLst>
        </pc:spChg>
      </pc:sldChg>
      <pc:sldChg chg="modSp mod">
        <pc:chgData name="Kevin and Cindy Lee" userId="0b8913260b828a33" providerId="LiveId" clId="{392DAEEF-3E6E-45E9-B727-26D88A20FF08}" dt="2026-03-15T20:40:27.746" v="4252" actId="20577"/>
        <pc:sldMkLst>
          <pc:docMk/>
          <pc:sldMk cId="553396532" sldId="462"/>
        </pc:sldMkLst>
        <pc:spChg chg="mod">
          <ac:chgData name="Kevin and Cindy Lee" userId="0b8913260b828a33" providerId="LiveId" clId="{392DAEEF-3E6E-45E9-B727-26D88A20FF08}" dt="2026-03-15T20:40:27.746" v="4252" actId="20577"/>
          <ac:spMkLst>
            <pc:docMk/>
            <pc:sldMk cId="553396532" sldId="462"/>
            <ac:spMk id="9" creationId="{00000000-0000-0000-0000-000000000000}"/>
          </ac:spMkLst>
        </pc:spChg>
      </pc:sldChg>
      <pc:sldChg chg="modSp mod">
        <pc:chgData name="Kevin and Cindy Lee" userId="0b8913260b828a33" providerId="LiveId" clId="{392DAEEF-3E6E-45E9-B727-26D88A20FF08}" dt="2026-03-03T00:27:11.079" v="833" actId="255"/>
        <pc:sldMkLst>
          <pc:docMk/>
          <pc:sldMk cId="3725989990" sldId="463"/>
        </pc:sldMkLst>
        <pc:spChg chg="mod">
          <ac:chgData name="Kevin and Cindy Lee" userId="0b8913260b828a33" providerId="LiveId" clId="{392DAEEF-3E6E-45E9-B727-26D88A20FF08}" dt="2026-03-03T00:27:11.079" v="833" actId="255"/>
          <ac:spMkLst>
            <pc:docMk/>
            <pc:sldMk cId="3725989990" sldId="463"/>
            <ac:spMk id="9" creationId="{00000000-0000-0000-0000-000000000000}"/>
          </ac:spMkLst>
        </pc:spChg>
      </pc:sldChg>
      <pc:sldChg chg="modSp mod">
        <pc:chgData name="Kevin and Cindy Lee" userId="0b8913260b828a33" providerId="LiveId" clId="{392DAEEF-3E6E-45E9-B727-26D88A20FF08}" dt="2026-03-09T23:35:56.257" v="2283" actId="6549"/>
        <pc:sldMkLst>
          <pc:docMk/>
          <pc:sldMk cId="4100671432" sldId="464"/>
        </pc:sldMkLst>
        <pc:spChg chg="mod">
          <ac:chgData name="Kevin and Cindy Lee" userId="0b8913260b828a33" providerId="LiveId" clId="{392DAEEF-3E6E-45E9-B727-26D88A20FF08}" dt="2026-03-09T23:35:56.257" v="2283" actId="6549"/>
          <ac:spMkLst>
            <pc:docMk/>
            <pc:sldMk cId="4100671432" sldId="464"/>
            <ac:spMk id="9" creationId="{00000000-0000-0000-0000-000000000000}"/>
          </ac:spMkLst>
        </pc:spChg>
      </pc:sldChg>
      <pc:sldChg chg="modSp mod">
        <pc:chgData name="Kevin and Cindy Lee" userId="0b8913260b828a33" providerId="LiveId" clId="{392DAEEF-3E6E-45E9-B727-26D88A20FF08}" dt="2026-03-15T20:38:24.535" v="4213" actId="20577"/>
        <pc:sldMkLst>
          <pc:docMk/>
          <pc:sldMk cId="2056202782" sldId="466"/>
        </pc:sldMkLst>
        <pc:spChg chg="mod">
          <ac:chgData name="Kevin and Cindy Lee" userId="0b8913260b828a33" providerId="LiveId" clId="{392DAEEF-3E6E-45E9-B727-26D88A20FF08}" dt="2026-03-15T20:38:24.535" v="4213" actId="20577"/>
          <ac:spMkLst>
            <pc:docMk/>
            <pc:sldMk cId="2056202782" sldId="466"/>
            <ac:spMk id="9" creationId="{00000000-0000-0000-0000-000000000000}"/>
          </ac:spMkLst>
        </pc:spChg>
      </pc:sldChg>
      <pc:sldChg chg="modSp mod">
        <pc:chgData name="Kevin and Cindy Lee" userId="0b8913260b828a33" providerId="LiveId" clId="{392DAEEF-3E6E-45E9-B727-26D88A20FF08}" dt="2026-03-15T20:40:00.972" v="4246" actId="20577"/>
        <pc:sldMkLst>
          <pc:docMk/>
          <pc:sldMk cId="1067455119" sldId="468"/>
        </pc:sldMkLst>
        <pc:spChg chg="mod">
          <ac:chgData name="Kevin and Cindy Lee" userId="0b8913260b828a33" providerId="LiveId" clId="{392DAEEF-3E6E-45E9-B727-26D88A20FF08}" dt="2026-03-15T20:40:00.972" v="4246" actId="20577"/>
          <ac:spMkLst>
            <pc:docMk/>
            <pc:sldMk cId="1067455119" sldId="468"/>
            <ac:spMk id="9" creationId="{00000000-0000-0000-0000-000000000000}"/>
          </ac:spMkLst>
        </pc:spChg>
      </pc:sldChg>
      <pc:sldChg chg="modSp mod">
        <pc:chgData name="Kevin and Cindy Lee" userId="0b8913260b828a33" providerId="LiveId" clId="{392DAEEF-3E6E-45E9-B727-26D88A20FF08}" dt="2026-03-03T00:28:34.775" v="845" actId="14100"/>
        <pc:sldMkLst>
          <pc:docMk/>
          <pc:sldMk cId="1033266997" sldId="469"/>
        </pc:sldMkLst>
        <pc:spChg chg="mod">
          <ac:chgData name="Kevin and Cindy Lee" userId="0b8913260b828a33" providerId="LiveId" clId="{392DAEEF-3E6E-45E9-B727-26D88A20FF08}" dt="2026-03-03T00:28:34.775" v="845" actId="14100"/>
          <ac:spMkLst>
            <pc:docMk/>
            <pc:sldMk cId="1033266997" sldId="469"/>
            <ac:spMk id="7" creationId="{00000000-0000-0000-0000-000000000000}"/>
          </ac:spMkLst>
        </pc:spChg>
      </pc:sldChg>
      <pc:sldChg chg="addSp delSp modSp mod delAnim modAnim">
        <pc:chgData name="Kevin and Cindy Lee" userId="0b8913260b828a33" providerId="LiveId" clId="{392DAEEF-3E6E-45E9-B727-26D88A20FF08}" dt="2026-03-11T00:04:59.220" v="3996" actId="478"/>
        <pc:sldMkLst>
          <pc:docMk/>
          <pc:sldMk cId="3637734770" sldId="470"/>
        </pc:sldMkLst>
        <pc:spChg chg="mod">
          <ac:chgData name="Kevin and Cindy Lee" userId="0b8913260b828a33" providerId="LiveId" clId="{392DAEEF-3E6E-45E9-B727-26D88A20FF08}" dt="2026-03-11T00:04:53.628" v="3995"/>
          <ac:spMkLst>
            <pc:docMk/>
            <pc:sldMk cId="3637734770" sldId="470"/>
            <ac:spMk id="6" creationId="{00000000-0000-0000-0000-000000000000}"/>
          </ac:spMkLst>
        </pc:spChg>
        <pc:spChg chg="mod">
          <ac:chgData name="Kevin and Cindy Lee" userId="0b8913260b828a33" providerId="LiveId" clId="{392DAEEF-3E6E-45E9-B727-26D88A20FF08}" dt="2026-03-03T00:28:18.920" v="843" actId="14100"/>
          <ac:spMkLst>
            <pc:docMk/>
            <pc:sldMk cId="3637734770" sldId="470"/>
            <ac:spMk id="7" creationId="{00000000-0000-0000-0000-000000000000}"/>
          </ac:spMkLst>
        </pc:spChg>
      </pc:sldChg>
      <pc:sldChg chg="delSp modSp mod delAnim modAnim">
        <pc:chgData name="Kevin and Cindy Lee" userId="0b8913260b828a33" providerId="LiveId" clId="{392DAEEF-3E6E-45E9-B727-26D88A20FF08}" dt="2026-03-15T20:41:40.755" v="4263" actId="1076"/>
        <pc:sldMkLst>
          <pc:docMk/>
          <pc:sldMk cId="2548804525" sldId="471"/>
        </pc:sldMkLst>
        <pc:spChg chg="mod">
          <ac:chgData name="Kevin and Cindy Lee" userId="0b8913260b828a33" providerId="LiveId" clId="{392DAEEF-3E6E-45E9-B727-26D88A20FF08}" dt="2026-03-10T23:52:09.375" v="3347" actId="6549"/>
          <ac:spMkLst>
            <pc:docMk/>
            <pc:sldMk cId="2548804525" sldId="471"/>
            <ac:spMk id="7" creationId="{00000000-0000-0000-0000-000000000000}"/>
          </ac:spMkLst>
        </pc:spChg>
        <pc:spChg chg="mod">
          <ac:chgData name="Kevin and Cindy Lee" userId="0b8913260b828a33" providerId="LiveId" clId="{392DAEEF-3E6E-45E9-B727-26D88A20FF08}" dt="2026-03-15T20:41:40.755" v="4263" actId="1076"/>
          <ac:spMkLst>
            <pc:docMk/>
            <pc:sldMk cId="2548804525" sldId="471"/>
            <ac:spMk id="8" creationId="{00000000-0000-0000-0000-000000000000}"/>
          </ac:spMkLst>
        </pc:spChg>
        <pc:spChg chg="mod">
          <ac:chgData name="Kevin and Cindy Lee" userId="0b8913260b828a33" providerId="LiveId" clId="{392DAEEF-3E6E-45E9-B727-26D88A20FF08}" dt="2026-03-11T00:00:29.145" v="3870" actId="20577"/>
          <ac:spMkLst>
            <pc:docMk/>
            <pc:sldMk cId="2548804525" sldId="471"/>
            <ac:spMk id="9" creationId="{00000000-0000-0000-0000-000000000000}"/>
          </ac:spMkLst>
        </pc:spChg>
      </pc:sldChg>
      <pc:sldChg chg="modSp mod">
        <pc:chgData name="Kevin and Cindy Lee" userId="0b8913260b828a33" providerId="LiveId" clId="{392DAEEF-3E6E-45E9-B727-26D88A20FF08}" dt="2026-03-03T00:25:31.306" v="822" actId="207"/>
        <pc:sldMkLst>
          <pc:docMk/>
          <pc:sldMk cId="776269447" sldId="473"/>
        </pc:sldMkLst>
        <pc:spChg chg="mod">
          <ac:chgData name="Kevin and Cindy Lee" userId="0b8913260b828a33" providerId="LiveId" clId="{392DAEEF-3E6E-45E9-B727-26D88A20FF08}" dt="2026-03-03T00:25:31.306" v="822" actId="207"/>
          <ac:spMkLst>
            <pc:docMk/>
            <pc:sldMk cId="776269447" sldId="473"/>
            <ac:spMk id="4" creationId="{00000000-0000-0000-0000-000000000000}"/>
          </ac:spMkLst>
        </pc:spChg>
      </pc:sldChg>
      <pc:sldChg chg="modSp mod">
        <pc:chgData name="Kevin and Cindy Lee" userId="0b8913260b828a33" providerId="LiveId" clId="{392DAEEF-3E6E-45E9-B727-26D88A20FF08}" dt="2026-03-09T23:40:12.938" v="2335" actId="6549"/>
        <pc:sldMkLst>
          <pc:docMk/>
          <pc:sldMk cId="3872282469" sldId="474"/>
        </pc:sldMkLst>
        <pc:spChg chg="mod">
          <ac:chgData name="Kevin and Cindy Lee" userId="0b8913260b828a33" providerId="LiveId" clId="{392DAEEF-3E6E-45E9-B727-26D88A20FF08}" dt="2026-03-09T23:40:12.938" v="2335" actId="6549"/>
          <ac:spMkLst>
            <pc:docMk/>
            <pc:sldMk cId="3872282469" sldId="474"/>
            <ac:spMk id="9" creationId="{00000000-0000-0000-0000-000000000000}"/>
          </ac:spMkLst>
        </pc:spChg>
      </pc:sldChg>
      <pc:sldChg chg="modSp mod">
        <pc:chgData name="Kevin and Cindy Lee" userId="0b8913260b828a33" providerId="LiveId" clId="{392DAEEF-3E6E-45E9-B727-26D88A20FF08}" dt="2026-03-09T23:23:29.652" v="2254" actId="20577"/>
        <pc:sldMkLst>
          <pc:docMk/>
          <pc:sldMk cId="3298250619" sldId="475"/>
        </pc:sldMkLst>
        <pc:spChg chg="mod">
          <ac:chgData name="Kevin and Cindy Lee" userId="0b8913260b828a33" providerId="LiveId" clId="{392DAEEF-3E6E-45E9-B727-26D88A20FF08}" dt="2026-03-09T23:23:29.652" v="2254" actId="20577"/>
          <ac:spMkLst>
            <pc:docMk/>
            <pc:sldMk cId="3298250619" sldId="475"/>
            <ac:spMk id="9" creationId="{00000000-0000-0000-0000-000000000000}"/>
          </ac:spMkLst>
        </pc:spChg>
      </pc:sldChg>
      <pc:sldChg chg="modSp mod">
        <pc:chgData name="Kevin and Cindy Lee" userId="0b8913260b828a33" providerId="LiveId" clId="{392DAEEF-3E6E-45E9-B727-26D88A20FF08}" dt="2026-03-09T23:31:03.383" v="2275"/>
        <pc:sldMkLst>
          <pc:docMk/>
          <pc:sldMk cId="2079275450" sldId="476"/>
        </pc:sldMkLst>
        <pc:spChg chg="mod">
          <ac:chgData name="Kevin and Cindy Lee" userId="0b8913260b828a33" providerId="LiveId" clId="{392DAEEF-3E6E-45E9-B727-26D88A20FF08}" dt="2026-03-09T23:31:03.383" v="2275"/>
          <ac:spMkLst>
            <pc:docMk/>
            <pc:sldMk cId="2079275450" sldId="476"/>
            <ac:spMk id="9" creationId="{00000000-0000-0000-0000-000000000000}"/>
          </ac:spMkLst>
        </pc:spChg>
      </pc:sldChg>
      <pc:sldChg chg="delSp modSp mod delDesignElem">
        <pc:chgData name="Kevin and Cindy Lee" userId="0b8913260b828a33" providerId="LiveId" clId="{392DAEEF-3E6E-45E9-B727-26D88A20FF08}" dt="2026-03-15T20:34:11.760" v="4159" actId="20577"/>
        <pc:sldMkLst>
          <pc:docMk/>
          <pc:sldMk cId="1909737944" sldId="477"/>
        </pc:sldMkLst>
        <pc:spChg chg="mod">
          <ac:chgData name="Kevin and Cindy Lee" userId="0b8913260b828a33" providerId="LiveId" clId="{392DAEEF-3E6E-45E9-B727-26D88A20FF08}" dt="2026-03-15T20:34:11.760" v="4159" actId="20577"/>
          <ac:spMkLst>
            <pc:docMk/>
            <pc:sldMk cId="1909737944" sldId="477"/>
            <ac:spMk id="7" creationId="{00000000-0000-0000-0000-000000000000}"/>
          </ac:spMkLst>
        </pc:spChg>
      </pc:sldChg>
      <pc:sldChg chg="modSp mod">
        <pc:chgData name="Kevin and Cindy Lee" userId="0b8913260b828a33" providerId="LiveId" clId="{392DAEEF-3E6E-45E9-B727-26D88A20FF08}" dt="2026-03-15T20:38:58.595" v="4234" actId="20577"/>
        <pc:sldMkLst>
          <pc:docMk/>
          <pc:sldMk cId="2485726983" sldId="479"/>
        </pc:sldMkLst>
        <pc:spChg chg="mod">
          <ac:chgData name="Kevin and Cindy Lee" userId="0b8913260b828a33" providerId="LiveId" clId="{392DAEEF-3E6E-45E9-B727-26D88A20FF08}" dt="2026-03-15T20:38:58.595" v="4234" actId="20577"/>
          <ac:spMkLst>
            <pc:docMk/>
            <pc:sldMk cId="2485726983" sldId="479"/>
            <ac:spMk id="2" creationId="{00000000-0000-0000-0000-000000000000}"/>
          </ac:spMkLst>
        </pc:spChg>
      </pc:sldChg>
      <pc:sldChg chg="modSp mod">
        <pc:chgData name="Kevin and Cindy Lee" userId="0b8913260b828a33" providerId="LiveId" clId="{392DAEEF-3E6E-45E9-B727-26D88A20FF08}" dt="2026-03-03T00:01:45.148" v="348" actId="20577"/>
        <pc:sldMkLst>
          <pc:docMk/>
          <pc:sldMk cId="1860442582" sldId="480"/>
        </pc:sldMkLst>
        <pc:spChg chg="mod">
          <ac:chgData name="Kevin and Cindy Lee" userId="0b8913260b828a33" providerId="LiveId" clId="{392DAEEF-3E6E-45E9-B727-26D88A20FF08}" dt="2026-03-03T00:01:45.148" v="348" actId="20577"/>
          <ac:spMkLst>
            <pc:docMk/>
            <pc:sldMk cId="1860442582" sldId="480"/>
            <ac:spMk id="2" creationId="{00000000-0000-0000-0000-000000000000}"/>
          </ac:spMkLst>
        </pc:spChg>
      </pc:sldChg>
      <pc:sldChg chg="addSp delSp modSp mod modNotesTx">
        <pc:chgData name="Kevin and Cindy Lee" userId="0b8913260b828a33" providerId="LiveId" clId="{392DAEEF-3E6E-45E9-B727-26D88A20FF08}" dt="2026-03-10T20:48:23.663" v="3346" actId="20577"/>
        <pc:sldMkLst>
          <pc:docMk/>
          <pc:sldMk cId="344403106" sldId="481"/>
        </pc:sldMkLst>
        <pc:spChg chg="mod">
          <ac:chgData name="Kevin and Cindy Lee" userId="0b8913260b828a33" providerId="LiveId" clId="{392DAEEF-3E6E-45E9-B727-26D88A20FF08}" dt="2026-03-10T20:28:44.801" v="2678" actId="1076"/>
          <ac:spMkLst>
            <pc:docMk/>
            <pc:sldMk cId="344403106" sldId="481"/>
            <ac:spMk id="2" creationId="{00000000-0000-0000-0000-000000000000}"/>
          </ac:spMkLst>
        </pc:spChg>
        <pc:spChg chg="mod">
          <ac:chgData name="Kevin and Cindy Lee" userId="0b8913260b828a33" providerId="LiveId" clId="{392DAEEF-3E6E-45E9-B727-26D88A20FF08}" dt="2026-03-10T20:28:49.503" v="2679" actId="1076"/>
          <ac:spMkLst>
            <pc:docMk/>
            <pc:sldMk cId="344403106" sldId="481"/>
            <ac:spMk id="3" creationId="{FD9D3F33-6212-E85A-2D10-1C5308D1F15D}"/>
          </ac:spMkLst>
        </pc:spChg>
        <pc:spChg chg="mod">
          <ac:chgData name="Kevin and Cindy Lee" userId="0b8913260b828a33" providerId="LiveId" clId="{392DAEEF-3E6E-45E9-B727-26D88A20FF08}" dt="2026-03-10T20:28:59.041" v="2681" actId="1076"/>
          <ac:spMkLst>
            <pc:docMk/>
            <pc:sldMk cId="344403106" sldId="481"/>
            <ac:spMk id="4" creationId="{9C036797-EE79-22BD-E9D4-45E1340CC398}"/>
          </ac:spMkLst>
        </pc:spChg>
        <pc:spChg chg="mod">
          <ac:chgData name="Kevin and Cindy Lee" userId="0b8913260b828a33" providerId="LiveId" clId="{392DAEEF-3E6E-45E9-B727-26D88A20FF08}" dt="2026-03-10T20:28:53.589" v="2680" actId="1076"/>
          <ac:spMkLst>
            <pc:docMk/>
            <pc:sldMk cId="344403106" sldId="481"/>
            <ac:spMk id="5" creationId="{BE4F41A0-566D-DAA9-F875-EF9AC5EE3FA6}"/>
          </ac:spMkLst>
        </pc:spChg>
        <pc:spChg chg="add mod">
          <ac:chgData name="Kevin and Cindy Lee" userId="0b8913260b828a33" providerId="LiveId" clId="{392DAEEF-3E6E-45E9-B727-26D88A20FF08}" dt="2026-03-10T20:48:23.663" v="3346" actId="20577"/>
          <ac:spMkLst>
            <pc:docMk/>
            <pc:sldMk cId="344403106" sldId="481"/>
            <ac:spMk id="7" creationId="{601020F3-9C08-BB3E-1C6E-55AAAEEF8B03}"/>
          </ac:spMkLst>
        </pc:spChg>
      </pc:sldChg>
      <pc:sldChg chg="delSp modSp mod delDesignElem">
        <pc:chgData name="Kevin and Cindy Lee" userId="0b8913260b828a33" providerId="LiveId" clId="{392DAEEF-3E6E-45E9-B727-26D88A20FF08}" dt="2026-03-11T18:20:27.244" v="4042"/>
        <pc:sldMkLst>
          <pc:docMk/>
          <pc:sldMk cId="1950559811" sldId="482"/>
        </pc:sldMkLst>
        <pc:spChg chg="mod">
          <ac:chgData name="Kevin and Cindy Lee" userId="0b8913260b828a33" providerId="LiveId" clId="{392DAEEF-3E6E-45E9-B727-26D88A20FF08}" dt="2026-03-03T00:29:44.901" v="851" actId="122"/>
          <ac:spMkLst>
            <pc:docMk/>
            <pc:sldMk cId="1950559811" sldId="482"/>
            <ac:spMk id="9" creationId="{00000000-0000-0000-0000-000000000000}"/>
          </ac:spMkLst>
        </pc:spChg>
      </pc:sldChg>
      <pc:sldChg chg="delSp modSp add mod setBg delDesignElem">
        <pc:chgData name="Kevin and Cindy Lee" userId="0b8913260b828a33" providerId="LiveId" clId="{392DAEEF-3E6E-45E9-B727-26D88A20FF08}" dt="2026-03-15T20:34:31.812" v="4163" actId="20577"/>
        <pc:sldMkLst>
          <pc:docMk/>
          <pc:sldMk cId="1722437597" sldId="483"/>
        </pc:sldMkLst>
        <pc:spChg chg="mod">
          <ac:chgData name="Kevin and Cindy Lee" userId="0b8913260b828a33" providerId="LiveId" clId="{392DAEEF-3E6E-45E9-B727-26D88A20FF08}" dt="2026-03-15T20:34:31.812" v="4163" actId="20577"/>
          <ac:spMkLst>
            <pc:docMk/>
            <pc:sldMk cId="1722437597" sldId="483"/>
            <ac:spMk id="7" creationId="{4A74CB31-CBDF-DC18-B522-170829B7B385}"/>
          </ac:spMkLst>
        </pc:spChg>
        <pc:picChg chg="mod">
          <ac:chgData name="Kevin and Cindy Lee" userId="0b8913260b828a33" providerId="LiveId" clId="{392DAEEF-3E6E-45E9-B727-26D88A20FF08}" dt="2026-03-09T13:59:46.878" v="1859" actId="14100"/>
          <ac:picMkLst>
            <pc:docMk/>
            <pc:sldMk cId="1722437597" sldId="483"/>
            <ac:picMk id="9" creationId="{51D2E534-7BAB-2F52-A362-0EF53609D554}"/>
          </ac:picMkLst>
        </pc:picChg>
      </pc:sldChg>
      <pc:sldChg chg="modSp add mod">
        <pc:chgData name="Kevin and Cindy Lee" userId="0b8913260b828a33" providerId="LiveId" clId="{392DAEEF-3E6E-45E9-B727-26D88A20FF08}" dt="2026-03-11T18:37:53.289" v="4112" actId="207"/>
        <pc:sldMkLst>
          <pc:docMk/>
          <pc:sldMk cId="2373569093" sldId="484"/>
        </pc:sldMkLst>
        <pc:spChg chg="mod">
          <ac:chgData name="Kevin and Cindy Lee" userId="0b8913260b828a33" providerId="LiveId" clId="{392DAEEF-3E6E-45E9-B727-26D88A20FF08}" dt="2026-03-11T18:37:53.289" v="4112" actId="207"/>
          <ac:spMkLst>
            <pc:docMk/>
            <pc:sldMk cId="2373569093" sldId="484"/>
            <ac:spMk id="7" creationId="{E3E20BED-254F-1953-FB9F-C03B47895537}"/>
          </ac:spMkLst>
        </pc:spChg>
      </pc:sldChg>
      <pc:sldChg chg="modSp add mod ord">
        <pc:chgData name="Kevin and Cindy Lee" userId="0b8913260b828a33" providerId="LiveId" clId="{392DAEEF-3E6E-45E9-B727-26D88A20FF08}" dt="2026-03-10T20:40:30.857" v="3320" actId="1076"/>
        <pc:sldMkLst>
          <pc:docMk/>
          <pc:sldMk cId="3032896912" sldId="485"/>
        </pc:sldMkLst>
        <pc:spChg chg="mod">
          <ac:chgData name="Kevin and Cindy Lee" userId="0b8913260b828a33" providerId="LiveId" clId="{392DAEEF-3E6E-45E9-B727-26D88A20FF08}" dt="2026-03-10T20:40:30.857" v="3320" actId="1076"/>
          <ac:spMkLst>
            <pc:docMk/>
            <pc:sldMk cId="3032896912" sldId="485"/>
            <ac:spMk id="9" creationId="{8A4A95E5-1848-E673-D777-1D4C21070047}"/>
          </ac:spMkLst>
        </pc:spChg>
      </pc:sldChg>
      <pc:sldChg chg="addSp delSp modSp new mod">
        <pc:chgData name="Kevin and Cindy Lee" userId="0b8913260b828a33" providerId="LiveId" clId="{392DAEEF-3E6E-45E9-B727-26D88A20FF08}" dt="2026-03-15T20:39:45.775" v="4241" actId="20577"/>
        <pc:sldMkLst>
          <pc:docMk/>
          <pc:sldMk cId="3226031689" sldId="486"/>
        </pc:sldMkLst>
        <pc:spChg chg="add mod">
          <ac:chgData name="Kevin and Cindy Lee" userId="0b8913260b828a33" providerId="LiveId" clId="{392DAEEF-3E6E-45E9-B727-26D88A20FF08}" dt="2026-03-15T20:39:45.775" v="4241" actId="20577"/>
          <ac:spMkLst>
            <pc:docMk/>
            <pc:sldMk cId="3226031689" sldId="486"/>
            <ac:spMk id="7" creationId="{5E1892FB-F2EC-715A-09CA-3F46E4DEFFF5}"/>
          </ac:spMkLst>
        </pc:spChg>
      </pc:sldChg>
      <pc:sldMasterChg chg="modSldLayout">
        <pc:chgData name="Kevin and Cindy Lee" userId="0b8913260b828a33" providerId="LiveId" clId="{392DAEEF-3E6E-45E9-B727-26D88A20FF08}" dt="2026-03-11T18:22:23.464" v="4063" actId="478"/>
        <pc:sldMasterMkLst>
          <pc:docMk/>
          <pc:sldMasterMk cId="1212827258" sldId="2147483773"/>
        </pc:sldMasterMkLst>
        <pc:sldLayoutChg chg="addSp delSp mod">
          <pc:chgData name="Kevin and Cindy Lee" userId="0b8913260b828a33" providerId="LiveId" clId="{392DAEEF-3E6E-45E9-B727-26D88A20FF08}" dt="2026-03-11T18:22:10.033" v="4062" actId="478"/>
          <pc:sldLayoutMkLst>
            <pc:docMk/>
            <pc:sldMasterMk cId="1212827258" sldId="2147483773"/>
            <pc:sldLayoutMk cId="3137370150" sldId="2147483774"/>
          </pc:sldLayoutMkLst>
          <pc:picChg chg="add">
            <ac:chgData name="Kevin and Cindy Lee" userId="0b8913260b828a33" providerId="LiveId" clId="{392DAEEF-3E6E-45E9-B727-26D88A20FF08}" dt="2026-03-11T18:20:45.353" v="4051"/>
            <ac:picMkLst>
              <pc:docMk/>
              <pc:sldMasterMk cId="1212827258" sldId="2147483773"/>
              <pc:sldLayoutMk cId="3137370150" sldId="2147483774"/>
              <ac:picMk id="7" creationId="{478D14F8-25B2-4D58-DC1C-286841311B4C}"/>
            </ac:picMkLst>
          </pc:picChg>
          <pc:picChg chg="add">
            <ac:chgData name="Kevin and Cindy Lee" userId="0b8913260b828a33" providerId="LiveId" clId="{392DAEEF-3E6E-45E9-B727-26D88A20FF08}" dt="2026-03-11T18:20:45.353" v="4051"/>
            <ac:picMkLst>
              <pc:docMk/>
              <pc:sldMasterMk cId="1212827258" sldId="2147483773"/>
              <pc:sldLayoutMk cId="3137370150" sldId="2147483774"/>
              <ac:picMk id="8" creationId="{16BE1CF0-2958-1303-B136-0C11482CB128}"/>
            </ac:picMkLst>
          </pc:picChg>
        </pc:sldLayoutChg>
        <pc:sldLayoutChg chg="addSp delSp mod">
          <pc:chgData name="Kevin and Cindy Lee" userId="0b8913260b828a33" providerId="LiveId" clId="{392DAEEF-3E6E-45E9-B727-26D88A20FF08}" dt="2026-03-11T18:22:23.464" v="4063" actId="478"/>
          <pc:sldLayoutMkLst>
            <pc:docMk/>
            <pc:sldMasterMk cId="1212827258" sldId="2147483773"/>
            <pc:sldLayoutMk cId="213191720" sldId="2147483775"/>
          </pc:sldLayoutMkLst>
          <pc:picChg chg="add">
            <ac:chgData name="Kevin and Cindy Lee" userId="0b8913260b828a33" providerId="LiveId" clId="{392DAEEF-3E6E-45E9-B727-26D88A20FF08}" dt="2026-03-11T18:20:45.353" v="4051"/>
            <ac:picMkLst>
              <pc:docMk/>
              <pc:sldMasterMk cId="1212827258" sldId="2147483773"/>
              <pc:sldLayoutMk cId="213191720" sldId="2147483775"/>
              <ac:picMk id="7" creationId="{685B3EE0-BA96-A6D4-579C-DD712532DECB}"/>
            </ac:picMkLst>
          </pc:picChg>
          <pc:picChg chg="add">
            <ac:chgData name="Kevin and Cindy Lee" userId="0b8913260b828a33" providerId="LiveId" clId="{392DAEEF-3E6E-45E9-B727-26D88A20FF08}" dt="2026-03-11T18:20:45.353" v="4051"/>
            <ac:picMkLst>
              <pc:docMk/>
              <pc:sldMasterMk cId="1212827258" sldId="2147483773"/>
              <pc:sldLayoutMk cId="213191720" sldId="2147483775"/>
              <ac:picMk id="8" creationId="{7FAD5E6D-8144-F2EC-ABD1-80F76439B3DB}"/>
            </ac:picMkLst>
          </pc:picChg>
        </pc:sldLayoutChg>
        <pc:sldLayoutChg chg="addSp">
          <pc:chgData name="Kevin and Cindy Lee" userId="0b8913260b828a33" providerId="LiveId" clId="{392DAEEF-3E6E-45E9-B727-26D88A20FF08}" dt="2026-03-11T18:20:45.353" v="4051"/>
          <pc:sldLayoutMkLst>
            <pc:docMk/>
            <pc:sldMasterMk cId="1212827258" sldId="2147483773"/>
            <pc:sldLayoutMk cId="2306837228" sldId="2147483776"/>
          </pc:sldLayoutMkLst>
          <pc:picChg chg="add">
            <ac:chgData name="Kevin and Cindy Lee" userId="0b8913260b828a33" providerId="LiveId" clId="{392DAEEF-3E6E-45E9-B727-26D88A20FF08}" dt="2026-03-11T18:20:45.353" v="4051"/>
            <ac:picMkLst>
              <pc:docMk/>
              <pc:sldMasterMk cId="1212827258" sldId="2147483773"/>
              <pc:sldLayoutMk cId="2306837228" sldId="2147483776"/>
              <ac:picMk id="7" creationId="{E0134E37-7E4C-E0CE-413B-07EF51B38FDB}"/>
            </ac:picMkLst>
          </pc:picChg>
          <pc:picChg chg="add">
            <ac:chgData name="Kevin and Cindy Lee" userId="0b8913260b828a33" providerId="LiveId" clId="{392DAEEF-3E6E-45E9-B727-26D88A20FF08}" dt="2026-03-11T18:20:45.353" v="4051"/>
            <ac:picMkLst>
              <pc:docMk/>
              <pc:sldMasterMk cId="1212827258" sldId="2147483773"/>
              <pc:sldLayoutMk cId="2306837228" sldId="2147483776"/>
              <ac:picMk id="8" creationId="{8ACCBBCD-A323-7996-2AC0-4FFEBB2498A3}"/>
            </ac:picMkLst>
          </pc:pic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23ADBC5F-839E-471D-AC95-C93DFECC8D8E}" type="datetimeFigureOut">
              <a:rPr lang="en-US"/>
              <a:pPr>
                <a:defRPr/>
              </a:pPr>
              <a:t>3/18/2026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3B5F1654-3EF3-4FB1-B3DE-376A00363053}"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16197671-80A6-4D17-9B03-B1A67392536D}" type="datetimeFigureOut">
              <a:rPr lang="en-US"/>
              <a:pPr>
                <a:defRPr/>
              </a:pPr>
              <a:t>3/18/2026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5C0B3D27-8928-4300-B073-A784FB93F2A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522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A7CC36E-9F42-45C5-AA22-E74A19980919}"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778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52DFB9C-A3ED-46D3-99B1-7EF40A998DBE}" type="slidenum">
              <a:rPr lang="en-US"/>
              <a:pPr/>
              <a:t>16</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778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52DFB9C-A3ED-46D3-99B1-7EF40A998DBE}" type="slidenum">
              <a:rPr lang="en-US"/>
              <a:pPr/>
              <a:t>17</a:t>
            </a:fld>
            <a:endParaRPr lang="en-US"/>
          </a:p>
        </p:txBody>
      </p:sp>
    </p:spTree>
    <p:extLst>
      <p:ext uri="{BB962C8B-B14F-4D97-AF65-F5344CB8AC3E}">
        <p14:creationId xmlns:p14="http://schemas.microsoft.com/office/powerpoint/2010/main" val="21958693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788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7393CCC-864E-49DC-9F1E-3C4CB542C683}" type="slidenum">
              <a:rPr lang="en-US"/>
              <a:pPr/>
              <a:t>18</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21</a:t>
            </a:fld>
            <a:endParaRPr lang="en-US"/>
          </a:p>
        </p:txBody>
      </p:sp>
    </p:spTree>
    <p:extLst>
      <p:ext uri="{BB962C8B-B14F-4D97-AF65-F5344CB8AC3E}">
        <p14:creationId xmlns:p14="http://schemas.microsoft.com/office/powerpoint/2010/main" val="41450953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22</a:t>
            </a:fld>
            <a:endParaRPr lang="en-US"/>
          </a:p>
        </p:txBody>
      </p:sp>
    </p:spTree>
    <p:extLst>
      <p:ext uri="{BB962C8B-B14F-4D97-AF65-F5344CB8AC3E}">
        <p14:creationId xmlns:p14="http://schemas.microsoft.com/office/powerpoint/2010/main" val="2961478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C0B3D27-8928-4300-B073-A784FB93F2AF}" type="slidenum">
              <a:rPr lang="en-US" smtClean="0"/>
              <a:pPr>
                <a:defRPr/>
              </a:pPr>
              <a:t>25</a:t>
            </a:fld>
            <a:endParaRPr lang="en-US"/>
          </a:p>
        </p:txBody>
      </p:sp>
    </p:spTree>
    <p:extLst>
      <p:ext uri="{BB962C8B-B14F-4D97-AF65-F5344CB8AC3E}">
        <p14:creationId xmlns:p14="http://schemas.microsoft.com/office/powerpoint/2010/main" val="601641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Anxiety when we fail</a:t>
            </a:r>
          </a:p>
        </p:txBody>
      </p:sp>
      <p:sp>
        <p:nvSpPr>
          <p:cNvPr id="4" name="Slide Number Placeholder 3"/>
          <p:cNvSpPr>
            <a:spLocks noGrp="1"/>
          </p:cNvSpPr>
          <p:nvPr>
            <p:ph type="sldNum" sz="quarter" idx="5"/>
          </p:nvPr>
        </p:nvSpPr>
        <p:spPr/>
        <p:txBody>
          <a:bodyPr/>
          <a:lstStyle/>
          <a:p>
            <a:pPr>
              <a:defRPr/>
            </a:pPr>
            <a:fld id="{5C0B3D27-8928-4300-B073-A784FB93F2AF}" type="slidenum">
              <a:rPr lang="en-US" smtClean="0"/>
              <a:pPr>
                <a:defRPr/>
              </a:pPr>
              <a:t>26</a:t>
            </a:fld>
            <a:endParaRPr lang="en-US"/>
          </a:p>
        </p:txBody>
      </p:sp>
    </p:spTree>
    <p:extLst>
      <p:ext uri="{BB962C8B-B14F-4D97-AF65-F5344CB8AC3E}">
        <p14:creationId xmlns:p14="http://schemas.microsoft.com/office/powerpoint/2010/main" val="39011770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28</a:t>
            </a:fld>
            <a:endParaRPr lang="en-US"/>
          </a:p>
        </p:txBody>
      </p:sp>
    </p:spTree>
    <p:extLst>
      <p:ext uri="{BB962C8B-B14F-4D97-AF65-F5344CB8AC3E}">
        <p14:creationId xmlns:p14="http://schemas.microsoft.com/office/powerpoint/2010/main" val="38633890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29</a:t>
            </a:fld>
            <a:endParaRPr lang="en-US"/>
          </a:p>
        </p:txBody>
      </p:sp>
    </p:spTree>
    <p:extLst>
      <p:ext uri="{BB962C8B-B14F-4D97-AF65-F5344CB8AC3E}">
        <p14:creationId xmlns:p14="http://schemas.microsoft.com/office/powerpoint/2010/main" val="15377052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788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7393CCC-864E-49DC-9F1E-3C4CB542C683}" type="slidenum">
              <a:rPr lang="en-US"/>
              <a:pPr/>
              <a:t>30</a:t>
            </a:fld>
            <a:endParaRPr lang="en-US"/>
          </a:p>
        </p:txBody>
      </p:sp>
    </p:spTree>
    <p:extLst>
      <p:ext uri="{BB962C8B-B14F-4D97-AF65-F5344CB8AC3E}">
        <p14:creationId xmlns:p14="http://schemas.microsoft.com/office/powerpoint/2010/main" val="15388790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532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39D98FC-7B44-419F-AFE8-1CD69855F158}" type="slidenum">
              <a:rPr lang="en-US"/>
              <a:pPr/>
              <a:t>4</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32</a:t>
            </a:fld>
            <a:endParaRPr lang="en-US"/>
          </a:p>
        </p:txBody>
      </p:sp>
    </p:spTree>
    <p:extLst>
      <p:ext uri="{BB962C8B-B14F-4D97-AF65-F5344CB8AC3E}">
        <p14:creationId xmlns:p14="http://schemas.microsoft.com/office/powerpoint/2010/main" val="10458667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A8359-F55D-B2D2-2206-A1BB2B625D3F}"/>
            </a:ext>
          </a:extLst>
        </p:cNvPr>
        <p:cNvGrpSpPr/>
        <p:nvPr/>
      </p:nvGrpSpPr>
      <p:grpSpPr>
        <a:xfrm>
          <a:off x="0" y="0"/>
          <a:ext cx="0" cy="0"/>
          <a:chOff x="0" y="0"/>
          <a:chExt cx="0" cy="0"/>
        </a:xfrm>
      </p:grpSpPr>
      <p:sp>
        <p:nvSpPr>
          <p:cNvPr id="83970" name="Slide Image Placeholder 1">
            <a:extLst>
              <a:ext uri="{FF2B5EF4-FFF2-40B4-BE49-F238E27FC236}">
                <a16:creationId xmlns:a16="http://schemas.microsoft.com/office/drawing/2014/main" id="{D4515EC6-6152-6842-2BCB-02DFC223FC18}"/>
              </a:ext>
            </a:extLst>
          </p:cNvPr>
          <p:cNvSpPr>
            <a:spLocks noGrp="1" noRot="1" noChangeAspect="1" noTextEdit="1"/>
          </p:cNvSpPr>
          <p:nvPr>
            <p:ph type="sldImg"/>
          </p:nvPr>
        </p:nvSpPr>
        <p:spPr bwMode="auto">
          <a:noFill/>
          <a:ln>
            <a:solidFill>
              <a:srgbClr val="000000"/>
            </a:solidFill>
            <a:miter lim="800000"/>
            <a:headEnd/>
            <a:tailEnd/>
          </a:ln>
        </p:spPr>
      </p:sp>
      <p:sp>
        <p:nvSpPr>
          <p:cNvPr id="83971" name="Notes Placeholder 2">
            <a:extLst>
              <a:ext uri="{FF2B5EF4-FFF2-40B4-BE49-F238E27FC236}">
                <a16:creationId xmlns:a16="http://schemas.microsoft.com/office/drawing/2014/main" id="{8936D5D3-9B56-8B92-1AB8-FCED671C357A}"/>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a:extLst>
              <a:ext uri="{FF2B5EF4-FFF2-40B4-BE49-F238E27FC236}">
                <a16:creationId xmlns:a16="http://schemas.microsoft.com/office/drawing/2014/main" id="{DFF8EE50-F5C0-8FE0-2888-FAA355960CEE}"/>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33</a:t>
            </a:fld>
            <a:endParaRPr lang="en-US"/>
          </a:p>
        </p:txBody>
      </p:sp>
    </p:spTree>
    <p:extLst>
      <p:ext uri="{BB962C8B-B14F-4D97-AF65-F5344CB8AC3E}">
        <p14:creationId xmlns:p14="http://schemas.microsoft.com/office/powerpoint/2010/main" val="19178105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34</a:t>
            </a:fld>
            <a:endParaRPr lang="en-US"/>
          </a:p>
        </p:txBody>
      </p:sp>
    </p:spTree>
    <p:extLst>
      <p:ext uri="{BB962C8B-B14F-4D97-AF65-F5344CB8AC3E}">
        <p14:creationId xmlns:p14="http://schemas.microsoft.com/office/powerpoint/2010/main" val="22885049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35</a:t>
            </a:fld>
            <a:endParaRPr lang="en-US"/>
          </a:p>
        </p:txBody>
      </p:sp>
    </p:spTree>
    <p:extLst>
      <p:ext uri="{BB962C8B-B14F-4D97-AF65-F5344CB8AC3E}">
        <p14:creationId xmlns:p14="http://schemas.microsoft.com/office/powerpoint/2010/main" val="32558043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36</a:t>
            </a:fld>
            <a:endParaRPr lang="en-US"/>
          </a:p>
        </p:txBody>
      </p:sp>
    </p:spTree>
    <p:extLst>
      <p:ext uri="{BB962C8B-B14F-4D97-AF65-F5344CB8AC3E}">
        <p14:creationId xmlns:p14="http://schemas.microsoft.com/office/powerpoint/2010/main" val="28710620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37</a:t>
            </a:fld>
            <a:endParaRPr lang="en-US"/>
          </a:p>
        </p:txBody>
      </p:sp>
    </p:spTree>
    <p:extLst>
      <p:ext uri="{BB962C8B-B14F-4D97-AF65-F5344CB8AC3E}">
        <p14:creationId xmlns:p14="http://schemas.microsoft.com/office/powerpoint/2010/main" val="409320471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38</a:t>
            </a:fld>
            <a:endParaRPr lang="en-US"/>
          </a:p>
        </p:txBody>
      </p:sp>
    </p:spTree>
    <p:extLst>
      <p:ext uri="{BB962C8B-B14F-4D97-AF65-F5344CB8AC3E}">
        <p14:creationId xmlns:p14="http://schemas.microsoft.com/office/powerpoint/2010/main" val="10811020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39</a:t>
            </a:fld>
            <a:endParaRPr lang="en-US"/>
          </a:p>
        </p:txBody>
      </p:sp>
    </p:spTree>
    <p:extLst>
      <p:ext uri="{BB962C8B-B14F-4D97-AF65-F5344CB8AC3E}">
        <p14:creationId xmlns:p14="http://schemas.microsoft.com/office/powerpoint/2010/main" val="121168434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p:spPr>
      </p:sp>
      <p:sp>
        <p:nvSpPr>
          <p:cNvPr id="962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962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22BA1E7-5BF3-4532-9ADD-2C066B33D2DE}" type="slidenum">
              <a:rPr lang="en-US"/>
              <a:pPr/>
              <a:t>40</a:t>
            </a:fld>
            <a:endParaRPr lang="en-US"/>
          </a:p>
        </p:txBody>
      </p:sp>
    </p:spTree>
    <p:extLst>
      <p:ext uri="{BB962C8B-B14F-4D97-AF65-F5344CB8AC3E}">
        <p14:creationId xmlns:p14="http://schemas.microsoft.com/office/powerpoint/2010/main" val="370561377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p:spPr>
      </p:sp>
      <p:sp>
        <p:nvSpPr>
          <p:cNvPr id="880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80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61AEBE2-3A38-4086-98C5-BB02804ECD06}" type="slidenum">
              <a:rPr lang="en-US"/>
              <a:pPr/>
              <a:t>41</a:t>
            </a:fld>
            <a:endParaRPr lang="en-US"/>
          </a:p>
        </p:txBody>
      </p:sp>
    </p:spTree>
    <p:extLst>
      <p:ext uri="{BB962C8B-B14F-4D97-AF65-F5344CB8AC3E}">
        <p14:creationId xmlns:p14="http://schemas.microsoft.com/office/powerpoint/2010/main" val="9769903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553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AC1694F-67B5-4054-8E7A-A1EBE7E752C7}" type="slidenum">
              <a:rPr lang="en-US"/>
              <a:pPr/>
              <a:t>7</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p:spPr>
      </p:sp>
      <p:sp>
        <p:nvSpPr>
          <p:cNvPr id="911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911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D1E2801-0380-468D-AF95-B1DB7BD6A9EA}" type="slidenum">
              <a:rPr lang="en-US"/>
              <a:pPr/>
              <a:t>42</a:t>
            </a:fld>
            <a:endParaRPr lang="en-US"/>
          </a:p>
        </p:txBody>
      </p:sp>
    </p:spTree>
    <p:extLst>
      <p:ext uri="{BB962C8B-B14F-4D97-AF65-F5344CB8AC3E}">
        <p14:creationId xmlns:p14="http://schemas.microsoft.com/office/powerpoint/2010/main" val="152610693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43</a:t>
            </a:fld>
            <a:endParaRPr lang="en-US"/>
          </a:p>
        </p:txBody>
      </p:sp>
    </p:spTree>
    <p:extLst>
      <p:ext uri="{BB962C8B-B14F-4D97-AF65-F5344CB8AC3E}">
        <p14:creationId xmlns:p14="http://schemas.microsoft.com/office/powerpoint/2010/main" val="387117656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44</a:t>
            </a:fld>
            <a:endParaRPr lang="en-US"/>
          </a:p>
        </p:txBody>
      </p:sp>
    </p:spTree>
    <p:extLst>
      <p:ext uri="{BB962C8B-B14F-4D97-AF65-F5344CB8AC3E}">
        <p14:creationId xmlns:p14="http://schemas.microsoft.com/office/powerpoint/2010/main" val="38504855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45</a:t>
            </a:fld>
            <a:endParaRPr lang="en-US"/>
          </a:p>
        </p:txBody>
      </p:sp>
    </p:spTree>
    <p:extLst>
      <p:ext uri="{BB962C8B-B14F-4D97-AF65-F5344CB8AC3E}">
        <p14:creationId xmlns:p14="http://schemas.microsoft.com/office/powerpoint/2010/main" val="407329385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46</a:t>
            </a:fld>
            <a:endParaRPr lang="en-US"/>
          </a:p>
        </p:txBody>
      </p:sp>
    </p:spTree>
    <p:extLst>
      <p:ext uri="{BB962C8B-B14F-4D97-AF65-F5344CB8AC3E}">
        <p14:creationId xmlns:p14="http://schemas.microsoft.com/office/powerpoint/2010/main" val="1482783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583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46CDA95-4BEC-4747-AF6E-4275FB1BF055}" type="slidenum">
              <a:rPr lang="en-US"/>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614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F414B3C-4976-468A-B3FD-2D6F403DAB72}" type="slidenum">
              <a:rPr lang="en-US"/>
              <a:pPr/>
              <a:t>11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75ABAD3-7126-4CDD-9DEA-002B32D5800E}" type="slidenum">
              <a:rPr lang="en-US"/>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75ABAD3-7126-4CDD-9DEA-002B32D5800E}" type="slidenum">
              <a:rPr lang="en-US"/>
              <a:pPr/>
              <a:t>13</a:t>
            </a:fld>
            <a:endParaRPr lang="en-US"/>
          </a:p>
        </p:txBody>
      </p:sp>
    </p:spTree>
    <p:extLst>
      <p:ext uri="{BB962C8B-B14F-4D97-AF65-F5344CB8AC3E}">
        <p14:creationId xmlns:p14="http://schemas.microsoft.com/office/powerpoint/2010/main" val="20602940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F0BA9-926A-8246-98F4-DDCB66A4237C}"/>
            </a:ext>
          </a:extLst>
        </p:cNvPr>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81345EC1-972F-F101-DF2E-ACF5D8ADE214}"/>
              </a:ext>
            </a:extLst>
          </p:cNvPr>
          <p:cNvSpPr>
            <a:spLocks noGrp="1" noRot="1" noChangeAspect="1" noTextEdit="1"/>
          </p:cNvSpPr>
          <p:nvPr>
            <p:ph type="sldImg"/>
          </p:nvPr>
        </p:nvSpPr>
        <p:spPr bwMode="auto">
          <a:noFill/>
          <a:ln>
            <a:solidFill>
              <a:srgbClr val="000000"/>
            </a:solidFill>
            <a:miter lim="800000"/>
            <a:headEnd/>
            <a:tailEnd/>
          </a:ln>
        </p:spPr>
      </p:sp>
      <p:sp>
        <p:nvSpPr>
          <p:cNvPr id="65539" name="Notes Placeholder 2">
            <a:extLst>
              <a:ext uri="{FF2B5EF4-FFF2-40B4-BE49-F238E27FC236}">
                <a16:creationId xmlns:a16="http://schemas.microsoft.com/office/drawing/2014/main" id="{EBDEB7A8-EF3B-D09A-909E-ACFAA82A7530}"/>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65540" name="Slide Number Placeholder 3">
            <a:extLst>
              <a:ext uri="{FF2B5EF4-FFF2-40B4-BE49-F238E27FC236}">
                <a16:creationId xmlns:a16="http://schemas.microsoft.com/office/drawing/2014/main" id="{9EF36A67-6808-871B-558C-0F4981D8F902}"/>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75ABAD3-7126-4CDD-9DEA-002B32D5800E}" type="slidenum">
              <a:rPr lang="en-US"/>
              <a:pPr/>
              <a:t>14</a:t>
            </a:fld>
            <a:endParaRPr lang="en-US"/>
          </a:p>
        </p:txBody>
      </p:sp>
    </p:spTree>
    <p:extLst>
      <p:ext uri="{BB962C8B-B14F-4D97-AF65-F5344CB8AC3E}">
        <p14:creationId xmlns:p14="http://schemas.microsoft.com/office/powerpoint/2010/main" val="17098031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D02B88-7B29-959B-E74B-4F520D7C6FE6}"/>
            </a:ext>
          </a:extLst>
        </p:cNvPr>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DD5E5A2E-199D-8F19-57D9-BCAD28A89A4D}"/>
              </a:ext>
            </a:extLst>
          </p:cNvPr>
          <p:cNvSpPr>
            <a:spLocks noGrp="1" noRot="1" noChangeAspect="1" noTextEdit="1"/>
          </p:cNvSpPr>
          <p:nvPr>
            <p:ph type="sldImg"/>
          </p:nvPr>
        </p:nvSpPr>
        <p:spPr bwMode="auto">
          <a:noFill/>
          <a:ln>
            <a:solidFill>
              <a:srgbClr val="000000"/>
            </a:solidFill>
            <a:miter lim="800000"/>
            <a:headEnd/>
            <a:tailEnd/>
          </a:ln>
        </p:spPr>
      </p:sp>
      <p:sp>
        <p:nvSpPr>
          <p:cNvPr id="65539" name="Notes Placeholder 2">
            <a:extLst>
              <a:ext uri="{FF2B5EF4-FFF2-40B4-BE49-F238E27FC236}">
                <a16:creationId xmlns:a16="http://schemas.microsoft.com/office/drawing/2014/main" id="{DB5653AE-385F-1F46-8542-CBAAE7F1935E}"/>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65540" name="Slide Number Placeholder 3">
            <a:extLst>
              <a:ext uri="{FF2B5EF4-FFF2-40B4-BE49-F238E27FC236}">
                <a16:creationId xmlns:a16="http://schemas.microsoft.com/office/drawing/2014/main" id="{5E5E0752-DC0F-F37E-E849-6C93C1DCB8B0}"/>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75ABAD3-7126-4CDD-9DEA-002B32D5800E}" type="slidenum">
              <a:rPr lang="en-US"/>
              <a:pPr/>
              <a:t>15</a:t>
            </a:fld>
            <a:endParaRPr lang="en-US"/>
          </a:p>
        </p:txBody>
      </p:sp>
    </p:spTree>
    <p:extLst>
      <p:ext uri="{BB962C8B-B14F-4D97-AF65-F5344CB8AC3E}">
        <p14:creationId xmlns:p14="http://schemas.microsoft.com/office/powerpoint/2010/main" val="16243251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3/18/2026</a:t>
            </a:fld>
            <a:endParaRPr lang="en-US" dirty="0"/>
          </a:p>
        </p:txBody>
      </p:sp>
      <p:sp>
        <p:nvSpPr>
          <p:cNvPr id="5" name="Footer Placeholder 4"/>
          <p:cNvSpPr>
            <a:spLocks noGrp="1"/>
          </p:cNvSpPr>
          <p:nvPr>
            <p:ph type="ftr" sz="quarter" idx="11"/>
          </p:nvPr>
        </p:nvSpPr>
        <p:spPr>
          <a:xfrm>
            <a:off x="2396319" y="329308"/>
            <a:ext cx="3086292" cy="309201"/>
          </a:xfrm>
        </p:spPr>
        <p:txBody>
          <a:bodyPr/>
          <a:lstStyle/>
          <a:p>
            <a:endParaRPr lang="en-US" dirty="0"/>
          </a:p>
        </p:txBody>
      </p:sp>
      <p:sp>
        <p:nvSpPr>
          <p:cNvPr id="6" name="Slide Number Placeholder 5"/>
          <p:cNvSpPr>
            <a:spLocks noGrp="1"/>
          </p:cNvSpPr>
          <p:nvPr>
            <p:ph type="sldNum" sz="quarter" idx="12"/>
          </p:nvPr>
        </p:nvSpPr>
        <p:spPr>
          <a:xfrm>
            <a:off x="1434703" y="798973"/>
            <a:ext cx="802005" cy="503578"/>
          </a:xfrm>
        </p:spPr>
        <p:txBody>
          <a:bodyPr/>
          <a:lstStyle/>
          <a:p>
            <a:fld id="{6D22F896-40B5-4ADD-8801-0D06FADFA095}" type="slidenum">
              <a:rPr lang="en-US" smtClean="0"/>
              <a:t>‹#›</a:t>
            </a:fld>
            <a:endParaRPr lang="en-US" dirty="0"/>
          </a:p>
        </p:txBody>
      </p:sp>
      <p:pic>
        <p:nvPicPr>
          <p:cNvPr id="7" name="Picture 6">
            <a:extLst>
              <a:ext uri="{FF2B5EF4-FFF2-40B4-BE49-F238E27FC236}">
                <a16:creationId xmlns:a16="http://schemas.microsoft.com/office/drawing/2014/main" id="{478D14F8-25B2-4D58-DC1C-286841311B4C}"/>
              </a:ext>
            </a:extLst>
          </p:cNvPr>
          <p:cNvPicPr>
            <a:picLocks noChangeAspect="1"/>
          </p:cNvPicPr>
          <p:nvPr userDrawn="1"/>
        </p:nvPicPr>
        <p:blipFill>
          <a:blip r:embed="rId2"/>
          <a:stretch>
            <a:fillRect/>
          </a:stretch>
        </p:blipFill>
        <p:spPr>
          <a:xfrm>
            <a:off x="23091" y="20782"/>
            <a:ext cx="2682472" cy="688908"/>
          </a:xfrm>
          <a:prstGeom prst="rect">
            <a:avLst/>
          </a:prstGeom>
        </p:spPr>
      </p:pic>
      <p:pic>
        <p:nvPicPr>
          <p:cNvPr id="8" name="Picture 7">
            <a:extLst>
              <a:ext uri="{FF2B5EF4-FFF2-40B4-BE49-F238E27FC236}">
                <a16:creationId xmlns:a16="http://schemas.microsoft.com/office/drawing/2014/main" id="{16BE1CF0-2958-1303-B136-0C11482CB128}"/>
              </a:ext>
            </a:extLst>
          </p:cNvPr>
          <p:cNvPicPr>
            <a:picLocks noChangeAspect="1"/>
          </p:cNvPicPr>
          <p:nvPr userDrawn="1"/>
        </p:nvPicPr>
        <p:blipFill>
          <a:blip r:embed="rId3"/>
          <a:stretch>
            <a:fillRect/>
          </a:stretch>
        </p:blipFill>
        <p:spPr>
          <a:xfrm>
            <a:off x="7955223" y="-39110"/>
            <a:ext cx="1310754" cy="1091279"/>
          </a:xfrm>
          <a:prstGeom prst="rect">
            <a:avLst/>
          </a:prstGeom>
        </p:spPr>
      </p:pic>
    </p:spTree>
    <p:extLst>
      <p:ext uri="{BB962C8B-B14F-4D97-AF65-F5344CB8AC3E}">
        <p14:creationId xmlns:p14="http://schemas.microsoft.com/office/powerpoint/2010/main" val="31373701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51102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02230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pic>
        <p:nvPicPr>
          <p:cNvPr id="7" name="Picture 6" descr="C:\Users\kevin.c.lee\Desktop\untitled.png">
            <a:extLst>
              <a:ext uri="{FF2B5EF4-FFF2-40B4-BE49-F238E27FC236}">
                <a16:creationId xmlns:a16="http://schemas.microsoft.com/office/drawing/2014/main" id="{685B3EE0-BA96-A6D4-579C-DD712532DECB}"/>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22225"/>
            <a:ext cx="2679700" cy="685800"/>
          </a:xfrm>
          <a:prstGeom prst="rect">
            <a:avLst/>
          </a:prstGeom>
          <a:noFill/>
          <a:ln>
            <a:noFill/>
          </a:ln>
        </p:spPr>
      </p:pic>
      <p:pic>
        <p:nvPicPr>
          <p:cNvPr id="8" name="Picture 7">
            <a:extLst>
              <a:ext uri="{FF2B5EF4-FFF2-40B4-BE49-F238E27FC236}">
                <a16:creationId xmlns:a16="http://schemas.microsoft.com/office/drawing/2014/main" id="{7FAD5E6D-8144-F2EC-ABD1-80F76439B3DB}"/>
              </a:ext>
            </a:extLst>
          </p:cNvPr>
          <p:cNvPicPr>
            <a:picLocks noChangeAspect="1"/>
          </p:cNvPicPr>
          <p:nvPr userDrawn="1"/>
        </p:nvPicPr>
        <p:blipFill>
          <a:blip r:embed="rId3"/>
          <a:stretch>
            <a:fillRect/>
          </a:stretch>
        </p:blipFill>
        <p:spPr>
          <a:xfrm>
            <a:off x="7833246" y="-22225"/>
            <a:ext cx="1310754" cy="1091279"/>
          </a:xfrm>
          <a:prstGeom prst="rect">
            <a:avLst/>
          </a:prstGeom>
        </p:spPr>
      </p:pic>
    </p:spTree>
    <p:extLst>
      <p:ext uri="{BB962C8B-B14F-4D97-AF65-F5344CB8AC3E}">
        <p14:creationId xmlns:p14="http://schemas.microsoft.com/office/powerpoint/2010/main" val="213191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7" name="Picture 6" descr="C:\Users\kevin.c.lee\Desktop\untitled.png">
            <a:extLst>
              <a:ext uri="{FF2B5EF4-FFF2-40B4-BE49-F238E27FC236}">
                <a16:creationId xmlns:a16="http://schemas.microsoft.com/office/drawing/2014/main" id="{E0134E37-7E4C-E0CE-413B-07EF51B38FDB}"/>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2679700" cy="685800"/>
          </a:xfrm>
          <a:prstGeom prst="rect">
            <a:avLst/>
          </a:prstGeom>
          <a:noFill/>
          <a:ln>
            <a:noFill/>
          </a:ln>
        </p:spPr>
      </p:pic>
      <p:pic>
        <p:nvPicPr>
          <p:cNvPr id="8" name="Picture 7">
            <a:extLst>
              <a:ext uri="{FF2B5EF4-FFF2-40B4-BE49-F238E27FC236}">
                <a16:creationId xmlns:a16="http://schemas.microsoft.com/office/drawing/2014/main" id="{8ACCBBCD-A323-7996-2AC0-4FFEBB2498A3}"/>
              </a:ext>
            </a:extLst>
          </p:cNvPr>
          <p:cNvPicPr>
            <a:picLocks noChangeAspect="1"/>
          </p:cNvPicPr>
          <p:nvPr userDrawn="1"/>
        </p:nvPicPr>
        <p:blipFill>
          <a:blip r:embed="rId3"/>
          <a:stretch>
            <a:fillRect/>
          </a:stretch>
        </p:blipFill>
        <p:spPr>
          <a:xfrm>
            <a:off x="7802135" y="0"/>
            <a:ext cx="1310754" cy="1091279"/>
          </a:xfrm>
          <a:prstGeom prst="rect">
            <a:avLst/>
          </a:prstGeom>
        </p:spPr>
      </p:pic>
    </p:spTree>
    <p:extLst>
      <p:ext uri="{BB962C8B-B14F-4D97-AF65-F5344CB8AC3E}">
        <p14:creationId xmlns:p14="http://schemas.microsoft.com/office/powerpoint/2010/main" val="2306837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3/18/2026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68924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3/18/2026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2482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3/18/2026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59712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3/18/2026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35756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3/18/2026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87662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48A87A34-81AB-432B-8DAE-1953F412C126}" type="datetimeFigureOut">
              <a:rPr lang="en-US" smtClean="0"/>
              <a:pPr/>
              <a:t>3/18/2026</a:t>
            </a:fld>
            <a:endParaRPr lang="en-US" dirty="0"/>
          </a:p>
        </p:txBody>
      </p:sp>
      <p:sp>
        <p:nvSpPr>
          <p:cNvPr id="6" name="Footer Placeholder 5"/>
          <p:cNvSpPr>
            <a:spLocks noGrp="1"/>
          </p:cNvSpPr>
          <p:nvPr>
            <p:ph type="ftr" sz="quarter" idx="11"/>
          </p:nvPr>
        </p:nvSpPr>
        <p:spPr>
          <a:xfrm>
            <a:off x="1437530" y="318641"/>
            <a:ext cx="3251553"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97342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smtClean="0"/>
              <a:pPr/>
              <a:t>3/18/2026</a:t>
            </a:fld>
            <a:endParaRPr lang="en-US" dirty="0"/>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12827258"/>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103426" name="Text Box 2"/>
          <p:cNvSpPr txBox="1">
            <a:spLocks noChangeArrowheads="1"/>
          </p:cNvSpPr>
          <p:nvPr/>
        </p:nvSpPr>
        <p:spPr bwMode="auto">
          <a:xfrm>
            <a:off x="1143000" y="0"/>
            <a:ext cx="7619999" cy="2971801"/>
          </a:xfrm>
          <a:prstGeom prst="rect">
            <a:avLst/>
          </a:prstGeom>
        </p:spPr>
        <p:txBody>
          <a:bodyPr vert="horz" lIns="91440" tIns="45720" rIns="91440" bIns="45720" rtlCol="0" anchor="b">
            <a:normAutofit/>
          </a:bodyPr>
          <a:lstStyle/>
          <a:p>
            <a:pPr>
              <a:spcBef>
                <a:spcPct val="0"/>
              </a:spcBef>
              <a:spcAft>
                <a:spcPts val="600"/>
              </a:spcAft>
              <a:defRPr/>
            </a:pPr>
            <a:r>
              <a:rPr lang="en-US" sz="4800" b="1" cap="all" dirty="0">
                <a:ln w="3175" cmpd="sng">
                  <a:noFill/>
                </a:ln>
                <a:latin typeface="Arial" panose="020B0604020202020204" pitchFamily="34" charset="0"/>
                <a:ea typeface="+mj-ea"/>
                <a:cs typeface="Arial" panose="020B0604020202020204" pitchFamily="34" charset="0"/>
              </a:rPr>
              <a:t>BIBLICAL RESPONSE TO Fear and ANXIETY </a:t>
            </a:r>
          </a:p>
        </p:txBody>
      </p:sp>
      <p:sp>
        <p:nvSpPr>
          <p:cNvPr id="3" name="TextBox 2">
            <a:extLst>
              <a:ext uri="{FF2B5EF4-FFF2-40B4-BE49-F238E27FC236}">
                <a16:creationId xmlns:a16="http://schemas.microsoft.com/office/drawing/2014/main" id="{6C64090F-DC18-5F1E-EDD9-7BEC5F864DBE}"/>
              </a:ext>
            </a:extLst>
          </p:cNvPr>
          <p:cNvSpPr txBox="1"/>
          <p:nvPr/>
        </p:nvSpPr>
        <p:spPr>
          <a:xfrm>
            <a:off x="1178011" y="4114800"/>
            <a:ext cx="6858000" cy="2308324"/>
          </a:xfrm>
          <a:prstGeom prst="rect">
            <a:avLst/>
          </a:prstGeom>
          <a:noFill/>
        </p:spPr>
        <p:txBody>
          <a:bodyPr wrap="square">
            <a:spAutoFit/>
          </a:bodyPr>
          <a:lstStyle/>
          <a:p>
            <a:r>
              <a:rPr lang="en-US" b="1" dirty="0">
                <a:latin typeface="Arial" panose="020B0604020202020204" pitchFamily="34" charset="0"/>
                <a:cs typeface="Arial" panose="020B0604020202020204" pitchFamily="34" charset="0"/>
              </a:rPr>
              <a:t>Counseling Exam Q. 6. Provide a biblical definition of anxiety and fear.  Describe manifestations of anxiety and worry in both the inner and outer man.  Explain the biblical factors that drive anxiety and fear.  Detail several biblical strategies to respond to anxiety and fear.</a:t>
            </a:r>
          </a:p>
          <a:p>
            <a:endParaRPr lang="en-US" b="1"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						March 18, 2026</a:t>
            </a:r>
          </a:p>
          <a:p>
            <a:endParaRPr lang="en-US" b="1" dirty="0">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685800"/>
            <a:ext cx="9144000" cy="5016758"/>
          </a:xfrm>
          <a:prstGeom prst="rect">
            <a:avLst/>
          </a:prstGeom>
          <a:noFill/>
        </p:spPr>
        <p:txBody>
          <a:bodyPr wrap="square" rtlCol="0">
            <a:spAutoFit/>
          </a:bodyPr>
          <a:lstStyle/>
          <a:p>
            <a:r>
              <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Jeremiah 17:5-6</a:t>
            </a:r>
          </a:p>
          <a:p>
            <a:endPar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r>
              <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n-US" sz="3200" b="1" i="1" dirty="0">
                <a:latin typeface="Calibri" panose="020F0502020204030204" pitchFamily="34" charset="0"/>
                <a:cs typeface="Calibri" panose="020F0502020204030204" pitchFamily="34" charset="0"/>
              </a:rPr>
              <a:t>Thus says the </a:t>
            </a:r>
            <a:r>
              <a:rPr lang="en-US" sz="3200" b="1" i="1" cap="small" dirty="0">
                <a:latin typeface="Calibri" panose="020F0502020204030204" pitchFamily="34" charset="0"/>
                <a:cs typeface="Calibri" panose="020F0502020204030204" pitchFamily="34" charset="0"/>
              </a:rPr>
              <a:t>Lord</a:t>
            </a:r>
            <a:r>
              <a:rPr lang="en-US" sz="3200" b="1" i="1" dirty="0">
                <a:latin typeface="Calibri" panose="020F0502020204030204" pitchFamily="34" charset="0"/>
                <a:cs typeface="Calibri" panose="020F0502020204030204" pitchFamily="34" charset="0"/>
              </a:rPr>
              <a:t>,</a:t>
            </a:r>
            <a:br>
              <a:rPr lang="en-US" sz="3200" b="1" i="1" dirty="0">
                <a:latin typeface="Calibri" panose="020F0502020204030204" pitchFamily="34" charset="0"/>
                <a:cs typeface="Calibri" panose="020F0502020204030204" pitchFamily="34" charset="0"/>
              </a:rPr>
            </a:br>
            <a:r>
              <a:rPr lang="en-US" sz="3200" b="1" i="1" dirty="0">
                <a:latin typeface="Calibri" panose="020F0502020204030204" pitchFamily="34" charset="0"/>
                <a:cs typeface="Calibri" panose="020F0502020204030204" pitchFamily="34" charset="0"/>
              </a:rPr>
              <a:t>“Cursed is the man who trusts in mankind</a:t>
            </a:r>
            <a:br>
              <a:rPr lang="en-US" sz="3200" b="1" i="1" dirty="0">
                <a:latin typeface="Calibri" panose="020F0502020204030204" pitchFamily="34" charset="0"/>
                <a:cs typeface="Calibri" panose="020F0502020204030204" pitchFamily="34" charset="0"/>
              </a:rPr>
            </a:br>
            <a:r>
              <a:rPr lang="en-US" sz="3200" b="1" i="1" dirty="0">
                <a:latin typeface="Calibri" panose="020F0502020204030204" pitchFamily="34" charset="0"/>
                <a:cs typeface="Calibri" panose="020F0502020204030204" pitchFamily="34" charset="0"/>
              </a:rPr>
              <a:t>And makes flesh his strength,</a:t>
            </a:r>
            <a:br>
              <a:rPr lang="en-US" sz="3200" b="1" i="1" dirty="0">
                <a:latin typeface="Calibri" panose="020F0502020204030204" pitchFamily="34" charset="0"/>
                <a:cs typeface="Calibri" panose="020F0502020204030204" pitchFamily="34" charset="0"/>
              </a:rPr>
            </a:br>
            <a:r>
              <a:rPr lang="en-US" sz="3200" b="1" i="1" dirty="0">
                <a:latin typeface="Calibri" panose="020F0502020204030204" pitchFamily="34" charset="0"/>
                <a:cs typeface="Calibri" panose="020F0502020204030204" pitchFamily="34" charset="0"/>
              </a:rPr>
              <a:t>And whose heart turns away from the </a:t>
            </a:r>
            <a:r>
              <a:rPr lang="en-US" sz="3200" b="1" i="1" cap="small" dirty="0">
                <a:latin typeface="Calibri" panose="020F0502020204030204" pitchFamily="34" charset="0"/>
                <a:cs typeface="Calibri" panose="020F0502020204030204" pitchFamily="34" charset="0"/>
              </a:rPr>
              <a:t>Lord</a:t>
            </a:r>
            <a:r>
              <a:rPr lang="en-US" sz="3200" b="1" i="1" dirty="0">
                <a:latin typeface="Calibri" panose="020F0502020204030204" pitchFamily="34" charset="0"/>
                <a:cs typeface="Calibri" panose="020F0502020204030204" pitchFamily="34" charset="0"/>
              </a:rPr>
              <a:t>.</a:t>
            </a:r>
            <a:br>
              <a:rPr lang="en-US" sz="3200" b="1" i="1" dirty="0">
                <a:latin typeface="Calibri" panose="020F0502020204030204" pitchFamily="34" charset="0"/>
                <a:cs typeface="Calibri" panose="020F0502020204030204" pitchFamily="34" charset="0"/>
              </a:rPr>
            </a:br>
            <a:r>
              <a:rPr lang="en-US" sz="3200" b="1" i="1" dirty="0">
                <a:latin typeface="Calibri" panose="020F0502020204030204" pitchFamily="34" charset="0"/>
                <a:cs typeface="Calibri" panose="020F0502020204030204" pitchFamily="34" charset="0"/>
              </a:rPr>
              <a:t>For he will be like a bush in the desert</a:t>
            </a:r>
            <a:br>
              <a:rPr lang="en-US" sz="3200" b="1" i="1" dirty="0">
                <a:latin typeface="Calibri" panose="020F0502020204030204" pitchFamily="34" charset="0"/>
                <a:cs typeface="Calibri" panose="020F0502020204030204" pitchFamily="34" charset="0"/>
              </a:rPr>
            </a:br>
            <a:r>
              <a:rPr lang="en-US" sz="3200" b="1" i="1" dirty="0">
                <a:latin typeface="Calibri" panose="020F0502020204030204" pitchFamily="34" charset="0"/>
                <a:cs typeface="Calibri" panose="020F0502020204030204" pitchFamily="34" charset="0"/>
              </a:rPr>
              <a:t>And will not see when prosperity comes,</a:t>
            </a:r>
            <a:br>
              <a:rPr lang="en-US" sz="3200" b="1" i="1" dirty="0">
                <a:latin typeface="Calibri" panose="020F0502020204030204" pitchFamily="34" charset="0"/>
                <a:cs typeface="Calibri" panose="020F0502020204030204" pitchFamily="34" charset="0"/>
              </a:rPr>
            </a:br>
            <a:r>
              <a:rPr lang="en-US" sz="3200" b="1" i="1" dirty="0">
                <a:latin typeface="Calibri" panose="020F0502020204030204" pitchFamily="34" charset="0"/>
                <a:cs typeface="Calibri" panose="020F0502020204030204" pitchFamily="34" charset="0"/>
              </a:rPr>
              <a:t>But will live in stony wastes in the wilderness,</a:t>
            </a:r>
            <a:br>
              <a:rPr lang="en-US" sz="3200" b="1" i="1" dirty="0">
                <a:latin typeface="Calibri" panose="020F0502020204030204" pitchFamily="34" charset="0"/>
                <a:cs typeface="Calibri" panose="020F0502020204030204" pitchFamily="34" charset="0"/>
              </a:rPr>
            </a:br>
            <a:r>
              <a:rPr lang="en-US" sz="3200" b="1" i="1" dirty="0">
                <a:latin typeface="Calibri" panose="020F0502020204030204" pitchFamily="34" charset="0"/>
                <a:cs typeface="Calibri" panose="020F0502020204030204" pitchFamily="34" charset="0"/>
              </a:rPr>
              <a:t>A land of salt without inhabitant.”</a:t>
            </a:r>
            <a:endParaRPr lang="en-US" sz="3200" b="1" i="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75062" y="1960542"/>
            <a:ext cx="8534400" cy="1295400"/>
          </a:xfrm>
          <a:prstGeom prst="rect">
            <a:avLst/>
          </a:prstGeom>
        </p:spPr>
        <p:txBody>
          <a:bodyPr/>
          <a:lstStyle/>
          <a:p>
            <a:pPr>
              <a:spcBef>
                <a:spcPct val="20000"/>
              </a:spcBef>
              <a:defRPr/>
            </a:pPr>
            <a:r>
              <a:rPr lang="en-US" sz="3000" b="1" dirty="0">
                <a:effectLst>
                  <a:outerShdw blurRad="38100" dist="38100" dir="2700000" algn="tl">
                    <a:srgbClr val="000000">
                      <a:alpha val="43137"/>
                    </a:srgbClr>
                  </a:outerShdw>
                </a:effectLst>
                <a:latin typeface="Calibri" pitchFamily="34" charset="0"/>
              </a:rPr>
              <a:t>Fear of things that are </a:t>
            </a:r>
            <a:r>
              <a:rPr lang="en-US" sz="3000" b="1" u="sng" dirty="0">
                <a:effectLst>
                  <a:outerShdw blurRad="38100" dist="38100" dir="2700000" algn="tl">
                    <a:srgbClr val="000000">
                      <a:alpha val="43137"/>
                    </a:srgbClr>
                  </a:outerShdw>
                </a:effectLst>
                <a:latin typeface="Calibri" pitchFamily="34" charset="0"/>
              </a:rPr>
              <a:t>temporal</a:t>
            </a:r>
            <a:r>
              <a:rPr lang="en-US" sz="3000" b="1" dirty="0">
                <a:effectLst>
                  <a:outerShdw blurRad="38100" dist="38100" dir="2700000" algn="tl">
                    <a:srgbClr val="000000">
                      <a:alpha val="43137"/>
                    </a:srgbClr>
                  </a:outerShdw>
                </a:effectLst>
                <a:latin typeface="Calibri" pitchFamily="34" charset="0"/>
              </a:rPr>
              <a:t> rather than </a:t>
            </a:r>
            <a:r>
              <a:rPr lang="en-US" sz="3000" u="sng" dirty="0">
                <a:effectLst>
                  <a:outerShdw blurRad="38100" dist="38100" dir="2700000" algn="tl">
                    <a:srgbClr val="000000">
                      <a:alpha val="43137"/>
                    </a:srgbClr>
                  </a:outerShdw>
                </a:effectLst>
                <a:latin typeface="Arial Black" pitchFamily="34" charset="0"/>
              </a:rPr>
              <a:t>eternal</a:t>
            </a:r>
            <a:r>
              <a:rPr lang="en-US" sz="3000" b="1" dirty="0">
                <a:effectLst>
                  <a:outerShdw blurRad="38100" dist="38100" dir="2700000" algn="tl">
                    <a:srgbClr val="000000">
                      <a:alpha val="43137"/>
                    </a:srgbClr>
                  </a:outerShdw>
                </a:effectLst>
                <a:latin typeface="Calibri" pitchFamily="34" charset="0"/>
              </a:rPr>
              <a:t>  (Luke 12:4-5, 1 Corinthians 4:5; </a:t>
            </a:r>
            <a:br>
              <a:rPr lang="en-US" sz="3000" b="1" dirty="0">
                <a:effectLst>
                  <a:outerShdw blurRad="38100" dist="38100" dir="2700000" algn="tl">
                    <a:srgbClr val="000000">
                      <a:alpha val="43137"/>
                    </a:srgbClr>
                  </a:outerShdw>
                </a:effectLst>
                <a:latin typeface="Calibri" pitchFamily="34" charset="0"/>
              </a:rPr>
            </a:br>
            <a:r>
              <a:rPr lang="en-US" sz="3000" b="1" dirty="0">
                <a:effectLst>
                  <a:outerShdw blurRad="38100" dist="38100" dir="2700000" algn="tl">
                    <a:srgbClr val="000000">
                      <a:alpha val="43137"/>
                    </a:srgbClr>
                  </a:outerShdw>
                </a:effectLst>
                <a:latin typeface="Calibri" pitchFamily="34" charset="0"/>
              </a:rPr>
              <a:t>2 Corinthians 5:9-10)</a:t>
            </a:r>
          </a:p>
          <a:p>
            <a:pPr>
              <a:spcBef>
                <a:spcPct val="20000"/>
              </a:spcBef>
              <a:defRPr/>
            </a:pPr>
            <a:endParaRPr lang="en-US" sz="3000" b="1" dirty="0">
              <a:effectLst>
                <a:outerShdw blurRad="38100" dist="38100" dir="2700000" algn="tl">
                  <a:srgbClr val="000000">
                    <a:alpha val="43137"/>
                  </a:srgbClr>
                </a:outerShdw>
              </a:effectLst>
              <a:latin typeface="Calibri" pitchFamily="34" charset="0"/>
            </a:endParaRPr>
          </a:p>
          <a:p>
            <a:pPr>
              <a:spcBef>
                <a:spcPct val="20000"/>
              </a:spcBef>
              <a:defRPr/>
            </a:pPr>
            <a:r>
              <a:rPr lang="en-US" sz="3000" b="1" dirty="0">
                <a:effectLst>
                  <a:outerShdw blurRad="38100" dist="38100" dir="2700000" algn="tl">
                    <a:srgbClr val="000000">
                      <a:alpha val="43137"/>
                    </a:srgbClr>
                  </a:outerShdw>
                </a:effectLst>
                <a:latin typeface="Calibri" pitchFamily="34" charset="0"/>
              </a:rPr>
              <a:t>Fear of things that could happen, but have not…..“Paralysis”.</a:t>
            </a:r>
          </a:p>
          <a:p>
            <a:pPr>
              <a:spcBef>
                <a:spcPct val="20000"/>
              </a:spcBef>
              <a:defRPr/>
            </a:pPr>
            <a:endParaRPr lang="en-US" sz="3000" b="1" dirty="0">
              <a:effectLst>
                <a:outerShdw blurRad="38100" dist="38100" dir="2700000" algn="tl">
                  <a:srgbClr val="000000">
                    <a:alpha val="43137"/>
                  </a:srgbClr>
                </a:outerShdw>
              </a:effectLst>
              <a:latin typeface="Calibri" pitchFamily="34" charset="0"/>
            </a:endParaRPr>
          </a:p>
          <a:p>
            <a:pPr>
              <a:spcBef>
                <a:spcPct val="20000"/>
              </a:spcBef>
              <a:defRPr/>
            </a:pPr>
            <a:r>
              <a:rPr lang="en-US" sz="3000" b="1" dirty="0">
                <a:effectLst>
                  <a:outerShdw blurRad="38100" dist="38100" dir="2700000" algn="tl">
                    <a:srgbClr val="000000">
                      <a:alpha val="43137"/>
                    </a:srgbClr>
                  </a:outerShdw>
                </a:effectLst>
                <a:latin typeface="Calibri" pitchFamily="34" charset="0"/>
              </a:rPr>
              <a:t>Fear of things we cannot control  (Proverbs 3:25)</a:t>
            </a:r>
          </a:p>
          <a:p>
            <a:pPr>
              <a:spcBef>
                <a:spcPct val="20000"/>
              </a:spcBef>
              <a:defRPr/>
            </a:pPr>
            <a:endParaRPr lang="en-US" sz="3000" b="1" dirty="0">
              <a:effectLst>
                <a:outerShdw blurRad="38100" dist="38100" dir="2700000" algn="tl">
                  <a:srgbClr val="000000">
                    <a:alpha val="43137"/>
                  </a:srgbClr>
                </a:outerShdw>
              </a:effectLst>
              <a:latin typeface="Calibri" pitchFamily="34" charset="0"/>
            </a:endParaRPr>
          </a:p>
          <a:p>
            <a:pPr>
              <a:spcBef>
                <a:spcPct val="20000"/>
              </a:spcBef>
              <a:defRPr/>
            </a:pPr>
            <a:endParaRPr lang="en-US" sz="3000" b="1" dirty="0">
              <a:effectLst>
                <a:outerShdw blurRad="38100" dist="38100" dir="2700000" algn="tl">
                  <a:srgbClr val="000000">
                    <a:alpha val="43137"/>
                  </a:srgbClr>
                </a:outerShdw>
              </a:effectLst>
              <a:latin typeface="Calibri" pitchFamily="34" charset="0"/>
            </a:endParaRPr>
          </a:p>
        </p:txBody>
      </p:sp>
      <p:sp>
        <p:nvSpPr>
          <p:cNvPr id="7" name="Text Box 2"/>
          <p:cNvSpPr txBox="1">
            <a:spLocks noChangeArrowheads="1"/>
          </p:cNvSpPr>
          <p:nvPr/>
        </p:nvSpPr>
        <p:spPr bwMode="auto">
          <a:xfrm>
            <a:off x="1066800" y="411882"/>
            <a:ext cx="7467600" cy="553998"/>
          </a:xfrm>
          <a:prstGeom prst="rect">
            <a:avLst/>
          </a:prstGeom>
          <a:noFill/>
          <a:ln w="9525">
            <a:noFill/>
            <a:miter lim="800000"/>
            <a:headEnd/>
            <a:tailEnd/>
          </a:ln>
          <a:effectLst/>
        </p:spPr>
        <p:txBody>
          <a:bodyPr wrap="square">
            <a:spAutoFit/>
          </a:bodyPr>
          <a:lstStyle/>
          <a:p>
            <a:pPr algn="ctr">
              <a:spcBef>
                <a:spcPct val="50000"/>
              </a:spcBef>
              <a:defRPr/>
            </a:pPr>
            <a:r>
              <a:rPr lang="en-US" sz="3000" b="1" dirty="0">
                <a:effectLst>
                  <a:outerShdw blurRad="38100" dist="38100" dir="2700000" algn="tl">
                    <a:srgbClr val="000000">
                      <a:alpha val="43137"/>
                    </a:srgbClr>
                  </a:outerShdw>
                </a:effectLst>
                <a:latin typeface="Calibri" pitchFamily="34" charset="0"/>
              </a:rPr>
              <a:t>Right and wrong fears</a:t>
            </a:r>
          </a:p>
        </p:txBody>
      </p:sp>
      <p:sp>
        <p:nvSpPr>
          <p:cNvPr id="4" name="Text Box 3"/>
          <p:cNvSpPr txBox="1">
            <a:spLocks noChangeArrowheads="1"/>
          </p:cNvSpPr>
          <p:nvPr/>
        </p:nvSpPr>
        <p:spPr bwMode="auto">
          <a:xfrm>
            <a:off x="381000" y="1112768"/>
            <a:ext cx="5715000" cy="553998"/>
          </a:xfrm>
          <a:prstGeom prst="rect">
            <a:avLst/>
          </a:prstGeom>
          <a:noFill/>
          <a:ln w="9525">
            <a:noFill/>
            <a:miter lim="800000"/>
            <a:headEnd/>
            <a:tailEnd/>
          </a:ln>
          <a:effectLst/>
        </p:spPr>
        <p:txBody>
          <a:bodyPr wrap="square">
            <a:spAutoFit/>
          </a:bodyPr>
          <a:lstStyle/>
          <a:p>
            <a:pPr>
              <a:spcBef>
                <a:spcPct val="50000"/>
              </a:spcBef>
              <a:defRPr/>
            </a:pPr>
            <a:r>
              <a:rPr lang="en-US" sz="3000" b="1" dirty="0">
                <a:effectLst>
                  <a:outerShdw blurRad="38100" dist="38100" dir="2700000" algn="tl">
                    <a:srgbClr val="000000">
                      <a:alpha val="43137"/>
                    </a:srgbClr>
                  </a:outerShdw>
                </a:effectLst>
                <a:latin typeface="Calibri" pitchFamily="34" charset="0"/>
              </a:rPr>
              <a:t>Fears that are wrong (cont.):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TextBox 5"/>
          <p:cNvSpPr txBox="1"/>
          <p:nvPr/>
        </p:nvSpPr>
        <p:spPr>
          <a:xfrm>
            <a:off x="228600" y="1371600"/>
            <a:ext cx="8686800" cy="4616648"/>
          </a:xfrm>
          <a:prstGeom prst="rect">
            <a:avLst/>
          </a:prstGeom>
          <a:noFill/>
        </p:spPr>
        <p:txBody>
          <a:bodyPr>
            <a:spAutoFit/>
          </a:bodyPr>
          <a:lstStyle/>
          <a:p>
            <a:pPr>
              <a:defRPr/>
            </a:pPr>
            <a:r>
              <a:rPr lang="en-US" sz="4200" b="1" dirty="0">
                <a:effectLst>
                  <a:outerShdw blurRad="38100" dist="38100" dir="2700000" algn="tl">
                    <a:srgbClr val="000000">
                      <a:alpha val="43137"/>
                    </a:srgbClr>
                  </a:outerShdw>
                </a:effectLst>
                <a:latin typeface="Calibri" pitchFamily="34" charset="0"/>
              </a:rPr>
              <a:t>Proverbs 3:25-26 – </a:t>
            </a:r>
          </a:p>
          <a:p>
            <a:pPr>
              <a:defRPr/>
            </a:pPr>
            <a:br>
              <a:rPr lang="en-US" sz="4200" b="1" dirty="0">
                <a:effectLst>
                  <a:outerShdw blurRad="38100" dist="38100" dir="2700000" algn="tl">
                    <a:srgbClr val="000000">
                      <a:alpha val="43137"/>
                    </a:srgbClr>
                  </a:outerShdw>
                </a:effectLst>
                <a:latin typeface="Calibri" pitchFamily="34" charset="0"/>
              </a:rPr>
            </a:br>
            <a:r>
              <a:rPr lang="en-US" sz="4200" b="1" i="1" dirty="0">
                <a:effectLst>
                  <a:outerShdw blurRad="38100" dist="38100" dir="2700000" algn="tl">
                    <a:srgbClr val="000000">
                      <a:alpha val="43137"/>
                    </a:srgbClr>
                  </a:outerShdw>
                </a:effectLst>
                <a:latin typeface="Calibri" pitchFamily="34" charset="0"/>
              </a:rPr>
              <a:t>Do not be afraid of sudden terror, Nor of trouble from the wicked when it comes; For the LORD will be your confidence, and will keep your foot from being caught.</a:t>
            </a:r>
          </a:p>
        </p:txBody>
      </p:sp>
      <p:sp>
        <p:nvSpPr>
          <p:cNvPr id="7" name="Text Box 2"/>
          <p:cNvSpPr txBox="1">
            <a:spLocks noChangeArrowheads="1"/>
          </p:cNvSpPr>
          <p:nvPr/>
        </p:nvSpPr>
        <p:spPr bwMode="auto">
          <a:xfrm>
            <a:off x="2590800" y="515809"/>
            <a:ext cx="7467600" cy="707886"/>
          </a:xfrm>
          <a:prstGeom prst="rect">
            <a:avLst/>
          </a:prstGeom>
          <a:noFill/>
          <a:ln w="9525">
            <a:noFill/>
            <a:miter lim="800000"/>
            <a:headEnd/>
            <a:tailEnd/>
          </a:ln>
          <a:effectLst/>
        </p:spPr>
        <p:txBody>
          <a:bodyPr wrap="square">
            <a:spAutoFit/>
          </a:bodyPr>
          <a:lstStyle/>
          <a:p>
            <a:pPr>
              <a:spcBef>
                <a:spcPct val="50000"/>
              </a:spcBef>
              <a:defRPr/>
            </a:pPr>
            <a:r>
              <a:rPr lang="en-US" sz="4000" b="1" dirty="0">
                <a:effectLst>
                  <a:outerShdw blurRad="38100" dist="38100" dir="2700000" algn="tl">
                    <a:srgbClr val="000000">
                      <a:alpha val="43137"/>
                    </a:srgbClr>
                  </a:outerShdw>
                </a:effectLst>
                <a:latin typeface="Calibri" pitchFamily="34" charset="0"/>
              </a:rPr>
              <a:t>Right and wrong fears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9" name="Picture 8" descr="Different colored question marks">
            <a:extLst>
              <a:ext uri="{FF2B5EF4-FFF2-40B4-BE49-F238E27FC236}">
                <a16:creationId xmlns:a16="http://schemas.microsoft.com/office/drawing/2014/main" id="{2015AC2D-37C4-09DA-1AC8-00E036F7BB54}"/>
              </a:ext>
            </a:extLst>
          </p:cNvPr>
          <p:cNvPicPr>
            <a:picLocks noChangeAspect="1"/>
          </p:cNvPicPr>
          <p:nvPr/>
        </p:nvPicPr>
        <p:blipFill>
          <a:blip r:embed="rId3"/>
          <a:srcRect l="37272" r="41185"/>
          <a:stretch>
            <a:fillRect/>
          </a:stretch>
        </p:blipFill>
        <p:spPr>
          <a:xfrm>
            <a:off x="623" y="10"/>
            <a:ext cx="2626519" cy="6857990"/>
          </a:xfrm>
          <a:prstGeom prst="rect">
            <a:avLst/>
          </a:prstGeom>
          <a:effectLst>
            <a:innerShdw blurRad="57150" dist="38100" dir="14460000">
              <a:prstClr val="black">
                <a:alpha val="70000"/>
              </a:prstClr>
            </a:innerShdw>
          </a:effectLst>
        </p:spPr>
      </p:pic>
      <p:sp>
        <p:nvSpPr>
          <p:cNvPr id="7" name="Text Box 2"/>
          <p:cNvSpPr txBox="1">
            <a:spLocks noChangeArrowheads="1"/>
          </p:cNvSpPr>
          <p:nvPr/>
        </p:nvSpPr>
        <p:spPr bwMode="auto">
          <a:xfrm>
            <a:off x="2638152" y="1477433"/>
            <a:ext cx="5816483" cy="3615267"/>
          </a:xfrm>
          <a:prstGeom prst="rect">
            <a:avLst/>
          </a:prstGeom>
        </p:spPr>
        <p:txBody>
          <a:bodyPr vert="horz" lIns="91440" tIns="45720" rIns="91440" bIns="45720" rtlCol="0" anchor="ctr">
            <a:noAutofit/>
          </a:bodyPr>
          <a:lstStyle/>
          <a:p>
            <a:pPr>
              <a:lnSpc>
                <a:spcPct val="90000"/>
              </a:lnSpc>
              <a:spcBef>
                <a:spcPct val="20000"/>
              </a:spcBef>
              <a:spcAft>
                <a:spcPts val="600"/>
              </a:spcAft>
              <a:buClr>
                <a:schemeClr val="tx1"/>
              </a:buClr>
              <a:buSzPct val="80000"/>
              <a:defRPr/>
            </a:pPr>
            <a:r>
              <a:rPr lang="en-US" sz="2400" b="1" dirty="0">
                <a:latin typeface="Arial" panose="020B0604020202020204" pitchFamily="34" charset="0"/>
                <a:cs typeface="Arial" panose="020B0604020202020204" pitchFamily="34" charset="0"/>
              </a:rPr>
              <a:t>III. Counseling Fear - What are you really afraid of?</a:t>
            </a:r>
          </a:p>
          <a:p>
            <a:pPr>
              <a:lnSpc>
                <a:spcPct val="90000"/>
              </a:lnSpc>
              <a:spcBef>
                <a:spcPct val="20000"/>
              </a:spcBef>
              <a:spcAft>
                <a:spcPts val="600"/>
              </a:spcAft>
              <a:buClr>
                <a:schemeClr val="tx1"/>
              </a:buClr>
              <a:buSzPct val="80000"/>
              <a:defRPr/>
            </a:pPr>
            <a:endParaRPr lang="en-US" sz="2400" b="1" dirty="0">
              <a:latin typeface="Arial" panose="020B0604020202020204" pitchFamily="34" charset="0"/>
              <a:cs typeface="Arial" panose="020B0604020202020204" pitchFamily="34" charset="0"/>
            </a:endParaRP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dirty="0">
                <a:latin typeface="Arial" panose="020B0604020202020204" pitchFamily="34" charset="0"/>
                <a:cs typeface="Arial" panose="020B0604020202020204" pitchFamily="34" charset="0"/>
              </a:rPr>
              <a:t>What makes you so afraid of it?</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dirty="0">
                <a:latin typeface="Arial" panose="020B0604020202020204" pitchFamily="34" charset="0"/>
                <a:cs typeface="Arial" panose="020B0604020202020204" pitchFamily="34" charset="0"/>
              </a:rPr>
              <a:t>Can you articulate it?</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dirty="0">
                <a:latin typeface="Arial" panose="020B0604020202020204" pitchFamily="34" charset="0"/>
                <a:cs typeface="Arial" panose="020B0604020202020204" pitchFamily="34" charset="0"/>
              </a:rPr>
              <a:t>Have you prayed about it?</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dirty="0">
                <a:latin typeface="Arial" panose="020B0604020202020204" pitchFamily="34" charset="0"/>
                <a:cs typeface="Arial" panose="020B0604020202020204" pitchFamily="34" charset="0"/>
              </a:rPr>
              <a:t>What have you done about it or doing about it?</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dirty="0">
                <a:latin typeface="Arial" panose="020B0604020202020204" pitchFamily="34" charset="0"/>
                <a:cs typeface="Arial" panose="020B0604020202020204" pitchFamily="34" charset="0"/>
              </a:rPr>
              <a:t>How have you sought help with it?</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dirty="0">
                <a:latin typeface="Arial" panose="020B0604020202020204" pitchFamily="34" charset="0"/>
                <a:cs typeface="Arial" panose="020B0604020202020204" pitchFamily="34" charset="0"/>
              </a:rPr>
              <a:t>Are you willing to overcome it?</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dirty="0">
                <a:latin typeface="Arial" panose="020B0604020202020204" pitchFamily="34" charset="0"/>
                <a:cs typeface="Arial" panose="020B0604020202020204" pitchFamily="34" charset="0"/>
              </a:rPr>
              <a:t>How much?</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dirty="0">
                <a:latin typeface="Arial" panose="020B0604020202020204" pitchFamily="34" charset="0"/>
                <a:cs typeface="Arial" panose="020B0604020202020204" pitchFamily="34" charset="0"/>
              </a:rPr>
              <a:t>Have you done Psalm 56:3-4?</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dirty="0">
                <a:latin typeface="Arial" panose="020B0604020202020204" pitchFamily="34" charset="0"/>
                <a:cs typeface="Arial" panose="020B0604020202020204" pitchFamily="34" charset="0"/>
              </a:rPr>
              <a:t>Do you believe Proverbs 3:25-26?</a:t>
            </a:r>
          </a:p>
        </p:txBody>
      </p:sp>
    </p:spTree>
    <p:extLst>
      <p:ext uri="{BB962C8B-B14F-4D97-AF65-F5344CB8AC3E}">
        <p14:creationId xmlns:p14="http://schemas.microsoft.com/office/powerpoint/2010/main" val="19097379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F6322E-C7B9-CAD6-B8AC-A05D9DC9184F}"/>
            </a:ext>
          </a:extLst>
        </p:cNvPr>
        <p:cNvGrpSpPr/>
        <p:nvPr/>
      </p:nvGrpSpPr>
      <p:grpSpPr>
        <a:xfrm>
          <a:off x="0" y="0"/>
          <a:ext cx="0" cy="0"/>
          <a:chOff x="0" y="0"/>
          <a:chExt cx="0" cy="0"/>
        </a:xfrm>
      </p:grpSpPr>
      <p:pic>
        <p:nvPicPr>
          <p:cNvPr id="9" name="Picture 8" descr="Different colored question marks">
            <a:extLst>
              <a:ext uri="{FF2B5EF4-FFF2-40B4-BE49-F238E27FC236}">
                <a16:creationId xmlns:a16="http://schemas.microsoft.com/office/drawing/2014/main" id="{51D2E534-7BAB-2F52-A362-0EF53609D554}"/>
              </a:ext>
            </a:extLst>
          </p:cNvPr>
          <p:cNvPicPr>
            <a:picLocks noChangeAspect="1"/>
          </p:cNvPicPr>
          <p:nvPr/>
        </p:nvPicPr>
        <p:blipFill>
          <a:blip r:embed="rId3"/>
          <a:srcRect l="37272" r="41185"/>
          <a:stretch>
            <a:fillRect/>
          </a:stretch>
        </p:blipFill>
        <p:spPr>
          <a:xfrm>
            <a:off x="623" y="10"/>
            <a:ext cx="837577" cy="6857990"/>
          </a:xfrm>
          <a:prstGeom prst="rect">
            <a:avLst/>
          </a:prstGeom>
          <a:effectLst>
            <a:innerShdw blurRad="57150" dist="38100" dir="14460000">
              <a:prstClr val="black">
                <a:alpha val="70000"/>
              </a:prstClr>
            </a:innerShdw>
          </a:effectLst>
        </p:spPr>
      </p:pic>
      <p:sp>
        <p:nvSpPr>
          <p:cNvPr id="7" name="Text Box 2">
            <a:extLst>
              <a:ext uri="{FF2B5EF4-FFF2-40B4-BE49-F238E27FC236}">
                <a16:creationId xmlns:a16="http://schemas.microsoft.com/office/drawing/2014/main" id="{4A74CB31-CBDF-DC18-B522-170829B7B385}"/>
              </a:ext>
            </a:extLst>
          </p:cNvPr>
          <p:cNvSpPr txBox="1">
            <a:spLocks noChangeArrowheads="1"/>
          </p:cNvSpPr>
          <p:nvPr/>
        </p:nvSpPr>
        <p:spPr bwMode="auto">
          <a:xfrm>
            <a:off x="838823" y="1828800"/>
            <a:ext cx="8305177" cy="3615267"/>
          </a:xfrm>
          <a:prstGeom prst="rect">
            <a:avLst/>
          </a:prstGeom>
        </p:spPr>
        <p:txBody>
          <a:bodyPr vert="horz" lIns="91440" tIns="45720" rIns="91440" bIns="45720" rtlCol="0" anchor="ctr">
            <a:noAutofit/>
          </a:bodyPr>
          <a:lstStyle/>
          <a:p>
            <a:pPr>
              <a:lnSpc>
                <a:spcPct val="90000"/>
              </a:lnSpc>
              <a:spcBef>
                <a:spcPct val="20000"/>
              </a:spcBef>
              <a:spcAft>
                <a:spcPts val="600"/>
              </a:spcAft>
              <a:buClr>
                <a:schemeClr val="tx1"/>
              </a:buClr>
              <a:buSzPct val="80000"/>
              <a:defRPr/>
            </a:pPr>
            <a:r>
              <a:rPr lang="en-US" sz="2400" b="1" dirty="0">
                <a:latin typeface="Arial" panose="020B0604020202020204" pitchFamily="34" charset="0"/>
                <a:cs typeface="Arial" panose="020B0604020202020204" pitchFamily="34" charset="0"/>
              </a:rPr>
              <a:t>IV. Counseling Fear – Overcoming Fear (Lou Priolo)</a:t>
            </a:r>
          </a:p>
          <a:p>
            <a:pPr>
              <a:lnSpc>
                <a:spcPct val="90000"/>
              </a:lnSpc>
              <a:spcBef>
                <a:spcPct val="20000"/>
              </a:spcBef>
              <a:spcAft>
                <a:spcPts val="600"/>
              </a:spcAft>
              <a:buClr>
                <a:schemeClr val="tx1"/>
              </a:buClr>
              <a:buSzPct val="80000"/>
              <a:defRPr/>
            </a:pPr>
            <a:endParaRPr lang="en-US" sz="2400" b="1" dirty="0">
              <a:latin typeface="Arial" panose="020B0604020202020204" pitchFamily="34" charset="0"/>
              <a:cs typeface="Arial" panose="020B0604020202020204" pitchFamily="34" charset="0"/>
            </a:endParaRP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dirty="0">
                <a:latin typeface="Arial" panose="020B0604020202020204" pitchFamily="34" charset="0"/>
                <a:cs typeface="Arial" panose="020B0604020202020204" pitchFamily="34" charset="0"/>
              </a:rPr>
              <a:t> Take a “spiritual tranquilizer” (Ps. 119-165; Isa. 26:3)</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dirty="0">
                <a:latin typeface="Arial" panose="020B0604020202020204" pitchFamily="34" charset="0"/>
                <a:cs typeface="Arial" panose="020B0604020202020204" pitchFamily="34" charset="0"/>
              </a:rPr>
              <a:t> Meditate often on past occasions of God’s faithfulness to you in your past dangers and distresses; anticipate His faithfulness in your present circumstances (Ps. 77:9-12; Lam. 3:21).</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dirty="0">
                <a:latin typeface="Arial" panose="020B0604020202020204" pitchFamily="34" charset="0"/>
                <a:cs typeface="Arial" panose="020B0604020202020204" pitchFamily="34" charset="0"/>
              </a:rPr>
              <a:t> Clear your conscious from all unresolved conflicts with God and man (Prov. 28:1; Gen. 3:8-11). </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dirty="0">
                <a:latin typeface="Arial" panose="020B0604020202020204" pitchFamily="34" charset="0"/>
                <a:cs typeface="Arial" panose="020B0604020202020204" pitchFamily="34" charset="0"/>
              </a:rPr>
              <a:t> Consider the miseries and consequences associated with a life that is paralyzed with sinful fear (Gal. 6-7).      			* See handout *  </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dirty="0">
                <a:latin typeface="Arial" panose="020B0604020202020204" pitchFamily="34" charset="0"/>
                <a:cs typeface="Arial" panose="020B0604020202020204" pitchFamily="34" charset="0"/>
              </a:rPr>
              <a:t> Identify and remove idolatrous lusts from your heart (1 Cor. 10:14; 1 John 5:21). </a:t>
            </a:r>
          </a:p>
          <a:p>
            <a:pPr>
              <a:lnSpc>
                <a:spcPct val="90000"/>
              </a:lnSpc>
              <a:spcBef>
                <a:spcPct val="20000"/>
              </a:spcBef>
              <a:spcAft>
                <a:spcPts val="600"/>
              </a:spcAft>
              <a:buClr>
                <a:schemeClr val="tx1"/>
              </a:buClr>
              <a:buSzPct val="80000"/>
              <a:defRPr/>
            </a:pP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24375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EE26F1-21B7-F2C7-0907-55E0BE604C0F}"/>
            </a:ext>
          </a:extLst>
        </p:cNvPr>
        <p:cNvGrpSpPr/>
        <p:nvPr/>
      </p:nvGrpSpPr>
      <p:grpSpPr>
        <a:xfrm>
          <a:off x="0" y="0"/>
          <a:ext cx="0" cy="0"/>
          <a:chOff x="0" y="0"/>
          <a:chExt cx="0" cy="0"/>
        </a:xfrm>
      </p:grpSpPr>
      <p:pic>
        <p:nvPicPr>
          <p:cNvPr id="9" name="Picture 8" descr="Different colored question marks">
            <a:extLst>
              <a:ext uri="{FF2B5EF4-FFF2-40B4-BE49-F238E27FC236}">
                <a16:creationId xmlns:a16="http://schemas.microsoft.com/office/drawing/2014/main" id="{9C8FCE0F-328A-0971-119D-5E917E826B4C}"/>
              </a:ext>
            </a:extLst>
          </p:cNvPr>
          <p:cNvPicPr>
            <a:picLocks noChangeAspect="1"/>
          </p:cNvPicPr>
          <p:nvPr/>
        </p:nvPicPr>
        <p:blipFill>
          <a:blip r:embed="rId3"/>
          <a:srcRect l="37272" r="41185"/>
          <a:stretch>
            <a:fillRect/>
          </a:stretch>
        </p:blipFill>
        <p:spPr>
          <a:xfrm>
            <a:off x="623" y="10"/>
            <a:ext cx="837577" cy="6857990"/>
          </a:xfrm>
          <a:prstGeom prst="rect">
            <a:avLst/>
          </a:prstGeom>
          <a:effectLst>
            <a:innerShdw blurRad="57150" dist="38100" dir="14460000">
              <a:prstClr val="black">
                <a:alpha val="70000"/>
              </a:prstClr>
            </a:innerShdw>
          </a:effectLst>
        </p:spPr>
      </p:pic>
      <p:sp>
        <p:nvSpPr>
          <p:cNvPr id="7" name="Text Box 2">
            <a:extLst>
              <a:ext uri="{FF2B5EF4-FFF2-40B4-BE49-F238E27FC236}">
                <a16:creationId xmlns:a16="http://schemas.microsoft.com/office/drawing/2014/main" id="{E3E20BED-254F-1953-FB9F-C03B47895537}"/>
              </a:ext>
            </a:extLst>
          </p:cNvPr>
          <p:cNvSpPr txBox="1">
            <a:spLocks noChangeArrowheads="1"/>
          </p:cNvSpPr>
          <p:nvPr/>
        </p:nvSpPr>
        <p:spPr bwMode="auto">
          <a:xfrm>
            <a:off x="838200" y="1477433"/>
            <a:ext cx="8305177" cy="3615267"/>
          </a:xfrm>
          <a:prstGeom prst="rect">
            <a:avLst/>
          </a:prstGeom>
        </p:spPr>
        <p:txBody>
          <a:bodyPr vert="horz" lIns="91440" tIns="45720" rIns="91440" bIns="45720" rtlCol="0" anchor="ctr">
            <a:noAutofit/>
          </a:bodyPr>
          <a:lstStyle/>
          <a:p>
            <a:pPr>
              <a:lnSpc>
                <a:spcPct val="90000"/>
              </a:lnSpc>
              <a:spcBef>
                <a:spcPct val="20000"/>
              </a:spcBef>
              <a:spcAft>
                <a:spcPts val="600"/>
              </a:spcAft>
              <a:buClr>
                <a:schemeClr val="tx1"/>
              </a:buClr>
              <a:buSzPct val="80000"/>
              <a:defRPr/>
            </a:pPr>
            <a:r>
              <a:rPr lang="en-US" sz="2400" b="1" dirty="0">
                <a:latin typeface="Arial" panose="020B0604020202020204" pitchFamily="34" charset="0"/>
                <a:cs typeface="Arial" panose="020B0604020202020204" pitchFamily="34" charset="0"/>
              </a:rPr>
              <a:t>Counseling Fear – Overcoming Fear (Lou Priolo) (cont.)</a:t>
            </a:r>
          </a:p>
          <a:p>
            <a:pPr>
              <a:lnSpc>
                <a:spcPct val="90000"/>
              </a:lnSpc>
              <a:spcBef>
                <a:spcPct val="20000"/>
              </a:spcBef>
              <a:spcAft>
                <a:spcPts val="600"/>
              </a:spcAft>
              <a:buClr>
                <a:schemeClr val="tx1"/>
              </a:buClr>
              <a:buSzPct val="80000"/>
              <a:defRPr/>
            </a:pPr>
            <a:endParaRPr lang="en-US" sz="2400" b="1" dirty="0">
              <a:latin typeface="Arial" panose="020B0604020202020204" pitchFamily="34" charset="0"/>
              <a:cs typeface="Arial" panose="020B0604020202020204" pitchFamily="34" charset="0"/>
            </a:endParaRP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dirty="0">
                <a:latin typeface="Arial" panose="020B0604020202020204" pitchFamily="34" charset="0"/>
                <a:cs typeface="Arial" panose="020B0604020202020204" pitchFamily="34" charset="0"/>
              </a:rPr>
              <a:t> Whatever makes you afraid has no power over you independent of God (Jn 19:10-11).</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dirty="0">
                <a:latin typeface="Arial" panose="020B0604020202020204" pitchFamily="34" charset="0"/>
                <a:cs typeface="Arial" panose="020B0604020202020204" pitchFamily="34" charset="0"/>
              </a:rPr>
              <a:t> Learn to distinguish fear of the object and fear of the experience (Prov. 2:3-5).</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dirty="0">
                <a:latin typeface="Arial" panose="020B0604020202020204" pitchFamily="34" charset="0"/>
                <a:cs typeface="Arial" panose="020B0604020202020204" pitchFamily="34" charset="0"/>
              </a:rPr>
              <a:t> Understand connection between fear and undisciplined thinking (2 Tim. 1:7).</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dirty="0">
                <a:latin typeface="Arial" panose="020B0604020202020204" pitchFamily="34" charset="0"/>
                <a:cs typeface="Arial" panose="020B0604020202020204" pitchFamily="34" charset="0"/>
              </a:rPr>
              <a:t> Fulfill your responsibilities you’ve been neglecting due to your preoccupation with fear (Phil. 4:13).</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dirty="0">
                <a:latin typeface="Arial" panose="020B0604020202020204" pitchFamily="34" charset="0"/>
                <a:cs typeface="Arial" panose="020B0604020202020204" pitchFamily="34" charset="0"/>
              </a:rPr>
              <a:t> Learn to live in the fear of the Lord (Ps. 34:11; Ps. 19:7-11). </a:t>
            </a:r>
          </a:p>
        </p:txBody>
      </p:sp>
    </p:spTree>
    <p:extLst>
      <p:ext uri="{BB962C8B-B14F-4D97-AF65-F5344CB8AC3E}">
        <p14:creationId xmlns:p14="http://schemas.microsoft.com/office/powerpoint/2010/main" val="23735690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295400" y="609600"/>
            <a:ext cx="7620000" cy="707886"/>
          </a:xfrm>
          <a:prstGeom prst="rect">
            <a:avLst/>
          </a:prstGeom>
          <a:noFill/>
          <a:ln w="9525">
            <a:noFill/>
            <a:miter lim="800000"/>
            <a:headEnd/>
            <a:tailEnd/>
          </a:ln>
          <a:effectLst/>
        </p:spPr>
        <p:txBody>
          <a:bodyPr wrap="square">
            <a:spAutoFit/>
          </a:bodyPr>
          <a:lstStyle/>
          <a:p>
            <a:pPr>
              <a:spcBef>
                <a:spcPct val="50000"/>
              </a:spcBef>
              <a:defRPr/>
            </a:pPr>
            <a:r>
              <a:rPr lang="en-US" sz="4000" b="1" u="sng" dirty="0">
                <a:effectLst>
                  <a:outerShdw blurRad="38100" dist="38100" dir="2700000" algn="tl">
                    <a:srgbClr val="000000">
                      <a:alpha val="43137"/>
                    </a:srgbClr>
                  </a:outerShdw>
                </a:effectLst>
                <a:latin typeface="Calibri" pitchFamily="34" charset="0"/>
              </a:rPr>
              <a:t>I. Definition of Worry/Anxiety</a:t>
            </a:r>
          </a:p>
        </p:txBody>
      </p:sp>
      <p:sp>
        <p:nvSpPr>
          <p:cNvPr id="7" name="Content Placeholder 2"/>
          <p:cNvSpPr txBox="1">
            <a:spLocks/>
          </p:cNvSpPr>
          <p:nvPr/>
        </p:nvSpPr>
        <p:spPr>
          <a:xfrm>
            <a:off x="180975" y="2209800"/>
            <a:ext cx="8534400" cy="2057400"/>
          </a:xfrm>
          <a:prstGeom prst="rect">
            <a:avLst/>
          </a:prstGeom>
        </p:spPr>
        <p:txBody>
          <a:bodyPr/>
          <a:lstStyle/>
          <a:p>
            <a:pPr>
              <a:spcBef>
                <a:spcPct val="20000"/>
              </a:spcBef>
              <a:defRPr/>
            </a:pPr>
            <a:r>
              <a:rPr lang="en-US" sz="3400" b="1" dirty="0">
                <a:effectLst>
                  <a:outerShdw blurRad="38100" dist="38100" dir="2700000" algn="tl">
                    <a:srgbClr val="000000">
                      <a:alpha val="43137"/>
                    </a:srgbClr>
                  </a:outerShdw>
                </a:effectLst>
                <a:latin typeface="Calibri" pitchFamily="34" charset="0"/>
              </a:rPr>
              <a:t>Worry or anxiety may be sinful idolatry that things must go as I desire and an unbelief or doubt that God is sovereign and good</a:t>
            </a:r>
          </a:p>
          <a:p>
            <a:pPr>
              <a:spcBef>
                <a:spcPct val="20000"/>
              </a:spcBef>
              <a:defRPr/>
            </a:pPr>
            <a:r>
              <a:rPr lang="en-US" sz="3400" b="1" dirty="0">
                <a:effectLst>
                  <a:outerShdw blurRad="38100" dist="38100" dir="2700000" algn="tl">
                    <a:srgbClr val="000000">
                      <a:alpha val="43137"/>
                    </a:srgbClr>
                  </a:outerShdw>
                </a:effectLst>
                <a:latin typeface="Calibri" pitchFamily="34" charset="0"/>
              </a:rPr>
              <a:t>		</a:t>
            </a:r>
          </a:p>
          <a:p>
            <a:pPr algn="ctr">
              <a:spcBef>
                <a:spcPct val="20000"/>
              </a:spcBef>
              <a:defRPr/>
            </a:pPr>
            <a:r>
              <a:rPr lang="en-US" sz="3400" b="1" dirty="0">
                <a:effectLst>
                  <a:outerShdw blurRad="38100" dist="38100" dir="2700000" algn="tl">
                    <a:srgbClr val="000000">
                      <a:alpha val="43137"/>
                    </a:srgbClr>
                  </a:outerShdw>
                </a:effectLst>
                <a:latin typeface="Calibri" pitchFamily="34" charset="0"/>
              </a:rPr>
              <a:t>	(Matthew 6:19-34).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797510"/>
            <a:ext cx="8686800" cy="5262979"/>
          </a:xfrm>
          <a:prstGeom prst="rect">
            <a:avLst/>
          </a:prstGeom>
          <a:noFill/>
        </p:spPr>
        <p:txBody>
          <a:bodyPr>
            <a:spAutoFit/>
          </a:bodyPr>
          <a:lstStyle/>
          <a:p>
            <a:r>
              <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Matthew 6:32-34 </a:t>
            </a:r>
          </a:p>
          <a:p>
            <a:br>
              <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en-US" sz="2800" b="1" baseline="30000" dirty="0">
                <a:latin typeface="Calibri" panose="020F0502020204030204" pitchFamily="34" charset="0"/>
                <a:cs typeface="Calibri" panose="020F0502020204030204" pitchFamily="34" charset="0"/>
              </a:rPr>
              <a:t>34 </a:t>
            </a:r>
            <a:r>
              <a:rPr lang="en-US" sz="2800" b="1" dirty="0">
                <a:latin typeface="Calibri" panose="020F0502020204030204" pitchFamily="34" charset="0"/>
                <a:cs typeface="Calibri" panose="020F0502020204030204" pitchFamily="34" charset="0"/>
              </a:rPr>
              <a:t>“</a:t>
            </a:r>
            <a:r>
              <a:rPr lang="en-US" sz="2800" b="1" i="1" u="sng" dirty="0">
                <a:latin typeface="Calibri" panose="020F0502020204030204" pitchFamily="34" charset="0"/>
                <a:cs typeface="Calibri" panose="020F0502020204030204" pitchFamily="34" charset="0"/>
              </a:rPr>
              <a:t>So do not worry </a:t>
            </a:r>
            <a:r>
              <a:rPr lang="en-US" sz="2800" b="1" i="1" dirty="0">
                <a:latin typeface="Calibri" panose="020F0502020204030204" pitchFamily="34" charset="0"/>
                <a:cs typeface="Calibri" panose="020F0502020204030204" pitchFamily="34" charset="0"/>
              </a:rPr>
              <a:t>about tomorrow; for tomorrow will care for itself. Each day has enough trouble of its own.</a:t>
            </a:r>
          </a:p>
          <a:p>
            <a:endParaRPr lang="en-US" sz="2800" b="1" i="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endParaRPr lang="en-US" sz="2800" b="1" i="1" baseline="300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r>
              <a:rPr lang="en-US" sz="2800" b="1" i="1" baseline="30000" dirty="0">
                <a:latin typeface="Calibri" panose="020F0502020204030204" pitchFamily="34" charset="0"/>
                <a:cs typeface="Calibri" panose="020F0502020204030204" pitchFamily="34" charset="0"/>
              </a:rPr>
              <a:t>32 </a:t>
            </a:r>
            <a:r>
              <a:rPr lang="en-US" sz="2800" b="1" i="1" dirty="0">
                <a:latin typeface="Calibri" panose="020F0502020204030204" pitchFamily="34" charset="0"/>
                <a:cs typeface="Calibri" panose="020F0502020204030204" pitchFamily="34" charset="0"/>
              </a:rPr>
              <a:t>For the Gentiles eagerly seek all these things; for your heavenly Father knows that you need all these things. </a:t>
            </a:r>
          </a:p>
          <a:p>
            <a:endParaRPr lang="en-US" sz="2800" b="1" i="1" baseline="30000" dirty="0">
              <a:latin typeface="Calibri" panose="020F0502020204030204" pitchFamily="34" charset="0"/>
              <a:cs typeface="Calibri" panose="020F0502020204030204" pitchFamily="34" charset="0"/>
            </a:endParaRPr>
          </a:p>
          <a:p>
            <a:endParaRPr lang="en-US" sz="2800" b="1" i="1" baseline="30000" dirty="0">
              <a:latin typeface="Calibri" panose="020F0502020204030204" pitchFamily="34" charset="0"/>
              <a:cs typeface="Calibri" panose="020F0502020204030204" pitchFamily="34" charset="0"/>
            </a:endParaRPr>
          </a:p>
          <a:p>
            <a:r>
              <a:rPr lang="en-US" sz="2800" b="1" i="1" baseline="30000" dirty="0">
                <a:latin typeface="Calibri" panose="020F0502020204030204" pitchFamily="34" charset="0"/>
                <a:cs typeface="Calibri" panose="020F0502020204030204" pitchFamily="34" charset="0"/>
              </a:rPr>
              <a:t>33 </a:t>
            </a:r>
            <a:r>
              <a:rPr lang="en-US" sz="2800" b="1" i="1" dirty="0">
                <a:latin typeface="Calibri" panose="020F0502020204030204" pitchFamily="34" charset="0"/>
                <a:cs typeface="Calibri" panose="020F0502020204030204" pitchFamily="34" charset="0"/>
              </a:rPr>
              <a:t>But seek first His kingdom and His righteousness, and all these things will be added to you.</a:t>
            </a:r>
          </a:p>
          <a:p>
            <a:pPr>
              <a:defRPr/>
            </a:pPr>
            <a:endPar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072879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txBox="1">
            <a:spLocks/>
          </p:cNvSpPr>
          <p:nvPr/>
        </p:nvSpPr>
        <p:spPr>
          <a:xfrm>
            <a:off x="0" y="1676400"/>
            <a:ext cx="8534400" cy="1752600"/>
          </a:xfrm>
          <a:prstGeom prst="rect">
            <a:avLst/>
          </a:prstGeom>
        </p:spPr>
        <p:txBody>
          <a:bodyPr/>
          <a:lstStyle/>
          <a:p>
            <a:pPr marL="342900" indent="-342900">
              <a:spcBef>
                <a:spcPct val="20000"/>
              </a:spcBef>
              <a:defRPr/>
            </a:pPr>
            <a:r>
              <a:rPr lang="en-US" sz="3400" b="1" dirty="0">
                <a:effectLst>
                  <a:outerShdw blurRad="38100" dist="38100" dir="2700000" algn="tl">
                    <a:srgbClr val="000000">
                      <a:alpha val="43137"/>
                    </a:srgbClr>
                  </a:outerShdw>
                </a:effectLst>
                <a:latin typeface="Calibri" pitchFamily="34" charset="0"/>
              </a:rPr>
              <a:t>Worry/Anxiety is the opposite of </a:t>
            </a:r>
            <a:r>
              <a:rPr lang="en-US" sz="3400" u="sng" dirty="0">
                <a:effectLst>
                  <a:outerShdw blurRad="38100" dist="38100" dir="2700000" algn="tl">
                    <a:srgbClr val="000000">
                      <a:alpha val="43137"/>
                    </a:srgbClr>
                  </a:outerShdw>
                </a:effectLst>
                <a:latin typeface="Arial Black" pitchFamily="34" charset="0"/>
              </a:rPr>
              <a:t>trust</a:t>
            </a:r>
            <a:r>
              <a:rPr lang="en-US" sz="3400" b="1" dirty="0">
                <a:effectLst>
                  <a:outerShdw blurRad="38100" dist="38100" dir="2700000" algn="tl">
                    <a:srgbClr val="000000">
                      <a:alpha val="43137"/>
                    </a:srgbClr>
                  </a:outerShdw>
                </a:effectLst>
                <a:latin typeface="Calibri" pitchFamily="34" charset="0"/>
              </a:rPr>
              <a:t> in God.  There is no such thing as “OK” or “right” worry.</a:t>
            </a:r>
          </a:p>
        </p:txBody>
      </p:sp>
      <p:sp>
        <p:nvSpPr>
          <p:cNvPr id="10" name="Content Placeholder 2"/>
          <p:cNvSpPr txBox="1">
            <a:spLocks/>
          </p:cNvSpPr>
          <p:nvPr/>
        </p:nvSpPr>
        <p:spPr>
          <a:xfrm>
            <a:off x="0" y="3787914"/>
            <a:ext cx="8763000" cy="1295400"/>
          </a:xfrm>
          <a:prstGeom prst="rect">
            <a:avLst/>
          </a:prstGeom>
        </p:spPr>
        <p:txBody>
          <a:bodyPr/>
          <a:lstStyle/>
          <a:p>
            <a:pPr marL="342900" indent="-342900">
              <a:spcBef>
                <a:spcPct val="20000"/>
              </a:spcBef>
              <a:defRPr/>
            </a:pPr>
            <a:r>
              <a:rPr lang="en-US" sz="3400" b="1" dirty="0">
                <a:effectLst>
                  <a:outerShdw blurRad="38100" dist="38100" dir="2700000" algn="tl">
                    <a:srgbClr val="000000">
                      <a:alpha val="43137"/>
                    </a:srgbClr>
                  </a:outerShdw>
                </a:effectLst>
                <a:latin typeface="Calibri" pitchFamily="34" charset="0"/>
              </a:rPr>
              <a:t>Calling sin “sin” gives hope for change.  Anxiety must be put off, gratitude and trust in God must be put on (Ephesians 4:23-25; </a:t>
            </a:r>
            <a:br>
              <a:rPr lang="en-US" sz="3400" b="1" dirty="0">
                <a:effectLst>
                  <a:outerShdw blurRad="38100" dist="38100" dir="2700000" algn="tl">
                    <a:srgbClr val="000000">
                      <a:alpha val="43137"/>
                    </a:srgbClr>
                  </a:outerShdw>
                </a:effectLst>
                <a:latin typeface="Calibri" pitchFamily="34" charset="0"/>
              </a:rPr>
            </a:br>
            <a:r>
              <a:rPr lang="en-US" sz="3400" b="1" dirty="0">
                <a:effectLst>
                  <a:outerShdw blurRad="38100" dist="38100" dir="2700000" algn="tl">
                    <a:srgbClr val="000000">
                      <a:alpha val="43137"/>
                    </a:srgbClr>
                  </a:outerShdw>
                </a:effectLst>
                <a:latin typeface="Calibri" pitchFamily="34" charset="0"/>
              </a:rPr>
              <a:t>2 Corinthians 7:10)</a:t>
            </a:r>
          </a:p>
        </p:txBody>
      </p:sp>
      <p:sp>
        <p:nvSpPr>
          <p:cNvPr id="5" name="Text Box 2"/>
          <p:cNvSpPr txBox="1">
            <a:spLocks noChangeArrowheads="1"/>
          </p:cNvSpPr>
          <p:nvPr/>
        </p:nvSpPr>
        <p:spPr bwMode="auto">
          <a:xfrm>
            <a:off x="914400" y="609600"/>
            <a:ext cx="7010400" cy="707886"/>
          </a:xfrm>
          <a:prstGeom prst="rect">
            <a:avLst/>
          </a:prstGeom>
          <a:noFill/>
          <a:ln w="9525">
            <a:noFill/>
            <a:miter lim="800000"/>
            <a:headEnd/>
            <a:tailEnd/>
          </a:ln>
          <a:effectLst/>
        </p:spPr>
        <p:txBody>
          <a:bodyPr wrap="square">
            <a:spAutoFit/>
          </a:bodyPr>
          <a:lstStyle/>
          <a:p>
            <a:pPr algn="ctr">
              <a:spcBef>
                <a:spcPct val="50000"/>
              </a:spcBef>
              <a:defRPr/>
            </a:pPr>
            <a:r>
              <a:rPr lang="en-US" sz="4000" b="1" u="sng" dirty="0">
                <a:effectLst>
                  <a:outerShdw blurRad="38100" dist="38100" dir="2700000" algn="tl">
                    <a:srgbClr val="000000">
                      <a:alpha val="43137"/>
                    </a:srgbClr>
                  </a:outerShdw>
                </a:effectLst>
                <a:latin typeface="Calibri" pitchFamily="34" charset="0"/>
              </a:rPr>
              <a:t>II. Definition of Worry/Anxiety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2286000"/>
            <a:ext cx="8458200" cy="4093428"/>
          </a:xfrm>
          <a:prstGeom prst="rect">
            <a:avLst/>
          </a:prstGeom>
        </p:spPr>
        <p:txBody>
          <a:bodyPr wrap="square">
            <a:spAutoFit/>
          </a:bodyPr>
          <a:lstStyle/>
          <a:p>
            <a:r>
              <a:rPr lang="en-US" sz="3200" b="1" dirty="0">
                <a:latin typeface="Calibri" panose="020F0502020204030204" pitchFamily="34" charset="0"/>
              </a:rPr>
              <a:t>The word anxious is the idea of being deeply concerned, worried, completely occupied with, or showing </a:t>
            </a:r>
            <a:r>
              <a:rPr lang="en-US" sz="3600" b="1" u="sng" dirty="0">
                <a:latin typeface="Calibri" panose="020F0502020204030204" pitchFamily="34" charset="0"/>
              </a:rPr>
              <a:t>obsessive</a:t>
            </a:r>
            <a:r>
              <a:rPr lang="en-US" sz="3200" b="1" dirty="0">
                <a:latin typeface="Calibri" panose="020F0502020204030204" pitchFamily="34" charset="0"/>
              </a:rPr>
              <a:t> </a:t>
            </a:r>
            <a:r>
              <a:rPr lang="en-US" sz="3600" b="1" u="sng" dirty="0">
                <a:latin typeface="Calibri" panose="020F0502020204030204" pitchFamily="34" charset="0"/>
              </a:rPr>
              <a:t>interest</a:t>
            </a:r>
            <a:r>
              <a:rPr lang="en-US" sz="3200" b="1" dirty="0">
                <a:latin typeface="Calibri" panose="020F0502020204030204" pitchFamily="34" charset="0"/>
              </a:rPr>
              <a:t> in that which is weighing heavily on our hearts.</a:t>
            </a:r>
          </a:p>
          <a:p>
            <a:endParaRPr lang="en-US" sz="3200" b="1" dirty="0">
              <a:latin typeface="Calibri" panose="020F0502020204030204" pitchFamily="34" charset="0"/>
            </a:endParaRPr>
          </a:p>
          <a:p>
            <a:endParaRPr lang="en-US" sz="3200" dirty="0">
              <a:latin typeface="Open Sans"/>
            </a:endParaRPr>
          </a:p>
          <a:p>
            <a:endParaRPr lang="en-US" sz="3200" dirty="0"/>
          </a:p>
          <a:p>
            <a:endParaRPr lang="en-US" sz="3200" dirty="0"/>
          </a:p>
        </p:txBody>
      </p:sp>
      <p:sp>
        <p:nvSpPr>
          <p:cNvPr id="5" name="TextBox 4">
            <a:extLst>
              <a:ext uri="{FF2B5EF4-FFF2-40B4-BE49-F238E27FC236}">
                <a16:creationId xmlns:a16="http://schemas.microsoft.com/office/drawing/2014/main" id="{F165388D-B123-4DCD-BB6E-CB452F2EF5E6}"/>
              </a:ext>
            </a:extLst>
          </p:cNvPr>
          <p:cNvSpPr txBox="1"/>
          <p:nvPr/>
        </p:nvSpPr>
        <p:spPr>
          <a:xfrm>
            <a:off x="2209800" y="762000"/>
            <a:ext cx="4572000" cy="707886"/>
          </a:xfrm>
          <a:prstGeom prst="rect">
            <a:avLst/>
          </a:prstGeom>
          <a:noFill/>
        </p:spPr>
        <p:txBody>
          <a:bodyPr wrap="square">
            <a:spAutoFit/>
          </a:bodyPr>
          <a:lstStyle/>
          <a:p>
            <a:pPr algn="ctr"/>
            <a:r>
              <a:rPr kumimoji="0" lang="en-US" sz="4000" b="1" i="0" u="sng" strike="noStrike" kern="1200" cap="none" spc="0" normalizeH="0" baseline="0" noProof="0" dirty="0">
                <a:ln>
                  <a:noFill/>
                </a:ln>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Anxiety</a:t>
            </a:r>
            <a:endParaRPr lang="en-US" sz="4000" u="sng" dirty="0"/>
          </a:p>
        </p:txBody>
      </p:sp>
    </p:spTree>
    <p:extLst>
      <p:ext uri="{BB962C8B-B14F-4D97-AF65-F5344CB8AC3E}">
        <p14:creationId xmlns:p14="http://schemas.microsoft.com/office/powerpoint/2010/main" val="772268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7730" y="1295400"/>
            <a:ext cx="8839200" cy="4708981"/>
          </a:xfrm>
          <a:prstGeom prst="rect">
            <a:avLst/>
          </a:prstGeom>
          <a:noFill/>
        </p:spPr>
        <p:txBody>
          <a:bodyPr wrap="square" rtlCol="0">
            <a:spAutoFit/>
          </a:bodyPr>
          <a:lstStyle/>
          <a:p>
            <a:r>
              <a:rPr lang="en-US" sz="3000" b="1" i="1" dirty="0">
                <a:effectLst>
                  <a:outerShdw blurRad="38100" dist="38100" dir="2700000" algn="tl">
                    <a:srgbClr val="000000">
                      <a:alpha val="43137"/>
                    </a:srgbClr>
                  </a:outerShdw>
                </a:effectLst>
                <a:latin typeface="Calibri" pitchFamily="34" charset="0"/>
              </a:rPr>
              <a:t>Praise the Lord! How blessed is the man who fears the Lord, who greatly delights in His commandments… He will not fear evil tidings, his heart is steadfast, trusting in the Lord, his heart is upheld, he will not fear. </a:t>
            </a:r>
            <a:br>
              <a:rPr lang="en-US" sz="3000" b="1" i="1" dirty="0">
                <a:effectLst>
                  <a:outerShdw blurRad="38100" dist="38100" dir="2700000" algn="tl">
                    <a:srgbClr val="000000">
                      <a:alpha val="43137"/>
                    </a:srgbClr>
                  </a:outerShdw>
                </a:effectLst>
                <a:latin typeface="Calibri" pitchFamily="34" charset="0"/>
              </a:rPr>
            </a:br>
            <a:r>
              <a:rPr lang="en-US" sz="3000" b="1" dirty="0">
                <a:effectLst>
                  <a:outerShdw blurRad="38100" dist="38100" dir="2700000" algn="tl">
                    <a:srgbClr val="000000">
                      <a:alpha val="43137"/>
                    </a:srgbClr>
                  </a:outerShdw>
                </a:effectLst>
                <a:latin typeface="Calibri" pitchFamily="34" charset="0"/>
              </a:rPr>
              <a:t>Psalm 112:1, 7, 8a </a:t>
            </a:r>
          </a:p>
          <a:p>
            <a:endParaRPr lang="en-US" sz="3000" b="1" i="1" dirty="0">
              <a:effectLst>
                <a:outerShdw blurRad="38100" dist="38100" dir="2700000" algn="tl">
                  <a:srgbClr val="000000">
                    <a:alpha val="43137"/>
                  </a:srgbClr>
                </a:outerShdw>
              </a:effectLst>
              <a:latin typeface="Calibri" pitchFamily="34" charset="0"/>
            </a:endParaRPr>
          </a:p>
          <a:p>
            <a:r>
              <a:rPr lang="en-US" sz="3000" b="1" i="1" dirty="0">
                <a:effectLst>
                  <a:outerShdw blurRad="38100" dist="38100" dir="2700000" algn="tl">
                    <a:srgbClr val="000000">
                      <a:alpha val="43137"/>
                    </a:srgbClr>
                  </a:outerShdw>
                </a:effectLst>
                <a:latin typeface="Calibri" pitchFamily="34" charset="0"/>
              </a:rPr>
              <a:t>When I am afraid, I will put my trust in you. </a:t>
            </a:r>
            <a:r>
              <a:rPr lang="en-US" sz="3000" b="1" dirty="0">
                <a:effectLst>
                  <a:outerShdw blurRad="38100" dist="38100" dir="2700000" algn="tl">
                    <a:srgbClr val="000000">
                      <a:alpha val="43137"/>
                    </a:srgbClr>
                  </a:outerShdw>
                </a:effectLst>
                <a:latin typeface="Calibri" pitchFamily="34" charset="0"/>
              </a:rPr>
              <a:t>In God, whose word I praise, In God I have put my trust; I shall not be afraid.</a:t>
            </a:r>
          </a:p>
          <a:p>
            <a:r>
              <a:rPr lang="en-US" sz="3000" b="1" dirty="0">
                <a:effectLst>
                  <a:outerShdw blurRad="38100" dist="38100" dir="2700000" algn="tl">
                    <a:srgbClr val="000000">
                      <a:alpha val="43137"/>
                    </a:srgbClr>
                  </a:outerShdw>
                </a:effectLst>
                <a:latin typeface="Calibri" pitchFamily="34" charset="0"/>
              </a:rPr>
              <a:t>Psalm 56:3-4</a:t>
            </a:r>
          </a:p>
        </p:txBody>
      </p:sp>
      <p:sp>
        <p:nvSpPr>
          <p:cNvPr id="3" name="Text Box 2">
            <a:extLst>
              <a:ext uri="{FF2B5EF4-FFF2-40B4-BE49-F238E27FC236}">
                <a16:creationId xmlns:a16="http://schemas.microsoft.com/office/drawing/2014/main" id="{7A5C1F1F-EFF4-4890-A8E4-8F852DB02B0A}"/>
              </a:ext>
            </a:extLst>
          </p:cNvPr>
          <p:cNvSpPr txBox="1">
            <a:spLocks noChangeArrowheads="1"/>
          </p:cNvSpPr>
          <p:nvPr/>
        </p:nvSpPr>
        <p:spPr bwMode="auto">
          <a:xfrm>
            <a:off x="114300" y="561231"/>
            <a:ext cx="8915400" cy="584775"/>
          </a:xfrm>
          <a:prstGeom prst="rect">
            <a:avLst/>
          </a:prstGeom>
          <a:noFill/>
          <a:ln w="9525">
            <a:noFill/>
            <a:miter lim="800000"/>
            <a:headEnd/>
            <a:tailEnd/>
          </a:ln>
          <a:effectLst/>
        </p:spPr>
        <p:txBody>
          <a:bodyPr wrap="square">
            <a:spAutoFit/>
          </a:bodyPr>
          <a:lstStyle/>
          <a:p>
            <a:pPr algn="ctr">
              <a:spcBef>
                <a:spcPct val="50000"/>
              </a:spcBef>
              <a:defRPr/>
            </a:pPr>
            <a:r>
              <a:rPr lang="en-US" sz="3200" b="1" dirty="0">
                <a:effectLst>
                  <a:outerShdw blurRad="38100" dist="38100" dir="2700000" algn="tl">
                    <a:srgbClr val="000000">
                      <a:alpha val="43137"/>
                    </a:srgbClr>
                  </a:outerShdw>
                </a:effectLst>
                <a:latin typeface="Calibri" pitchFamily="34" charset="0"/>
              </a:rPr>
              <a:t>BIBLICAL RESPONSE TO FEAR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 y="838200"/>
            <a:ext cx="8458200" cy="6494085"/>
          </a:xfrm>
          <a:prstGeom prst="rect">
            <a:avLst/>
          </a:prstGeom>
        </p:spPr>
        <p:txBody>
          <a:bodyPr wrap="square">
            <a:spAutoFit/>
          </a:bodyPr>
          <a:lstStyle/>
          <a:p>
            <a:pPr algn="ctr"/>
            <a:r>
              <a:rPr kumimoji="0" lang="en-US" sz="3600" b="1" i="0" u="none" strike="noStrike" kern="1200" cap="none" spc="0" normalizeH="0" baseline="0" noProof="0" dirty="0">
                <a:ln>
                  <a:noFill/>
                </a:ln>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Anxiety</a:t>
            </a:r>
          </a:p>
          <a:p>
            <a:endParaRPr lang="en-US" sz="3200" b="1" dirty="0">
              <a:latin typeface="Calibri" panose="020F0502020204030204" pitchFamily="34" charset="0"/>
            </a:endParaRPr>
          </a:p>
          <a:p>
            <a:r>
              <a:rPr lang="en-US" sz="3200" b="1" dirty="0">
                <a:latin typeface="Calibri" panose="020F0502020204030204" pitchFamily="34" charset="0"/>
              </a:rPr>
              <a:t>All people struggle at times with discouragement, or with concerns that might build to worry or anxiety.</a:t>
            </a:r>
          </a:p>
          <a:p>
            <a:endParaRPr lang="en-US" sz="3200" b="1" dirty="0">
              <a:latin typeface="Calibri" panose="020F0502020204030204" pitchFamily="34" charset="0"/>
            </a:endParaRPr>
          </a:p>
          <a:p>
            <a:r>
              <a:rPr lang="en-US" sz="3200" b="1" dirty="0">
                <a:latin typeface="Calibri" panose="020F0502020204030204" pitchFamily="34" charset="0"/>
              </a:rPr>
              <a:t>Despair and hopelessness are not uncommon even among the people of God. In those seasons of struggle, hope may seem inadequate and meager. </a:t>
            </a:r>
          </a:p>
          <a:p>
            <a:endParaRPr lang="en-US" sz="3200" dirty="0">
              <a:latin typeface="Open Sans"/>
            </a:endParaRPr>
          </a:p>
          <a:p>
            <a:endParaRPr lang="en-US" sz="3200" dirty="0"/>
          </a:p>
          <a:p>
            <a:endParaRPr lang="en-US" sz="3200" dirty="0"/>
          </a:p>
        </p:txBody>
      </p:sp>
    </p:spTree>
    <p:extLst>
      <p:ext uri="{BB962C8B-B14F-4D97-AF65-F5344CB8AC3E}">
        <p14:creationId xmlns:p14="http://schemas.microsoft.com/office/powerpoint/2010/main" val="7762694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990600"/>
            <a:ext cx="8686800" cy="5078313"/>
          </a:xfrm>
          <a:prstGeom prst="rect">
            <a:avLst/>
          </a:prstGeom>
          <a:noFill/>
        </p:spPr>
        <p:txBody>
          <a:bodyPr>
            <a:spAutoFit/>
          </a:bodyPr>
          <a:lstStyle/>
          <a:p>
            <a:pPr>
              <a:defRPr/>
            </a:pPr>
            <a:endPar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t>
            </a:r>
            <a:r>
              <a:rPr lang="en-US" sz="2800" b="1" i="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Anxiety is real. Life gets tough, trials hit, pressure mounts, and our flesh takes over. Before we know it, we’re overwhelmed with worry. In fact, that is exactly how the dictionary would define anxiety.</a:t>
            </a:r>
          </a:p>
          <a:p>
            <a:pPr>
              <a:defRPr/>
            </a:pPr>
            <a:r>
              <a:rPr lang="en-US" sz="2800" b="1" i="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Thankfully, for those of us who trust in Jesus, we don’t have to wander aimlessly when it comes to anxiety. If you struggle with anxiety and worry, you are not doomed to a life without answers. God’s Word holds the key to your anxious heart</a:t>
            </a:r>
            <a:r>
              <a:rPr lang="en-US" sz="2400" b="1" i="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t>
            </a:r>
            <a:r>
              <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t>
            </a:r>
          </a:p>
          <a:p>
            <a:pPr>
              <a:defRPr/>
            </a:pPr>
            <a:endPar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n-US"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Kyle Swanson</a:t>
            </a:r>
          </a:p>
        </p:txBody>
      </p:sp>
    </p:spTree>
    <p:extLst>
      <p:ext uri="{BB962C8B-B14F-4D97-AF65-F5344CB8AC3E}">
        <p14:creationId xmlns:p14="http://schemas.microsoft.com/office/powerpoint/2010/main" val="32219634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381000"/>
            <a:ext cx="8686800" cy="6555641"/>
          </a:xfrm>
          <a:prstGeom prst="rect">
            <a:avLst/>
          </a:prstGeom>
          <a:noFill/>
        </p:spPr>
        <p:txBody>
          <a:bodyPr>
            <a:spAutoFit/>
          </a:bodyPr>
          <a:lstStyle/>
          <a:p>
            <a:pPr>
              <a:defRPr/>
            </a:pPr>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lgn="ctr">
              <a:defRPr/>
            </a:pPr>
            <a:r>
              <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III. Anxiety - Considerations </a:t>
            </a:r>
          </a:p>
          <a:p>
            <a:pPr>
              <a:defRPr/>
            </a:pPr>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Are you tempted to place your </a:t>
            </a:r>
            <a:r>
              <a:rPr lang="en-US" sz="30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trust and hope</a:t>
            </a:r>
            <a:r>
              <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in anything outside of the resurrected Lord Jesus Christ?</a:t>
            </a:r>
          </a:p>
          <a:p>
            <a:pPr>
              <a:defRPr/>
            </a:pPr>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What do you currently think will bring you joy and satisfaction?</a:t>
            </a:r>
          </a:p>
          <a:p>
            <a:pPr>
              <a:defRPr/>
            </a:pPr>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How have things in your life shown to disappoint you when you’ve placed your hope in them?</a:t>
            </a:r>
          </a:p>
          <a:p>
            <a:pPr>
              <a:defRPr/>
            </a:pPr>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How has Christ shown Himself to be an object of hope?</a:t>
            </a:r>
          </a:p>
        </p:txBody>
      </p:sp>
    </p:spTree>
    <p:extLst>
      <p:ext uri="{BB962C8B-B14F-4D97-AF65-F5344CB8AC3E}">
        <p14:creationId xmlns:p14="http://schemas.microsoft.com/office/powerpoint/2010/main" val="20562027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304800"/>
            <a:ext cx="8839200" cy="6740307"/>
          </a:xfrm>
          <a:prstGeom prst="rect">
            <a:avLst/>
          </a:prstGeom>
        </p:spPr>
        <p:txBody>
          <a:bodyPr wrap="square">
            <a:spAutoFit/>
          </a:bodyPr>
          <a:lstStyle/>
          <a:p>
            <a:pPr algn="ctr"/>
            <a:r>
              <a:rPr kumimoji="0" lang="en-US" sz="2700" b="1" i="0" u="none" strike="noStrike" kern="1200" cap="none" spc="0" normalizeH="0" baseline="0" noProof="0" dirty="0">
                <a:ln>
                  <a:noFill/>
                </a:ln>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Anxiety - Considerations</a:t>
            </a:r>
            <a:endParaRPr lang="en-US" sz="2700" b="1" dirty="0">
              <a:latin typeface="Calibri" panose="020F0502020204030204" pitchFamily="34" charset="0"/>
            </a:endParaRPr>
          </a:p>
          <a:p>
            <a:r>
              <a:rPr lang="en-US" sz="2700" b="1" dirty="0">
                <a:latin typeface="Calibri" panose="020F0502020204030204" pitchFamily="34" charset="0"/>
              </a:rPr>
              <a:t>We miss the mark when we expend mental energies and emotions on being anxious.</a:t>
            </a:r>
          </a:p>
          <a:p>
            <a:r>
              <a:rPr lang="en-US" sz="2700" b="1" dirty="0">
                <a:latin typeface="Calibri" panose="020F0502020204030204" pitchFamily="34" charset="0"/>
              </a:rPr>
              <a:t> </a:t>
            </a:r>
          </a:p>
          <a:p>
            <a:r>
              <a:rPr lang="en-US" sz="2700" b="1" dirty="0">
                <a:latin typeface="Calibri" panose="020F0502020204030204" pitchFamily="34" charset="0"/>
              </a:rPr>
              <a:t>Deep down, anxiety is rooted in a lack of </a:t>
            </a:r>
            <a:r>
              <a:rPr lang="en-US" sz="2700" b="1" u="sng" dirty="0">
                <a:latin typeface="Calibri" panose="020F0502020204030204" pitchFamily="34" charset="0"/>
              </a:rPr>
              <a:t>trust</a:t>
            </a:r>
            <a:r>
              <a:rPr lang="en-US" sz="2700" b="1" dirty="0">
                <a:latin typeface="Calibri" panose="020F0502020204030204" pitchFamily="34" charset="0"/>
              </a:rPr>
              <a:t>. </a:t>
            </a:r>
          </a:p>
          <a:p>
            <a:endParaRPr lang="en-US" sz="2700" b="1" dirty="0">
              <a:latin typeface="Calibri" panose="020F0502020204030204" pitchFamily="34" charset="0"/>
            </a:endParaRPr>
          </a:p>
          <a:p>
            <a:r>
              <a:rPr lang="en-US" sz="2700" b="1" dirty="0">
                <a:latin typeface="Calibri" panose="020F0502020204030204" pitchFamily="34" charset="0"/>
              </a:rPr>
              <a:t>When we allow our hearts to do this, we are essentially telling the Lord, “I don’t trust you fully, you can’t handle my situation, and I don’t genuinely think you are powerful enough to carry this burden, Lord!” </a:t>
            </a:r>
          </a:p>
          <a:p>
            <a:endParaRPr lang="en-US" sz="2700" b="1" dirty="0">
              <a:latin typeface="Calibri" panose="020F0502020204030204" pitchFamily="34" charset="0"/>
            </a:endParaRPr>
          </a:p>
          <a:p>
            <a:r>
              <a:rPr lang="en-US" sz="2700" b="1" dirty="0">
                <a:latin typeface="Calibri" panose="020F0502020204030204" pitchFamily="34" charset="0"/>
              </a:rPr>
              <a:t>Anxiety can be rooted in our </a:t>
            </a:r>
            <a:r>
              <a:rPr lang="en-US" sz="2700" b="1" u="sng" dirty="0">
                <a:latin typeface="Calibri" panose="020F0502020204030204" pitchFamily="34" charset="0"/>
              </a:rPr>
              <a:t>selfish motives</a:t>
            </a:r>
            <a:r>
              <a:rPr lang="en-US" sz="2700" b="1" dirty="0">
                <a:latin typeface="Calibri" panose="020F0502020204030204" pitchFamily="34" charset="0"/>
              </a:rPr>
              <a:t> as we think, what if God doesn’t work this out the way I want or give me what I want? </a:t>
            </a:r>
          </a:p>
          <a:p>
            <a:endParaRPr lang="en-US" sz="2700" b="1" dirty="0">
              <a:latin typeface="Calibri" panose="020F0502020204030204" pitchFamily="34" charset="0"/>
            </a:endParaRPr>
          </a:p>
          <a:p>
            <a:endParaRPr lang="en-US" sz="2700" b="1" dirty="0">
              <a:latin typeface="Calibri" panose="020F0502020204030204" pitchFamily="34" charset="0"/>
            </a:endParaRPr>
          </a:p>
        </p:txBody>
      </p:sp>
    </p:spTree>
    <p:extLst>
      <p:ext uri="{BB962C8B-B14F-4D97-AF65-F5344CB8AC3E}">
        <p14:creationId xmlns:p14="http://schemas.microsoft.com/office/powerpoint/2010/main" val="18050965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6700" y="228600"/>
            <a:ext cx="8610600" cy="5909310"/>
          </a:xfrm>
          <a:prstGeom prst="rect">
            <a:avLst/>
          </a:prstGeom>
        </p:spPr>
        <p:txBody>
          <a:bodyPr wrap="square">
            <a:spAutoFit/>
          </a:bodyPr>
          <a:lstStyle/>
          <a:p>
            <a:pPr algn="ctr"/>
            <a:r>
              <a:rPr lang="en-US" sz="4000" b="1" u="sng" dirty="0">
                <a:latin typeface="Calibri" panose="020F0502020204030204" pitchFamily="34" charset="0"/>
              </a:rPr>
              <a:t>IV. Concern</a:t>
            </a:r>
            <a:r>
              <a:rPr lang="en-US" sz="2600" b="1" u="sng" dirty="0">
                <a:latin typeface="Calibri" panose="020F0502020204030204" pitchFamily="34" charset="0"/>
              </a:rPr>
              <a:t> </a:t>
            </a:r>
          </a:p>
          <a:p>
            <a:pPr algn="ctr"/>
            <a:endParaRPr lang="en-US" sz="2600" b="1" dirty="0">
              <a:latin typeface="Calibri" panose="020F0502020204030204" pitchFamily="34" charset="0"/>
            </a:endParaRPr>
          </a:p>
          <a:p>
            <a:r>
              <a:rPr lang="en-US" sz="2600" b="1" dirty="0">
                <a:latin typeface="Calibri" panose="020F0502020204030204" pitchFamily="34" charset="0"/>
              </a:rPr>
              <a:t>There are </a:t>
            </a:r>
            <a:r>
              <a:rPr lang="en-US" sz="2600" b="1" u="sng" dirty="0">
                <a:latin typeface="Calibri" panose="020F0502020204030204" pitchFamily="34" charset="0"/>
              </a:rPr>
              <a:t>genuine concerns </a:t>
            </a:r>
            <a:r>
              <a:rPr lang="en-US" sz="2600" b="1" dirty="0">
                <a:latin typeface="Calibri" panose="020F0502020204030204" pitchFamily="34" charset="0"/>
              </a:rPr>
              <a:t>for which we must give diligent, careful thought and priority to.</a:t>
            </a:r>
          </a:p>
          <a:p>
            <a:endParaRPr lang="en-US" sz="2600" b="1" dirty="0">
              <a:latin typeface="Calibri" panose="020F0502020204030204" pitchFamily="34" charset="0"/>
            </a:endParaRPr>
          </a:p>
          <a:p>
            <a:r>
              <a:rPr lang="en-US" sz="2600" b="1" dirty="0">
                <a:latin typeface="Calibri" panose="020F0502020204030204" pitchFamily="34" charset="0"/>
              </a:rPr>
              <a:t>	Concern: (</a:t>
            </a:r>
            <a:r>
              <a:rPr lang="en-US" sz="2600" b="1" i="1" dirty="0">
                <a:latin typeface="Calibri" panose="020F0502020204030204" pitchFamily="34" charset="0"/>
              </a:rPr>
              <a:t>Cambridge Dictionary</a:t>
            </a:r>
            <a:r>
              <a:rPr lang="en-US" sz="2600" b="1" dirty="0">
                <a:latin typeface="Calibri" panose="020F0502020204030204" pitchFamily="34" charset="0"/>
              </a:rPr>
              <a:t>)</a:t>
            </a:r>
          </a:p>
          <a:p>
            <a:r>
              <a:rPr lang="en-US" sz="2600" b="1" dirty="0">
                <a:latin typeface="Calibri" panose="020F0502020204030204" pitchFamily="34" charset="0"/>
              </a:rPr>
              <a:t>		- something that is important to you, or the fact of 		being important;</a:t>
            </a:r>
          </a:p>
          <a:p>
            <a:r>
              <a:rPr lang="en-US" sz="2600" b="1" dirty="0">
                <a:latin typeface="Calibri" panose="020F0502020204030204" pitchFamily="34" charset="0"/>
              </a:rPr>
              <a:t>		- to be important to someone close to you or to involve someone close to you directly;</a:t>
            </a:r>
          </a:p>
          <a:p>
            <a:r>
              <a:rPr lang="en-US" sz="2600" b="1" dirty="0">
                <a:latin typeface="Calibri" panose="020F0502020204030204" pitchFamily="34" charset="0"/>
              </a:rPr>
              <a:t>		- to become involved with something at a deeper level</a:t>
            </a:r>
          </a:p>
          <a:p>
            <a:r>
              <a:rPr lang="en-US" sz="2600" b="1" dirty="0">
                <a:latin typeface="Calibri" panose="020F0502020204030204" pitchFamily="34" charset="0"/>
              </a:rPr>
              <a:t>		</a:t>
            </a:r>
          </a:p>
          <a:p>
            <a:r>
              <a:rPr lang="en-US" sz="2600" b="1" dirty="0">
                <a:latin typeface="Calibri" panose="020F0502020204030204" pitchFamily="34" charset="0"/>
              </a:rPr>
              <a:t>It is right and proper to have concern for those people and things we love and care for and have responsibility for.</a:t>
            </a:r>
          </a:p>
        </p:txBody>
      </p:sp>
    </p:spTree>
    <p:extLst>
      <p:ext uri="{BB962C8B-B14F-4D97-AF65-F5344CB8AC3E}">
        <p14:creationId xmlns:p14="http://schemas.microsoft.com/office/powerpoint/2010/main" val="24857269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6700" y="0"/>
            <a:ext cx="8610600" cy="6186309"/>
          </a:xfrm>
          <a:prstGeom prst="rect">
            <a:avLst/>
          </a:prstGeom>
        </p:spPr>
        <p:txBody>
          <a:bodyPr wrap="square">
            <a:spAutoFit/>
          </a:bodyPr>
          <a:lstStyle/>
          <a:p>
            <a:pPr algn="ctr"/>
            <a:r>
              <a:rPr lang="en-US" sz="3600" b="1" u="sng" dirty="0">
                <a:latin typeface="Calibri" panose="020F0502020204030204" pitchFamily="34" charset="0"/>
              </a:rPr>
              <a:t>Concern</a:t>
            </a:r>
            <a:r>
              <a:rPr lang="en-US" sz="2400" b="1" u="sng" dirty="0">
                <a:latin typeface="Calibri" panose="020F0502020204030204" pitchFamily="34" charset="0"/>
              </a:rPr>
              <a:t> </a:t>
            </a:r>
          </a:p>
          <a:p>
            <a:pPr algn="ctr"/>
            <a:endParaRPr lang="en-US" sz="2400" b="1" dirty="0">
              <a:latin typeface="Calibri" panose="020F0502020204030204" pitchFamily="34" charset="0"/>
            </a:endParaRPr>
          </a:p>
          <a:p>
            <a:r>
              <a:rPr lang="en-US" sz="2400" b="1" dirty="0">
                <a:latin typeface="Calibri" panose="020F0502020204030204" pitchFamily="34" charset="0"/>
              </a:rPr>
              <a:t>God is concerned for us (Psalm 91:11) - </a:t>
            </a:r>
            <a:r>
              <a:rPr lang="en-US" sz="2400" b="1" i="1" dirty="0">
                <a:latin typeface="Calibri" panose="020F0502020204030204" pitchFamily="34" charset="0"/>
              </a:rPr>
              <a:t>For He will give His angels charge concerning you, To guard you in all your ways</a:t>
            </a:r>
            <a:r>
              <a:rPr lang="en-US" sz="2400" b="1" dirty="0">
                <a:latin typeface="Calibri" panose="020F0502020204030204" pitchFamily="34" charset="0"/>
              </a:rPr>
              <a:t>.</a:t>
            </a:r>
          </a:p>
          <a:p>
            <a:endParaRPr lang="en-US" sz="2400" b="1" dirty="0">
              <a:latin typeface="Calibri" panose="020F0502020204030204" pitchFamily="34" charset="0"/>
            </a:endParaRPr>
          </a:p>
          <a:p>
            <a:r>
              <a:rPr lang="en-US" sz="2400" b="1" dirty="0">
                <a:latin typeface="Calibri" panose="020F0502020204030204" pitchFamily="34" charset="0"/>
              </a:rPr>
              <a:t>Paul was concerned for the Corinthians (1Cor. 1:4) </a:t>
            </a:r>
            <a:r>
              <a:rPr lang="en-US" sz="2400" b="1" i="1" dirty="0">
                <a:latin typeface="Calibri" panose="020F0502020204030204" pitchFamily="34" charset="0"/>
              </a:rPr>
              <a:t>- I thank my God always concerning you for the grace of God which was given you in Christ Jesus,</a:t>
            </a:r>
            <a:endParaRPr lang="en-US" sz="2400" b="1" dirty="0">
              <a:latin typeface="Calibri" panose="020F0502020204030204" pitchFamily="34" charset="0"/>
            </a:endParaRPr>
          </a:p>
          <a:p>
            <a:endParaRPr lang="en-US" sz="2400" b="1" i="1" dirty="0">
              <a:latin typeface="Calibri" panose="020F0502020204030204" pitchFamily="34" charset="0"/>
            </a:endParaRPr>
          </a:p>
          <a:p>
            <a:r>
              <a:rPr lang="en-US" sz="2400" b="1" dirty="0">
                <a:latin typeface="Calibri" panose="020F0502020204030204" pitchFamily="34" charset="0"/>
              </a:rPr>
              <a:t>2 Cor. 11:28 </a:t>
            </a:r>
            <a:r>
              <a:rPr lang="en-US" sz="2400" b="1" i="1" dirty="0">
                <a:latin typeface="Calibri" panose="020F0502020204030204" pitchFamily="34" charset="0"/>
              </a:rPr>
              <a:t>- Apart from such external things, there is the daily pressure on me of concern for all the churches.</a:t>
            </a:r>
          </a:p>
          <a:p>
            <a:endParaRPr lang="en-US" sz="2400" b="1" i="1" dirty="0">
              <a:latin typeface="Calibri" panose="020F0502020204030204" pitchFamily="34" charset="0"/>
            </a:endParaRPr>
          </a:p>
          <a:p>
            <a:r>
              <a:rPr lang="en-US" sz="2400" b="1" dirty="0">
                <a:latin typeface="Calibri" panose="020F0502020204030204" pitchFamily="34" charset="0"/>
              </a:rPr>
              <a:t>We are to be concerned for one another (Phil. 4:10) - </a:t>
            </a:r>
            <a:r>
              <a:rPr lang="en-US" sz="2400" b="1" i="1" dirty="0">
                <a:latin typeface="Calibri" panose="020F0502020204030204" pitchFamily="34" charset="0"/>
              </a:rPr>
              <a:t>But I rejoiced in the Lord greatly, that now at last you have revived your concern for me; indeed, you were concerned before, but you lacked opportunity.</a:t>
            </a:r>
          </a:p>
        </p:txBody>
      </p:sp>
    </p:spTree>
    <p:extLst>
      <p:ext uri="{BB962C8B-B14F-4D97-AF65-F5344CB8AC3E}">
        <p14:creationId xmlns:p14="http://schemas.microsoft.com/office/powerpoint/2010/main" val="18604425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7144" y="-7121"/>
            <a:ext cx="8610600" cy="2554545"/>
          </a:xfrm>
          <a:prstGeom prst="rect">
            <a:avLst/>
          </a:prstGeom>
        </p:spPr>
        <p:txBody>
          <a:bodyPr wrap="square">
            <a:spAutoFit/>
          </a:bodyPr>
          <a:lstStyle/>
          <a:p>
            <a:pPr algn="ctr"/>
            <a:r>
              <a:rPr lang="en-US" sz="4000" b="1" u="sng" dirty="0">
                <a:latin typeface="Calibri" panose="020F0502020204030204" pitchFamily="34" charset="0"/>
              </a:rPr>
              <a:t>Concern </a:t>
            </a:r>
          </a:p>
          <a:p>
            <a:pPr algn="ctr"/>
            <a:endParaRPr lang="en-US" sz="4000" b="1" dirty="0">
              <a:latin typeface="Calibri" panose="020F0502020204030204" pitchFamily="34" charset="0"/>
            </a:endParaRPr>
          </a:p>
          <a:p>
            <a:pPr algn="ctr"/>
            <a:endParaRPr lang="en-US" sz="4000" b="1" dirty="0">
              <a:latin typeface="Calibri" panose="020F0502020204030204" pitchFamily="34" charset="0"/>
            </a:endParaRPr>
          </a:p>
          <a:p>
            <a:pPr algn="ctr"/>
            <a:endParaRPr lang="en-US" sz="4000" b="1" dirty="0">
              <a:latin typeface="Calibri" panose="020F0502020204030204" pitchFamily="34" charset="0"/>
            </a:endParaRPr>
          </a:p>
        </p:txBody>
      </p:sp>
      <p:sp>
        <p:nvSpPr>
          <p:cNvPr id="3" name="Isosceles Triangle 2">
            <a:extLst>
              <a:ext uri="{FF2B5EF4-FFF2-40B4-BE49-F238E27FC236}">
                <a16:creationId xmlns:a16="http://schemas.microsoft.com/office/drawing/2014/main" id="{FD9D3F33-6212-E85A-2D10-1C5308D1F15D}"/>
              </a:ext>
            </a:extLst>
          </p:cNvPr>
          <p:cNvSpPr/>
          <p:nvPr/>
        </p:nvSpPr>
        <p:spPr>
          <a:xfrm>
            <a:off x="2667000" y="638306"/>
            <a:ext cx="3810000" cy="340029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9C036797-EE79-22BD-E9D4-45E1340CC398}"/>
              </a:ext>
            </a:extLst>
          </p:cNvPr>
          <p:cNvSpPr/>
          <p:nvPr/>
        </p:nvSpPr>
        <p:spPr>
          <a:xfrm>
            <a:off x="-1611675" y="2067088"/>
            <a:ext cx="8610600" cy="2554545"/>
          </a:xfrm>
          <a:prstGeom prst="rect">
            <a:avLst/>
          </a:prstGeom>
        </p:spPr>
        <p:txBody>
          <a:bodyPr wrap="square">
            <a:spAutoFit/>
          </a:bodyPr>
          <a:lstStyle/>
          <a:p>
            <a:pPr algn="ctr"/>
            <a:r>
              <a:rPr lang="en-US" sz="4000" b="1" dirty="0">
                <a:latin typeface="Calibri" panose="020F0502020204030204" pitchFamily="34" charset="0"/>
              </a:rPr>
              <a:t>Apathy</a:t>
            </a:r>
            <a:r>
              <a:rPr lang="en-US" sz="4000" b="1" u="sng" dirty="0">
                <a:latin typeface="Calibri" panose="020F0502020204030204" pitchFamily="34" charset="0"/>
              </a:rPr>
              <a:t> </a:t>
            </a:r>
          </a:p>
          <a:p>
            <a:pPr algn="ctr"/>
            <a:endParaRPr lang="en-US" sz="4000" b="1" dirty="0">
              <a:latin typeface="Calibri" panose="020F0502020204030204" pitchFamily="34" charset="0"/>
            </a:endParaRPr>
          </a:p>
          <a:p>
            <a:pPr algn="ctr"/>
            <a:endParaRPr lang="en-US" sz="4000" b="1" dirty="0">
              <a:latin typeface="Calibri" panose="020F0502020204030204" pitchFamily="34" charset="0"/>
            </a:endParaRPr>
          </a:p>
          <a:p>
            <a:pPr algn="ctr"/>
            <a:endParaRPr lang="en-US" sz="4000" b="1" dirty="0">
              <a:latin typeface="Calibri" panose="020F0502020204030204" pitchFamily="34" charset="0"/>
            </a:endParaRPr>
          </a:p>
        </p:txBody>
      </p:sp>
      <p:sp>
        <p:nvSpPr>
          <p:cNvPr id="5" name="Rectangle 4">
            <a:extLst>
              <a:ext uri="{FF2B5EF4-FFF2-40B4-BE49-F238E27FC236}">
                <a16:creationId xmlns:a16="http://schemas.microsoft.com/office/drawing/2014/main" id="{BE4F41A0-566D-DAA9-F875-EF9AC5EE3FA6}"/>
              </a:ext>
            </a:extLst>
          </p:cNvPr>
          <p:cNvSpPr/>
          <p:nvPr/>
        </p:nvSpPr>
        <p:spPr>
          <a:xfrm>
            <a:off x="2245963" y="2067089"/>
            <a:ext cx="8610600" cy="2554545"/>
          </a:xfrm>
          <a:prstGeom prst="rect">
            <a:avLst/>
          </a:prstGeom>
        </p:spPr>
        <p:txBody>
          <a:bodyPr wrap="square">
            <a:spAutoFit/>
          </a:bodyPr>
          <a:lstStyle/>
          <a:p>
            <a:pPr algn="ctr"/>
            <a:r>
              <a:rPr lang="en-US" sz="4000" b="1" dirty="0">
                <a:latin typeface="Calibri" panose="020F0502020204030204" pitchFamily="34" charset="0"/>
              </a:rPr>
              <a:t>Anxiety</a:t>
            </a:r>
            <a:r>
              <a:rPr lang="en-US" sz="4000" b="1" u="sng" dirty="0">
                <a:latin typeface="Calibri" panose="020F0502020204030204" pitchFamily="34" charset="0"/>
              </a:rPr>
              <a:t> </a:t>
            </a:r>
          </a:p>
          <a:p>
            <a:pPr algn="ctr"/>
            <a:endParaRPr lang="en-US" sz="4000" b="1" dirty="0">
              <a:latin typeface="Calibri" panose="020F0502020204030204" pitchFamily="34" charset="0"/>
            </a:endParaRPr>
          </a:p>
          <a:p>
            <a:pPr algn="ctr"/>
            <a:endParaRPr lang="en-US" sz="4000" b="1" dirty="0">
              <a:latin typeface="Calibri" panose="020F0502020204030204" pitchFamily="34" charset="0"/>
            </a:endParaRPr>
          </a:p>
          <a:p>
            <a:pPr algn="ctr"/>
            <a:endParaRPr lang="en-US" sz="4000" b="1" dirty="0">
              <a:latin typeface="Calibri" panose="020F0502020204030204" pitchFamily="34" charset="0"/>
            </a:endParaRPr>
          </a:p>
        </p:txBody>
      </p:sp>
      <p:sp>
        <p:nvSpPr>
          <p:cNvPr id="7" name="TextBox 6">
            <a:extLst>
              <a:ext uri="{FF2B5EF4-FFF2-40B4-BE49-F238E27FC236}">
                <a16:creationId xmlns:a16="http://schemas.microsoft.com/office/drawing/2014/main" id="{601020F3-9C08-BB3E-1C6E-55AAAEEF8B03}"/>
              </a:ext>
            </a:extLst>
          </p:cNvPr>
          <p:cNvSpPr txBox="1"/>
          <p:nvPr/>
        </p:nvSpPr>
        <p:spPr>
          <a:xfrm>
            <a:off x="0" y="4173817"/>
            <a:ext cx="9296400" cy="1938992"/>
          </a:xfrm>
          <a:prstGeom prst="rect">
            <a:avLst/>
          </a:prstGeom>
          <a:noFill/>
        </p:spPr>
        <p:txBody>
          <a:bodyPr wrap="square" rtlCol="0">
            <a:spAutoFit/>
          </a:bodyPr>
          <a:lstStyle/>
          <a:p>
            <a:r>
              <a:rPr lang="en-US" sz="2000" b="1" dirty="0">
                <a:latin typeface="Calibri" panose="020F0502020204030204" pitchFamily="34" charset="0"/>
                <a:ea typeface="Calibri" panose="020F0502020204030204" pitchFamily="34" charset="0"/>
                <a:cs typeface="Calibri" panose="020F0502020204030204" pitchFamily="34" charset="0"/>
              </a:rPr>
              <a:t>Concerns are dealt with in a Godly way. Worry (anxiety) often results from a legitimate concern that we allow to consume us We fail to bring that concern into God’s presence to see it from God’s perspective. Matters of legitimate concern fall to anxiety when we fail to deal with it in Godly ways. Those concerns of which we have responsibility or legitimate interest that are neglected fall into sinful apathy.</a:t>
            </a:r>
          </a:p>
          <a:p>
            <a:r>
              <a:rPr lang="en-US" sz="2000" b="1" dirty="0">
                <a:latin typeface="Calibri" panose="020F0502020204030204" pitchFamily="34" charset="0"/>
                <a:ea typeface="Calibri" panose="020F0502020204030204" pitchFamily="34" charset="0"/>
                <a:cs typeface="Calibri" panose="020F0502020204030204" pitchFamily="34" charset="0"/>
              </a:rPr>
              <a:t>									Robert Jones</a:t>
            </a:r>
          </a:p>
        </p:txBody>
      </p:sp>
    </p:spTree>
    <p:extLst>
      <p:ext uri="{BB962C8B-B14F-4D97-AF65-F5344CB8AC3E}">
        <p14:creationId xmlns:p14="http://schemas.microsoft.com/office/powerpoint/2010/main" val="3444031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1179"/>
            <a:ext cx="8991600" cy="5816977"/>
          </a:xfrm>
          <a:prstGeom prst="rect">
            <a:avLst/>
          </a:prstGeom>
        </p:spPr>
        <p:txBody>
          <a:bodyPr wrap="square">
            <a:spAutoFit/>
          </a:bodyPr>
          <a:lstStyle/>
          <a:p>
            <a:pPr algn="ctr"/>
            <a:r>
              <a:rPr lang="en-US" sz="2400" b="1" u="sng" dirty="0">
                <a:latin typeface="Calibri" panose="020F0502020204030204" pitchFamily="34" charset="0"/>
              </a:rPr>
              <a:t>Concern or Anxiety</a:t>
            </a:r>
          </a:p>
          <a:p>
            <a:pPr algn="ctr"/>
            <a:endParaRPr lang="en-US" sz="2400" b="1" dirty="0">
              <a:latin typeface="Calibri" panose="020F0502020204030204" pitchFamily="34" charset="0"/>
            </a:endParaRPr>
          </a:p>
          <a:p>
            <a:r>
              <a:rPr lang="en-US" sz="2400" b="1" dirty="0">
                <a:latin typeface="Calibri" panose="020F0502020204030204" pitchFamily="34" charset="0"/>
              </a:rPr>
              <a:t>Is it biblical concern or unbiblical anxiety? (Matthew 6)</a:t>
            </a:r>
          </a:p>
          <a:p>
            <a:endParaRPr lang="en-US" sz="2400" b="1" dirty="0">
              <a:latin typeface="Calibri" panose="020F0502020204030204" pitchFamily="34" charset="0"/>
            </a:endParaRPr>
          </a:p>
          <a:p>
            <a:r>
              <a:rPr lang="en-US" sz="2400" b="1" dirty="0">
                <a:latin typeface="Calibri" panose="020F0502020204030204" pitchFamily="34" charset="0"/>
              </a:rPr>
              <a:t>1. Jesus says that </a:t>
            </a:r>
            <a:r>
              <a:rPr lang="en-US" sz="2800" b="1" u="sng" dirty="0">
                <a:latin typeface="Calibri" panose="020F0502020204030204" pitchFamily="34" charset="0"/>
              </a:rPr>
              <a:t>self-concern</a:t>
            </a:r>
            <a:r>
              <a:rPr lang="en-US" sz="2400" b="1" dirty="0">
                <a:latin typeface="Calibri" panose="020F0502020204030204" pitchFamily="34" charset="0"/>
              </a:rPr>
              <a:t> as your </a:t>
            </a:r>
            <a:r>
              <a:rPr lang="en-US" sz="2800" b="1" u="sng" dirty="0">
                <a:latin typeface="Calibri" panose="020F0502020204030204" pitchFamily="34" charset="0"/>
              </a:rPr>
              <a:t>primary</a:t>
            </a:r>
            <a:r>
              <a:rPr lang="en-US" sz="2400" b="1" dirty="0">
                <a:latin typeface="Calibri" panose="020F0502020204030204" pitchFamily="34" charset="0"/>
              </a:rPr>
              <a:t> interest is wrong (vv. 25-26). Your life and body should not be your biggest concern. </a:t>
            </a:r>
          </a:p>
          <a:p>
            <a:endParaRPr lang="en-US" sz="2400" b="1" dirty="0">
              <a:latin typeface="Calibri" panose="020F0502020204030204" pitchFamily="34" charset="0"/>
            </a:endParaRPr>
          </a:p>
          <a:p>
            <a:r>
              <a:rPr lang="en-US" sz="2400" b="1" dirty="0">
                <a:latin typeface="Calibri" panose="020F0502020204030204" pitchFamily="34" charset="0"/>
              </a:rPr>
              <a:t>2. Jesus speaks of anxiety as being functionally </a:t>
            </a:r>
            <a:r>
              <a:rPr lang="en-US" sz="2800" b="1" u="sng" dirty="0">
                <a:latin typeface="Calibri" panose="020F0502020204030204" pitchFamily="34" charset="0"/>
              </a:rPr>
              <a:t>God-less</a:t>
            </a:r>
            <a:r>
              <a:rPr lang="en-US" sz="2400" b="1" dirty="0">
                <a:latin typeface="Calibri" panose="020F0502020204030204" pitchFamily="34" charset="0"/>
              </a:rPr>
              <a:t>. That’s why Jesus shows us the character of God: God feeds, God clothes, and God knows (vv. 26, 30, 32). A seminary professor once said, “Anxiety is a mild form of atheism.”</a:t>
            </a:r>
          </a:p>
          <a:p>
            <a:endParaRPr lang="en-US" sz="2400" b="1" dirty="0">
              <a:latin typeface="Calibri" panose="020F0502020204030204" pitchFamily="34" charset="0"/>
            </a:endParaRPr>
          </a:p>
          <a:p>
            <a:r>
              <a:rPr lang="en-US" sz="2400" b="1" dirty="0">
                <a:latin typeface="Calibri" panose="020F0502020204030204" pitchFamily="34" charset="0"/>
              </a:rPr>
              <a:t>3. Jesus identifies anxiety as being </a:t>
            </a:r>
            <a:r>
              <a:rPr lang="en-US" sz="2800" b="1" u="sng" dirty="0">
                <a:latin typeface="Calibri" panose="020F0502020204030204" pitchFamily="34" charset="0"/>
              </a:rPr>
              <a:t>self-terminating</a:t>
            </a:r>
            <a:r>
              <a:rPr lang="en-US" sz="2400" b="1" dirty="0">
                <a:latin typeface="Calibri" panose="020F0502020204030204" pitchFamily="34" charset="0"/>
              </a:rPr>
              <a:t> - “Which of you by being anxious adds a single hour to his span of life?” (v. 27). Anxieties are us trying to fix it—but we can’t fix it.</a:t>
            </a:r>
          </a:p>
        </p:txBody>
      </p:sp>
    </p:spTree>
    <p:extLst>
      <p:ext uri="{BB962C8B-B14F-4D97-AF65-F5344CB8AC3E}">
        <p14:creationId xmlns:p14="http://schemas.microsoft.com/office/powerpoint/2010/main" val="23663940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422189" y="982134"/>
            <a:ext cx="8686800" cy="5139869"/>
          </a:xfrm>
          <a:prstGeom prst="rect">
            <a:avLst/>
          </a:prstGeom>
          <a:noFill/>
        </p:spPr>
        <p:txBody>
          <a:bodyPr>
            <a:spAutoFit/>
          </a:bodyPr>
          <a:lstStyle/>
          <a:p>
            <a:pPr>
              <a:defRPr/>
            </a:pPr>
            <a:endPar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There is currently </a:t>
            </a:r>
            <a:r>
              <a:rPr lang="en-US" sz="36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much</a:t>
            </a:r>
            <a:r>
              <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with which to be concerned but </a:t>
            </a:r>
            <a:r>
              <a:rPr lang="en-US" sz="36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nothing</a:t>
            </a:r>
            <a:r>
              <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over which to be anxious. </a:t>
            </a:r>
          </a:p>
          <a:p>
            <a:pPr>
              <a:defRPr/>
            </a:pPr>
            <a:endPar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We should not minimize cares or concerns in this life, but we neither dare to be anxious. God knows. God provides. God is good. </a:t>
            </a:r>
          </a:p>
          <a:p>
            <a:pPr>
              <a:defRPr/>
            </a:pPr>
            <a:r>
              <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So, we take our concerns to Him, knowing He is a good God who truly does care for us (Luke 12:32).</a:t>
            </a:r>
          </a:p>
          <a:p>
            <a:pPr>
              <a:defRPr/>
            </a:pPr>
            <a:endPar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434DD6CA-776E-4899-A667-B1BBE0C82E64}"/>
              </a:ext>
            </a:extLst>
          </p:cNvPr>
          <p:cNvSpPr txBox="1"/>
          <p:nvPr/>
        </p:nvSpPr>
        <p:spPr>
          <a:xfrm>
            <a:off x="2895600" y="306971"/>
            <a:ext cx="4579748" cy="646331"/>
          </a:xfrm>
          <a:prstGeom prst="rect">
            <a:avLst/>
          </a:prstGeom>
          <a:noFill/>
        </p:spPr>
        <p:txBody>
          <a:bodyPr wrap="square">
            <a:spAutoFit/>
          </a:bodyPr>
          <a:lstStyle/>
          <a:p>
            <a:r>
              <a:rPr kumimoji="0" lang="en-US" sz="3600" b="1" i="0" u="none" strike="noStrike" kern="1200" cap="none" spc="0" normalizeH="0" baseline="0" noProof="0" dirty="0">
                <a:ln>
                  <a:noFill/>
                </a:ln>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Concern and Anxiety</a:t>
            </a:r>
            <a:endParaRPr lang="en-US" sz="3600" dirty="0"/>
          </a:p>
        </p:txBody>
      </p:sp>
    </p:spTree>
    <p:extLst>
      <p:ext uri="{BB962C8B-B14F-4D97-AF65-F5344CB8AC3E}">
        <p14:creationId xmlns:p14="http://schemas.microsoft.com/office/powerpoint/2010/main" val="14147450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304800"/>
            <a:ext cx="8686800" cy="6555641"/>
          </a:xfrm>
          <a:prstGeom prst="rect">
            <a:avLst/>
          </a:prstGeom>
          <a:noFill/>
        </p:spPr>
        <p:txBody>
          <a:bodyPr>
            <a:spAutoFit/>
          </a:bodyPr>
          <a:lstStyle/>
          <a:p>
            <a:pPr>
              <a:defRPr/>
            </a:pPr>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lgn="ctr">
              <a:defRPr/>
            </a:pPr>
            <a:r>
              <a:rPr kumimoji="0" lang="en-US" sz="3000" b="1" i="0" u="sng" strike="noStrike" kern="1200" cap="none" spc="0" normalizeH="0" baseline="0" noProof="0" dirty="0">
                <a:ln>
                  <a:noFill/>
                </a:ln>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Concern and Anxiety</a:t>
            </a:r>
          </a:p>
          <a:p>
            <a:pPr>
              <a:defRPr/>
            </a:pPr>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Where do you need to pause and identify concerns to which you must be more faithful?</a:t>
            </a:r>
          </a:p>
          <a:p>
            <a:pPr>
              <a:defRPr/>
            </a:pPr>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What are the areas of sinful anxiety where you need to trust in the Lord?</a:t>
            </a:r>
          </a:p>
          <a:p>
            <a:pPr>
              <a:defRPr/>
            </a:pPr>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How can you practically be faithful to your concerns while entrusting anxieties to the Lord?</a:t>
            </a:r>
          </a:p>
          <a:p>
            <a:pPr>
              <a:defRPr/>
            </a:pPr>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Philippians 4: 4-7</a:t>
            </a:r>
          </a:p>
          <a:p>
            <a:pPr>
              <a:defRPr/>
            </a:pPr>
            <a:r>
              <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1 Peter 5: 6-7</a:t>
            </a:r>
          </a:p>
        </p:txBody>
      </p:sp>
    </p:spTree>
    <p:extLst>
      <p:ext uri="{BB962C8B-B14F-4D97-AF65-F5344CB8AC3E}">
        <p14:creationId xmlns:p14="http://schemas.microsoft.com/office/powerpoint/2010/main" val="3298250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762000"/>
            <a:ext cx="8382000" cy="4524315"/>
          </a:xfrm>
          <a:prstGeom prst="rect">
            <a:avLst/>
          </a:prstGeom>
          <a:noFill/>
        </p:spPr>
        <p:txBody>
          <a:bodyPr wrap="square" rtlCol="0">
            <a:spAutoFit/>
          </a:bodyPr>
          <a:lstStyle/>
          <a:p>
            <a:pPr algn="ctr"/>
            <a:r>
              <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 Understanding Fear in the Bible</a:t>
            </a:r>
          </a:p>
          <a:p>
            <a:pPr algn="ctr"/>
            <a:endPar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Fear God (Ps. 111:10; Prov. 1:7; Eccl. 12:13)</a:t>
            </a:r>
          </a:p>
          <a:p>
            <a:pPr marL="457200" indent="-457200">
              <a:buFont typeface="Arial" panose="020B0604020202020204" pitchFamily="34" charset="0"/>
              <a:buChar char="•"/>
            </a:pPr>
            <a:endPar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Don’t fear man (Jer. 17:5-7; Heb. 13:5)</a:t>
            </a:r>
          </a:p>
          <a:p>
            <a:pPr marL="457200" indent="-457200">
              <a:buFont typeface="Arial" panose="020B0604020202020204" pitchFamily="34" charset="0"/>
              <a:buChar char="•"/>
            </a:pPr>
            <a:endPar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Fear not, or don’t be afraid (Luke 2:10)</a:t>
            </a:r>
          </a:p>
          <a:p>
            <a:pPr marL="457200" indent="-457200">
              <a:buFont typeface="Arial" panose="020B0604020202020204" pitchFamily="34" charset="0"/>
              <a:buChar char="•"/>
            </a:pPr>
            <a:endPar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Be very afraid! (Heb. 10:31)</a:t>
            </a:r>
          </a:p>
        </p:txBody>
      </p:sp>
    </p:spTree>
    <p:extLst>
      <p:ext uri="{BB962C8B-B14F-4D97-AF65-F5344CB8AC3E}">
        <p14:creationId xmlns:p14="http://schemas.microsoft.com/office/powerpoint/2010/main" val="13151141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txBox="1">
            <a:spLocks/>
          </p:cNvSpPr>
          <p:nvPr/>
        </p:nvSpPr>
        <p:spPr>
          <a:xfrm>
            <a:off x="152400" y="838200"/>
            <a:ext cx="8534400" cy="1752600"/>
          </a:xfrm>
          <a:prstGeom prst="rect">
            <a:avLst/>
          </a:prstGeom>
        </p:spPr>
        <p:txBody>
          <a:bodyPr/>
          <a:lstStyle/>
          <a:p>
            <a:r>
              <a:rPr lang="en-US" sz="2000" b="1" dirty="0">
                <a:latin typeface="Calibri" panose="020F0502020204030204" pitchFamily="34" charset="0"/>
                <a:cs typeface="Calibri" panose="020F0502020204030204" pitchFamily="34" charset="0"/>
              </a:rPr>
              <a:t>A.  Excessive anxiety and worry (apprehensive expectation), occurring more days than not for at least  6 months, about a number of events or activities (such as work or school performance).</a:t>
            </a:r>
          </a:p>
          <a:p>
            <a:r>
              <a:rPr lang="en-US" sz="2000" b="1" dirty="0">
                <a:latin typeface="Calibri" panose="020F0502020204030204" pitchFamily="34" charset="0"/>
                <a:cs typeface="Calibri" panose="020F0502020204030204" pitchFamily="34" charset="0"/>
              </a:rPr>
              <a:t>B. The individual finds it difficult to control the worry.</a:t>
            </a:r>
          </a:p>
          <a:p>
            <a:r>
              <a:rPr lang="en-US" sz="2000" b="1" dirty="0">
                <a:latin typeface="Calibri" panose="020F0502020204030204" pitchFamily="34" charset="0"/>
                <a:cs typeface="Calibri" panose="020F0502020204030204" pitchFamily="34" charset="0"/>
              </a:rPr>
              <a:t>C.  The anxiety and worry are associated with three (or more) of the following six symptoms (with at least some symptoms having been present for more days than not for the past 6 months):</a:t>
            </a:r>
          </a:p>
          <a:p>
            <a:r>
              <a:rPr lang="en-US" sz="2000" b="1" dirty="0">
                <a:latin typeface="Calibri" panose="020F0502020204030204" pitchFamily="34" charset="0"/>
                <a:cs typeface="Calibri" panose="020F0502020204030204" pitchFamily="34" charset="0"/>
              </a:rPr>
              <a:t>Note: Only one item required in children. 1. Restlessness, feeling keyed up or on edge. 2. Being easily fatigued. 3. Difficulty concentrating or mind going blank. 4. Irritability. 5. Muscle tension. 6. Sleep disturbance (difficulty falling or staying asleep, or restless, unsatisfying sleep).</a:t>
            </a:r>
          </a:p>
          <a:p>
            <a:r>
              <a:rPr lang="en-US" sz="2000" b="1" dirty="0">
                <a:latin typeface="Calibri" panose="020F0502020204030204" pitchFamily="34" charset="0"/>
                <a:cs typeface="Calibri" panose="020F0502020204030204" pitchFamily="34" charset="0"/>
              </a:rPr>
              <a:t>D.  The anxiety, worry, or physical symptoms cause clinically significant distress or impairment in social, occupational, or other important areas of functioning.</a:t>
            </a:r>
          </a:p>
          <a:p>
            <a:r>
              <a:rPr lang="en-US" sz="2000" b="1" dirty="0">
                <a:latin typeface="Calibri" panose="020F0502020204030204" pitchFamily="34" charset="0"/>
                <a:cs typeface="Calibri" panose="020F0502020204030204" pitchFamily="34" charset="0"/>
              </a:rPr>
              <a:t>E.  The disturbance is not attributable to the physiological effects of a substance (e.g., a drug of abuse,  a medication) or another medical condition (e.g., hyperthyroidism).</a:t>
            </a:r>
          </a:p>
          <a:p>
            <a:r>
              <a:rPr lang="en-US" sz="2000" b="1" dirty="0">
                <a:latin typeface="Calibri" panose="020F0502020204030204" pitchFamily="34" charset="0"/>
                <a:cs typeface="Calibri" panose="020F0502020204030204" pitchFamily="34" charset="0"/>
              </a:rPr>
              <a:t>F.  The disturbance is not better explained by another medical disorder </a:t>
            </a:r>
            <a:endParaRPr lang="en-US" sz="2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5" name="Text Box 2"/>
          <p:cNvSpPr txBox="1">
            <a:spLocks noChangeArrowheads="1"/>
          </p:cNvSpPr>
          <p:nvPr/>
        </p:nvSpPr>
        <p:spPr bwMode="auto">
          <a:xfrm>
            <a:off x="2438400" y="228600"/>
            <a:ext cx="5715000" cy="477054"/>
          </a:xfrm>
          <a:prstGeom prst="rect">
            <a:avLst/>
          </a:prstGeom>
          <a:noFill/>
          <a:ln w="9525">
            <a:noFill/>
            <a:miter lim="800000"/>
            <a:headEnd/>
            <a:tailEnd/>
          </a:ln>
          <a:effectLst/>
        </p:spPr>
        <p:txBody>
          <a:bodyPr wrap="square">
            <a:spAutoFit/>
          </a:bodyPr>
          <a:lstStyle/>
          <a:p>
            <a:pPr algn="ctr">
              <a:spcBef>
                <a:spcPct val="50000"/>
              </a:spcBef>
              <a:defRPr/>
            </a:pPr>
            <a:r>
              <a:rPr lang="en-US" sz="2500" b="1" dirty="0">
                <a:latin typeface="Calibri" panose="020F0502020204030204" pitchFamily="34" charset="0"/>
                <a:cs typeface="Calibri" panose="020F0502020204030204" pitchFamily="34" charset="0"/>
              </a:rPr>
              <a:t>V. Generalized Anxiety Disorder </a:t>
            </a:r>
            <a:r>
              <a:rPr lang="en-US" sz="2500" b="1" dirty="0">
                <a:effectLst>
                  <a:outerShdw blurRad="38100" dist="38100" dir="2700000" algn="tl">
                    <a:srgbClr val="000000">
                      <a:alpha val="43137"/>
                    </a:srgbClr>
                  </a:outerShdw>
                </a:effectLst>
                <a:latin typeface="Calibri" pitchFamily="34" charset="0"/>
              </a:rPr>
              <a:t>DSM-5</a:t>
            </a:r>
          </a:p>
        </p:txBody>
      </p:sp>
    </p:spTree>
    <p:extLst>
      <p:ext uri="{BB962C8B-B14F-4D97-AF65-F5344CB8AC3E}">
        <p14:creationId xmlns:p14="http://schemas.microsoft.com/office/powerpoint/2010/main" val="5392017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5E1892FB-F2EC-715A-09CA-3F46E4DEFFF5}"/>
              </a:ext>
            </a:extLst>
          </p:cNvPr>
          <p:cNvSpPr txBox="1"/>
          <p:nvPr/>
        </p:nvSpPr>
        <p:spPr>
          <a:xfrm>
            <a:off x="0" y="1143000"/>
            <a:ext cx="9144000" cy="4247317"/>
          </a:xfrm>
          <a:prstGeom prst="rect">
            <a:avLst/>
          </a:prstGeom>
          <a:noFill/>
        </p:spPr>
        <p:txBody>
          <a:bodyPr wrap="square">
            <a:spAutoFit/>
          </a:bodyPr>
          <a:lstStyle/>
          <a:p>
            <a:r>
              <a:rPr lang="en-US" sz="3000" b="1" dirty="0">
                <a:latin typeface="Calibri" panose="020F0502020204030204" pitchFamily="34" charset="0"/>
                <a:ea typeface="Calibri" panose="020F0502020204030204" pitchFamily="34" charset="0"/>
                <a:cs typeface="Calibri" panose="020F0502020204030204" pitchFamily="34" charset="0"/>
              </a:rPr>
              <a:t>VI. Examples of Manifestations of Anxiety in the Inner and Outer Man.</a:t>
            </a:r>
          </a:p>
          <a:p>
            <a:endParaRPr lang="en-US" sz="3000" dirty="0">
              <a:latin typeface="Calibri" panose="020F0502020204030204" pitchFamily="34" charset="0"/>
              <a:ea typeface="Calibri" panose="020F0502020204030204" pitchFamily="34" charset="0"/>
              <a:cs typeface="Calibri" panose="020F0502020204030204" pitchFamily="34" charset="0"/>
            </a:endParaRPr>
          </a:p>
          <a:p>
            <a:r>
              <a:rPr lang="en-US" sz="3000" dirty="0">
                <a:latin typeface="Calibri" panose="020F0502020204030204" pitchFamily="34" charset="0"/>
                <a:ea typeface="Calibri" panose="020F0502020204030204" pitchFamily="34" charset="0"/>
                <a:cs typeface="Calibri" panose="020F0502020204030204" pitchFamily="34" charset="0"/>
              </a:rPr>
              <a:t>		</a:t>
            </a:r>
            <a:r>
              <a:rPr lang="en-US" sz="3000" b="1" dirty="0">
                <a:latin typeface="Calibri" panose="020F0502020204030204" pitchFamily="34" charset="0"/>
                <a:ea typeface="Calibri" panose="020F0502020204030204" pitchFamily="34" charset="0"/>
                <a:cs typeface="Calibri" panose="020F0502020204030204" pitchFamily="34" charset="0"/>
              </a:rPr>
              <a:t>Inner Man Manifestations </a:t>
            </a:r>
            <a:r>
              <a:rPr lang="en-US" sz="3000" dirty="0">
                <a:latin typeface="Calibri" panose="020F0502020204030204" pitchFamily="34" charset="0"/>
                <a:ea typeface="Calibri" panose="020F0502020204030204" pitchFamily="34" charset="0"/>
                <a:cs typeface="Calibri" panose="020F0502020204030204" pitchFamily="34" charset="0"/>
              </a:rPr>
              <a:t>– Unsettled, lack of focus, fearful, distrustful, blind, sin.</a:t>
            </a:r>
          </a:p>
          <a:p>
            <a:r>
              <a:rPr lang="en-US" sz="3000" dirty="0">
                <a:latin typeface="Calibri" panose="020F0502020204030204" pitchFamily="34" charset="0"/>
                <a:ea typeface="Calibri" panose="020F0502020204030204" pitchFamily="34" charset="0"/>
                <a:cs typeface="Calibri" panose="020F0502020204030204" pitchFamily="34" charset="0"/>
              </a:rPr>
              <a:t>		</a:t>
            </a:r>
          </a:p>
          <a:p>
            <a:r>
              <a:rPr lang="en-US" sz="3000" dirty="0">
                <a:latin typeface="Calibri" panose="020F0502020204030204" pitchFamily="34" charset="0"/>
                <a:ea typeface="Calibri" panose="020F0502020204030204" pitchFamily="34" charset="0"/>
                <a:cs typeface="Calibri" panose="020F0502020204030204" pitchFamily="34" charset="0"/>
              </a:rPr>
              <a:t>		</a:t>
            </a:r>
            <a:r>
              <a:rPr lang="en-US" sz="3000" b="1" dirty="0">
                <a:latin typeface="Calibri" panose="020F0502020204030204" pitchFamily="34" charset="0"/>
                <a:ea typeface="Calibri" panose="020F0502020204030204" pitchFamily="34" charset="0"/>
                <a:cs typeface="Calibri" panose="020F0502020204030204" pitchFamily="34" charset="0"/>
              </a:rPr>
              <a:t>Outer Man Manifestations</a:t>
            </a:r>
            <a:r>
              <a:rPr lang="en-US" sz="3000" dirty="0">
                <a:latin typeface="Calibri" panose="020F0502020204030204" pitchFamily="34" charset="0"/>
                <a:ea typeface="Calibri" panose="020F0502020204030204" pitchFamily="34" charset="0"/>
                <a:cs typeface="Calibri" panose="020F0502020204030204" pitchFamily="34" charset="0"/>
              </a:rPr>
              <a:t>: Sleeplessness, tenseness, pain, appetite issues, neglectful of personal responsibilities, lashing out, withdrawn.</a:t>
            </a:r>
          </a:p>
        </p:txBody>
      </p:sp>
    </p:spTree>
    <p:extLst>
      <p:ext uri="{BB962C8B-B14F-4D97-AF65-F5344CB8AC3E}">
        <p14:creationId xmlns:p14="http://schemas.microsoft.com/office/powerpoint/2010/main" val="32260316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151179"/>
            <a:ext cx="8686800" cy="6555641"/>
          </a:xfrm>
          <a:prstGeom prst="rect">
            <a:avLst/>
          </a:prstGeom>
          <a:noFill/>
        </p:spPr>
        <p:txBody>
          <a:bodyPr>
            <a:spAutoFit/>
          </a:bodyPr>
          <a:lstStyle/>
          <a:p>
            <a:pPr>
              <a:defRPr/>
            </a:pPr>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lgn="ctr">
              <a:defRPr/>
            </a:pPr>
            <a:r>
              <a:rPr lang="en-US" sz="30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VII. Anxiety  - What do we do about it?</a:t>
            </a:r>
          </a:p>
          <a:p>
            <a:pPr>
              <a:defRPr/>
            </a:pPr>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Colossians 3:1-3</a:t>
            </a:r>
          </a:p>
          <a:p>
            <a:pPr>
              <a:defRPr/>
            </a:pPr>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When encompassed and surrounded by pressure-filled circumstances, the temptation is to put  hope in changing the situation. We tell ourselves, “If only “X” were to happen, then life would be better.” </a:t>
            </a:r>
          </a:p>
          <a:p>
            <a:pPr>
              <a:defRPr/>
            </a:pPr>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Instead of focusing on our circumstances, we need to turn our eyes to Christ. We find life and hope in our Lord. </a:t>
            </a:r>
          </a:p>
          <a:p>
            <a:pPr>
              <a:defRPr/>
            </a:pPr>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674551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9CCF4-15D9-D152-2811-ECD02966FC29}"/>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8A4A95E5-1848-E673-D777-1D4C21070047}"/>
              </a:ext>
            </a:extLst>
          </p:cNvPr>
          <p:cNvSpPr txBox="1"/>
          <p:nvPr/>
        </p:nvSpPr>
        <p:spPr>
          <a:xfrm>
            <a:off x="0" y="-381000"/>
            <a:ext cx="9144000" cy="6555641"/>
          </a:xfrm>
          <a:prstGeom prst="rect">
            <a:avLst/>
          </a:prstGeom>
          <a:noFill/>
        </p:spPr>
        <p:txBody>
          <a:bodyPr wrap="square">
            <a:spAutoFit/>
          </a:bodyPr>
          <a:lstStyle/>
          <a:p>
            <a:pPr>
              <a:defRPr/>
            </a:pPr>
            <a:endPar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lgn="ctr">
              <a:defRPr/>
            </a:pPr>
            <a:r>
              <a:rPr lang="en-US" sz="28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n-US" sz="28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Anxiety – What do we do about it? </a:t>
            </a:r>
          </a:p>
          <a:p>
            <a:pPr>
              <a:defRPr/>
            </a:pPr>
            <a:endPar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When faced with the problem that is causing us to be anxious, do we believe the following statements and can we embrace these:</a:t>
            </a:r>
          </a:p>
          <a:p>
            <a:pPr>
              <a:defRPr/>
            </a:pPr>
            <a:endPar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 God, my Father knows what is best for me.</a:t>
            </a:r>
          </a:p>
          <a:p>
            <a:pPr>
              <a:defRPr/>
            </a:pPr>
            <a:r>
              <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 God, my Father is more than able to bring what is best for me.</a:t>
            </a:r>
          </a:p>
          <a:p>
            <a:pPr>
              <a:defRPr/>
            </a:pPr>
            <a:r>
              <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 God, my Father deeply wants what is best for me.</a:t>
            </a:r>
          </a:p>
          <a:p>
            <a:pPr>
              <a:defRPr/>
            </a:pPr>
            <a:r>
              <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 God, my Father will always give me what is best for me.</a:t>
            </a:r>
          </a:p>
          <a:p>
            <a:pPr>
              <a:defRPr/>
            </a:pPr>
            <a:endPar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Believing in God’s wisdom, power, and love for me frees me from worry. Will I believe and embrace it?</a:t>
            </a:r>
          </a:p>
        </p:txBody>
      </p:sp>
    </p:spTree>
    <p:extLst>
      <p:ext uri="{BB962C8B-B14F-4D97-AF65-F5344CB8AC3E}">
        <p14:creationId xmlns:p14="http://schemas.microsoft.com/office/powerpoint/2010/main" val="30328969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440724" y="152400"/>
            <a:ext cx="8686800" cy="6093976"/>
          </a:xfrm>
          <a:prstGeom prst="rect">
            <a:avLst/>
          </a:prstGeom>
          <a:noFill/>
        </p:spPr>
        <p:txBody>
          <a:bodyPr>
            <a:spAutoFit/>
          </a:bodyPr>
          <a:lstStyle/>
          <a:p>
            <a:pPr>
              <a:defRPr/>
            </a:pPr>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lgn="ctr">
              <a:defRPr/>
            </a:pPr>
            <a:r>
              <a:rPr lang="en-US" sz="30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Anxiety – What do we do about it? </a:t>
            </a:r>
          </a:p>
          <a:p>
            <a:pPr>
              <a:defRPr/>
            </a:pPr>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Instead of merely trying harder and “pushing through,” we must put our hope in Christ. That is what brings us living hope. </a:t>
            </a:r>
          </a:p>
          <a:p>
            <a:pPr>
              <a:defRPr/>
            </a:pPr>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There’s no situation so torturous, impossible, agonizing, and depleting of vitality that the Lord cannot share His resurrection life with us and see us through it, and if He so wills, even deliver us out of that situation. If not, He will be with us to help us endure it! </a:t>
            </a:r>
          </a:p>
        </p:txBody>
      </p:sp>
    </p:spTree>
    <p:extLst>
      <p:ext uri="{BB962C8B-B14F-4D97-AF65-F5344CB8AC3E}">
        <p14:creationId xmlns:p14="http://schemas.microsoft.com/office/powerpoint/2010/main" val="20792754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0" y="0"/>
            <a:ext cx="9067800" cy="6309420"/>
          </a:xfrm>
          <a:prstGeom prst="rect">
            <a:avLst/>
          </a:prstGeom>
          <a:noFill/>
        </p:spPr>
        <p:txBody>
          <a:bodyPr wrap="square">
            <a:spAutoFit/>
          </a:bodyPr>
          <a:lstStyle/>
          <a:p>
            <a:pPr algn="ctr">
              <a:defRPr/>
            </a:pPr>
            <a:r>
              <a:rPr lang="en-US" sz="36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VIII. Anxiety </a:t>
            </a:r>
          </a:p>
          <a:p>
            <a:pPr>
              <a:defRPr/>
            </a:pPr>
            <a:endPar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Here are three initial steps to take if you struggle with anxiety:</a:t>
            </a:r>
          </a:p>
          <a:p>
            <a:pPr>
              <a:defRPr/>
            </a:pPr>
            <a:endPar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457200" indent="-457200">
              <a:buAutoNum type="arabicPeriod"/>
              <a:defRPr/>
            </a:pPr>
            <a:r>
              <a:rPr lang="en-US" sz="32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Recognize the Onset of Anxiety</a:t>
            </a:r>
            <a:r>
              <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(Ps. 56:3-4)</a:t>
            </a:r>
            <a:endPar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457200" indent="-457200">
              <a:buAutoNum type="arabicPeriod"/>
              <a:defRPr/>
            </a:pPr>
            <a:endParaRPr lang="en-US" sz="24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Mark the moment when circumstances overwhelm you or when you begin to doubt God’s sovereign power. Recognize it. Acknowledge it. </a:t>
            </a:r>
          </a:p>
          <a:p>
            <a:pPr>
              <a:defRPr/>
            </a:pPr>
            <a:r>
              <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May be the hardest step, but it is where victory over anxiety begins. Begin NOW in your discipline!</a:t>
            </a:r>
          </a:p>
          <a:p>
            <a:pPr>
              <a:defRPr/>
            </a:pPr>
            <a:r>
              <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Psalm 56:3-4, “</a:t>
            </a:r>
            <a:r>
              <a:rPr lang="en-US" sz="2400" b="1" i="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When I am afraid, I put my trust in you. In God, whose Word I praise, in God I trust; I will not be afraid. What can flesh do to me?</a:t>
            </a:r>
            <a:r>
              <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p>
          <a:p>
            <a:pPr>
              <a:defRPr/>
            </a:pPr>
            <a:r>
              <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In the moment, David recognized his heart’s desire to be anxious, and he fought against it. He ran to the Lord in prayer and He trusted in God.</a:t>
            </a:r>
          </a:p>
        </p:txBody>
      </p:sp>
    </p:spTree>
    <p:extLst>
      <p:ext uri="{BB962C8B-B14F-4D97-AF65-F5344CB8AC3E}">
        <p14:creationId xmlns:p14="http://schemas.microsoft.com/office/powerpoint/2010/main" val="5533965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0" y="-457200"/>
            <a:ext cx="9144000" cy="6494085"/>
          </a:xfrm>
          <a:prstGeom prst="rect">
            <a:avLst/>
          </a:prstGeom>
          <a:noFill/>
        </p:spPr>
        <p:txBody>
          <a:bodyPr wrap="square">
            <a:spAutoFit/>
          </a:bodyPr>
          <a:lstStyle/>
          <a:p>
            <a:pPr>
              <a:defRPr/>
            </a:pPr>
            <a:endParaRPr lang="en-US" sz="2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lgn="ctr">
              <a:defRPr/>
            </a:pPr>
            <a:r>
              <a:rPr lang="en-US" sz="36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Anxiety</a:t>
            </a:r>
            <a:r>
              <a:rPr lang="en-US" sz="32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p>
          <a:p>
            <a:pPr>
              <a:defRPr/>
            </a:pPr>
            <a:endParaRPr lang="en-US" sz="2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2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2. </a:t>
            </a:r>
            <a:r>
              <a:rPr lang="en-US" sz="28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Run to the Father in Prayer</a:t>
            </a:r>
            <a:r>
              <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n-US" sz="2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(Ps. 4:14; Phil. 4:7)</a:t>
            </a:r>
            <a:endParaRPr lang="en-US" sz="22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endParaRPr lang="en-US" sz="2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When we recognize our heart falling into the snare of anxiety, we must immediately run to the Father in prayer. </a:t>
            </a:r>
          </a:p>
          <a:p>
            <a:pPr>
              <a:defRPr/>
            </a:pPr>
            <a:endParaRPr lang="en-US" sz="2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Prayer must be the immediate response to our worry because we are called to place our faith in God—our full and complete trust. </a:t>
            </a:r>
          </a:p>
          <a:p>
            <a:pPr>
              <a:defRPr/>
            </a:pPr>
            <a:endParaRPr lang="en-US" sz="2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When we worry and remain anxious, we are denying the trust that we should have in God. To not trust God is to say that He is unworthy to be our God.</a:t>
            </a:r>
          </a:p>
          <a:p>
            <a:pPr>
              <a:defRPr/>
            </a:pPr>
            <a:endParaRPr lang="en-US" sz="2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Philippians 4:7 - The promised result: “</a:t>
            </a:r>
            <a:r>
              <a:rPr lang="en-US" sz="2200" b="1" i="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and the peace of God, which surpasses all understanding, will guard your hearts and minds in Christ Jesus</a:t>
            </a:r>
            <a:r>
              <a:rPr lang="en-US" sz="2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This peace guards our hearts against falling into fear for those who love the Lord Jesus Christ and trust in Him for our salvation and sanctification.</a:t>
            </a:r>
          </a:p>
        </p:txBody>
      </p:sp>
    </p:spTree>
    <p:extLst>
      <p:ext uri="{BB962C8B-B14F-4D97-AF65-F5344CB8AC3E}">
        <p14:creationId xmlns:p14="http://schemas.microsoft.com/office/powerpoint/2010/main" val="37259899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381000"/>
            <a:ext cx="8686800" cy="6617196"/>
          </a:xfrm>
          <a:prstGeom prst="rect">
            <a:avLst/>
          </a:prstGeom>
          <a:noFill/>
        </p:spPr>
        <p:txBody>
          <a:bodyPr>
            <a:spAutoFit/>
          </a:bodyPr>
          <a:lstStyle/>
          <a:p>
            <a:pPr>
              <a:defRPr/>
            </a:pPr>
            <a:endPar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lgn="ctr">
              <a:defRPr/>
            </a:pPr>
            <a:r>
              <a:rPr lang="en-US" sz="36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Anxiety</a:t>
            </a:r>
            <a:r>
              <a:rPr lang="en-US" sz="36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p>
          <a:p>
            <a:pPr>
              <a:defRPr/>
            </a:pPr>
            <a:endPar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4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3. </a:t>
            </a:r>
            <a:r>
              <a:rPr lang="en-US" sz="28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Rely on God’s Family for Strength</a:t>
            </a:r>
          </a:p>
          <a:p>
            <a:pPr>
              <a:defRPr/>
            </a:pPr>
            <a:endParaRPr lang="en-US" sz="24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We must run to each other for support, fellowship, the building up of the body, and safety in faithful numbers. </a:t>
            </a:r>
          </a:p>
          <a:p>
            <a:pPr>
              <a:defRPr/>
            </a:pPr>
            <a:endPar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Galatians 6:2 - “</a:t>
            </a:r>
            <a:r>
              <a:rPr lang="en-US" sz="2400" b="1" i="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Bear one another’s burdens, and so fulfill the law of Christ.</a:t>
            </a:r>
            <a:r>
              <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t>
            </a:r>
          </a:p>
          <a:p>
            <a:pPr>
              <a:defRPr/>
            </a:pPr>
            <a:endPar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4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The family of God is an incredible gift. We are all designed to function in God’s family to the benefit of one another, so when we see a brother or sister in Christ fall into anxiety, then it is the responsibility of the rest of us to build that individual up in love, strengthening their faith with the truth about God from the Word of God!</a:t>
            </a:r>
          </a:p>
        </p:txBody>
      </p:sp>
    </p:spTree>
    <p:extLst>
      <p:ext uri="{BB962C8B-B14F-4D97-AF65-F5344CB8AC3E}">
        <p14:creationId xmlns:p14="http://schemas.microsoft.com/office/powerpoint/2010/main" val="41006714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151179"/>
            <a:ext cx="8686800" cy="6555641"/>
          </a:xfrm>
          <a:prstGeom prst="rect">
            <a:avLst/>
          </a:prstGeom>
          <a:noFill/>
        </p:spPr>
        <p:txBody>
          <a:bodyPr>
            <a:spAutoFit/>
          </a:bodyPr>
          <a:lstStyle/>
          <a:p>
            <a:pPr>
              <a:defRPr/>
            </a:pPr>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lgn="ctr">
              <a:defRPr/>
            </a:pPr>
            <a:r>
              <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n-US" sz="30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IX. Anxiety - A Biblical Response</a:t>
            </a:r>
          </a:p>
          <a:p>
            <a:pPr>
              <a:defRPr/>
            </a:pPr>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1. Recognize that held anxiety is </a:t>
            </a:r>
            <a:r>
              <a:rPr lang="en-US" sz="30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sin</a:t>
            </a:r>
            <a:r>
              <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and something to </a:t>
            </a:r>
            <a:r>
              <a:rPr lang="en-US" sz="30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repent</a:t>
            </a:r>
            <a:r>
              <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of—Scripture strictly condemns holding on to anxiety. (Matt. 6:25; Phil. 4:6).</a:t>
            </a:r>
          </a:p>
          <a:p>
            <a:pPr marL="457200" indent="-457200">
              <a:buAutoNum type="arabicPeriod"/>
              <a:defRPr/>
            </a:pPr>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2. When we’re anxious, we must remember the nature and character of God (Matt. 6:26-32). Our anxieties are like viewing God through a drinking straw: it’s a small and incomplete view. If we truly understood God’s character, our anxieties would seem silly.</a:t>
            </a:r>
          </a:p>
          <a:p>
            <a:pPr>
              <a:defRPr/>
            </a:pPr>
            <a:endParaRPr lang="en-US" sz="3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530684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178" y="-381000"/>
            <a:ext cx="9137822" cy="6555641"/>
          </a:xfrm>
          <a:prstGeom prst="rect">
            <a:avLst/>
          </a:prstGeom>
          <a:noFill/>
        </p:spPr>
        <p:txBody>
          <a:bodyPr wrap="square">
            <a:spAutoFit/>
          </a:bodyPr>
          <a:lstStyle/>
          <a:p>
            <a:pPr>
              <a:defRPr/>
            </a:pPr>
            <a:endPar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lgn="ctr">
              <a:defRPr/>
            </a:pPr>
            <a:r>
              <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n-US" sz="28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Anxiety - A Biblical Response</a:t>
            </a:r>
          </a:p>
          <a:p>
            <a:pPr>
              <a:defRPr/>
            </a:pPr>
            <a:endPar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3. We must take our concerns to God. 1 Peter 5:7a reminds us to take our concerns to the Lord. We take our anxious moments to God who cares for us (1 Pet. 5:7b). Paul says we do this by prayer (Phil. 4:6).</a:t>
            </a:r>
          </a:p>
          <a:p>
            <a:pPr>
              <a:defRPr/>
            </a:pPr>
            <a:endPar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4. Respond by being faithful to our concerns. </a:t>
            </a:r>
          </a:p>
          <a:p>
            <a:pPr>
              <a:defRPr/>
            </a:pPr>
            <a:r>
              <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Ps. 131:1b-2, “</a:t>
            </a:r>
            <a:r>
              <a:rPr lang="en-US" sz="2800" b="1" i="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 do not occupy myself with things too great and too marvelous for me</a:t>
            </a:r>
            <a:r>
              <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p>
          <a:p>
            <a:pPr>
              <a:defRPr/>
            </a:pPr>
            <a:r>
              <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We don’t respond to anxiety by shirking our concerns in life! Respond by being faithful to what God has called us to do—planning for the future, working hard, going to the grocery store, washing our hands—and trusting Him with the rest.</a:t>
            </a:r>
          </a:p>
        </p:txBody>
      </p:sp>
    </p:spTree>
    <p:extLst>
      <p:ext uri="{BB962C8B-B14F-4D97-AF65-F5344CB8AC3E}">
        <p14:creationId xmlns:p14="http://schemas.microsoft.com/office/powerpoint/2010/main" val="3872282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838200"/>
            <a:ext cx="9144000" cy="2209800"/>
          </a:xfrm>
        </p:spPr>
        <p:txBody>
          <a:bodyPr>
            <a:noAutofit/>
          </a:bodyPr>
          <a:lstStyle/>
          <a:p>
            <a:pPr eaLnBrk="1" hangingPunct="1">
              <a:buFontTx/>
              <a:buNone/>
              <a:defRPr/>
            </a:pPr>
            <a:r>
              <a:rPr lang="en-US" sz="2700" b="1" kern="1200" dirty="0">
                <a:effectLst>
                  <a:outerShdw blurRad="38100" dist="38100" dir="2700000" algn="tl">
                    <a:srgbClr val="000000">
                      <a:alpha val="43137"/>
                    </a:srgbClr>
                  </a:outerShdw>
                </a:effectLst>
                <a:latin typeface="Calibri" pitchFamily="34" charset="0"/>
              </a:rPr>
              <a:t>Right Fear: Fear of </a:t>
            </a:r>
            <a:r>
              <a:rPr lang="en-US" sz="2700" b="1" u="sng" kern="1200" dirty="0">
                <a:effectLst>
                  <a:outerShdw blurRad="38100" dist="38100" dir="2700000" algn="tl">
                    <a:srgbClr val="000000">
                      <a:alpha val="43137"/>
                    </a:srgbClr>
                  </a:outerShdw>
                </a:effectLst>
                <a:latin typeface="Arial Black" pitchFamily="34" charset="0"/>
              </a:rPr>
              <a:t>God</a:t>
            </a:r>
            <a:r>
              <a:rPr lang="en-US" sz="2700" b="1" kern="1200" dirty="0">
                <a:effectLst>
                  <a:outerShdw blurRad="38100" dist="38100" dir="2700000" algn="tl">
                    <a:srgbClr val="000000">
                      <a:alpha val="43137"/>
                    </a:srgbClr>
                  </a:outerShdw>
                </a:effectLst>
                <a:latin typeface="Calibri" pitchFamily="34" charset="0"/>
              </a:rPr>
              <a:t> (</a:t>
            </a:r>
            <a:r>
              <a:rPr lang="en-US" sz="2700" b="1" u="sng" kern="1200" dirty="0">
                <a:effectLst>
                  <a:outerShdw blurRad="38100" dist="38100" dir="2700000" algn="tl">
                    <a:srgbClr val="000000">
                      <a:alpha val="43137"/>
                    </a:srgbClr>
                  </a:outerShdw>
                </a:effectLst>
                <a:latin typeface="Calibri" pitchFamily="34" charset="0"/>
              </a:rPr>
              <a:t>Eccl. 12:13-14</a:t>
            </a:r>
            <a:r>
              <a:rPr lang="en-US" sz="2700" b="1" kern="1200" dirty="0">
                <a:effectLst>
                  <a:outerShdw blurRad="38100" dist="38100" dir="2700000" algn="tl">
                    <a:srgbClr val="000000">
                      <a:alpha val="43137"/>
                    </a:srgbClr>
                  </a:outerShdw>
                </a:effectLst>
                <a:latin typeface="Calibri" pitchFamily="34" charset="0"/>
              </a:rPr>
              <a:t>; </a:t>
            </a:r>
            <a:r>
              <a:rPr lang="en-US" sz="2700" b="1" u="sng" kern="1200" dirty="0">
                <a:effectLst>
                  <a:outerShdw blurRad="38100" dist="38100" dir="2700000" algn="tl">
                    <a:srgbClr val="000000">
                      <a:alpha val="43137"/>
                    </a:srgbClr>
                  </a:outerShdw>
                </a:effectLst>
                <a:latin typeface="Calibri" pitchFamily="34" charset="0"/>
              </a:rPr>
              <a:t>Prov. 1-7</a:t>
            </a:r>
            <a:r>
              <a:rPr lang="en-US" sz="2700" b="1" kern="1200" dirty="0">
                <a:effectLst>
                  <a:outerShdw blurRad="38100" dist="38100" dir="2700000" algn="tl">
                    <a:srgbClr val="000000">
                      <a:alpha val="43137"/>
                    </a:srgbClr>
                  </a:outerShdw>
                </a:effectLst>
                <a:latin typeface="Calibri" pitchFamily="34" charset="0"/>
              </a:rPr>
              <a:t>; </a:t>
            </a:r>
            <a:r>
              <a:rPr lang="en-US" sz="2700" b="1" u="sng" kern="1200" dirty="0">
                <a:effectLst>
                  <a:outerShdw blurRad="38100" dist="38100" dir="2700000" algn="tl">
                    <a:srgbClr val="000000">
                      <a:alpha val="43137"/>
                    </a:srgbClr>
                  </a:outerShdw>
                </a:effectLst>
                <a:latin typeface="Calibri" pitchFamily="34" charset="0"/>
              </a:rPr>
              <a:t>Ps. 111:10</a:t>
            </a:r>
            <a:r>
              <a:rPr lang="en-US" sz="2700" b="1" kern="1200" dirty="0">
                <a:effectLst>
                  <a:outerShdw blurRad="38100" dist="38100" dir="2700000" algn="tl">
                    <a:srgbClr val="000000">
                      <a:alpha val="43137"/>
                    </a:srgbClr>
                  </a:outerShdw>
                </a:effectLst>
                <a:latin typeface="Calibri" pitchFamily="34" charset="0"/>
              </a:rPr>
              <a:t>; 2 Cor. 5:10, Hebrews 12:28-28) </a:t>
            </a:r>
          </a:p>
          <a:p>
            <a:pPr eaLnBrk="1" hangingPunct="1">
              <a:buFontTx/>
              <a:buNone/>
              <a:defRPr/>
            </a:pPr>
            <a:r>
              <a:rPr lang="en-US" sz="2700" b="1" i="1" kern="1200" dirty="0">
                <a:effectLst>
                  <a:outerShdw blurRad="38100" dist="38100" dir="2700000" algn="tl">
                    <a:srgbClr val="000000">
                      <a:alpha val="43137"/>
                    </a:srgbClr>
                  </a:outerShdw>
                </a:effectLst>
                <a:latin typeface="Calibri" pitchFamily="34" charset="0"/>
              </a:rPr>
              <a:t>For He is the only one who can destroy both soul and body </a:t>
            </a:r>
            <a:r>
              <a:rPr lang="en-US" sz="2700" b="1" kern="1200" dirty="0">
                <a:effectLst>
                  <a:outerShdw blurRad="38100" dist="38100" dir="2700000" algn="tl">
                    <a:srgbClr val="000000">
                      <a:alpha val="43137"/>
                    </a:srgbClr>
                  </a:outerShdw>
                </a:effectLst>
                <a:latin typeface="Calibri" pitchFamily="34" charset="0"/>
              </a:rPr>
              <a:t>(Matthew 10:28-31). </a:t>
            </a:r>
          </a:p>
          <a:p>
            <a:pPr eaLnBrk="1" hangingPunct="1">
              <a:buFontTx/>
              <a:buNone/>
              <a:defRPr/>
            </a:pPr>
            <a:r>
              <a:rPr lang="en-US" sz="2700" b="1" dirty="0">
                <a:effectLst>
                  <a:outerShdw blurRad="38100" dist="38100" dir="2700000" algn="tl">
                    <a:srgbClr val="000000">
                      <a:alpha val="43137"/>
                    </a:srgbClr>
                  </a:outerShdw>
                </a:effectLst>
                <a:latin typeface="Calibri" pitchFamily="34" charset="0"/>
              </a:rPr>
              <a:t>Fear of God – an acknowledgement and awe of who God is, which causes either full and glad submission to His loving will or terror of His judgement…The one who loves God and delights in Him will fear God as he should. This kind of fear is holy and wise and will keep us from ungodly fear.               Stuart Scott</a:t>
            </a:r>
            <a:endParaRPr lang="en-US" sz="2700" b="1" kern="1200" dirty="0">
              <a:effectLst>
                <a:outerShdw blurRad="38100" dist="38100" dir="2700000" algn="tl">
                  <a:srgbClr val="000000">
                    <a:alpha val="43137"/>
                  </a:srgbClr>
                </a:outerShdw>
              </a:effectLst>
              <a:latin typeface="Calibri" pitchFamily="34" charset="0"/>
            </a:endParaRPr>
          </a:p>
        </p:txBody>
      </p:sp>
      <p:sp>
        <p:nvSpPr>
          <p:cNvPr id="4" name="Text Box 2"/>
          <p:cNvSpPr txBox="1">
            <a:spLocks noChangeArrowheads="1"/>
          </p:cNvSpPr>
          <p:nvPr/>
        </p:nvSpPr>
        <p:spPr bwMode="auto">
          <a:xfrm>
            <a:off x="2667000" y="-29498"/>
            <a:ext cx="7467600" cy="707886"/>
          </a:xfrm>
          <a:prstGeom prst="rect">
            <a:avLst/>
          </a:prstGeom>
          <a:noFill/>
          <a:ln w="9525">
            <a:noFill/>
            <a:miter lim="800000"/>
            <a:headEnd/>
            <a:tailEnd/>
          </a:ln>
          <a:effectLst/>
        </p:spPr>
        <p:txBody>
          <a:bodyPr wrap="square">
            <a:spAutoFit/>
          </a:bodyPr>
          <a:lstStyle/>
          <a:p>
            <a:pPr>
              <a:spcBef>
                <a:spcPct val="50000"/>
              </a:spcBef>
              <a:defRPr/>
            </a:pPr>
            <a:r>
              <a:rPr lang="en-US" sz="4000" b="1" dirty="0">
                <a:effectLst>
                  <a:outerShdw blurRad="38100" dist="38100" dir="2700000" algn="tl">
                    <a:srgbClr val="000000">
                      <a:alpha val="43137"/>
                    </a:srgbClr>
                  </a:outerShdw>
                </a:effectLst>
                <a:latin typeface="Calibri" pitchFamily="34" charset="0"/>
              </a:rPr>
              <a:t>II. Right and wrong fears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228600" y="1368320"/>
            <a:ext cx="7696200" cy="685800"/>
          </a:xfrm>
          <a:prstGeom prst="rect">
            <a:avLst/>
          </a:prstGeom>
        </p:spPr>
        <p:txBody>
          <a:bodyPr/>
          <a:lstStyle/>
          <a:p>
            <a:pPr marL="342900" indent="-342900">
              <a:spcBef>
                <a:spcPct val="20000"/>
              </a:spcBef>
              <a:defRPr/>
            </a:pPr>
            <a:endParaRPr lang="en-US" sz="2700" b="1" dirty="0">
              <a:effectLst>
                <a:outerShdw blurRad="38100" dist="38100" dir="2700000" algn="tl">
                  <a:srgbClr val="000000">
                    <a:alpha val="43137"/>
                  </a:srgbClr>
                </a:outerShdw>
              </a:effectLst>
              <a:latin typeface="Calibri" pitchFamily="34" charset="0"/>
            </a:endParaRPr>
          </a:p>
        </p:txBody>
      </p:sp>
      <p:sp>
        <p:nvSpPr>
          <p:cNvPr id="9" name="Content Placeholder 2"/>
          <p:cNvSpPr txBox="1">
            <a:spLocks/>
          </p:cNvSpPr>
          <p:nvPr/>
        </p:nvSpPr>
        <p:spPr>
          <a:xfrm>
            <a:off x="-127686" y="1524000"/>
            <a:ext cx="9059562" cy="762000"/>
          </a:xfrm>
          <a:prstGeom prst="rect">
            <a:avLst/>
          </a:prstGeom>
        </p:spPr>
        <p:txBody>
          <a:bodyPr/>
          <a:lstStyle/>
          <a:p>
            <a:pPr marL="342900" indent="-342900">
              <a:spcBef>
                <a:spcPct val="20000"/>
              </a:spcBef>
              <a:defRPr/>
            </a:pPr>
            <a:r>
              <a:rPr lang="en-US" sz="2700" b="1" dirty="0">
                <a:effectLst>
                  <a:outerShdw blurRad="38100" dist="38100" dir="2700000" algn="tl">
                    <a:srgbClr val="000000">
                      <a:alpha val="43137"/>
                    </a:srgbClr>
                  </a:outerShdw>
                </a:effectLst>
                <a:latin typeface="Calibri" pitchFamily="34" charset="0"/>
              </a:rPr>
              <a:t>Define problem using biblical terms</a:t>
            </a:r>
          </a:p>
          <a:p>
            <a:pPr marL="457200" indent="-457200">
              <a:spcBef>
                <a:spcPct val="20000"/>
              </a:spcBef>
              <a:buFont typeface="Wingdings" panose="05000000000000000000" pitchFamily="2" charset="2"/>
              <a:buChar char="Ø"/>
              <a:defRPr/>
            </a:pPr>
            <a:r>
              <a:rPr lang="en-US" sz="2700" b="1" dirty="0">
                <a:effectLst>
                  <a:outerShdw blurRad="38100" dist="38100" dir="2700000" algn="tl">
                    <a:srgbClr val="000000">
                      <a:alpha val="43137"/>
                    </a:srgbClr>
                  </a:outerShdw>
                </a:effectLst>
                <a:latin typeface="Calibri" pitchFamily="34" charset="0"/>
              </a:rPr>
              <a:t>Remind yourself of who you are/“whose” you are in Christ.</a:t>
            </a:r>
          </a:p>
          <a:p>
            <a:pPr marL="457200" indent="-457200">
              <a:spcBef>
                <a:spcPct val="20000"/>
              </a:spcBef>
              <a:buFont typeface="Wingdings" panose="05000000000000000000" pitchFamily="2" charset="2"/>
              <a:buChar char="Ø"/>
              <a:defRPr/>
            </a:pPr>
            <a:r>
              <a:rPr lang="en-US" sz="2700" b="1" dirty="0">
                <a:effectLst>
                  <a:outerShdw blurRad="38100" dist="38100" dir="2700000" algn="tl">
                    <a:srgbClr val="000000">
                      <a:alpha val="43137"/>
                    </a:srgbClr>
                  </a:outerShdw>
                </a:effectLst>
                <a:latin typeface="Calibri" pitchFamily="34" charset="0"/>
              </a:rPr>
              <a:t>Check your faith! What are you treasuring more than God? What heart idolatry do you need to confess and repent of?</a:t>
            </a:r>
          </a:p>
          <a:p>
            <a:pPr marL="457200" indent="-457200">
              <a:spcBef>
                <a:spcPct val="20000"/>
              </a:spcBef>
              <a:buFont typeface="Wingdings" panose="05000000000000000000" pitchFamily="2" charset="2"/>
              <a:buChar char="Ø"/>
              <a:defRPr/>
            </a:pPr>
            <a:r>
              <a:rPr lang="en-US" sz="2700" b="1" dirty="0">
                <a:effectLst>
                  <a:outerShdw blurRad="38100" dist="38100" dir="2700000" algn="tl">
                    <a:srgbClr val="000000">
                      <a:alpha val="43137"/>
                    </a:srgbClr>
                  </a:outerShdw>
                </a:effectLst>
                <a:latin typeface="Calibri" pitchFamily="34" charset="0"/>
              </a:rPr>
              <a:t>Pray! Ask for wisdom, strength to endure and continue on. Confess, repent, and ask forgiveness and cleansing (1 John 1:9) from when you did not seek Him and cast your anxieties on Him.</a:t>
            </a:r>
          </a:p>
          <a:p>
            <a:pPr marL="457200" indent="-457200">
              <a:spcBef>
                <a:spcPct val="20000"/>
              </a:spcBef>
              <a:buFont typeface="Wingdings" panose="05000000000000000000" pitchFamily="2" charset="2"/>
              <a:buChar char="Ø"/>
              <a:defRPr/>
            </a:pPr>
            <a:r>
              <a:rPr lang="en-US" sz="2700" b="1" dirty="0">
                <a:effectLst>
                  <a:outerShdw blurRad="38100" dist="38100" dir="2700000" algn="tl">
                    <a:srgbClr val="000000">
                      <a:alpha val="43137"/>
                    </a:srgbClr>
                  </a:outerShdw>
                </a:effectLst>
                <a:latin typeface="Calibri" pitchFamily="34" charset="0"/>
              </a:rPr>
              <a:t>Worship! Believe His promises; dwell on His promises and earlier blessings. </a:t>
            </a:r>
          </a:p>
          <a:p>
            <a:pPr marL="457200" indent="-457200">
              <a:spcBef>
                <a:spcPct val="20000"/>
              </a:spcBef>
              <a:buFont typeface="Wingdings" panose="05000000000000000000" pitchFamily="2" charset="2"/>
              <a:buChar char="Ø"/>
              <a:defRPr/>
            </a:pPr>
            <a:endParaRPr lang="en-US" sz="2700" b="1" dirty="0">
              <a:effectLst>
                <a:outerShdw blurRad="38100" dist="38100" dir="2700000" algn="tl">
                  <a:srgbClr val="000000">
                    <a:alpha val="43137"/>
                  </a:srgbClr>
                </a:outerShdw>
              </a:effectLst>
              <a:latin typeface="Calibri" pitchFamily="34" charset="0"/>
            </a:endParaRPr>
          </a:p>
        </p:txBody>
      </p:sp>
      <p:sp>
        <p:nvSpPr>
          <p:cNvPr id="8" name="Text Box 2"/>
          <p:cNvSpPr txBox="1">
            <a:spLocks noChangeArrowheads="1"/>
          </p:cNvSpPr>
          <p:nvPr/>
        </p:nvSpPr>
        <p:spPr bwMode="auto">
          <a:xfrm>
            <a:off x="533400" y="845100"/>
            <a:ext cx="9144000" cy="523220"/>
          </a:xfrm>
          <a:prstGeom prst="rect">
            <a:avLst/>
          </a:prstGeom>
          <a:noFill/>
          <a:ln w="9525">
            <a:noFill/>
            <a:miter lim="800000"/>
            <a:headEnd/>
            <a:tailEnd/>
          </a:ln>
          <a:effectLst/>
        </p:spPr>
        <p:txBody>
          <a:bodyPr wrap="square">
            <a:spAutoFit/>
          </a:bodyPr>
          <a:lstStyle/>
          <a:p>
            <a:pPr>
              <a:spcBef>
                <a:spcPct val="50000"/>
              </a:spcBef>
              <a:defRPr/>
            </a:pPr>
            <a:r>
              <a:rPr lang="en-US" sz="2800" b="1" u="sng" dirty="0">
                <a:effectLst>
                  <a:outerShdw blurRad="38100" dist="38100" dir="2700000" algn="tl">
                    <a:srgbClr val="000000">
                      <a:alpha val="43137"/>
                    </a:srgbClr>
                  </a:outerShdw>
                </a:effectLst>
                <a:latin typeface="Calibri" pitchFamily="34" charset="0"/>
              </a:rPr>
              <a:t>X. Keys to overcoming sinful fear and anxiety/worry:</a:t>
            </a:r>
          </a:p>
        </p:txBody>
      </p:sp>
    </p:spTree>
    <p:extLst>
      <p:ext uri="{BB962C8B-B14F-4D97-AF65-F5344CB8AC3E}">
        <p14:creationId xmlns:p14="http://schemas.microsoft.com/office/powerpoint/2010/main" val="25488045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76200" y="1295400"/>
            <a:ext cx="8763000" cy="1905000"/>
          </a:xfrm>
          <a:prstGeom prst="rect">
            <a:avLst/>
          </a:prstGeom>
        </p:spPr>
        <p:txBody>
          <a:bodyPr/>
          <a:lstStyle/>
          <a:p>
            <a:pPr>
              <a:spcBef>
                <a:spcPct val="20000"/>
              </a:spcBef>
              <a:defRPr/>
            </a:pPr>
            <a:endParaRPr lang="en-US" sz="3200" b="1" dirty="0">
              <a:effectLst>
                <a:outerShdw blurRad="38100" dist="38100" dir="2700000" algn="tl">
                  <a:srgbClr val="000000">
                    <a:alpha val="43137"/>
                  </a:srgbClr>
                </a:outerShdw>
              </a:effectLst>
              <a:latin typeface="Calibri" pitchFamily="34" charset="0"/>
            </a:endParaRPr>
          </a:p>
          <a:p>
            <a:pPr marL="457200" indent="-457200">
              <a:spcBef>
                <a:spcPct val="20000"/>
              </a:spcBef>
              <a:buFont typeface="Wingdings" panose="05000000000000000000" pitchFamily="2" charset="2"/>
              <a:buChar char="Ø"/>
              <a:defRPr/>
            </a:pPr>
            <a:r>
              <a:rPr lang="en-US" sz="3200" b="1" dirty="0">
                <a:effectLst>
                  <a:outerShdw blurRad="38100" dist="38100" dir="2700000" algn="tl">
                    <a:srgbClr val="000000">
                      <a:alpha val="43137"/>
                    </a:srgbClr>
                  </a:outerShdw>
                </a:effectLst>
                <a:latin typeface="Calibri" pitchFamily="34" charset="0"/>
              </a:rPr>
              <a:t>Express thanksgiving and gratitude. Make a list of items to praise God and be thankful for</a:t>
            </a:r>
          </a:p>
          <a:p>
            <a:pPr marL="457200" indent="-457200">
              <a:spcBef>
                <a:spcPct val="20000"/>
              </a:spcBef>
              <a:buFont typeface="Wingdings" panose="05000000000000000000" pitchFamily="2" charset="2"/>
              <a:buChar char="Ø"/>
              <a:defRPr/>
            </a:pPr>
            <a:r>
              <a:rPr lang="en-US" sz="3200" b="1" dirty="0">
                <a:effectLst>
                  <a:outerShdw blurRad="38100" dist="38100" dir="2700000" algn="tl">
                    <a:srgbClr val="000000">
                      <a:alpha val="43137"/>
                    </a:srgbClr>
                  </a:outerShdw>
                </a:effectLst>
                <a:latin typeface="Calibri" pitchFamily="34" charset="0"/>
              </a:rPr>
              <a:t>Practice obedience - Prioritize list of what TO DO and HOW to do it. Expectations from God and others.</a:t>
            </a:r>
          </a:p>
          <a:p>
            <a:pPr marL="457200" indent="-457200">
              <a:spcBef>
                <a:spcPct val="20000"/>
              </a:spcBef>
              <a:buFont typeface="Wingdings" panose="05000000000000000000" pitchFamily="2" charset="2"/>
              <a:buChar char="Ø"/>
              <a:defRPr/>
            </a:pPr>
            <a:r>
              <a:rPr lang="en-US" sz="3200" b="1" dirty="0">
                <a:effectLst>
                  <a:outerShdw blurRad="38100" dist="38100" dir="2700000" algn="tl">
                    <a:srgbClr val="000000">
                      <a:alpha val="43137"/>
                    </a:srgbClr>
                  </a:outerShdw>
                </a:effectLst>
                <a:latin typeface="Calibri" pitchFamily="34" charset="0"/>
              </a:rPr>
              <a:t>Think right, do right, feel right (John 13:17; James 1:25).</a:t>
            </a:r>
          </a:p>
          <a:p>
            <a:pPr marL="457200" indent="-457200">
              <a:spcBef>
                <a:spcPct val="20000"/>
              </a:spcBef>
              <a:buFont typeface="Wingdings" panose="05000000000000000000" pitchFamily="2" charset="2"/>
              <a:buChar char="Ø"/>
              <a:defRPr/>
            </a:pPr>
            <a:r>
              <a:rPr lang="en-US" sz="3200" b="1" dirty="0">
                <a:effectLst>
                  <a:outerShdw blurRad="38100" dist="38100" dir="2700000" algn="tl">
                    <a:srgbClr val="000000">
                      <a:alpha val="43137"/>
                    </a:srgbClr>
                  </a:outerShdw>
                </a:effectLst>
                <a:latin typeface="Calibri" pitchFamily="34" charset="0"/>
              </a:rPr>
              <a:t>Watch out for perfectionism</a:t>
            </a:r>
          </a:p>
          <a:p>
            <a:pPr marL="457200" indent="-457200">
              <a:spcBef>
                <a:spcPct val="20000"/>
              </a:spcBef>
              <a:buFont typeface="Wingdings" panose="05000000000000000000" pitchFamily="2" charset="2"/>
              <a:buChar char="Ø"/>
              <a:defRPr/>
            </a:pPr>
            <a:endParaRPr lang="en-US" sz="3200" b="1" dirty="0">
              <a:effectLst>
                <a:outerShdw blurRad="38100" dist="38100" dir="2700000" algn="tl">
                  <a:srgbClr val="000000">
                    <a:alpha val="43137"/>
                  </a:srgbClr>
                </a:outerShdw>
              </a:effectLst>
              <a:latin typeface="Calibri" pitchFamily="34" charset="0"/>
            </a:endParaRPr>
          </a:p>
          <a:p>
            <a:pPr>
              <a:spcBef>
                <a:spcPct val="20000"/>
              </a:spcBef>
              <a:defRPr/>
            </a:pPr>
            <a:endParaRPr lang="en-US" sz="3200" b="1" dirty="0">
              <a:effectLst>
                <a:outerShdw blurRad="38100" dist="38100" dir="2700000" algn="tl">
                  <a:srgbClr val="000000">
                    <a:alpha val="43137"/>
                  </a:srgbClr>
                </a:outerShdw>
              </a:effectLst>
              <a:latin typeface="Calibri" pitchFamily="34" charset="0"/>
            </a:endParaRPr>
          </a:p>
        </p:txBody>
      </p:sp>
      <p:sp>
        <p:nvSpPr>
          <p:cNvPr id="7" name="Text Box 2"/>
          <p:cNvSpPr txBox="1">
            <a:spLocks noChangeArrowheads="1"/>
          </p:cNvSpPr>
          <p:nvPr/>
        </p:nvSpPr>
        <p:spPr bwMode="auto">
          <a:xfrm>
            <a:off x="457200" y="741402"/>
            <a:ext cx="9144000" cy="553998"/>
          </a:xfrm>
          <a:prstGeom prst="rect">
            <a:avLst/>
          </a:prstGeom>
          <a:noFill/>
          <a:ln w="9525">
            <a:noFill/>
            <a:miter lim="800000"/>
            <a:headEnd/>
            <a:tailEnd/>
          </a:ln>
          <a:effectLst/>
        </p:spPr>
        <p:txBody>
          <a:bodyPr wrap="square">
            <a:spAutoFit/>
          </a:bodyPr>
          <a:lstStyle/>
          <a:p>
            <a:pPr>
              <a:spcBef>
                <a:spcPct val="50000"/>
              </a:spcBef>
              <a:defRPr/>
            </a:pPr>
            <a:r>
              <a:rPr lang="en-US" sz="3000" b="1" u="sng" dirty="0">
                <a:effectLst>
                  <a:outerShdw blurRad="38100" dist="38100" dir="2700000" algn="tl">
                    <a:srgbClr val="000000">
                      <a:alpha val="43137"/>
                    </a:srgbClr>
                  </a:outerShdw>
                </a:effectLst>
                <a:latin typeface="Calibri" pitchFamily="34" charset="0"/>
              </a:rPr>
              <a:t>Keys to overcoming sinful fear and anxiety/worry:</a:t>
            </a:r>
          </a:p>
        </p:txBody>
      </p:sp>
    </p:spTree>
    <p:extLst>
      <p:ext uri="{BB962C8B-B14F-4D97-AF65-F5344CB8AC3E}">
        <p14:creationId xmlns:p14="http://schemas.microsoft.com/office/powerpoint/2010/main" val="363773477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04800" y="2286000"/>
            <a:ext cx="8382000" cy="762000"/>
          </a:xfrm>
          <a:prstGeom prst="rect">
            <a:avLst/>
          </a:prstGeom>
        </p:spPr>
        <p:txBody>
          <a:bodyPr/>
          <a:lstStyle/>
          <a:p>
            <a:pPr marL="342900" indent="-342900">
              <a:spcBef>
                <a:spcPct val="20000"/>
              </a:spcBef>
              <a:defRPr/>
            </a:pPr>
            <a:r>
              <a:rPr lang="en-US" sz="3200" b="1" dirty="0">
                <a:effectLst>
                  <a:outerShdw blurRad="38100" dist="38100" dir="2700000" algn="tl">
                    <a:srgbClr val="000000">
                      <a:alpha val="43137"/>
                    </a:srgbClr>
                  </a:outerShdw>
                </a:effectLst>
                <a:latin typeface="Calibri" pitchFamily="34" charset="0"/>
              </a:rPr>
              <a:t>Think as a saved person, dead to sin (Romans 6:11, 8:28-29)</a:t>
            </a:r>
          </a:p>
        </p:txBody>
      </p:sp>
      <p:sp>
        <p:nvSpPr>
          <p:cNvPr id="4" name="Content Placeholder 2"/>
          <p:cNvSpPr txBox="1">
            <a:spLocks/>
          </p:cNvSpPr>
          <p:nvPr/>
        </p:nvSpPr>
        <p:spPr>
          <a:xfrm>
            <a:off x="333632" y="3962400"/>
            <a:ext cx="8382000" cy="762000"/>
          </a:xfrm>
          <a:prstGeom prst="rect">
            <a:avLst/>
          </a:prstGeom>
        </p:spPr>
        <p:txBody>
          <a:bodyPr/>
          <a:lstStyle/>
          <a:p>
            <a:pPr marL="342900" indent="-342900">
              <a:spcBef>
                <a:spcPct val="20000"/>
              </a:spcBef>
              <a:defRPr/>
            </a:pPr>
            <a:r>
              <a:rPr lang="en-US" sz="3200" b="1" dirty="0">
                <a:effectLst>
                  <a:outerShdw blurRad="38100" dist="38100" dir="2700000" algn="tl">
                    <a:srgbClr val="000000">
                      <a:alpha val="43137"/>
                    </a:srgbClr>
                  </a:outerShdw>
                </a:effectLst>
                <a:latin typeface="Calibri" pitchFamily="34" charset="0"/>
              </a:rPr>
              <a:t>Focus on God’s grace (2 Corinthians 9:8)</a:t>
            </a:r>
          </a:p>
        </p:txBody>
      </p:sp>
      <p:sp>
        <p:nvSpPr>
          <p:cNvPr id="7" name="Text Box 2"/>
          <p:cNvSpPr txBox="1">
            <a:spLocks noChangeArrowheads="1"/>
          </p:cNvSpPr>
          <p:nvPr/>
        </p:nvSpPr>
        <p:spPr bwMode="auto">
          <a:xfrm>
            <a:off x="304800" y="926812"/>
            <a:ext cx="9450859" cy="584775"/>
          </a:xfrm>
          <a:prstGeom prst="rect">
            <a:avLst/>
          </a:prstGeom>
          <a:noFill/>
          <a:ln w="9525">
            <a:noFill/>
            <a:miter lim="800000"/>
            <a:headEnd/>
            <a:tailEnd/>
          </a:ln>
          <a:effectLst/>
        </p:spPr>
        <p:txBody>
          <a:bodyPr wrap="square">
            <a:spAutoFit/>
          </a:bodyPr>
          <a:lstStyle/>
          <a:p>
            <a:pPr>
              <a:spcBef>
                <a:spcPct val="50000"/>
              </a:spcBef>
              <a:defRPr/>
            </a:pPr>
            <a:r>
              <a:rPr lang="en-US" sz="3200" b="1" u="sng" dirty="0">
                <a:effectLst>
                  <a:outerShdw blurRad="38100" dist="38100" dir="2700000" algn="tl">
                    <a:srgbClr val="000000">
                      <a:alpha val="43137"/>
                    </a:srgbClr>
                  </a:outerShdw>
                </a:effectLst>
                <a:latin typeface="Calibri" pitchFamily="34" charset="0"/>
              </a:rPr>
              <a:t>Keys to overcoming sinful fear and anxiety/worry:</a:t>
            </a:r>
          </a:p>
        </p:txBody>
      </p:sp>
    </p:spTree>
    <p:extLst>
      <p:ext uri="{BB962C8B-B14F-4D97-AF65-F5344CB8AC3E}">
        <p14:creationId xmlns:p14="http://schemas.microsoft.com/office/powerpoint/2010/main" val="10332669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7070" y="838200"/>
            <a:ext cx="9144000" cy="5847755"/>
          </a:xfrm>
          <a:prstGeom prst="rect">
            <a:avLst/>
          </a:prstGeom>
          <a:noFill/>
        </p:spPr>
        <p:txBody>
          <a:bodyPr wrap="square">
            <a:spAutoFit/>
          </a:bodyPr>
          <a:lstStyle/>
          <a:p>
            <a:r>
              <a:rPr lang="en-US" sz="2200" b="1" baseline="30000" dirty="0">
                <a:latin typeface="Calibri" panose="020F0502020204030204" pitchFamily="34" charset="0"/>
                <a:cs typeface="Calibri" panose="020F0502020204030204" pitchFamily="34" charset="0"/>
              </a:rPr>
              <a:t>3</a:t>
            </a:r>
            <a:r>
              <a:rPr lang="en-US" sz="2200" b="1" u="sng" baseline="30000" dirty="0">
                <a:latin typeface="Calibri" panose="020F0502020204030204" pitchFamily="34" charset="0"/>
                <a:cs typeface="Calibri" panose="020F0502020204030204" pitchFamily="34" charset="0"/>
              </a:rPr>
              <a:t> </a:t>
            </a:r>
            <a:r>
              <a:rPr lang="en-US" sz="2200" b="1" i="1" u="sng" dirty="0">
                <a:latin typeface="Calibri" panose="020F0502020204030204" pitchFamily="34" charset="0"/>
                <a:cs typeface="Calibri" panose="020F0502020204030204" pitchFamily="34" charset="0"/>
              </a:rPr>
              <a:t>Trust in the </a:t>
            </a:r>
            <a:r>
              <a:rPr lang="en-US" sz="2200" b="1" i="1" u="sng" cap="small" dirty="0">
                <a:latin typeface="Calibri" panose="020F0502020204030204" pitchFamily="34" charset="0"/>
                <a:cs typeface="Calibri" panose="020F0502020204030204" pitchFamily="34" charset="0"/>
              </a:rPr>
              <a:t>Lord</a:t>
            </a:r>
            <a:r>
              <a:rPr lang="en-US" sz="2200" b="1" i="1" u="sng" dirty="0">
                <a:latin typeface="Calibri" panose="020F0502020204030204" pitchFamily="34" charset="0"/>
                <a:cs typeface="Calibri" panose="020F0502020204030204" pitchFamily="34" charset="0"/>
              </a:rPr>
              <a:t> </a:t>
            </a:r>
            <a:r>
              <a:rPr lang="en-US" sz="2200" b="1" dirty="0">
                <a:latin typeface="Calibri" panose="020F0502020204030204" pitchFamily="34" charset="0"/>
                <a:cs typeface="Calibri" panose="020F0502020204030204" pitchFamily="34" charset="0"/>
              </a:rPr>
              <a:t>and do good; Dwell in the land and cultivate faithfulness.</a:t>
            </a:r>
          </a:p>
          <a:p>
            <a:br>
              <a:rPr lang="en-US" sz="2200" b="1" dirty="0">
                <a:latin typeface="Calibri" panose="020F0502020204030204" pitchFamily="34" charset="0"/>
                <a:cs typeface="Calibri" panose="020F0502020204030204" pitchFamily="34" charset="0"/>
              </a:rPr>
            </a:br>
            <a:r>
              <a:rPr lang="en-US" sz="2200" b="1" baseline="30000" dirty="0">
                <a:latin typeface="Calibri" panose="020F0502020204030204" pitchFamily="34" charset="0"/>
                <a:cs typeface="Calibri" panose="020F0502020204030204" pitchFamily="34" charset="0"/>
              </a:rPr>
              <a:t>4 </a:t>
            </a:r>
            <a:r>
              <a:rPr lang="en-US" sz="2200" b="1" i="1" u="sng" dirty="0">
                <a:latin typeface="Calibri" panose="020F0502020204030204" pitchFamily="34" charset="0"/>
                <a:cs typeface="Calibri" panose="020F0502020204030204" pitchFamily="34" charset="0"/>
              </a:rPr>
              <a:t>Delight yourself in the </a:t>
            </a:r>
            <a:r>
              <a:rPr lang="en-US" sz="2200" b="1" i="1" u="sng" cap="small" dirty="0">
                <a:latin typeface="Calibri" panose="020F0502020204030204" pitchFamily="34" charset="0"/>
                <a:cs typeface="Calibri" panose="020F0502020204030204" pitchFamily="34" charset="0"/>
              </a:rPr>
              <a:t>Lord</a:t>
            </a:r>
            <a:r>
              <a:rPr lang="en-US" sz="2200" b="1" dirty="0">
                <a:latin typeface="Calibri" panose="020F0502020204030204" pitchFamily="34" charset="0"/>
                <a:cs typeface="Calibri" panose="020F0502020204030204" pitchFamily="34" charset="0"/>
              </a:rPr>
              <a:t>; And He will give you the desires of your heart.</a:t>
            </a:r>
          </a:p>
          <a:p>
            <a:br>
              <a:rPr lang="en-US" sz="2200" b="1" dirty="0">
                <a:latin typeface="Calibri" panose="020F0502020204030204" pitchFamily="34" charset="0"/>
                <a:cs typeface="Calibri" panose="020F0502020204030204" pitchFamily="34" charset="0"/>
              </a:rPr>
            </a:br>
            <a:r>
              <a:rPr lang="en-US" sz="2200" b="1" baseline="30000" dirty="0">
                <a:latin typeface="Calibri" panose="020F0502020204030204" pitchFamily="34" charset="0"/>
                <a:cs typeface="Calibri" panose="020F0502020204030204" pitchFamily="34" charset="0"/>
              </a:rPr>
              <a:t>5 </a:t>
            </a:r>
            <a:r>
              <a:rPr lang="en-US" sz="2200" b="1" i="1" u="sng" dirty="0">
                <a:latin typeface="Calibri" panose="020F0502020204030204" pitchFamily="34" charset="0"/>
                <a:cs typeface="Calibri" panose="020F0502020204030204" pitchFamily="34" charset="0"/>
              </a:rPr>
              <a:t>Commit your way to the </a:t>
            </a:r>
            <a:r>
              <a:rPr lang="en-US" sz="2200" b="1" i="1" u="sng" cap="small" dirty="0">
                <a:latin typeface="Calibri" panose="020F0502020204030204" pitchFamily="34" charset="0"/>
                <a:cs typeface="Calibri" panose="020F0502020204030204" pitchFamily="34" charset="0"/>
              </a:rPr>
              <a:t>Lord</a:t>
            </a:r>
            <a:r>
              <a:rPr lang="en-US" sz="2200" b="1" i="1" u="sng" dirty="0">
                <a:latin typeface="Calibri" panose="020F0502020204030204" pitchFamily="34" charset="0"/>
                <a:cs typeface="Calibri" panose="020F0502020204030204" pitchFamily="34" charset="0"/>
              </a:rPr>
              <a:t>, Trust also in Him</a:t>
            </a:r>
            <a:r>
              <a:rPr lang="en-US" sz="2200" b="1" dirty="0">
                <a:latin typeface="Calibri" panose="020F0502020204030204" pitchFamily="34" charset="0"/>
                <a:cs typeface="Calibri" panose="020F0502020204030204" pitchFamily="34" charset="0"/>
              </a:rPr>
              <a:t>, and He will do it.</a:t>
            </a:r>
            <a:br>
              <a:rPr lang="en-US" sz="2200" b="1" dirty="0">
                <a:latin typeface="Calibri" panose="020F0502020204030204" pitchFamily="34" charset="0"/>
                <a:cs typeface="Calibri" panose="020F0502020204030204" pitchFamily="34" charset="0"/>
              </a:rPr>
            </a:br>
            <a:r>
              <a:rPr lang="en-US" sz="2200" b="1" baseline="30000" dirty="0">
                <a:latin typeface="Calibri" panose="020F0502020204030204" pitchFamily="34" charset="0"/>
                <a:cs typeface="Calibri" panose="020F0502020204030204" pitchFamily="34" charset="0"/>
              </a:rPr>
              <a:t>6 </a:t>
            </a:r>
            <a:r>
              <a:rPr lang="en-US" sz="2200" b="1" dirty="0">
                <a:latin typeface="Calibri" panose="020F0502020204030204" pitchFamily="34" charset="0"/>
                <a:cs typeface="Calibri" panose="020F0502020204030204" pitchFamily="34" charset="0"/>
              </a:rPr>
              <a:t>He will bring forth your righteousness as the light And your judgment as the noonday.</a:t>
            </a:r>
          </a:p>
          <a:p>
            <a:endParaRPr lang="en-US" sz="2200" b="1" dirty="0">
              <a:latin typeface="Calibri" panose="020F0502020204030204" pitchFamily="34" charset="0"/>
              <a:cs typeface="Calibri" panose="020F0502020204030204" pitchFamily="34" charset="0"/>
            </a:endParaRPr>
          </a:p>
          <a:p>
            <a:r>
              <a:rPr lang="en-US" sz="2200" b="1" baseline="30000" dirty="0">
                <a:latin typeface="Calibri" panose="020F0502020204030204" pitchFamily="34" charset="0"/>
                <a:cs typeface="Calibri" panose="020F0502020204030204" pitchFamily="34" charset="0"/>
              </a:rPr>
              <a:t>7 </a:t>
            </a:r>
            <a:r>
              <a:rPr lang="en-US" sz="2200" b="1" i="1" u="sng" dirty="0">
                <a:latin typeface="Calibri" panose="020F0502020204030204" pitchFamily="34" charset="0"/>
                <a:cs typeface="Calibri" panose="020F0502020204030204" pitchFamily="34" charset="0"/>
              </a:rPr>
              <a:t>Rest in the </a:t>
            </a:r>
            <a:r>
              <a:rPr lang="en-US" sz="2200" b="1" i="1" u="sng" cap="small" dirty="0">
                <a:latin typeface="Calibri" panose="020F0502020204030204" pitchFamily="34" charset="0"/>
                <a:cs typeface="Calibri" panose="020F0502020204030204" pitchFamily="34" charset="0"/>
              </a:rPr>
              <a:t>Lord</a:t>
            </a:r>
            <a:r>
              <a:rPr lang="en-US" sz="2200" b="1" i="1" u="sng" dirty="0">
                <a:latin typeface="Calibri" panose="020F0502020204030204" pitchFamily="34" charset="0"/>
                <a:cs typeface="Calibri" panose="020F0502020204030204" pitchFamily="34" charset="0"/>
              </a:rPr>
              <a:t> and wait patiently for Him</a:t>
            </a:r>
            <a:r>
              <a:rPr lang="en-US" sz="2200" b="1" i="1" dirty="0">
                <a:latin typeface="Calibri" panose="020F0502020204030204" pitchFamily="34" charset="0"/>
                <a:cs typeface="Calibri" panose="020F0502020204030204" pitchFamily="34" charset="0"/>
              </a:rPr>
              <a:t>; </a:t>
            </a:r>
            <a:r>
              <a:rPr lang="en-US" sz="2200" b="1" i="1" u="sng" dirty="0">
                <a:latin typeface="Calibri" panose="020F0502020204030204" pitchFamily="34" charset="0"/>
                <a:cs typeface="Calibri" panose="020F0502020204030204" pitchFamily="34" charset="0"/>
              </a:rPr>
              <a:t>Do not fret </a:t>
            </a:r>
            <a:r>
              <a:rPr lang="en-US" sz="2200" b="1" dirty="0">
                <a:latin typeface="Calibri" panose="020F0502020204030204" pitchFamily="34" charset="0"/>
                <a:cs typeface="Calibri" panose="020F0502020204030204" pitchFamily="34" charset="0"/>
              </a:rPr>
              <a:t>because of him who prospers in his way, Because of the man who carries out wicked schemes.</a:t>
            </a:r>
          </a:p>
          <a:p>
            <a:br>
              <a:rPr lang="en-US" sz="2200" b="1" dirty="0">
                <a:latin typeface="Calibri" panose="020F0502020204030204" pitchFamily="34" charset="0"/>
                <a:cs typeface="Calibri" panose="020F0502020204030204" pitchFamily="34" charset="0"/>
              </a:rPr>
            </a:br>
            <a:r>
              <a:rPr lang="en-US" sz="2200" b="1" baseline="30000" dirty="0">
                <a:latin typeface="Calibri" panose="020F0502020204030204" pitchFamily="34" charset="0"/>
                <a:cs typeface="Calibri" panose="020F0502020204030204" pitchFamily="34" charset="0"/>
              </a:rPr>
              <a:t>8 </a:t>
            </a:r>
            <a:r>
              <a:rPr lang="en-US" sz="2200" b="1" i="1" u="sng" dirty="0">
                <a:latin typeface="Calibri" panose="020F0502020204030204" pitchFamily="34" charset="0"/>
                <a:cs typeface="Calibri" panose="020F0502020204030204" pitchFamily="34" charset="0"/>
              </a:rPr>
              <a:t>Cease from anger and forsake wrath</a:t>
            </a:r>
            <a:r>
              <a:rPr lang="en-US" sz="2200" b="1" i="1" dirty="0">
                <a:latin typeface="Calibri" panose="020F0502020204030204" pitchFamily="34" charset="0"/>
                <a:cs typeface="Calibri" panose="020F0502020204030204" pitchFamily="34" charset="0"/>
              </a:rPr>
              <a:t>; </a:t>
            </a:r>
            <a:r>
              <a:rPr lang="en-US" sz="2200" b="1" i="1" u="sng" dirty="0">
                <a:latin typeface="Calibri" panose="020F0502020204030204" pitchFamily="34" charset="0"/>
                <a:cs typeface="Calibri" panose="020F0502020204030204" pitchFamily="34" charset="0"/>
              </a:rPr>
              <a:t>Do not fret</a:t>
            </a:r>
            <a:r>
              <a:rPr lang="en-US" sz="2200" b="1" dirty="0">
                <a:latin typeface="Calibri" panose="020F0502020204030204" pitchFamily="34" charset="0"/>
                <a:cs typeface="Calibri" panose="020F0502020204030204" pitchFamily="34" charset="0"/>
              </a:rPr>
              <a:t>; </a:t>
            </a:r>
            <a:r>
              <a:rPr lang="en-US" sz="2200" b="1" i="1" dirty="0">
                <a:latin typeface="Calibri" panose="020F0502020204030204" pitchFamily="34" charset="0"/>
                <a:cs typeface="Calibri" panose="020F0502020204030204" pitchFamily="34" charset="0"/>
              </a:rPr>
              <a:t>it leads</a:t>
            </a:r>
            <a:r>
              <a:rPr lang="en-US" sz="2200" b="1" dirty="0">
                <a:latin typeface="Calibri" panose="020F0502020204030204" pitchFamily="34" charset="0"/>
                <a:cs typeface="Calibri" panose="020F0502020204030204" pitchFamily="34" charset="0"/>
              </a:rPr>
              <a:t> only to evildoing.</a:t>
            </a:r>
          </a:p>
          <a:p>
            <a:br>
              <a:rPr lang="en-US" sz="2200" b="1" dirty="0">
                <a:latin typeface="Calibri" panose="020F0502020204030204" pitchFamily="34" charset="0"/>
                <a:cs typeface="Calibri" panose="020F0502020204030204" pitchFamily="34" charset="0"/>
              </a:rPr>
            </a:br>
            <a:r>
              <a:rPr lang="en-US" sz="2200" b="1" baseline="30000" dirty="0">
                <a:latin typeface="Calibri" panose="020F0502020204030204" pitchFamily="34" charset="0"/>
                <a:cs typeface="Calibri" panose="020F0502020204030204" pitchFamily="34" charset="0"/>
              </a:rPr>
              <a:t>9 </a:t>
            </a:r>
            <a:r>
              <a:rPr lang="en-US" sz="2200" b="1" dirty="0">
                <a:latin typeface="Calibri" panose="020F0502020204030204" pitchFamily="34" charset="0"/>
                <a:cs typeface="Calibri" panose="020F0502020204030204" pitchFamily="34" charset="0"/>
              </a:rPr>
              <a:t>For evildoers will be cut off, But </a:t>
            </a:r>
            <a:r>
              <a:rPr lang="en-US" sz="2200" b="1" i="1" u="sng" dirty="0">
                <a:latin typeface="Calibri" panose="020F0502020204030204" pitchFamily="34" charset="0"/>
                <a:cs typeface="Calibri" panose="020F0502020204030204" pitchFamily="34" charset="0"/>
              </a:rPr>
              <a:t>those who wait for the </a:t>
            </a:r>
            <a:r>
              <a:rPr lang="en-US" sz="2200" b="1" i="1" u="sng" cap="small" dirty="0">
                <a:latin typeface="Calibri" panose="020F0502020204030204" pitchFamily="34" charset="0"/>
                <a:cs typeface="Calibri" panose="020F0502020204030204" pitchFamily="34" charset="0"/>
              </a:rPr>
              <a:t>Lord</a:t>
            </a:r>
            <a:r>
              <a:rPr lang="en-US" sz="2200" b="1" dirty="0">
                <a:latin typeface="Calibri" panose="020F0502020204030204" pitchFamily="34" charset="0"/>
                <a:cs typeface="Calibri" panose="020F0502020204030204" pitchFamily="34" charset="0"/>
              </a:rPr>
              <a:t>, they will inherit the land.</a:t>
            </a:r>
          </a:p>
          <a:p>
            <a:pPr>
              <a:defRPr/>
            </a:pPr>
            <a:br>
              <a:rPr lang="en-US" sz="2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endParaRPr lang="en-US" sz="2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8FA23CE6-1B97-F44F-B1BE-4C3EF72DF363}"/>
              </a:ext>
            </a:extLst>
          </p:cNvPr>
          <p:cNvSpPr txBox="1"/>
          <p:nvPr/>
        </p:nvSpPr>
        <p:spPr>
          <a:xfrm>
            <a:off x="2815282" y="85665"/>
            <a:ext cx="5490518" cy="553998"/>
          </a:xfrm>
          <a:prstGeom prst="rect">
            <a:avLst/>
          </a:prstGeom>
          <a:noFill/>
        </p:spPr>
        <p:txBody>
          <a:bodyPr wrap="square">
            <a:spAutoFit/>
          </a:bodyPr>
          <a:lstStyle/>
          <a:p>
            <a:r>
              <a:rPr lang="en-US" sz="3000" b="1" u="sng" dirty="0">
                <a:latin typeface="Calibri" panose="020F0502020204030204" pitchFamily="34" charset="0"/>
                <a:ea typeface="Calibri" panose="020F0502020204030204" pitchFamily="34" charset="0"/>
                <a:cs typeface="Calibri" panose="020F0502020204030204" pitchFamily="34" charset="0"/>
              </a:rPr>
              <a:t>XI. Psalm 37:1-9  - Path to Peace </a:t>
            </a:r>
            <a:endParaRPr lang="en-US" sz="30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155811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04800" y="609600"/>
            <a:ext cx="8991600" cy="6017032"/>
          </a:xfrm>
          <a:prstGeom prst="rect">
            <a:avLst/>
          </a:prstGeom>
          <a:noFill/>
        </p:spPr>
        <p:txBody>
          <a:bodyPr wrap="square">
            <a:spAutoFit/>
          </a:bodyPr>
          <a:lstStyle/>
          <a:p>
            <a:r>
              <a:rPr lang="en-US" sz="2100" b="1" baseline="30000" dirty="0">
                <a:latin typeface="Calibri" panose="020F0502020204030204" pitchFamily="34" charset="0"/>
                <a:cs typeface="Calibri" panose="020F0502020204030204" pitchFamily="34" charset="0"/>
              </a:rPr>
              <a:t>4 </a:t>
            </a:r>
            <a:r>
              <a:rPr lang="en-US" sz="2100" b="1" dirty="0">
                <a:latin typeface="Calibri" panose="020F0502020204030204" pitchFamily="34" charset="0"/>
                <a:cs typeface="Calibri" panose="020F0502020204030204" pitchFamily="34" charset="0"/>
              </a:rPr>
              <a:t>Rejoice in the Lord always; again I will say, rejoice! </a:t>
            </a:r>
            <a:r>
              <a:rPr lang="en-US" sz="2100" b="1" u="sng" dirty="0">
                <a:solidFill>
                  <a:schemeClr val="accent1"/>
                </a:solidFill>
                <a:latin typeface="Calibri" panose="020F0502020204030204" pitchFamily="34" charset="0"/>
                <a:cs typeface="Calibri" panose="020F0502020204030204" pitchFamily="34" charset="0"/>
              </a:rPr>
              <a:t>(Praise/Rejoice</a:t>
            </a:r>
            <a:r>
              <a:rPr lang="en-US" sz="2100" b="1" u="sng" dirty="0">
                <a:latin typeface="Calibri" panose="020F0502020204030204" pitchFamily="34" charset="0"/>
                <a:cs typeface="Calibri" panose="020F0502020204030204" pitchFamily="34" charset="0"/>
              </a:rPr>
              <a:t>)</a:t>
            </a:r>
          </a:p>
          <a:p>
            <a:endParaRPr lang="en-US" sz="2100" b="1" baseline="30000" dirty="0">
              <a:latin typeface="Calibri" panose="020F0502020204030204" pitchFamily="34" charset="0"/>
              <a:cs typeface="Calibri" panose="020F0502020204030204" pitchFamily="34" charset="0"/>
            </a:endParaRPr>
          </a:p>
          <a:p>
            <a:r>
              <a:rPr lang="en-US" sz="2100" b="1" baseline="30000" dirty="0">
                <a:latin typeface="Calibri" panose="020F0502020204030204" pitchFamily="34" charset="0"/>
                <a:cs typeface="Calibri" panose="020F0502020204030204" pitchFamily="34" charset="0"/>
              </a:rPr>
              <a:t>6 </a:t>
            </a:r>
            <a:r>
              <a:rPr lang="en-US" sz="2100" b="1" u="sng" dirty="0">
                <a:latin typeface="Calibri" panose="020F0502020204030204" pitchFamily="34" charset="0"/>
                <a:cs typeface="Calibri" panose="020F0502020204030204" pitchFamily="34" charset="0"/>
              </a:rPr>
              <a:t>Be </a:t>
            </a:r>
            <a:r>
              <a:rPr lang="en-US" sz="2100" b="1" i="1" u="sng" dirty="0">
                <a:latin typeface="Calibri" panose="020F0502020204030204" pitchFamily="34" charset="0"/>
                <a:cs typeface="Calibri" panose="020F0502020204030204" pitchFamily="34" charset="0"/>
              </a:rPr>
              <a:t>anxious for nothing</a:t>
            </a:r>
            <a:r>
              <a:rPr lang="en-US" sz="2100" b="1" dirty="0">
                <a:latin typeface="Calibri" panose="020F0502020204030204" pitchFamily="34" charset="0"/>
                <a:cs typeface="Calibri" panose="020F0502020204030204" pitchFamily="34" charset="0"/>
              </a:rPr>
              <a:t>, but in everything </a:t>
            </a:r>
            <a:r>
              <a:rPr lang="en-US" sz="2100" b="1" i="1" u="sng" dirty="0">
                <a:latin typeface="Calibri" panose="020F0502020204030204" pitchFamily="34" charset="0"/>
                <a:cs typeface="Calibri" panose="020F0502020204030204" pitchFamily="34" charset="0"/>
              </a:rPr>
              <a:t>by prayer and </a:t>
            </a:r>
            <a:r>
              <a:rPr lang="en-US" sz="2100" b="1" i="1" dirty="0">
                <a:latin typeface="Calibri" panose="020F0502020204030204" pitchFamily="34" charset="0"/>
                <a:cs typeface="Calibri" panose="020F0502020204030204" pitchFamily="34" charset="0"/>
              </a:rPr>
              <a:t>supplication with thanksgivin</a:t>
            </a:r>
            <a:r>
              <a:rPr lang="en-US" sz="2100" b="1" dirty="0">
                <a:latin typeface="Calibri" panose="020F0502020204030204" pitchFamily="34" charset="0"/>
                <a:cs typeface="Calibri" panose="020F0502020204030204" pitchFamily="34" charset="0"/>
              </a:rPr>
              <a:t>g let your requests be made known to God. </a:t>
            </a:r>
            <a:r>
              <a:rPr lang="en-US" sz="2100" b="1" u="sng" dirty="0">
                <a:latin typeface="Calibri" panose="020F0502020204030204" pitchFamily="34" charset="0"/>
                <a:cs typeface="Calibri" panose="020F0502020204030204" pitchFamily="34" charset="0"/>
              </a:rPr>
              <a:t>(Do not be anxious, but </a:t>
            </a:r>
            <a:r>
              <a:rPr lang="en-US" sz="2100" b="1" u="sng" dirty="0">
                <a:solidFill>
                  <a:schemeClr val="accent1"/>
                </a:solidFill>
                <a:latin typeface="Calibri" panose="020F0502020204030204" pitchFamily="34" charset="0"/>
                <a:cs typeface="Calibri" panose="020F0502020204030204" pitchFamily="34" charset="0"/>
              </a:rPr>
              <a:t>PRAY</a:t>
            </a:r>
            <a:r>
              <a:rPr lang="en-US" sz="2100" b="1" u="sng" dirty="0">
                <a:latin typeface="Calibri" panose="020F0502020204030204" pitchFamily="34" charset="0"/>
                <a:cs typeface="Calibri" panose="020F0502020204030204" pitchFamily="34" charset="0"/>
              </a:rPr>
              <a:t> </a:t>
            </a:r>
            <a:r>
              <a:rPr lang="en-US" sz="2100" b="1" u="sng" dirty="0">
                <a:solidFill>
                  <a:schemeClr val="accent1"/>
                </a:solidFill>
                <a:latin typeface="Calibri" panose="020F0502020204030204" pitchFamily="34" charset="0"/>
                <a:cs typeface="Calibri" panose="020F0502020204030204" pitchFamily="34" charset="0"/>
              </a:rPr>
              <a:t>with thanksgiving</a:t>
            </a:r>
            <a:r>
              <a:rPr lang="en-US" sz="2100" b="1" u="sng" dirty="0">
                <a:latin typeface="Calibri" panose="020F0502020204030204" pitchFamily="34" charset="0"/>
                <a:cs typeface="Calibri" panose="020F0502020204030204" pitchFamily="34" charset="0"/>
              </a:rPr>
              <a:t>)</a:t>
            </a:r>
          </a:p>
          <a:p>
            <a:endParaRPr lang="en-US" sz="2100" b="1" u="sng" baseline="30000" dirty="0">
              <a:latin typeface="Calibri" panose="020F0502020204030204" pitchFamily="34" charset="0"/>
              <a:cs typeface="Calibri" panose="020F0502020204030204" pitchFamily="34" charset="0"/>
            </a:endParaRPr>
          </a:p>
          <a:p>
            <a:r>
              <a:rPr lang="en-US" sz="2100" b="1" baseline="30000" dirty="0">
                <a:latin typeface="Calibri" panose="020F0502020204030204" pitchFamily="34" charset="0"/>
                <a:cs typeface="Calibri" panose="020F0502020204030204" pitchFamily="34" charset="0"/>
              </a:rPr>
              <a:t>7 </a:t>
            </a:r>
            <a:r>
              <a:rPr lang="en-US" sz="2100" b="1" dirty="0">
                <a:latin typeface="Calibri" panose="020F0502020204030204" pitchFamily="34" charset="0"/>
                <a:cs typeface="Calibri" panose="020F0502020204030204" pitchFamily="34" charset="0"/>
              </a:rPr>
              <a:t>And the </a:t>
            </a:r>
            <a:r>
              <a:rPr lang="en-US" sz="2100" b="1" i="1" u="sng" dirty="0">
                <a:latin typeface="Calibri" panose="020F0502020204030204" pitchFamily="34" charset="0"/>
                <a:cs typeface="Calibri" panose="020F0502020204030204" pitchFamily="34" charset="0"/>
              </a:rPr>
              <a:t>peace of God</a:t>
            </a:r>
            <a:r>
              <a:rPr lang="en-US" sz="2100" b="1" dirty="0">
                <a:latin typeface="Calibri" panose="020F0502020204030204" pitchFamily="34" charset="0"/>
                <a:cs typeface="Calibri" panose="020F0502020204030204" pitchFamily="34" charset="0"/>
              </a:rPr>
              <a:t>, which surpasses all comprehension, </a:t>
            </a:r>
            <a:r>
              <a:rPr lang="en-US" sz="2100" b="1" i="1" u="sng" dirty="0">
                <a:latin typeface="Calibri" panose="020F0502020204030204" pitchFamily="34" charset="0"/>
                <a:cs typeface="Calibri" panose="020F0502020204030204" pitchFamily="34" charset="0"/>
              </a:rPr>
              <a:t>will guard your hearts and your minds in Christ Jesus</a:t>
            </a:r>
            <a:r>
              <a:rPr lang="en-US" sz="2100" b="1" dirty="0">
                <a:latin typeface="Calibri" panose="020F0502020204030204" pitchFamily="34" charset="0"/>
                <a:cs typeface="Calibri" panose="020F0502020204030204" pitchFamily="34" charset="0"/>
              </a:rPr>
              <a:t>. </a:t>
            </a:r>
            <a:r>
              <a:rPr lang="en-US" sz="2100" b="1" dirty="0">
                <a:solidFill>
                  <a:schemeClr val="accent1"/>
                </a:solidFill>
                <a:latin typeface="Calibri" panose="020F0502020204030204" pitchFamily="34" charset="0"/>
                <a:cs typeface="Calibri" panose="020F0502020204030204" pitchFamily="34" charset="0"/>
              </a:rPr>
              <a:t>(Peace </a:t>
            </a:r>
            <a:r>
              <a:rPr lang="en-US" sz="2100" b="1" u="sng" dirty="0">
                <a:solidFill>
                  <a:schemeClr val="accent1"/>
                </a:solidFill>
                <a:latin typeface="Calibri" panose="020F0502020204030204" pitchFamily="34" charset="0"/>
                <a:cs typeface="Calibri" panose="020F0502020204030204" pitchFamily="34" charset="0"/>
              </a:rPr>
              <a:t>of</a:t>
            </a:r>
            <a:r>
              <a:rPr lang="en-US" sz="2100" b="1" dirty="0">
                <a:solidFill>
                  <a:schemeClr val="accent1"/>
                </a:solidFill>
                <a:latin typeface="Calibri" panose="020F0502020204030204" pitchFamily="34" charset="0"/>
                <a:cs typeface="Calibri" panose="020F0502020204030204" pitchFamily="34" charset="0"/>
              </a:rPr>
              <a:t> God)</a:t>
            </a:r>
          </a:p>
          <a:p>
            <a:endParaRPr lang="en-US" sz="2100" b="1" dirty="0">
              <a:latin typeface="Calibri" panose="020F0502020204030204" pitchFamily="34" charset="0"/>
              <a:cs typeface="Calibri" panose="020F0502020204030204" pitchFamily="34" charset="0"/>
            </a:endParaRPr>
          </a:p>
          <a:p>
            <a:r>
              <a:rPr lang="en-US" sz="2100" b="1" baseline="30000" dirty="0">
                <a:latin typeface="Calibri" panose="020F0502020204030204" pitchFamily="34" charset="0"/>
                <a:cs typeface="Calibri" panose="020F0502020204030204" pitchFamily="34" charset="0"/>
              </a:rPr>
              <a:t>8 </a:t>
            </a:r>
            <a:r>
              <a:rPr lang="en-US" sz="2100" b="1" dirty="0">
                <a:latin typeface="Calibri" panose="020F0502020204030204" pitchFamily="34" charset="0"/>
                <a:cs typeface="Calibri" panose="020F0502020204030204" pitchFamily="34" charset="0"/>
              </a:rPr>
              <a:t>Finally, brethren, whatever is true, whatever is honorable, whatever is right, whatever is pure, whatever is lovely, whatever is of good repute, if there is any excellence and if </a:t>
            </a:r>
            <a:r>
              <a:rPr lang="en-US" sz="2100" b="1" i="1" dirty="0">
                <a:latin typeface="Calibri" panose="020F0502020204030204" pitchFamily="34" charset="0"/>
                <a:cs typeface="Calibri" panose="020F0502020204030204" pitchFamily="34" charset="0"/>
              </a:rPr>
              <a:t>anything</a:t>
            </a:r>
            <a:r>
              <a:rPr lang="en-US" sz="2100" b="1" dirty="0">
                <a:latin typeface="Calibri" panose="020F0502020204030204" pitchFamily="34" charset="0"/>
                <a:cs typeface="Calibri" panose="020F0502020204030204" pitchFamily="34" charset="0"/>
              </a:rPr>
              <a:t> worthy of praise, </a:t>
            </a:r>
            <a:r>
              <a:rPr lang="en-US" sz="2100" b="1" i="1" u="sng" dirty="0">
                <a:latin typeface="Calibri" panose="020F0502020204030204" pitchFamily="34" charset="0"/>
                <a:cs typeface="Calibri" panose="020F0502020204030204" pitchFamily="34" charset="0"/>
              </a:rPr>
              <a:t>dwell on these things</a:t>
            </a:r>
            <a:r>
              <a:rPr lang="en-US" sz="2100" b="1" dirty="0">
                <a:latin typeface="Calibri" panose="020F0502020204030204" pitchFamily="34" charset="0"/>
                <a:cs typeface="Calibri" panose="020F0502020204030204" pitchFamily="34" charset="0"/>
              </a:rPr>
              <a:t>. </a:t>
            </a:r>
            <a:r>
              <a:rPr lang="en-US" sz="2100" b="1" u="sng" dirty="0">
                <a:solidFill>
                  <a:schemeClr val="accent1"/>
                </a:solidFill>
                <a:latin typeface="Calibri" panose="020F0502020204030204" pitchFamily="34" charset="0"/>
                <a:cs typeface="Calibri" panose="020F0502020204030204" pitchFamily="34" charset="0"/>
              </a:rPr>
              <a:t>(Possess your mind – think right)</a:t>
            </a:r>
          </a:p>
          <a:p>
            <a:endParaRPr lang="en-US" sz="2100" b="1" u="sng" dirty="0">
              <a:latin typeface="Calibri" panose="020F0502020204030204" pitchFamily="34" charset="0"/>
              <a:cs typeface="Calibri" panose="020F0502020204030204" pitchFamily="34" charset="0"/>
            </a:endParaRPr>
          </a:p>
          <a:p>
            <a:r>
              <a:rPr lang="en-US" sz="2100" b="1" baseline="30000" dirty="0">
                <a:latin typeface="Calibri" panose="020F0502020204030204" pitchFamily="34" charset="0"/>
                <a:cs typeface="Calibri" panose="020F0502020204030204" pitchFamily="34" charset="0"/>
              </a:rPr>
              <a:t>9 </a:t>
            </a:r>
            <a:r>
              <a:rPr lang="en-US" sz="2100" b="1" dirty="0">
                <a:latin typeface="Calibri" panose="020F0502020204030204" pitchFamily="34" charset="0"/>
                <a:cs typeface="Calibri" panose="020F0502020204030204" pitchFamily="34" charset="0"/>
              </a:rPr>
              <a:t>The </a:t>
            </a:r>
            <a:r>
              <a:rPr lang="en-US" sz="2100" b="1" i="1" u="sng" dirty="0">
                <a:latin typeface="Calibri" panose="020F0502020204030204" pitchFamily="34" charset="0"/>
                <a:cs typeface="Calibri" panose="020F0502020204030204" pitchFamily="34" charset="0"/>
              </a:rPr>
              <a:t>things you have learned and received and heard and seen </a:t>
            </a:r>
            <a:r>
              <a:rPr lang="en-US" sz="2100" b="1" i="1" dirty="0">
                <a:latin typeface="Calibri" panose="020F0502020204030204" pitchFamily="34" charset="0"/>
                <a:cs typeface="Calibri" panose="020F0502020204030204" pitchFamily="34" charset="0"/>
              </a:rPr>
              <a:t>in me, </a:t>
            </a:r>
            <a:r>
              <a:rPr lang="en-US" sz="2100" b="1" i="1" u="sng" dirty="0">
                <a:latin typeface="Calibri" panose="020F0502020204030204" pitchFamily="34" charset="0"/>
                <a:cs typeface="Calibri" panose="020F0502020204030204" pitchFamily="34" charset="0"/>
              </a:rPr>
              <a:t>practice these things</a:t>
            </a:r>
            <a:r>
              <a:rPr lang="en-US" sz="2100" b="1" dirty="0">
                <a:latin typeface="Calibri" panose="020F0502020204030204" pitchFamily="34" charset="0"/>
                <a:cs typeface="Calibri" panose="020F0502020204030204" pitchFamily="34" charset="0"/>
              </a:rPr>
              <a:t>, and the </a:t>
            </a:r>
            <a:r>
              <a:rPr lang="en-US" sz="2100" b="1" i="1" u="sng" dirty="0">
                <a:latin typeface="Calibri" panose="020F0502020204030204" pitchFamily="34" charset="0"/>
                <a:cs typeface="Calibri" panose="020F0502020204030204" pitchFamily="34" charset="0"/>
              </a:rPr>
              <a:t>God of peace</a:t>
            </a:r>
            <a:r>
              <a:rPr lang="en-US" sz="2100" b="1" i="1" dirty="0">
                <a:latin typeface="Calibri" panose="020F0502020204030204" pitchFamily="34" charset="0"/>
                <a:cs typeface="Calibri" panose="020F0502020204030204" pitchFamily="34" charset="0"/>
              </a:rPr>
              <a:t> </a:t>
            </a:r>
            <a:r>
              <a:rPr lang="en-US" sz="2100" b="1" dirty="0">
                <a:latin typeface="Calibri" panose="020F0502020204030204" pitchFamily="34" charset="0"/>
                <a:cs typeface="Calibri" panose="020F0502020204030204" pitchFamily="34" charset="0"/>
              </a:rPr>
              <a:t>will be with you.</a:t>
            </a:r>
          </a:p>
          <a:p>
            <a:r>
              <a:rPr lang="en-US" sz="2100" b="1" dirty="0">
                <a:latin typeface="Calibri" panose="020F0502020204030204" pitchFamily="34" charset="0"/>
                <a:cs typeface="Calibri" panose="020F0502020204030204" pitchFamily="34" charset="0"/>
              </a:rPr>
              <a:t>        </a:t>
            </a:r>
            <a:r>
              <a:rPr lang="en-US" sz="2100" b="1" u="sng" dirty="0">
                <a:solidFill>
                  <a:schemeClr val="accent1"/>
                </a:solidFill>
                <a:latin typeface="Calibri" panose="020F0502020204030204" pitchFamily="34" charset="0"/>
                <a:cs typeface="Calibri" panose="020F0502020204030204" pitchFamily="34" charset="0"/>
              </a:rPr>
              <a:t>(Practice the pattern)              (God of Peace)</a:t>
            </a:r>
          </a:p>
          <a:p>
            <a:pPr>
              <a:defRPr/>
            </a:pPr>
            <a:br>
              <a:rPr lang="en-US" sz="2100" b="1" u="sng" dirty="0">
                <a:solidFill>
                  <a:schemeClr val="accent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endParaRPr lang="en-US" sz="2100" b="1" u="sng" dirty="0">
              <a:solidFill>
                <a:schemeClr val="accent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E9F8ACF8-D465-022F-2D69-5A2092058F57}"/>
              </a:ext>
            </a:extLst>
          </p:cNvPr>
          <p:cNvSpPr txBox="1"/>
          <p:nvPr/>
        </p:nvSpPr>
        <p:spPr>
          <a:xfrm>
            <a:off x="3505200" y="-9723"/>
            <a:ext cx="4819134" cy="523220"/>
          </a:xfrm>
          <a:prstGeom prst="rect">
            <a:avLst/>
          </a:prstGeom>
          <a:noFill/>
        </p:spPr>
        <p:txBody>
          <a:bodyPr wrap="square">
            <a:spAutoFit/>
          </a:bodyPr>
          <a:lstStyle/>
          <a:p>
            <a:r>
              <a:rPr lang="en-US" sz="2800" b="1" u="sng" dirty="0">
                <a:latin typeface="Calibri" panose="020F0502020204030204" pitchFamily="34" charset="0"/>
                <a:ea typeface="Calibri" panose="020F0502020204030204" pitchFamily="34" charset="0"/>
                <a:cs typeface="Calibri" panose="020F0502020204030204" pitchFamily="34" charset="0"/>
              </a:rPr>
              <a:t>XII. Philippians 4:4-9 </a:t>
            </a:r>
          </a:p>
        </p:txBody>
      </p:sp>
    </p:spTree>
    <p:extLst>
      <p:ext uri="{BB962C8B-B14F-4D97-AF65-F5344CB8AC3E}">
        <p14:creationId xmlns:p14="http://schemas.microsoft.com/office/powerpoint/2010/main" val="27163685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11" name="Picture 10" descr="Close up of heart shaped pages of a book">
            <a:extLst>
              <a:ext uri="{FF2B5EF4-FFF2-40B4-BE49-F238E27FC236}">
                <a16:creationId xmlns:a16="http://schemas.microsoft.com/office/drawing/2014/main" id="{AE5D3867-96B4-5D73-5B01-5A2870A8F55C}"/>
              </a:ext>
            </a:extLst>
          </p:cNvPr>
          <p:cNvPicPr>
            <a:picLocks noChangeAspect="1"/>
          </p:cNvPicPr>
          <p:nvPr/>
        </p:nvPicPr>
        <p:blipFill>
          <a:blip r:embed="rId3"/>
          <a:srcRect l="37565" r="36870" b="-1"/>
          <a:stretch>
            <a:fillRect/>
          </a:stretch>
        </p:blipFill>
        <p:spPr>
          <a:xfrm>
            <a:off x="623" y="10"/>
            <a:ext cx="2626519" cy="6857990"/>
          </a:xfrm>
          <a:prstGeom prst="rect">
            <a:avLst/>
          </a:prstGeom>
          <a:effectLst>
            <a:innerShdw blurRad="57150" dist="38100" dir="14460000">
              <a:prstClr val="black">
                <a:alpha val="70000"/>
              </a:prstClr>
            </a:innerShdw>
          </a:effectLst>
        </p:spPr>
      </p:pic>
      <p:sp>
        <p:nvSpPr>
          <p:cNvPr id="9" name="TextBox 8"/>
          <p:cNvSpPr txBox="1"/>
          <p:nvPr/>
        </p:nvSpPr>
        <p:spPr>
          <a:xfrm>
            <a:off x="2627142" y="1363928"/>
            <a:ext cx="6514480" cy="3615267"/>
          </a:xfrm>
          <a:prstGeom prst="rect">
            <a:avLst/>
          </a:prstGeom>
        </p:spPr>
        <p:txBody>
          <a:bodyPr vert="horz" lIns="91440" tIns="45720" rIns="91440" bIns="45720" rtlCol="0" anchor="ctr">
            <a:noAutofit/>
          </a:bodyPr>
          <a:lstStyle/>
          <a:p>
            <a:pPr>
              <a:spcBef>
                <a:spcPct val="20000"/>
              </a:spcBef>
              <a:spcAft>
                <a:spcPts val="600"/>
              </a:spcAft>
              <a:buClr>
                <a:schemeClr val="tx1"/>
              </a:buClr>
              <a:buSzPct val="80000"/>
              <a:defRPr/>
            </a:pPr>
            <a:r>
              <a:rPr lang="en-US" sz="3200" b="1" u="sng" dirty="0">
                <a:latin typeface="Arial" panose="020B0604020202020204" pitchFamily="34" charset="0"/>
                <a:cs typeface="Arial" panose="020B0604020202020204" pitchFamily="34" charset="0"/>
              </a:rPr>
              <a:t>XIII. Heart Work/Home Work</a:t>
            </a:r>
            <a:r>
              <a:rPr lang="en-US" sz="3200" b="1" dirty="0">
                <a:latin typeface="Arial" panose="020B0604020202020204" pitchFamily="34" charset="0"/>
                <a:cs typeface="Arial" panose="020B0604020202020204" pitchFamily="34" charset="0"/>
              </a:rPr>
              <a:t>:</a:t>
            </a:r>
          </a:p>
          <a:p>
            <a:pPr>
              <a:spcBef>
                <a:spcPct val="20000"/>
              </a:spcBef>
              <a:spcAft>
                <a:spcPts val="600"/>
              </a:spcAft>
              <a:buClr>
                <a:schemeClr val="tx1"/>
              </a:buClr>
              <a:buSzPct val="80000"/>
              <a:buFont typeface="Wingdings 3" panose="05040102010807070707" pitchFamily="18" charset="2"/>
              <a:buChar char=""/>
              <a:defRPr/>
            </a:pPr>
            <a:r>
              <a:rPr lang="en-US" sz="3200" b="1" dirty="0">
                <a:latin typeface="Arial" panose="020B0604020202020204" pitchFamily="34" charset="0"/>
                <a:cs typeface="Arial" panose="020B0604020202020204" pitchFamily="34" charset="0"/>
              </a:rPr>
              <a:t>   Philippians 4 Model and Worksheet</a:t>
            </a:r>
          </a:p>
          <a:p>
            <a:pPr>
              <a:spcBef>
                <a:spcPct val="20000"/>
              </a:spcBef>
              <a:spcAft>
                <a:spcPts val="600"/>
              </a:spcAft>
              <a:buClr>
                <a:schemeClr val="tx1"/>
              </a:buClr>
              <a:buSzPct val="80000"/>
              <a:buFont typeface="Wingdings 3" panose="05040102010807070707" pitchFamily="18" charset="2"/>
              <a:buChar char=""/>
              <a:defRPr/>
            </a:pPr>
            <a:r>
              <a:rPr lang="en-US" sz="3200" b="1" dirty="0">
                <a:latin typeface="Arial" panose="020B0604020202020204" pitchFamily="34" charset="0"/>
                <a:cs typeface="Arial" panose="020B0604020202020204" pitchFamily="34" charset="0"/>
              </a:rPr>
              <a:t>   Psalm 37 – Path to Peace</a:t>
            </a:r>
          </a:p>
          <a:p>
            <a:pPr marL="571500" indent="-571500">
              <a:spcBef>
                <a:spcPct val="20000"/>
              </a:spcBef>
              <a:spcAft>
                <a:spcPts val="600"/>
              </a:spcAft>
              <a:buClr>
                <a:schemeClr val="tx1"/>
              </a:buClr>
              <a:buSzPct val="80000"/>
              <a:buFont typeface="Wingdings 3" panose="05040102010807070707" pitchFamily="18" charset="2"/>
              <a:buChar char=""/>
              <a:defRPr/>
            </a:pPr>
            <a:r>
              <a:rPr lang="en-US" sz="3200" b="1" dirty="0">
                <a:latin typeface="Arial" panose="020B0604020202020204" pitchFamily="34" charset="0"/>
                <a:cs typeface="Arial" panose="020B0604020202020204" pitchFamily="34" charset="0"/>
              </a:rPr>
              <a:t>Fear and Anxiety Evaluator</a:t>
            </a:r>
          </a:p>
          <a:p>
            <a:pPr marL="571500" indent="-571500">
              <a:spcBef>
                <a:spcPct val="20000"/>
              </a:spcBef>
              <a:spcAft>
                <a:spcPts val="600"/>
              </a:spcAft>
              <a:buClr>
                <a:schemeClr val="tx1"/>
              </a:buClr>
              <a:buSzPct val="80000"/>
              <a:buFont typeface="Wingdings 3" panose="05040102010807070707" pitchFamily="18" charset="2"/>
              <a:buChar char=""/>
              <a:defRPr/>
            </a:pPr>
            <a:r>
              <a:rPr lang="en-US" sz="3200" b="1" dirty="0">
                <a:latin typeface="Arial" panose="020B0604020202020204" pitchFamily="34" charset="0"/>
                <a:cs typeface="Arial" panose="020B0604020202020204" pitchFamily="34" charset="0"/>
              </a:rPr>
              <a:t>Heart Journal in a Biblical Response to Fear and Anxiety </a:t>
            </a:r>
            <a:br>
              <a:rPr lang="en-US" sz="3200" b="1" dirty="0">
                <a:latin typeface="Arial" panose="020B0604020202020204" pitchFamily="34" charset="0"/>
                <a:cs typeface="Arial" panose="020B0604020202020204" pitchFamily="34" charset="0"/>
              </a:rPr>
            </a:br>
            <a:endParaRPr lang="en-US"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4385428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11" name="Picture 10" descr="Plant sprouting from the ground">
            <a:extLst>
              <a:ext uri="{FF2B5EF4-FFF2-40B4-BE49-F238E27FC236}">
                <a16:creationId xmlns:a16="http://schemas.microsoft.com/office/drawing/2014/main" id="{2D6B7054-F89D-12F0-BBB2-B383E6315257}"/>
              </a:ext>
            </a:extLst>
          </p:cNvPr>
          <p:cNvPicPr>
            <a:picLocks noChangeAspect="1"/>
          </p:cNvPicPr>
          <p:nvPr/>
        </p:nvPicPr>
        <p:blipFill>
          <a:blip r:embed="rId3"/>
          <a:srcRect l="43774" r="30661" b="-1"/>
          <a:stretch>
            <a:fillRect/>
          </a:stretch>
        </p:blipFill>
        <p:spPr>
          <a:xfrm>
            <a:off x="623" y="10"/>
            <a:ext cx="2626519" cy="6857990"/>
          </a:xfrm>
          <a:prstGeom prst="rect">
            <a:avLst/>
          </a:prstGeom>
          <a:effectLst>
            <a:innerShdw blurRad="57150" dist="38100" dir="14460000">
              <a:prstClr val="black">
                <a:alpha val="70000"/>
              </a:prstClr>
            </a:innerShdw>
          </a:effectLst>
        </p:spPr>
      </p:pic>
      <p:sp>
        <p:nvSpPr>
          <p:cNvPr id="9" name="TextBox 8"/>
          <p:cNvSpPr txBox="1"/>
          <p:nvPr/>
        </p:nvSpPr>
        <p:spPr>
          <a:xfrm>
            <a:off x="2819400" y="838200"/>
            <a:ext cx="6046334" cy="3615267"/>
          </a:xfrm>
          <a:prstGeom prst="rect">
            <a:avLst/>
          </a:prstGeom>
        </p:spPr>
        <p:txBody>
          <a:bodyPr vert="horz" lIns="91440" tIns="45720" rIns="91440" bIns="45720" rtlCol="0" anchor="ctr">
            <a:noAutofit/>
          </a:bodyPr>
          <a:lstStyle/>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dirty="0">
                <a:latin typeface="Arial" panose="020B0604020202020204" pitchFamily="34" charset="0"/>
                <a:cs typeface="Arial" panose="020B0604020202020204" pitchFamily="34" charset="0"/>
              </a:rPr>
              <a:t>J</a:t>
            </a:r>
          </a:p>
          <a:p>
            <a:pPr>
              <a:lnSpc>
                <a:spcPct val="90000"/>
              </a:lnSpc>
              <a:spcBef>
                <a:spcPct val="20000"/>
              </a:spcBef>
              <a:spcAft>
                <a:spcPts val="600"/>
              </a:spcAft>
              <a:buClr>
                <a:schemeClr val="tx1"/>
              </a:buClr>
              <a:buSzPct val="80000"/>
              <a:buFont typeface="Wingdings 3" panose="05040102010807070707" pitchFamily="18" charset="2"/>
              <a:buChar char=""/>
              <a:defRPr/>
            </a:pPr>
            <a:endParaRPr lang="en-US" sz="2400" b="1" dirty="0">
              <a:latin typeface="Arial" panose="020B0604020202020204" pitchFamily="34" charset="0"/>
              <a:cs typeface="Arial" panose="020B0604020202020204" pitchFamily="34" charset="0"/>
            </a:endParaRPr>
          </a:p>
          <a:p>
            <a:pPr algn="ctr">
              <a:lnSpc>
                <a:spcPct val="90000"/>
              </a:lnSpc>
              <a:spcBef>
                <a:spcPct val="20000"/>
              </a:spcBef>
              <a:spcAft>
                <a:spcPts val="600"/>
              </a:spcAft>
              <a:buClr>
                <a:schemeClr val="tx1"/>
              </a:buClr>
              <a:buSzPct val="80000"/>
              <a:defRPr/>
            </a:pPr>
            <a:r>
              <a:rPr lang="en-US" sz="2400" b="1" dirty="0">
                <a:latin typeface="Arial" panose="020B0604020202020204" pitchFamily="34" charset="0"/>
                <a:cs typeface="Arial" panose="020B0604020202020204" pitchFamily="34" charset="0"/>
              </a:rPr>
              <a:t>Jeremiah 17:7-8 –</a:t>
            </a:r>
          </a:p>
          <a:p>
            <a:pPr>
              <a:lnSpc>
                <a:spcPct val="90000"/>
              </a:lnSpc>
              <a:spcBef>
                <a:spcPct val="20000"/>
              </a:spcBef>
              <a:spcAft>
                <a:spcPts val="600"/>
              </a:spcAft>
              <a:buClr>
                <a:schemeClr val="tx1"/>
              </a:buClr>
              <a:buSzPct val="80000"/>
              <a:buFont typeface="Wingdings 3" panose="05040102010807070707" pitchFamily="18" charset="2"/>
              <a:buChar char=""/>
              <a:defRPr/>
            </a:pPr>
            <a:endParaRPr lang="en-US" sz="2400" b="1" dirty="0">
              <a:latin typeface="Arial" panose="020B0604020202020204" pitchFamily="34" charset="0"/>
              <a:cs typeface="Arial" panose="020B0604020202020204" pitchFamily="34" charset="0"/>
            </a:endParaRP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i="1" dirty="0">
                <a:latin typeface="Arial" panose="020B0604020202020204" pitchFamily="34" charset="0"/>
                <a:cs typeface="Arial" panose="020B0604020202020204" pitchFamily="34" charset="0"/>
              </a:rPr>
              <a:t>Blessed is the man who trusts in the Lord</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i="1" dirty="0">
                <a:latin typeface="Arial" panose="020B0604020202020204" pitchFamily="34" charset="0"/>
                <a:cs typeface="Arial" panose="020B0604020202020204" pitchFamily="34" charset="0"/>
              </a:rPr>
              <a:t>And whose trust is the Lord.</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i="1" dirty="0">
                <a:latin typeface="Arial" panose="020B0604020202020204" pitchFamily="34" charset="0"/>
                <a:cs typeface="Arial" panose="020B0604020202020204" pitchFamily="34" charset="0"/>
              </a:rPr>
              <a:t>For he will be like a tree planted by the water,</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i="1" dirty="0">
                <a:latin typeface="Arial" panose="020B0604020202020204" pitchFamily="34" charset="0"/>
                <a:cs typeface="Arial" panose="020B0604020202020204" pitchFamily="34" charset="0"/>
              </a:rPr>
              <a:t>That extends its roots by a stream</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i="1" dirty="0">
                <a:latin typeface="Arial" panose="020B0604020202020204" pitchFamily="34" charset="0"/>
                <a:cs typeface="Arial" panose="020B0604020202020204" pitchFamily="34" charset="0"/>
              </a:rPr>
              <a:t>And will not fear when the heat comes;</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i="1" dirty="0">
                <a:latin typeface="Arial" panose="020B0604020202020204" pitchFamily="34" charset="0"/>
                <a:cs typeface="Arial" panose="020B0604020202020204" pitchFamily="34" charset="0"/>
              </a:rPr>
              <a:t>But its leaves will be green,</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i="1" dirty="0">
                <a:latin typeface="Arial" panose="020B0604020202020204" pitchFamily="34" charset="0"/>
                <a:cs typeface="Arial" panose="020B0604020202020204" pitchFamily="34" charset="0"/>
              </a:rPr>
              <a:t>And it will not be anxious in a year of drought</a:t>
            </a:r>
          </a:p>
          <a:p>
            <a:pPr>
              <a:lnSpc>
                <a:spcPct val="90000"/>
              </a:lnSpc>
              <a:spcBef>
                <a:spcPct val="20000"/>
              </a:spcBef>
              <a:spcAft>
                <a:spcPts val="600"/>
              </a:spcAft>
              <a:buClr>
                <a:schemeClr val="tx1"/>
              </a:buClr>
              <a:buSzPct val="80000"/>
              <a:buFont typeface="Wingdings 3" panose="05040102010807070707" pitchFamily="18" charset="2"/>
              <a:buChar char=""/>
              <a:defRPr/>
            </a:pPr>
            <a:r>
              <a:rPr lang="en-US" sz="2400" b="1" i="1" dirty="0">
                <a:latin typeface="Arial" panose="020B0604020202020204" pitchFamily="34" charset="0"/>
                <a:cs typeface="Arial" panose="020B0604020202020204" pitchFamily="34" charset="0"/>
              </a:rPr>
              <a:t>Nor cease to yield fruit.</a:t>
            </a:r>
          </a:p>
        </p:txBody>
      </p:sp>
    </p:spTree>
    <p:extLst>
      <p:ext uri="{BB962C8B-B14F-4D97-AF65-F5344CB8AC3E}">
        <p14:creationId xmlns:p14="http://schemas.microsoft.com/office/powerpoint/2010/main" val="1950559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19" y="457200"/>
            <a:ext cx="9144000" cy="5693866"/>
          </a:xfrm>
          <a:prstGeom prst="rect">
            <a:avLst/>
          </a:prstGeom>
          <a:noFill/>
        </p:spPr>
        <p:txBody>
          <a:bodyPr wrap="square" rtlCol="0">
            <a:spAutoFit/>
          </a:bodyPr>
          <a:lstStyle/>
          <a:p>
            <a:r>
              <a:rPr lang="en-US" sz="25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Hebrews 12:28-29</a:t>
            </a:r>
          </a:p>
          <a:p>
            <a:r>
              <a:rPr lang="en-US" sz="2600" b="1" i="1" dirty="0">
                <a:latin typeface="Calibri" panose="020F0502020204030204" pitchFamily="34" charset="0"/>
                <a:cs typeface="Calibri" panose="020F0502020204030204" pitchFamily="34" charset="0"/>
              </a:rPr>
              <a:t>Therefore, since we receive a kingdom which cannot be shaken, let us show gratitude, by which we may offer to God an acceptable service </a:t>
            </a:r>
            <a:r>
              <a:rPr lang="en-US" sz="2600" b="1" i="1" u="sng" dirty="0">
                <a:latin typeface="Calibri" panose="020F0502020204030204" pitchFamily="34" charset="0"/>
                <a:cs typeface="Calibri" panose="020F0502020204030204" pitchFamily="34" charset="0"/>
              </a:rPr>
              <a:t>with reverence and awe</a:t>
            </a:r>
            <a:r>
              <a:rPr lang="en-US" sz="2600" b="1" i="1" dirty="0">
                <a:latin typeface="Calibri" panose="020F0502020204030204" pitchFamily="34" charset="0"/>
                <a:cs typeface="Calibri" panose="020F0502020204030204" pitchFamily="34" charset="0"/>
              </a:rPr>
              <a:t>; for our God is a consuming fire.</a:t>
            </a:r>
          </a:p>
          <a:p>
            <a:endParaRPr lang="en-US" sz="26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r>
              <a:rPr lang="en-US" sz="26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Reverence and Awe: </a:t>
            </a:r>
            <a:r>
              <a:rPr lang="en-US" sz="26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positive fear</a:t>
            </a:r>
            <a:r>
              <a:rPr lang="en-US" sz="2600" b="1" dirty="0">
                <a:latin typeface="Calibri" panose="020F0502020204030204" pitchFamily="34" charset="0"/>
                <a:cs typeface="Calibri" panose="020F0502020204030204" pitchFamily="34" charset="0"/>
              </a:rPr>
              <a:t> (1 Peter 2:17; Revelation 14:7)</a:t>
            </a:r>
            <a:endParaRPr lang="en-US" sz="26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endParaRPr lang="en-US" sz="26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r>
              <a:rPr lang="en-US" sz="26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Hebrews 10:31</a:t>
            </a:r>
          </a:p>
          <a:p>
            <a:r>
              <a:rPr lang="en-US" sz="2600" b="1" i="1" dirty="0">
                <a:latin typeface="Calibri" panose="020F0502020204030204" pitchFamily="34" charset="0"/>
                <a:cs typeface="Calibri" panose="020F0502020204030204" pitchFamily="34" charset="0"/>
              </a:rPr>
              <a:t>It is a terrifying thing to fall into the hands of the living God.</a:t>
            </a:r>
          </a:p>
          <a:p>
            <a:endParaRPr lang="en-US" sz="26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r>
              <a:rPr lang="en-US" sz="26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To be afraid, to shudder, to hide: </a:t>
            </a:r>
            <a:r>
              <a:rPr lang="en-US" sz="26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negative fear</a:t>
            </a:r>
          </a:p>
          <a:p>
            <a:endParaRPr lang="en-US" sz="26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r>
              <a:rPr lang="en-US" sz="26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Both describe a right fear of God</a:t>
            </a:r>
          </a:p>
        </p:txBody>
      </p:sp>
    </p:spTree>
    <p:extLst>
      <p:ext uri="{BB962C8B-B14F-4D97-AF65-F5344CB8AC3E}">
        <p14:creationId xmlns:p14="http://schemas.microsoft.com/office/powerpoint/2010/main" val="980285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762000"/>
            <a:ext cx="8382000" cy="5016758"/>
          </a:xfrm>
          <a:prstGeom prst="rect">
            <a:avLst/>
          </a:prstGeom>
          <a:noFill/>
        </p:spPr>
        <p:txBody>
          <a:bodyPr wrap="square" rtlCol="0">
            <a:spAutoFit/>
          </a:bodyPr>
          <a:lstStyle/>
          <a:p>
            <a:pPr algn="ctr"/>
            <a:r>
              <a:rPr lang="en-US" sz="32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Results of Obedient and Faithful Fear of God</a:t>
            </a:r>
          </a:p>
          <a:p>
            <a:pPr algn="ctr"/>
            <a:endPar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We receive wisdom and knowledge</a:t>
            </a:r>
          </a:p>
          <a:p>
            <a:pPr marL="457200" indent="-457200">
              <a:buFont typeface="Arial" panose="020B0604020202020204" pitchFamily="34" charset="0"/>
              <a:buChar char="•"/>
            </a:pPr>
            <a:endPar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We are obedient and faithful – it is right and proper!</a:t>
            </a:r>
          </a:p>
          <a:p>
            <a:pPr marL="457200" indent="-457200">
              <a:buFont typeface="Arial" panose="020B0604020202020204" pitchFamily="34" charset="0"/>
              <a:buChar char="•"/>
            </a:pPr>
            <a:endPar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Humility and submission to the Lord</a:t>
            </a:r>
          </a:p>
          <a:p>
            <a:pPr marL="457200" indent="-457200">
              <a:buFont typeface="Arial" panose="020B0604020202020204" pitchFamily="34" charset="0"/>
              <a:buChar char="•"/>
            </a:pPr>
            <a:endPar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Proper and appropriate worship</a:t>
            </a:r>
          </a:p>
        </p:txBody>
      </p:sp>
    </p:spTree>
    <p:extLst>
      <p:ext uri="{BB962C8B-B14F-4D97-AF65-F5344CB8AC3E}">
        <p14:creationId xmlns:p14="http://schemas.microsoft.com/office/powerpoint/2010/main" val="2633908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0" y="2590800"/>
            <a:ext cx="9143999" cy="1295400"/>
          </a:xfrm>
          <a:prstGeom prst="rect">
            <a:avLst/>
          </a:prstGeom>
        </p:spPr>
        <p:txBody>
          <a:bodyPr/>
          <a:lstStyle/>
          <a:p>
            <a:pPr>
              <a:spcBef>
                <a:spcPct val="20000"/>
              </a:spcBef>
              <a:defRPr/>
            </a:pPr>
            <a:r>
              <a:rPr lang="en-US" sz="3600" b="1" dirty="0">
                <a:effectLst>
                  <a:outerShdw blurRad="38100" dist="38100" dir="2700000" algn="tl">
                    <a:srgbClr val="000000">
                      <a:alpha val="43137"/>
                    </a:srgbClr>
                  </a:outerShdw>
                </a:effectLst>
                <a:latin typeface="Calibri" pitchFamily="34" charset="0"/>
              </a:rPr>
              <a:t>Fear of </a:t>
            </a:r>
            <a:r>
              <a:rPr lang="en-US" sz="3600" b="1" u="sng" dirty="0">
                <a:effectLst>
                  <a:outerShdw blurRad="38100" dist="38100" dir="2700000" algn="tl">
                    <a:srgbClr val="000000">
                      <a:alpha val="43137"/>
                    </a:srgbClr>
                  </a:outerShdw>
                </a:effectLst>
                <a:latin typeface="Arial Black" pitchFamily="34" charset="0"/>
              </a:rPr>
              <a:t>danger</a:t>
            </a:r>
            <a:r>
              <a:rPr lang="en-US" sz="3600" b="1" dirty="0">
                <a:effectLst>
                  <a:outerShdw blurRad="38100" dist="38100" dir="2700000" algn="tl">
                    <a:srgbClr val="000000">
                      <a:alpha val="43137"/>
                    </a:srgbClr>
                  </a:outerShdw>
                </a:effectLst>
                <a:latin typeface="Calibri" pitchFamily="34" charset="0"/>
              </a:rPr>
              <a:t>  (Job 41, Genesis 4:14, </a:t>
            </a:r>
            <a:br>
              <a:rPr lang="en-US" sz="3600" b="1" dirty="0">
                <a:effectLst>
                  <a:outerShdw blurRad="38100" dist="38100" dir="2700000" algn="tl">
                    <a:srgbClr val="000000">
                      <a:alpha val="43137"/>
                    </a:srgbClr>
                  </a:outerShdw>
                </a:effectLst>
                <a:latin typeface="Calibri" pitchFamily="34" charset="0"/>
              </a:rPr>
            </a:br>
            <a:r>
              <a:rPr lang="en-US" sz="3600" b="1" dirty="0">
                <a:effectLst>
                  <a:outerShdw blurRad="38100" dist="38100" dir="2700000" algn="tl">
                    <a:srgbClr val="000000">
                      <a:alpha val="43137"/>
                    </a:srgbClr>
                  </a:outerShdw>
                </a:effectLst>
                <a:latin typeface="Calibri" pitchFamily="34" charset="0"/>
              </a:rPr>
              <a:t>1 Corinthians. 6:19-20).</a:t>
            </a:r>
          </a:p>
          <a:p>
            <a:pPr>
              <a:spcBef>
                <a:spcPct val="20000"/>
              </a:spcBef>
              <a:defRPr/>
            </a:pPr>
            <a:endParaRPr lang="en-US" sz="3600" b="1" dirty="0">
              <a:effectLst>
                <a:outerShdw blurRad="38100" dist="38100" dir="2700000" algn="tl">
                  <a:srgbClr val="000000">
                    <a:alpha val="43137"/>
                  </a:srgbClr>
                </a:outerShdw>
              </a:effectLst>
              <a:latin typeface="Calibri" pitchFamily="34" charset="0"/>
            </a:endParaRPr>
          </a:p>
          <a:p>
            <a:pPr>
              <a:spcBef>
                <a:spcPct val="20000"/>
              </a:spcBef>
              <a:defRPr/>
            </a:pPr>
            <a:r>
              <a:rPr lang="en-US" sz="3600" b="1" dirty="0">
                <a:effectLst>
                  <a:outerShdw blurRad="38100" dist="38100" dir="2700000" algn="tl">
                    <a:srgbClr val="000000">
                      <a:alpha val="43137"/>
                    </a:srgbClr>
                  </a:outerShdw>
                </a:effectLst>
                <a:latin typeface="Calibri" pitchFamily="34" charset="0"/>
              </a:rPr>
              <a:t>Fear due to </a:t>
            </a:r>
            <a:r>
              <a:rPr lang="en-US" sz="3600" b="1" u="sng" dirty="0">
                <a:effectLst>
                  <a:outerShdw blurRad="38100" dist="38100" dir="2700000" algn="tl">
                    <a:srgbClr val="000000">
                      <a:alpha val="43137"/>
                    </a:srgbClr>
                  </a:outerShdw>
                </a:effectLst>
                <a:latin typeface="Calibri" pitchFamily="34" charset="0"/>
              </a:rPr>
              <a:t>guilt</a:t>
            </a:r>
            <a:r>
              <a:rPr lang="en-US" sz="3600" b="1" dirty="0">
                <a:effectLst>
                  <a:outerShdw blurRad="38100" dist="38100" dir="2700000" algn="tl">
                    <a:srgbClr val="000000">
                      <a:alpha val="43137"/>
                    </a:srgbClr>
                  </a:outerShdw>
                </a:effectLst>
                <a:latin typeface="Calibri" pitchFamily="34" charset="0"/>
              </a:rPr>
              <a:t>  (Prov. 28:1; Matthew 14: 1-2; Leviticus 26:17-18, 36. </a:t>
            </a:r>
            <a:br>
              <a:rPr lang="en-US" sz="3600" b="1" dirty="0">
                <a:effectLst>
                  <a:outerShdw blurRad="38100" dist="38100" dir="2700000" algn="tl">
                    <a:srgbClr val="000000">
                      <a:alpha val="43137"/>
                    </a:srgbClr>
                  </a:outerShdw>
                </a:effectLst>
                <a:latin typeface="Calibri" pitchFamily="34" charset="0"/>
              </a:rPr>
            </a:br>
            <a:endParaRPr lang="en-US" sz="3600" b="1" dirty="0">
              <a:effectLst>
                <a:outerShdw blurRad="38100" dist="38100" dir="2700000" algn="tl">
                  <a:srgbClr val="000000">
                    <a:alpha val="43137"/>
                  </a:srgbClr>
                </a:outerShdw>
              </a:effectLst>
              <a:latin typeface="Calibri" pitchFamily="34" charset="0"/>
            </a:endParaRPr>
          </a:p>
          <a:p>
            <a:pPr>
              <a:spcBef>
                <a:spcPct val="20000"/>
              </a:spcBef>
              <a:defRPr/>
            </a:pPr>
            <a:endParaRPr lang="en-US" sz="3600" b="1" dirty="0">
              <a:effectLst>
                <a:outerShdw blurRad="38100" dist="38100" dir="2700000" algn="tl">
                  <a:srgbClr val="000000">
                    <a:alpha val="43137"/>
                  </a:srgbClr>
                </a:outerShdw>
              </a:effectLst>
              <a:latin typeface="Calibri" pitchFamily="34" charset="0"/>
            </a:endParaRPr>
          </a:p>
          <a:p>
            <a:pPr>
              <a:spcBef>
                <a:spcPct val="20000"/>
              </a:spcBef>
              <a:defRPr/>
            </a:pPr>
            <a:endParaRPr lang="en-US" sz="3600" b="1" dirty="0">
              <a:effectLst>
                <a:outerShdw blurRad="38100" dist="38100" dir="2700000" algn="tl">
                  <a:srgbClr val="000000">
                    <a:alpha val="43137"/>
                  </a:srgbClr>
                </a:outerShdw>
              </a:effectLst>
              <a:latin typeface="Calibri" pitchFamily="34" charset="0"/>
            </a:endParaRPr>
          </a:p>
          <a:p>
            <a:pPr marL="514350" indent="-514350">
              <a:spcBef>
                <a:spcPct val="20000"/>
              </a:spcBef>
              <a:buAutoNum type="arabicPeriod" startAt="2"/>
              <a:defRPr/>
            </a:pPr>
            <a:endParaRPr lang="en-US" sz="3600" b="1" dirty="0">
              <a:effectLst>
                <a:outerShdw blurRad="38100" dist="38100" dir="2700000" algn="tl">
                  <a:srgbClr val="000000">
                    <a:alpha val="43137"/>
                  </a:srgbClr>
                </a:outerShdw>
              </a:effectLst>
              <a:latin typeface="Calibri" pitchFamily="34" charset="0"/>
            </a:endParaRPr>
          </a:p>
        </p:txBody>
      </p:sp>
      <p:sp>
        <p:nvSpPr>
          <p:cNvPr id="7" name="Text Box 2"/>
          <p:cNvSpPr txBox="1">
            <a:spLocks noChangeArrowheads="1"/>
          </p:cNvSpPr>
          <p:nvPr/>
        </p:nvSpPr>
        <p:spPr bwMode="auto">
          <a:xfrm>
            <a:off x="685800" y="642551"/>
            <a:ext cx="7467600" cy="646331"/>
          </a:xfrm>
          <a:prstGeom prst="rect">
            <a:avLst/>
          </a:prstGeom>
          <a:noFill/>
          <a:ln w="9525">
            <a:noFill/>
            <a:miter lim="800000"/>
            <a:headEnd/>
            <a:tailEnd/>
          </a:ln>
          <a:effectLst/>
        </p:spPr>
        <p:txBody>
          <a:bodyPr wrap="square">
            <a:spAutoFit/>
          </a:bodyPr>
          <a:lstStyle/>
          <a:p>
            <a:pPr algn="ctr">
              <a:spcBef>
                <a:spcPct val="50000"/>
              </a:spcBef>
              <a:defRPr/>
            </a:pPr>
            <a:r>
              <a:rPr lang="en-US" sz="3600" b="1" dirty="0">
                <a:effectLst>
                  <a:outerShdw blurRad="38100" dist="38100" dir="2700000" algn="tl">
                    <a:srgbClr val="000000">
                      <a:alpha val="43137"/>
                    </a:srgbClr>
                  </a:outerShdw>
                </a:effectLst>
                <a:latin typeface="Calibri" pitchFamily="34" charset="0"/>
              </a:rPr>
              <a:t>Right and wrong fears</a:t>
            </a:r>
          </a:p>
        </p:txBody>
      </p:sp>
      <p:sp>
        <p:nvSpPr>
          <p:cNvPr id="5" name="Text Box 3"/>
          <p:cNvSpPr txBox="1">
            <a:spLocks noChangeArrowheads="1"/>
          </p:cNvSpPr>
          <p:nvPr/>
        </p:nvSpPr>
        <p:spPr bwMode="auto">
          <a:xfrm>
            <a:off x="37070" y="1600200"/>
            <a:ext cx="5901047" cy="646331"/>
          </a:xfrm>
          <a:prstGeom prst="rect">
            <a:avLst/>
          </a:prstGeom>
          <a:noFill/>
          <a:ln w="9525">
            <a:noFill/>
            <a:miter lim="800000"/>
            <a:headEnd/>
            <a:tailEnd/>
          </a:ln>
          <a:effectLst/>
        </p:spPr>
        <p:txBody>
          <a:bodyPr wrap="square">
            <a:spAutoFit/>
          </a:bodyPr>
          <a:lstStyle/>
          <a:p>
            <a:pPr>
              <a:spcBef>
                <a:spcPct val="50000"/>
              </a:spcBef>
              <a:defRPr/>
            </a:pPr>
            <a:r>
              <a:rPr lang="en-US" sz="3600" b="1" dirty="0">
                <a:effectLst>
                  <a:outerShdw blurRad="38100" dist="38100" dir="2700000" algn="tl">
                    <a:srgbClr val="000000">
                      <a:alpha val="43137"/>
                    </a:srgbClr>
                  </a:outerShdw>
                </a:effectLst>
                <a:latin typeface="Calibri" pitchFamily="34" charset="0"/>
              </a:rPr>
              <a:t>Fears that are right (cont.):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p:cNvSpPr>
          <p:nvPr/>
        </p:nvSpPr>
        <p:spPr bwMode="auto">
          <a:xfrm>
            <a:off x="294503" y="2362200"/>
            <a:ext cx="5105400" cy="646331"/>
          </a:xfrm>
          <a:prstGeom prst="rect">
            <a:avLst/>
          </a:prstGeom>
          <a:noFill/>
          <a:ln w="9525">
            <a:noFill/>
            <a:miter lim="800000"/>
            <a:headEnd/>
            <a:tailEnd/>
          </a:ln>
          <a:effectLst/>
        </p:spPr>
        <p:txBody>
          <a:bodyPr>
            <a:spAutoFit/>
          </a:bodyPr>
          <a:lstStyle/>
          <a:p>
            <a:pPr>
              <a:spcBef>
                <a:spcPct val="50000"/>
              </a:spcBef>
              <a:defRPr/>
            </a:pPr>
            <a:r>
              <a:rPr lang="en-US" sz="3600" b="1" dirty="0">
                <a:effectLst>
                  <a:outerShdw blurRad="38100" dist="38100" dir="2700000" algn="tl">
                    <a:srgbClr val="000000">
                      <a:alpha val="43137"/>
                    </a:srgbClr>
                  </a:outerShdw>
                </a:effectLst>
                <a:latin typeface="Calibri" pitchFamily="34" charset="0"/>
              </a:rPr>
              <a:t>Fears that are wrong:</a:t>
            </a:r>
          </a:p>
        </p:txBody>
      </p:sp>
      <p:sp>
        <p:nvSpPr>
          <p:cNvPr id="7" name="Content Placeholder 2"/>
          <p:cNvSpPr>
            <a:spLocks noGrp="1"/>
          </p:cNvSpPr>
          <p:nvPr>
            <p:ph idx="1"/>
          </p:nvPr>
        </p:nvSpPr>
        <p:spPr>
          <a:xfrm>
            <a:off x="294503" y="3581400"/>
            <a:ext cx="8534400" cy="1219200"/>
          </a:xfrm>
        </p:spPr>
        <p:txBody>
          <a:bodyPr>
            <a:normAutofit fontScale="92500" lnSpcReduction="10000"/>
          </a:bodyPr>
          <a:lstStyle/>
          <a:p>
            <a:pPr eaLnBrk="1" hangingPunct="1">
              <a:buFontTx/>
              <a:buNone/>
              <a:defRPr/>
            </a:pPr>
            <a:r>
              <a:rPr lang="en-US" sz="3600" b="1" kern="1200" dirty="0">
                <a:effectLst>
                  <a:outerShdw blurRad="38100" dist="38100" dir="2700000" algn="tl">
                    <a:srgbClr val="000000">
                      <a:alpha val="43137"/>
                    </a:srgbClr>
                  </a:outerShdw>
                </a:effectLst>
                <a:latin typeface="Calibri" pitchFamily="34" charset="0"/>
              </a:rPr>
              <a:t>Fear of man, not </a:t>
            </a:r>
            <a:r>
              <a:rPr lang="en-US" sz="3600" b="1" u="sng" kern="1200" dirty="0">
                <a:effectLst>
                  <a:outerShdw blurRad="38100" dist="38100" dir="2700000" algn="tl">
                    <a:srgbClr val="000000">
                      <a:alpha val="43137"/>
                    </a:srgbClr>
                  </a:outerShdw>
                </a:effectLst>
                <a:latin typeface="Arial Black" pitchFamily="34" charset="0"/>
              </a:rPr>
              <a:t>God</a:t>
            </a:r>
            <a:r>
              <a:rPr lang="en-US" sz="3600" b="1" kern="1200" dirty="0">
                <a:effectLst>
                  <a:outerShdw blurRad="38100" dist="38100" dir="2700000" algn="tl">
                    <a:srgbClr val="000000">
                      <a:alpha val="43137"/>
                    </a:srgbClr>
                  </a:outerShdw>
                </a:effectLst>
                <a:latin typeface="Calibri" pitchFamily="34" charset="0"/>
              </a:rPr>
              <a:t>  (John 12:42-43, Jeremiah 17:5-8)</a:t>
            </a:r>
          </a:p>
        </p:txBody>
      </p:sp>
      <p:sp>
        <p:nvSpPr>
          <p:cNvPr id="9" name="Text Box 2"/>
          <p:cNvSpPr txBox="1">
            <a:spLocks noChangeArrowheads="1"/>
          </p:cNvSpPr>
          <p:nvPr/>
        </p:nvSpPr>
        <p:spPr bwMode="auto">
          <a:xfrm>
            <a:off x="304800" y="762000"/>
            <a:ext cx="7467600" cy="646331"/>
          </a:xfrm>
          <a:prstGeom prst="rect">
            <a:avLst/>
          </a:prstGeom>
          <a:noFill/>
          <a:ln w="9525">
            <a:noFill/>
            <a:miter lim="800000"/>
            <a:headEnd/>
            <a:tailEnd/>
          </a:ln>
          <a:effectLst/>
        </p:spPr>
        <p:txBody>
          <a:bodyPr wrap="square">
            <a:spAutoFit/>
          </a:bodyPr>
          <a:lstStyle/>
          <a:p>
            <a:pPr algn="ctr">
              <a:spcBef>
                <a:spcPct val="50000"/>
              </a:spcBef>
              <a:defRPr/>
            </a:pPr>
            <a:r>
              <a:rPr lang="en-US" sz="3600" b="1" dirty="0">
                <a:effectLst>
                  <a:outerShdw blurRad="38100" dist="38100" dir="2700000" algn="tl">
                    <a:srgbClr val="000000">
                      <a:alpha val="43137"/>
                    </a:srgbClr>
                  </a:outerShdw>
                </a:effectLst>
                <a:latin typeface="Calibri" pitchFamily="34" charset="0"/>
              </a:rPr>
              <a:t>Right and wrong fears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762000"/>
            <a:ext cx="8610600" cy="5016758"/>
          </a:xfrm>
          <a:prstGeom prst="rect">
            <a:avLst/>
          </a:prstGeom>
          <a:noFill/>
        </p:spPr>
        <p:txBody>
          <a:bodyPr wrap="square" rtlCol="0">
            <a:spAutoFit/>
          </a:bodyPr>
          <a:lstStyle/>
          <a:p>
            <a:r>
              <a:rPr lang="en-US" sz="4000" b="1" dirty="0">
                <a:effectLst>
                  <a:outerShdw blurRad="38100" dist="38100" dir="2700000" algn="tl">
                    <a:srgbClr val="000000">
                      <a:alpha val="43137"/>
                    </a:srgbClr>
                  </a:outerShdw>
                </a:effectLst>
                <a:latin typeface="Calibri" pitchFamily="34" charset="0"/>
              </a:rPr>
              <a:t>John 12:42-43 – </a:t>
            </a:r>
          </a:p>
          <a:p>
            <a:r>
              <a:rPr lang="en-US" sz="4000" b="1" i="1" dirty="0">
                <a:effectLst>
                  <a:outerShdw blurRad="38100" dist="38100" dir="2700000" algn="tl">
                    <a:srgbClr val="000000">
                      <a:alpha val="43137"/>
                    </a:srgbClr>
                  </a:outerShdw>
                </a:effectLst>
                <a:latin typeface="Calibri" pitchFamily="34" charset="0"/>
              </a:rPr>
              <a:t>Nevertheless, many even of the authorities believed in him, but </a:t>
            </a:r>
            <a:r>
              <a:rPr lang="en-US" sz="4000" b="1" i="1" u="sng" dirty="0">
                <a:effectLst>
                  <a:outerShdw blurRad="38100" dist="38100" dir="2700000" algn="tl">
                    <a:srgbClr val="000000">
                      <a:alpha val="43137"/>
                    </a:srgbClr>
                  </a:outerShdw>
                </a:effectLst>
                <a:latin typeface="Calibri" pitchFamily="34" charset="0"/>
              </a:rPr>
              <a:t>for fear of the Pharisees </a:t>
            </a:r>
            <a:r>
              <a:rPr lang="en-US" sz="4000" b="1" i="1" dirty="0">
                <a:effectLst>
                  <a:outerShdw blurRad="38100" dist="38100" dir="2700000" algn="tl">
                    <a:srgbClr val="000000">
                      <a:alpha val="43137"/>
                    </a:srgbClr>
                  </a:outerShdw>
                </a:effectLst>
                <a:latin typeface="Calibri" pitchFamily="34" charset="0"/>
              </a:rPr>
              <a:t>they did not confess it, so that they would not be put out of the synagogue; for </a:t>
            </a:r>
            <a:r>
              <a:rPr lang="en-US" sz="4000" b="1" i="1" u="sng" dirty="0">
                <a:effectLst>
                  <a:outerShdw blurRad="38100" dist="38100" dir="2700000" algn="tl">
                    <a:srgbClr val="000000">
                      <a:alpha val="43137"/>
                    </a:srgbClr>
                  </a:outerShdw>
                </a:effectLst>
                <a:latin typeface="Calibri" pitchFamily="34" charset="0"/>
              </a:rPr>
              <a:t>they loved the glory that comes from man more than the glory that comes from God.</a:t>
            </a:r>
          </a:p>
        </p:txBody>
      </p:sp>
    </p:spTree>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Gallery</Template>
  <TotalTime>3879</TotalTime>
  <Words>4120</Words>
  <Application>Microsoft Office PowerPoint</Application>
  <PresentationFormat>On-screen Show (4:3)</PresentationFormat>
  <Paragraphs>364</Paragraphs>
  <Slides>46</Slides>
  <Notes>34</Notes>
  <HiddenSlides>1</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46</vt:i4>
      </vt:variant>
    </vt:vector>
  </HeadingPairs>
  <TitlesOfParts>
    <vt:vector size="54" baseType="lpstr">
      <vt:lpstr>Arial</vt:lpstr>
      <vt:lpstr>Arial Black</vt:lpstr>
      <vt:lpstr>Calibri</vt:lpstr>
      <vt:lpstr>Gill Sans MT</vt:lpstr>
      <vt:lpstr>Open Sans</vt:lpstr>
      <vt:lpstr>Wingdings</vt:lpstr>
      <vt:lpstr>Wingdings 3</vt:lpstr>
      <vt:lpstr>Gallery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Sue Smith</dc:creator>
  <cp:lastModifiedBy>Kevin and Cindy Lee</cp:lastModifiedBy>
  <cp:revision>237</cp:revision>
  <dcterms:created xsi:type="dcterms:W3CDTF">2009-10-23T14:25:18Z</dcterms:created>
  <dcterms:modified xsi:type="dcterms:W3CDTF">2026-03-18T15:14:33Z</dcterms:modified>
</cp:coreProperties>
</file>