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11"/>
  </p:notesMasterIdLst>
  <p:handoutMasterIdLst>
    <p:handoutMasterId r:id="rId12"/>
  </p:handoutMasterIdLst>
  <p:sldIdLst>
    <p:sldId id="334" r:id="rId2"/>
    <p:sldId id="409" r:id="rId3"/>
    <p:sldId id="430" r:id="rId4"/>
    <p:sldId id="353" r:id="rId5"/>
    <p:sldId id="484" r:id="rId6"/>
    <p:sldId id="485" r:id="rId7"/>
    <p:sldId id="486" r:id="rId8"/>
    <p:sldId id="487" r:id="rId9"/>
    <p:sldId id="48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00"/>
    <a:srgbClr val="740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636FD1-BF07-4260-AAF3-03F8B5029908}" v="5" dt="2026-04-14T14:30:40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85900" autoAdjust="0"/>
  </p:normalViewPr>
  <p:slideViewPr>
    <p:cSldViewPr>
      <p:cViewPr varScale="1">
        <p:scale>
          <a:sx n="62" d="100"/>
          <a:sy n="62" d="100"/>
        </p:scale>
        <p:origin x="1771" y="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and Cindy Lee" userId="0b8913260b828a33" providerId="LiveId" clId="{392DAEEF-3E6E-45E9-B727-26D88A20FF08}"/>
    <pc:docChg chg="undo custSel addSld delSld modSld sldOrd modMainMaster">
      <pc:chgData name="Kevin and Cindy Lee" userId="0b8913260b828a33" providerId="LiveId" clId="{392DAEEF-3E6E-45E9-B727-26D88A20FF08}" dt="2026-04-14T14:30:49.443" v="5101" actId="14100"/>
      <pc:docMkLst>
        <pc:docMk/>
      </pc:docMkLst>
      <pc:sldChg chg="addSp delSp modSp mod delDesignElem">
        <pc:chgData name="Kevin and Cindy Lee" userId="0b8913260b828a33" providerId="LiveId" clId="{392DAEEF-3E6E-45E9-B727-26D88A20FF08}" dt="2026-04-14T14:07:10.687" v="4757" actId="1076"/>
        <pc:sldMkLst>
          <pc:docMk/>
          <pc:sldMk cId="0" sldId="334"/>
        </pc:sldMkLst>
        <pc:spChg chg="mod">
          <ac:chgData name="Kevin and Cindy Lee" userId="0b8913260b828a33" providerId="LiveId" clId="{392DAEEF-3E6E-45E9-B727-26D88A20FF08}" dt="2026-04-14T14:07:00.945" v="4754" actId="1076"/>
          <ac:spMkLst>
            <pc:docMk/>
            <pc:sldMk cId="0" sldId="334"/>
            <ac:spMk id="3" creationId="{6C64090F-DC18-5F1E-EDD9-7BEC5F864DBE}"/>
          </ac:spMkLst>
        </pc:spChg>
        <pc:spChg chg="mod">
          <ac:chgData name="Kevin and Cindy Lee" userId="0b8913260b828a33" providerId="LiveId" clId="{392DAEEF-3E6E-45E9-B727-26D88A20FF08}" dt="2026-04-14T14:07:10.687" v="4757" actId="1076"/>
          <ac:spMkLst>
            <pc:docMk/>
            <pc:sldMk cId="0" sldId="334"/>
            <ac:spMk id="103426" creationId="{00000000-0000-0000-0000-000000000000}"/>
          </ac:spMkLst>
        </pc:spChg>
      </pc:sldChg>
      <pc:sldChg chg="addSp delSp modSp mod">
        <pc:chgData name="Kevin and Cindy Lee" userId="0b8913260b828a33" providerId="LiveId" clId="{392DAEEF-3E6E-45E9-B727-26D88A20FF08}" dt="2026-04-14T14:15:06.307" v="5015" actId="1076"/>
        <pc:sldMkLst>
          <pc:docMk/>
          <pc:sldMk cId="0" sldId="353"/>
        </pc:sldMkLst>
        <pc:spChg chg="del mod">
          <ac:chgData name="Kevin and Cindy Lee" userId="0b8913260b828a33" providerId="LiveId" clId="{392DAEEF-3E6E-45E9-B727-26D88A20FF08}" dt="2026-04-14T14:13:28.636" v="5002" actId="478"/>
          <ac:spMkLst>
            <pc:docMk/>
            <pc:sldMk cId="0" sldId="353"/>
            <ac:spMk id="3" creationId="{00000000-0000-0000-0000-000000000000}"/>
          </ac:spMkLst>
        </pc:spChg>
        <pc:spChg chg="mod">
          <ac:chgData name="Kevin and Cindy Lee" userId="0b8913260b828a33" providerId="LiveId" clId="{392DAEEF-3E6E-45E9-B727-26D88A20FF08}" dt="2026-04-14T14:15:06.307" v="5015" actId="1076"/>
          <ac:spMkLst>
            <pc:docMk/>
            <pc:sldMk cId="0" sldId="353"/>
            <ac:spMk id="4" creationId="{00000000-0000-0000-0000-000000000000}"/>
          </ac:spMkLst>
        </pc:spChg>
        <pc:spChg chg="add del mod">
          <ac:chgData name="Kevin and Cindy Lee" userId="0b8913260b828a33" providerId="LiveId" clId="{392DAEEF-3E6E-45E9-B727-26D88A20FF08}" dt="2026-04-14T14:13:48.140" v="5005" actId="478"/>
          <ac:spMkLst>
            <pc:docMk/>
            <pc:sldMk cId="0" sldId="353"/>
            <ac:spMk id="5" creationId="{7048A597-8F2C-3BE7-231B-86E60B6D3324}"/>
          </ac:spMkLst>
        </pc:spChg>
      </pc:sldChg>
      <pc:sldChg chg="del">
        <pc:chgData name="Kevin and Cindy Lee" userId="0b8913260b828a33" providerId="LiveId" clId="{392DAEEF-3E6E-45E9-B727-26D88A20FF08}" dt="2026-04-14T14:15:26.957" v="5019" actId="2696"/>
        <pc:sldMkLst>
          <pc:docMk/>
          <pc:sldMk cId="0" sldId="356"/>
        </pc:sldMkLst>
      </pc:sldChg>
      <pc:sldChg chg="modSp del mod">
        <pc:chgData name="Kevin and Cindy Lee" userId="0b8913260b828a33" providerId="LiveId" clId="{392DAEEF-3E6E-45E9-B727-26D88A20FF08}" dt="2026-04-14T14:15:28.818" v="5027" actId="2696"/>
        <pc:sldMkLst>
          <pc:docMk/>
          <pc:sldMk cId="0" sldId="359"/>
        </pc:sldMkLst>
      </pc:sldChg>
      <pc:sldChg chg="del">
        <pc:chgData name="Kevin and Cindy Lee" userId="0b8913260b828a33" providerId="LiveId" clId="{392DAEEF-3E6E-45E9-B727-26D88A20FF08}" dt="2026-04-14T14:15:26.452" v="5018" actId="2696"/>
        <pc:sldMkLst>
          <pc:docMk/>
          <pc:sldMk cId="0" sldId="370"/>
        </pc:sldMkLst>
      </pc:sldChg>
      <pc:sldChg chg="del">
        <pc:chgData name="Kevin and Cindy Lee" userId="0b8913260b828a33" providerId="LiveId" clId="{392DAEEF-3E6E-45E9-B727-26D88A20FF08}" dt="2026-04-14T14:15:27.731" v="5022" actId="2696"/>
        <pc:sldMkLst>
          <pc:docMk/>
          <pc:sldMk cId="0" sldId="373"/>
        </pc:sldMkLst>
      </pc:sldChg>
      <pc:sldChg chg="del">
        <pc:chgData name="Kevin and Cindy Lee" userId="0b8913260b828a33" providerId="LiveId" clId="{392DAEEF-3E6E-45E9-B727-26D88A20FF08}" dt="2026-04-14T14:15:27.861" v="5023" actId="2696"/>
        <pc:sldMkLst>
          <pc:docMk/>
          <pc:sldMk cId="0" sldId="379"/>
        </pc:sldMkLst>
      </pc:sldChg>
      <pc:sldChg chg="modSp del mod">
        <pc:chgData name="Kevin and Cindy Lee" userId="0b8913260b828a33" providerId="LiveId" clId="{392DAEEF-3E6E-45E9-B727-26D88A20FF08}" dt="2026-04-14T14:15:29.169" v="5029" actId="2696"/>
        <pc:sldMkLst>
          <pc:docMk/>
          <pc:sldMk cId="0" sldId="389"/>
        </pc:sldMkLst>
      </pc:sldChg>
      <pc:sldChg chg="delSp modSp mod">
        <pc:chgData name="Kevin and Cindy Lee" userId="0b8913260b828a33" providerId="LiveId" clId="{392DAEEF-3E6E-45E9-B727-26D88A20FF08}" dt="2026-04-14T14:10:19.512" v="4963" actId="1076"/>
        <pc:sldMkLst>
          <pc:docMk/>
          <pc:sldMk cId="0" sldId="409"/>
        </pc:sldMkLst>
        <pc:spChg chg="mod">
          <ac:chgData name="Kevin and Cindy Lee" userId="0b8913260b828a33" providerId="LiveId" clId="{392DAEEF-3E6E-45E9-B727-26D88A20FF08}" dt="2026-04-14T14:10:19.512" v="4963" actId="1076"/>
          <ac:spMkLst>
            <pc:docMk/>
            <pc:sldMk cId="0" sldId="409"/>
            <ac:spMk id="3" creationId="{7A5C1F1F-EFF4-4890-A8E4-8F852DB02B0A}"/>
          </ac:spMkLst>
        </pc:spChg>
        <pc:spChg chg="del mod">
          <ac:chgData name="Kevin and Cindy Lee" userId="0b8913260b828a33" providerId="LiveId" clId="{392DAEEF-3E6E-45E9-B727-26D88A20FF08}" dt="2026-04-14T14:09:46.205" v="4927" actId="478"/>
          <ac:spMkLst>
            <pc:docMk/>
            <pc:sldMk cId="0" sldId="409"/>
            <ac:spMk id="4" creationId="{00000000-0000-0000-0000-000000000000}"/>
          </ac:spMkLst>
        </pc:spChg>
      </pc:sldChg>
      <pc:sldChg chg="del">
        <pc:chgData name="Kevin and Cindy Lee" userId="0b8913260b828a33" providerId="LiveId" clId="{392DAEEF-3E6E-45E9-B727-26D88A20FF08}" dt="2026-04-14T14:15:27.209" v="5020" actId="2696"/>
        <pc:sldMkLst>
          <pc:docMk/>
          <pc:sldMk cId="0" sldId="413"/>
        </pc:sldMkLst>
      </pc:sldChg>
      <pc:sldChg chg="del">
        <pc:chgData name="Kevin and Cindy Lee" userId="0b8913260b828a33" providerId="LiveId" clId="{392DAEEF-3E6E-45E9-B727-26D88A20FF08}" dt="2026-04-14T14:15:27.463" v="5021" actId="2696"/>
        <pc:sldMkLst>
          <pc:docMk/>
          <pc:sldMk cId="0" sldId="426"/>
        </pc:sldMkLst>
      </pc:sldChg>
      <pc:sldChg chg="del">
        <pc:chgData name="Kevin and Cindy Lee" userId="0b8913260b828a33" providerId="LiveId" clId="{392DAEEF-3E6E-45E9-B727-26D88A20FF08}" dt="2026-04-14T14:15:24.388" v="5016" actId="2696"/>
        <pc:sldMkLst>
          <pc:docMk/>
          <pc:sldMk cId="980285725" sldId="429"/>
        </pc:sldMkLst>
      </pc:sldChg>
      <pc:sldChg chg="modSp mod ord">
        <pc:chgData name="Kevin and Cindy Lee" userId="0b8913260b828a33" providerId="LiveId" clId="{392DAEEF-3E6E-45E9-B727-26D88A20FF08}" dt="2026-04-14T14:12:50.193" v="5000" actId="1076"/>
        <pc:sldMkLst>
          <pc:docMk/>
          <pc:sldMk cId="1315114169" sldId="430"/>
        </pc:sldMkLst>
        <pc:spChg chg="mod">
          <ac:chgData name="Kevin and Cindy Lee" userId="0b8913260b828a33" providerId="LiveId" clId="{392DAEEF-3E6E-45E9-B727-26D88A20FF08}" dt="2026-04-14T14:12:50.193" v="5000" actId="1076"/>
          <ac:spMkLst>
            <pc:docMk/>
            <pc:sldMk cId="1315114169" sldId="430"/>
            <ac:spMk id="4" creationId="{00000000-0000-0000-0000-000000000000}"/>
          </ac:spMkLst>
        </pc:spChg>
      </pc:sldChg>
      <pc:sldChg chg="del">
        <pc:chgData name="Kevin and Cindy Lee" userId="0b8913260b828a33" providerId="LiveId" clId="{392DAEEF-3E6E-45E9-B727-26D88A20FF08}" dt="2026-04-14T14:15:25.711" v="5017" actId="2696"/>
        <pc:sldMkLst>
          <pc:docMk/>
          <pc:sldMk cId="2633908629" sldId="432"/>
        </pc:sldMkLst>
      </pc:sldChg>
      <pc:sldChg chg="del">
        <pc:chgData name="Kevin and Cindy Lee" userId="0b8913260b828a33" providerId="LiveId" clId="{392DAEEF-3E6E-45E9-B727-26D88A20FF08}" dt="2026-04-14T14:15:29.007" v="5028" actId="2696"/>
        <pc:sldMkLst>
          <pc:docMk/>
          <pc:sldMk cId="1007287900" sldId="434"/>
        </pc:sldMkLst>
      </pc:sldChg>
      <pc:sldChg chg="modSp del mod">
        <pc:chgData name="Kevin and Cindy Lee" userId="0b8913260b828a33" providerId="LiveId" clId="{392DAEEF-3E6E-45E9-B727-26D88A20FF08}" dt="2026-04-14T14:15:31.778" v="5041" actId="2696"/>
        <pc:sldMkLst>
          <pc:docMk/>
          <pc:sldMk cId="539201788" sldId="435"/>
        </pc:sldMkLst>
      </pc:sldChg>
      <pc:sldChg chg="delSp modSp del mod delDesignElem">
        <pc:chgData name="Kevin and Cindy Lee" userId="0b8913260b828a33" providerId="LiveId" clId="{392DAEEF-3E6E-45E9-B727-26D88A20FF08}" dt="2026-04-14T14:15:40.259" v="5056" actId="2696"/>
        <pc:sldMkLst>
          <pc:docMk/>
          <pc:sldMk cId="2343854285" sldId="438"/>
        </pc:sldMkLst>
      </pc:sldChg>
      <pc:sldChg chg="modSp del mod">
        <pc:chgData name="Kevin and Cindy Lee" userId="0b8913260b828a33" providerId="LiveId" clId="{392DAEEF-3E6E-45E9-B727-26D88A20FF08}" dt="2026-04-14T14:15:39.260" v="5054" actId="2696"/>
        <pc:sldMkLst>
          <pc:docMk/>
          <pc:sldMk cId="2615581108" sldId="439"/>
        </pc:sldMkLst>
      </pc:sldChg>
      <pc:sldChg chg="modSp del mod">
        <pc:chgData name="Kevin and Cindy Lee" userId="0b8913260b828a33" providerId="LiveId" clId="{392DAEEF-3E6E-45E9-B727-26D88A20FF08}" dt="2026-04-14T14:15:39.800" v="5055" actId="2696"/>
        <pc:sldMkLst>
          <pc:docMk/>
          <pc:sldMk cId="2716368520" sldId="440"/>
        </pc:sldMkLst>
      </pc:sldChg>
      <pc:sldChg chg="del">
        <pc:chgData name="Kevin and Cindy Lee" userId="0b8913260b828a33" providerId="LiveId" clId="{392DAEEF-3E6E-45E9-B727-26D88A20FF08}" dt="2026-04-14T14:15:29.365" v="5030" actId="2696"/>
        <pc:sldMkLst>
          <pc:docMk/>
          <pc:sldMk cId="772268375" sldId="442"/>
        </pc:sldMkLst>
      </pc:sldChg>
      <pc:sldChg chg="del">
        <pc:chgData name="Kevin and Cindy Lee" userId="0b8913260b828a33" providerId="LiveId" clId="{392DAEEF-3E6E-45E9-B727-26D88A20FF08}" dt="2026-04-14T14:15:31.337" v="5039" actId="2696"/>
        <pc:sldMkLst>
          <pc:docMk/>
          <pc:sldMk cId="1414745045" sldId="449"/>
        </pc:sldMkLst>
      </pc:sldChg>
      <pc:sldChg chg="del">
        <pc:chgData name="Kevin and Cindy Lee" userId="0b8913260b828a33" providerId="LiveId" clId="{392DAEEF-3E6E-45E9-B727-26D88A20FF08}" dt="2026-04-14T14:15:29.785" v="5032" actId="2696"/>
        <pc:sldMkLst>
          <pc:docMk/>
          <pc:sldMk cId="3221963430" sldId="450"/>
        </pc:sldMkLst>
      </pc:sldChg>
      <pc:sldChg chg="modSp del mod">
        <pc:chgData name="Kevin and Cindy Lee" userId="0b8913260b828a33" providerId="LiveId" clId="{392DAEEF-3E6E-45E9-B727-26D88A20FF08}" dt="2026-04-14T14:15:30.252" v="5034" actId="2696"/>
        <pc:sldMkLst>
          <pc:docMk/>
          <pc:sldMk cId="1805096557" sldId="458"/>
        </pc:sldMkLst>
      </pc:sldChg>
      <pc:sldChg chg="modSp del mod">
        <pc:chgData name="Kevin and Cindy Lee" userId="0b8913260b828a33" providerId="LiveId" clId="{392DAEEF-3E6E-45E9-B727-26D88A20FF08}" dt="2026-04-14T14:15:34.173" v="5049" actId="2696"/>
        <pc:sldMkLst>
          <pc:docMk/>
          <pc:sldMk cId="3953068479" sldId="461"/>
        </pc:sldMkLst>
      </pc:sldChg>
      <pc:sldChg chg="modSp del mod">
        <pc:chgData name="Kevin and Cindy Lee" userId="0b8913260b828a33" providerId="LiveId" clId="{392DAEEF-3E6E-45E9-B727-26D88A20FF08}" dt="2026-04-14T14:15:33.476" v="5046" actId="2696"/>
        <pc:sldMkLst>
          <pc:docMk/>
          <pc:sldMk cId="553396532" sldId="462"/>
        </pc:sldMkLst>
      </pc:sldChg>
      <pc:sldChg chg="del">
        <pc:chgData name="Kevin and Cindy Lee" userId="0b8913260b828a33" providerId="LiveId" clId="{392DAEEF-3E6E-45E9-B727-26D88A20FF08}" dt="2026-04-14T14:15:33.711" v="5047" actId="2696"/>
        <pc:sldMkLst>
          <pc:docMk/>
          <pc:sldMk cId="3725989990" sldId="463"/>
        </pc:sldMkLst>
      </pc:sldChg>
      <pc:sldChg chg="del">
        <pc:chgData name="Kevin and Cindy Lee" userId="0b8913260b828a33" providerId="LiveId" clId="{392DAEEF-3E6E-45E9-B727-26D88A20FF08}" dt="2026-04-14T14:15:33.959" v="5048" actId="2696"/>
        <pc:sldMkLst>
          <pc:docMk/>
          <pc:sldMk cId="4100671432" sldId="464"/>
        </pc:sldMkLst>
      </pc:sldChg>
      <pc:sldChg chg="modSp del mod">
        <pc:chgData name="Kevin and Cindy Lee" userId="0b8913260b828a33" providerId="LiveId" clId="{392DAEEF-3E6E-45E9-B727-26D88A20FF08}" dt="2026-04-14T14:15:29.997" v="5033" actId="2696"/>
        <pc:sldMkLst>
          <pc:docMk/>
          <pc:sldMk cId="2056202782" sldId="466"/>
        </pc:sldMkLst>
      </pc:sldChg>
      <pc:sldChg chg="del">
        <pc:chgData name="Kevin and Cindy Lee" userId="0b8913260b828a33" providerId="LiveId" clId="{392DAEEF-3E6E-45E9-B727-26D88A20FF08}" dt="2026-04-14T14:15:31.211" v="5038" actId="2696"/>
        <pc:sldMkLst>
          <pc:docMk/>
          <pc:sldMk cId="2366394070" sldId="467"/>
        </pc:sldMkLst>
      </pc:sldChg>
      <pc:sldChg chg="modSp del mod">
        <pc:chgData name="Kevin and Cindy Lee" userId="0b8913260b828a33" providerId="LiveId" clId="{392DAEEF-3E6E-45E9-B727-26D88A20FF08}" dt="2026-04-14T14:15:32.494" v="5043" actId="2696"/>
        <pc:sldMkLst>
          <pc:docMk/>
          <pc:sldMk cId="1067455119" sldId="468"/>
        </pc:sldMkLst>
      </pc:sldChg>
      <pc:sldChg chg="del">
        <pc:chgData name="Kevin and Cindy Lee" userId="0b8913260b828a33" providerId="LiveId" clId="{392DAEEF-3E6E-45E9-B727-26D88A20FF08}" dt="2026-04-14T14:15:38.388" v="5053" actId="2696"/>
        <pc:sldMkLst>
          <pc:docMk/>
          <pc:sldMk cId="1033266997" sldId="469"/>
        </pc:sldMkLst>
      </pc:sldChg>
      <pc:sldChg chg="del">
        <pc:chgData name="Kevin and Cindy Lee" userId="0b8913260b828a33" providerId="LiveId" clId="{392DAEEF-3E6E-45E9-B727-26D88A20FF08}" dt="2026-04-14T14:15:36.899" v="5052" actId="2696"/>
        <pc:sldMkLst>
          <pc:docMk/>
          <pc:sldMk cId="3637734770" sldId="470"/>
        </pc:sldMkLst>
      </pc:sldChg>
      <pc:sldChg chg="delSp modSp del mod delAnim modAnim">
        <pc:chgData name="Kevin and Cindy Lee" userId="0b8913260b828a33" providerId="LiveId" clId="{392DAEEF-3E6E-45E9-B727-26D88A20FF08}" dt="2026-04-14T14:15:34.842" v="5051" actId="2696"/>
        <pc:sldMkLst>
          <pc:docMk/>
          <pc:sldMk cId="2548804525" sldId="471"/>
        </pc:sldMkLst>
      </pc:sldChg>
      <pc:sldChg chg="del">
        <pc:chgData name="Kevin and Cindy Lee" userId="0b8913260b828a33" providerId="LiveId" clId="{392DAEEF-3E6E-45E9-B727-26D88A20FF08}" dt="2026-04-14T14:15:29.598" v="5031" actId="2696"/>
        <pc:sldMkLst>
          <pc:docMk/>
          <pc:sldMk cId="776269447" sldId="473"/>
        </pc:sldMkLst>
      </pc:sldChg>
      <pc:sldChg chg="del">
        <pc:chgData name="Kevin and Cindy Lee" userId="0b8913260b828a33" providerId="LiveId" clId="{392DAEEF-3E6E-45E9-B727-26D88A20FF08}" dt="2026-04-14T14:15:34.686" v="5050" actId="2696"/>
        <pc:sldMkLst>
          <pc:docMk/>
          <pc:sldMk cId="3872282469" sldId="474"/>
        </pc:sldMkLst>
      </pc:sldChg>
      <pc:sldChg chg="del">
        <pc:chgData name="Kevin and Cindy Lee" userId="0b8913260b828a33" providerId="LiveId" clId="{392DAEEF-3E6E-45E9-B727-26D88A20FF08}" dt="2026-04-14T14:15:31.525" v="5040" actId="2696"/>
        <pc:sldMkLst>
          <pc:docMk/>
          <pc:sldMk cId="3298250619" sldId="475"/>
        </pc:sldMkLst>
      </pc:sldChg>
      <pc:sldChg chg="del">
        <pc:chgData name="Kevin and Cindy Lee" userId="0b8913260b828a33" providerId="LiveId" clId="{392DAEEF-3E6E-45E9-B727-26D88A20FF08}" dt="2026-04-14T14:15:33.214" v="5045" actId="2696"/>
        <pc:sldMkLst>
          <pc:docMk/>
          <pc:sldMk cId="2079275450" sldId="476"/>
        </pc:sldMkLst>
      </pc:sldChg>
      <pc:sldChg chg="delSp modSp del mod delDesignElem">
        <pc:chgData name="Kevin and Cindy Lee" userId="0b8913260b828a33" providerId="LiveId" clId="{392DAEEF-3E6E-45E9-B727-26D88A20FF08}" dt="2026-04-14T14:15:28.118" v="5024" actId="2696"/>
        <pc:sldMkLst>
          <pc:docMk/>
          <pc:sldMk cId="1909737944" sldId="477"/>
        </pc:sldMkLst>
      </pc:sldChg>
      <pc:sldChg chg="modSp del mod">
        <pc:chgData name="Kevin and Cindy Lee" userId="0b8913260b828a33" providerId="LiveId" clId="{392DAEEF-3E6E-45E9-B727-26D88A20FF08}" dt="2026-04-14T14:15:30.511" v="5035" actId="2696"/>
        <pc:sldMkLst>
          <pc:docMk/>
          <pc:sldMk cId="2485726983" sldId="479"/>
        </pc:sldMkLst>
      </pc:sldChg>
      <pc:sldChg chg="del">
        <pc:chgData name="Kevin and Cindy Lee" userId="0b8913260b828a33" providerId="LiveId" clId="{392DAEEF-3E6E-45E9-B727-26D88A20FF08}" dt="2026-04-14T14:15:30.748" v="5036" actId="2696"/>
        <pc:sldMkLst>
          <pc:docMk/>
          <pc:sldMk cId="1860442582" sldId="480"/>
        </pc:sldMkLst>
      </pc:sldChg>
      <pc:sldChg chg="del">
        <pc:chgData name="Kevin and Cindy Lee" userId="0b8913260b828a33" providerId="LiveId" clId="{392DAEEF-3E6E-45E9-B727-26D88A20FF08}" dt="2026-04-14T14:15:30.972" v="5037" actId="2696"/>
        <pc:sldMkLst>
          <pc:docMk/>
          <pc:sldMk cId="344403106" sldId="481"/>
        </pc:sldMkLst>
      </pc:sldChg>
      <pc:sldChg chg="del">
        <pc:chgData name="Kevin and Cindy Lee" userId="0b8913260b828a33" providerId="LiveId" clId="{392DAEEF-3E6E-45E9-B727-26D88A20FF08}" dt="2026-04-14T14:21:51.918" v="5058" actId="2696"/>
        <pc:sldMkLst>
          <pc:docMk/>
          <pc:sldMk cId="1950559811" sldId="482"/>
        </pc:sldMkLst>
      </pc:sldChg>
      <pc:sldChg chg="delSp modSp add del mod setBg delDesignElem">
        <pc:chgData name="Kevin and Cindy Lee" userId="0b8913260b828a33" providerId="LiveId" clId="{392DAEEF-3E6E-45E9-B727-26D88A20FF08}" dt="2026-04-14T14:15:28.307" v="5025" actId="2696"/>
        <pc:sldMkLst>
          <pc:docMk/>
          <pc:sldMk cId="1722437597" sldId="483"/>
        </pc:sldMkLst>
      </pc:sldChg>
      <pc:sldChg chg="addSp delSp modSp new mod">
        <pc:chgData name="Kevin and Cindy Lee" userId="0b8913260b828a33" providerId="LiveId" clId="{392DAEEF-3E6E-45E9-B727-26D88A20FF08}" dt="2026-04-14T14:30:49.443" v="5101" actId="14100"/>
        <pc:sldMkLst>
          <pc:docMk/>
          <pc:sldMk cId="3816218806" sldId="483"/>
        </pc:sldMkLst>
        <pc:spChg chg="del">
          <ac:chgData name="Kevin and Cindy Lee" userId="0b8913260b828a33" providerId="LiveId" clId="{392DAEEF-3E6E-45E9-B727-26D88A20FF08}" dt="2026-04-14T14:22:09.379" v="5059" actId="478"/>
          <ac:spMkLst>
            <pc:docMk/>
            <pc:sldMk cId="3816218806" sldId="483"/>
            <ac:spMk id="2" creationId="{25E9C87C-D3EB-CD50-C968-D7A1E788A0FD}"/>
          </ac:spMkLst>
        </pc:spChg>
        <pc:spChg chg="del">
          <ac:chgData name="Kevin and Cindy Lee" userId="0b8913260b828a33" providerId="LiveId" clId="{392DAEEF-3E6E-45E9-B727-26D88A20FF08}" dt="2026-04-14T14:22:12.835" v="5060" actId="478"/>
          <ac:spMkLst>
            <pc:docMk/>
            <pc:sldMk cId="3816218806" sldId="483"/>
            <ac:spMk id="3" creationId="{DFBE0E40-4038-DB33-D10F-C8AE2054928C}"/>
          </ac:spMkLst>
        </pc:spChg>
        <pc:spChg chg="add mod">
          <ac:chgData name="Kevin and Cindy Lee" userId="0b8913260b828a33" providerId="LiveId" clId="{392DAEEF-3E6E-45E9-B727-26D88A20FF08}" dt="2026-04-14T14:30:49.443" v="5101" actId="14100"/>
          <ac:spMkLst>
            <pc:docMk/>
            <pc:sldMk cId="3816218806" sldId="483"/>
            <ac:spMk id="4" creationId="{230A74CD-491B-3ECA-FB79-236BC76BDB0B}"/>
          </ac:spMkLst>
        </pc:spChg>
      </pc:sldChg>
      <pc:sldChg chg="addSp delSp modSp add mod">
        <pc:chgData name="Kevin and Cindy Lee" userId="0b8913260b828a33" providerId="LiveId" clId="{392DAEEF-3E6E-45E9-B727-26D88A20FF08}" dt="2026-04-14T14:24:14.454" v="5075" actId="22"/>
        <pc:sldMkLst>
          <pc:docMk/>
          <pc:sldMk cId="1538876743" sldId="484"/>
        </pc:sldMkLst>
        <pc:spChg chg="add del">
          <ac:chgData name="Kevin and Cindy Lee" userId="0b8913260b828a33" providerId="LiveId" clId="{392DAEEF-3E6E-45E9-B727-26D88A20FF08}" dt="2026-04-14T14:24:14.454" v="5075" actId="22"/>
          <ac:spMkLst>
            <pc:docMk/>
            <pc:sldMk cId="1538876743" sldId="484"/>
            <ac:spMk id="3" creationId="{79300C09-40CE-B525-709E-2552E1C5F931}"/>
          </ac:spMkLst>
        </pc:spChg>
        <pc:spChg chg="mod">
          <ac:chgData name="Kevin and Cindy Lee" userId="0b8913260b828a33" providerId="LiveId" clId="{392DAEEF-3E6E-45E9-B727-26D88A20FF08}" dt="2026-04-14T14:23:42.166" v="5073" actId="14100"/>
          <ac:spMkLst>
            <pc:docMk/>
            <pc:sldMk cId="1538876743" sldId="484"/>
            <ac:spMk id="4" creationId="{5F97DDD8-8D2A-3774-A2A4-21E9CC814DCA}"/>
          </ac:spMkLst>
        </pc:spChg>
      </pc:sldChg>
      <pc:sldChg chg="del">
        <pc:chgData name="Kevin and Cindy Lee" userId="0b8913260b828a33" providerId="LiveId" clId="{392DAEEF-3E6E-45E9-B727-26D88A20FF08}" dt="2026-04-14T14:15:28.483" v="5026" actId="2696"/>
        <pc:sldMkLst>
          <pc:docMk/>
          <pc:sldMk cId="2373569093" sldId="484"/>
        </pc:sldMkLst>
      </pc:sldChg>
      <pc:sldChg chg="modSp add mod">
        <pc:chgData name="Kevin and Cindy Lee" userId="0b8913260b828a33" providerId="LiveId" clId="{392DAEEF-3E6E-45E9-B727-26D88A20FF08}" dt="2026-04-14T14:25:14.254" v="5081" actId="255"/>
        <pc:sldMkLst>
          <pc:docMk/>
          <pc:sldMk cId="1417427255" sldId="485"/>
        </pc:sldMkLst>
        <pc:spChg chg="mod">
          <ac:chgData name="Kevin and Cindy Lee" userId="0b8913260b828a33" providerId="LiveId" clId="{392DAEEF-3E6E-45E9-B727-26D88A20FF08}" dt="2026-04-14T14:25:14.254" v="5081" actId="255"/>
          <ac:spMkLst>
            <pc:docMk/>
            <pc:sldMk cId="1417427255" sldId="485"/>
            <ac:spMk id="4" creationId="{C7C8703F-5428-7F6C-AAFD-A7632F1C064C}"/>
          </ac:spMkLst>
        </pc:spChg>
      </pc:sldChg>
      <pc:sldChg chg="del">
        <pc:chgData name="Kevin and Cindy Lee" userId="0b8913260b828a33" providerId="LiveId" clId="{392DAEEF-3E6E-45E9-B727-26D88A20FF08}" dt="2026-04-14T14:15:32.931" v="5044" actId="2696"/>
        <pc:sldMkLst>
          <pc:docMk/>
          <pc:sldMk cId="3032896912" sldId="485"/>
        </pc:sldMkLst>
      </pc:sldChg>
      <pc:sldChg chg="modSp add mod">
        <pc:chgData name="Kevin and Cindy Lee" userId="0b8913260b828a33" providerId="LiveId" clId="{392DAEEF-3E6E-45E9-B727-26D88A20FF08}" dt="2026-04-14T14:26:15.069" v="5087" actId="14100"/>
        <pc:sldMkLst>
          <pc:docMk/>
          <pc:sldMk cId="211905890" sldId="486"/>
        </pc:sldMkLst>
        <pc:spChg chg="mod">
          <ac:chgData name="Kevin and Cindy Lee" userId="0b8913260b828a33" providerId="LiveId" clId="{392DAEEF-3E6E-45E9-B727-26D88A20FF08}" dt="2026-04-14T14:26:15.069" v="5087" actId="14100"/>
          <ac:spMkLst>
            <pc:docMk/>
            <pc:sldMk cId="211905890" sldId="486"/>
            <ac:spMk id="4" creationId="{C9521039-FC40-AB51-99A7-C5A90E2ECB3F}"/>
          </ac:spMkLst>
        </pc:spChg>
      </pc:sldChg>
      <pc:sldChg chg="addSp delSp modSp new del mod">
        <pc:chgData name="Kevin and Cindy Lee" userId="0b8913260b828a33" providerId="LiveId" clId="{392DAEEF-3E6E-45E9-B727-26D88A20FF08}" dt="2026-04-14T14:15:31.967" v="5042" actId="2696"/>
        <pc:sldMkLst>
          <pc:docMk/>
          <pc:sldMk cId="3226031689" sldId="486"/>
        </pc:sldMkLst>
      </pc:sldChg>
      <pc:sldChg chg="addSp modSp add mod">
        <pc:chgData name="Kevin and Cindy Lee" userId="0b8913260b828a33" providerId="LiveId" clId="{392DAEEF-3E6E-45E9-B727-26D88A20FF08}" dt="2026-04-14T14:28:24.084" v="5098" actId="14100"/>
        <pc:sldMkLst>
          <pc:docMk/>
          <pc:sldMk cId="1125306630" sldId="487"/>
        </pc:sldMkLst>
        <pc:spChg chg="add mod">
          <ac:chgData name="Kevin and Cindy Lee" userId="0b8913260b828a33" providerId="LiveId" clId="{392DAEEF-3E6E-45E9-B727-26D88A20FF08}" dt="2026-04-14T14:28:24.084" v="5098" actId="14100"/>
          <ac:spMkLst>
            <pc:docMk/>
            <pc:sldMk cId="1125306630" sldId="487"/>
            <ac:spMk id="3" creationId="{772E3E39-9CDB-B8FD-EF4D-2FBBFF55FF62}"/>
          </ac:spMkLst>
        </pc:spChg>
        <pc:spChg chg="mod">
          <ac:chgData name="Kevin and Cindy Lee" userId="0b8913260b828a33" providerId="LiveId" clId="{392DAEEF-3E6E-45E9-B727-26D88A20FF08}" dt="2026-04-14T14:28:07.616" v="5095" actId="255"/>
          <ac:spMkLst>
            <pc:docMk/>
            <pc:sldMk cId="1125306630" sldId="487"/>
            <ac:spMk id="4" creationId="{915BF775-1F71-EC52-A56E-79CF6737FB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3ADBC5F-839E-471D-AC95-C93DFECC8D8E}" type="datetimeFigureOut">
              <a:rPr lang="en-US"/>
              <a:pPr>
                <a:defRPr/>
              </a:pPr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B5F1654-3EF3-4FB1-B3DE-376A00363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6197671-80A6-4D17-9B03-B1A67392536D}" type="datetimeFigureOut">
              <a:rPr lang="en-US"/>
              <a:pPr>
                <a:defRPr/>
              </a:pPr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C0B3D27-8928-4300-B073-A784FB93F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7CC36E-9F42-45C5-AA22-E74A19980919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9D98FC-7B44-419F-AFE8-1CD69855F15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2EAB5-566D-9CEC-0E6F-4CA184D22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F78CB11C-E618-491C-DAAE-9DD2B5A2F4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6E61A453-71F1-C635-AA90-4C7095F877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80A7ACB8-A9AE-63D1-84ED-84264B454D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9D98FC-7B44-419F-AFE8-1CD69855F158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85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E16F2-2B12-A046-C26F-C7452F113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75B4D008-466D-4587-8B79-F8ADC111B9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7D40D743-47C6-5868-F152-7776B82F7C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23D5247A-636A-0DD0-29A1-74C19F65C0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9D98FC-7B44-419F-AFE8-1CD69855F158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0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B6653-529F-46D3-4D90-DD24CC47A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DB426DDC-A524-16FA-A396-C724549924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44A3DF4E-4A66-7FB2-AFDF-2AC6E72D52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FB3EB686-4194-FB10-DB6A-D48091352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9D98FC-7B44-419F-AFE8-1CD69855F158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98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C6D95-658A-830C-C171-3A4F4D7C1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12FD8FC8-466E-9BC4-ACA9-51BAF2E9BD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F1ADE430-3AB6-F52D-FE7F-485340E870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328589B9-CC9E-3336-D49F-AE596D6671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9D98FC-7B44-419F-AFE8-1CD69855F158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21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8D14F8-25B2-4D58-DC1C-286841311B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91" y="20782"/>
            <a:ext cx="2682472" cy="6889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6BE1CF0-2958-1303-B136-0C11482CB1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55223" y="-39110"/>
            <a:ext cx="1310754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7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10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23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C:\Users\kevin.c.lee\Desktop\untitled.png">
            <a:extLst>
              <a:ext uri="{FF2B5EF4-FFF2-40B4-BE49-F238E27FC236}">
                <a16:creationId xmlns:a16="http://schemas.microsoft.com/office/drawing/2014/main" id="{685B3EE0-BA96-A6D4-579C-DD712532DEC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26797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AD5E6D-8144-F2EC-ABD1-80F76439B3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33246" y="-22225"/>
            <a:ext cx="1310754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9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:\Users\kevin.c.lee\Desktop\untitled.png">
            <a:extLst>
              <a:ext uri="{FF2B5EF4-FFF2-40B4-BE49-F238E27FC236}">
                <a16:creationId xmlns:a16="http://schemas.microsoft.com/office/drawing/2014/main" id="{E0134E37-7E4C-E0CE-413B-07EF51B38FD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797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ACCBBCD-A323-7996-2AC0-4FFEBB2498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02135" y="0"/>
            <a:ext cx="1310754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37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92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1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5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66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34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buse.biblicalcounseling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342900" y="1143000"/>
            <a:ext cx="8458199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b="1" cap="all" dirty="0">
                <a:ln w="3175" cmpd="sng">
                  <a:noFill/>
                </a:ln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ACBC Counseling Exam Case Study</a:t>
            </a:r>
          </a:p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4800" b="1" cap="all" dirty="0">
                <a:ln w="3175" cmpd="sng">
                  <a:noFill/>
                </a:ln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 16-20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64090F-DC18-5F1E-EDD9-7BEC5F864DBE}"/>
              </a:ext>
            </a:extLst>
          </p:cNvPr>
          <p:cNvSpPr txBox="1"/>
          <p:nvPr/>
        </p:nvSpPr>
        <p:spPr>
          <a:xfrm>
            <a:off x="1295400" y="5257800"/>
            <a:ext cx="6858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					April 15, 2026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7A5C1F1F-EFF4-4890-A8E4-8F852DB02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8915400" cy="225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228600" algn="ctr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None/>
            </a:pPr>
            <a:r>
              <a:rPr lang="en-US" sz="4000" b="1" kern="0" dirty="0"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marL="0" marR="0" indent="228600" algn="ctr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None/>
            </a:pPr>
            <a:r>
              <a:rPr lang="en-US" sz="4000" b="1" kern="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Background and Current Situation</a:t>
            </a:r>
            <a:r>
              <a:rPr lang="en-US" sz="4000" b="1" kern="0" dirty="0"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325860"/>
            <a:ext cx="8382000" cy="2103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General Counseling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31511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28600" y="685800"/>
            <a:ext cx="8686800" cy="4736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marL="0" marR="0" algn="just">
              <a:lnSpc>
                <a:spcPct val="150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16. Using biblical categories, what considerations should be made relating to Emily’s safety? What practical steps can be taken to ensure Emily’s safety? For resource support see the </a:t>
            </a:r>
            <a:r>
              <a:rPr lang="en-US" sz="3200" kern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3"/>
              </a:rPr>
              <a:t>Committed to Care Statement on Abuse and Biblical Counseling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E29DB-DC74-43DA-160D-06845D816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F97DDD8-8D2A-3774-A2A4-21E9CC814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5941"/>
            <a:ext cx="8915400" cy="716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marL="0" marR="0" algn="just">
              <a:lnSpc>
                <a:spcPct val="150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17. How will you decide whether to pursue Tim and Emily as believers or unbelievers?  What difference will their status as Christians make in your counseling? </a:t>
            </a:r>
            <a:r>
              <a:rPr lang="en-US" sz="3200" b="1" i="1" kern="0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NOTE: Male counselors should answer this question as is. Female counselors should answer the question on how she would lead Emily in this process.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228600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87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5D42A-5C8D-C93F-EDD3-13CF0D884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C7C8703F-5428-7F6C-AAFD-A7632F1C0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8686800" cy="568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marL="0" marR="0" algn="just">
              <a:lnSpc>
                <a:spcPct val="150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18. Emily is “Convinced that God is telling her to divorce Tim.”  Write out your word-for-word response to Emily on this matter.  In your response, be sure to address the themes of biblical decision-making and permission for divorce and remarriage.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228600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2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9EA1B-7CB1-4C86-C694-F401346B5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C9521039-FC40-AB51-99A7-C5A90E2EC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9144000" cy="716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  <a:p>
            <a:pPr marL="0" marR="0" algn="just">
              <a:lnSpc>
                <a:spcPct val="150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19. What strategy would you employ to see repentance, reconciliation, and restoration happen between Tim and Emily? </a:t>
            </a:r>
            <a:r>
              <a:rPr lang="en-US" sz="3200" b="1" i="1" kern="0" dirty="0">
                <a:solidFill>
                  <a:srgbClr val="4F81B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NOTE: Male counselors should answer this question as is. Female counselors should answer the following question instead, “How would you help someone like Emily who is seeking reconciliation with her husband?”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228600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156C7-DA56-2F73-758B-4096DEB72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915BF775-1F71-EC52-A56E-79CF6737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643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Aft>
                <a:spcPts val="800"/>
              </a:spcAft>
              <a:buNone/>
              <a:tabLst>
                <a:tab pos="228600" algn="l"/>
              </a:tabLst>
            </a:pPr>
            <a:r>
              <a:rPr lang="en-US" sz="2600" kern="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20.	Tim believes his recent psychiatric diagnosis is a life-long disease and is to blame for his behavior towards his wife. Write out your word-for-word response to Tim on this matter. In your response, be sure to address the themes of biblical responsibility and self-control. NOTE: Male counselors should answer the question above as is. Female counselors should write out a word-for-word response to help a female counselee who thinks like Tim does in this case study. In your response, be sure to address the themes of biblical responsibility and self-control.</a:t>
            </a:r>
            <a:endParaRPr lang="en-US" sz="2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228600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2E3E39-9CDB-B8FD-EF4D-2FBBFF55FF62}"/>
              </a:ext>
            </a:extLst>
          </p:cNvPr>
          <p:cNvSpPr txBox="1"/>
          <p:nvPr/>
        </p:nvSpPr>
        <p:spPr>
          <a:xfrm>
            <a:off x="2667000" y="-120369"/>
            <a:ext cx="5181600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228600" algn="ctr" defTabSz="457200" rtl="0" eaLnBrk="1" fontAlgn="auto" latinLnBrk="0" hangingPunct="1">
              <a:lnSpc>
                <a:spcPct val="150000"/>
              </a:lnSpc>
              <a:spcBef>
                <a:spcPts val="240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Case Study - Tim and Emily</a:t>
            </a:r>
          </a:p>
        </p:txBody>
      </p:sp>
    </p:spTree>
    <p:extLst>
      <p:ext uri="{BB962C8B-B14F-4D97-AF65-F5344CB8AC3E}">
        <p14:creationId xmlns:p14="http://schemas.microsoft.com/office/powerpoint/2010/main" val="1125306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0A74CD-491B-3ECA-FB79-236BC76BDB0B}"/>
              </a:ext>
            </a:extLst>
          </p:cNvPr>
          <p:cNvSpPr txBox="1"/>
          <p:nvPr/>
        </p:nvSpPr>
        <p:spPr>
          <a:xfrm>
            <a:off x="-20595" y="1066800"/>
            <a:ext cx="916459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“We proclaim Him, admonishing every man </a:t>
            </a: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teaching every man with all wisdom, </a:t>
            </a: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that we may present every man </a:t>
            </a: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in Christ.”  </a:t>
            </a: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Colossians. 1:28</a:t>
            </a:r>
          </a:p>
          <a:p>
            <a:pPr defTabSz="914400">
              <a:defRPr/>
            </a:pPr>
            <a:endParaRPr lang="en-U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concerning you, my brethren, I myself also am convinced that you yourselves are full of goodness, filled with all knowledge and able also to admonish one another. </a:t>
            </a:r>
          </a:p>
          <a:p>
            <a:pPr defTabSz="914400">
              <a:defRPr/>
            </a:pPr>
            <a:r>
              <a:rPr lang="en-US" sz="2800" i="1" dirty="0">
                <a:solidFill>
                  <a:srgbClr val="EB641B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Romans 15:14</a:t>
            </a:r>
          </a:p>
        </p:txBody>
      </p:sp>
    </p:spTree>
    <p:extLst>
      <p:ext uri="{BB962C8B-B14F-4D97-AF65-F5344CB8AC3E}">
        <p14:creationId xmlns:p14="http://schemas.microsoft.com/office/powerpoint/2010/main" val="381621880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3903</TotalTime>
  <Words>449</Words>
  <Application>Microsoft Office PowerPoint</Application>
  <PresentationFormat>On-screen Show (4:3)</PresentationFormat>
  <Paragraphs>33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Gill Sans MT</vt:lpstr>
      <vt:lpstr>Times New Roman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 Smith</dc:creator>
  <cp:lastModifiedBy>Kevin and Cindy Lee</cp:lastModifiedBy>
  <cp:revision>237</cp:revision>
  <dcterms:created xsi:type="dcterms:W3CDTF">2009-10-23T14:25:18Z</dcterms:created>
  <dcterms:modified xsi:type="dcterms:W3CDTF">2026-04-14T14:30:49Z</dcterms:modified>
</cp:coreProperties>
</file>