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13" r:id="rId1"/>
    <p:sldMasterId id="2147483925" r:id="rId2"/>
  </p:sldMasterIdLst>
  <p:notesMasterIdLst>
    <p:notesMasterId r:id="rId44"/>
  </p:notesMasterIdLst>
  <p:handoutMasterIdLst>
    <p:handoutMasterId r:id="rId45"/>
  </p:handoutMasterIdLst>
  <p:sldIdLst>
    <p:sldId id="256" r:id="rId3"/>
    <p:sldId id="618" r:id="rId4"/>
    <p:sldId id="620" r:id="rId5"/>
    <p:sldId id="619" r:id="rId6"/>
    <p:sldId id="617" r:id="rId7"/>
    <p:sldId id="621" r:id="rId8"/>
    <p:sldId id="623" r:id="rId9"/>
    <p:sldId id="622" r:id="rId10"/>
    <p:sldId id="595" r:id="rId11"/>
    <p:sldId id="596" r:id="rId12"/>
    <p:sldId id="512" r:id="rId13"/>
    <p:sldId id="581" r:id="rId14"/>
    <p:sldId id="597" r:id="rId15"/>
    <p:sldId id="582" r:id="rId16"/>
    <p:sldId id="586" r:id="rId17"/>
    <p:sldId id="584" r:id="rId18"/>
    <p:sldId id="589" r:id="rId19"/>
    <p:sldId id="593" r:id="rId20"/>
    <p:sldId id="580" r:id="rId21"/>
    <p:sldId id="599" r:id="rId22"/>
    <p:sldId id="601" r:id="rId23"/>
    <p:sldId id="608" r:id="rId24"/>
    <p:sldId id="609" r:id="rId25"/>
    <p:sldId id="603" r:id="rId26"/>
    <p:sldId id="604" r:id="rId27"/>
    <p:sldId id="605" r:id="rId28"/>
    <p:sldId id="610" r:id="rId29"/>
    <p:sldId id="624" r:id="rId30"/>
    <p:sldId id="600" r:id="rId31"/>
    <p:sldId id="611" r:id="rId32"/>
    <p:sldId id="627" r:id="rId33"/>
    <p:sldId id="628" r:id="rId34"/>
    <p:sldId id="625" r:id="rId35"/>
    <p:sldId id="612" r:id="rId36"/>
    <p:sldId id="626" r:id="rId37"/>
    <p:sldId id="614" r:id="rId38"/>
    <p:sldId id="615" r:id="rId39"/>
    <p:sldId id="616" r:id="rId40"/>
    <p:sldId id="629" r:id="rId41"/>
    <p:sldId id="630" r:id="rId42"/>
    <p:sldId id="521" r:id="rId43"/>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D396F1FB-A550-4311-A596-6B7145A4144F}">
          <p14:sldIdLst>
            <p14:sldId id="256"/>
            <p14:sldId id="618"/>
            <p14:sldId id="620"/>
            <p14:sldId id="619"/>
            <p14:sldId id="617"/>
            <p14:sldId id="621"/>
            <p14:sldId id="623"/>
            <p14:sldId id="622"/>
            <p14:sldId id="595"/>
            <p14:sldId id="596"/>
            <p14:sldId id="512"/>
            <p14:sldId id="581"/>
            <p14:sldId id="597"/>
            <p14:sldId id="582"/>
            <p14:sldId id="586"/>
            <p14:sldId id="584"/>
            <p14:sldId id="589"/>
            <p14:sldId id="593"/>
            <p14:sldId id="580"/>
            <p14:sldId id="599"/>
            <p14:sldId id="601"/>
            <p14:sldId id="608"/>
            <p14:sldId id="609"/>
            <p14:sldId id="603"/>
            <p14:sldId id="604"/>
            <p14:sldId id="605"/>
            <p14:sldId id="610"/>
            <p14:sldId id="624"/>
            <p14:sldId id="600"/>
            <p14:sldId id="611"/>
            <p14:sldId id="627"/>
            <p14:sldId id="628"/>
            <p14:sldId id="625"/>
            <p14:sldId id="612"/>
            <p14:sldId id="626"/>
            <p14:sldId id="614"/>
            <p14:sldId id="615"/>
            <p14:sldId id="616"/>
            <p14:sldId id="629"/>
            <p14:sldId id="630"/>
            <p14:sldId id="521"/>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C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0CE1D74-1FE2-4DAB-A3AC-9E7E31761363}" v="277" dt="2025-09-29T14:42:30.89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588" autoAdjust="0"/>
    <p:restoredTop sz="93969" autoAdjust="0"/>
  </p:normalViewPr>
  <p:slideViewPr>
    <p:cSldViewPr snapToGrid="0" snapToObjects="1">
      <p:cViewPr varScale="1">
        <p:scale>
          <a:sx n="69" d="100"/>
          <a:sy n="69" d="100"/>
        </p:scale>
        <p:origin x="1632" y="432"/>
      </p:cViewPr>
      <p:guideLst>
        <p:guide orient="horz" pos="2160"/>
        <p:guide pos="2880"/>
      </p:guideLst>
    </p:cSldViewPr>
  </p:slideViewPr>
  <p:notesTextViewPr>
    <p:cViewPr>
      <p:scale>
        <a:sx n="3" d="2"/>
        <a:sy n="3" d="2"/>
      </p:scale>
      <p:origin x="0" y="0"/>
    </p:cViewPr>
  </p:notesTextViewPr>
  <p:sorterViewPr>
    <p:cViewPr varScale="1">
      <p:scale>
        <a:sx n="100" d="100"/>
        <a:sy n="100" d="100"/>
      </p:scale>
      <p:origin x="0" y="-6426"/>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viewProps" Target="viewProps.xml"/><Relationship Id="rId50" Type="http://schemas.microsoft.com/office/2016/11/relationships/changesInfo" Target="changesInfos/changesInfo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theme" Target="theme/theme1.xml"/><Relationship Id="rId8" Type="http://schemas.openxmlformats.org/officeDocument/2006/relationships/slide" Target="slides/slide6.xml"/><Relationship Id="rId51" Type="http://schemas.microsoft.com/office/2015/10/relationships/revisionInfo" Target="revisionInfo.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presProps" Target="presProps.xml"/><Relationship Id="rId20" Type="http://schemas.openxmlformats.org/officeDocument/2006/relationships/slide" Target="slides/slide18.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vin and Cindy Lee" userId="0b8913260b828a33" providerId="LiveId" clId="{392DAEEF-3E6E-45E9-B727-26D88A20FF08}"/>
    <pc:docChg chg="undo custSel addSld delSld modSld sldOrd modMainMaster modSection">
      <pc:chgData name="Kevin and Cindy Lee" userId="0b8913260b828a33" providerId="LiveId" clId="{392DAEEF-3E6E-45E9-B727-26D88A20FF08}" dt="2025-09-29T14:42:41.962" v="5795" actId="14100"/>
      <pc:docMkLst>
        <pc:docMk/>
      </pc:docMkLst>
      <pc:sldChg chg="addSp modSp mod">
        <pc:chgData name="Kevin and Cindy Lee" userId="0b8913260b828a33" providerId="LiveId" clId="{392DAEEF-3E6E-45E9-B727-26D88A20FF08}" dt="2025-09-25T14:23:22.504" v="1158" actId="1076"/>
        <pc:sldMkLst>
          <pc:docMk/>
          <pc:sldMk cId="831257381" sldId="256"/>
        </pc:sldMkLst>
        <pc:spChg chg="mod">
          <ac:chgData name="Kevin and Cindy Lee" userId="0b8913260b828a33" providerId="LiveId" clId="{392DAEEF-3E6E-45E9-B727-26D88A20FF08}" dt="2025-09-25T14:21:39.432" v="1154" actId="255"/>
          <ac:spMkLst>
            <pc:docMk/>
            <pc:sldMk cId="831257381" sldId="256"/>
            <ac:spMk id="2" creationId="{110A0F07-45B8-4187-8E7F-F92C6C17CFA9}"/>
          </ac:spMkLst>
        </pc:spChg>
        <pc:spChg chg="mod">
          <ac:chgData name="Kevin and Cindy Lee" userId="0b8913260b828a33" providerId="LiveId" clId="{392DAEEF-3E6E-45E9-B727-26D88A20FF08}" dt="2025-09-15T13:32:24.494" v="24" actId="20577"/>
          <ac:spMkLst>
            <pc:docMk/>
            <pc:sldMk cId="831257381" sldId="256"/>
            <ac:spMk id="3" creationId="{A4E76B93-63A5-4B4B-811F-72C9E1782F1B}"/>
          </ac:spMkLst>
        </pc:spChg>
        <pc:picChg chg="add mod">
          <ac:chgData name="Kevin and Cindy Lee" userId="0b8913260b828a33" providerId="LiveId" clId="{392DAEEF-3E6E-45E9-B727-26D88A20FF08}" dt="2025-09-25T14:23:22.504" v="1158" actId="1076"/>
          <ac:picMkLst>
            <pc:docMk/>
            <pc:sldMk cId="831257381" sldId="256"/>
            <ac:picMk id="4" creationId="{32D9C590-6EA5-8B12-7BC5-B28F4558736D}"/>
          </ac:picMkLst>
        </pc:picChg>
      </pc:sldChg>
      <pc:sldChg chg="del">
        <pc:chgData name="Kevin and Cindy Lee" userId="0b8913260b828a33" providerId="LiveId" clId="{392DAEEF-3E6E-45E9-B727-26D88A20FF08}" dt="2025-09-15T13:33:17.981" v="44" actId="47"/>
        <pc:sldMkLst>
          <pc:docMk/>
          <pc:sldMk cId="1776942416" sldId="345"/>
        </pc:sldMkLst>
      </pc:sldChg>
      <pc:sldChg chg="del">
        <pc:chgData name="Kevin and Cindy Lee" userId="0b8913260b828a33" providerId="LiveId" clId="{392DAEEF-3E6E-45E9-B727-26D88A20FF08}" dt="2025-09-15T13:33:30.674" v="55" actId="47"/>
        <pc:sldMkLst>
          <pc:docMk/>
          <pc:sldMk cId="4151487280" sldId="353"/>
        </pc:sldMkLst>
      </pc:sldChg>
      <pc:sldChg chg="del">
        <pc:chgData name="Kevin and Cindy Lee" userId="0b8913260b828a33" providerId="LiveId" clId="{392DAEEF-3E6E-45E9-B727-26D88A20FF08}" dt="2025-09-15T13:33:22.421" v="48" actId="47"/>
        <pc:sldMkLst>
          <pc:docMk/>
          <pc:sldMk cId="71974267" sldId="354"/>
        </pc:sldMkLst>
      </pc:sldChg>
      <pc:sldChg chg="del">
        <pc:chgData name="Kevin and Cindy Lee" userId="0b8913260b828a33" providerId="LiveId" clId="{392DAEEF-3E6E-45E9-B727-26D88A20FF08}" dt="2025-09-15T13:33:24.980" v="49" actId="47"/>
        <pc:sldMkLst>
          <pc:docMk/>
          <pc:sldMk cId="3132244814" sldId="418"/>
        </pc:sldMkLst>
      </pc:sldChg>
      <pc:sldChg chg="del">
        <pc:chgData name="Kevin and Cindy Lee" userId="0b8913260b828a33" providerId="LiveId" clId="{392DAEEF-3E6E-45E9-B727-26D88A20FF08}" dt="2025-09-15T13:33:25.672" v="50" actId="47"/>
        <pc:sldMkLst>
          <pc:docMk/>
          <pc:sldMk cId="3829717059" sldId="479"/>
        </pc:sldMkLst>
      </pc:sldChg>
      <pc:sldChg chg="del">
        <pc:chgData name="Kevin and Cindy Lee" userId="0b8913260b828a33" providerId="LiveId" clId="{392DAEEF-3E6E-45E9-B727-26D88A20FF08}" dt="2025-09-15T13:33:26.195" v="51" actId="47"/>
        <pc:sldMkLst>
          <pc:docMk/>
          <pc:sldMk cId="1373424935" sldId="480"/>
        </pc:sldMkLst>
      </pc:sldChg>
      <pc:sldChg chg="del">
        <pc:chgData name="Kevin and Cindy Lee" userId="0b8913260b828a33" providerId="LiveId" clId="{392DAEEF-3E6E-45E9-B727-26D88A20FF08}" dt="2025-09-15T13:33:28.355" v="53" actId="47"/>
        <pc:sldMkLst>
          <pc:docMk/>
          <pc:sldMk cId="2523166065" sldId="481"/>
        </pc:sldMkLst>
      </pc:sldChg>
      <pc:sldChg chg="del">
        <pc:chgData name="Kevin and Cindy Lee" userId="0b8913260b828a33" providerId="LiveId" clId="{392DAEEF-3E6E-45E9-B727-26D88A20FF08}" dt="2025-09-15T13:33:26.745" v="52" actId="47"/>
        <pc:sldMkLst>
          <pc:docMk/>
          <pc:sldMk cId="4204060785" sldId="482"/>
        </pc:sldMkLst>
      </pc:sldChg>
      <pc:sldChg chg="del">
        <pc:chgData name="Kevin and Cindy Lee" userId="0b8913260b828a33" providerId="LiveId" clId="{392DAEEF-3E6E-45E9-B727-26D88A20FF08}" dt="2025-09-15T13:33:31.287" v="56" actId="47"/>
        <pc:sldMkLst>
          <pc:docMk/>
          <pc:sldMk cId="3274427442" sldId="511"/>
        </pc:sldMkLst>
      </pc:sldChg>
      <pc:sldChg chg="addSp modSp mod">
        <pc:chgData name="Kevin and Cindy Lee" userId="0b8913260b828a33" providerId="LiveId" clId="{392DAEEF-3E6E-45E9-B727-26D88A20FF08}" dt="2025-09-29T14:26:43.212" v="5679" actId="1076"/>
        <pc:sldMkLst>
          <pc:docMk/>
          <pc:sldMk cId="415244481" sldId="512"/>
        </pc:sldMkLst>
        <pc:spChg chg="mod">
          <ac:chgData name="Kevin and Cindy Lee" userId="0b8913260b828a33" providerId="LiveId" clId="{392DAEEF-3E6E-45E9-B727-26D88A20FF08}" dt="2025-09-29T14:26:33.585" v="5676" actId="6549"/>
          <ac:spMkLst>
            <pc:docMk/>
            <pc:sldMk cId="415244481" sldId="512"/>
            <ac:spMk id="2" creationId="{24E841C9-345B-4FFB-8CD0-A0AA2980D7E4}"/>
          </ac:spMkLst>
        </pc:spChg>
        <pc:picChg chg="add mod">
          <ac:chgData name="Kevin and Cindy Lee" userId="0b8913260b828a33" providerId="LiveId" clId="{392DAEEF-3E6E-45E9-B727-26D88A20FF08}" dt="2025-09-29T14:26:43.212" v="5679" actId="1076"/>
          <ac:picMkLst>
            <pc:docMk/>
            <pc:sldMk cId="415244481" sldId="512"/>
            <ac:picMk id="3" creationId="{2E4303C8-80BE-2722-0A8B-C1192283FA61}"/>
          </ac:picMkLst>
        </pc:picChg>
      </pc:sldChg>
      <pc:sldChg chg="del">
        <pc:chgData name="Kevin and Cindy Lee" userId="0b8913260b828a33" providerId="LiveId" clId="{392DAEEF-3E6E-45E9-B727-26D88A20FF08}" dt="2025-09-15T13:38:27.089" v="71" actId="47"/>
        <pc:sldMkLst>
          <pc:docMk/>
          <pc:sldMk cId="1084077764" sldId="518"/>
        </pc:sldMkLst>
      </pc:sldChg>
      <pc:sldChg chg="del">
        <pc:chgData name="Kevin and Cindy Lee" userId="0b8913260b828a33" providerId="LiveId" clId="{392DAEEF-3E6E-45E9-B727-26D88A20FF08}" dt="2025-09-15T13:33:32.039" v="57" actId="47"/>
        <pc:sldMkLst>
          <pc:docMk/>
          <pc:sldMk cId="1356317364" sldId="519"/>
        </pc:sldMkLst>
      </pc:sldChg>
      <pc:sldChg chg="del">
        <pc:chgData name="Kevin and Cindy Lee" userId="0b8913260b828a33" providerId="LiveId" clId="{392DAEEF-3E6E-45E9-B727-26D88A20FF08}" dt="2025-09-15T13:33:32.768" v="58" actId="47"/>
        <pc:sldMkLst>
          <pc:docMk/>
          <pc:sldMk cId="3739298288" sldId="520"/>
        </pc:sldMkLst>
      </pc:sldChg>
      <pc:sldChg chg="addSp modSp mod">
        <pc:chgData name="Kevin and Cindy Lee" userId="0b8913260b828a33" providerId="LiveId" clId="{392DAEEF-3E6E-45E9-B727-26D88A20FF08}" dt="2025-09-29T14:42:41.962" v="5795" actId="14100"/>
        <pc:sldMkLst>
          <pc:docMk/>
          <pc:sldMk cId="3060148293" sldId="521"/>
        </pc:sldMkLst>
        <pc:picChg chg="add mod">
          <ac:chgData name="Kevin and Cindy Lee" userId="0b8913260b828a33" providerId="LiveId" clId="{392DAEEF-3E6E-45E9-B727-26D88A20FF08}" dt="2025-09-29T14:42:37.377" v="5794" actId="1076"/>
          <ac:picMkLst>
            <pc:docMk/>
            <pc:sldMk cId="3060148293" sldId="521"/>
            <ac:picMk id="2" creationId="{6445DC66-2E66-D8E1-CBF2-5361799C3919}"/>
          </ac:picMkLst>
        </pc:picChg>
        <pc:picChg chg="mod">
          <ac:chgData name="Kevin and Cindy Lee" userId="0b8913260b828a33" providerId="LiveId" clId="{392DAEEF-3E6E-45E9-B727-26D88A20FF08}" dt="2025-09-29T14:42:41.962" v="5795" actId="14100"/>
          <ac:picMkLst>
            <pc:docMk/>
            <pc:sldMk cId="3060148293" sldId="521"/>
            <ac:picMk id="6" creationId="{DA6A8D00-FA83-4367-B1E0-3A69DF3215C3}"/>
          </ac:picMkLst>
        </pc:picChg>
      </pc:sldChg>
      <pc:sldChg chg="del">
        <pc:chgData name="Kevin and Cindy Lee" userId="0b8913260b828a33" providerId="LiveId" clId="{392DAEEF-3E6E-45E9-B727-26D88A20FF08}" dt="2025-09-15T13:33:20.481" v="46" actId="47"/>
        <pc:sldMkLst>
          <pc:docMk/>
          <pc:sldMk cId="464329920" sldId="528"/>
        </pc:sldMkLst>
      </pc:sldChg>
      <pc:sldChg chg="del">
        <pc:chgData name="Kevin and Cindy Lee" userId="0b8913260b828a33" providerId="LiveId" clId="{392DAEEF-3E6E-45E9-B727-26D88A20FF08}" dt="2025-09-15T13:33:21.607" v="47" actId="47"/>
        <pc:sldMkLst>
          <pc:docMk/>
          <pc:sldMk cId="4245808118" sldId="529"/>
        </pc:sldMkLst>
      </pc:sldChg>
      <pc:sldChg chg="del">
        <pc:chgData name="Kevin and Cindy Lee" userId="0b8913260b828a33" providerId="LiveId" clId="{392DAEEF-3E6E-45E9-B727-26D88A20FF08}" dt="2025-09-15T13:33:34.335" v="59" actId="47"/>
        <pc:sldMkLst>
          <pc:docMk/>
          <pc:sldMk cId="2783973433" sldId="530"/>
        </pc:sldMkLst>
      </pc:sldChg>
      <pc:sldChg chg="del">
        <pc:chgData name="Kevin and Cindy Lee" userId="0b8913260b828a33" providerId="LiveId" clId="{392DAEEF-3E6E-45E9-B727-26D88A20FF08}" dt="2025-09-15T13:33:35.329" v="60" actId="47"/>
        <pc:sldMkLst>
          <pc:docMk/>
          <pc:sldMk cId="2872594651" sldId="531"/>
        </pc:sldMkLst>
      </pc:sldChg>
      <pc:sldChg chg="del">
        <pc:chgData name="Kevin and Cindy Lee" userId="0b8913260b828a33" providerId="LiveId" clId="{392DAEEF-3E6E-45E9-B727-26D88A20FF08}" dt="2025-09-15T13:33:29.350" v="54" actId="47"/>
        <pc:sldMkLst>
          <pc:docMk/>
          <pc:sldMk cId="1860863015" sldId="532"/>
        </pc:sldMkLst>
      </pc:sldChg>
      <pc:sldChg chg="del">
        <pc:chgData name="Kevin and Cindy Lee" userId="0b8913260b828a33" providerId="LiveId" clId="{392DAEEF-3E6E-45E9-B727-26D88A20FF08}" dt="2025-09-15T13:33:19.642" v="45" actId="47"/>
        <pc:sldMkLst>
          <pc:docMk/>
          <pc:sldMk cId="1823407423" sldId="534"/>
        </pc:sldMkLst>
      </pc:sldChg>
      <pc:sldChg chg="del">
        <pc:chgData name="Kevin and Cindy Lee" userId="0b8913260b828a33" providerId="LiveId" clId="{392DAEEF-3E6E-45E9-B727-26D88A20FF08}" dt="2025-09-15T13:38:20.935" v="67" actId="47"/>
        <pc:sldMkLst>
          <pc:docMk/>
          <pc:sldMk cId="1818024054" sldId="575"/>
        </pc:sldMkLst>
      </pc:sldChg>
      <pc:sldChg chg="del">
        <pc:chgData name="Kevin and Cindy Lee" userId="0b8913260b828a33" providerId="LiveId" clId="{392DAEEF-3E6E-45E9-B727-26D88A20FF08}" dt="2025-09-15T13:38:22.272" v="68" actId="47"/>
        <pc:sldMkLst>
          <pc:docMk/>
          <pc:sldMk cId="2491380289" sldId="576"/>
        </pc:sldMkLst>
      </pc:sldChg>
      <pc:sldChg chg="del">
        <pc:chgData name="Kevin and Cindy Lee" userId="0b8913260b828a33" providerId="LiveId" clId="{392DAEEF-3E6E-45E9-B727-26D88A20FF08}" dt="2025-09-15T13:38:24.419" v="69" actId="47"/>
        <pc:sldMkLst>
          <pc:docMk/>
          <pc:sldMk cId="3083888861" sldId="577"/>
        </pc:sldMkLst>
      </pc:sldChg>
      <pc:sldChg chg="del">
        <pc:chgData name="Kevin and Cindy Lee" userId="0b8913260b828a33" providerId="LiveId" clId="{392DAEEF-3E6E-45E9-B727-26D88A20FF08}" dt="2025-09-15T13:38:25.609" v="70" actId="47"/>
        <pc:sldMkLst>
          <pc:docMk/>
          <pc:sldMk cId="139532184" sldId="578"/>
        </pc:sldMkLst>
      </pc:sldChg>
      <pc:sldChg chg="addSp delSp modSp mod">
        <pc:chgData name="Kevin and Cindy Lee" userId="0b8913260b828a33" providerId="LiveId" clId="{392DAEEF-3E6E-45E9-B727-26D88A20FF08}" dt="2025-09-29T14:37:51.347" v="5715" actId="1076"/>
        <pc:sldMkLst>
          <pc:docMk/>
          <pc:sldMk cId="4134394358" sldId="580"/>
        </pc:sldMkLst>
        <pc:spChg chg="del">
          <ac:chgData name="Kevin and Cindy Lee" userId="0b8913260b828a33" providerId="LiveId" clId="{392DAEEF-3E6E-45E9-B727-26D88A20FF08}" dt="2025-09-29T14:37:43.192" v="5712" actId="478"/>
          <ac:spMkLst>
            <pc:docMk/>
            <pc:sldMk cId="4134394358" sldId="580"/>
            <ac:spMk id="2" creationId="{EDA748C5-2124-4C0D-8992-EB6EBB93E341}"/>
          </ac:spMkLst>
        </pc:spChg>
        <pc:spChg chg="mod">
          <ac:chgData name="Kevin and Cindy Lee" userId="0b8913260b828a33" providerId="LiveId" clId="{392DAEEF-3E6E-45E9-B727-26D88A20FF08}" dt="2025-09-25T16:13:52.639" v="1807" actId="255"/>
          <ac:spMkLst>
            <pc:docMk/>
            <pc:sldMk cId="4134394358" sldId="580"/>
            <ac:spMk id="3" creationId="{152737A5-2D51-41EC-BEE5-0B45A9368DD3}"/>
          </ac:spMkLst>
        </pc:spChg>
        <pc:spChg chg="add mod">
          <ac:chgData name="Kevin and Cindy Lee" userId="0b8913260b828a33" providerId="LiveId" clId="{392DAEEF-3E6E-45E9-B727-26D88A20FF08}" dt="2025-09-25T16:13:45.086" v="1806" actId="255"/>
          <ac:spMkLst>
            <pc:docMk/>
            <pc:sldMk cId="4134394358" sldId="580"/>
            <ac:spMk id="6" creationId="{E2A7E1EE-2B8E-121C-383A-CA4CC07BE557}"/>
          </ac:spMkLst>
        </pc:spChg>
        <pc:picChg chg="add mod">
          <ac:chgData name="Kevin and Cindy Lee" userId="0b8913260b828a33" providerId="LiveId" clId="{392DAEEF-3E6E-45E9-B727-26D88A20FF08}" dt="2025-09-29T14:37:51.347" v="5715" actId="1076"/>
          <ac:picMkLst>
            <pc:docMk/>
            <pc:sldMk cId="4134394358" sldId="580"/>
            <ac:picMk id="4" creationId="{B19137A7-F9CD-2919-844D-50C671F006FE}"/>
          </ac:picMkLst>
        </pc:picChg>
      </pc:sldChg>
      <pc:sldChg chg="addSp delSp modSp mod">
        <pc:chgData name="Kevin and Cindy Lee" userId="0b8913260b828a33" providerId="LiveId" clId="{392DAEEF-3E6E-45E9-B727-26D88A20FF08}" dt="2025-09-29T14:26:57.690" v="5683" actId="1076"/>
        <pc:sldMkLst>
          <pc:docMk/>
          <pc:sldMk cId="222330432" sldId="581"/>
        </pc:sldMkLst>
        <pc:spChg chg="del">
          <ac:chgData name="Kevin and Cindy Lee" userId="0b8913260b828a33" providerId="LiveId" clId="{392DAEEF-3E6E-45E9-B727-26D88A20FF08}" dt="2025-09-29T14:26:48.910" v="5680" actId="478"/>
          <ac:spMkLst>
            <pc:docMk/>
            <pc:sldMk cId="222330432" sldId="581"/>
            <ac:spMk id="2" creationId="{1ACBB22E-0F05-4642-9A23-6A706FB6B1E1}"/>
          </ac:spMkLst>
        </pc:spChg>
        <pc:picChg chg="add mod">
          <ac:chgData name="Kevin and Cindy Lee" userId="0b8913260b828a33" providerId="LiveId" clId="{392DAEEF-3E6E-45E9-B727-26D88A20FF08}" dt="2025-09-29T14:26:57.690" v="5683" actId="1076"/>
          <ac:picMkLst>
            <pc:docMk/>
            <pc:sldMk cId="222330432" sldId="581"/>
            <ac:picMk id="4" creationId="{C137CE22-1BAF-CA53-6B7E-0A5EE78E0A2F}"/>
          </ac:picMkLst>
        </pc:picChg>
      </pc:sldChg>
      <pc:sldChg chg="addSp modSp mod">
        <pc:chgData name="Kevin and Cindy Lee" userId="0b8913260b828a33" providerId="LiveId" clId="{392DAEEF-3E6E-45E9-B727-26D88A20FF08}" dt="2025-09-29T14:27:27.069" v="5690" actId="1076"/>
        <pc:sldMkLst>
          <pc:docMk/>
          <pc:sldMk cId="2981862551" sldId="582"/>
        </pc:sldMkLst>
        <pc:spChg chg="mod">
          <ac:chgData name="Kevin and Cindy Lee" userId="0b8913260b828a33" providerId="LiveId" clId="{392DAEEF-3E6E-45E9-B727-26D88A20FF08}" dt="2025-09-25T16:05:25.163" v="1681"/>
          <ac:spMkLst>
            <pc:docMk/>
            <pc:sldMk cId="2981862551" sldId="582"/>
            <ac:spMk id="3" creationId="{B3A00B37-ADC6-4F71-B02F-A6A302AB65D2}"/>
          </ac:spMkLst>
        </pc:spChg>
        <pc:spChg chg="mod">
          <ac:chgData name="Kevin and Cindy Lee" userId="0b8913260b828a33" providerId="LiveId" clId="{392DAEEF-3E6E-45E9-B727-26D88A20FF08}" dt="2025-09-25T16:05:23.317" v="1680" actId="1076"/>
          <ac:spMkLst>
            <pc:docMk/>
            <pc:sldMk cId="2981862551" sldId="582"/>
            <ac:spMk id="4" creationId="{2D9E131E-DB36-4B29-9B41-99E72FAC5CAD}"/>
          </ac:spMkLst>
        </pc:spChg>
        <pc:picChg chg="add mod">
          <ac:chgData name="Kevin and Cindy Lee" userId="0b8913260b828a33" providerId="LiveId" clId="{392DAEEF-3E6E-45E9-B727-26D88A20FF08}" dt="2025-09-29T14:27:27.069" v="5690" actId="1076"/>
          <ac:picMkLst>
            <pc:docMk/>
            <pc:sldMk cId="2981862551" sldId="582"/>
            <ac:picMk id="5" creationId="{56360C74-F720-6A2C-552A-40BCA6481835}"/>
          </ac:picMkLst>
        </pc:picChg>
      </pc:sldChg>
      <pc:sldChg chg="addSp delSp modSp mod">
        <pc:chgData name="Kevin and Cindy Lee" userId="0b8913260b828a33" providerId="LiveId" clId="{392DAEEF-3E6E-45E9-B727-26D88A20FF08}" dt="2025-09-29T14:27:59.562" v="5697" actId="1076"/>
        <pc:sldMkLst>
          <pc:docMk/>
          <pc:sldMk cId="128157361" sldId="584"/>
        </pc:sldMkLst>
        <pc:spChg chg="del">
          <ac:chgData name="Kevin and Cindy Lee" userId="0b8913260b828a33" providerId="LiveId" clId="{392DAEEF-3E6E-45E9-B727-26D88A20FF08}" dt="2025-09-29T14:27:53.780" v="5695" actId="478"/>
          <ac:spMkLst>
            <pc:docMk/>
            <pc:sldMk cId="128157361" sldId="584"/>
            <ac:spMk id="2" creationId="{D9C5B9B4-2D1E-4631-97AA-0D8B1B0D7DD7}"/>
          </ac:spMkLst>
        </pc:spChg>
        <pc:picChg chg="add mod">
          <ac:chgData name="Kevin and Cindy Lee" userId="0b8913260b828a33" providerId="LiveId" clId="{392DAEEF-3E6E-45E9-B727-26D88A20FF08}" dt="2025-09-25T16:06:12.862" v="1688" actId="1076"/>
          <ac:picMkLst>
            <pc:docMk/>
            <pc:sldMk cId="128157361" sldId="584"/>
            <ac:picMk id="3" creationId="{249BAFE4-950F-8BDD-1E50-E6D6D1B5A0FC}"/>
          </ac:picMkLst>
        </pc:picChg>
        <pc:picChg chg="add mod">
          <ac:chgData name="Kevin and Cindy Lee" userId="0b8913260b828a33" providerId="LiveId" clId="{392DAEEF-3E6E-45E9-B727-26D88A20FF08}" dt="2025-09-29T14:27:59.562" v="5697" actId="1076"/>
          <ac:picMkLst>
            <pc:docMk/>
            <pc:sldMk cId="128157361" sldId="584"/>
            <ac:picMk id="4" creationId="{53F6EE63-B134-7D6A-B3C5-D4881BD40336}"/>
          </ac:picMkLst>
        </pc:picChg>
      </pc:sldChg>
      <pc:sldChg chg="addSp modSp del mod">
        <pc:chgData name="Kevin and Cindy Lee" userId="0b8913260b828a33" providerId="LiveId" clId="{392DAEEF-3E6E-45E9-B727-26D88A20FF08}" dt="2025-09-28T21:10:35.722" v="4252" actId="2696"/>
        <pc:sldMkLst>
          <pc:docMk/>
          <pc:sldMk cId="980943339" sldId="585"/>
        </pc:sldMkLst>
      </pc:sldChg>
      <pc:sldChg chg="addSp delSp modSp mod">
        <pc:chgData name="Kevin and Cindy Lee" userId="0b8913260b828a33" providerId="LiveId" clId="{392DAEEF-3E6E-45E9-B727-26D88A20FF08}" dt="2025-09-29T14:27:47.610" v="5694" actId="1076"/>
        <pc:sldMkLst>
          <pc:docMk/>
          <pc:sldMk cId="2094996546" sldId="586"/>
        </pc:sldMkLst>
        <pc:spChg chg="del">
          <ac:chgData name="Kevin and Cindy Lee" userId="0b8913260b828a33" providerId="LiveId" clId="{392DAEEF-3E6E-45E9-B727-26D88A20FF08}" dt="2025-09-29T14:27:37.866" v="5691" actId="478"/>
          <ac:spMkLst>
            <pc:docMk/>
            <pc:sldMk cId="2094996546" sldId="586"/>
            <ac:spMk id="2" creationId="{EC32BA0F-AE08-4329-9AB9-1EDB0FFA9B90}"/>
          </ac:spMkLst>
        </pc:spChg>
        <pc:spChg chg="mod">
          <ac:chgData name="Kevin and Cindy Lee" userId="0b8913260b828a33" providerId="LiveId" clId="{392DAEEF-3E6E-45E9-B727-26D88A20FF08}" dt="2025-09-29T12:17:17.191" v="5298" actId="20577"/>
          <ac:spMkLst>
            <pc:docMk/>
            <pc:sldMk cId="2094996546" sldId="586"/>
            <ac:spMk id="3" creationId="{4A711B7B-DA6E-43F1-92E0-DF94CFAEA775}"/>
          </ac:spMkLst>
        </pc:spChg>
        <pc:spChg chg="mod">
          <ac:chgData name="Kevin and Cindy Lee" userId="0b8913260b828a33" providerId="LiveId" clId="{392DAEEF-3E6E-45E9-B727-26D88A20FF08}" dt="2025-09-29T12:16:54.667" v="5246" actId="1076"/>
          <ac:spMkLst>
            <pc:docMk/>
            <pc:sldMk cId="2094996546" sldId="586"/>
            <ac:spMk id="4" creationId="{3DC2B04A-7EE8-4B68-B0BC-732D58807F74}"/>
          </ac:spMkLst>
        </pc:spChg>
        <pc:picChg chg="add mod">
          <ac:chgData name="Kevin and Cindy Lee" userId="0b8913260b828a33" providerId="LiveId" clId="{392DAEEF-3E6E-45E9-B727-26D88A20FF08}" dt="2025-09-29T14:27:47.610" v="5694" actId="1076"/>
          <ac:picMkLst>
            <pc:docMk/>
            <pc:sldMk cId="2094996546" sldId="586"/>
            <ac:picMk id="5" creationId="{E3A8E9C1-9544-C65A-D96D-9E7E6669F3DF}"/>
          </ac:picMkLst>
        </pc:picChg>
      </pc:sldChg>
      <pc:sldChg chg="del">
        <pc:chgData name="Kevin and Cindy Lee" userId="0b8913260b828a33" providerId="LiveId" clId="{392DAEEF-3E6E-45E9-B727-26D88A20FF08}" dt="2025-09-15T13:38:01.982" v="65" actId="47"/>
        <pc:sldMkLst>
          <pc:docMk/>
          <pc:sldMk cId="3807097121" sldId="587"/>
        </pc:sldMkLst>
      </pc:sldChg>
      <pc:sldChg chg="del">
        <pc:chgData name="Kevin and Cindy Lee" userId="0b8913260b828a33" providerId="LiveId" clId="{392DAEEF-3E6E-45E9-B727-26D88A20FF08}" dt="2025-09-15T13:33:36.538" v="61" actId="47"/>
        <pc:sldMkLst>
          <pc:docMk/>
          <pc:sldMk cId="898414514" sldId="588"/>
        </pc:sldMkLst>
      </pc:sldChg>
      <pc:sldChg chg="addSp delSp modSp mod">
        <pc:chgData name="Kevin and Cindy Lee" userId="0b8913260b828a33" providerId="LiveId" clId="{392DAEEF-3E6E-45E9-B727-26D88A20FF08}" dt="2025-09-29T14:37:20.256" v="5706" actId="1076"/>
        <pc:sldMkLst>
          <pc:docMk/>
          <pc:sldMk cId="2445644977" sldId="589"/>
        </pc:sldMkLst>
        <pc:spChg chg="del">
          <ac:chgData name="Kevin and Cindy Lee" userId="0b8913260b828a33" providerId="LiveId" clId="{392DAEEF-3E6E-45E9-B727-26D88A20FF08}" dt="2025-09-29T14:37:00.371" v="5699" actId="478"/>
          <ac:spMkLst>
            <pc:docMk/>
            <pc:sldMk cId="2445644977" sldId="589"/>
            <ac:spMk id="2" creationId="{6FA6A8D6-8C5E-4660-A9B1-60EC12918A40}"/>
          </ac:spMkLst>
        </pc:spChg>
        <pc:spChg chg="mod">
          <ac:chgData name="Kevin and Cindy Lee" userId="0b8913260b828a33" providerId="LiveId" clId="{392DAEEF-3E6E-45E9-B727-26D88A20FF08}" dt="2025-09-25T16:10:35.717" v="1767" actId="255"/>
          <ac:spMkLst>
            <pc:docMk/>
            <pc:sldMk cId="2445644977" sldId="589"/>
            <ac:spMk id="3" creationId="{3C8D08F6-F430-452B-9ECA-562D0356FC93}"/>
          </ac:spMkLst>
        </pc:spChg>
        <pc:spChg chg="mod">
          <ac:chgData name="Kevin and Cindy Lee" userId="0b8913260b828a33" providerId="LiveId" clId="{392DAEEF-3E6E-45E9-B727-26D88A20FF08}" dt="2025-09-29T14:37:07.514" v="5700" actId="1076"/>
          <ac:spMkLst>
            <pc:docMk/>
            <pc:sldMk cId="2445644977" sldId="589"/>
            <ac:spMk id="4" creationId="{68860637-ACAA-4C28-A25F-F815BCD30F36}"/>
          </ac:spMkLst>
        </pc:spChg>
        <pc:picChg chg="add mod">
          <ac:chgData name="Kevin and Cindy Lee" userId="0b8913260b828a33" providerId="LiveId" clId="{392DAEEF-3E6E-45E9-B727-26D88A20FF08}" dt="2025-09-29T14:37:20.256" v="5706" actId="1076"/>
          <ac:picMkLst>
            <pc:docMk/>
            <pc:sldMk cId="2445644977" sldId="589"/>
            <ac:picMk id="5" creationId="{FE7327E2-A336-0BC4-7115-7EDDF67FA9BB}"/>
          </ac:picMkLst>
        </pc:picChg>
      </pc:sldChg>
      <pc:sldChg chg="addSp delSp modSp mod">
        <pc:chgData name="Kevin and Cindy Lee" userId="0b8913260b828a33" providerId="LiveId" clId="{392DAEEF-3E6E-45E9-B727-26D88A20FF08}" dt="2025-09-29T14:37:35.841" v="5711" actId="1076"/>
        <pc:sldMkLst>
          <pc:docMk/>
          <pc:sldMk cId="544889415" sldId="593"/>
        </pc:sldMkLst>
        <pc:spChg chg="del">
          <ac:chgData name="Kevin and Cindy Lee" userId="0b8913260b828a33" providerId="LiveId" clId="{392DAEEF-3E6E-45E9-B727-26D88A20FF08}" dt="2025-09-29T14:37:26.844" v="5707" actId="478"/>
          <ac:spMkLst>
            <pc:docMk/>
            <pc:sldMk cId="544889415" sldId="593"/>
            <ac:spMk id="2" creationId="{8713F9F7-C0F4-4587-A2C3-4350BED9B4F2}"/>
          </ac:spMkLst>
        </pc:spChg>
        <pc:spChg chg="mod">
          <ac:chgData name="Kevin and Cindy Lee" userId="0b8913260b828a33" providerId="LiveId" clId="{392DAEEF-3E6E-45E9-B727-26D88A20FF08}" dt="2025-09-25T16:12:19.020" v="1800" actId="114"/>
          <ac:spMkLst>
            <pc:docMk/>
            <pc:sldMk cId="544889415" sldId="593"/>
            <ac:spMk id="3" creationId="{2C4EB18A-A74F-4BBA-B2DC-D15957D499B5}"/>
          </ac:spMkLst>
        </pc:spChg>
        <pc:picChg chg="add mod">
          <ac:chgData name="Kevin and Cindy Lee" userId="0b8913260b828a33" providerId="LiveId" clId="{392DAEEF-3E6E-45E9-B727-26D88A20FF08}" dt="2025-09-29T14:37:35.841" v="5711" actId="1076"/>
          <ac:picMkLst>
            <pc:docMk/>
            <pc:sldMk cId="544889415" sldId="593"/>
            <ac:picMk id="5" creationId="{62C7C73D-5A0A-CD98-0134-7BD88B52E39E}"/>
          </ac:picMkLst>
        </pc:picChg>
      </pc:sldChg>
      <pc:sldChg chg="del">
        <pc:chgData name="Kevin and Cindy Lee" userId="0b8913260b828a33" providerId="LiveId" clId="{392DAEEF-3E6E-45E9-B727-26D88A20FF08}" dt="2025-09-15T13:33:38" v="62" actId="47"/>
        <pc:sldMkLst>
          <pc:docMk/>
          <pc:sldMk cId="1664488087" sldId="594"/>
        </pc:sldMkLst>
      </pc:sldChg>
      <pc:sldChg chg="addSp delSp modSp mod">
        <pc:chgData name="Kevin and Cindy Lee" userId="0b8913260b828a33" providerId="LiveId" clId="{392DAEEF-3E6E-45E9-B727-26D88A20FF08}" dt="2025-09-29T14:26:05.852" v="5656" actId="1076"/>
        <pc:sldMkLst>
          <pc:docMk/>
          <pc:sldMk cId="3800868493" sldId="595"/>
        </pc:sldMkLst>
        <pc:spChg chg="del">
          <ac:chgData name="Kevin and Cindy Lee" userId="0b8913260b828a33" providerId="LiveId" clId="{392DAEEF-3E6E-45E9-B727-26D88A20FF08}" dt="2025-09-29T14:25:57.427" v="5653" actId="478"/>
          <ac:spMkLst>
            <pc:docMk/>
            <pc:sldMk cId="3800868493" sldId="595"/>
            <ac:spMk id="2" creationId="{6598A995-EAE6-42FF-BD0C-CFEF52FE2D47}"/>
          </ac:spMkLst>
        </pc:spChg>
        <pc:spChg chg="mod">
          <ac:chgData name="Kevin and Cindy Lee" userId="0b8913260b828a33" providerId="LiveId" clId="{392DAEEF-3E6E-45E9-B727-26D88A20FF08}" dt="2025-09-25T14:56:20.886" v="1538" actId="120"/>
          <ac:spMkLst>
            <pc:docMk/>
            <pc:sldMk cId="3800868493" sldId="595"/>
            <ac:spMk id="3" creationId="{02A44E6A-A145-4B50-8734-8A2C530A9665}"/>
          </ac:spMkLst>
        </pc:spChg>
        <pc:spChg chg="add mod">
          <ac:chgData name="Kevin and Cindy Lee" userId="0b8913260b828a33" providerId="LiveId" clId="{392DAEEF-3E6E-45E9-B727-26D88A20FF08}" dt="2025-09-25T14:56:12.320" v="1537" actId="1076"/>
          <ac:spMkLst>
            <pc:docMk/>
            <pc:sldMk cId="3800868493" sldId="595"/>
            <ac:spMk id="5" creationId="{8C9BCF71-E3CF-348E-9A3D-54A885964383}"/>
          </ac:spMkLst>
        </pc:spChg>
        <pc:picChg chg="add mod">
          <ac:chgData name="Kevin and Cindy Lee" userId="0b8913260b828a33" providerId="LiveId" clId="{392DAEEF-3E6E-45E9-B727-26D88A20FF08}" dt="2025-09-29T14:26:05.852" v="5656" actId="1076"/>
          <ac:picMkLst>
            <pc:docMk/>
            <pc:sldMk cId="3800868493" sldId="595"/>
            <ac:picMk id="4" creationId="{8A7F0095-9D50-5C5C-4715-F2680BBB2DFB}"/>
          </ac:picMkLst>
        </pc:picChg>
      </pc:sldChg>
      <pc:sldChg chg="addSp delSp modSp mod">
        <pc:chgData name="Kevin and Cindy Lee" userId="0b8913260b828a33" providerId="LiveId" clId="{392DAEEF-3E6E-45E9-B727-26D88A20FF08}" dt="2025-09-29T14:26:20.294" v="5660" actId="1076"/>
        <pc:sldMkLst>
          <pc:docMk/>
          <pc:sldMk cId="3873749428" sldId="596"/>
        </pc:sldMkLst>
        <pc:spChg chg="del">
          <ac:chgData name="Kevin and Cindy Lee" userId="0b8913260b828a33" providerId="LiveId" clId="{392DAEEF-3E6E-45E9-B727-26D88A20FF08}" dt="2025-09-29T14:26:11.453" v="5657" actId="478"/>
          <ac:spMkLst>
            <pc:docMk/>
            <pc:sldMk cId="3873749428" sldId="596"/>
            <ac:spMk id="2" creationId="{6598A995-EAE6-42FF-BD0C-CFEF52FE2D47}"/>
          </ac:spMkLst>
        </pc:spChg>
        <pc:picChg chg="add mod">
          <ac:chgData name="Kevin and Cindy Lee" userId="0b8913260b828a33" providerId="LiveId" clId="{392DAEEF-3E6E-45E9-B727-26D88A20FF08}" dt="2025-09-29T14:26:20.294" v="5660" actId="1076"/>
          <ac:picMkLst>
            <pc:docMk/>
            <pc:sldMk cId="3873749428" sldId="596"/>
            <ac:picMk id="4" creationId="{FC6AFEC0-A01C-77C4-2FA3-39599C5171E2}"/>
          </ac:picMkLst>
        </pc:picChg>
      </pc:sldChg>
      <pc:sldChg chg="addSp delSp modSp mod">
        <pc:chgData name="Kevin and Cindy Lee" userId="0b8913260b828a33" providerId="LiveId" clId="{392DAEEF-3E6E-45E9-B727-26D88A20FF08}" dt="2025-09-29T14:27:12.644" v="5687" actId="1076"/>
        <pc:sldMkLst>
          <pc:docMk/>
          <pc:sldMk cId="1233284172" sldId="597"/>
        </pc:sldMkLst>
        <pc:spChg chg="del">
          <ac:chgData name="Kevin and Cindy Lee" userId="0b8913260b828a33" providerId="LiveId" clId="{392DAEEF-3E6E-45E9-B727-26D88A20FF08}" dt="2025-09-29T14:27:03.638" v="5684" actId="478"/>
          <ac:spMkLst>
            <pc:docMk/>
            <pc:sldMk cId="1233284172" sldId="597"/>
            <ac:spMk id="2" creationId="{1ACBB22E-0F05-4642-9A23-6A706FB6B1E1}"/>
          </ac:spMkLst>
        </pc:spChg>
        <pc:picChg chg="add mod">
          <ac:chgData name="Kevin and Cindy Lee" userId="0b8913260b828a33" providerId="LiveId" clId="{392DAEEF-3E6E-45E9-B727-26D88A20FF08}" dt="2025-09-29T14:27:12.644" v="5687" actId="1076"/>
          <ac:picMkLst>
            <pc:docMk/>
            <pc:sldMk cId="1233284172" sldId="597"/>
            <ac:picMk id="4" creationId="{FBCB1862-2B1C-1F49-762A-0002FCBA1B6D}"/>
          </ac:picMkLst>
        </pc:picChg>
      </pc:sldChg>
      <pc:sldChg chg="addSp delSp modSp add del mod modAnim">
        <pc:chgData name="Kevin and Cindy Lee" userId="0b8913260b828a33" providerId="LiveId" clId="{392DAEEF-3E6E-45E9-B727-26D88A20FF08}" dt="2025-09-29T14:38:04.332" v="5718" actId="1076"/>
        <pc:sldMkLst>
          <pc:docMk/>
          <pc:sldMk cId="2791922321" sldId="599"/>
        </pc:sldMkLst>
        <pc:spChg chg="mod">
          <ac:chgData name="Kevin and Cindy Lee" userId="0b8913260b828a33" providerId="LiveId" clId="{392DAEEF-3E6E-45E9-B727-26D88A20FF08}" dt="2025-09-16T21:24:44.244" v="527" actId="1076"/>
          <ac:spMkLst>
            <pc:docMk/>
            <pc:sldMk cId="2791922321" sldId="599"/>
            <ac:spMk id="2" creationId="{FE2DFA84-870E-48C5-9D2B-9CE569E23903}"/>
          </ac:spMkLst>
        </pc:spChg>
        <pc:spChg chg="mod">
          <ac:chgData name="Kevin and Cindy Lee" userId="0b8913260b828a33" providerId="LiveId" clId="{392DAEEF-3E6E-45E9-B727-26D88A20FF08}" dt="2025-09-29T12:38:54.327" v="5319" actId="20577"/>
          <ac:spMkLst>
            <pc:docMk/>
            <pc:sldMk cId="2791922321" sldId="599"/>
            <ac:spMk id="3" creationId="{00000000-0000-0000-0000-000000000000}"/>
          </ac:spMkLst>
        </pc:spChg>
        <pc:picChg chg="add mod">
          <ac:chgData name="Kevin and Cindy Lee" userId="0b8913260b828a33" providerId="LiveId" clId="{392DAEEF-3E6E-45E9-B727-26D88A20FF08}" dt="2025-09-29T14:38:04.332" v="5718" actId="1076"/>
          <ac:picMkLst>
            <pc:docMk/>
            <pc:sldMk cId="2791922321" sldId="599"/>
            <ac:picMk id="4" creationId="{17282557-3E8D-3076-BA52-B111D2CF8023}"/>
          </ac:picMkLst>
        </pc:picChg>
      </pc:sldChg>
      <pc:sldChg chg="del">
        <pc:chgData name="Kevin and Cindy Lee" userId="0b8913260b828a33" providerId="LiveId" clId="{392DAEEF-3E6E-45E9-B727-26D88A20FF08}" dt="2025-09-15T13:38:19.468" v="66" actId="47"/>
        <pc:sldMkLst>
          <pc:docMk/>
          <pc:sldMk cId="3035975701" sldId="599"/>
        </pc:sldMkLst>
      </pc:sldChg>
      <pc:sldChg chg="addSp delSp modSp mod">
        <pc:chgData name="Kevin and Cindy Lee" userId="0b8913260b828a33" providerId="LiveId" clId="{392DAEEF-3E6E-45E9-B727-26D88A20FF08}" dt="2025-09-29T14:40:11.100" v="5751" actId="1076"/>
        <pc:sldMkLst>
          <pc:docMk/>
          <pc:sldMk cId="856737478" sldId="600"/>
        </pc:sldMkLst>
        <pc:spChg chg="del">
          <ac:chgData name="Kevin and Cindy Lee" userId="0b8913260b828a33" providerId="LiveId" clId="{392DAEEF-3E6E-45E9-B727-26D88A20FF08}" dt="2025-09-29T14:40:04.219" v="5748" actId="478"/>
          <ac:spMkLst>
            <pc:docMk/>
            <pc:sldMk cId="856737478" sldId="600"/>
            <ac:spMk id="2" creationId="{D9C5B9B4-2D1E-4631-97AA-0D8B1B0D7DD7}"/>
          </ac:spMkLst>
        </pc:spChg>
        <pc:spChg chg="mod">
          <ac:chgData name="Kevin and Cindy Lee" userId="0b8913260b828a33" providerId="LiveId" clId="{392DAEEF-3E6E-45E9-B727-26D88A20FF08}" dt="2025-09-25T20:26:22.305" v="2736" actId="6549"/>
          <ac:spMkLst>
            <pc:docMk/>
            <pc:sldMk cId="856737478" sldId="600"/>
            <ac:spMk id="4" creationId="{8B83E401-85C7-EDAF-62EA-8C4BD298E88E}"/>
          </ac:spMkLst>
        </pc:spChg>
        <pc:spChg chg="mod">
          <ac:chgData name="Kevin and Cindy Lee" userId="0b8913260b828a33" providerId="LiveId" clId="{392DAEEF-3E6E-45E9-B727-26D88A20FF08}" dt="2025-09-25T20:21:09.279" v="2706" actId="1076"/>
          <ac:spMkLst>
            <pc:docMk/>
            <pc:sldMk cId="856737478" sldId="600"/>
            <ac:spMk id="5" creationId="{A58BF6CB-6363-4B4B-90F6-75DD54A61263}"/>
          </ac:spMkLst>
        </pc:spChg>
        <pc:picChg chg="add mod">
          <ac:chgData name="Kevin and Cindy Lee" userId="0b8913260b828a33" providerId="LiveId" clId="{392DAEEF-3E6E-45E9-B727-26D88A20FF08}" dt="2025-09-29T14:40:11.100" v="5751" actId="1076"/>
          <ac:picMkLst>
            <pc:docMk/>
            <pc:sldMk cId="856737478" sldId="600"/>
            <ac:picMk id="3" creationId="{80F91289-B52A-D3FE-D674-D4F3319E8E7E}"/>
          </ac:picMkLst>
        </pc:picChg>
      </pc:sldChg>
      <pc:sldChg chg="addSp delSp modSp add mod modAnim">
        <pc:chgData name="Kevin and Cindy Lee" userId="0b8913260b828a33" providerId="LiveId" clId="{392DAEEF-3E6E-45E9-B727-26D88A20FF08}" dt="2025-09-29T14:38:27.644" v="5724" actId="1076"/>
        <pc:sldMkLst>
          <pc:docMk/>
          <pc:sldMk cId="1948677463" sldId="601"/>
        </pc:sldMkLst>
        <pc:spChg chg="mod">
          <ac:chgData name="Kevin and Cindy Lee" userId="0b8913260b828a33" providerId="LiveId" clId="{392DAEEF-3E6E-45E9-B727-26D88A20FF08}" dt="2025-09-25T16:15:23.843" v="1818" actId="20577"/>
          <ac:spMkLst>
            <pc:docMk/>
            <pc:sldMk cId="1948677463" sldId="601"/>
            <ac:spMk id="3" creationId="{00000000-0000-0000-0000-000000000000}"/>
          </ac:spMkLst>
        </pc:spChg>
        <pc:picChg chg="add mod">
          <ac:chgData name="Kevin and Cindy Lee" userId="0b8913260b828a33" providerId="LiveId" clId="{392DAEEF-3E6E-45E9-B727-26D88A20FF08}" dt="2025-09-29T14:38:27.644" v="5724" actId="1076"/>
          <ac:picMkLst>
            <pc:docMk/>
            <pc:sldMk cId="1948677463" sldId="601"/>
            <ac:picMk id="4" creationId="{4D083406-A2CF-278F-AE58-4A65C2CF460F}"/>
          </ac:picMkLst>
        </pc:picChg>
        <pc:picChg chg="del">
          <ac:chgData name="Kevin and Cindy Lee" userId="0b8913260b828a33" providerId="LiveId" clId="{392DAEEF-3E6E-45E9-B727-26D88A20FF08}" dt="2025-09-29T14:38:09.999" v="5719" actId="478"/>
          <ac:picMkLst>
            <pc:docMk/>
            <pc:sldMk cId="1948677463" sldId="601"/>
            <ac:picMk id="6" creationId="{DED82D26-2506-47B9-B8AB-D95088DFC787}"/>
          </ac:picMkLst>
        </pc:picChg>
      </pc:sldChg>
      <pc:sldChg chg="del">
        <pc:chgData name="Kevin and Cindy Lee" userId="0b8913260b828a33" providerId="LiveId" clId="{392DAEEF-3E6E-45E9-B727-26D88A20FF08}" dt="2025-09-15T13:37:34.723" v="63" actId="47"/>
        <pc:sldMkLst>
          <pc:docMk/>
          <pc:sldMk cId="2748154341" sldId="601"/>
        </pc:sldMkLst>
      </pc:sldChg>
      <pc:sldChg chg="del">
        <pc:chgData name="Kevin and Cindy Lee" userId="0b8913260b828a33" providerId="LiveId" clId="{392DAEEF-3E6E-45E9-B727-26D88A20FF08}" dt="2025-09-15T13:37:36.118" v="64" actId="47"/>
        <pc:sldMkLst>
          <pc:docMk/>
          <pc:sldMk cId="271543785" sldId="602"/>
        </pc:sldMkLst>
      </pc:sldChg>
      <pc:sldChg chg="addSp modSp add del mod">
        <pc:chgData name="Kevin and Cindy Lee" userId="0b8913260b828a33" providerId="LiveId" clId="{392DAEEF-3E6E-45E9-B727-26D88A20FF08}" dt="2025-09-25T16:21:02.259" v="1819" actId="2696"/>
        <pc:sldMkLst>
          <pc:docMk/>
          <pc:sldMk cId="640168349" sldId="602"/>
        </pc:sldMkLst>
      </pc:sldChg>
      <pc:sldChg chg="addSp delSp modSp add mod">
        <pc:chgData name="Kevin and Cindy Lee" userId="0b8913260b828a33" providerId="LiveId" clId="{392DAEEF-3E6E-45E9-B727-26D88A20FF08}" dt="2025-09-29T14:39:13.787" v="5736" actId="1076"/>
        <pc:sldMkLst>
          <pc:docMk/>
          <pc:sldMk cId="1884976219" sldId="603"/>
        </pc:sldMkLst>
        <pc:spChg chg="del">
          <ac:chgData name="Kevin and Cindy Lee" userId="0b8913260b828a33" providerId="LiveId" clId="{392DAEEF-3E6E-45E9-B727-26D88A20FF08}" dt="2025-09-29T14:39:04.364" v="5733" actId="478"/>
          <ac:spMkLst>
            <pc:docMk/>
            <pc:sldMk cId="1884976219" sldId="603"/>
            <ac:spMk id="2" creationId="{D317BD0A-76C3-4799-91DE-C45BBDF65DE2}"/>
          </ac:spMkLst>
        </pc:spChg>
        <pc:spChg chg="mod">
          <ac:chgData name="Kevin and Cindy Lee" userId="0b8913260b828a33" providerId="LiveId" clId="{392DAEEF-3E6E-45E9-B727-26D88A20FF08}" dt="2025-09-16T21:11:57.568" v="311" actId="115"/>
          <ac:spMkLst>
            <pc:docMk/>
            <pc:sldMk cId="1884976219" sldId="603"/>
            <ac:spMk id="3" creationId="{5EF6DD5C-4DB4-414B-8D62-DE82BACA3DE2}"/>
          </ac:spMkLst>
        </pc:spChg>
        <pc:spChg chg="mod">
          <ac:chgData name="Kevin and Cindy Lee" userId="0b8913260b828a33" providerId="LiveId" clId="{392DAEEF-3E6E-45E9-B727-26D88A20FF08}" dt="2025-09-25T16:24:27.682" v="1858" actId="20577"/>
          <ac:spMkLst>
            <pc:docMk/>
            <pc:sldMk cId="1884976219" sldId="603"/>
            <ac:spMk id="5" creationId="{12A6109B-742C-4553-BF49-F573DCBEA0B4}"/>
          </ac:spMkLst>
        </pc:spChg>
        <pc:picChg chg="add mod">
          <ac:chgData name="Kevin and Cindy Lee" userId="0b8913260b828a33" providerId="LiveId" clId="{392DAEEF-3E6E-45E9-B727-26D88A20FF08}" dt="2025-09-16T21:11:25.621" v="303" actId="1076"/>
          <ac:picMkLst>
            <pc:docMk/>
            <pc:sldMk cId="1884976219" sldId="603"/>
            <ac:picMk id="4" creationId="{7FF99609-7D24-FB45-82EA-28F41EB5C6D7}"/>
          </ac:picMkLst>
        </pc:picChg>
        <pc:picChg chg="add mod">
          <ac:chgData name="Kevin and Cindy Lee" userId="0b8913260b828a33" providerId="LiveId" clId="{392DAEEF-3E6E-45E9-B727-26D88A20FF08}" dt="2025-09-16T21:11:38.239" v="305" actId="1076"/>
          <ac:picMkLst>
            <pc:docMk/>
            <pc:sldMk cId="1884976219" sldId="603"/>
            <ac:picMk id="6" creationId="{4C24CEC4-773A-BB2F-A175-BB9476E1943B}"/>
          </ac:picMkLst>
        </pc:picChg>
        <pc:picChg chg="add mod">
          <ac:chgData name="Kevin and Cindy Lee" userId="0b8913260b828a33" providerId="LiveId" clId="{392DAEEF-3E6E-45E9-B727-26D88A20FF08}" dt="2025-09-29T14:39:13.787" v="5736" actId="1076"/>
          <ac:picMkLst>
            <pc:docMk/>
            <pc:sldMk cId="1884976219" sldId="603"/>
            <ac:picMk id="7" creationId="{61896F2F-8804-D4C1-F948-0E5139D8C80F}"/>
          </ac:picMkLst>
        </pc:picChg>
      </pc:sldChg>
      <pc:sldChg chg="addSp delSp modSp add mod">
        <pc:chgData name="Kevin and Cindy Lee" userId="0b8913260b828a33" providerId="LiveId" clId="{392DAEEF-3E6E-45E9-B727-26D88A20FF08}" dt="2025-09-29T14:39:25.736" v="5739" actId="1076"/>
        <pc:sldMkLst>
          <pc:docMk/>
          <pc:sldMk cId="649867647" sldId="604"/>
        </pc:sldMkLst>
        <pc:spChg chg="del">
          <ac:chgData name="Kevin and Cindy Lee" userId="0b8913260b828a33" providerId="LiveId" clId="{392DAEEF-3E6E-45E9-B727-26D88A20FF08}" dt="2025-09-29T12:50:53.590" v="5320" actId="478"/>
          <ac:spMkLst>
            <pc:docMk/>
            <pc:sldMk cId="649867647" sldId="604"/>
            <ac:spMk id="2" creationId="{D317BD0A-76C3-4799-91DE-C45BBDF65DE2}"/>
          </ac:spMkLst>
        </pc:spChg>
        <pc:spChg chg="mod">
          <ac:chgData name="Kevin and Cindy Lee" userId="0b8913260b828a33" providerId="LiveId" clId="{392DAEEF-3E6E-45E9-B727-26D88A20FF08}" dt="2025-09-16T21:15:44.275" v="413" actId="1076"/>
          <ac:spMkLst>
            <pc:docMk/>
            <pc:sldMk cId="649867647" sldId="604"/>
            <ac:spMk id="3" creationId="{5EF6DD5C-4DB4-414B-8D62-DE82BACA3DE2}"/>
          </ac:spMkLst>
        </pc:spChg>
        <pc:spChg chg="mod">
          <ac:chgData name="Kevin and Cindy Lee" userId="0b8913260b828a33" providerId="LiveId" clId="{392DAEEF-3E6E-45E9-B727-26D88A20FF08}" dt="2025-09-25T16:25:21.053" v="1865" actId="20577"/>
          <ac:spMkLst>
            <pc:docMk/>
            <pc:sldMk cId="649867647" sldId="604"/>
            <ac:spMk id="4" creationId="{B063D36C-31F2-4C4D-8749-38E12FE1B5EA}"/>
          </ac:spMkLst>
        </pc:spChg>
        <pc:picChg chg="add mod">
          <ac:chgData name="Kevin and Cindy Lee" userId="0b8913260b828a33" providerId="LiveId" clId="{392DAEEF-3E6E-45E9-B727-26D88A20FF08}" dt="2025-09-16T21:14:00.980" v="376" actId="1076"/>
          <ac:picMkLst>
            <pc:docMk/>
            <pc:sldMk cId="649867647" sldId="604"/>
            <ac:picMk id="5" creationId="{0D449377-72E9-60F7-A6FE-3EC4BA9B8FB6}"/>
          </ac:picMkLst>
        </pc:picChg>
        <pc:picChg chg="add mod">
          <ac:chgData name="Kevin and Cindy Lee" userId="0b8913260b828a33" providerId="LiveId" clId="{392DAEEF-3E6E-45E9-B727-26D88A20FF08}" dt="2025-09-16T21:14:14.422" v="378" actId="1076"/>
          <ac:picMkLst>
            <pc:docMk/>
            <pc:sldMk cId="649867647" sldId="604"/>
            <ac:picMk id="6" creationId="{28A62042-6395-4F7F-72CA-4B487A101C34}"/>
          </ac:picMkLst>
        </pc:picChg>
        <pc:picChg chg="add mod">
          <ac:chgData name="Kevin and Cindy Lee" userId="0b8913260b828a33" providerId="LiveId" clId="{392DAEEF-3E6E-45E9-B727-26D88A20FF08}" dt="2025-09-29T14:39:25.736" v="5739" actId="1076"/>
          <ac:picMkLst>
            <pc:docMk/>
            <pc:sldMk cId="649867647" sldId="604"/>
            <ac:picMk id="7" creationId="{CFBF2F94-5735-8F46-A476-4F7B669A498B}"/>
          </ac:picMkLst>
        </pc:picChg>
      </pc:sldChg>
      <pc:sldChg chg="addSp delSp modSp add mod">
        <pc:chgData name="Kevin and Cindy Lee" userId="0b8913260b828a33" providerId="LiveId" clId="{392DAEEF-3E6E-45E9-B727-26D88A20FF08}" dt="2025-09-29T14:39:40.784" v="5743" actId="1076"/>
        <pc:sldMkLst>
          <pc:docMk/>
          <pc:sldMk cId="2795385176" sldId="605"/>
        </pc:sldMkLst>
        <pc:spChg chg="del">
          <ac:chgData name="Kevin and Cindy Lee" userId="0b8913260b828a33" providerId="LiveId" clId="{392DAEEF-3E6E-45E9-B727-26D88A20FF08}" dt="2025-09-29T14:39:31.865" v="5740" actId="478"/>
          <ac:spMkLst>
            <pc:docMk/>
            <pc:sldMk cId="2795385176" sldId="605"/>
            <ac:spMk id="2" creationId="{7530D5DD-AA7B-4027-8B56-D04F5D7316A8}"/>
          </ac:spMkLst>
        </pc:spChg>
        <pc:spChg chg="mod">
          <ac:chgData name="Kevin and Cindy Lee" userId="0b8913260b828a33" providerId="LiveId" clId="{392DAEEF-3E6E-45E9-B727-26D88A20FF08}" dt="2025-09-16T21:17:41.764" v="461" actId="20577"/>
          <ac:spMkLst>
            <pc:docMk/>
            <pc:sldMk cId="2795385176" sldId="605"/>
            <ac:spMk id="3" creationId="{58BBD74B-0257-4075-AB52-96B505A413E7}"/>
          </ac:spMkLst>
        </pc:spChg>
        <pc:picChg chg="add mod">
          <ac:chgData name="Kevin and Cindy Lee" userId="0b8913260b828a33" providerId="LiveId" clId="{392DAEEF-3E6E-45E9-B727-26D88A20FF08}" dt="2025-09-16T21:16:10.289" v="416" actId="1076"/>
          <ac:picMkLst>
            <pc:docMk/>
            <pc:sldMk cId="2795385176" sldId="605"/>
            <ac:picMk id="4" creationId="{ABB4A812-389F-F506-982A-DDE869392796}"/>
          </ac:picMkLst>
        </pc:picChg>
        <pc:picChg chg="add mod">
          <ac:chgData name="Kevin and Cindy Lee" userId="0b8913260b828a33" providerId="LiveId" clId="{392DAEEF-3E6E-45E9-B727-26D88A20FF08}" dt="2025-09-29T14:39:40.784" v="5743" actId="1076"/>
          <ac:picMkLst>
            <pc:docMk/>
            <pc:sldMk cId="2795385176" sldId="605"/>
            <ac:picMk id="5" creationId="{787DC89F-7F11-5299-B01F-AF72F7329B9C}"/>
          </ac:picMkLst>
        </pc:picChg>
      </pc:sldChg>
      <pc:sldChg chg="add del">
        <pc:chgData name="Kevin and Cindy Lee" userId="0b8913260b828a33" providerId="LiveId" clId="{392DAEEF-3E6E-45E9-B727-26D88A20FF08}" dt="2025-09-16T21:08:20.870" v="160" actId="47"/>
        <pc:sldMkLst>
          <pc:docMk/>
          <pc:sldMk cId="2580901434" sldId="607"/>
        </pc:sldMkLst>
      </pc:sldChg>
      <pc:sldChg chg="addSp delSp modSp add mod">
        <pc:chgData name="Kevin and Cindy Lee" userId="0b8913260b828a33" providerId="LiveId" clId="{392DAEEF-3E6E-45E9-B727-26D88A20FF08}" dt="2025-09-29T14:38:43.116" v="5728" actId="1076"/>
        <pc:sldMkLst>
          <pc:docMk/>
          <pc:sldMk cId="797588796" sldId="608"/>
        </pc:sldMkLst>
        <pc:spChg chg="del">
          <ac:chgData name="Kevin and Cindy Lee" userId="0b8913260b828a33" providerId="LiveId" clId="{392DAEEF-3E6E-45E9-B727-26D88A20FF08}" dt="2025-09-29T14:38:34.079" v="5725" actId="478"/>
          <ac:spMkLst>
            <pc:docMk/>
            <pc:sldMk cId="797588796" sldId="608"/>
            <ac:spMk id="2" creationId="{AC79BA5A-6524-4654-AFAC-1BB65CDA57E5}"/>
          </ac:spMkLst>
        </pc:spChg>
        <pc:spChg chg="mod">
          <ac:chgData name="Kevin and Cindy Lee" userId="0b8913260b828a33" providerId="LiveId" clId="{392DAEEF-3E6E-45E9-B727-26D88A20FF08}" dt="2025-09-25T16:21:41.907" v="1821" actId="20577"/>
          <ac:spMkLst>
            <pc:docMk/>
            <pc:sldMk cId="797588796" sldId="608"/>
            <ac:spMk id="3" creationId="{62E3918B-59F9-4820-8E72-4F4DE56B5428}"/>
          </ac:spMkLst>
        </pc:spChg>
        <pc:spChg chg="mod">
          <ac:chgData name="Kevin and Cindy Lee" userId="0b8913260b828a33" providerId="LiveId" clId="{392DAEEF-3E6E-45E9-B727-26D88A20FF08}" dt="2025-09-16T21:08:39.583" v="162" actId="1076"/>
          <ac:spMkLst>
            <pc:docMk/>
            <pc:sldMk cId="797588796" sldId="608"/>
            <ac:spMk id="4" creationId="{714083D0-8B32-47C2-B689-3037DCBAE16E}"/>
          </ac:spMkLst>
        </pc:spChg>
        <pc:picChg chg="add mod">
          <ac:chgData name="Kevin and Cindy Lee" userId="0b8913260b828a33" providerId="LiveId" clId="{392DAEEF-3E6E-45E9-B727-26D88A20FF08}" dt="2025-09-16T21:08:43.908" v="164" actId="1076"/>
          <ac:picMkLst>
            <pc:docMk/>
            <pc:sldMk cId="797588796" sldId="608"/>
            <ac:picMk id="5" creationId="{E4E82C7C-6E90-5404-88E8-288F37D74C25}"/>
          </ac:picMkLst>
        </pc:picChg>
        <pc:picChg chg="add mod">
          <ac:chgData name="Kevin and Cindy Lee" userId="0b8913260b828a33" providerId="LiveId" clId="{392DAEEF-3E6E-45E9-B727-26D88A20FF08}" dt="2025-09-29T14:38:43.116" v="5728" actId="1076"/>
          <ac:picMkLst>
            <pc:docMk/>
            <pc:sldMk cId="797588796" sldId="608"/>
            <ac:picMk id="6" creationId="{F2BF6491-E9C7-5138-099E-4CE67BD2BB15}"/>
          </ac:picMkLst>
        </pc:picChg>
      </pc:sldChg>
      <pc:sldChg chg="addSp delSp modSp add mod">
        <pc:chgData name="Kevin and Cindy Lee" userId="0b8913260b828a33" providerId="LiveId" clId="{392DAEEF-3E6E-45E9-B727-26D88A20FF08}" dt="2025-09-29T14:38:57.967" v="5732" actId="1076"/>
        <pc:sldMkLst>
          <pc:docMk/>
          <pc:sldMk cId="3494563877" sldId="609"/>
        </pc:sldMkLst>
        <pc:spChg chg="del">
          <ac:chgData name="Kevin and Cindy Lee" userId="0b8913260b828a33" providerId="LiveId" clId="{392DAEEF-3E6E-45E9-B727-26D88A20FF08}" dt="2025-09-29T14:38:49.432" v="5729" actId="478"/>
          <ac:spMkLst>
            <pc:docMk/>
            <pc:sldMk cId="3494563877" sldId="609"/>
            <ac:spMk id="2" creationId="{D317BD0A-76C3-4799-91DE-C45BBDF65DE2}"/>
          </ac:spMkLst>
        </pc:spChg>
        <pc:spChg chg="mod">
          <ac:chgData name="Kevin and Cindy Lee" userId="0b8913260b828a33" providerId="LiveId" clId="{392DAEEF-3E6E-45E9-B727-26D88A20FF08}" dt="2025-09-25T16:22:13.257" v="1824" actId="1076"/>
          <ac:spMkLst>
            <pc:docMk/>
            <pc:sldMk cId="3494563877" sldId="609"/>
            <ac:spMk id="3" creationId="{5EF6DD5C-4DB4-414B-8D62-DE82BACA3DE2}"/>
          </ac:spMkLst>
        </pc:spChg>
        <pc:spChg chg="mod">
          <ac:chgData name="Kevin and Cindy Lee" userId="0b8913260b828a33" providerId="LiveId" clId="{392DAEEF-3E6E-45E9-B727-26D88A20FF08}" dt="2025-09-25T16:23:02.265" v="1841" actId="20577"/>
          <ac:spMkLst>
            <pc:docMk/>
            <pc:sldMk cId="3494563877" sldId="609"/>
            <ac:spMk id="4" creationId="{84D48FDE-1B83-4D48-989C-44867DEA8D6B}"/>
          </ac:spMkLst>
        </pc:spChg>
        <pc:picChg chg="add mod">
          <ac:chgData name="Kevin and Cindy Lee" userId="0b8913260b828a33" providerId="LiveId" clId="{392DAEEF-3E6E-45E9-B727-26D88A20FF08}" dt="2025-09-25T16:22:05.137" v="1823" actId="1076"/>
          <ac:picMkLst>
            <pc:docMk/>
            <pc:sldMk cId="3494563877" sldId="609"/>
            <ac:picMk id="5" creationId="{B71CD98F-3552-78AA-D83D-D506258A5D3F}"/>
          </ac:picMkLst>
        </pc:picChg>
        <pc:picChg chg="add mod">
          <ac:chgData name="Kevin and Cindy Lee" userId="0b8913260b828a33" providerId="LiveId" clId="{392DAEEF-3E6E-45E9-B727-26D88A20FF08}" dt="2025-09-29T14:38:57.967" v="5732" actId="1076"/>
          <ac:picMkLst>
            <pc:docMk/>
            <pc:sldMk cId="3494563877" sldId="609"/>
            <ac:picMk id="6" creationId="{B0380286-90F7-8752-1DDA-EF885B370ADB}"/>
          </ac:picMkLst>
        </pc:picChg>
      </pc:sldChg>
      <pc:sldChg chg="addSp modSp add mod">
        <pc:chgData name="Kevin and Cindy Lee" userId="0b8913260b828a33" providerId="LiveId" clId="{392DAEEF-3E6E-45E9-B727-26D88A20FF08}" dt="2025-09-29T12:54:30.246" v="5334" actId="1076"/>
        <pc:sldMkLst>
          <pc:docMk/>
          <pc:sldMk cId="111800199" sldId="610"/>
        </pc:sldMkLst>
        <pc:spChg chg="mod">
          <ac:chgData name="Kevin and Cindy Lee" userId="0b8913260b828a33" providerId="LiveId" clId="{392DAEEF-3E6E-45E9-B727-26D88A20FF08}" dt="2025-09-28T21:07:03.138" v="4250" actId="1076"/>
          <ac:spMkLst>
            <pc:docMk/>
            <pc:sldMk cId="111800199" sldId="610"/>
            <ac:spMk id="2" creationId="{CD22B917-A04A-F033-95A6-60B3DCE8022A}"/>
          </ac:spMkLst>
        </pc:spChg>
        <pc:spChg chg="add mod">
          <ac:chgData name="Kevin and Cindy Lee" userId="0b8913260b828a33" providerId="LiveId" clId="{392DAEEF-3E6E-45E9-B727-26D88A20FF08}" dt="2025-09-29T12:54:30.246" v="5334" actId="1076"/>
          <ac:spMkLst>
            <pc:docMk/>
            <pc:sldMk cId="111800199" sldId="610"/>
            <ac:spMk id="9" creationId="{7BC3D287-A53B-7624-E8D8-5534D7665618}"/>
          </ac:spMkLst>
        </pc:spChg>
        <pc:graphicFrameChg chg="mod modGraphic">
          <ac:chgData name="Kevin and Cindy Lee" userId="0b8913260b828a33" providerId="LiveId" clId="{392DAEEF-3E6E-45E9-B727-26D88A20FF08}" dt="2025-09-28T21:07:09.673" v="4251" actId="2711"/>
          <ac:graphicFrameMkLst>
            <pc:docMk/>
            <pc:sldMk cId="111800199" sldId="610"/>
            <ac:graphicFrameMk id="3" creationId="{3A3DD722-B942-DB61-3C70-8B6448EF8FFE}"/>
          </ac:graphicFrameMkLst>
        </pc:graphicFrameChg>
        <pc:picChg chg="add mod">
          <ac:chgData name="Kevin and Cindy Lee" userId="0b8913260b828a33" providerId="LiveId" clId="{392DAEEF-3E6E-45E9-B727-26D88A20FF08}" dt="2025-09-16T21:20:04.276" v="463" actId="1076"/>
          <ac:picMkLst>
            <pc:docMk/>
            <pc:sldMk cId="111800199" sldId="610"/>
            <ac:picMk id="4" creationId="{9078E911-6A63-C262-54A7-5EDCD4892B77}"/>
          </ac:picMkLst>
        </pc:picChg>
      </pc:sldChg>
      <pc:sldChg chg="addSp delSp modSp new mod">
        <pc:chgData name="Kevin and Cindy Lee" userId="0b8913260b828a33" providerId="LiveId" clId="{392DAEEF-3E6E-45E9-B727-26D88A20FF08}" dt="2025-09-29T14:40:29.120" v="5757" actId="1076"/>
        <pc:sldMkLst>
          <pc:docMk/>
          <pc:sldMk cId="2527541351" sldId="611"/>
        </pc:sldMkLst>
        <pc:spChg chg="del">
          <ac:chgData name="Kevin and Cindy Lee" userId="0b8913260b828a33" providerId="LiveId" clId="{392DAEEF-3E6E-45E9-B727-26D88A20FF08}" dt="2025-09-29T14:40:17.114" v="5752" actId="478"/>
          <ac:spMkLst>
            <pc:docMk/>
            <pc:sldMk cId="2527541351" sldId="611"/>
            <ac:spMk id="2" creationId="{95502438-B00E-E2E0-DD81-8EBDB8DA0142}"/>
          </ac:spMkLst>
        </pc:spChg>
        <pc:spChg chg="add mod">
          <ac:chgData name="Kevin and Cindy Lee" userId="0b8913260b828a33" providerId="LiveId" clId="{392DAEEF-3E6E-45E9-B727-26D88A20FF08}" dt="2025-09-29T14:03:30.473" v="5471" actId="1076"/>
          <ac:spMkLst>
            <pc:docMk/>
            <pc:sldMk cId="2527541351" sldId="611"/>
            <ac:spMk id="4" creationId="{8D2DE058-7A54-A299-A9E2-0331C5AFF98E}"/>
          </ac:spMkLst>
        </pc:spChg>
        <pc:spChg chg="add mod">
          <ac:chgData name="Kevin and Cindy Lee" userId="0b8913260b828a33" providerId="LiveId" clId="{392DAEEF-3E6E-45E9-B727-26D88A20FF08}" dt="2025-09-29T14:03:34.228" v="5472" actId="1076"/>
          <ac:spMkLst>
            <pc:docMk/>
            <pc:sldMk cId="2527541351" sldId="611"/>
            <ac:spMk id="5" creationId="{78F285C7-FB4A-510C-AAD8-20851EA660E3}"/>
          </ac:spMkLst>
        </pc:spChg>
        <pc:picChg chg="add mod">
          <ac:chgData name="Kevin and Cindy Lee" userId="0b8913260b828a33" providerId="LiveId" clId="{392DAEEF-3E6E-45E9-B727-26D88A20FF08}" dt="2025-09-29T14:40:29.120" v="5757" actId="1076"/>
          <ac:picMkLst>
            <pc:docMk/>
            <pc:sldMk cId="2527541351" sldId="611"/>
            <ac:picMk id="3" creationId="{3D6096A9-950E-F992-B659-871C8F8B0F32}"/>
          </ac:picMkLst>
        </pc:picChg>
      </pc:sldChg>
      <pc:sldChg chg="add del">
        <pc:chgData name="Kevin and Cindy Lee" userId="0b8913260b828a33" providerId="LiveId" clId="{392DAEEF-3E6E-45E9-B727-26D88A20FF08}" dt="2025-09-16T21:22:29.907" v="523" actId="47"/>
        <pc:sldMkLst>
          <pc:docMk/>
          <pc:sldMk cId="2556599712" sldId="611"/>
        </pc:sldMkLst>
      </pc:sldChg>
      <pc:sldChg chg="addSp delSp modSp new mod">
        <pc:chgData name="Kevin and Cindy Lee" userId="0b8913260b828a33" providerId="LiveId" clId="{392DAEEF-3E6E-45E9-B727-26D88A20FF08}" dt="2025-09-29T14:41:13.776" v="5771" actId="1076"/>
        <pc:sldMkLst>
          <pc:docMk/>
          <pc:sldMk cId="1095206644" sldId="612"/>
        </pc:sldMkLst>
        <pc:spChg chg="del mod">
          <ac:chgData name="Kevin and Cindy Lee" userId="0b8913260b828a33" providerId="LiveId" clId="{392DAEEF-3E6E-45E9-B727-26D88A20FF08}" dt="2025-09-29T14:41:09.193" v="5769" actId="478"/>
          <ac:spMkLst>
            <pc:docMk/>
            <pc:sldMk cId="1095206644" sldId="612"/>
            <ac:spMk id="2" creationId="{28E2DC98-DFBD-6654-A766-939DBC454303}"/>
          </ac:spMkLst>
        </pc:spChg>
        <pc:spChg chg="add mod">
          <ac:chgData name="Kevin and Cindy Lee" userId="0b8913260b828a33" providerId="LiveId" clId="{392DAEEF-3E6E-45E9-B727-26D88A20FF08}" dt="2025-09-29T13:55:15.689" v="5428" actId="1076"/>
          <ac:spMkLst>
            <pc:docMk/>
            <pc:sldMk cId="1095206644" sldId="612"/>
            <ac:spMk id="4" creationId="{204A779B-1ACD-4197-10FB-953A892F5A2B}"/>
          </ac:spMkLst>
        </pc:spChg>
        <pc:spChg chg="add mod">
          <ac:chgData name="Kevin and Cindy Lee" userId="0b8913260b828a33" providerId="LiveId" clId="{392DAEEF-3E6E-45E9-B727-26D88A20FF08}" dt="2025-09-29T13:55:12.136" v="5427" actId="1076"/>
          <ac:spMkLst>
            <pc:docMk/>
            <pc:sldMk cId="1095206644" sldId="612"/>
            <ac:spMk id="5" creationId="{9F54E959-B0C5-C544-3F7B-DDB25D1F61B8}"/>
          </ac:spMkLst>
        </pc:spChg>
        <pc:spChg chg="add mod">
          <ac:chgData name="Kevin and Cindy Lee" userId="0b8913260b828a33" providerId="LiveId" clId="{392DAEEF-3E6E-45E9-B727-26D88A20FF08}" dt="2025-09-29T13:55:20.072" v="5429" actId="1076"/>
          <ac:spMkLst>
            <pc:docMk/>
            <pc:sldMk cId="1095206644" sldId="612"/>
            <ac:spMk id="7" creationId="{EAE6065D-5CBD-52DC-B583-F6885CB2E1DC}"/>
          </ac:spMkLst>
        </pc:spChg>
        <pc:spChg chg="add mod">
          <ac:chgData name="Kevin and Cindy Lee" userId="0b8913260b828a33" providerId="LiveId" clId="{392DAEEF-3E6E-45E9-B727-26D88A20FF08}" dt="2025-09-28T21:59:21.715" v="5199" actId="255"/>
          <ac:spMkLst>
            <pc:docMk/>
            <pc:sldMk cId="1095206644" sldId="612"/>
            <ac:spMk id="9" creationId="{75AE9264-B154-FA4D-18C9-C1E51E13C12C}"/>
          </ac:spMkLst>
        </pc:spChg>
        <pc:picChg chg="add mod">
          <ac:chgData name="Kevin and Cindy Lee" userId="0b8913260b828a33" providerId="LiveId" clId="{392DAEEF-3E6E-45E9-B727-26D88A20FF08}" dt="2025-09-29T14:41:13.776" v="5771" actId="1076"/>
          <ac:picMkLst>
            <pc:docMk/>
            <pc:sldMk cId="1095206644" sldId="612"/>
            <ac:picMk id="3" creationId="{CAFD9239-92AE-F102-D4E6-B8D556FB1810}"/>
          </ac:picMkLst>
        </pc:picChg>
      </pc:sldChg>
      <pc:sldChg chg="addSp modSp new del mod">
        <pc:chgData name="Kevin and Cindy Lee" userId="0b8913260b828a33" providerId="LiveId" clId="{392DAEEF-3E6E-45E9-B727-26D88A20FF08}" dt="2025-09-16T22:00:20.328" v="758" actId="2696"/>
        <pc:sldMkLst>
          <pc:docMk/>
          <pc:sldMk cId="1707438263" sldId="613"/>
        </pc:sldMkLst>
      </pc:sldChg>
      <pc:sldChg chg="addSp delSp modSp new mod">
        <pc:chgData name="Kevin and Cindy Lee" userId="0b8913260b828a33" providerId="LiveId" clId="{392DAEEF-3E6E-45E9-B727-26D88A20FF08}" dt="2025-09-29T14:41:45.628" v="5778" actId="1076"/>
        <pc:sldMkLst>
          <pc:docMk/>
          <pc:sldMk cId="1429747011" sldId="614"/>
        </pc:sldMkLst>
        <pc:spChg chg="del mod">
          <ac:chgData name="Kevin and Cindy Lee" userId="0b8913260b828a33" providerId="LiveId" clId="{392DAEEF-3E6E-45E9-B727-26D88A20FF08}" dt="2025-09-29T14:41:37.097" v="5776" actId="478"/>
          <ac:spMkLst>
            <pc:docMk/>
            <pc:sldMk cId="1429747011" sldId="614"/>
            <ac:spMk id="2" creationId="{4DBDE340-D4F0-46F9-1F9A-8419D32256C3}"/>
          </ac:spMkLst>
        </pc:spChg>
        <pc:spChg chg="add mod">
          <ac:chgData name="Kevin and Cindy Lee" userId="0b8913260b828a33" providerId="LiveId" clId="{392DAEEF-3E6E-45E9-B727-26D88A20FF08}" dt="2025-09-29T13:54:18.962" v="5418" actId="255"/>
          <ac:spMkLst>
            <pc:docMk/>
            <pc:sldMk cId="1429747011" sldId="614"/>
            <ac:spMk id="4" creationId="{8B45E149-FCEB-9103-5648-EAD95D7A6681}"/>
          </ac:spMkLst>
        </pc:spChg>
        <pc:spChg chg="add mod">
          <ac:chgData name="Kevin and Cindy Lee" userId="0b8913260b828a33" providerId="LiveId" clId="{392DAEEF-3E6E-45E9-B727-26D88A20FF08}" dt="2025-09-29T13:54:09.008" v="5417" actId="1076"/>
          <ac:spMkLst>
            <pc:docMk/>
            <pc:sldMk cId="1429747011" sldId="614"/>
            <ac:spMk id="5" creationId="{4C4E0025-668E-F0DC-3ADD-61346A48BFA7}"/>
          </ac:spMkLst>
        </pc:spChg>
        <pc:picChg chg="add mod">
          <ac:chgData name="Kevin and Cindy Lee" userId="0b8913260b828a33" providerId="LiveId" clId="{392DAEEF-3E6E-45E9-B727-26D88A20FF08}" dt="2025-09-29T14:41:45.628" v="5778" actId="1076"/>
          <ac:picMkLst>
            <pc:docMk/>
            <pc:sldMk cId="1429747011" sldId="614"/>
            <ac:picMk id="3" creationId="{976CE123-789C-6761-731A-457205FDDA30}"/>
          </ac:picMkLst>
        </pc:picChg>
      </pc:sldChg>
      <pc:sldChg chg="addSp delSp modSp new mod">
        <pc:chgData name="Kevin and Cindy Lee" userId="0b8913260b828a33" providerId="LiveId" clId="{392DAEEF-3E6E-45E9-B727-26D88A20FF08}" dt="2025-09-29T14:41:53.760" v="5781" actId="1076"/>
        <pc:sldMkLst>
          <pc:docMk/>
          <pc:sldMk cId="719255142" sldId="615"/>
        </pc:sldMkLst>
        <pc:spChg chg="del">
          <ac:chgData name="Kevin and Cindy Lee" userId="0b8913260b828a33" providerId="LiveId" clId="{392DAEEF-3E6E-45E9-B727-26D88A20FF08}" dt="2025-09-29T14:41:49.972" v="5779" actId="478"/>
          <ac:spMkLst>
            <pc:docMk/>
            <pc:sldMk cId="719255142" sldId="615"/>
            <ac:spMk id="2" creationId="{27F13A7F-AB74-3D35-156A-2A3F746613F9}"/>
          </ac:spMkLst>
        </pc:spChg>
        <pc:spChg chg="add mod">
          <ac:chgData name="Kevin and Cindy Lee" userId="0b8913260b828a33" providerId="LiveId" clId="{392DAEEF-3E6E-45E9-B727-26D88A20FF08}" dt="2025-09-29T13:58:50.425" v="5453" actId="1076"/>
          <ac:spMkLst>
            <pc:docMk/>
            <pc:sldMk cId="719255142" sldId="615"/>
            <ac:spMk id="4" creationId="{69E7C12E-E71C-858A-6FEA-F8B8B27372A4}"/>
          </ac:spMkLst>
        </pc:spChg>
        <pc:spChg chg="add mod">
          <ac:chgData name="Kevin and Cindy Lee" userId="0b8913260b828a33" providerId="LiveId" clId="{392DAEEF-3E6E-45E9-B727-26D88A20FF08}" dt="2025-09-29T13:58:55.201" v="5454" actId="1076"/>
          <ac:spMkLst>
            <pc:docMk/>
            <pc:sldMk cId="719255142" sldId="615"/>
            <ac:spMk id="5" creationId="{910461AF-C94C-9A2C-9BED-55F6BD6462B9}"/>
          </ac:spMkLst>
        </pc:spChg>
        <pc:picChg chg="add mod">
          <ac:chgData name="Kevin and Cindy Lee" userId="0b8913260b828a33" providerId="LiveId" clId="{392DAEEF-3E6E-45E9-B727-26D88A20FF08}" dt="2025-09-29T14:41:53.760" v="5781" actId="1076"/>
          <ac:picMkLst>
            <pc:docMk/>
            <pc:sldMk cId="719255142" sldId="615"/>
            <ac:picMk id="3" creationId="{CDAB44F9-1C97-7F69-A8DE-3661CFE5B353}"/>
          </ac:picMkLst>
        </pc:picChg>
      </pc:sldChg>
      <pc:sldChg chg="addSp delSp modSp new mod">
        <pc:chgData name="Kevin and Cindy Lee" userId="0b8913260b828a33" providerId="LiveId" clId="{392DAEEF-3E6E-45E9-B727-26D88A20FF08}" dt="2025-09-29T14:42:03.934" v="5784" actId="1076"/>
        <pc:sldMkLst>
          <pc:docMk/>
          <pc:sldMk cId="1549704965" sldId="616"/>
        </pc:sldMkLst>
        <pc:spChg chg="del">
          <ac:chgData name="Kevin and Cindy Lee" userId="0b8913260b828a33" providerId="LiveId" clId="{392DAEEF-3E6E-45E9-B727-26D88A20FF08}" dt="2025-09-29T14:41:58.578" v="5782" actId="478"/>
          <ac:spMkLst>
            <pc:docMk/>
            <pc:sldMk cId="1549704965" sldId="616"/>
            <ac:spMk id="2" creationId="{76014FB6-0C84-066B-B15A-C6402A4C8902}"/>
          </ac:spMkLst>
        </pc:spChg>
        <pc:spChg chg="add mod">
          <ac:chgData name="Kevin and Cindy Lee" userId="0b8913260b828a33" providerId="LiveId" clId="{392DAEEF-3E6E-45E9-B727-26D88A20FF08}" dt="2025-09-29T14:01:28.514" v="5467" actId="114"/>
          <ac:spMkLst>
            <pc:docMk/>
            <pc:sldMk cId="1549704965" sldId="616"/>
            <ac:spMk id="4" creationId="{D635BFA2-9E61-46BD-1051-493EAA1CBF1E}"/>
          </ac:spMkLst>
        </pc:spChg>
        <pc:spChg chg="add mod">
          <ac:chgData name="Kevin and Cindy Lee" userId="0b8913260b828a33" providerId="LiveId" clId="{392DAEEF-3E6E-45E9-B727-26D88A20FF08}" dt="2025-09-29T14:01:00.658" v="5462" actId="1076"/>
          <ac:spMkLst>
            <pc:docMk/>
            <pc:sldMk cId="1549704965" sldId="616"/>
            <ac:spMk id="5" creationId="{CD016C5F-A24A-E3E7-E43A-DF593100E350}"/>
          </ac:spMkLst>
        </pc:spChg>
        <pc:spChg chg="add mod">
          <ac:chgData name="Kevin and Cindy Lee" userId="0b8913260b828a33" providerId="LiveId" clId="{392DAEEF-3E6E-45E9-B727-26D88A20FF08}" dt="2025-09-29T14:01:23.312" v="5466" actId="1076"/>
          <ac:spMkLst>
            <pc:docMk/>
            <pc:sldMk cId="1549704965" sldId="616"/>
            <ac:spMk id="6" creationId="{89CA4535-2564-F6CF-B6FD-2F85FAC2B200}"/>
          </ac:spMkLst>
        </pc:spChg>
        <pc:picChg chg="add mod">
          <ac:chgData name="Kevin and Cindy Lee" userId="0b8913260b828a33" providerId="LiveId" clId="{392DAEEF-3E6E-45E9-B727-26D88A20FF08}" dt="2025-09-29T14:42:03.934" v="5784" actId="1076"/>
          <ac:picMkLst>
            <pc:docMk/>
            <pc:sldMk cId="1549704965" sldId="616"/>
            <ac:picMk id="3" creationId="{4740D667-4311-0F13-0696-68190282D6E4}"/>
          </ac:picMkLst>
        </pc:picChg>
      </pc:sldChg>
      <pc:sldChg chg="addSp delSp modSp new mod ord">
        <pc:chgData name="Kevin and Cindy Lee" userId="0b8913260b828a33" providerId="LiveId" clId="{392DAEEF-3E6E-45E9-B727-26D88A20FF08}" dt="2025-09-29T14:25:03.564" v="5639" actId="1076"/>
        <pc:sldMkLst>
          <pc:docMk/>
          <pc:sldMk cId="3123935966" sldId="617"/>
        </pc:sldMkLst>
        <pc:spChg chg="del">
          <ac:chgData name="Kevin and Cindy Lee" userId="0b8913260b828a33" providerId="LiveId" clId="{392DAEEF-3E6E-45E9-B727-26D88A20FF08}" dt="2025-09-29T14:24:55.169" v="5636" actId="478"/>
          <ac:spMkLst>
            <pc:docMk/>
            <pc:sldMk cId="3123935966" sldId="617"/>
            <ac:spMk id="2" creationId="{1D77C031-C0F7-30E2-60C7-BCEA78128A4C}"/>
          </ac:spMkLst>
        </pc:spChg>
        <pc:spChg chg="add mod">
          <ac:chgData name="Kevin and Cindy Lee" userId="0b8913260b828a33" providerId="LiveId" clId="{392DAEEF-3E6E-45E9-B727-26D88A20FF08}" dt="2025-09-25T14:46:44.130" v="1461" actId="1076"/>
          <ac:spMkLst>
            <pc:docMk/>
            <pc:sldMk cId="3123935966" sldId="617"/>
            <ac:spMk id="6" creationId="{A9E4CDCF-5057-11DD-34FD-D5336F4F87BF}"/>
          </ac:spMkLst>
        </pc:spChg>
        <pc:spChg chg="add mod">
          <ac:chgData name="Kevin and Cindy Lee" userId="0b8913260b828a33" providerId="LiveId" clId="{392DAEEF-3E6E-45E9-B727-26D88A20FF08}" dt="2025-09-25T14:24:24.948" v="1163" actId="2711"/>
          <ac:spMkLst>
            <pc:docMk/>
            <pc:sldMk cId="3123935966" sldId="617"/>
            <ac:spMk id="7" creationId="{A26747F6-13D2-03A1-FE02-04B182F6D029}"/>
          </ac:spMkLst>
        </pc:spChg>
        <pc:picChg chg="add mod">
          <ac:chgData name="Kevin and Cindy Lee" userId="0b8913260b828a33" providerId="LiveId" clId="{392DAEEF-3E6E-45E9-B727-26D88A20FF08}" dt="2025-09-29T14:25:03.564" v="5639" actId="1076"/>
          <ac:picMkLst>
            <pc:docMk/>
            <pc:sldMk cId="3123935966" sldId="617"/>
            <ac:picMk id="3" creationId="{65C97259-1C17-EF8B-282E-50953AE4709F}"/>
          </ac:picMkLst>
        </pc:picChg>
      </pc:sldChg>
      <pc:sldChg chg="addSp delSp modSp new mod">
        <pc:chgData name="Kevin and Cindy Lee" userId="0b8913260b828a33" providerId="LiveId" clId="{392DAEEF-3E6E-45E9-B727-26D88A20FF08}" dt="2025-09-29T14:24:11.331" v="5627" actId="478"/>
        <pc:sldMkLst>
          <pc:docMk/>
          <pc:sldMk cId="2492862829" sldId="618"/>
        </pc:sldMkLst>
        <pc:spChg chg="del mod">
          <ac:chgData name="Kevin and Cindy Lee" userId="0b8913260b828a33" providerId="LiveId" clId="{392DAEEF-3E6E-45E9-B727-26D88A20FF08}" dt="2025-09-29T14:24:11.331" v="5627" actId="478"/>
          <ac:spMkLst>
            <pc:docMk/>
            <pc:sldMk cId="2492862829" sldId="618"/>
            <ac:spMk id="2" creationId="{C609D597-B978-A1A5-3EC0-1C0DF583A36E}"/>
          </ac:spMkLst>
        </pc:spChg>
        <pc:spChg chg="add mod">
          <ac:chgData name="Kevin and Cindy Lee" userId="0b8913260b828a33" providerId="LiveId" clId="{392DAEEF-3E6E-45E9-B727-26D88A20FF08}" dt="2025-09-25T14:16:08.700" v="942" actId="6549"/>
          <ac:spMkLst>
            <pc:docMk/>
            <pc:sldMk cId="2492862829" sldId="618"/>
            <ac:spMk id="4" creationId="{CFDB8FF2-9B38-435A-3991-AA1A735335D3}"/>
          </ac:spMkLst>
        </pc:spChg>
        <pc:spChg chg="add mod">
          <ac:chgData name="Kevin and Cindy Lee" userId="0b8913260b828a33" providerId="LiveId" clId="{392DAEEF-3E6E-45E9-B727-26D88A20FF08}" dt="2025-09-25T14:17:42.458" v="1058" actId="20577"/>
          <ac:spMkLst>
            <pc:docMk/>
            <pc:sldMk cId="2492862829" sldId="618"/>
            <ac:spMk id="6" creationId="{AF04B135-C98F-8F30-9594-AB837F917094}"/>
          </ac:spMkLst>
        </pc:spChg>
        <pc:picChg chg="add mod">
          <ac:chgData name="Kevin and Cindy Lee" userId="0b8913260b828a33" providerId="LiveId" clId="{392DAEEF-3E6E-45E9-B727-26D88A20FF08}" dt="2025-09-29T14:24:05.856" v="5625" actId="1076"/>
          <ac:picMkLst>
            <pc:docMk/>
            <pc:sldMk cId="2492862829" sldId="618"/>
            <ac:picMk id="3" creationId="{A4281477-B19A-F42A-971D-F01C61BD1A6B}"/>
          </ac:picMkLst>
        </pc:picChg>
      </pc:sldChg>
      <pc:sldChg chg="addSp delSp modSp new mod">
        <pc:chgData name="Kevin and Cindy Lee" userId="0b8913260b828a33" providerId="LiveId" clId="{392DAEEF-3E6E-45E9-B727-26D88A20FF08}" dt="2025-09-29T14:24:49.203" v="5635" actId="1076"/>
        <pc:sldMkLst>
          <pc:docMk/>
          <pc:sldMk cId="965752039" sldId="619"/>
        </pc:sldMkLst>
        <pc:spChg chg="del">
          <ac:chgData name="Kevin and Cindy Lee" userId="0b8913260b828a33" providerId="LiveId" clId="{392DAEEF-3E6E-45E9-B727-26D88A20FF08}" dt="2025-09-29T14:24:41.356" v="5632" actId="478"/>
          <ac:spMkLst>
            <pc:docMk/>
            <pc:sldMk cId="965752039" sldId="619"/>
            <ac:spMk id="2" creationId="{B83B2378-3BA1-3894-2BAD-93268F07E78B}"/>
          </ac:spMkLst>
        </pc:spChg>
        <pc:spChg chg="add mod">
          <ac:chgData name="Kevin and Cindy Lee" userId="0b8913260b828a33" providerId="LiveId" clId="{392DAEEF-3E6E-45E9-B727-26D88A20FF08}" dt="2025-09-25T14:30:39.796" v="1391" actId="1076"/>
          <ac:spMkLst>
            <pc:docMk/>
            <pc:sldMk cId="965752039" sldId="619"/>
            <ac:spMk id="4" creationId="{AA9C016D-0490-14F1-DBB4-2DABE506046F}"/>
          </ac:spMkLst>
        </pc:spChg>
        <pc:picChg chg="add mod">
          <ac:chgData name="Kevin and Cindy Lee" userId="0b8913260b828a33" providerId="LiveId" clId="{392DAEEF-3E6E-45E9-B727-26D88A20FF08}" dt="2025-09-29T14:24:49.203" v="5635" actId="1076"/>
          <ac:picMkLst>
            <pc:docMk/>
            <pc:sldMk cId="965752039" sldId="619"/>
            <ac:picMk id="3" creationId="{12E3C04C-AE69-5A95-D915-D9D906BEE604}"/>
          </ac:picMkLst>
        </pc:picChg>
      </pc:sldChg>
      <pc:sldChg chg="addSp delSp modSp new mod ord">
        <pc:chgData name="Kevin and Cindy Lee" userId="0b8913260b828a33" providerId="LiveId" clId="{392DAEEF-3E6E-45E9-B727-26D88A20FF08}" dt="2025-09-29T14:24:34.646" v="5631" actId="1076"/>
        <pc:sldMkLst>
          <pc:docMk/>
          <pc:sldMk cId="283422488" sldId="620"/>
        </pc:sldMkLst>
        <pc:spChg chg="del">
          <ac:chgData name="Kevin and Cindy Lee" userId="0b8913260b828a33" providerId="LiveId" clId="{392DAEEF-3E6E-45E9-B727-26D88A20FF08}" dt="2025-09-29T14:24:22.099" v="5628" actId="478"/>
          <ac:spMkLst>
            <pc:docMk/>
            <pc:sldMk cId="283422488" sldId="620"/>
            <ac:spMk id="2" creationId="{B2ADBADB-E042-9EE9-4AFD-B24E1EE3D6AC}"/>
          </ac:spMkLst>
        </pc:spChg>
        <pc:spChg chg="add mod">
          <ac:chgData name="Kevin and Cindy Lee" userId="0b8913260b828a33" providerId="LiveId" clId="{392DAEEF-3E6E-45E9-B727-26D88A20FF08}" dt="2025-09-25T14:31:42.762" v="1395" actId="6549"/>
          <ac:spMkLst>
            <pc:docMk/>
            <pc:sldMk cId="283422488" sldId="620"/>
            <ac:spMk id="3" creationId="{0B5BF1C9-EB69-16CA-EA9B-BCE5463F9DF2}"/>
          </ac:spMkLst>
        </pc:spChg>
        <pc:spChg chg="add mod">
          <ac:chgData name="Kevin and Cindy Lee" userId="0b8913260b828a33" providerId="LiveId" clId="{392DAEEF-3E6E-45E9-B727-26D88A20FF08}" dt="2025-09-25T14:32:42.619" v="1407" actId="115"/>
          <ac:spMkLst>
            <pc:docMk/>
            <pc:sldMk cId="283422488" sldId="620"/>
            <ac:spMk id="4" creationId="{BD584EF4-633B-1BFD-8BA0-01418FA97ED5}"/>
          </ac:spMkLst>
        </pc:spChg>
        <pc:picChg chg="add mod">
          <ac:chgData name="Kevin and Cindy Lee" userId="0b8913260b828a33" providerId="LiveId" clId="{392DAEEF-3E6E-45E9-B727-26D88A20FF08}" dt="2025-09-29T14:24:34.646" v="5631" actId="1076"/>
          <ac:picMkLst>
            <pc:docMk/>
            <pc:sldMk cId="283422488" sldId="620"/>
            <ac:picMk id="5" creationId="{D29BD5C0-C8BE-919A-9CB7-4D57A5E62CBE}"/>
          </ac:picMkLst>
        </pc:picChg>
      </pc:sldChg>
      <pc:sldChg chg="addSp delSp modSp new mod">
        <pc:chgData name="Kevin and Cindy Lee" userId="0b8913260b828a33" providerId="LiveId" clId="{392DAEEF-3E6E-45E9-B727-26D88A20FF08}" dt="2025-09-29T14:25:18.871" v="5643" actId="1076"/>
        <pc:sldMkLst>
          <pc:docMk/>
          <pc:sldMk cId="3948621877" sldId="621"/>
        </pc:sldMkLst>
        <pc:spChg chg="del">
          <ac:chgData name="Kevin and Cindy Lee" userId="0b8913260b828a33" providerId="LiveId" clId="{392DAEEF-3E6E-45E9-B727-26D88A20FF08}" dt="2025-09-29T14:25:10.396" v="5640" actId="478"/>
          <ac:spMkLst>
            <pc:docMk/>
            <pc:sldMk cId="3948621877" sldId="621"/>
            <ac:spMk id="2" creationId="{B0A2D7D3-AF40-38D2-AFA4-415CE180E045}"/>
          </ac:spMkLst>
        </pc:spChg>
        <pc:spChg chg="add mod">
          <ac:chgData name="Kevin and Cindy Lee" userId="0b8913260b828a33" providerId="LiveId" clId="{392DAEEF-3E6E-45E9-B727-26D88A20FF08}" dt="2025-09-25T14:45:24.572" v="1455" actId="1076"/>
          <ac:spMkLst>
            <pc:docMk/>
            <pc:sldMk cId="3948621877" sldId="621"/>
            <ac:spMk id="4" creationId="{B41AD5F4-A7B2-3DA0-A8AF-1CB94C434D0B}"/>
          </ac:spMkLst>
        </pc:spChg>
        <pc:picChg chg="add mod">
          <ac:chgData name="Kevin and Cindy Lee" userId="0b8913260b828a33" providerId="LiveId" clId="{392DAEEF-3E6E-45E9-B727-26D88A20FF08}" dt="2025-09-29T14:25:18.871" v="5643" actId="1076"/>
          <ac:picMkLst>
            <pc:docMk/>
            <pc:sldMk cId="3948621877" sldId="621"/>
            <ac:picMk id="3" creationId="{63A93B73-36D2-1A0C-0822-5BA452B3B6C4}"/>
          </ac:picMkLst>
        </pc:picChg>
      </pc:sldChg>
      <pc:sldChg chg="addSp delSp modSp add mod">
        <pc:chgData name="Kevin and Cindy Lee" userId="0b8913260b828a33" providerId="LiveId" clId="{392DAEEF-3E6E-45E9-B727-26D88A20FF08}" dt="2025-09-29T14:25:52.415" v="5652" actId="1076"/>
        <pc:sldMkLst>
          <pc:docMk/>
          <pc:sldMk cId="2514347509" sldId="622"/>
        </pc:sldMkLst>
        <pc:spChg chg="del">
          <ac:chgData name="Kevin and Cindy Lee" userId="0b8913260b828a33" providerId="LiveId" clId="{392DAEEF-3E6E-45E9-B727-26D88A20FF08}" dt="2025-09-29T14:25:44.984" v="5649" actId="478"/>
          <ac:spMkLst>
            <pc:docMk/>
            <pc:sldMk cId="2514347509" sldId="622"/>
            <ac:spMk id="2" creationId="{6841B720-27A9-6509-616B-8C133A62EE2B}"/>
          </ac:spMkLst>
        </pc:spChg>
        <pc:picChg chg="add mod">
          <ac:chgData name="Kevin and Cindy Lee" userId="0b8913260b828a33" providerId="LiveId" clId="{392DAEEF-3E6E-45E9-B727-26D88A20FF08}" dt="2025-09-29T14:25:52.415" v="5652" actId="1076"/>
          <ac:picMkLst>
            <pc:docMk/>
            <pc:sldMk cId="2514347509" sldId="622"/>
            <ac:picMk id="3" creationId="{08FFA5DD-4E75-B91A-D192-D98E7F2C7BE2}"/>
          </ac:picMkLst>
        </pc:picChg>
      </pc:sldChg>
      <pc:sldChg chg="addSp delSp modSp new mod">
        <pc:chgData name="Kevin and Cindy Lee" userId="0b8913260b828a33" providerId="LiveId" clId="{392DAEEF-3E6E-45E9-B727-26D88A20FF08}" dt="2025-09-29T14:25:37.434" v="5648" actId="14100"/>
        <pc:sldMkLst>
          <pc:docMk/>
          <pc:sldMk cId="1472732292" sldId="623"/>
        </pc:sldMkLst>
        <pc:spChg chg="del">
          <ac:chgData name="Kevin and Cindy Lee" userId="0b8913260b828a33" providerId="LiveId" clId="{392DAEEF-3E6E-45E9-B727-26D88A20FF08}" dt="2025-09-29T14:25:26.176" v="5644" actId="478"/>
          <ac:spMkLst>
            <pc:docMk/>
            <pc:sldMk cId="1472732292" sldId="623"/>
            <ac:spMk id="2" creationId="{D7142685-CFD7-1D59-1ABA-FB33A5DBA7D1}"/>
          </ac:spMkLst>
        </pc:spChg>
        <pc:spChg chg="add mod">
          <ac:chgData name="Kevin and Cindy Lee" userId="0b8913260b828a33" providerId="LiveId" clId="{392DAEEF-3E6E-45E9-B727-26D88A20FF08}" dt="2025-09-25T14:54:12.954" v="1529" actId="20577"/>
          <ac:spMkLst>
            <pc:docMk/>
            <pc:sldMk cId="1472732292" sldId="623"/>
            <ac:spMk id="4" creationId="{0A4A1438-6221-C1A9-78A7-703A677CA3A7}"/>
          </ac:spMkLst>
        </pc:spChg>
        <pc:spChg chg="add mod">
          <ac:chgData name="Kevin and Cindy Lee" userId="0b8913260b828a33" providerId="LiveId" clId="{392DAEEF-3E6E-45E9-B727-26D88A20FF08}" dt="2025-09-25T14:52:46.260" v="1513" actId="20577"/>
          <ac:spMkLst>
            <pc:docMk/>
            <pc:sldMk cId="1472732292" sldId="623"/>
            <ac:spMk id="6" creationId="{FF50F033-1E3F-D841-8680-C68F1C15D524}"/>
          </ac:spMkLst>
        </pc:spChg>
        <pc:picChg chg="add mod">
          <ac:chgData name="Kevin and Cindy Lee" userId="0b8913260b828a33" providerId="LiveId" clId="{392DAEEF-3E6E-45E9-B727-26D88A20FF08}" dt="2025-09-29T14:25:37.434" v="5648" actId="14100"/>
          <ac:picMkLst>
            <pc:docMk/>
            <pc:sldMk cId="1472732292" sldId="623"/>
            <ac:picMk id="3" creationId="{34BA3774-69D7-2012-31AD-6259D3A2D70A}"/>
          </ac:picMkLst>
        </pc:picChg>
      </pc:sldChg>
      <pc:sldChg chg="addSp delSp modSp add mod">
        <pc:chgData name="Kevin and Cindy Lee" userId="0b8913260b828a33" providerId="LiveId" clId="{392DAEEF-3E6E-45E9-B727-26D88A20FF08}" dt="2025-09-29T14:39:58.441" v="5747" actId="1076"/>
        <pc:sldMkLst>
          <pc:docMk/>
          <pc:sldMk cId="1475495965" sldId="624"/>
        </pc:sldMkLst>
        <pc:spChg chg="del">
          <ac:chgData name="Kevin and Cindy Lee" userId="0b8913260b828a33" providerId="LiveId" clId="{392DAEEF-3E6E-45E9-B727-26D88A20FF08}" dt="2025-09-29T14:39:50.906" v="5744" actId="478"/>
          <ac:spMkLst>
            <pc:docMk/>
            <pc:sldMk cId="1475495965" sldId="624"/>
            <ac:spMk id="2" creationId="{09AD5F0B-C6CA-F2F5-7D4E-D29E70BAD73D}"/>
          </ac:spMkLst>
        </pc:spChg>
        <pc:spChg chg="add mod">
          <ac:chgData name="Kevin and Cindy Lee" userId="0b8913260b828a33" providerId="LiveId" clId="{392DAEEF-3E6E-45E9-B727-26D88A20FF08}" dt="2025-09-25T20:40:55.818" v="3391" actId="1076"/>
          <ac:spMkLst>
            <pc:docMk/>
            <pc:sldMk cId="1475495965" sldId="624"/>
            <ac:spMk id="5" creationId="{1A19A171-A50E-A996-211E-0DAB7CBC4F51}"/>
          </ac:spMkLst>
        </pc:spChg>
        <pc:spChg chg="add mod">
          <ac:chgData name="Kevin and Cindy Lee" userId="0b8913260b828a33" providerId="LiveId" clId="{392DAEEF-3E6E-45E9-B727-26D88A20FF08}" dt="2025-09-25T20:41:45.035" v="3399" actId="113"/>
          <ac:spMkLst>
            <pc:docMk/>
            <pc:sldMk cId="1475495965" sldId="624"/>
            <ac:spMk id="7" creationId="{208C59B4-7F4B-3A53-57F4-82C16FB63F70}"/>
          </ac:spMkLst>
        </pc:spChg>
        <pc:picChg chg="add mod">
          <ac:chgData name="Kevin and Cindy Lee" userId="0b8913260b828a33" providerId="LiveId" clId="{392DAEEF-3E6E-45E9-B727-26D88A20FF08}" dt="2025-09-29T14:39:58.441" v="5747" actId="1076"/>
          <ac:picMkLst>
            <pc:docMk/>
            <pc:sldMk cId="1475495965" sldId="624"/>
            <ac:picMk id="3" creationId="{81C9F0D5-9909-3700-CCF3-383BDEE6A9F8}"/>
          </ac:picMkLst>
        </pc:picChg>
      </pc:sldChg>
      <pc:sldChg chg="addSp delSp modSp new mod">
        <pc:chgData name="Kevin and Cindy Lee" userId="0b8913260b828a33" providerId="LiveId" clId="{392DAEEF-3E6E-45E9-B727-26D88A20FF08}" dt="2025-09-29T14:40:59.355" v="5766" actId="1076"/>
        <pc:sldMkLst>
          <pc:docMk/>
          <pc:sldMk cId="1075473822" sldId="625"/>
        </pc:sldMkLst>
        <pc:spChg chg="del">
          <ac:chgData name="Kevin and Cindy Lee" userId="0b8913260b828a33" providerId="LiveId" clId="{392DAEEF-3E6E-45E9-B727-26D88A20FF08}" dt="2025-09-29T14:40:55.457" v="5764" actId="478"/>
          <ac:spMkLst>
            <pc:docMk/>
            <pc:sldMk cId="1075473822" sldId="625"/>
            <ac:spMk id="2" creationId="{BB8956A3-984B-8FC0-AB77-A50641134D37}"/>
          </ac:spMkLst>
        </pc:spChg>
        <pc:spChg chg="add mod">
          <ac:chgData name="Kevin and Cindy Lee" userId="0b8913260b828a33" providerId="LiveId" clId="{392DAEEF-3E6E-45E9-B727-26D88A20FF08}" dt="2025-09-29T13:55:51.429" v="5440" actId="1035"/>
          <ac:spMkLst>
            <pc:docMk/>
            <pc:sldMk cId="1075473822" sldId="625"/>
            <ac:spMk id="4" creationId="{C23F0D89-F8AD-7C96-BDE3-87E21A30699A}"/>
          </ac:spMkLst>
        </pc:spChg>
        <pc:spChg chg="add mod">
          <ac:chgData name="Kevin and Cindy Lee" userId="0b8913260b828a33" providerId="LiveId" clId="{392DAEEF-3E6E-45E9-B727-26D88A20FF08}" dt="2025-09-29T13:55:43.577" v="5433" actId="1076"/>
          <ac:spMkLst>
            <pc:docMk/>
            <pc:sldMk cId="1075473822" sldId="625"/>
            <ac:spMk id="5" creationId="{B061470F-F593-A8FB-FADE-992258E6FD20}"/>
          </ac:spMkLst>
        </pc:spChg>
        <pc:picChg chg="add mod">
          <ac:chgData name="Kevin and Cindy Lee" userId="0b8913260b828a33" providerId="LiveId" clId="{392DAEEF-3E6E-45E9-B727-26D88A20FF08}" dt="2025-09-29T14:40:59.355" v="5766" actId="1076"/>
          <ac:picMkLst>
            <pc:docMk/>
            <pc:sldMk cId="1075473822" sldId="625"/>
            <ac:picMk id="3" creationId="{92698DE4-025F-83F2-8161-E2956C07D80F}"/>
          </ac:picMkLst>
        </pc:picChg>
      </pc:sldChg>
      <pc:sldChg chg="addSp delSp modSp new mod">
        <pc:chgData name="Kevin and Cindy Lee" userId="0b8913260b828a33" providerId="LiveId" clId="{392DAEEF-3E6E-45E9-B727-26D88A20FF08}" dt="2025-09-29T14:41:25.536" v="5774" actId="1076"/>
        <pc:sldMkLst>
          <pc:docMk/>
          <pc:sldMk cId="2006691366" sldId="626"/>
        </pc:sldMkLst>
        <pc:spChg chg="del">
          <ac:chgData name="Kevin and Cindy Lee" userId="0b8913260b828a33" providerId="LiveId" clId="{392DAEEF-3E6E-45E9-B727-26D88A20FF08}" dt="2025-09-29T14:41:18.992" v="5772" actId="478"/>
          <ac:spMkLst>
            <pc:docMk/>
            <pc:sldMk cId="2006691366" sldId="626"/>
            <ac:spMk id="2" creationId="{67A47BFE-9EED-5B16-B787-490D3ED78355}"/>
          </ac:spMkLst>
        </pc:spChg>
        <pc:spChg chg="add del mod">
          <ac:chgData name="Kevin and Cindy Lee" userId="0b8913260b828a33" providerId="LiveId" clId="{392DAEEF-3E6E-45E9-B727-26D88A20FF08}" dt="2025-09-28T22:01:06.330" v="5230"/>
          <ac:spMkLst>
            <pc:docMk/>
            <pc:sldMk cId="2006691366" sldId="626"/>
            <ac:spMk id="4" creationId="{67819B15-34E0-0E30-FF89-54F10CFB5172}"/>
          </ac:spMkLst>
        </pc:spChg>
        <pc:spChg chg="add mod">
          <ac:chgData name="Kevin and Cindy Lee" userId="0b8913260b828a33" providerId="LiveId" clId="{392DAEEF-3E6E-45E9-B727-26D88A20FF08}" dt="2025-09-29T13:56:08.932" v="5441" actId="1076"/>
          <ac:spMkLst>
            <pc:docMk/>
            <pc:sldMk cId="2006691366" sldId="626"/>
            <ac:spMk id="5" creationId="{54A66B8A-0278-D921-4006-67D1EC71381D}"/>
          </ac:spMkLst>
        </pc:spChg>
        <pc:spChg chg="add mod">
          <ac:chgData name="Kevin and Cindy Lee" userId="0b8913260b828a33" providerId="LiveId" clId="{392DAEEF-3E6E-45E9-B727-26D88A20FF08}" dt="2025-09-29T13:56:12.435" v="5442" actId="1076"/>
          <ac:spMkLst>
            <pc:docMk/>
            <pc:sldMk cId="2006691366" sldId="626"/>
            <ac:spMk id="7" creationId="{8A3EECA9-0D3B-D07A-4AAD-C20CDF910647}"/>
          </ac:spMkLst>
        </pc:spChg>
        <pc:spChg chg="add mod">
          <ac:chgData name="Kevin and Cindy Lee" userId="0b8913260b828a33" providerId="LiveId" clId="{392DAEEF-3E6E-45E9-B727-26D88A20FF08}" dt="2025-09-29T13:38:23.158" v="5392" actId="1076"/>
          <ac:spMkLst>
            <pc:docMk/>
            <pc:sldMk cId="2006691366" sldId="626"/>
            <ac:spMk id="9" creationId="{8F50B5B9-A873-E2AC-DA92-4603F6B7C2AC}"/>
          </ac:spMkLst>
        </pc:spChg>
        <pc:picChg chg="add mod">
          <ac:chgData name="Kevin and Cindy Lee" userId="0b8913260b828a33" providerId="LiveId" clId="{392DAEEF-3E6E-45E9-B727-26D88A20FF08}" dt="2025-09-29T14:41:25.536" v="5774" actId="1076"/>
          <ac:picMkLst>
            <pc:docMk/>
            <pc:sldMk cId="2006691366" sldId="626"/>
            <ac:picMk id="3" creationId="{0E877A4F-87DE-CC97-C0D0-04850776EF9F}"/>
          </ac:picMkLst>
        </pc:picChg>
      </pc:sldChg>
      <pc:sldChg chg="addSp delSp modSp new mod">
        <pc:chgData name="Kevin and Cindy Lee" userId="0b8913260b828a33" providerId="LiveId" clId="{392DAEEF-3E6E-45E9-B727-26D88A20FF08}" dt="2025-09-29T14:40:41.150" v="5760" actId="1076"/>
        <pc:sldMkLst>
          <pc:docMk/>
          <pc:sldMk cId="321760512" sldId="627"/>
        </pc:sldMkLst>
        <pc:spChg chg="del">
          <ac:chgData name="Kevin and Cindy Lee" userId="0b8913260b828a33" providerId="LiveId" clId="{392DAEEF-3E6E-45E9-B727-26D88A20FF08}" dt="2025-09-29T14:40:35.605" v="5758" actId="478"/>
          <ac:spMkLst>
            <pc:docMk/>
            <pc:sldMk cId="321760512" sldId="627"/>
            <ac:spMk id="2" creationId="{70693B83-7E68-0F4D-1F45-F9812B8BBCA4}"/>
          </ac:spMkLst>
        </pc:spChg>
        <pc:spChg chg="add mod">
          <ac:chgData name="Kevin and Cindy Lee" userId="0b8913260b828a33" providerId="LiveId" clId="{392DAEEF-3E6E-45E9-B727-26D88A20FF08}" dt="2025-09-28T01:53:29.334" v="3742" actId="2711"/>
          <ac:spMkLst>
            <pc:docMk/>
            <pc:sldMk cId="321760512" sldId="627"/>
            <ac:spMk id="4" creationId="{87684835-75B6-4480-3955-F84E128BE659}"/>
          </ac:spMkLst>
        </pc:spChg>
        <pc:picChg chg="add mod">
          <ac:chgData name="Kevin and Cindy Lee" userId="0b8913260b828a33" providerId="LiveId" clId="{392DAEEF-3E6E-45E9-B727-26D88A20FF08}" dt="2025-09-29T14:40:41.150" v="5760" actId="1076"/>
          <ac:picMkLst>
            <pc:docMk/>
            <pc:sldMk cId="321760512" sldId="627"/>
            <ac:picMk id="3" creationId="{80AA49E6-803B-F192-5FEE-945811A8CD75}"/>
          </ac:picMkLst>
        </pc:picChg>
      </pc:sldChg>
      <pc:sldChg chg="addSp delSp modSp new mod">
        <pc:chgData name="Kevin and Cindy Lee" userId="0b8913260b828a33" providerId="LiveId" clId="{392DAEEF-3E6E-45E9-B727-26D88A20FF08}" dt="2025-09-29T14:40:50.611" v="5763" actId="1076"/>
        <pc:sldMkLst>
          <pc:docMk/>
          <pc:sldMk cId="242162288" sldId="628"/>
        </pc:sldMkLst>
        <pc:spChg chg="del">
          <ac:chgData name="Kevin and Cindy Lee" userId="0b8913260b828a33" providerId="LiveId" clId="{392DAEEF-3E6E-45E9-B727-26D88A20FF08}" dt="2025-09-29T14:40:46.005" v="5761" actId="478"/>
          <ac:spMkLst>
            <pc:docMk/>
            <pc:sldMk cId="242162288" sldId="628"/>
            <ac:spMk id="2" creationId="{4FEC3DE0-B6AE-B834-CF51-7C54A9F932A2}"/>
          </ac:spMkLst>
        </pc:spChg>
        <pc:spChg chg="add mod">
          <ac:chgData name="Kevin and Cindy Lee" userId="0b8913260b828a33" providerId="LiveId" clId="{392DAEEF-3E6E-45E9-B727-26D88A20FF08}" dt="2025-09-28T01:52:56.221" v="3740" actId="20577"/>
          <ac:spMkLst>
            <pc:docMk/>
            <pc:sldMk cId="242162288" sldId="628"/>
            <ac:spMk id="4" creationId="{1A0DFD33-F3A0-0BE2-B074-48F0A657EFE5}"/>
          </ac:spMkLst>
        </pc:spChg>
        <pc:picChg chg="add mod">
          <ac:chgData name="Kevin and Cindy Lee" userId="0b8913260b828a33" providerId="LiveId" clId="{392DAEEF-3E6E-45E9-B727-26D88A20FF08}" dt="2025-09-29T14:40:50.611" v="5763" actId="1076"/>
          <ac:picMkLst>
            <pc:docMk/>
            <pc:sldMk cId="242162288" sldId="628"/>
            <ac:picMk id="3" creationId="{BF83882D-6242-CBAD-CEF8-ED02948F1607}"/>
          </ac:picMkLst>
        </pc:picChg>
      </pc:sldChg>
      <pc:sldChg chg="addSp delSp modSp new mod">
        <pc:chgData name="Kevin and Cindy Lee" userId="0b8913260b828a33" providerId="LiveId" clId="{392DAEEF-3E6E-45E9-B727-26D88A20FF08}" dt="2025-09-29T14:42:15.655" v="5788" actId="1076"/>
        <pc:sldMkLst>
          <pc:docMk/>
          <pc:sldMk cId="2497506345" sldId="629"/>
        </pc:sldMkLst>
        <pc:spChg chg="del">
          <ac:chgData name="Kevin and Cindy Lee" userId="0b8913260b828a33" providerId="LiveId" clId="{392DAEEF-3E6E-45E9-B727-26D88A20FF08}" dt="2025-09-29T14:42:09.524" v="5785" actId="478"/>
          <ac:spMkLst>
            <pc:docMk/>
            <pc:sldMk cId="2497506345" sldId="629"/>
            <ac:spMk id="2" creationId="{72CE3372-6750-C5CE-F786-3A87B0049E32}"/>
          </ac:spMkLst>
        </pc:spChg>
        <pc:spChg chg="add mod">
          <ac:chgData name="Kevin and Cindy Lee" userId="0b8913260b828a33" providerId="LiveId" clId="{392DAEEF-3E6E-45E9-B727-26D88A20FF08}" dt="2025-09-29T14:21:07.765" v="5622" actId="1076"/>
          <ac:spMkLst>
            <pc:docMk/>
            <pc:sldMk cId="2497506345" sldId="629"/>
            <ac:spMk id="4" creationId="{0A224464-3BC3-6D6C-5CDB-12A791B0CDD1}"/>
          </ac:spMkLst>
        </pc:spChg>
        <pc:spChg chg="add mod">
          <ac:chgData name="Kevin and Cindy Lee" userId="0b8913260b828a33" providerId="LiveId" clId="{392DAEEF-3E6E-45E9-B727-26D88A20FF08}" dt="2025-09-29T14:04:01.475" v="5476" actId="1076"/>
          <ac:spMkLst>
            <pc:docMk/>
            <pc:sldMk cId="2497506345" sldId="629"/>
            <ac:spMk id="5" creationId="{EA1E85B2-95B9-1BB3-A71E-DC26111ADD08}"/>
          </ac:spMkLst>
        </pc:spChg>
        <pc:picChg chg="add mod">
          <ac:chgData name="Kevin and Cindy Lee" userId="0b8913260b828a33" providerId="LiveId" clId="{392DAEEF-3E6E-45E9-B727-26D88A20FF08}" dt="2025-09-29T14:42:15.655" v="5788" actId="1076"/>
          <ac:picMkLst>
            <pc:docMk/>
            <pc:sldMk cId="2497506345" sldId="629"/>
            <ac:picMk id="3" creationId="{2598B99B-4F43-7232-4D15-7DDCDB3C63B1}"/>
          </ac:picMkLst>
        </pc:picChg>
      </pc:sldChg>
      <pc:sldChg chg="addSp delSp modSp new mod">
        <pc:chgData name="Kevin and Cindy Lee" userId="0b8913260b828a33" providerId="LiveId" clId="{392DAEEF-3E6E-45E9-B727-26D88A20FF08}" dt="2025-09-29T14:42:24.602" v="5791" actId="1076"/>
        <pc:sldMkLst>
          <pc:docMk/>
          <pc:sldMk cId="1448204275" sldId="630"/>
        </pc:sldMkLst>
        <pc:spChg chg="del">
          <ac:chgData name="Kevin and Cindy Lee" userId="0b8913260b828a33" providerId="LiveId" clId="{392DAEEF-3E6E-45E9-B727-26D88A20FF08}" dt="2025-09-29T14:42:20.429" v="5789" actId="478"/>
          <ac:spMkLst>
            <pc:docMk/>
            <pc:sldMk cId="1448204275" sldId="630"/>
            <ac:spMk id="2" creationId="{56F2525F-016C-24DF-9871-535A19C0B146}"/>
          </ac:spMkLst>
        </pc:spChg>
        <pc:spChg chg="add mod">
          <ac:chgData name="Kevin and Cindy Lee" userId="0b8913260b828a33" providerId="LiveId" clId="{392DAEEF-3E6E-45E9-B727-26D88A20FF08}" dt="2025-09-29T14:07:30" v="5614" actId="1076"/>
          <ac:spMkLst>
            <pc:docMk/>
            <pc:sldMk cId="1448204275" sldId="630"/>
            <ac:spMk id="4" creationId="{C9B02BE7-CBEE-85DF-D1B0-390A1404C9FA}"/>
          </ac:spMkLst>
        </pc:spChg>
        <pc:spChg chg="add mod">
          <ac:chgData name="Kevin and Cindy Lee" userId="0b8913260b828a33" providerId="LiveId" clId="{392DAEEF-3E6E-45E9-B727-26D88A20FF08}" dt="2025-09-29T14:05:22.204" v="5545" actId="113"/>
          <ac:spMkLst>
            <pc:docMk/>
            <pc:sldMk cId="1448204275" sldId="630"/>
            <ac:spMk id="6" creationId="{B3B5BDFB-7A9D-7B57-94B1-8CF3433D5FE3}"/>
          </ac:spMkLst>
        </pc:spChg>
        <pc:picChg chg="add mod">
          <ac:chgData name="Kevin and Cindy Lee" userId="0b8913260b828a33" providerId="LiveId" clId="{392DAEEF-3E6E-45E9-B727-26D88A20FF08}" dt="2025-09-29T14:42:24.602" v="5791" actId="1076"/>
          <ac:picMkLst>
            <pc:docMk/>
            <pc:sldMk cId="1448204275" sldId="630"/>
            <ac:picMk id="7" creationId="{582495D8-F2EA-C8E1-94D4-FAE1FAA8F6EE}"/>
          </ac:picMkLst>
        </pc:picChg>
      </pc:sldChg>
      <pc:sldMasterChg chg="modSldLayout">
        <pc:chgData name="Kevin and Cindy Lee" userId="0b8913260b828a33" providerId="LiveId" clId="{392DAEEF-3E6E-45E9-B727-26D88A20FF08}" dt="2025-09-15T13:32:43.273" v="25" actId="478"/>
        <pc:sldMasterMkLst>
          <pc:docMk/>
          <pc:sldMasterMk cId="3736932902" sldId="2147483925"/>
        </pc:sldMasterMkLst>
        <pc:sldLayoutChg chg="delSp mod">
          <pc:chgData name="Kevin and Cindy Lee" userId="0b8913260b828a33" providerId="LiveId" clId="{392DAEEF-3E6E-45E9-B727-26D88A20FF08}" dt="2025-09-15T13:32:43.273" v="25" actId="478"/>
          <pc:sldLayoutMkLst>
            <pc:docMk/>
            <pc:sldMasterMk cId="3736932902" sldId="2147483925"/>
            <pc:sldLayoutMk cId="206068686" sldId="2147483926"/>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67ADDB84-2A66-AB44-8993-009B269D602C}" type="datetime1">
              <a:rPr lang="en-US" smtClean="0"/>
              <a:pPr/>
              <a:t>9/29/2025</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22A1C3ED-26DD-A647-8B25-E20E10D6F0EC}" type="slidenum">
              <a:rPr lang="en-US" smtClean="0"/>
              <a:pPr/>
              <a:t>‹#›</a:t>
            </a:fld>
            <a:endParaRPr lang="en-US"/>
          </a:p>
        </p:txBody>
      </p:sp>
    </p:spTree>
    <p:extLst>
      <p:ext uri="{BB962C8B-B14F-4D97-AF65-F5344CB8AC3E}">
        <p14:creationId xmlns:p14="http://schemas.microsoft.com/office/powerpoint/2010/main" val="170714036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4EFC28B8-E28B-7D4B-8A7B-036A351ECEF6}" type="datetime1">
              <a:rPr lang="en-US" smtClean="0"/>
              <a:pPr/>
              <a:t>9/29/2025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CAB60BEA-D7FA-2B4F-A654-625576430BE8}" type="slidenum">
              <a:rPr lang="en-US" smtClean="0"/>
              <a:pPr/>
              <a:t>‹#›</a:t>
            </a:fld>
            <a:endParaRPr lang="en-US"/>
          </a:p>
        </p:txBody>
      </p:sp>
    </p:spTree>
    <p:extLst>
      <p:ext uri="{BB962C8B-B14F-4D97-AF65-F5344CB8AC3E}">
        <p14:creationId xmlns:p14="http://schemas.microsoft.com/office/powerpoint/2010/main" val="932282306"/>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B60BEA-D7FA-2B4F-A654-625576430BE8}" type="slidenum">
              <a:rPr lang="en-US" smtClean="0"/>
              <a:pPr/>
              <a:t>11</a:t>
            </a:fld>
            <a:endParaRPr lang="en-US"/>
          </a:p>
        </p:txBody>
      </p:sp>
    </p:spTree>
    <p:extLst>
      <p:ext uri="{BB962C8B-B14F-4D97-AF65-F5344CB8AC3E}">
        <p14:creationId xmlns:p14="http://schemas.microsoft.com/office/powerpoint/2010/main" val="40870997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AB60BEA-D7FA-2B4F-A654-625576430BE8}" type="slidenum">
              <a:rPr lang="en-US" smtClean="0"/>
              <a:pPr/>
              <a:t>19</a:t>
            </a:fld>
            <a:endParaRPr lang="en-US"/>
          </a:p>
        </p:txBody>
      </p:sp>
    </p:spTree>
    <p:extLst>
      <p:ext uri="{BB962C8B-B14F-4D97-AF65-F5344CB8AC3E}">
        <p14:creationId xmlns:p14="http://schemas.microsoft.com/office/powerpoint/2010/main" val="28222008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1"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9" name="Title 8"/>
          <p:cNvSpPr>
            <a:spLocks noGrp="1"/>
          </p:cNvSpPr>
          <p:nvPr>
            <p:ph type="ctrTitle"/>
          </p:nvPr>
        </p:nvSpPr>
        <p:spPr>
          <a:xfrm>
            <a:off x="685800" y="1752602"/>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6" indent="0" algn="r">
              <a:buNone/>
              <a:defRPr>
                <a:solidFill>
                  <a:schemeClr val="tx2"/>
                </a:solidFill>
              </a:defRPr>
            </a:lvl1pPr>
            <a:lvl2pPr marL="457189" indent="0" algn="ctr">
              <a:buNone/>
            </a:lvl2pPr>
            <a:lvl3pPr marL="914377" indent="0" algn="ctr">
              <a:buNone/>
            </a:lvl3pPr>
            <a:lvl4pPr marL="1371566" indent="0" algn="ctr">
              <a:buNone/>
            </a:lvl4pPr>
            <a:lvl5pPr marL="1828754" indent="0" algn="ctr">
              <a:buNone/>
            </a:lvl5pPr>
            <a:lvl6pPr marL="2285943" indent="0" algn="ctr">
              <a:buNone/>
            </a:lvl6pPr>
            <a:lvl7pPr marL="2743131" indent="0" algn="ctr">
              <a:buNone/>
            </a:lvl7pPr>
            <a:lvl8pPr marL="3200320" indent="0" algn="ctr">
              <a:buNone/>
            </a:lvl8pPr>
            <a:lvl9pPr marL="3657509" indent="0" algn="ctr">
              <a:buNone/>
            </a:lvl9pPr>
            <a:extLst/>
          </a:lstStyle>
          <a:p>
            <a:r>
              <a:rPr kumimoji="0" lang="en-US"/>
              <a:t>Click to edit Master subtitle style</a:t>
            </a:r>
          </a:p>
        </p:txBody>
      </p:sp>
      <p:grpSp>
        <p:nvGrpSpPr>
          <p:cNvPr id="2" name="Group 1"/>
          <p:cNvGrpSpPr/>
          <p:nvPr/>
        </p:nvGrpSpPr>
        <p:grpSpPr>
          <a:xfrm>
            <a:off x="-3765" y="4953001"/>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r>
              <a:rPr lang="en-US"/>
              <a:t>Name, Copyright Information</a:t>
            </a:r>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r>
              <a:rPr lang="en-US"/>
              <a:t>Name, Copyright Information</a:t>
            </a:r>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2AA957AF-53C0-420B-9C2D-77DB1416566C}" type="slidenum">
              <a:rPr kumimoji="0" lang="en-US" smtClean="0"/>
              <a:pPr/>
              <a:t>‹#›</a:t>
            </a:fld>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30"/>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r>
              <a:rPr lang="en-US"/>
              <a:t>Name, Copyright Information</a:t>
            </a:r>
          </a:p>
        </p:txBody>
      </p:sp>
      <p:sp>
        <p:nvSpPr>
          <p:cNvPr id="5" name="Footer Placeholder 4"/>
          <p:cNvSpPr>
            <a:spLocks noGrp="1"/>
          </p:cNvSpPr>
          <p:nvPr>
            <p:ph type="ftr" sz="quarter" idx="11"/>
          </p:nvPr>
        </p:nvSpPr>
        <p:spPr/>
        <p:txBody>
          <a:bodyPr/>
          <a:lstStyle/>
          <a:p>
            <a:r>
              <a:rPr lang="en-US"/>
              <a:t>Name, Copyright Information</a:t>
            </a:r>
          </a:p>
        </p:txBody>
      </p:sp>
      <p:sp>
        <p:nvSpPr>
          <p:cNvPr id="6" name="Slide Number Placeholder 5"/>
          <p:cNvSpPr>
            <a:spLocks noGrp="1"/>
          </p:cNvSpPr>
          <p:nvPr>
            <p:ph type="sldNum" sz="quarter" idx="12"/>
          </p:nvPr>
        </p:nvSpPr>
        <p:spPr/>
        <p:txBody>
          <a:bodyPr/>
          <a:lstStyle/>
          <a:p>
            <a:fld id="{81DF819C-353F-A348-9CD5-312D288A352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4" y="274641"/>
            <a:ext cx="1777471"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r>
              <a:rPr lang="en-US"/>
              <a:t>Name, Copyright Information</a:t>
            </a:r>
          </a:p>
        </p:txBody>
      </p:sp>
      <p:sp>
        <p:nvSpPr>
          <p:cNvPr id="5" name="Footer Placeholder 4"/>
          <p:cNvSpPr>
            <a:spLocks noGrp="1"/>
          </p:cNvSpPr>
          <p:nvPr>
            <p:ph type="ftr" sz="quarter" idx="11"/>
          </p:nvPr>
        </p:nvSpPr>
        <p:spPr/>
        <p:txBody>
          <a:bodyPr/>
          <a:lstStyle/>
          <a:p>
            <a:r>
              <a:rPr lang="en-US"/>
              <a:t>Name, Copyright Information</a:t>
            </a:r>
          </a:p>
        </p:txBody>
      </p:sp>
      <p:sp>
        <p:nvSpPr>
          <p:cNvPr id="6" name="Slide Number Placeholder 5"/>
          <p:cNvSpPr>
            <a:spLocks noGrp="1"/>
          </p:cNvSpPr>
          <p:nvPr>
            <p:ph type="sldNum" sz="quarter" idx="12"/>
          </p:nvPr>
        </p:nvSpPr>
        <p:spPr/>
        <p:txBody>
          <a:bodyPr/>
          <a:lstStyle/>
          <a:p>
            <a:fld id="{81DF819C-353F-A348-9CD5-312D288A3529}"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409575" y="-4762"/>
            <a:ext cx="3761184"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196302" y="1380070"/>
            <a:ext cx="6430967" cy="2616199"/>
          </a:xfrm>
        </p:spPr>
        <p:txBody>
          <a:bodyPr anchor="b">
            <a:normAutofit/>
          </a:bodyPr>
          <a:lstStyle>
            <a:lvl1pPr algn="r">
              <a:defRPr sz="4500">
                <a:effectLst/>
              </a:defRPr>
            </a:lvl1pPr>
          </a:lstStyle>
          <a:p>
            <a:r>
              <a:rPr lang="en-US"/>
              <a:t>Click to edit Master title style</a:t>
            </a:r>
            <a:endParaRPr lang="en-US" dirty="0"/>
          </a:p>
        </p:txBody>
      </p:sp>
      <p:sp>
        <p:nvSpPr>
          <p:cNvPr id="3" name="Subtitle 2"/>
          <p:cNvSpPr>
            <a:spLocks noGrp="1"/>
          </p:cNvSpPr>
          <p:nvPr>
            <p:ph type="subTitle" idx="1"/>
          </p:nvPr>
        </p:nvSpPr>
        <p:spPr>
          <a:xfrm>
            <a:off x="3386534" y="3996268"/>
            <a:ext cx="5240735" cy="1388534"/>
          </a:xfrm>
        </p:spPr>
        <p:txBody>
          <a:bodyPr anchor="t">
            <a:normAutofit/>
          </a:bodyPr>
          <a:lstStyle>
            <a:lvl1pPr marL="0" indent="0" algn="r">
              <a:buNone/>
              <a:defRPr sz="1575">
                <a:solidFill>
                  <a:schemeClr val="tx1"/>
                </a:solidFill>
              </a:defRPr>
            </a:lvl1pPr>
            <a:lvl2pPr marL="342891" indent="0" algn="ctr">
              <a:buNone/>
              <a:defRPr>
                <a:solidFill>
                  <a:schemeClr val="tx1">
                    <a:tint val="75000"/>
                  </a:schemeClr>
                </a:solidFill>
              </a:defRPr>
            </a:lvl2pPr>
            <a:lvl3pPr marL="685783" indent="0" algn="ctr">
              <a:buNone/>
              <a:defRPr>
                <a:solidFill>
                  <a:schemeClr val="tx1">
                    <a:tint val="75000"/>
                  </a:schemeClr>
                </a:solidFill>
              </a:defRPr>
            </a:lvl3pPr>
            <a:lvl4pPr marL="1028674"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1"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9/29/2025</a:t>
            </a:fld>
            <a:endParaRPr lang="en-US" dirty="0"/>
          </a:p>
        </p:txBody>
      </p:sp>
      <p:sp>
        <p:nvSpPr>
          <p:cNvPr id="5" name="Footer Placeholder 4"/>
          <p:cNvSpPr>
            <a:spLocks noGrp="1"/>
          </p:cNvSpPr>
          <p:nvPr>
            <p:ph type="ftr" sz="quarter" idx="11"/>
          </p:nvPr>
        </p:nvSpPr>
        <p:spPr>
          <a:xfrm>
            <a:off x="3999310" y="5883277"/>
            <a:ext cx="3243033" cy="365125"/>
          </a:xfrm>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pic>
        <p:nvPicPr>
          <p:cNvPr id="15" name="Picture 14" descr="C:\Users\kevin.c.lee\Desktop\untitled.png">
            <a:extLst>
              <a:ext uri="{FF2B5EF4-FFF2-40B4-BE49-F238E27FC236}">
                <a16:creationId xmlns:a16="http://schemas.microsoft.com/office/drawing/2014/main" id="{A68B9F67-8150-4C4E-9C95-B2D857600552}"/>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557337" y="35664"/>
            <a:ext cx="2009775" cy="685800"/>
          </a:xfrm>
          <a:prstGeom prst="rect">
            <a:avLst/>
          </a:prstGeom>
          <a:noFill/>
          <a:ln>
            <a:noFill/>
          </a:ln>
        </p:spPr>
      </p:pic>
    </p:spTree>
    <p:extLst>
      <p:ext uri="{BB962C8B-B14F-4D97-AF65-F5344CB8AC3E}">
        <p14:creationId xmlns:p14="http://schemas.microsoft.com/office/powerpoint/2010/main" val="2060686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8213894" y="5867133"/>
            <a:ext cx="413375"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982468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29210" y="2666999"/>
            <a:ext cx="6698060" cy="2110382"/>
          </a:xfrm>
        </p:spPr>
        <p:txBody>
          <a:bodyPr anchor="b"/>
          <a:lstStyle>
            <a:lvl1pPr algn="r">
              <a:defRPr sz="3000" b="0" cap="none"/>
            </a:lvl1pPr>
          </a:lstStyle>
          <a:p>
            <a:r>
              <a:rPr lang="en-US"/>
              <a:t>Click to edit Master title style</a:t>
            </a:r>
            <a:endParaRPr lang="en-US" dirty="0"/>
          </a:p>
        </p:txBody>
      </p:sp>
      <p:sp>
        <p:nvSpPr>
          <p:cNvPr id="3" name="Text Placeholder 2"/>
          <p:cNvSpPr>
            <a:spLocks noGrp="1"/>
          </p:cNvSpPr>
          <p:nvPr>
            <p:ph type="body" idx="1"/>
          </p:nvPr>
        </p:nvSpPr>
        <p:spPr>
          <a:xfrm>
            <a:off x="1929210" y="4777381"/>
            <a:ext cx="6698061" cy="860400"/>
          </a:xfrm>
        </p:spPr>
        <p:txBody>
          <a:bodyPr anchor="t">
            <a:normAutofit/>
          </a:bodyPr>
          <a:lstStyle>
            <a:lvl1pPr marL="0" indent="0" algn="r">
              <a:buNone/>
              <a:defRPr sz="1500">
                <a:solidFill>
                  <a:schemeClr val="tx1"/>
                </a:solidFill>
              </a:defRPr>
            </a:lvl1pPr>
            <a:lvl2pPr marL="342891" indent="0">
              <a:buNone/>
              <a:defRPr sz="1351">
                <a:solidFill>
                  <a:schemeClr val="tx1">
                    <a:tint val="75000"/>
                  </a:schemeClr>
                </a:solidFill>
              </a:defRPr>
            </a:lvl2pPr>
            <a:lvl3pPr marL="685783" indent="0">
              <a:buNone/>
              <a:defRPr sz="1200">
                <a:solidFill>
                  <a:schemeClr val="tx1">
                    <a:tint val="75000"/>
                  </a:schemeClr>
                </a:solidFill>
              </a:defRPr>
            </a:lvl3pPr>
            <a:lvl4pPr marL="1028674" indent="0">
              <a:buNone/>
              <a:defRPr sz="1051">
                <a:solidFill>
                  <a:schemeClr val="tx1">
                    <a:tint val="75000"/>
                  </a:schemeClr>
                </a:solidFill>
              </a:defRPr>
            </a:lvl4pPr>
            <a:lvl5pPr marL="1371566" indent="0">
              <a:buNone/>
              <a:defRPr sz="1051">
                <a:solidFill>
                  <a:schemeClr val="tx1">
                    <a:tint val="75000"/>
                  </a:schemeClr>
                </a:solidFill>
              </a:defRPr>
            </a:lvl5pPr>
            <a:lvl6pPr marL="1714457" indent="0">
              <a:buNone/>
              <a:defRPr sz="1051">
                <a:solidFill>
                  <a:schemeClr val="tx1">
                    <a:tint val="75000"/>
                  </a:schemeClr>
                </a:solidFill>
              </a:defRPr>
            </a:lvl6pPr>
            <a:lvl7pPr marL="2057349" indent="0">
              <a:buNone/>
              <a:defRPr sz="1051">
                <a:solidFill>
                  <a:schemeClr val="tx1">
                    <a:tint val="75000"/>
                  </a:schemeClr>
                </a:solidFill>
              </a:defRPr>
            </a:lvl7pPr>
            <a:lvl8pPr marL="2400240" indent="0">
              <a:buNone/>
              <a:defRPr sz="1051">
                <a:solidFill>
                  <a:schemeClr val="tx1">
                    <a:tint val="75000"/>
                  </a:schemeClr>
                </a:solidFill>
              </a:defRPr>
            </a:lvl8pPr>
            <a:lvl9pPr marL="2743131" indent="0">
              <a:buNone/>
              <a:defRPr sz="1051">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pic>
        <p:nvPicPr>
          <p:cNvPr id="7" name="Picture 6" descr="C:\Users\kevin.c.lee\Desktop\untitled.png">
            <a:extLst>
              <a:ext uri="{FF2B5EF4-FFF2-40B4-BE49-F238E27FC236}">
                <a16:creationId xmlns:a16="http://schemas.microsoft.com/office/drawing/2014/main" id="{A976096A-9B56-4A01-B36B-6BAD8B61CC7D}"/>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176609" y="0"/>
            <a:ext cx="2009775" cy="685800"/>
          </a:xfrm>
          <a:prstGeom prst="rect">
            <a:avLst/>
          </a:prstGeom>
          <a:noFill/>
          <a:ln>
            <a:noFill/>
          </a:ln>
        </p:spPr>
      </p:pic>
    </p:spTree>
    <p:extLst>
      <p:ext uri="{BB962C8B-B14F-4D97-AF65-F5344CB8AC3E}">
        <p14:creationId xmlns:p14="http://schemas.microsoft.com/office/powerpoint/2010/main" val="15588039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113235" y="685802"/>
            <a:ext cx="7514035"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113236" y="2667001"/>
            <a:ext cx="3671291" cy="3124201"/>
          </a:xfrm>
        </p:spPr>
        <p:txBody>
          <a:bodyPr>
            <a:normAutofit/>
          </a:bodyPr>
          <a:lstStyle>
            <a:lvl1pPr>
              <a:defRPr sz="1351"/>
            </a:lvl1pPr>
            <a:lvl2pPr>
              <a:defRPr sz="1200"/>
            </a:lvl2pPr>
            <a:lvl3pPr>
              <a:defRPr sz="1051"/>
            </a:lvl3pPr>
            <a:lvl4pPr>
              <a:defRPr sz="900"/>
            </a:lvl4pPr>
            <a:lvl5pPr>
              <a:defRPr sz="900"/>
            </a:lvl5pPr>
            <a:lvl6pPr>
              <a:defRPr sz="900"/>
            </a:lvl6pPr>
            <a:lvl7pPr>
              <a:defRPr sz="900"/>
            </a:lvl7pPr>
            <a:lvl8pPr>
              <a:defRPr sz="900"/>
            </a:lvl8pPr>
            <a:lvl9pPr>
              <a:defRPr sz="9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955975" y="2667000"/>
            <a:ext cx="3671292" cy="3124200"/>
          </a:xfrm>
        </p:spPr>
        <p:txBody>
          <a:bodyPr>
            <a:normAutofit/>
          </a:bodyPr>
          <a:lstStyle>
            <a:lvl1pPr>
              <a:defRPr sz="1351"/>
            </a:lvl1pPr>
            <a:lvl2pPr>
              <a:defRPr sz="1200"/>
            </a:lvl2pPr>
            <a:lvl3pPr>
              <a:defRPr sz="1051"/>
            </a:lvl3pPr>
            <a:lvl4pPr>
              <a:defRPr sz="900"/>
            </a:lvl4pPr>
            <a:lvl5pPr>
              <a:defRPr sz="900"/>
            </a:lvl5pPr>
            <a:lvl6pPr>
              <a:defRPr sz="900"/>
            </a:lvl6pPr>
            <a:lvl7pPr>
              <a:defRPr sz="900"/>
            </a:lvl7pPr>
            <a:lvl8pPr>
              <a:defRPr sz="900"/>
            </a:lvl8pPr>
            <a:lvl9pPr>
              <a:defRPr sz="9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4151306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329135" y="2658534"/>
            <a:ext cx="3455391" cy="576262"/>
          </a:xfrm>
        </p:spPr>
        <p:txBody>
          <a:bodyPr anchor="b">
            <a:noAutofit/>
          </a:bodyPr>
          <a:lstStyle>
            <a:lvl1pPr marL="0" indent="0">
              <a:buNone/>
              <a:defRPr sz="2100" b="0">
                <a:solidFill>
                  <a:schemeClr val="accent1">
                    <a:lumMod val="75000"/>
                  </a:schemeClr>
                </a:solidFill>
              </a:defRPr>
            </a:lvl1pPr>
            <a:lvl2pPr marL="342891" indent="0">
              <a:buNone/>
              <a:defRPr sz="1500" b="1"/>
            </a:lvl2pPr>
            <a:lvl3pPr marL="685783" indent="0">
              <a:buNone/>
              <a:defRPr sz="1351" b="1"/>
            </a:lvl3pPr>
            <a:lvl4pPr marL="1028674" indent="0">
              <a:buNone/>
              <a:defRPr sz="1200" b="1"/>
            </a:lvl4pPr>
            <a:lvl5pPr marL="1371566" indent="0">
              <a:buNone/>
              <a:defRPr sz="1200" b="1"/>
            </a:lvl5pPr>
            <a:lvl6pPr marL="1714457" indent="0">
              <a:buNone/>
              <a:defRPr sz="1200" b="1"/>
            </a:lvl6pPr>
            <a:lvl7pPr marL="2057349" indent="0">
              <a:buNone/>
              <a:defRPr sz="1200" b="1"/>
            </a:lvl7pPr>
            <a:lvl8pPr marL="2400240" indent="0">
              <a:buNone/>
              <a:defRPr sz="1200" b="1"/>
            </a:lvl8pPr>
            <a:lvl9pPr marL="2743131" indent="0">
              <a:buNone/>
              <a:defRPr sz="1200" b="1"/>
            </a:lvl9pPr>
          </a:lstStyle>
          <a:p>
            <a:pPr lvl="0"/>
            <a:r>
              <a:rPr lang="en-US"/>
              <a:t>Edit Master text styles</a:t>
            </a:r>
          </a:p>
        </p:txBody>
      </p:sp>
      <p:sp>
        <p:nvSpPr>
          <p:cNvPr id="4" name="Content Placeholder 3"/>
          <p:cNvSpPr>
            <a:spLocks noGrp="1"/>
          </p:cNvSpPr>
          <p:nvPr>
            <p:ph sz="half" idx="2"/>
          </p:nvPr>
        </p:nvSpPr>
        <p:spPr>
          <a:xfrm>
            <a:off x="1113234" y="3335338"/>
            <a:ext cx="3671292" cy="2455862"/>
          </a:xfrm>
        </p:spPr>
        <p:txBody>
          <a:bodyPr anchor="t">
            <a:normAutofit/>
          </a:bodyPr>
          <a:lstStyle>
            <a:lvl1pPr>
              <a:defRPr sz="1351"/>
            </a:lvl1pPr>
            <a:lvl2pPr>
              <a:defRPr sz="1200"/>
            </a:lvl2pPr>
            <a:lvl3pPr>
              <a:defRPr sz="1051"/>
            </a:lvl3pPr>
            <a:lvl4pPr>
              <a:defRPr sz="900"/>
            </a:lvl4pPr>
            <a:lvl5pPr>
              <a:defRPr sz="900"/>
            </a:lvl5pPr>
            <a:lvl6pPr>
              <a:defRPr sz="900"/>
            </a:lvl6pPr>
            <a:lvl7pPr>
              <a:defRPr sz="900"/>
            </a:lvl7pPr>
            <a:lvl8pPr>
              <a:defRPr sz="900"/>
            </a:lvl8pPr>
            <a:lvl9pPr>
              <a:defRPr sz="9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60367" y="2667000"/>
            <a:ext cx="3466903" cy="576262"/>
          </a:xfrm>
        </p:spPr>
        <p:txBody>
          <a:bodyPr anchor="b">
            <a:noAutofit/>
          </a:bodyPr>
          <a:lstStyle>
            <a:lvl1pPr marL="0" indent="0">
              <a:buNone/>
              <a:defRPr sz="2100" b="0">
                <a:solidFill>
                  <a:schemeClr val="accent1">
                    <a:lumMod val="75000"/>
                  </a:schemeClr>
                </a:solidFill>
              </a:defRPr>
            </a:lvl1pPr>
            <a:lvl2pPr marL="342891" indent="0">
              <a:buNone/>
              <a:defRPr sz="1500" b="1"/>
            </a:lvl2pPr>
            <a:lvl3pPr marL="685783" indent="0">
              <a:buNone/>
              <a:defRPr sz="1351" b="1"/>
            </a:lvl3pPr>
            <a:lvl4pPr marL="1028674" indent="0">
              <a:buNone/>
              <a:defRPr sz="1200" b="1"/>
            </a:lvl4pPr>
            <a:lvl5pPr marL="1371566" indent="0">
              <a:buNone/>
              <a:defRPr sz="1200" b="1"/>
            </a:lvl5pPr>
            <a:lvl6pPr marL="1714457" indent="0">
              <a:buNone/>
              <a:defRPr sz="1200" b="1"/>
            </a:lvl6pPr>
            <a:lvl7pPr marL="2057349" indent="0">
              <a:buNone/>
              <a:defRPr sz="1200" b="1"/>
            </a:lvl7pPr>
            <a:lvl8pPr marL="2400240" indent="0">
              <a:buNone/>
              <a:defRPr sz="1200" b="1"/>
            </a:lvl8pPr>
            <a:lvl9pPr marL="2743131" indent="0">
              <a:buNone/>
              <a:defRPr sz="1200" b="1"/>
            </a:lvl9pPr>
          </a:lstStyle>
          <a:p>
            <a:pPr lvl="0"/>
            <a:r>
              <a:rPr lang="en-US"/>
              <a:t>Edit Master text styles</a:t>
            </a:r>
          </a:p>
        </p:txBody>
      </p:sp>
      <p:sp>
        <p:nvSpPr>
          <p:cNvPr id="6" name="Content Placeholder 5"/>
          <p:cNvSpPr>
            <a:spLocks noGrp="1"/>
          </p:cNvSpPr>
          <p:nvPr>
            <p:ph sz="quarter" idx="4"/>
          </p:nvPr>
        </p:nvSpPr>
        <p:spPr>
          <a:xfrm>
            <a:off x="4955975" y="3335338"/>
            <a:ext cx="3671292" cy="2455862"/>
          </a:xfrm>
        </p:spPr>
        <p:txBody>
          <a:bodyPr anchor="t">
            <a:normAutofit/>
          </a:bodyPr>
          <a:lstStyle>
            <a:lvl1pPr>
              <a:defRPr sz="1351"/>
            </a:lvl1pPr>
            <a:lvl2pPr>
              <a:defRPr sz="1200"/>
            </a:lvl2pPr>
            <a:lvl3pPr>
              <a:defRPr sz="1051"/>
            </a:lvl3pPr>
            <a:lvl4pPr>
              <a:defRPr sz="900"/>
            </a:lvl4pPr>
            <a:lvl5pPr>
              <a:defRPr sz="900"/>
            </a:lvl5pPr>
            <a:lvl6pPr>
              <a:defRPr sz="900"/>
            </a:lvl6pPr>
            <a:lvl7pPr>
              <a:defRPr sz="900"/>
            </a:lvl7pPr>
            <a:lvl8pPr>
              <a:defRPr sz="900"/>
            </a:lvl8pPr>
            <a:lvl9pPr>
              <a:defRPr sz="9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9/29/2025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417167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9/29/2025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43326346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9/29/2025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45602396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236" y="1600200"/>
            <a:ext cx="2661841" cy="1371600"/>
          </a:xfrm>
        </p:spPr>
        <p:txBody>
          <a:bodyPr anchor="b">
            <a:normAutofit/>
          </a:bodyPr>
          <a:lstStyle>
            <a:lvl1pPr algn="ctr">
              <a:defRPr sz="1800" b="0"/>
            </a:lvl1pPr>
          </a:lstStyle>
          <a:p>
            <a:r>
              <a:rPr lang="en-US"/>
              <a:t>Click to edit Master title style</a:t>
            </a:r>
            <a:endParaRPr lang="en-US" dirty="0"/>
          </a:p>
        </p:txBody>
      </p:sp>
      <p:sp>
        <p:nvSpPr>
          <p:cNvPr id="3" name="Content Placeholder 2"/>
          <p:cNvSpPr>
            <a:spLocks noGrp="1"/>
          </p:cNvSpPr>
          <p:nvPr>
            <p:ph idx="1"/>
          </p:nvPr>
        </p:nvSpPr>
        <p:spPr>
          <a:xfrm>
            <a:off x="3946526" y="685801"/>
            <a:ext cx="4680743" cy="5105401"/>
          </a:xfrm>
        </p:spPr>
        <p:txBody>
          <a:bodyPr anchor="ctr">
            <a:normAutofit/>
          </a:bodyPr>
          <a:lstStyle>
            <a:lvl1pPr>
              <a:defRPr sz="1500"/>
            </a:lvl1pPr>
            <a:lvl2pPr>
              <a:defRPr sz="1351"/>
            </a:lvl2pPr>
            <a:lvl3pPr>
              <a:defRPr sz="1200"/>
            </a:lvl3pPr>
            <a:lvl4pPr>
              <a:defRPr sz="1051"/>
            </a:lvl4pPr>
            <a:lvl5pPr>
              <a:defRPr sz="1051"/>
            </a:lvl5pPr>
            <a:lvl6pPr>
              <a:defRPr sz="1051"/>
            </a:lvl6pPr>
            <a:lvl7pPr>
              <a:defRPr sz="1051"/>
            </a:lvl7pPr>
            <a:lvl8pPr>
              <a:defRPr sz="1051"/>
            </a:lvl8pPr>
            <a:lvl9pPr>
              <a:defRPr sz="1051"/>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3236" y="2971800"/>
            <a:ext cx="2661841" cy="1828800"/>
          </a:xfrm>
        </p:spPr>
        <p:txBody>
          <a:bodyPr>
            <a:normAutofit/>
          </a:bodyPr>
          <a:lstStyle>
            <a:lvl1pPr marL="0" indent="0" algn="ctr">
              <a:buNone/>
              <a:defRPr sz="1200"/>
            </a:lvl1pPr>
            <a:lvl2pPr marL="342891" indent="0">
              <a:buNone/>
              <a:defRPr sz="900"/>
            </a:lvl2pPr>
            <a:lvl3pPr marL="685783" indent="0">
              <a:buNone/>
              <a:defRPr sz="751"/>
            </a:lvl3pPr>
            <a:lvl4pPr marL="1028674" indent="0">
              <a:buNone/>
              <a:defRPr sz="675"/>
            </a:lvl4pPr>
            <a:lvl5pPr marL="1371566" indent="0">
              <a:buNone/>
              <a:defRPr sz="675"/>
            </a:lvl5pPr>
            <a:lvl6pPr marL="1714457" indent="0">
              <a:buNone/>
              <a:defRPr sz="675"/>
            </a:lvl6pPr>
            <a:lvl7pPr marL="2057349" indent="0">
              <a:buNone/>
              <a:defRPr sz="675"/>
            </a:lvl7pPr>
            <a:lvl8pPr marL="2400240" indent="0">
              <a:buNone/>
              <a:defRPr sz="675"/>
            </a:lvl8pPr>
            <a:lvl9pPr marL="2743131" indent="0">
              <a:buNone/>
              <a:defRPr sz="675"/>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6622320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r>
              <a:rPr lang="en-US"/>
              <a:t>Name, Copyright Information</a:t>
            </a:r>
          </a:p>
        </p:txBody>
      </p:sp>
      <p:sp>
        <p:nvSpPr>
          <p:cNvPr id="5" name="Footer Placeholder 4"/>
          <p:cNvSpPr>
            <a:spLocks noGrp="1"/>
          </p:cNvSpPr>
          <p:nvPr>
            <p:ph type="ftr" sz="quarter" idx="11"/>
          </p:nvPr>
        </p:nvSpPr>
        <p:spPr/>
        <p:txBody>
          <a:bodyPr/>
          <a:lstStyle/>
          <a:p>
            <a:r>
              <a:rPr lang="en-US"/>
              <a:t>Name, Copyright Information</a:t>
            </a:r>
          </a:p>
        </p:txBody>
      </p:sp>
      <p:sp>
        <p:nvSpPr>
          <p:cNvPr id="6" name="Slide Number Placeholder 5"/>
          <p:cNvSpPr>
            <a:spLocks noGrp="1"/>
          </p:cNvSpPr>
          <p:nvPr>
            <p:ph type="sldNum" sz="quarter" idx="12"/>
          </p:nvPr>
        </p:nvSpPr>
        <p:spPr/>
        <p:txBody>
          <a:bodyPr/>
          <a:lstStyle/>
          <a:p>
            <a:fld id="{81DF819C-353F-A348-9CD5-312D288A3529}" type="slidenum">
              <a:rPr lang="en-US" smtClean="0"/>
              <a:pPr/>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2044" y="1752599"/>
            <a:ext cx="4069619" cy="1371600"/>
          </a:xfrm>
        </p:spPr>
        <p:txBody>
          <a:bodyPr anchor="b">
            <a:normAutofit/>
          </a:bodyPr>
          <a:lstStyle>
            <a:lvl1pPr algn="ctr">
              <a:defRPr sz="21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5696012" y="914400"/>
            <a:ext cx="2460731"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200"/>
            </a:lvl1pPr>
            <a:lvl2pPr marL="342891" indent="0">
              <a:buNone/>
              <a:defRPr sz="1200"/>
            </a:lvl2pPr>
            <a:lvl3pPr marL="685783" indent="0">
              <a:buNone/>
              <a:defRPr sz="1200"/>
            </a:lvl3pPr>
            <a:lvl4pPr marL="1028674" indent="0">
              <a:buNone/>
              <a:defRPr sz="1200"/>
            </a:lvl4pPr>
            <a:lvl5pPr marL="1371566" indent="0">
              <a:buNone/>
              <a:defRPr sz="1200"/>
            </a:lvl5pPr>
            <a:lvl6pPr marL="1714457" indent="0">
              <a:buNone/>
              <a:defRPr sz="1200"/>
            </a:lvl6pPr>
            <a:lvl7pPr marL="2057349" indent="0">
              <a:buNone/>
              <a:defRPr sz="1200"/>
            </a:lvl7pPr>
            <a:lvl8pPr marL="2400240" indent="0">
              <a:buNone/>
              <a:defRPr sz="1200"/>
            </a:lvl8pPr>
            <a:lvl9pPr marL="2743131" indent="0">
              <a:buNone/>
              <a:defRPr sz="1200"/>
            </a:lvl9pPr>
          </a:lstStyle>
          <a:p>
            <a:r>
              <a:rPr lang="en-US"/>
              <a:t>Click icon to add picture</a:t>
            </a:r>
            <a:endParaRPr lang="en-US" dirty="0"/>
          </a:p>
        </p:txBody>
      </p:sp>
      <p:sp>
        <p:nvSpPr>
          <p:cNvPr id="4" name="Text Placeholder 3"/>
          <p:cNvSpPr>
            <a:spLocks noGrp="1"/>
          </p:cNvSpPr>
          <p:nvPr>
            <p:ph type="body" sz="half" idx="2"/>
          </p:nvPr>
        </p:nvSpPr>
        <p:spPr>
          <a:xfrm>
            <a:off x="1112044" y="3124199"/>
            <a:ext cx="4069619" cy="1828800"/>
          </a:xfrm>
        </p:spPr>
        <p:txBody>
          <a:bodyPr>
            <a:normAutofit/>
          </a:bodyPr>
          <a:lstStyle>
            <a:lvl1pPr marL="0" indent="0" algn="ctr">
              <a:buNone/>
              <a:defRPr sz="1351"/>
            </a:lvl1pPr>
            <a:lvl2pPr marL="342891" indent="0">
              <a:buNone/>
              <a:defRPr sz="900"/>
            </a:lvl2pPr>
            <a:lvl3pPr marL="685783" indent="0">
              <a:buNone/>
              <a:defRPr sz="751"/>
            </a:lvl3pPr>
            <a:lvl4pPr marL="1028674" indent="0">
              <a:buNone/>
              <a:defRPr sz="675"/>
            </a:lvl4pPr>
            <a:lvl5pPr marL="1371566" indent="0">
              <a:buNone/>
              <a:defRPr sz="675"/>
            </a:lvl5pPr>
            <a:lvl6pPr marL="1714457" indent="0">
              <a:buNone/>
              <a:defRPr sz="675"/>
            </a:lvl6pPr>
            <a:lvl7pPr marL="2057349" indent="0">
              <a:buNone/>
              <a:defRPr sz="675"/>
            </a:lvl7pPr>
            <a:lvl8pPr marL="2400240" indent="0">
              <a:buNone/>
              <a:defRPr sz="675"/>
            </a:lvl8pPr>
            <a:lvl9pPr marL="2743131" indent="0">
              <a:buNone/>
              <a:defRPr sz="675"/>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46397318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236" y="4732866"/>
            <a:ext cx="7514033" cy="566738"/>
          </a:xfrm>
        </p:spPr>
        <p:txBody>
          <a:bodyPr anchor="b">
            <a:normAutofit/>
          </a:bodyPr>
          <a:lstStyle>
            <a:lvl1pPr algn="ctr">
              <a:defRPr sz="18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789509" y="932112"/>
            <a:ext cx="6169459"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200"/>
            </a:lvl1pPr>
            <a:lvl2pPr marL="342891" indent="0">
              <a:buNone/>
              <a:defRPr sz="1200"/>
            </a:lvl2pPr>
            <a:lvl3pPr marL="685783" indent="0">
              <a:buNone/>
              <a:defRPr sz="1200"/>
            </a:lvl3pPr>
            <a:lvl4pPr marL="1028674" indent="0">
              <a:buNone/>
              <a:defRPr sz="1200"/>
            </a:lvl4pPr>
            <a:lvl5pPr marL="1371566" indent="0">
              <a:buNone/>
              <a:defRPr sz="1200"/>
            </a:lvl5pPr>
            <a:lvl6pPr marL="1714457" indent="0">
              <a:buNone/>
              <a:defRPr sz="1200"/>
            </a:lvl6pPr>
            <a:lvl7pPr marL="2057349" indent="0">
              <a:buNone/>
              <a:defRPr sz="1200"/>
            </a:lvl7pPr>
            <a:lvl8pPr marL="2400240" indent="0">
              <a:buNone/>
              <a:defRPr sz="1200"/>
            </a:lvl8pPr>
            <a:lvl9pPr marL="2743131" indent="0">
              <a:buNone/>
              <a:defRPr sz="1200"/>
            </a:lvl9pPr>
          </a:lstStyle>
          <a:p>
            <a:r>
              <a:rPr lang="en-US"/>
              <a:t>Click icon to add picture</a:t>
            </a:r>
            <a:endParaRPr lang="en-US" dirty="0"/>
          </a:p>
        </p:txBody>
      </p:sp>
      <p:sp>
        <p:nvSpPr>
          <p:cNvPr id="4" name="Text Placeholder 3"/>
          <p:cNvSpPr>
            <a:spLocks noGrp="1"/>
          </p:cNvSpPr>
          <p:nvPr>
            <p:ph type="body" sz="half" idx="2"/>
          </p:nvPr>
        </p:nvSpPr>
        <p:spPr>
          <a:xfrm>
            <a:off x="1113236" y="5299603"/>
            <a:ext cx="7514033" cy="493712"/>
          </a:xfrm>
        </p:spPr>
        <p:txBody>
          <a:bodyPr>
            <a:normAutofit/>
          </a:bodyPr>
          <a:lstStyle>
            <a:lvl1pPr marL="0" indent="0" algn="ctr">
              <a:buNone/>
              <a:defRPr sz="1051"/>
            </a:lvl1pPr>
            <a:lvl2pPr marL="342891" indent="0">
              <a:buNone/>
              <a:defRPr sz="900"/>
            </a:lvl2pPr>
            <a:lvl3pPr marL="685783" indent="0">
              <a:buNone/>
              <a:defRPr sz="751"/>
            </a:lvl3pPr>
            <a:lvl4pPr marL="1028674" indent="0">
              <a:buNone/>
              <a:defRPr sz="675"/>
            </a:lvl4pPr>
            <a:lvl5pPr marL="1371566" indent="0">
              <a:buNone/>
              <a:defRPr sz="675"/>
            </a:lvl5pPr>
            <a:lvl6pPr marL="1714457" indent="0">
              <a:buNone/>
              <a:defRPr sz="675"/>
            </a:lvl6pPr>
            <a:lvl7pPr marL="2057349" indent="0">
              <a:buNone/>
              <a:defRPr sz="675"/>
            </a:lvl7pPr>
            <a:lvl8pPr marL="2400240" indent="0">
              <a:buNone/>
              <a:defRPr sz="675"/>
            </a:lvl8pPr>
            <a:lvl9pPr marL="2743131" indent="0">
              <a:buNone/>
              <a:defRPr sz="675"/>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67066871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237" y="685800"/>
            <a:ext cx="7514033" cy="3048000"/>
          </a:xfrm>
        </p:spPr>
        <p:txBody>
          <a:bodyPr anchor="ctr">
            <a:normAutofit/>
          </a:bodyPr>
          <a:lstStyle>
            <a:lvl1pPr algn="ctr">
              <a:defRPr sz="2400" b="0" cap="none"/>
            </a:lvl1pPr>
          </a:lstStyle>
          <a:p>
            <a:r>
              <a:rPr lang="en-US"/>
              <a:t>Click to edit Master title style</a:t>
            </a:r>
            <a:endParaRPr lang="en-US" dirty="0"/>
          </a:p>
        </p:txBody>
      </p:sp>
      <p:sp>
        <p:nvSpPr>
          <p:cNvPr id="3" name="Text Placeholder 2"/>
          <p:cNvSpPr>
            <a:spLocks noGrp="1"/>
          </p:cNvSpPr>
          <p:nvPr>
            <p:ph type="body" idx="1"/>
          </p:nvPr>
        </p:nvSpPr>
        <p:spPr>
          <a:xfrm>
            <a:off x="1113235" y="4343400"/>
            <a:ext cx="7514035" cy="1447800"/>
          </a:xfrm>
        </p:spPr>
        <p:txBody>
          <a:bodyPr anchor="ctr">
            <a:normAutofit/>
          </a:bodyPr>
          <a:lstStyle>
            <a:lvl1pPr marL="0" indent="0" algn="ctr">
              <a:buNone/>
              <a:defRPr sz="1500">
                <a:solidFill>
                  <a:schemeClr val="tx1"/>
                </a:solidFill>
              </a:defRPr>
            </a:lvl1pPr>
            <a:lvl2pPr marL="342891" indent="0">
              <a:buNone/>
              <a:defRPr sz="1351">
                <a:solidFill>
                  <a:schemeClr val="tx1">
                    <a:tint val="75000"/>
                  </a:schemeClr>
                </a:solidFill>
              </a:defRPr>
            </a:lvl2pPr>
            <a:lvl3pPr marL="685783" indent="0">
              <a:buNone/>
              <a:defRPr sz="1200">
                <a:solidFill>
                  <a:schemeClr val="tx1">
                    <a:tint val="75000"/>
                  </a:schemeClr>
                </a:solidFill>
              </a:defRPr>
            </a:lvl3pPr>
            <a:lvl4pPr marL="1028674" indent="0">
              <a:buNone/>
              <a:defRPr sz="1051">
                <a:solidFill>
                  <a:schemeClr val="tx1">
                    <a:tint val="75000"/>
                  </a:schemeClr>
                </a:solidFill>
              </a:defRPr>
            </a:lvl4pPr>
            <a:lvl5pPr marL="1371566" indent="0">
              <a:buNone/>
              <a:defRPr sz="1051">
                <a:solidFill>
                  <a:schemeClr val="tx1">
                    <a:tint val="75000"/>
                  </a:schemeClr>
                </a:solidFill>
              </a:defRPr>
            </a:lvl5pPr>
            <a:lvl6pPr marL="1714457" indent="0">
              <a:buNone/>
              <a:defRPr sz="1051">
                <a:solidFill>
                  <a:schemeClr val="tx1">
                    <a:tint val="75000"/>
                  </a:schemeClr>
                </a:solidFill>
              </a:defRPr>
            </a:lvl6pPr>
            <a:lvl7pPr marL="2057349" indent="0">
              <a:buNone/>
              <a:defRPr sz="1051">
                <a:solidFill>
                  <a:schemeClr val="tx1">
                    <a:tint val="75000"/>
                  </a:schemeClr>
                </a:solidFill>
              </a:defRPr>
            </a:lvl7pPr>
            <a:lvl8pPr marL="2400240" indent="0">
              <a:buNone/>
              <a:defRPr sz="1051">
                <a:solidFill>
                  <a:schemeClr val="tx1">
                    <a:tint val="75000"/>
                  </a:schemeClr>
                </a:solidFill>
              </a:defRPr>
            </a:lvl8pPr>
            <a:lvl9pPr marL="2743131" indent="0">
              <a:buNone/>
              <a:defRPr sz="1051">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59023053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198959" y="863024"/>
            <a:ext cx="457200" cy="584776"/>
          </a:xfrm>
          <a:prstGeom prst="rect">
            <a:avLst/>
          </a:prstGeom>
        </p:spPr>
        <p:txBody>
          <a:bodyPr vert="horz" lIns="68580" tIns="34291" rIns="68580" bIns="34291"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5" name="TextBox 14"/>
          <p:cNvSpPr txBox="1"/>
          <p:nvPr/>
        </p:nvSpPr>
        <p:spPr>
          <a:xfrm>
            <a:off x="8170069" y="2819400"/>
            <a:ext cx="457200" cy="584776"/>
          </a:xfrm>
          <a:prstGeom prst="rect">
            <a:avLst/>
          </a:prstGeom>
        </p:spPr>
        <p:txBody>
          <a:bodyPr vert="horz" lIns="68580" tIns="34291" rIns="68580" bIns="34291"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
        <p:nvSpPr>
          <p:cNvPr id="2" name="Title 1"/>
          <p:cNvSpPr>
            <a:spLocks noGrp="1"/>
          </p:cNvSpPr>
          <p:nvPr>
            <p:ph type="title"/>
          </p:nvPr>
        </p:nvSpPr>
        <p:spPr>
          <a:xfrm>
            <a:off x="1656159" y="685802"/>
            <a:ext cx="6742509" cy="2743199"/>
          </a:xfrm>
        </p:spPr>
        <p:txBody>
          <a:bodyPr anchor="ctr">
            <a:normAutofit/>
          </a:bodyPr>
          <a:lstStyle>
            <a:lvl1pPr algn="ctr">
              <a:defRPr sz="24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827609" y="3428999"/>
            <a:ext cx="6399611" cy="381000"/>
          </a:xfrm>
        </p:spPr>
        <p:txBody>
          <a:bodyPr anchor="ctr">
            <a:normAutofit/>
          </a:bodyPr>
          <a:lstStyle>
            <a:lvl1pPr marL="0" indent="0">
              <a:buFontTx/>
              <a:buNone/>
              <a:defRPr sz="1351"/>
            </a:lvl1pPr>
            <a:lvl2pPr marL="342891" indent="0">
              <a:buFontTx/>
              <a:buNone/>
              <a:defRPr/>
            </a:lvl2pPr>
            <a:lvl3pPr marL="685783" indent="0">
              <a:buFontTx/>
              <a:buNone/>
              <a:defRPr/>
            </a:lvl3pPr>
            <a:lvl4pPr marL="1028674" indent="0">
              <a:buFontTx/>
              <a:buNone/>
              <a:defRPr/>
            </a:lvl4pPr>
            <a:lvl5pPr marL="1371566" indent="0">
              <a:buFontTx/>
              <a:buNone/>
              <a:defRPr/>
            </a:lvl5pPr>
          </a:lstStyle>
          <a:p>
            <a:pPr lvl="0"/>
            <a:r>
              <a:rPr lang="en-US"/>
              <a:t>Edit Master text styles</a:t>
            </a:r>
          </a:p>
        </p:txBody>
      </p:sp>
      <p:sp>
        <p:nvSpPr>
          <p:cNvPr id="3" name="Text Placeholder 2"/>
          <p:cNvSpPr>
            <a:spLocks noGrp="1"/>
          </p:cNvSpPr>
          <p:nvPr>
            <p:ph type="body" idx="1"/>
          </p:nvPr>
        </p:nvSpPr>
        <p:spPr>
          <a:xfrm>
            <a:off x="1113236" y="4343400"/>
            <a:ext cx="7514033" cy="1447800"/>
          </a:xfrm>
        </p:spPr>
        <p:txBody>
          <a:bodyPr anchor="ctr">
            <a:normAutofit/>
          </a:bodyPr>
          <a:lstStyle>
            <a:lvl1pPr marL="0" indent="0" algn="ctr">
              <a:buNone/>
              <a:defRPr sz="1500">
                <a:solidFill>
                  <a:schemeClr val="tx1"/>
                </a:solidFill>
              </a:defRPr>
            </a:lvl1pPr>
            <a:lvl2pPr marL="342891" indent="0">
              <a:buNone/>
              <a:defRPr sz="1351">
                <a:solidFill>
                  <a:schemeClr val="tx1">
                    <a:tint val="75000"/>
                  </a:schemeClr>
                </a:solidFill>
              </a:defRPr>
            </a:lvl2pPr>
            <a:lvl3pPr marL="685783" indent="0">
              <a:buNone/>
              <a:defRPr sz="1200">
                <a:solidFill>
                  <a:schemeClr val="tx1">
                    <a:tint val="75000"/>
                  </a:schemeClr>
                </a:solidFill>
              </a:defRPr>
            </a:lvl3pPr>
            <a:lvl4pPr marL="1028674" indent="0">
              <a:buNone/>
              <a:defRPr sz="1051">
                <a:solidFill>
                  <a:schemeClr val="tx1">
                    <a:tint val="75000"/>
                  </a:schemeClr>
                </a:solidFill>
              </a:defRPr>
            </a:lvl4pPr>
            <a:lvl5pPr marL="1371566" indent="0">
              <a:buNone/>
              <a:defRPr sz="1051">
                <a:solidFill>
                  <a:schemeClr val="tx1">
                    <a:tint val="75000"/>
                  </a:schemeClr>
                </a:solidFill>
              </a:defRPr>
            </a:lvl5pPr>
            <a:lvl6pPr marL="1714457" indent="0">
              <a:buNone/>
              <a:defRPr sz="1051">
                <a:solidFill>
                  <a:schemeClr val="tx1">
                    <a:tint val="75000"/>
                  </a:schemeClr>
                </a:solidFill>
              </a:defRPr>
            </a:lvl6pPr>
            <a:lvl7pPr marL="2057349" indent="0">
              <a:buNone/>
              <a:defRPr sz="1051">
                <a:solidFill>
                  <a:schemeClr val="tx1">
                    <a:tint val="75000"/>
                  </a:schemeClr>
                </a:solidFill>
              </a:defRPr>
            </a:lvl7pPr>
            <a:lvl8pPr marL="2400240" indent="0">
              <a:buNone/>
              <a:defRPr sz="1051">
                <a:solidFill>
                  <a:schemeClr val="tx1">
                    <a:tint val="75000"/>
                  </a:schemeClr>
                </a:solidFill>
              </a:defRPr>
            </a:lvl8pPr>
            <a:lvl9pPr marL="2743131" indent="0">
              <a:buNone/>
              <a:defRPr sz="1051">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50342422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13235" y="3308581"/>
            <a:ext cx="7514032" cy="1468800"/>
          </a:xfrm>
        </p:spPr>
        <p:txBody>
          <a:bodyPr anchor="b">
            <a:normAutofit/>
          </a:bodyPr>
          <a:lstStyle>
            <a:lvl1pPr algn="r">
              <a:defRPr sz="2400" b="0" cap="none"/>
            </a:lvl1pPr>
          </a:lstStyle>
          <a:p>
            <a:r>
              <a:rPr lang="en-US"/>
              <a:t>Click to edit Master title style</a:t>
            </a:r>
            <a:endParaRPr lang="en-US" dirty="0"/>
          </a:p>
        </p:txBody>
      </p:sp>
      <p:sp>
        <p:nvSpPr>
          <p:cNvPr id="3" name="Text Placeholder 2"/>
          <p:cNvSpPr>
            <a:spLocks noGrp="1"/>
          </p:cNvSpPr>
          <p:nvPr>
            <p:ph type="body" idx="1"/>
          </p:nvPr>
        </p:nvSpPr>
        <p:spPr>
          <a:xfrm>
            <a:off x="1113236" y="4777381"/>
            <a:ext cx="7514033" cy="860400"/>
          </a:xfrm>
        </p:spPr>
        <p:txBody>
          <a:bodyPr anchor="t">
            <a:normAutofit/>
          </a:bodyPr>
          <a:lstStyle>
            <a:lvl1pPr marL="0" indent="0" algn="r">
              <a:buNone/>
              <a:defRPr sz="1500">
                <a:solidFill>
                  <a:schemeClr val="tx1"/>
                </a:solidFill>
              </a:defRPr>
            </a:lvl1pPr>
            <a:lvl2pPr marL="342891" indent="0">
              <a:buNone/>
              <a:defRPr sz="1351">
                <a:solidFill>
                  <a:schemeClr val="tx1">
                    <a:tint val="75000"/>
                  </a:schemeClr>
                </a:solidFill>
              </a:defRPr>
            </a:lvl2pPr>
            <a:lvl3pPr marL="685783" indent="0">
              <a:buNone/>
              <a:defRPr sz="1200">
                <a:solidFill>
                  <a:schemeClr val="tx1">
                    <a:tint val="75000"/>
                  </a:schemeClr>
                </a:solidFill>
              </a:defRPr>
            </a:lvl3pPr>
            <a:lvl4pPr marL="1028674" indent="0">
              <a:buNone/>
              <a:defRPr sz="1051">
                <a:solidFill>
                  <a:schemeClr val="tx1">
                    <a:tint val="75000"/>
                  </a:schemeClr>
                </a:solidFill>
              </a:defRPr>
            </a:lvl4pPr>
            <a:lvl5pPr marL="1371566" indent="0">
              <a:buNone/>
              <a:defRPr sz="1051">
                <a:solidFill>
                  <a:schemeClr val="tx1">
                    <a:tint val="75000"/>
                  </a:schemeClr>
                </a:solidFill>
              </a:defRPr>
            </a:lvl5pPr>
            <a:lvl6pPr marL="1714457" indent="0">
              <a:buNone/>
              <a:defRPr sz="1051">
                <a:solidFill>
                  <a:schemeClr val="tx1">
                    <a:tint val="75000"/>
                  </a:schemeClr>
                </a:solidFill>
              </a:defRPr>
            </a:lvl6pPr>
            <a:lvl7pPr marL="2057349" indent="0">
              <a:buNone/>
              <a:defRPr sz="1051">
                <a:solidFill>
                  <a:schemeClr val="tx1">
                    <a:tint val="75000"/>
                  </a:schemeClr>
                </a:solidFill>
              </a:defRPr>
            </a:lvl7pPr>
            <a:lvl8pPr marL="2400240" indent="0">
              <a:buNone/>
              <a:defRPr sz="1051">
                <a:solidFill>
                  <a:schemeClr val="tx1">
                    <a:tint val="75000"/>
                  </a:schemeClr>
                </a:solidFill>
              </a:defRPr>
            </a:lvl8pPr>
            <a:lvl9pPr marL="2743131" indent="0">
              <a:buNone/>
              <a:defRPr sz="1051">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05628218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198959" y="863024"/>
            <a:ext cx="457200" cy="584776"/>
          </a:xfrm>
          <a:prstGeom prst="rect">
            <a:avLst/>
          </a:prstGeom>
        </p:spPr>
        <p:txBody>
          <a:bodyPr vert="horz" lIns="68580" tIns="34291" rIns="68580" bIns="34291"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5" name="TextBox 14"/>
          <p:cNvSpPr txBox="1"/>
          <p:nvPr/>
        </p:nvSpPr>
        <p:spPr>
          <a:xfrm>
            <a:off x="8170069" y="2819400"/>
            <a:ext cx="457200" cy="584776"/>
          </a:xfrm>
          <a:prstGeom prst="rect">
            <a:avLst/>
          </a:prstGeom>
        </p:spPr>
        <p:txBody>
          <a:bodyPr vert="horz" lIns="68580" tIns="34291" rIns="68580" bIns="34291"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
        <p:nvSpPr>
          <p:cNvPr id="2" name="Title 1"/>
          <p:cNvSpPr>
            <a:spLocks noGrp="1"/>
          </p:cNvSpPr>
          <p:nvPr>
            <p:ph type="title"/>
          </p:nvPr>
        </p:nvSpPr>
        <p:spPr>
          <a:xfrm>
            <a:off x="1656159" y="685802"/>
            <a:ext cx="6742509" cy="2743199"/>
          </a:xfrm>
        </p:spPr>
        <p:txBody>
          <a:bodyPr anchor="ctr">
            <a:normAutofit/>
          </a:bodyPr>
          <a:lstStyle>
            <a:lvl1pPr algn="ctr">
              <a:defRPr sz="24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113237" y="3886200"/>
            <a:ext cx="7514033" cy="889000"/>
          </a:xfrm>
        </p:spPr>
        <p:txBody>
          <a:bodyPr vert="horz" lIns="91440" tIns="45720" rIns="91440" bIns="45720" rtlCol="0" anchor="b">
            <a:normAutofit/>
          </a:bodyPr>
          <a:lstStyle>
            <a:lvl1pPr algn="r">
              <a:buNone/>
              <a:defRPr lang="en-US" sz="18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113236" y="4775200"/>
            <a:ext cx="7514033" cy="1016000"/>
          </a:xfrm>
        </p:spPr>
        <p:txBody>
          <a:bodyPr anchor="t">
            <a:normAutofit/>
          </a:bodyPr>
          <a:lstStyle>
            <a:lvl1pPr marL="0" indent="0" algn="r">
              <a:buNone/>
              <a:defRPr sz="1351">
                <a:solidFill>
                  <a:schemeClr val="tx1"/>
                </a:solidFill>
              </a:defRPr>
            </a:lvl1pPr>
            <a:lvl2pPr marL="342891" indent="0">
              <a:buNone/>
              <a:defRPr sz="1351">
                <a:solidFill>
                  <a:schemeClr val="tx1">
                    <a:tint val="75000"/>
                  </a:schemeClr>
                </a:solidFill>
              </a:defRPr>
            </a:lvl2pPr>
            <a:lvl3pPr marL="685783" indent="0">
              <a:buNone/>
              <a:defRPr sz="1200">
                <a:solidFill>
                  <a:schemeClr val="tx1">
                    <a:tint val="75000"/>
                  </a:schemeClr>
                </a:solidFill>
              </a:defRPr>
            </a:lvl3pPr>
            <a:lvl4pPr marL="1028674" indent="0">
              <a:buNone/>
              <a:defRPr sz="1051">
                <a:solidFill>
                  <a:schemeClr val="tx1">
                    <a:tint val="75000"/>
                  </a:schemeClr>
                </a:solidFill>
              </a:defRPr>
            </a:lvl4pPr>
            <a:lvl5pPr marL="1371566" indent="0">
              <a:buNone/>
              <a:defRPr sz="1051">
                <a:solidFill>
                  <a:schemeClr val="tx1">
                    <a:tint val="75000"/>
                  </a:schemeClr>
                </a:solidFill>
              </a:defRPr>
            </a:lvl5pPr>
            <a:lvl6pPr marL="1714457" indent="0">
              <a:buNone/>
              <a:defRPr sz="1051">
                <a:solidFill>
                  <a:schemeClr val="tx1">
                    <a:tint val="75000"/>
                  </a:schemeClr>
                </a:solidFill>
              </a:defRPr>
            </a:lvl6pPr>
            <a:lvl7pPr marL="2057349" indent="0">
              <a:buNone/>
              <a:defRPr sz="1051">
                <a:solidFill>
                  <a:schemeClr val="tx1">
                    <a:tint val="75000"/>
                  </a:schemeClr>
                </a:solidFill>
              </a:defRPr>
            </a:lvl7pPr>
            <a:lvl8pPr marL="2400240" indent="0">
              <a:buNone/>
              <a:defRPr sz="1051">
                <a:solidFill>
                  <a:schemeClr val="tx1">
                    <a:tint val="75000"/>
                  </a:schemeClr>
                </a:solidFill>
              </a:defRPr>
            </a:lvl8pPr>
            <a:lvl9pPr marL="2743131" indent="0">
              <a:buNone/>
              <a:defRPr sz="1051">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90685745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13235" y="685802"/>
            <a:ext cx="7514035"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113235" y="3505200"/>
            <a:ext cx="7514035" cy="838200"/>
          </a:xfrm>
        </p:spPr>
        <p:txBody>
          <a:bodyPr vert="horz" lIns="91440" tIns="45720" rIns="91440" bIns="45720" rtlCol="0" anchor="b">
            <a:normAutofit/>
          </a:bodyPr>
          <a:lstStyle>
            <a:lvl1pPr>
              <a:buNone/>
              <a:defRPr lang="en-US" sz="21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113235" y="4343400"/>
            <a:ext cx="7514035" cy="1447800"/>
          </a:xfrm>
        </p:spPr>
        <p:txBody>
          <a:bodyPr anchor="t">
            <a:normAutofit/>
          </a:bodyPr>
          <a:lstStyle>
            <a:lvl1pPr marL="0" indent="0" algn="l">
              <a:buNone/>
              <a:defRPr sz="1351">
                <a:solidFill>
                  <a:schemeClr val="tx1"/>
                </a:solidFill>
              </a:defRPr>
            </a:lvl1pPr>
            <a:lvl2pPr marL="342891" indent="0">
              <a:buNone/>
              <a:defRPr sz="1351">
                <a:solidFill>
                  <a:schemeClr val="tx1">
                    <a:tint val="75000"/>
                  </a:schemeClr>
                </a:solidFill>
              </a:defRPr>
            </a:lvl2pPr>
            <a:lvl3pPr marL="685783" indent="0">
              <a:buNone/>
              <a:defRPr sz="1200">
                <a:solidFill>
                  <a:schemeClr val="tx1">
                    <a:tint val="75000"/>
                  </a:schemeClr>
                </a:solidFill>
              </a:defRPr>
            </a:lvl3pPr>
            <a:lvl4pPr marL="1028674" indent="0">
              <a:buNone/>
              <a:defRPr sz="1051">
                <a:solidFill>
                  <a:schemeClr val="tx1">
                    <a:tint val="75000"/>
                  </a:schemeClr>
                </a:solidFill>
              </a:defRPr>
            </a:lvl4pPr>
            <a:lvl5pPr marL="1371566" indent="0">
              <a:buNone/>
              <a:defRPr sz="1051">
                <a:solidFill>
                  <a:schemeClr val="tx1">
                    <a:tint val="75000"/>
                  </a:schemeClr>
                </a:solidFill>
              </a:defRPr>
            </a:lvl5pPr>
            <a:lvl6pPr marL="1714457" indent="0">
              <a:buNone/>
              <a:defRPr sz="1051">
                <a:solidFill>
                  <a:schemeClr val="tx1">
                    <a:tint val="75000"/>
                  </a:schemeClr>
                </a:solidFill>
              </a:defRPr>
            </a:lvl6pPr>
            <a:lvl7pPr marL="2057349" indent="0">
              <a:buNone/>
              <a:defRPr sz="1051">
                <a:solidFill>
                  <a:schemeClr val="tx1">
                    <a:tint val="75000"/>
                  </a:schemeClr>
                </a:solidFill>
              </a:defRPr>
            </a:lvl7pPr>
            <a:lvl8pPr marL="2400240" indent="0">
              <a:buNone/>
              <a:defRPr sz="1051">
                <a:solidFill>
                  <a:schemeClr val="tx1">
                    <a:tint val="75000"/>
                  </a:schemeClr>
                </a:solidFill>
              </a:defRPr>
            </a:lvl8pPr>
            <a:lvl9pPr marL="2743131" indent="0">
              <a:buNone/>
              <a:defRPr sz="1051">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31670433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85838568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99493" y="685800"/>
            <a:ext cx="1327777"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13235" y="685800"/>
            <a:ext cx="6014807" cy="51054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442202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r>
              <a:rPr lang="en-US"/>
              <a:t>Name, Copyright Information</a:t>
            </a:r>
          </a:p>
        </p:txBody>
      </p:sp>
      <p:sp>
        <p:nvSpPr>
          <p:cNvPr id="5" name="Footer Placeholder 4"/>
          <p:cNvSpPr>
            <a:spLocks noGrp="1"/>
          </p:cNvSpPr>
          <p:nvPr>
            <p:ph type="ftr" sz="quarter" idx="11"/>
          </p:nvPr>
        </p:nvSpPr>
        <p:spPr/>
        <p:txBody>
          <a:bodyPr/>
          <a:lstStyle/>
          <a:p>
            <a:r>
              <a:rPr lang="en-US"/>
              <a:t>Name, Copyright Information</a:t>
            </a:r>
          </a:p>
        </p:txBody>
      </p:sp>
      <p:sp>
        <p:nvSpPr>
          <p:cNvPr id="6" name="Slide Number Placeholder 5"/>
          <p:cNvSpPr>
            <a:spLocks noGrp="1"/>
          </p:cNvSpPr>
          <p:nvPr>
            <p:ph type="sldNum" sz="quarter" idx="12"/>
          </p:nvPr>
        </p:nvSpPr>
        <p:spPr/>
        <p:txBody>
          <a:bodyPr/>
          <a:lstStyle/>
          <a:p>
            <a:fld id="{81DF819C-353F-A348-9CD5-312D288A3529}"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9"/>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9"/>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r>
              <a:rPr lang="en-US"/>
              <a:t>Name, Copyright Information</a:t>
            </a:r>
          </a:p>
        </p:txBody>
      </p:sp>
      <p:sp>
        <p:nvSpPr>
          <p:cNvPr id="6" name="Footer Placeholder 5"/>
          <p:cNvSpPr>
            <a:spLocks noGrp="1"/>
          </p:cNvSpPr>
          <p:nvPr>
            <p:ph type="ftr" sz="quarter" idx="11"/>
          </p:nvPr>
        </p:nvSpPr>
        <p:spPr/>
        <p:txBody>
          <a:bodyPr/>
          <a:lstStyle/>
          <a:p>
            <a:r>
              <a:rPr lang="en-US"/>
              <a:t>Name, Copyright Information</a:t>
            </a:r>
          </a:p>
        </p:txBody>
      </p:sp>
      <p:sp>
        <p:nvSpPr>
          <p:cNvPr id="7" name="Slide Number Placeholder 6"/>
          <p:cNvSpPr>
            <a:spLocks noGrp="1"/>
          </p:cNvSpPr>
          <p:nvPr>
            <p:ph type="sldNum" sz="quarter" idx="12"/>
          </p:nvPr>
        </p:nvSpPr>
        <p:spPr/>
        <p:txBody>
          <a:bodyPr/>
          <a:lstStyle/>
          <a:p>
            <a:fld id="{81DF819C-353F-A348-9CD5-312D288A3529}" type="slidenum">
              <a:rPr lang="en-US" smtClean="0"/>
              <a:pPr/>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1"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7"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1" y="1444295"/>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1444295"/>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r>
              <a:rPr lang="en-US" dirty="0"/>
              <a:t>Name, Copyright Information</a:t>
            </a:r>
          </a:p>
        </p:txBody>
      </p:sp>
      <p:sp>
        <p:nvSpPr>
          <p:cNvPr id="8" name="Footer Placeholder 7"/>
          <p:cNvSpPr>
            <a:spLocks noGrp="1"/>
          </p:cNvSpPr>
          <p:nvPr>
            <p:ph type="ftr" sz="quarter" idx="11"/>
          </p:nvPr>
        </p:nvSpPr>
        <p:spPr/>
        <p:txBody>
          <a:bodyPr/>
          <a:lstStyle/>
          <a:p>
            <a:r>
              <a:rPr lang="en-US"/>
              <a:t>Name, Copyright Information</a:t>
            </a:r>
          </a:p>
        </p:txBody>
      </p:sp>
      <p:sp>
        <p:nvSpPr>
          <p:cNvPr id="9" name="Slide Number Placeholder 8"/>
          <p:cNvSpPr>
            <a:spLocks noGrp="1"/>
          </p:cNvSpPr>
          <p:nvPr>
            <p:ph type="sldNum" sz="quarter" idx="12"/>
          </p:nvPr>
        </p:nvSpPr>
        <p:spPr/>
        <p:txBody>
          <a:bodyPr/>
          <a:lstStyle/>
          <a:p>
            <a:fld id="{81DF819C-353F-A348-9CD5-312D288A3529}"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r>
              <a:rPr lang="en-US"/>
              <a:t>Name, Copyright Information</a:t>
            </a:r>
          </a:p>
        </p:txBody>
      </p:sp>
      <p:sp>
        <p:nvSpPr>
          <p:cNvPr id="4" name="Footer Placeholder 3"/>
          <p:cNvSpPr>
            <a:spLocks noGrp="1"/>
          </p:cNvSpPr>
          <p:nvPr>
            <p:ph type="ftr" sz="quarter" idx="11"/>
          </p:nvPr>
        </p:nvSpPr>
        <p:spPr/>
        <p:txBody>
          <a:bodyPr/>
          <a:lstStyle/>
          <a:p>
            <a:r>
              <a:rPr lang="en-US"/>
              <a:t>Name, Copyright Information</a:t>
            </a:r>
          </a:p>
        </p:txBody>
      </p:sp>
      <p:sp>
        <p:nvSpPr>
          <p:cNvPr id="5" name="Slide Number Placeholder 4"/>
          <p:cNvSpPr>
            <a:spLocks noGrp="1"/>
          </p:cNvSpPr>
          <p:nvPr>
            <p:ph type="sldNum" sz="quarter" idx="12"/>
          </p:nvPr>
        </p:nvSpPr>
        <p:spPr/>
        <p:txBody>
          <a:bodyPr/>
          <a:lstStyle/>
          <a:p>
            <a:fld id="{81DF819C-353F-A348-9CD5-312D288A3529}" type="slidenum">
              <a:rPr lang="en-US" smtClean="0"/>
              <a:pPr/>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Name, Copyright Information</a:t>
            </a:r>
          </a:p>
        </p:txBody>
      </p:sp>
      <p:sp>
        <p:nvSpPr>
          <p:cNvPr id="3" name="Footer Placeholder 2"/>
          <p:cNvSpPr>
            <a:spLocks noGrp="1"/>
          </p:cNvSpPr>
          <p:nvPr>
            <p:ph type="ftr" sz="quarter" idx="11"/>
          </p:nvPr>
        </p:nvSpPr>
        <p:spPr/>
        <p:txBody>
          <a:bodyPr/>
          <a:lstStyle/>
          <a:p>
            <a:r>
              <a:rPr lang="en-US"/>
              <a:t>Name, Copyright Information</a:t>
            </a:r>
          </a:p>
        </p:txBody>
      </p:sp>
      <p:sp>
        <p:nvSpPr>
          <p:cNvPr id="4" name="Slide Number Placeholder 3"/>
          <p:cNvSpPr>
            <a:spLocks noGrp="1"/>
          </p:cNvSpPr>
          <p:nvPr>
            <p:ph type="sldNum" sz="quarter" idx="12"/>
          </p:nvPr>
        </p:nvSpPr>
        <p:spPr/>
        <p:txBody>
          <a:bodyPr/>
          <a:lstStyle/>
          <a:p>
            <a:fld id="{81DF819C-353F-A348-9CD5-312D288A3529}" type="slidenum">
              <a:rPr lang="en-US" smtClean="0"/>
              <a:pPr/>
              <a:t>‹#›</a:t>
            </a:fld>
            <a:endParaRPr lang="en-US"/>
          </a:p>
        </p:txBody>
      </p:sp>
      <p:pic>
        <p:nvPicPr>
          <p:cNvPr id="5" name="Picture 4" descr="C:\Users\kevin.c.lee\Desktop\untitled.png">
            <a:extLst>
              <a:ext uri="{FF2B5EF4-FFF2-40B4-BE49-F238E27FC236}">
                <a16:creationId xmlns:a16="http://schemas.microsoft.com/office/drawing/2014/main" id="{A68B9F67-8150-4C4E-9C95-B2D857600552}"/>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33783" y="25273"/>
            <a:ext cx="2009775" cy="685800"/>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r>
              <a:rPr lang="en-US"/>
              <a:t>Name, Copyright Information</a:t>
            </a:r>
          </a:p>
        </p:txBody>
      </p:sp>
      <p:sp>
        <p:nvSpPr>
          <p:cNvPr id="6" name="Footer Placeholder 5"/>
          <p:cNvSpPr>
            <a:spLocks noGrp="1"/>
          </p:cNvSpPr>
          <p:nvPr>
            <p:ph type="ftr" sz="quarter" idx="11"/>
          </p:nvPr>
        </p:nvSpPr>
        <p:spPr/>
        <p:txBody>
          <a:bodyPr/>
          <a:lstStyle/>
          <a:p>
            <a:r>
              <a:rPr lang="en-US"/>
              <a:t>Name, Copyright Information</a:t>
            </a:r>
          </a:p>
        </p:txBody>
      </p:sp>
      <p:sp>
        <p:nvSpPr>
          <p:cNvPr id="7" name="Slide Number Placeholder 6"/>
          <p:cNvSpPr>
            <a:spLocks noGrp="1"/>
          </p:cNvSpPr>
          <p:nvPr>
            <p:ph type="sldNum" sz="quarter" idx="12"/>
          </p:nvPr>
        </p:nvSpPr>
        <p:spPr/>
        <p:txBody>
          <a:bodyPr/>
          <a:lstStyle/>
          <a:p>
            <a:fld id="{81DF819C-353F-A348-9CD5-312D288A3529}"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3"/>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r>
              <a:rPr lang="en-US"/>
              <a:t>Name, Copyright Information</a:t>
            </a:r>
          </a:p>
        </p:txBody>
      </p:sp>
      <p:sp>
        <p:nvSpPr>
          <p:cNvPr id="6" name="Footer Placeholder 5"/>
          <p:cNvSpPr>
            <a:spLocks noGrp="1"/>
          </p:cNvSpPr>
          <p:nvPr>
            <p:ph type="ftr" sz="quarter" idx="11"/>
          </p:nvPr>
        </p:nvSpPr>
        <p:spPr>
          <a:xfrm>
            <a:off x="4380073" y="6407945"/>
            <a:ext cx="2350681" cy="365125"/>
          </a:xfrm>
        </p:spPr>
        <p:txBody>
          <a:bodyPr/>
          <a:lstStyle>
            <a:lvl1pPr>
              <a:defRPr>
                <a:solidFill>
                  <a:schemeClr val="tx1"/>
                </a:solidFill>
              </a:defRPr>
            </a:lvl1pPr>
            <a:extLst/>
          </a:lstStyle>
          <a:p>
            <a:r>
              <a:rPr lang="en-US"/>
              <a:t>Name, Copyright Information</a:t>
            </a:r>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81DF819C-353F-A348-9CD5-312D288A3529}" type="slidenum">
              <a:rPr lang="en-US" smtClean="0"/>
              <a:pPr/>
              <a:t>‹#›</a:t>
            </a:fld>
            <a:endParaRPr lang="en-US"/>
          </a:p>
        </p:txBody>
      </p:sp>
      <p:sp>
        <p:nvSpPr>
          <p:cNvPr id="2" name="Title 1"/>
          <p:cNvSpPr>
            <a:spLocks noGrp="1"/>
          </p:cNvSpPr>
          <p:nvPr>
            <p:ph type="title"/>
          </p:nvPr>
        </p:nvSpPr>
        <p:spPr>
          <a:xfrm>
            <a:off x="228600" y="4865123"/>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7"/>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0" name="Right Triangle 9"/>
          <p:cNvSpPr>
            <a:spLocks/>
          </p:cNvSpPr>
          <p:nvPr/>
        </p:nvSpPr>
        <p:spPr bwMode="auto">
          <a:xfrm>
            <a:off x="-6043" y="5791254"/>
            <a:ext cx="3402315"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1" name="Straight Connector 10"/>
          <p:cNvCxnSpPr/>
          <p:nvPr/>
        </p:nvCxnSpPr>
        <p:spPr>
          <a:xfrm>
            <a:off x="-9237" y="5787739"/>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7"/>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4" name="Right Triangle 13"/>
          <p:cNvSpPr>
            <a:spLocks/>
          </p:cNvSpPr>
          <p:nvPr/>
        </p:nvSpPr>
        <p:spPr bwMode="auto">
          <a:xfrm>
            <a:off x="-6043" y="5791254"/>
            <a:ext cx="3402315"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5" name="Straight Connector 14"/>
          <p:cNvCxnSpPr/>
          <p:nvPr/>
        </p:nvCxnSpPr>
        <p:spPr>
          <a:xfrm>
            <a:off x="-9237" y="5787739"/>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9"/>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r>
              <a:rPr lang="en-US"/>
              <a:t>Name, Copyright Information</a:t>
            </a:r>
          </a:p>
        </p:txBody>
      </p:sp>
      <p:sp>
        <p:nvSpPr>
          <p:cNvPr id="22" name="Footer Placeholder 21"/>
          <p:cNvSpPr>
            <a:spLocks noGrp="1"/>
          </p:cNvSpPr>
          <p:nvPr>
            <p:ph type="ftr" sz="quarter" idx="3"/>
          </p:nvPr>
        </p:nvSpPr>
        <p:spPr>
          <a:xfrm>
            <a:off x="4380073" y="6407945"/>
            <a:ext cx="2350681" cy="365125"/>
          </a:xfrm>
          <a:prstGeom prst="rect">
            <a:avLst/>
          </a:prstGeom>
        </p:spPr>
        <p:txBody>
          <a:bodyPr vert="horz" anchor="b"/>
          <a:lstStyle>
            <a:lvl1pPr algn="r" eaLnBrk="1" latinLnBrk="0" hangingPunct="1">
              <a:defRPr kumimoji="0" sz="1000">
                <a:solidFill>
                  <a:schemeClr val="tx1"/>
                </a:solidFill>
              </a:defRPr>
            </a:lvl1pPr>
            <a:extLst/>
          </a:lstStyle>
          <a:p>
            <a:r>
              <a:rPr lang="en-US"/>
              <a:t>Name, Copyright Information</a:t>
            </a:r>
            <a:endParaRPr lang="en-US" dirty="0"/>
          </a:p>
        </p:txBody>
      </p:sp>
      <p:sp>
        <p:nvSpPr>
          <p:cNvPr id="18" name="Slide Number Placeholder 17"/>
          <p:cNvSpPr>
            <a:spLocks noGrp="1"/>
          </p:cNvSpPr>
          <p:nvPr>
            <p:ph type="sldNum" sz="quarter" idx="4"/>
          </p:nvPr>
        </p:nvSpPr>
        <p:spPr>
          <a:xfrm>
            <a:off x="8647272" y="6407945"/>
            <a:ext cx="365760" cy="365125"/>
          </a:xfrm>
          <a:prstGeom prst="rect">
            <a:avLst/>
          </a:prstGeom>
        </p:spPr>
        <p:txBody>
          <a:bodyPr vert="horz" anchor="b"/>
          <a:lstStyle>
            <a:lvl1pPr algn="r" eaLnBrk="1" latinLnBrk="0" hangingPunct="1">
              <a:defRPr kumimoji="0" sz="1000" b="0">
                <a:solidFill>
                  <a:schemeClr val="tx1"/>
                </a:solidFill>
              </a:defRPr>
            </a:lvl1pPr>
            <a:extLst/>
          </a:lstStyle>
          <a:p>
            <a:fld id="{81DF819C-353F-A348-9CD5-312D288A352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914" r:id="rId1"/>
    <p:sldLayoutId id="2147483915" r:id="rId2"/>
    <p:sldLayoutId id="2147483916" r:id="rId3"/>
    <p:sldLayoutId id="2147483917" r:id="rId4"/>
    <p:sldLayoutId id="2147483918" r:id="rId5"/>
    <p:sldLayoutId id="2147483919" r:id="rId6"/>
    <p:sldLayoutId id="2147483920" r:id="rId7"/>
    <p:sldLayoutId id="2147483921" r:id="rId8"/>
    <p:sldLayoutId id="2147483922" r:id="rId9"/>
    <p:sldLayoutId id="2147483923" r:id="rId10"/>
    <p:sldLayoutId id="2147483924" r:id="rId11"/>
  </p:sldLayoutIdLst>
  <p:hf sldNum="0" hdr="0" ftr="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51" indent="-256026"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76" indent="-228594"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15" indent="-228594" algn="l" rtl="0" eaLnBrk="1" latinLnBrk="0" hangingPunct="1">
        <a:spcBef>
          <a:spcPts val="351"/>
        </a:spcBef>
        <a:buClr>
          <a:schemeClr val="accent2"/>
        </a:buClr>
        <a:buSzPct val="100000"/>
        <a:buFont typeface="Wingdings 2"/>
        <a:buChar char=""/>
        <a:defRPr kumimoji="0" sz="2100" kern="1200">
          <a:solidFill>
            <a:schemeClr val="tx1"/>
          </a:solidFill>
          <a:latin typeface="+mn-lt"/>
          <a:ea typeface="+mn-ea"/>
          <a:cs typeface="+mn-cs"/>
        </a:defRPr>
      </a:lvl3pPr>
      <a:lvl4pPr marL="1142971" indent="-228594" algn="l" rtl="0" eaLnBrk="1" latinLnBrk="0" hangingPunct="1">
        <a:spcBef>
          <a:spcPts val="351"/>
        </a:spcBef>
        <a:buClr>
          <a:schemeClr val="accent2"/>
        </a:buClr>
        <a:buFont typeface="Wingdings 2"/>
        <a:buChar char=""/>
        <a:defRPr kumimoji="0" sz="1900" kern="1200">
          <a:solidFill>
            <a:schemeClr val="tx1"/>
          </a:solidFill>
          <a:latin typeface="+mn-lt"/>
          <a:ea typeface="+mn-ea"/>
          <a:cs typeface="+mn-cs"/>
        </a:defRPr>
      </a:lvl4pPr>
      <a:lvl5pPr marL="1371566" indent="-228594" algn="l" rtl="0" eaLnBrk="1" latinLnBrk="0" hangingPunct="1">
        <a:spcBef>
          <a:spcPts val="351"/>
        </a:spcBef>
        <a:buClr>
          <a:schemeClr val="accent2"/>
        </a:buClr>
        <a:buFont typeface="Wingdings 2"/>
        <a:buChar char=""/>
        <a:defRPr kumimoji="0" sz="1800" kern="1200">
          <a:solidFill>
            <a:schemeClr val="tx1"/>
          </a:solidFill>
          <a:latin typeface="+mn-lt"/>
          <a:ea typeface="+mn-ea"/>
          <a:cs typeface="+mn-cs"/>
        </a:defRPr>
      </a:lvl5pPr>
      <a:lvl6pPr marL="1600160" indent="-228594" algn="l" rtl="0" eaLnBrk="1" latinLnBrk="0" hangingPunct="1">
        <a:spcBef>
          <a:spcPts val="351"/>
        </a:spcBef>
        <a:buClr>
          <a:schemeClr val="accent3"/>
        </a:buClr>
        <a:buFont typeface="Wingdings 2"/>
        <a:buChar char=""/>
        <a:defRPr kumimoji="0" sz="1800" kern="1200">
          <a:solidFill>
            <a:schemeClr val="tx1"/>
          </a:solidFill>
          <a:latin typeface="+mn-lt"/>
          <a:ea typeface="+mn-ea"/>
          <a:cs typeface="+mn-cs"/>
        </a:defRPr>
      </a:lvl6pPr>
      <a:lvl7pPr marL="1828754" indent="-228594" algn="l" rtl="0" eaLnBrk="1" latinLnBrk="0" hangingPunct="1">
        <a:spcBef>
          <a:spcPts val="351"/>
        </a:spcBef>
        <a:buClr>
          <a:schemeClr val="accent3"/>
        </a:buClr>
        <a:buFont typeface="Wingdings 2"/>
        <a:buChar char=""/>
        <a:defRPr kumimoji="0" sz="1600" kern="1200">
          <a:solidFill>
            <a:schemeClr val="tx1"/>
          </a:solidFill>
          <a:latin typeface="+mn-lt"/>
          <a:ea typeface="+mn-ea"/>
          <a:cs typeface="+mn-cs"/>
        </a:defRPr>
      </a:lvl7pPr>
      <a:lvl8pPr marL="2057349" indent="-228594" algn="l" rtl="0" eaLnBrk="1" latinLnBrk="0" hangingPunct="1">
        <a:spcBef>
          <a:spcPts val="351"/>
        </a:spcBef>
        <a:buClr>
          <a:schemeClr val="accent3"/>
        </a:buClr>
        <a:buFont typeface="Wingdings 2"/>
        <a:buChar char=""/>
        <a:defRPr kumimoji="0" sz="1600" kern="1200">
          <a:solidFill>
            <a:schemeClr val="tx1"/>
          </a:solidFill>
          <a:latin typeface="+mn-lt"/>
          <a:ea typeface="+mn-ea"/>
          <a:cs typeface="+mn-cs"/>
        </a:defRPr>
      </a:lvl8pPr>
      <a:lvl9pPr marL="2285943" indent="-228594" algn="l" rtl="0" eaLnBrk="1" latinLnBrk="0" hangingPunct="1">
        <a:spcBef>
          <a:spcPts val="351"/>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189" algn="l" rtl="0" eaLnBrk="1" latinLnBrk="0" hangingPunct="1">
        <a:defRPr kumimoji="0" kern="1200">
          <a:solidFill>
            <a:schemeClr val="tx1"/>
          </a:solidFill>
          <a:latin typeface="+mn-lt"/>
          <a:ea typeface="+mn-ea"/>
          <a:cs typeface="+mn-cs"/>
        </a:defRPr>
      </a:lvl2pPr>
      <a:lvl3pPr marL="914377" algn="l" rtl="0" eaLnBrk="1" latinLnBrk="0" hangingPunct="1">
        <a:defRPr kumimoji="0" kern="1200">
          <a:solidFill>
            <a:schemeClr val="tx1"/>
          </a:solidFill>
          <a:latin typeface="+mn-lt"/>
          <a:ea typeface="+mn-ea"/>
          <a:cs typeface="+mn-cs"/>
        </a:defRPr>
      </a:lvl3pPr>
      <a:lvl4pPr marL="1371566" algn="l" rtl="0" eaLnBrk="1" latinLnBrk="0" hangingPunct="1">
        <a:defRPr kumimoji="0" kern="1200">
          <a:solidFill>
            <a:schemeClr val="tx1"/>
          </a:solidFill>
          <a:latin typeface="+mn-lt"/>
          <a:ea typeface="+mn-ea"/>
          <a:cs typeface="+mn-cs"/>
        </a:defRPr>
      </a:lvl4pPr>
      <a:lvl5pPr marL="1828754" algn="l" rtl="0" eaLnBrk="1" latinLnBrk="0" hangingPunct="1">
        <a:defRPr kumimoji="0" kern="1200">
          <a:solidFill>
            <a:schemeClr val="tx1"/>
          </a:solidFill>
          <a:latin typeface="+mn-lt"/>
          <a:ea typeface="+mn-ea"/>
          <a:cs typeface="+mn-cs"/>
        </a:defRPr>
      </a:lvl5pPr>
      <a:lvl6pPr marL="2285943" algn="l" rtl="0" eaLnBrk="1" latinLnBrk="0" hangingPunct="1">
        <a:defRPr kumimoji="0" kern="1200">
          <a:solidFill>
            <a:schemeClr val="tx1"/>
          </a:solidFill>
          <a:latin typeface="+mn-lt"/>
          <a:ea typeface="+mn-ea"/>
          <a:cs typeface="+mn-cs"/>
        </a:defRPr>
      </a:lvl6pPr>
      <a:lvl7pPr marL="2743131" algn="l" rtl="0" eaLnBrk="1" latinLnBrk="0" hangingPunct="1">
        <a:defRPr kumimoji="0" kern="1200">
          <a:solidFill>
            <a:schemeClr val="tx1"/>
          </a:solidFill>
          <a:latin typeface="+mn-lt"/>
          <a:ea typeface="+mn-ea"/>
          <a:cs typeface="+mn-cs"/>
        </a:defRPr>
      </a:lvl7pPr>
      <a:lvl8pPr marL="3200320" algn="l" rtl="0" eaLnBrk="1" latinLnBrk="0" hangingPunct="1">
        <a:defRPr kumimoji="0" kern="1200">
          <a:solidFill>
            <a:schemeClr val="tx1"/>
          </a:solidFill>
          <a:latin typeface="+mn-lt"/>
          <a:ea typeface="+mn-ea"/>
          <a:cs typeface="+mn-cs"/>
        </a:defRPr>
      </a:lvl8pPr>
      <a:lvl9pPr marL="3657509"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13109" y="2"/>
            <a:ext cx="1827611"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113235" y="685802"/>
            <a:ext cx="7514035"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13233" y="2667001"/>
            <a:ext cx="7514035" cy="3124201"/>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99492" y="5883277"/>
            <a:ext cx="857251" cy="365125"/>
          </a:xfrm>
          <a:prstGeom prst="rect">
            <a:avLst/>
          </a:prstGeom>
        </p:spPr>
        <p:txBody>
          <a:bodyPr vert="horz" lIns="91440" tIns="45720" rIns="91440" bIns="45720" rtlCol="0" anchor="ctr"/>
          <a:lstStyle>
            <a:lvl1pPr algn="r">
              <a:defRPr sz="751" b="0" i="0">
                <a:solidFill>
                  <a:schemeClr val="tx1"/>
                </a:solidFill>
                <a:effectLst/>
                <a:latin typeface="+mn-lt"/>
              </a:defRPr>
            </a:lvl1pPr>
          </a:lstStyle>
          <a:p>
            <a:fld id="{B61BEF0D-F0BB-DE4B-95CE-6DB70DBA9567}" type="datetimeFigureOut">
              <a:rPr lang="en-US" dirty="0"/>
              <a:pPr/>
              <a:t>9/29/2025</a:t>
            </a:fld>
            <a:endParaRPr lang="en-US" dirty="0"/>
          </a:p>
        </p:txBody>
      </p:sp>
      <p:sp>
        <p:nvSpPr>
          <p:cNvPr id="5" name="Footer Placeholder 4"/>
          <p:cNvSpPr>
            <a:spLocks noGrp="1"/>
          </p:cNvSpPr>
          <p:nvPr>
            <p:ph type="ftr" sz="quarter" idx="3"/>
          </p:nvPr>
        </p:nvSpPr>
        <p:spPr>
          <a:xfrm>
            <a:off x="1929211" y="5883277"/>
            <a:ext cx="5313133" cy="365125"/>
          </a:xfrm>
          <a:prstGeom prst="rect">
            <a:avLst/>
          </a:prstGeom>
        </p:spPr>
        <p:txBody>
          <a:bodyPr vert="horz" lIns="91440" tIns="45720" rIns="91440" bIns="45720" rtlCol="0" anchor="ctr"/>
          <a:lstStyle>
            <a:lvl1pPr algn="l">
              <a:defRPr sz="751"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8213894" y="5883277"/>
            <a:ext cx="413375" cy="365125"/>
          </a:xfrm>
          <a:prstGeom prst="rect">
            <a:avLst/>
          </a:prstGeom>
        </p:spPr>
        <p:txBody>
          <a:bodyPr vert="horz" lIns="91440" tIns="45720" rIns="91440" bIns="45720" rtlCol="0" anchor="ctr"/>
          <a:lstStyle>
            <a:lvl1pPr algn="r">
              <a:defRPr sz="751" b="0" i="0">
                <a:solidFill>
                  <a:schemeClr val="tx1"/>
                </a:solidFill>
                <a:effectLst/>
                <a:latin typeface="+mn-lt"/>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3736932902"/>
      </p:ext>
    </p:extLst>
  </p:cSld>
  <p:clrMap bg1="lt1" tx1="dk1" bg2="lt2" tx2="dk2" accent1="accent1" accent2="accent2" accent3="accent3" accent4="accent4" accent5="accent5" accent6="accent6" hlink="hlink" folHlink="folHlink"/>
  <p:sldLayoutIdLst>
    <p:sldLayoutId id="2147483926" r:id="rId1"/>
    <p:sldLayoutId id="2147483927" r:id="rId2"/>
    <p:sldLayoutId id="2147483928" r:id="rId3"/>
    <p:sldLayoutId id="2147483929" r:id="rId4"/>
    <p:sldLayoutId id="2147483930" r:id="rId5"/>
    <p:sldLayoutId id="2147483931" r:id="rId6"/>
    <p:sldLayoutId id="2147483932" r:id="rId7"/>
    <p:sldLayoutId id="2147483933" r:id="rId8"/>
    <p:sldLayoutId id="2147483934" r:id="rId9"/>
    <p:sldLayoutId id="2147483935" r:id="rId10"/>
    <p:sldLayoutId id="2147483936" r:id="rId11"/>
    <p:sldLayoutId id="2147483937" r:id="rId12"/>
    <p:sldLayoutId id="2147483938" r:id="rId13"/>
    <p:sldLayoutId id="2147483939" r:id="rId14"/>
    <p:sldLayoutId id="2147483940" r:id="rId15"/>
    <p:sldLayoutId id="2147483941" r:id="rId16"/>
    <p:sldLayoutId id="2147483942" r:id="rId17"/>
  </p:sldLayoutIdLst>
  <p:txStyles>
    <p:titleStyle>
      <a:lvl1pPr algn="ctr" defTabSz="342891" rtl="0" eaLnBrk="1" latinLnBrk="0" hangingPunct="1">
        <a:spcBef>
          <a:spcPct val="0"/>
        </a:spcBef>
        <a:buNone/>
        <a:defRPr sz="3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14308" indent="-214308" algn="l" defTabSz="342891" rtl="0" eaLnBrk="1" latinLnBrk="0" hangingPunct="1">
        <a:spcBef>
          <a:spcPct val="20000"/>
        </a:spcBef>
        <a:spcAft>
          <a:spcPts val="451"/>
        </a:spcAft>
        <a:buClr>
          <a:schemeClr val="accent1">
            <a:lumMod val="75000"/>
          </a:schemeClr>
        </a:buClr>
        <a:buSzPct val="145000"/>
        <a:buFont typeface="Arial"/>
        <a:buChar char="•"/>
        <a:defRPr sz="1800" kern="1200" cap="none">
          <a:solidFill>
            <a:schemeClr val="tx1"/>
          </a:solidFill>
          <a:effectLst/>
          <a:latin typeface="+mn-lt"/>
          <a:ea typeface="+mn-ea"/>
          <a:cs typeface="+mn-cs"/>
        </a:defRPr>
      </a:lvl1pPr>
      <a:lvl2pPr marL="557199" indent="-214308" algn="l" defTabSz="342891" rtl="0" eaLnBrk="1" latinLnBrk="0" hangingPunct="1">
        <a:spcBef>
          <a:spcPct val="20000"/>
        </a:spcBef>
        <a:spcAft>
          <a:spcPts val="451"/>
        </a:spcAft>
        <a:buClr>
          <a:schemeClr val="accent1">
            <a:lumMod val="75000"/>
          </a:schemeClr>
        </a:buClr>
        <a:buSzPct val="145000"/>
        <a:buFont typeface="Arial"/>
        <a:buChar char="•"/>
        <a:defRPr sz="1500" kern="1200" cap="none">
          <a:solidFill>
            <a:schemeClr val="tx1"/>
          </a:solidFill>
          <a:effectLst/>
          <a:latin typeface="+mn-lt"/>
          <a:ea typeface="+mn-ea"/>
          <a:cs typeface="+mn-cs"/>
        </a:defRPr>
      </a:lvl2pPr>
      <a:lvl3pPr marL="900091" indent="-214308" algn="l" defTabSz="342891" rtl="0" eaLnBrk="1" latinLnBrk="0" hangingPunct="1">
        <a:spcBef>
          <a:spcPct val="20000"/>
        </a:spcBef>
        <a:spcAft>
          <a:spcPts val="451"/>
        </a:spcAft>
        <a:buClr>
          <a:schemeClr val="accent1">
            <a:lumMod val="75000"/>
          </a:schemeClr>
        </a:buClr>
        <a:buSzPct val="145000"/>
        <a:buFont typeface="Arial"/>
        <a:buChar char="•"/>
        <a:defRPr sz="1351" kern="1200" cap="none">
          <a:solidFill>
            <a:schemeClr val="tx1"/>
          </a:solidFill>
          <a:effectLst/>
          <a:latin typeface="+mn-lt"/>
          <a:ea typeface="+mn-ea"/>
          <a:cs typeface="+mn-cs"/>
        </a:defRPr>
      </a:lvl3pPr>
      <a:lvl4pPr marL="1157259" indent="-128585" algn="l" defTabSz="342891" rtl="0" eaLnBrk="1" latinLnBrk="0" hangingPunct="1">
        <a:spcBef>
          <a:spcPct val="20000"/>
        </a:spcBef>
        <a:spcAft>
          <a:spcPts val="451"/>
        </a:spcAft>
        <a:buClr>
          <a:schemeClr val="accent1">
            <a:lumMod val="75000"/>
          </a:schemeClr>
        </a:buClr>
        <a:buSzPct val="145000"/>
        <a:buFont typeface="Arial"/>
        <a:buChar char="•"/>
        <a:defRPr sz="1200" kern="1200" cap="none">
          <a:solidFill>
            <a:schemeClr val="tx1"/>
          </a:solidFill>
          <a:effectLst/>
          <a:latin typeface="+mn-lt"/>
          <a:ea typeface="+mn-ea"/>
          <a:cs typeface="+mn-cs"/>
        </a:defRPr>
      </a:lvl4pPr>
      <a:lvl5pPr marL="1500150" indent="-128585" algn="l" defTabSz="342891" rtl="0" eaLnBrk="1" latinLnBrk="0" hangingPunct="1">
        <a:spcBef>
          <a:spcPct val="20000"/>
        </a:spcBef>
        <a:spcAft>
          <a:spcPts val="451"/>
        </a:spcAft>
        <a:buClr>
          <a:schemeClr val="accent1">
            <a:lumMod val="75000"/>
          </a:schemeClr>
        </a:buClr>
        <a:buSzPct val="145000"/>
        <a:buFont typeface="Arial"/>
        <a:buChar char="•"/>
        <a:defRPr sz="1051" kern="1200" cap="none">
          <a:solidFill>
            <a:schemeClr val="tx1"/>
          </a:solidFill>
          <a:effectLst/>
          <a:latin typeface="+mn-lt"/>
          <a:ea typeface="+mn-ea"/>
          <a:cs typeface="+mn-cs"/>
        </a:defRPr>
      </a:lvl5pPr>
      <a:lvl6pPr marL="1885904" indent="-171446" algn="l" defTabSz="342891" rtl="0" eaLnBrk="1" latinLnBrk="0" hangingPunct="1">
        <a:spcBef>
          <a:spcPct val="20000"/>
        </a:spcBef>
        <a:spcAft>
          <a:spcPts val="451"/>
        </a:spcAft>
        <a:buClr>
          <a:schemeClr val="accent1">
            <a:lumMod val="75000"/>
          </a:schemeClr>
        </a:buClr>
        <a:buSzPct val="145000"/>
        <a:buFont typeface="Arial"/>
        <a:buChar char="•"/>
        <a:defRPr sz="1051" kern="1200" cap="none">
          <a:solidFill>
            <a:schemeClr val="tx1"/>
          </a:solidFill>
          <a:effectLst/>
          <a:latin typeface="+mn-lt"/>
          <a:ea typeface="+mn-ea"/>
          <a:cs typeface="+mn-cs"/>
        </a:defRPr>
      </a:lvl6pPr>
      <a:lvl7pPr marL="2228795" indent="-171446" algn="l" defTabSz="342891" rtl="0" eaLnBrk="1" latinLnBrk="0" hangingPunct="1">
        <a:spcBef>
          <a:spcPct val="20000"/>
        </a:spcBef>
        <a:spcAft>
          <a:spcPts val="451"/>
        </a:spcAft>
        <a:buClr>
          <a:schemeClr val="accent1">
            <a:lumMod val="75000"/>
          </a:schemeClr>
        </a:buClr>
        <a:buSzPct val="145000"/>
        <a:buFont typeface="Arial"/>
        <a:buChar char="•"/>
        <a:defRPr sz="1051" kern="1200" cap="none">
          <a:solidFill>
            <a:schemeClr val="tx1"/>
          </a:solidFill>
          <a:effectLst/>
          <a:latin typeface="+mn-lt"/>
          <a:ea typeface="+mn-ea"/>
          <a:cs typeface="+mn-cs"/>
        </a:defRPr>
      </a:lvl7pPr>
      <a:lvl8pPr marL="2571686" indent="-171446" algn="l" defTabSz="342891" rtl="0" eaLnBrk="1" latinLnBrk="0" hangingPunct="1">
        <a:spcBef>
          <a:spcPct val="20000"/>
        </a:spcBef>
        <a:spcAft>
          <a:spcPts val="451"/>
        </a:spcAft>
        <a:buClr>
          <a:schemeClr val="accent1">
            <a:lumMod val="75000"/>
          </a:schemeClr>
        </a:buClr>
        <a:buSzPct val="145000"/>
        <a:buFont typeface="Arial"/>
        <a:buChar char="•"/>
        <a:defRPr sz="1051" kern="1200" cap="none">
          <a:solidFill>
            <a:schemeClr val="tx1"/>
          </a:solidFill>
          <a:effectLst/>
          <a:latin typeface="+mn-lt"/>
          <a:ea typeface="+mn-ea"/>
          <a:cs typeface="+mn-cs"/>
        </a:defRPr>
      </a:lvl8pPr>
      <a:lvl9pPr marL="2914578" indent="-171446" algn="l" defTabSz="342891" rtl="0" eaLnBrk="1" latinLnBrk="0" hangingPunct="1">
        <a:spcBef>
          <a:spcPct val="20000"/>
        </a:spcBef>
        <a:spcAft>
          <a:spcPts val="451"/>
        </a:spcAft>
        <a:buClr>
          <a:schemeClr val="accent1">
            <a:lumMod val="75000"/>
          </a:schemeClr>
        </a:buClr>
        <a:buSzPct val="145000"/>
        <a:buFont typeface="Arial"/>
        <a:buChar char="•"/>
        <a:defRPr sz="1051" kern="1200" cap="none">
          <a:solidFill>
            <a:schemeClr val="tx1"/>
          </a:solidFill>
          <a:effectLst/>
          <a:latin typeface="+mn-lt"/>
          <a:ea typeface="+mn-ea"/>
          <a:cs typeface="+mn-cs"/>
        </a:defRPr>
      </a:lvl9pPr>
    </p:bodyStyle>
    <p:otherStyle>
      <a:defPPr>
        <a:defRPr lang="en-US"/>
      </a:defPPr>
      <a:lvl1pPr marL="0" algn="l" defTabSz="342891" rtl="0" eaLnBrk="1" latinLnBrk="0" hangingPunct="1">
        <a:defRPr sz="1351" kern="1200">
          <a:solidFill>
            <a:schemeClr val="tx1"/>
          </a:solidFill>
          <a:latin typeface="+mn-lt"/>
          <a:ea typeface="+mn-ea"/>
          <a:cs typeface="+mn-cs"/>
        </a:defRPr>
      </a:lvl1pPr>
      <a:lvl2pPr marL="342891" algn="l" defTabSz="342891" rtl="0" eaLnBrk="1" latinLnBrk="0" hangingPunct="1">
        <a:defRPr sz="1351" kern="1200">
          <a:solidFill>
            <a:schemeClr val="tx1"/>
          </a:solidFill>
          <a:latin typeface="+mn-lt"/>
          <a:ea typeface="+mn-ea"/>
          <a:cs typeface="+mn-cs"/>
        </a:defRPr>
      </a:lvl2pPr>
      <a:lvl3pPr marL="685783" algn="l" defTabSz="342891" rtl="0" eaLnBrk="1" latinLnBrk="0" hangingPunct="1">
        <a:defRPr sz="1351" kern="1200">
          <a:solidFill>
            <a:schemeClr val="tx1"/>
          </a:solidFill>
          <a:latin typeface="+mn-lt"/>
          <a:ea typeface="+mn-ea"/>
          <a:cs typeface="+mn-cs"/>
        </a:defRPr>
      </a:lvl3pPr>
      <a:lvl4pPr marL="1028674" algn="l" defTabSz="342891" rtl="0" eaLnBrk="1" latinLnBrk="0" hangingPunct="1">
        <a:defRPr sz="1351" kern="1200">
          <a:solidFill>
            <a:schemeClr val="tx1"/>
          </a:solidFill>
          <a:latin typeface="+mn-lt"/>
          <a:ea typeface="+mn-ea"/>
          <a:cs typeface="+mn-cs"/>
        </a:defRPr>
      </a:lvl4pPr>
      <a:lvl5pPr marL="1371566" algn="l" defTabSz="342891" rtl="0" eaLnBrk="1" latinLnBrk="0" hangingPunct="1">
        <a:defRPr sz="1351" kern="1200">
          <a:solidFill>
            <a:schemeClr val="tx1"/>
          </a:solidFill>
          <a:latin typeface="+mn-lt"/>
          <a:ea typeface="+mn-ea"/>
          <a:cs typeface="+mn-cs"/>
        </a:defRPr>
      </a:lvl5pPr>
      <a:lvl6pPr marL="1714457" algn="l" defTabSz="342891" rtl="0" eaLnBrk="1" latinLnBrk="0" hangingPunct="1">
        <a:defRPr sz="1351" kern="1200">
          <a:solidFill>
            <a:schemeClr val="tx1"/>
          </a:solidFill>
          <a:latin typeface="+mn-lt"/>
          <a:ea typeface="+mn-ea"/>
          <a:cs typeface="+mn-cs"/>
        </a:defRPr>
      </a:lvl6pPr>
      <a:lvl7pPr marL="2057349" algn="l" defTabSz="342891" rtl="0" eaLnBrk="1" latinLnBrk="0" hangingPunct="1">
        <a:defRPr sz="1351" kern="1200">
          <a:solidFill>
            <a:schemeClr val="tx1"/>
          </a:solidFill>
          <a:latin typeface="+mn-lt"/>
          <a:ea typeface="+mn-ea"/>
          <a:cs typeface="+mn-cs"/>
        </a:defRPr>
      </a:lvl7pPr>
      <a:lvl8pPr marL="2400240" algn="l" defTabSz="342891" rtl="0" eaLnBrk="1" latinLnBrk="0" hangingPunct="1">
        <a:defRPr sz="1351" kern="1200">
          <a:solidFill>
            <a:schemeClr val="tx1"/>
          </a:solidFill>
          <a:latin typeface="+mn-lt"/>
          <a:ea typeface="+mn-ea"/>
          <a:cs typeface="+mn-cs"/>
        </a:defRPr>
      </a:lvl8pPr>
      <a:lvl9pPr marL="2743131" algn="l" defTabSz="342891" rtl="0" eaLnBrk="1" latinLnBrk="0" hangingPunct="1">
        <a:defRPr sz="135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2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hyperlink" Target="https://www.blueletterbible.org/Comm/stewart_don/faq/bible-difficulties/question5-" TargetMode="External"/><Relationship Id="rId2" Type="http://schemas.openxmlformats.org/officeDocument/2006/relationships/hyperlink" Target="https://www.monergism.com/thethreshold/sdg/warfield/The_Inspiratio" TargetMode="External"/><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hyperlink" Target="https://carm.org/about-the-bible/manuscript-evidence-for-superior-new-testament-" TargetMode="External"/><Relationship Id="rId4" Type="http://schemas.openxmlformats.org/officeDocument/2006/relationships/hyperlink" Target="https://www.apuritansmind.com/creeds-and-confessions/the-chicago-statement-on-"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www.blueletterbible.org/faq/attributes.cfm" TargetMode="Externa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4.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lum bright="70000" contrast="-70000"/>
          </a:blip>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A0F07-45B8-4187-8E7F-F92C6C17CFA9}"/>
              </a:ext>
            </a:extLst>
          </p:cNvPr>
          <p:cNvSpPr>
            <a:spLocks noGrp="1"/>
          </p:cNvSpPr>
          <p:nvPr>
            <p:ph type="ctrTitle"/>
          </p:nvPr>
        </p:nvSpPr>
        <p:spPr>
          <a:xfrm>
            <a:off x="1465369" y="2578100"/>
            <a:ext cx="7873340" cy="2616199"/>
          </a:xfrm>
        </p:spPr>
        <p:txBody>
          <a:bodyPr>
            <a:noAutofit/>
          </a:bodyPr>
          <a:lstStyle/>
          <a:p>
            <a:pPr algn="ctr"/>
            <a:br>
              <a:rPr lang="en-US" sz="3600" dirty="0">
                <a:latin typeface="Arial" panose="020B0604020202020204" pitchFamily="34" charset="0"/>
                <a:cs typeface="Arial" panose="020B0604020202020204" pitchFamily="34" charset="0"/>
              </a:rPr>
            </a:br>
            <a:r>
              <a:rPr lang="en-US" sz="3600" b="1" u="sng" dirty="0">
                <a:latin typeface="Arial" panose="020B0604020202020204" pitchFamily="34" charset="0"/>
                <a:cs typeface="Arial" panose="020B0604020202020204" pitchFamily="34" charset="0"/>
              </a:rPr>
              <a:t>SMCC Certified Biblical Counseling Training Center</a:t>
            </a:r>
            <a:br>
              <a:rPr lang="en-US" sz="3600" b="1" u="sng" dirty="0">
                <a:latin typeface="Arial" panose="020B0604020202020204" pitchFamily="34" charset="0"/>
                <a:cs typeface="Arial" panose="020B0604020202020204" pitchFamily="34" charset="0"/>
              </a:rPr>
            </a:br>
            <a:br>
              <a:rPr lang="en-US" sz="3600" b="1" u="sng" dirty="0">
                <a:latin typeface="Arial" panose="020B0604020202020204" pitchFamily="34" charset="0"/>
                <a:cs typeface="Arial" panose="020B0604020202020204" pitchFamily="34" charset="0"/>
              </a:rPr>
            </a:br>
            <a:r>
              <a:rPr lang="en-US" sz="3600" b="1" u="sng" dirty="0">
                <a:latin typeface="Arial" panose="020B0604020202020204" pitchFamily="34" charset="0"/>
                <a:cs typeface="Arial" panose="020B0604020202020204" pitchFamily="34" charset="0"/>
              </a:rPr>
              <a:t>Biblical Counseling Class</a:t>
            </a:r>
            <a:br>
              <a:rPr lang="en-US" sz="3600" b="1" u="sng" dirty="0">
                <a:latin typeface="Arial" panose="020B0604020202020204" pitchFamily="34" charset="0"/>
                <a:cs typeface="Arial" panose="020B0604020202020204" pitchFamily="34" charset="0"/>
              </a:rPr>
            </a:br>
            <a:br>
              <a:rPr lang="en-US" sz="3600" b="1" u="sng" dirty="0">
                <a:latin typeface="Arial" panose="020B0604020202020204" pitchFamily="34" charset="0"/>
                <a:cs typeface="Arial" panose="020B0604020202020204" pitchFamily="34" charset="0"/>
              </a:rPr>
            </a:br>
            <a:r>
              <a:rPr lang="en-US" sz="2700" b="1" u="sng" dirty="0">
                <a:latin typeface="Arial" panose="020B0604020202020204" pitchFamily="34" charset="0"/>
                <a:cs typeface="Arial" panose="020B0604020202020204" pitchFamily="34" charset="0"/>
              </a:rPr>
              <a:t>Association of Certified Biblical Counselors (ACBC)</a:t>
            </a:r>
            <a:br>
              <a:rPr lang="en-US" sz="2800" dirty="0">
                <a:latin typeface="Arial" panose="020B0604020202020204" pitchFamily="34" charset="0"/>
                <a:cs typeface="Arial" panose="020B0604020202020204" pitchFamily="34" charset="0"/>
              </a:rPr>
            </a:br>
            <a:br>
              <a:rPr lang="en-US" sz="2800" dirty="0">
                <a:latin typeface="Arial" panose="020B0604020202020204" pitchFamily="34" charset="0"/>
                <a:cs typeface="Arial" panose="020B0604020202020204" pitchFamily="34" charset="0"/>
              </a:rPr>
            </a:br>
            <a:endParaRPr lang="en-US" sz="2800"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A4E76B93-63A5-4B4B-811F-72C9E1782F1B}"/>
              </a:ext>
            </a:extLst>
          </p:cNvPr>
          <p:cNvSpPr txBox="1"/>
          <p:nvPr/>
        </p:nvSpPr>
        <p:spPr>
          <a:xfrm>
            <a:off x="5234770" y="6469352"/>
            <a:ext cx="1728678" cy="369332"/>
          </a:xfrm>
          <a:prstGeom prst="rect">
            <a:avLst/>
          </a:prstGeom>
          <a:noFill/>
        </p:spPr>
        <p:txBody>
          <a:bodyPr wrap="none" rtlCol="0">
            <a:spAutoFit/>
          </a:bodyPr>
          <a:lstStyle/>
          <a:p>
            <a:r>
              <a:rPr lang="en-US" b="1" dirty="0"/>
              <a:t>October 1, 2025</a:t>
            </a:r>
          </a:p>
        </p:txBody>
      </p:sp>
      <p:pic>
        <p:nvPicPr>
          <p:cNvPr id="4" name="Picture 3">
            <a:extLst>
              <a:ext uri="{FF2B5EF4-FFF2-40B4-BE49-F238E27FC236}">
                <a16:creationId xmlns:a16="http://schemas.microsoft.com/office/drawing/2014/main" id="{32D9C590-6EA5-8B12-7BC5-B28F4558736D}"/>
              </a:ext>
            </a:extLst>
          </p:cNvPr>
          <p:cNvPicPr>
            <a:picLocks noChangeAspect="1"/>
          </p:cNvPicPr>
          <p:nvPr/>
        </p:nvPicPr>
        <p:blipFill>
          <a:blip r:embed="rId3"/>
          <a:stretch>
            <a:fillRect/>
          </a:stretch>
        </p:blipFill>
        <p:spPr>
          <a:xfrm>
            <a:off x="4267644" y="4616605"/>
            <a:ext cx="2268790" cy="1897352"/>
          </a:xfrm>
          <a:prstGeom prst="rect">
            <a:avLst/>
          </a:prstGeom>
        </p:spPr>
      </p:pic>
    </p:spTree>
    <p:extLst>
      <p:ext uri="{BB962C8B-B14F-4D97-AF65-F5344CB8AC3E}">
        <p14:creationId xmlns:p14="http://schemas.microsoft.com/office/powerpoint/2010/main" val="831257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2A44E6A-A145-4B50-8734-8A2C530A9665}"/>
              </a:ext>
            </a:extLst>
          </p:cNvPr>
          <p:cNvSpPr/>
          <p:nvPr/>
        </p:nvSpPr>
        <p:spPr>
          <a:xfrm>
            <a:off x="0" y="772382"/>
            <a:ext cx="8988357" cy="4247317"/>
          </a:xfrm>
          <a:prstGeom prst="rect">
            <a:avLst/>
          </a:prstGeom>
        </p:spPr>
        <p:txBody>
          <a:bodyPr wrap="square">
            <a:spAutoFit/>
          </a:bodyPr>
          <a:lstStyle/>
          <a:p>
            <a:pPr algn="ctr"/>
            <a:r>
              <a:rPr lang="en-US" b="1" u="sng" dirty="0">
                <a:latin typeface="Arial" panose="020B0604020202020204" pitchFamily="34" charset="0"/>
                <a:cs typeface="Arial" panose="020B0604020202020204" pitchFamily="34" charset="0"/>
              </a:rPr>
              <a:t>The Holy Scriptures Summary Statement (cont.):</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God spoke in His written Word by a process of dual authorship. The Holy Spirit so superintended the human authors that, through their individual personalities and different styles of writing, they composed and recorded God's Word to man (2 Pe. 1:20-21) without error in the whole or in the part (Matt. 5:18; 2 Tim. 3:16). </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There may be several applications of any given passage of Scripture, there is but one true meaning. The meaning of Scripture is to be found as one applies the literal grammatical historical method of interpretation under the enlightenment of the Holy Spirit (John 7:17; 16:12-15; 1 Cor. 2:7 15; 1 John 2:20). </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It is the responsibility of believers to ascertain carefully the true intent and meaning of Scripture, recognizing that proper application is binding on all generations. Yet the truth of Scripture stands in judgment of men; never do men stand in judgment of it </a:t>
            </a:r>
          </a:p>
        </p:txBody>
      </p:sp>
      <p:pic>
        <p:nvPicPr>
          <p:cNvPr id="4" name="Picture 3">
            <a:extLst>
              <a:ext uri="{FF2B5EF4-FFF2-40B4-BE49-F238E27FC236}">
                <a16:creationId xmlns:a16="http://schemas.microsoft.com/office/drawing/2014/main" id="{FC6AFEC0-A01C-77C4-2FA3-39599C5171E2}"/>
              </a:ext>
            </a:extLst>
          </p:cNvPr>
          <p:cNvPicPr>
            <a:picLocks noChangeAspect="1"/>
          </p:cNvPicPr>
          <p:nvPr/>
        </p:nvPicPr>
        <p:blipFill>
          <a:blip r:embed="rId2"/>
          <a:stretch>
            <a:fillRect/>
          </a:stretch>
        </p:blipFill>
        <p:spPr>
          <a:xfrm>
            <a:off x="7405093" y="5356399"/>
            <a:ext cx="1738907" cy="1458438"/>
          </a:xfrm>
          <a:prstGeom prst="rect">
            <a:avLst/>
          </a:prstGeom>
        </p:spPr>
      </p:pic>
    </p:spTree>
    <p:extLst>
      <p:ext uri="{BB962C8B-B14F-4D97-AF65-F5344CB8AC3E}">
        <p14:creationId xmlns:p14="http://schemas.microsoft.com/office/powerpoint/2010/main" val="38737494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4E841C9-345B-4FFB-8CD0-A0AA2980D7E4}"/>
              </a:ext>
            </a:extLst>
          </p:cNvPr>
          <p:cNvSpPr txBox="1"/>
          <p:nvPr/>
        </p:nvSpPr>
        <p:spPr>
          <a:xfrm>
            <a:off x="25092" y="535696"/>
            <a:ext cx="9144000" cy="5765681"/>
          </a:xfrm>
          <a:prstGeom prst="rect">
            <a:avLst/>
          </a:prstGeom>
          <a:noFill/>
        </p:spPr>
        <p:txBody>
          <a:bodyPr wrap="square" rtlCol="0">
            <a:spAutoFit/>
          </a:bodyPr>
          <a:lstStyle/>
          <a:p>
            <a:pPr algn="ctr"/>
            <a:endParaRPr lang="en-US" u="sng" dirty="0">
              <a:latin typeface="Arial" panose="020B0604020202020204" pitchFamily="34" charset="0"/>
              <a:cs typeface="Arial" panose="020B0604020202020204" pitchFamily="34" charset="0"/>
            </a:endParaRPr>
          </a:p>
          <a:p>
            <a:pPr algn="ctr"/>
            <a:r>
              <a:rPr lang="en-US" u="sng" dirty="0">
                <a:latin typeface="Arial" panose="020B0604020202020204" pitchFamily="34" charset="0"/>
                <a:cs typeface="Arial" panose="020B0604020202020204" pitchFamily="34" charset="0"/>
              </a:rPr>
              <a:t>Authority of Scripture</a:t>
            </a:r>
          </a:p>
          <a:p>
            <a:endParaRPr lang="en-US" u="sng"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The Bible was uniquely, verbally, and fully inspired by the Holy Spirit and it was written without error in the original manuscripts. We accept the Bible in its entirety, the sixty-six books of the Old and New Testaments, as the final authority for guiding man to faith in God, and then to walk in victory. Scripture is our ultimate authority for all of faith and practice.</a:t>
            </a:r>
          </a:p>
          <a:p>
            <a:r>
              <a:rPr lang="en-US" sz="1600" dirty="0">
                <a:latin typeface="Arial" panose="020B0604020202020204" pitchFamily="34" charset="0"/>
                <a:cs typeface="Arial" panose="020B0604020202020204" pitchFamily="34" charset="0"/>
              </a:rPr>
              <a:t>(2 Tim. 3:16-17; 2 Peter 1:21; 1 Cor. 2:13, 10:11; John 19:35)</a:t>
            </a:r>
          </a:p>
          <a:p>
            <a:endParaRPr lang="en-US" sz="1600" i="1" u="sng" dirty="0">
              <a:latin typeface="Arial" panose="020B0604020202020204" pitchFamily="34" charset="0"/>
              <a:cs typeface="Arial" panose="020B0604020202020204" pitchFamily="34" charset="0"/>
            </a:endParaRPr>
          </a:p>
          <a:p>
            <a:r>
              <a:rPr lang="en-US" sz="2400" i="1" baseline="30000" dirty="0">
                <a:latin typeface="Arial" panose="020B0604020202020204" pitchFamily="34" charset="0"/>
                <a:cs typeface="Arial" panose="020B0604020202020204" pitchFamily="34" charset="0"/>
              </a:rPr>
              <a:t>God’s Word is sufficient to meet every need of the human soul. </a:t>
            </a:r>
          </a:p>
          <a:p>
            <a:r>
              <a:rPr lang="en-US" sz="2400" i="1" baseline="30000" dirty="0">
                <a:latin typeface="Arial" panose="020B0604020202020204" pitchFamily="34" charset="0"/>
                <a:cs typeface="Arial" panose="020B0604020202020204" pitchFamily="34" charset="0"/>
              </a:rPr>
              <a:t>Scripture is comprehensive, containing everything necessary for one’s spiritual life. </a:t>
            </a:r>
          </a:p>
          <a:p>
            <a:r>
              <a:rPr lang="en-US" sz="2400" i="1" baseline="30000" dirty="0">
                <a:latin typeface="Arial" panose="020B0604020202020204" pitchFamily="34" charset="0"/>
                <a:cs typeface="Arial" panose="020B0604020202020204" pitchFamily="34" charset="0"/>
              </a:rPr>
              <a:t>Scripture is surer than a human experience that one may look to in proving God’s power and presence.</a:t>
            </a:r>
          </a:p>
          <a:p>
            <a:r>
              <a:rPr lang="en-US" sz="2400" i="1" baseline="30000" dirty="0">
                <a:latin typeface="Arial" panose="020B0604020202020204" pitchFamily="34" charset="0"/>
                <a:cs typeface="Arial" panose="020B0604020202020204" pitchFamily="34" charset="0"/>
              </a:rPr>
              <a:t>Scripture contains divine principles that are the best guide for character and conduct. </a:t>
            </a:r>
          </a:p>
          <a:p>
            <a:r>
              <a:rPr lang="en-US" sz="2400" i="1" baseline="30000" dirty="0">
                <a:latin typeface="Arial" panose="020B0604020202020204" pitchFamily="34" charset="0"/>
                <a:cs typeface="Arial" panose="020B0604020202020204" pitchFamily="34" charset="0"/>
              </a:rPr>
              <a:t>Scripture is lucid rather than mystifying so that it enlightens the eyes. </a:t>
            </a:r>
          </a:p>
          <a:p>
            <a:r>
              <a:rPr lang="en-US" sz="2400" i="1" baseline="30000" dirty="0">
                <a:latin typeface="Arial" panose="020B0604020202020204" pitchFamily="34" charset="0"/>
                <a:cs typeface="Arial" panose="020B0604020202020204" pitchFamily="34" charset="0"/>
              </a:rPr>
              <a:t>Scripture is void of any flaws and therefore lasts forever. </a:t>
            </a:r>
          </a:p>
          <a:p>
            <a:r>
              <a:rPr lang="en-US" sz="2400" i="1" baseline="30000" dirty="0">
                <a:latin typeface="Arial" panose="020B0604020202020204" pitchFamily="34" charset="0"/>
                <a:cs typeface="Arial" panose="020B0604020202020204" pitchFamily="34" charset="0"/>
              </a:rPr>
              <a:t>Scripture is true regarding all things that matter, making it capable of producing comprehensive righteousness. </a:t>
            </a:r>
          </a:p>
          <a:p>
            <a:r>
              <a:rPr lang="en-US" sz="2400" i="1" baseline="30000" dirty="0">
                <a:latin typeface="Arial" panose="020B0604020202020204" pitchFamily="34" charset="0"/>
                <a:cs typeface="Arial" panose="020B0604020202020204" pitchFamily="34" charset="0"/>
              </a:rPr>
              <a:t>Because it meets every need in life, Scripture is infinitely more precious than anything this world has to offer.</a:t>
            </a:r>
          </a:p>
          <a:p>
            <a:r>
              <a:rPr lang="en-US" sz="2400" i="1" baseline="30000" dirty="0">
                <a:latin typeface="Arial" panose="020B0604020202020204" pitchFamily="34" charset="0"/>
                <a:cs typeface="Arial" panose="020B0604020202020204" pitchFamily="34" charset="0"/>
              </a:rPr>
              <a:t>														(MacArthur)</a:t>
            </a:r>
          </a:p>
          <a:p>
            <a:endParaRPr lang="en-US" sz="2400" i="1" baseline="30000" dirty="0">
              <a:latin typeface="Arial" panose="020B0604020202020204" pitchFamily="34" charset="0"/>
              <a:cs typeface="Arial" panose="020B0604020202020204" pitchFamily="34" charset="0"/>
            </a:endParaRPr>
          </a:p>
          <a:p>
            <a:r>
              <a:rPr lang="en-US" sz="1600" baseline="30000" dirty="0">
                <a:latin typeface="Arial" panose="020B0604020202020204" pitchFamily="34" charset="0"/>
                <a:cs typeface="Arial" panose="020B0604020202020204" pitchFamily="34" charset="0"/>
              </a:rPr>
              <a:t>											</a:t>
            </a:r>
            <a:endParaRPr lang="en-US" baseline="30000" dirty="0">
              <a:latin typeface="Arial" panose="020B0604020202020204" pitchFamily="34" charset="0"/>
              <a:cs typeface="Arial" panose="020B0604020202020204" pitchFamily="34" charset="0"/>
            </a:endParaRPr>
          </a:p>
        </p:txBody>
      </p:sp>
      <p:pic>
        <p:nvPicPr>
          <p:cNvPr id="3" name="Picture 2">
            <a:extLst>
              <a:ext uri="{FF2B5EF4-FFF2-40B4-BE49-F238E27FC236}">
                <a16:creationId xmlns:a16="http://schemas.microsoft.com/office/drawing/2014/main" id="{2E4303C8-80BE-2722-0A8B-C1192283FA61}"/>
              </a:ext>
            </a:extLst>
          </p:cNvPr>
          <p:cNvPicPr>
            <a:picLocks noChangeAspect="1"/>
          </p:cNvPicPr>
          <p:nvPr/>
        </p:nvPicPr>
        <p:blipFill>
          <a:blip r:embed="rId3"/>
          <a:stretch>
            <a:fillRect/>
          </a:stretch>
        </p:blipFill>
        <p:spPr>
          <a:xfrm>
            <a:off x="7700816" y="5687870"/>
            <a:ext cx="1512881" cy="1268868"/>
          </a:xfrm>
          <a:prstGeom prst="rect">
            <a:avLst/>
          </a:prstGeom>
        </p:spPr>
      </p:pic>
    </p:spTree>
    <p:extLst>
      <p:ext uri="{BB962C8B-B14F-4D97-AF65-F5344CB8AC3E}">
        <p14:creationId xmlns:p14="http://schemas.microsoft.com/office/powerpoint/2010/main" val="4152444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52C1B70-223B-4D36-B2B2-6DD83D8A0179}"/>
              </a:ext>
            </a:extLst>
          </p:cNvPr>
          <p:cNvSpPr/>
          <p:nvPr/>
        </p:nvSpPr>
        <p:spPr>
          <a:xfrm>
            <a:off x="84841" y="804647"/>
            <a:ext cx="8974318" cy="4801314"/>
          </a:xfrm>
          <a:prstGeom prst="rect">
            <a:avLst/>
          </a:prstGeom>
        </p:spPr>
        <p:txBody>
          <a:bodyPr wrap="square">
            <a:spAutoFit/>
          </a:bodyPr>
          <a:lstStyle/>
          <a:p>
            <a:pPr algn="ctr"/>
            <a:r>
              <a:rPr lang="en-US" b="1" u="sng" dirty="0">
                <a:latin typeface="Arial" panose="020B0604020202020204" pitchFamily="34" charset="0"/>
                <a:cs typeface="Arial" panose="020B0604020202020204" pitchFamily="34" charset="0"/>
              </a:rPr>
              <a:t>Authority of Scripture</a:t>
            </a: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Forty authors - three different languages - over a period of fifteen hundred years. </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Different genres, some written centuries apart. Some written in different periods of history, different geographical and cultural situations, and to different groups of people.</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Single theme running all the way through the Bible. It’s the unified, coherent story of humanity’s creation by God, humanity’s rebellion against God, and God’s redemption of His people. Each book/letter is advancing the same story as it develops.</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Each book, even the ones written hundreds of years before Jesus’ birth, are all pointing to Jesus. As Jesus said, “</a:t>
            </a:r>
            <a:r>
              <a:rPr lang="en-US" i="1" dirty="0">
                <a:latin typeface="Arial" panose="020B0604020202020204" pitchFamily="34" charset="0"/>
                <a:cs typeface="Arial" panose="020B0604020202020204" pitchFamily="34" charset="0"/>
              </a:rPr>
              <a:t>These are the very Scriptures that testify about Me</a:t>
            </a:r>
            <a:r>
              <a:rPr lang="en-US" dirty="0">
                <a:latin typeface="Arial" panose="020B0604020202020204" pitchFamily="34" charset="0"/>
                <a:cs typeface="Arial" panose="020B0604020202020204" pitchFamily="34" charset="0"/>
              </a:rPr>
              <a:t>.” </a:t>
            </a: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C137CE22-1BAF-CA53-6B7E-0A5EE78E0A2F}"/>
              </a:ext>
            </a:extLst>
          </p:cNvPr>
          <p:cNvPicPr>
            <a:picLocks noChangeAspect="1"/>
          </p:cNvPicPr>
          <p:nvPr/>
        </p:nvPicPr>
        <p:blipFill>
          <a:blip r:embed="rId2"/>
          <a:stretch>
            <a:fillRect/>
          </a:stretch>
        </p:blipFill>
        <p:spPr>
          <a:xfrm>
            <a:off x="7407880" y="5435646"/>
            <a:ext cx="1472994" cy="1235414"/>
          </a:xfrm>
          <a:prstGeom prst="rect">
            <a:avLst/>
          </a:prstGeom>
        </p:spPr>
      </p:pic>
    </p:spTree>
    <p:extLst>
      <p:ext uri="{BB962C8B-B14F-4D97-AF65-F5344CB8AC3E}">
        <p14:creationId xmlns:p14="http://schemas.microsoft.com/office/powerpoint/2010/main" val="2223304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52C1B70-223B-4D36-B2B2-6DD83D8A0179}"/>
              </a:ext>
            </a:extLst>
          </p:cNvPr>
          <p:cNvSpPr/>
          <p:nvPr/>
        </p:nvSpPr>
        <p:spPr>
          <a:xfrm>
            <a:off x="0" y="526605"/>
            <a:ext cx="9144000" cy="5262979"/>
          </a:xfrm>
          <a:prstGeom prst="rect">
            <a:avLst/>
          </a:prstGeom>
        </p:spPr>
        <p:txBody>
          <a:bodyPr wrap="square">
            <a:spAutoFit/>
          </a:bodyPr>
          <a:lstStyle/>
          <a:p>
            <a:pPr algn="ctr"/>
            <a:r>
              <a:rPr lang="en-US" b="1" u="sng" dirty="0">
                <a:latin typeface="Arial" panose="020B0604020202020204" pitchFamily="34" charset="0"/>
                <a:cs typeface="Arial" panose="020B0604020202020204" pitchFamily="34" charset="0"/>
              </a:rPr>
              <a:t>Authority of Scripture</a:t>
            </a: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2 Peter 1:19-20: </a:t>
            </a:r>
          </a:p>
          <a:p>
            <a:r>
              <a:rPr lang="en-US" sz="1600" dirty="0">
                <a:latin typeface="Arial" panose="020B0604020202020204" pitchFamily="34" charset="0"/>
                <a:cs typeface="Arial" panose="020B0604020202020204" pitchFamily="34" charset="0"/>
              </a:rPr>
              <a:t>“</a:t>
            </a:r>
            <a:r>
              <a:rPr lang="en-US" sz="1600" i="1" dirty="0">
                <a:latin typeface="Arial" panose="020B0604020202020204" pitchFamily="34" charset="0"/>
                <a:cs typeface="Arial" panose="020B0604020202020204" pitchFamily="34" charset="0"/>
              </a:rPr>
              <a:t>Above all, you must understand that no prophecy of Scripture came about by the prophet’s own interpretation of things. For prophecy never had its origin in the human will, but prophets, though human, spoke from God as they were carried along by the Holy Spirit</a:t>
            </a:r>
            <a:r>
              <a:rPr lang="en-US" sz="1600" dirty="0">
                <a:latin typeface="Arial" panose="020B0604020202020204" pitchFamily="34" charset="0"/>
                <a:cs typeface="Arial" panose="020B0604020202020204" pitchFamily="34" charset="0"/>
              </a:rPr>
              <a:t>.”</a:t>
            </a: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The writers of Scripture weren’t simply sharing their own expert opinions or subjective experiences. When they wrote, they “spoke from God.” </a:t>
            </a: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The fallible, human authors weren’t allowed to fall into error as they wrote. God’s own Spirit would not allow it. </a:t>
            </a: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The single-mindedness of Scripture is the salvation of God’s people. </a:t>
            </a:r>
          </a:p>
          <a:p>
            <a:r>
              <a:rPr lang="en-US" sz="1600" dirty="0">
                <a:latin typeface="Arial" panose="020B0604020202020204" pitchFamily="34" charset="0"/>
                <a:cs typeface="Arial" panose="020B0604020202020204" pitchFamily="34" charset="0"/>
              </a:rPr>
              <a:t>It has one purpose: to “</a:t>
            </a:r>
            <a:r>
              <a:rPr lang="en-US" sz="1600" i="1" dirty="0">
                <a:latin typeface="Arial" panose="020B0604020202020204" pitchFamily="34" charset="0"/>
                <a:cs typeface="Arial" panose="020B0604020202020204" pitchFamily="34" charset="0"/>
              </a:rPr>
              <a:t>make you wise for salvation through faith in Christ Jesus</a:t>
            </a:r>
            <a:r>
              <a:rPr lang="en-US" sz="1600" dirty="0">
                <a:latin typeface="Arial" panose="020B0604020202020204" pitchFamily="34" charset="0"/>
                <a:cs typeface="Arial" panose="020B0604020202020204" pitchFamily="34" charset="0"/>
              </a:rPr>
              <a:t>.” </a:t>
            </a:r>
          </a:p>
          <a:p>
            <a:r>
              <a:rPr lang="en-US" sz="1600" dirty="0">
                <a:latin typeface="Arial" panose="020B0604020202020204" pitchFamily="34" charset="0"/>
                <a:cs typeface="Arial" panose="020B0604020202020204" pitchFamily="34" charset="0"/>
              </a:rPr>
              <a:t>It has one person as its main subject - Jesus Christ. </a:t>
            </a:r>
          </a:p>
          <a:p>
            <a:r>
              <a:rPr lang="en-US" sz="1600" dirty="0">
                <a:latin typeface="Arial" panose="020B0604020202020204" pitchFamily="34" charset="0"/>
                <a:cs typeface="Arial" panose="020B0604020202020204" pitchFamily="34" charset="0"/>
              </a:rPr>
              <a:t>All of this is true as the Bible has one ultimate Author. </a:t>
            </a:r>
            <a:r>
              <a:rPr lang="en-US" sz="1600" i="1" dirty="0">
                <a:latin typeface="Arial" panose="020B0604020202020204" pitchFamily="34" charset="0"/>
                <a:cs typeface="Arial" panose="020B0604020202020204" pitchFamily="34" charset="0"/>
              </a:rPr>
              <a:t>“All Scripture is God-breathed</a:t>
            </a:r>
            <a:r>
              <a:rPr lang="en-US" sz="1600" dirty="0">
                <a:latin typeface="Arial" panose="020B0604020202020204" pitchFamily="34" charset="0"/>
                <a:cs typeface="Arial" panose="020B0604020202020204" pitchFamily="34" charset="0"/>
              </a:rPr>
              <a:t>” (2 Tim. 3:16). </a:t>
            </a: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Scripture is authoritative because ultimately, the living God Himself is the Author. </a:t>
            </a: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The authority of Scripture is grounded in the authority of its Author</a:t>
            </a:r>
          </a:p>
        </p:txBody>
      </p:sp>
      <p:pic>
        <p:nvPicPr>
          <p:cNvPr id="4" name="Picture 3">
            <a:extLst>
              <a:ext uri="{FF2B5EF4-FFF2-40B4-BE49-F238E27FC236}">
                <a16:creationId xmlns:a16="http://schemas.microsoft.com/office/drawing/2014/main" id="{FBCB1862-2B1C-1F49-762A-0002FCBA1B6D}"/>
              </a:ext>
            </a:extLst>
          </p:cNvPr>
          <p:cNvPicPr>
            <a:picLocks noChangeAspect="1"/>
          </p:cNvPicPr>
          <p:nvPr/>
        </p:nvPicPr>
        <p:blipFill>
          <a:blip r:embed="rId2"/>
          <a:stretch>
            <a:fillRect/>
          </a:stretch>
        </p:blipFill>
        <p:spPr>
          <a:xfrm>
            <a:off x="7391796" y="5410712"/>
            <a:ext cx="1752204" cy="1469590"/>
          </a:xfrm>
          <a:prstGeom prst="rect">
            <a:avLst/>
          </a:prstGeom>
        </p:spPr>
      </p:pic>
    </p:spTree>
    <p:extLst>
      <p:ext uri="{BB962C8B-B14F-4D97-AF65-F5344CB8AC3E}">
        <p14:creationId xmlns:p14="http://schemas.microsoft.com/office/powerpoint/2010/main" val="12332841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8E47180-9CFA-41D4-A2F5-97AEFCE712D2}"/>
              </a:ext>
            </a:extLst>
          </p:cNvPr>
          <p:cNvSpPr>
            <a:spLocks noGrp="1"/>
          </p:cNvSpPr>
          <p:nvPr>
            <p:ph type="dt" sz="half" idx="10"/>
          </p:nvPr>
        </p:nvSpPr>
        <p:spPr/>
        <p:txBody>
          <a:bodyPr/>
          <a:lstStyle/>
          <a:p>
            <a:r>
              <a:rPr lang="en-US"/>
              <a:t>Name, Copyright Information</a:t>
            </a:r>
          </a:p>
        </p:txBody>
      </p:sp>
      <p:sp>
        <p:nvSpPr>
          <p:cNvPr id="3" name="Rectangle 2">
            <a:extLst>
              <a:ext uri="{FF2B5EF4-FFF2-40B4-BE49-F238E27FC236}">
                <a16:creationId xmlns:a16="http://schemas.microsoft.com/office/drawing/2014/main" id="{B3A00B37-ADC6-4F71-B02F-A6A302AB65D2}"/>
              </a:ext>
            </a:extLst>
          </p:cNvPr>
          <p:cNvSpPr/>
          <p:nvPr/>
        </p:nvSpPr>
        <p:spPr>
          <a:xfrm>
            <a:off x="0" y="1225689"/>
            <a:ext cx="9144000" cy="5632311"/>
          </a:xfrm>
          <a:prstGeom prst="rect">
            <a:avLst/>
          </a:prstGeom>
        </p:spPr>
        <p:txBody>
          <a:bodyPr wrap="square">
            <a:spAutoFit/>
          </a:bodyPr>
          <a:lstStyle/>
          <a:p>
            <a:r>
              <a:rPr lang="en-US" b="1" u="sng" dirty="0">
                <a:latin typeface="Arial" panose="020B0604020202020204" pitchFamily="34" charset="0"/>
                <a:cs typeface="Arial" panose="020B0604020202020204" pitchFamily="34" charset="0"/>
              </a:rPr>
              <a:t>Definition of Authority</a:t>
            </a:r>
            <a:r>
              <a:rPr lang="en-US" dirty="0">
                <a:latin typeface="Arial" panose="020B0604020202020204" pitchFamily="34" charset="0"/>
                <a:cs typeface="Arial" panose="020B0604020202020204" pitchFamily="34" charset="0"/>
              </a:rPr>
              <a:t>:</a:t>
            </a:r>
          </a:p>
          <a:p>
            <a:r>
              <a:rPr lang="en-US" dirty="0">
                <a:latin typeface="Arial" panose="020B0604020202020204" pitchFamily="34" charset="0"/>
                <a:cs typeface="Arial" panose="020B0604020202020204" pitchFamily="34" charset="0"/>
              </a:rPr>
              <a:t>That right or power to command action or compliance, or to determine belief or custom, expecting obedience from those under authority, and in turn giving responsible account for the claim to right or power.</a:t>
            </a:r>
          </a:p>
          <a:p>
            <a:endParaRPr lang="en-US" dirty="0">
              <a:latin typeface="Arial" panose="020B0604020202020204" pitchFamily="34" charset="0"/>
              <a:cs typeface="Arial" panose="020B0604020202020204" pitchFamily="34" charset="0"/>
            </a:endParaRPr>
          </a:p>
          <a:p>
            <a:r>
              <a:rPr lang="en-US" b="1" u="sng" dirty="0">
                <a:latin typeface="Arial" panose="020B0604020202020204" pitchFamily="34" charset="0"/>
                <a:cs typeface="Arial" panose="020B0604020202020204" pitchFamily="34" charset="0"/>
              </a:rPr>
              <a:t>God’s Authority</a:t>
            </a:r>
            <a:r>
              <a:rPr lang="en-US" dirty="0">
                <a:latin typeface="Arial" panose="020B0604020202020204" pitchFamily="34" charset="0"/>
                <a:cs typeface="Arial" panose="020B0604020202020204" pitchFamily="34" charset="0"/>
              </a:rPr>
              <a:t>:</a:t>
            </a:r>
          </a:p>
          <a:p>
            <a:r>
              <a:rPr lang="en-US" dirty="0">
                <a:latin typeface="Arial" panose="020B0604020202020204" pitchFamily="34" charset="0"/>
                <a:cs typeface="Arial" panose="020B0604020202020204" pitchFamily="34" charset="0"/>
              </a:rPr>
              <a:t>With a biblical worldview, original authority and ultimate authority reside with God and God alone. </a:t>
            </a:r>
          </a:p>
          <a:p>
            <a:r>
              <a:rPr lang="en-US" dirty="0">
                <a:latin typeface="Arial" panose="020B0604020202020204" pitchFamily="34" charset="0"/>
                <a:cs typeface="Arial" panose="020B0604020202020204" pitchFamily="34" charset="0"/>
              </a:rPr>
              <a:t>God did not inherit His authority—there was no one to bequeath it to Him. </a:t>
            </a:r>
          </a:p>
          <a:p>
            <a:r>
              <a:rPr lang="en-US" dirty="0">
                <a:latin typeface="Arial" panose="020B0604020202020204" pitchFamily="34" charset="0"/>
                <a:cs typeface="Arial" panose="020B0604020202020204" pitchFamily="34" charset="0"/>
              </a:rPr>
              <a:t>God did not receive His authority—there was no one to bestow it on Him. </a:t>
            </a:r>
          </a:p>
          <a:p>
            <a:r>
              <a:rPr lang="en-US" dirty="0">
                <a:latin typeface="Arial" panose="020B0604020202020204" pitchFamily="34" charset="0"/>
                <a:cs typeface="Arial" panose="020B0604020202020204" pitchFamily="34" charset="0"/>
              </a:rPr>
              <a:t>God’s authority did not come by way of an election—there was no one to vote for Him. </a:t>
            </a:r>
          </a:p>
          <a:p>
            <a:r>
              <a:rPr lang="en-US" dirty="0">
                <a:latin typeface="Arial" panose="020B0604020202020204" pitchFamily="34" charset="0"/>
                <a:cs typeface="Arial" panose="020B0604020202020204" pitchFamily="34" charset="0"/>
              </a:rPr>
              <a:t>God did not seize His authority— there was no one to steal it from. </a:t>
            </a:r>
          </a:p>
          <a:p>
            <a:r>
              <a:rPr lang="en-US" dirty="0">
                <a:latin typeface="Arial" panose="020B0604020202020204" pitchFamily="34" charset="0"/>
                <a:cs typeface="Arial" panose="020B0604020202020204" pitchFamily="34" charset="0"/>
              </a:rPr>
              <a:t>God did not earn His authority—it was already His. </a:t>
            </a:r>
          </a:p>
          <a:p>
            <a:r>
              <a:rPr lang="en-US" dirty="0">
                <a:latin typeface="Arial" panose="020B0604020202020204" pitchFamily="34" charset="0"/>
                <a:cs typeface="Arial" panose="020B0604020202020204" pitchFamily="34" charset="0"/>
              </a:rPr>
              <a:t>God inherently embodies authority because He is the great “I AM” (Ex. 3:14; John 8:58).</a:t>
            </a: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2D9E131E-DB36-4B29-9B41-99E72FAC5CAD}"/>
              </a:ext>
            </a:extLst>
          </p:cNvPr>
          <p:cNvSpPr/>
          <p:nvPr/>
        </p:nvSpPr>
        <p:spPr>
          <a:xfrm>
            <a:off x="3300122" y="719514"/>
            <a:ext cx="2569934" cy="369332"/>
          </a:xfrm>
          <a:prstGeom prst="rect">
            <a:avLst/>
          </a:prstGeom>
        </p:spPr>
        <p:txBody>
          <a:bodyPr wrap="none">
            <a:spAutoFit/>
          </a:bodyPr>
          <a:lstStyle/>
          <a:p>
            <a:r>
              <a:rPr lang="en-US" b="1" u="sng" dirty="0">
                <a:latin typeface="Arial" panose="020B0604020202020204" pitchFamily="34" charset="0"/>
                <a:cs typeface="Arial" panose="020B0604020202020204" pitchFamily="34" charset="0"/>
              </a:rPr>
              <a:t>Authority of Scripture</a:t>
            </a:r>
          </a:p>
        </p:txBody>
      </p:sp>
      <p:pic>
        <p:nvPicPr>
          <p:cNvPr id="5" name="Picture 4">
            <a:extLst>
              <a:ext uri="{FF2B5EF4-FFF2-40B4-BE49-F238E27FC236}">
                <a16:creationId xmlns:a16="http://schemas.microsoft.com/office/drawing/2014/main" id="{56360C74-F720-6A2C-552A-40BCA6481835}"/>
              </a:ext>
            </a:extLst>
          </p:cNvPr>
          <p:cNvPicPr>
            <a:picLocks noChangeAspect="1"/>
          </p:cNvPicPr>
          <p:nvPr/>
        </p:nvPicPr>
        <p:blipFill>
          <a:blip r:embed="rId2"/>
          <a:stretch>
            <a:fillRect/>
          </a:stretch>
        </p:blipFill>
        <p:spPr>
          <a:xfrm>
            <a:off x="7471571" y="5455318"/>
            <a:ext cx="1672429" cy="1402682"/>
          </a:xfrm>
          <a:prstGeom prst="rect">
            <a:avLst/>
          </a:prstGeom>
        </p:spPr>
      </p:pic>
    </p:spTree>
    <p:extLst>
      <p:ext uri="{BB962C8B-B14F-4D97-AF65-F5344CB8AC3E}">
        <p14:creationId xmlns:p14="http://schemas.microsoft.com/office/powerpoint/2010/main" val="29818625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4A711B7B-DA6E-43F1-92E0-DF94CFAEA775}"/>
              </a:ext>
            </a:extLst>
          </p:cNvPr>
          <p:cNvSpPr/>
          <p:nvPr/>
        </p:nvSpPr>
        <p:spPr>
          <a:xfrm>
            <a:off x="339365" y="1239211"/>
            <a:ext cx="8307907" cy="4524315"/>
          </a:xfrm>
          <a:prstGeom prst="rect">
            <a:avLst/>
          </a:prstGeom>
        </p:spPr>
        <p:txBody>
          <a:bodyPr wrap="square">
            <a:spAutoFit/>
          </a:bodyPr>
          <a:lstStyle/>
          <a:p>
            <a:r>
              <a:rPr lang="en-US" sz="2400" dirty="0">
                <a:latin typeface="Arial" panose="020B0604020202020204" pitchFamily="34" charset="0"/>
                <a:cs typeface="Arial" panose="020B0604020202020204" pitchFamily="34" charset="0"/>
              </a:rPr>
              <a:t>The authority of Scripture cannot be separated from the authority of God. </a:t>
            </a:r>
          </a:p>
          <a:p>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Whatever the Bible affirms, God affirms. And what the Bible affirms (or denies), it affirms (or denies) with the very authority of God. </a:t>
            </a:r>
          </a:p>
          <a:p>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Such authority is normative for all believers; it is the canon or rule of God.</a:t>
            </a:r>
          </a:p>
          <a:p>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Authority of Scripture in practice (see handout).</a:t>
            </a:r>
          </a:p>
          <a:p>
            <a:endParaRPr lang="en-US" sz="2400" dirty="0">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3DC2B04A-7EE8-4B68-B0BC-732D58807F74}"/>
              </a:ext>
            </a:extLst>
          </p:cNvPr>
          <p:cNvSpPr/>
          <p:nvPr/>
        </p:nvSpPr>
        <p:spPr>
          <a:xfrm>
            <a:off x="2836756" y="464880"/>
            <a:ext cx="3363421" cy="461665"/>
          </a:xfrm>
          <a:prstGeom prst="rect">
            <a:avLst/>
          </a:prstGeom>
        </p:spPr>
        <p:txBody>
          <a:bodyPr wrap="none">
            <a:spAutoFit/>
          </a:bodyPr>
          <a:lstStyle/>
          <a:p>
            <a:r>
              <a:rPr lang="en-US" sz="2400" b="1" u="sng" dirty="0">
                <a:latin typeface="Arial" panose="020B0604020202020204" pitchFamily="34" charset="0"/>
                <a:cs typeface="Arial" panose="020B0604020202020204" pitchFamily="34" charset="0"/>
              </a:rPr>
              <a:t>Authority of Scripture</a:t>
            </a:r>
          </a:p>
        </p:txBody>
      </p:sp>
      <p:pic>
        <p:nvPicPr>
          <p:cNvPr id="5" name="Picture 4">
            <a:extLst>
              <a:ext uri="{FF2B5EF4-FFF2-40B4-BE49-F238E27FC236}">
                <a16:creationId xmlns:a16="http://schemas.microsoft.com/office/drawing/2014/main" id="{E3A8E9C1-9544-C65A-D96D-9E7E6669F3DF}"/>
              </a:ext>
            </a:extLst>
          </p:cNvPr>
          <p:cNvPicPr>
            <a:picLocks noChangeAspect="1"/>
          </p:cNvPicPr>
          <p:nvPr/>
        </p:nvPicPr>
        <p:blipFill>
          <a:blip r:embed="rId2"/>
          <a:stretch>
            <a:fillRect/>
          </a:stretch>
        </p:blipFill>
        <p:spPr>
          <a:xfrm>
            <a:off x="7325318" y="5430644"/>
            <a:ext cx="1818682" cy="1525346"/>
          </a:xfrm>
          <a:prstGeom prst="rect">
            <a:avLst/>
          </a:prstGeom>
        </p:spPr>
      </p:pic>
    </p:spTree>
    <p:extLst>
      <p:ext uri="{BB962C8B-B14F-4D97-AF65-F5344CB8AC3E}">
        <p14:creationId xmlns:p14="http://schemas.microsoft.com/office/powerpoint/2010/main" val="20949965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49BAFE4-950F-8BDD-1E50-E6D6D1B5A0FC}"/>
              </a:ext>
            </a:extLst>
          </p:cNvPr>
          <p:cNvPicPr>
            <a:picLocks noChangeAspect="1"/>
          </p:cNvPicPr>
          <p:nvPr/>
        </p:nvPicPr>
        <p:blipFill>
          <a:blip r:embed="rId2"/>
          <a:stretch>
            <a:fillRect/>
          </a:stretch>
        </p:blipFill>
        <p:spPr>
          <a:xfrm>
            <a:off x="1763738" y="1266856"/>
            <a:ext cx="5438103" cy="3365284"/>
          </a:xfrm>
          <a:prstGeom prst="rect">
            <a:avLst/>
          </a:prstGeom>
        </p:spPr>
      </p:pic>
      <p:pic>
        <p:nvPicPr>
          <p:cNvPr id="4" name="Picture 3">
            <a:extLst>
              <a:ext uri="{FF2B5EF4-FFF2-40B4-BE49-F238E27FC236}">
                <a16:creationId xmlns:a16="http://schemas.microsoft.com/office/drawing/2014/main" id="{53F6EE63-B134-7D6A-B3C5-D4881BD40336}"/>
              </a:ext>
            </a:extLst>
          </p:cNvPr>
          <p:cNvPicPr>
            <a:picLocks noChangeAspect="1"/>
          </p:cNvPicPr>
          <p:nvPr/>
        </p:nvPicPr>
        <p:blipFill>
          <a:blip r:embed="rId3"/>
          <a:stretch>
            <a:fillRect/>
          </a:stretch>
        </p:blipFill>
        <p:spPr>
          <a:xfrm>
            <a:off x="6683050" y="4955883"/>
            <a:ext cx="2267909" cy="1902117"/>
          </a:xfrm>
          <a:prstGeom prst="rect">
            <a:avLst/>
          </a:prstGeom>
        </p:spPr>
      </p:pic>
    </p:spTree>
    <p:extLst>
      <p:ext uri="{BB962C8B-B14F-4D97-AF65-F5344CB8AC3E}">
        <p14:creationId xmlns:p14="http://schemas.microsoft.com/office/powerpoint/2010/main" val="1281573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C8D08F6-F430-452B-9ECA-562D0356FC93}"/>
              </a:ext>
            </a:extLst>
          </p:cNvPr>
          <p:cNvSpPr txBox="1"/>
          <p:nvPr/>
        </p:nvSpPr>
        <p:spPr>
          <a:xfrm>
            <a:off x="3210088" y="94970"/>
            <a:ext cx="3567002" cy="461665"/>
          </a:xfrm>
          <a:prstGeom prst="rect">
            <a:avLst/>
          </a:prstGeom>
          <a:noFill/>
        </p:spPr>
        <p:txBody>
          <a:bodyPr wrap="none" rtlCol="0">
            <a:spAutoFit/>
          </a:bodyPr>
          <a:lstStyle/>
          <a:p>
            <a:r>
              <a:rPr lang="en-US" sz="2400" b="1" u="sng" dirty="0">
                <a:latin typeface="Arial" panose="020B0604020202020204" pitchFamily="34" charset="0"/>
                <a:cs typeface="Arial" panose="020B0604020202020204" pitchFamily="34" charset="0"/>
              </a:rPr>
              <a:t>Inspiration of Scripture</a:t>
            </a:r>
          </a:p>
        </p:txBody>
      </p:sp>
      <p:sp>
        <p:nvSpPr>
          <p:cNvPr id="4" name="Rectangle 3">
            <a:extLst>
              <a:ext uri="{FF2B5EF4-FFF2-40B4-BE49-F238E27FC236}">
                <a16:creationId xmlns:a16="http://schemas.microsoft.com/office/drawing/2014/main" id="{68860637-ACAA-4C28-A25F-F815BCD30F36}"/>
              </a:ext>
            </a:extLst>
          </p:cNvPr>
          <p:cNvSpPr/>
          <p:nvPr/>
        </p:nvSpPr>
        <p:spPr>
          <a:xfrm>
            <a:off x="55756" y="761387"/>
            <a:ext cx="9032488" cy="6001643"/>
          </a:xfrm>
          <a:prstGeom prst="rect">
            <a:avLst/>
          </a:prstGeom>
        </p:spPr>
        <p:txBody>
          <a:bodyPr wrap="square">
            <a:spAutoFit/>
          </a:bodyPr>
          <a:lstStyle/>
          <a:p>
            <a:r>
              <a:rPr lang="en-US" sz="1600" dirty="0">
                <a:latin typeface="Arial" panose="020B0604020202020204" pitchFamily="34" charset="0"/>
                <a:cs typeface="Arial" panose="020B0604020202020204" pitchFamily="34" charset="0"/>
              </a:rPr>
              <a:t>The Bible is "special" revelation. Goes beyond what may be known about God through nature (general revelation). </a:t>
            </a: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The Bible is unique because it is God's revelation recorded in human language.</a:t>
            </a: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2 Timothy 3:16-17 the words of Scripture are "</a:t>
            </a:r>
            <a:r>
              <a:rPr lang="en-US" sz="1600" i="1" dirty="0">
                <a:latin typeface="Arial" panose="020B0604020202020204" pitchFamily="34" charset="0"/>
                <a:cs typeface="Arial" panose="020B0604020202020204" pitchFamily="34" charset="0"/>
              </a:rPr>
              <a:t>God breathed</a:t>
            </a:r>
            <a:r>
              <a:rPr lang="en-US" sz="1600" dirty="0">
                <a:latin typeface="Arial" panose="020B0604020202020204" pitchFamily="34" charset="0"/>
                <a:cs typeface="Arial" panose="020B0604020202020204" pitchFamily="34" charset="0"/>
              </a:rPr>
              <a:t>" or inspired. God is the source or origin of what is recorded in Scripture. </a:t>
            </a: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God, through the Holy Spirit, used human authors to write what He revealed in the Bible. They were not mere copyists or transcribers. The Holy Spirit superintended, guided and controlled the writers of Scripture, who used their own vocabularies and styles but wrote only what the Holy Spirit intended (2 Peter:1:19-21.</a:t>
            </a: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This is true only of the original manuscripts, not the copies or translations. Although the original manuscripts have been lost to us, God has preserved the biblical text to a remarkable degree. These were God’s inerrant words to humanity in the original writings. </a:t>
            </a: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The Bible is </a:t>
            </a:r>
            <a:r>
              <a:rPr lang="en-US" sz="1600" b="1" i="1" dirty="0">
                <a:latin typeface="Arial" panose="020B0604020202020204" pitchFamily="34" charset="0"/>
                <a:cs typeface="Arial" panose="020B0604020202020204" pitchFamily="34" charset="0"/>
              </a:rPr>
              <a:t>verbally inspired - </a:t>
            </a:r>
            <a:r>
              <a:rPr lang="en-US" sz="1600" dirty="0">
                <a:latin typeface="Arial" panose="020B0604020202020204" pitchFamily="34" charset="0"/>
                <a:cs typeface="Arial" panose="020B0604020202020204" pitchFamily="34" charset="0"/>
              </a:rPr>
              <a:t>The words of the Bible, not just the ideas, were inspired. </a:t>
            </a: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This is true of not just some, but all the words of the Bible. As a result, the Bible is free from error in what it says. God gave his words through the act of inspiration with the result that the 66 books   			of the Bible are the very words of God in entirety.</a:t>
            </a:r>
          </a:p>
          <a:p>
            <a:endParaRPr lang="en-US" sz="1600" dirty="0">
              <a:latin typeface="Arial" panose="020B0604020202020204" pitchFamily="34" charset="0"/>
              <a:cs typeface="Arial" panose="020B0604020202020204" pitchFamily="34" charset="0"/>
            </a:endParaRPr>
          </a:p>
          <a:p>
            <a:endParaRPr lang="en-US" sz="1600" dirty="0">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FE7327E2-A336-0BC4-7115-7EDDF67FA9BB}"/>
              </a:ext>
            </a:extLst>
          </p:cNvPr>
          <p:cNvPicPr>
            <a:picLocks noChangeAspect="1"/>
          </p:cNvPicPr>
          <p:nvPr/>
        </p:nvPicPr>
        <p:blipFill>
          <a:blip r:embed="rId2"/>
          <a:stretch>
            <a:fillRect/>
          </a:stretch>
        </p:blipFill>
        <p:spPr>
          <a:xfrm>
            <a:off x="7798172" y="5776004"/>
            <a:ext cx="1290072" cy="1081996"/>
          </a:xfrm>
          <a:prstGeom prst="rect">
            <a:avLst/>
          </a:prstGeom>
        </p:spPr>
      </p:pic>
    </p:spTree>
    <p:extLst>
      <p:ext uri="{BB962C8B-B14F-4D97-AF65-F5344CB8AC3E}">
        <p14:creationId xmlns:p14="http://schemas.microsoft.com/office/powerpoint/2010/main" val="24456449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C4EB18A-A74F-4BBA-B2DC-D15957D499B5}"/>
              </a:ext>
            </a:extLst>
          </p:cNvPr>
          <p:cNvSpPr/>
          <p:nvPr/>
        </p:nvSpPr>
        <p:spPr>
          <a:xfrm>
            <a:off x="207389" y="701307"/>
            <a:ext cx="9012025" cy="5632311"/>
          </a:xfrm>
          <a:prstGeom prst="rect">
            <a:avLst/>
          </a:prstGeom>
        </p:spPr>
        <p:txBody>
          <a:bodyPr wrap="square">
            <a:spAutoFit/>
          </a:bodyPr>
          <a:lstStyle/>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Plenary verbal inspiration: "full" or "complete". </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Plenary verbal inspiration asserts that God inspired the complete text(s) of the Bible, from Genesis to Revelation, including both historical and doctrinal details. </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The word </a:t>
            </a:r>
            <a:r>
              <a:rPr lang="en-US" b="1" i="1" dirty="0">
                <a:latin typeface="Arial" panose="020B0604020202020204" pitchFamily="34" charset="0"/>
                <a:cs typeface="Arial" panose="020B0604020202020204" pitchFamily="34" charset="0"/>
              </a:rPr>
              <a:t>verbal</a:t>
            </a:r>
            <a:r>
              <a:rPr lang="en-US" dirty="0">
                <a:latin typeface="Arial" panose="020B0604020202020204" pitchFamily="34" charset="0"/>
                <a:cs typeface="Arial" panose="020B0604020202020204" pitchFamily="34" charset="0"/>
              </a:rPr>
              <a:t> affirms the idea that inspiration extends to the very words the writers chose. </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For example, in Acts 1:16 the Apostle Peter says "the Holy Spirit spoke beforehand by the mouth of David" (ESV). </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The Holy Spirit guided the writers along (cf. 2 Peter 1:20-21) while allowing their own personalities and freedom to produce the Bible we have today. This view recognizes and asserts both the human and divine element within Scripture. </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To read the words of the Bible is to read the words of God. To study the Bible is to study the words of God. To pay attention to the Bible is to pay attention to God. To obey the Bible is to obey God. To speak the Bible is to speak the words of God. </a:t>
            </a:r>
          </a:p>
          <a:p>
            <a:endParaRPr lang="en-US"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85F720ED-1714-46D1-9B81-21FDEB3A9093}"/>
              </a:ext>
            </a:extLst>
          </p:cNvPr>
          <p:cNvSpPr txBox="1"/>
          <p:nvPr/>
        </p:nvSpPr>
        <p:spPr>
          <a:xfrm>
            <a:off x="2912883" y="226243"/>
            <a:ext cx="2723823" cy="369332"/>
          </a:xfrm>
          <a:prstGeom prst="rect">
            <a:avLst/>
          </a:prstGeom>
          <a:noFill/>
        </p:spPr>
        <p:txBody>
          <a:bodyPr wrap="none" rtlCol="0">
            <a:spAutoFit/>
          </a:bodyPr>
          <a:lstStyle/>
          <a:p>
            <a:r>
              <a:rPr lang="en-US" b="1" u="sng" dirty="0">
                <a:latin typeface="Arial" panose="020B0604020202020204" pitchFamily="34" charset="0"/>
                <a:cs typeface="Arial" panose="020B0604020202020204" pitchFamily="34" charset="0"/>
              </a:rPr>
              <a:t>Inspiration of Scripture</a:t>
            </a:r>
          </a:p>
        </p:txBody>
      </p:sp>
      <p:pic>
        <p:nvPicPr>
          <p:cNvPr id="5" name="Picture 4">
            <a:extLst>
              <a:ext uri="{FF2B5EF4-FFF2-40B4-BE49-F238E27FC236}">
                <a16:creationId xmlns:a16="http://schemas.microsoft.com/office/drawing/2014/main" id="{62C7C73D-5A0A-CD98-0134-7BD88B52E39E}"/>
              </a:ext>
            </a:extLst>
          </p:cNvPr>
          <p:cNvPicPr>
            <a:picLocks noChangeAspect="1"/>
          </p:cNvPicPr>
          <p:nvPr/>
        </p:nvPicPr>
        <p:blipFill>
          <a:blip r:embed="rId2"/>
          <a:stretch>
            <a:fillRect/>
          </a:stretch>
        </p:blipFill>
        <p:spPr>
          <a:xfrm>
            <a:off x="7987743" y="5766091"/>
            <a:ext cx="1353333" cy="1135053"/>
          </a:xfrm>
          <a:prstGeom prst="rect">
            <a:avLst/>
          </a:prstGeom>
        </p:spPr>
      </p:pic>
    </p:spTree>
    <p:extLst>
      <p:ext uri="{BB962C8B-B14F-4D97-AF65-F5344CB8AC3E}">
        <p14:creationId xmlns:p14="http://schemas.microsoft.com/office/powerpoint/2010/main" val="5448894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152737A5-2D51-41EC-BEE5-0B45A9368DD3}"/>
              </a:ext>
            </a:extLst>
          </p:cNvPr>
          <p:cNvSpPr/>
          <p:nvPr/>
        </p:nvSpPr>
        <p:spPr>
          <a:xfrm>
            <a:off x="0" y="1275254"/>
            <a:ext cx="9021452" cy="3785652"/>
          </a:xfrm>
          <a:prstGeom prst="rect">
            <a:avLst/>
          </a:prstGeom>
        </p:spPr>
        <p:txBody>
          <a:bodyPr wrap="square">
            <a:spAutoFit/>
          </a:bodyPr>
          <a:lstStyle/>
          <a:p>
            <a:endParaRPr lang="en-US" sz="2000" dirty="0">
              <a:latin typeface="Arial" panose="020B0604020202020204" pitchFamily="34" charset="0"/>
              <a:cs typeface="Arial" panose="020B0604020202020204" pitchFamily="34" charset="0"/>
            </a:endParaRPr>
          </a:p>
          <a:p>
            <a:r>
              <a:rPr lang="en-US" sz="2000" i="1" dirty="0">
                <a:latin typeface="Arial" panose="020B0604020202020204" pitchFamily="34" charset="0"/>
                <a:cs typeface="Arial" panose="020B0604020202020204" pitchFamily="34" charset="0"/>
              </a:rPr>
              <a:t>Inspiration is that supernatural influence of the Holy Spirit whereby the sacred writers were divinely supervised in their production of Scripture, being restrained from error and guided in the choice of words they used, consistently with their disparate personalities and stylistic peculiarities. God is the source of Holy Scripture; Christ Jesus is the central message; and the Holy Spirit, who inspired it and illumines its message to the reader, bears witness by this </a:t>
            </a:r>
            <a:r>
              <a:rPr lang="en-US" sz="2000" i="1" dirty="0" err="1">
                <a:latin typeface="Arial" panose="020B0604020202020204" pitchFamily="34" charset="0"/>
                <a:cs typeface="Arial" panose="020B0604020202020204" pitchFamily="34" charset="0"/>
              </a:rPr>
              <a:t>inscripturated</a:t>
            </a:r>
            <a:r>
              <a:rPr lang="en-US" sz="2000" i="1" dirty="0">
                <a:latin typeface="Arial" panose="020B0604020202020204" pitchFamily="34" charset="0"/>
                <a:cs typeface="Arial" panose="020B0604020202020204" pitchFamily="34" charset="0"/>
              </a:rPr>
              <a:t> Word to the Word, </a:t>
            </a:r>
            <a:r>
              <a:rPr lang="en-US" sz="2000" i="1" dirty="0" err="1">
                <a:latin typeface="Arial" panose="020B0604020202020204" pitchFamily="34" charset="0"/>
                <a:cs typeface="Arial" panose="020B0604020202020204" pitchFamily="34" charset="0"/>
              </a:rPr>
              <a:t>enfleshed</a:t>
            </a:r>
            <a:r>
              <a:rPr lang="en-US" sz="2000" i="1" dirty="0">
                <a:latin typeface="Arial" panose="020B0604020202020204" pitchFamily="34" charset="0"/>
                <a:cs typeface="Arial" panose="020B0604020202020204" pitchFamily="34" charset="0"/>
              </a:rPr>
              <a:t>, crucified, risen, and returning.</a:t>
            </a:r>
          </a:p>
          <a:p>
            <a:r>
              <a:rPr lang="en-US" sz="2000" dirty="0">
                <a:latin typeface="Arial" panose="020B0604020202020204" pitchFamily="34" charset="0"/>
                <a:cs typeface="Arial" panose="020B0604020202020204" pitchFamily="34" charset="0"/>
              </a:rPr>
              <a:t>(Carl F.H. Henry )</a:t>
            </a:r>
          </a:p>
          <a:p>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Carl F. H. Henry, “The Authority and Inspiration of the Bible,” in </a:t>
            </a:r>
            <a:r>
              <a:rPr lang="en-US" sz="2000" i="1" dirty="0">
                <a:latin typeface="Arial" panose="020B0604020202020204" pitchFamily="34" charset="0"/>
                <a:cs typeface="Arial" panose="020B0604020202020204" pitchFamily="34" charset="0"/>
              </a:rPr>
              <a:t>The Expositor’s Bible Commentary</a:t>
            </a:r>
            <a:r>
              <a:rPr lang="en-US" sz="2000" dirty="0">
                <a:latin typeface="Arial" panose="020B0604020202020204" pitchFamily="34" charset="0"/>
                <a:cs typeface="Arial" panose="020B0604020202020204" pitchFamily="34" charset="0"/>
              </a:rPr>
              <a:t>, vol. 1 (Grand Rapids: Zondervan, 1979)</a:t>
            </a:r>
          </a:p>
        </p:txBody>
      </p:sp>
      <p:sp>
        <p:nvSpPr>
          <p:cNvPr id="6" name="TextBox 5">
            <a:extLst>
              <a:ext uri="{FF2B5EF4-FFF2-40B4-BE49-F238E27FC236}">
                <a16:creationId xmlns:a16="http://schemas.microsoft.com/office/drawing/2014/main" id="{E2A7E1EE-2B8E-121C-383A-CA4CC07BE557}"/>
              </a:ext>
            </a:extLst>
          </p:cNvPr>
          <p:cNvSpPr txBox="1"/>
          <p:nvPr/>
        </p:nvSpPr>
        <p:spPr>
          <a:xfrm>
            <a:off x="2912883" y="226243"/>
            <a:ext cx="3567002" cy="461665"/>
          </a:xfrm>
          <a:prstGeom prst="rect">
            <a:avLst/>
          </a:prstGeom>
          <a:noFill/>
        </p:spPr>
        <p:txBody>
          <a:bodyPr wrap="none" rtlCol="0">
            <a:spAutoFit/>
          </a:bodyPr>
          <a:lstStyle/>
          <a:p>
            <a:r>
              <a:rPr lang="en-US" sz="2400" b="1" u="sng" dirty="0">
                <a:latin typeface="Arial" panose="020B0604020202020204" pitchFamily="34" charset="0"/>
                <a:cs typeface="Arial" panose="020B0604020202020204" pitchFamily="34" charset="0"/>
              </a:rPr>
              <a:t>Inspiration of Scripture</a:t>
            </a:r>
          </a:p>
        </p:txBody>
      </p:sp>
      <p:pic>
        <p:nvPicPr>
          <p:cNvPr id="4" name="Picture 3">
            <a:extLst>
              <a:ext uri="{FF2B5EF4-FFF2-40B4-BE49-F238E27FC236}">
                <a16:creationId xmlns:a16="http://schemas.microsoft.com/office/drawing/2014/main" id="{B19137A7-F9CD-2919-844D-50C671F006FE}"/>
              </a:ext>
            </a:extLst>
          </p:cNvPr>
          <p:cNvPicPr>
            <a:picLocks noChangeAspect="1"/>
          </p:cNvPicPr>
          <p:nvPr/>
        </p:nvPicPr>
        <p:blipFill>
          <a:blip r:embed="rId3"/>
          <a:stretch>
            <a:fillRect/>
          </a:stretch>
        </p:blipFill>
        <p:spPr>
          <a:xfrm>
            <a:off x="7202770" y="5299200"/>
            <a:ext cx="1818682" cy="1525346"/>
          </a:xfrm>
          <a:prstGeom prst="rect">
            <a:avLst/>
          </a:prstGeom>
        </p:spPr>
      </p:pic>
    </p:spTree>
    <p:extLst>
      <p:ext uri="{BB962C8B-B14F-4D97-AF65-F5344CB8AC3E}">
        <p14:creationId xmlns:p14="http://schemas.microsoft.com/office/powerpoint/2010/main" val="41343943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FDB8FF2-9B38-435A-3991-AA1A735335D3}"/>
              </a:ext>
            </a:extLst>
          </p:cNvPr>
          <p:cNvSpPr txBox="1"/>
          <p:nvPr/>
        </p:nvSpPr>
        <p:spPr>
          <a:xfrm>
            <a:off x="323385" y="479459"/>
            <a:ext cx="8820615" cy="5632311"/>
          </a:xfrm>
          <a:prstGeom prst="rect">
            <a:avLst/>
          </a:prstGeom>
          <a:noFill/>
        </p:spPr>
        <p:txBody>
          <a:bodyPr wrap="square">
            <a:spAutoFit/>
          </a:bodyPr>
          <a:lstStyle/>
          <a:p>
            <a:endParaRPr lang="en-US"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b="1" dirty="0">
                <a:latin typeface="Arial" panose="020B0604020202020204" pitchFamily="34" charset="0"/>
                <a:cs typeface="Arial" panose="020B0604020202020204" pitchFamily="34" charset="0"/>
              </a:rPr>
              <a:t>To learn what the Bible teaches about the issues and challenges of life.</a:t>
            </a:r>
          </a:p>
          <a:p>
            <a:endParaRPr lang="en-US"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b="1" dirty="0">
                <a:latin typeface="Arial" panose="020B0604020202020204" pitchFamily="34" charset="0"/>
                <a:cs typeface="Arial" panose="020B0604020202020204" pitchFamily="34" charset="0"/>
              </a:rPr>
              <a:t>To learn how to use the Bible to address the issues and challenges of life.</a:t>
            </a:r>
          </a:p>
          <a:p>
            <a:endParaRPr lang="en-US"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b="1" dirty="0">
                <a:latin typeface="Arial" panose="020B0604020202020204" pitchFamily="34" charset="0"/>
                <a:cs typeface="Arial" panose="020B0604020202020204" pitchFamily="34" charset="0"/>
              </a:rPr>
              <a:t>To develop confidence in accurately handling the Word of Truth</a:t>
            </a:r>
          </a:p>
          <a:p>
            <a:endParaRPr lang="en-US"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b="1" dirty="0">
                <a:latin typeface="Arial" panose="020B0604020202020204" pitchFamily="34" charset="0"/>
                <a:cs typeface="Arial" panose="020B0604020202020204" pitchFamily="34" charset="0"/>
              </a:rPr>
              <a:t>To learn how to examine yourself through the lens of Scripture.</a:t>
            </a:r>
          </a:p>
          <a:p>
            <a:endParaRPr lang="en-US"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b="1" dirty="0">
                <a:latin typeface="Arial" panose="020B0604020202020204" pitchFamily="34" charset="0"/>
                <a:cs typeface="Arial" panose="020B0604020202020204" pitchFamily="34" charset="0"/>
              </a:rPr>
              <a:t>To help Christian men and women learn how to minister the Word to other brothers and sisters in Christ in discipleship and counseling. </a:t>
            </a:r>
          </a:p>
          <a:p>
            <a:pPr marL="285750" indent="-285750">
              <a:buFont typeface="Arial" panose="020B0604020202020204" pitchFamily="34" charset="0"/>
              <a:buChar char="•"/>
            </a:pPr>
            <a:endParaRPr lang="en-US"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b="1" dirty="0">
                <a:latin typeface="Arial" panose="020B0604020202020204" pitchFamily="34" charset="0"/>
                <a:cs typeface="Arial" panose="020B0604020202020204" pitchFamily="34" charset="0"/>
              </a:rPr>
              <a:t>Develop and enhance skills in addressing and solving problems biblically, as a disciple-maker, a shepherd, mentor or as a trained lay counselor.</a:t>
            </a:r>
          </a:p>
          <a:p>
            <a:endParaRPr lang="en-US"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b="1" dirty="0">
                <a:latin typeface="Arial" panose="020B0604020202020204" pitchFamily="34" charset="0"/>
                <a:cs typeface="Arial" panose="020B0604020202020204" pitchFamily="34" charset="0"/>
              </a:rPr>
              <a:t>To understand the conflict between secular counseling reasoning and a biblical worldview and how to recognize the difference and address it through a biblical lens. </a:t>
            </a:r>
          </a:p>
          <a:p>
            <a:pPr marL="285750" indent="-285750">
              <a:buFont typeface="Arial" panose="020B0604020202020204" pitchFamily="34" charset="0"/>
              <a:buChar char="•"/>
            </a:pPr>
            <a:endParaRPr lang="en-US"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b="1" dirty="0">
                <a:latin typeface="Arial" panose="020B0604020202020204" pitchFamily="34" charset="0"/>
                <a:cs typeface="Arial" panose="020B0604020202020204" pitchFamily="34" charset="0"/>
              </a:rPr>
              <a:t>To work towards certification as a Biblical Counselor</a:t>
            </a:r>
          </a:p>
        </p:txBody>
      </p:sp>
      <p:sp>
        <p:nvSpPr>
          <p:cNvPr id="6" name="TextBox 5">
            <a:extLst>
              <a:ext uri="{FF2B5EF4-FFF2-40B4-BE49-F238E27FC236}">
                <a16:creationId xmlns:a16="http://schemas.microsoft.com/office/drawing/2014/main" id="{AF04B135-C98F-8F30-9594-AB837F917094}"/>
              </a:ext>
            </a:extLst>
          </p:cNvPr>
          <p:cNvSpPr txBox="1"/>
          <p:nvPr/>
        </p:nvSpPr>
        <p:spPr>
          <a:xfrm>
            <a:off x="2567569" y="90982"/>
            <a:ext cx="4577574" cy="646331"/>
          </a:xfrm>
          <a:prstGeom prst="rect">
            <a:avLst/>
          </a:prstGeom>
          <a:noFill/>
        </p:spPr>
        <p:txBody>
          <a:bodyPr wrap="square">
            <a:spAutoFit/>
          </a:bodyPr>
          <a:lstStyle/>
          <a:p>
            <a:pPr algn="ctr"/>
            <a:r>
              <a:rPr lang="en-US" b="1" u="sng" dirty="0">
                <a:latin typeface="Arial" panose="020B0604020202020204" pitchFamily="34" charset="0"/>
                <a:cs typeface="Arial" panose="020B0604020202020204" pitchFamily="34" charset="0"/>
              </a:rPr>
              <a:t>Why are we doing this? </a:t>
            </a:r>
            <a:endParaRPr lang="en-US" dirty="0">
              <a:latin typeface="Arial" panose="020B0604020202020204" pitchFamily="34" charset="0"/>
              <a:cs typeface="Arial" panose="020B0604020202020204" pitchFamily="34" charset="0"/>
            </a:endParaRPr>
          </a:p>
          <a:p>
            <a:pPr algn="ctr"/>
            <a:endParaRPr lang="en-US" b="1" u="sng" dirty="0">
              <a:latin typeface="Arial" panose="020B0604020202020204" pitchFamily="34" charset="0"/>
              <a:cs typeface="Arial" panose="020B0604020202020204" pitchFamily="34" charset="0"/>
            </a:endParaRPr>
          </a:p>
        </p:txBody>
      </p:sp>
      <p:pic>
        <p:nvPicPr>
          <p:cNvPr id="3" name="Picture 2">
            <a:extLst>
              <a:ext uri="{FF2B5EF4-FFF2-40B4-BE49-F238E27FC236}">
                <a16:creationId xmlns:a16="http://schemas.microsoft.com/office/drawing/2014/main" id="{A4281477-B19A-F42A-971D-F01C61BD1A6B}"/>
              </a:ext>
            </a:extLst>
          </p:cNvPr>
          <p:cNvPicPr>
            <a:picLocks noChangeAspect="1"/>
          </p:cNvPicPr>
          <p:nvPr/>
        </p:nvPicPr>
        <p:blipFill>
          <a:blip r:embed="rId2"/>
          <a:stretch>
            <a:fillRect/>
          </a:stretch>
        </p:blipFill>
        <p:spPr>
          <a:xfrm>
            <a:off x="7538050" y="5586394"/>
            <a:ext cx="1605950" cy="1346926"/>
          </a:xfrm>
          <a:prstGeom prst="rect">
            <a:avLst/>
          </a:prstGeom>
        </p:spPr>
      </p:pic>
    </p:spTree>
    <p:extLst>
      <p:ext uri="{BB962C8B-B14F-4D97-AF65-F5344CB8AC3E}">
        <p14:creationId xmlns:p14="http://schemas.microsoft.com/office/powerpoint/2010/main" val="24928628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3783" y="849411"/>
            <a:ext cx="8534400" cy="1219200"/>
          </a:xfrm>
        </p:spPr>
        <p:txBody>
          <a:bodyPr>
            <a:noAutofit/>
          </a:bodyPr>
          <a:lstStyle/>
          <a:p>
            <a:pPr marL="0" indent="0">
              <a:buNone/>
            </a:pPr>
            <a:r>
              <a:rPr lang="en-US" sz="1400" b="1" dirty="0">
                <a:latin typeface="Arial" panose="020B0604020202020204" pitchFamily="34" charset="0"/>
                <a:cs typeface="Arial" panose="020B0604020202020204" pitchFamily="34" charset="0"/>
              </a:rPr>
              <a:t>We believe and teach the factual, verbal, historical inerrancy of the Bible. The Bible, in its original documents, is free from error in what it says about geography, history and science as well as in what it says about God. </a:t>
            </a:r>
          </a:p>
          <a:p>
            <a:pPr marL="0" indent="0">
              <a:buNone/>
            </a:pPr>
            <a:endParaRPr lang="en-US" sz="1400" b="1" dirty="0">
              <a:latin typeface="Arial" panose="020B0604020202020204" pitchFamily="34" charset="0"/>
              <a:cs typeface="Arial" panose="020B0604020202020204" pitchFamily="34" charset="0"/>
            </a:endParaRPr>
          </a:p>
          <a:p>
            <a:pPr marL="0" indent="0">
              <a:buNone/>
            </a:pPr>
            <a:r>
              <a:rPr lang="en-US" sz="1400" b="1" dirty="0">
                <a:latin typeface="Arial" panose="020B0604020202020204" pitchFamily="34" charset="0"/>
                <a:cs typeface="Arial" panose="020B0604020202020204" pitchFamily="34" charset="0"/>
              </a:rPr>
              <a:t>Even though the Bible is God's revelation, it must still be interpreted. Interpretation has to do with our reception and understanding of that which God revealed and recorded.</a:t>
            </a:r>
          </a:p>
          <a:p>
            <a:pPr marL="0" indent="0">
              <a:buNone/>
            </a:pPr>
            <a:endParaRPr lang="en-US" sz="1400" b="1" dirty="0">
              <a:latin typeface="Arial" panose="020B0604020202020204" pitchFamily="34" charset="0"/>
              <a:cs typeface="Arial" panose="020B0604020202020204" pitchFamily="34" charset="0"/>
            </a:endParaRPr>
          </a:p>
          <a:p>
            <a:pPr marL="0" indent="0">
              <a:buNone/>
            </a:pPr>
            <a:r>
              <a:rPr lang="en-US" sz="1400" b="1" dirty="0">
                <a:latin typeface="Arial" panose="020B0604020202020204" pitchFamily="34" charset="0"/>
                <a:cs typeface="Arial" panose="020B0604020202020204" pitchFamily="34" charset="0"/>
              </a:rPr>
              <a:t>Revelation is a divine act. Interpretation is a human responsibility. Divine inspiration guarantees the truthfulness of God's word but not the accuracy of our interpretation. </a:t>
            </a:r>
          </a:p>
          <a:p>
            <a:pPr marL="0" indent="0">
              <a:buNone/>
            </a:pPr>
            <a:endParaRPr lang="en-US" sz="1400" b="1" dirty="0">
              <a:latin typeface="Arial" panose="020B0604020202020204" pitchFamily="34" charset="0"/>
              <a:cs typeface="Arial" panose="020B0604020202020204" pitchFamily="34" charset="0"/>
            </a:endParaRPr>
          </a:p>
          <a:p>
            <a:pPr marL="0" indent="0">
              <a:buNone/>
            </a:pPr>
            <a:r>
              <a:rPr lang="en-US" sz="1400" b="1" dirty="0">
                <a:latin typeface="Arial" panose="020B0604020202020204" pitchFamily="34" charset="0"/>
                <a:cs typeface="Arial" panose="020B0604020202020204" pitchFamily="34" charset="0"/>
              </a:rPr>
              <a:t>The Bible is infallible in all it affirms to be true and therefore, absolutely reliable. We, however, may be fallible in our interpretation of the Bible.</a:t>
            </a:r>
          </a:p>
          <a:p>
            <a:pPr marL="0" indent="0">
              <a:buNone/>
            </a:pPr>
            <a:endParaRPr lang="en-US" sz="1400" b="1" dirty="0">
              <a:latin typeface="Arial" panose="020B0604020202020204" pitchFamily="34" charset="0"/>
              <a:cs typeface="Arial" panose="020B0604020202020204" pitchFamily="34" charset="0"/>
            </a:endParaRPr>
          </a:p>
          <a:p>
            <a:pPr marL="0" indent="0">
              <a:buNone/>
            </a:pPr>
            <a:r>
              <a:rPr lang="en-US" sz="1400" b="1" dirty="0">
                <a:latin typeface="Arial" panose="020B0604020202020204" pitchFamily="34" charset="0"/>
                <a:cs typeface="Arial" panose="020B0604020202020204" pitchFamily="34" charset="0"/>
              </a:rPr>
              <a:t>Infallibility means incapable of making a mistake, while inerrancy means the absence of any error.</a:t>
            </a:r>
          </a:p>
          <a:p>
            <a:pPr marL="0" indent="0">
              <a:buNone/>
            </a:pPr>
            <a:endParaRPr lang="en-US" sz="1400" b="1" dirty="0">
              <a:latin typeface="Arial" panose="020B0604020202020204" pitchFamily="34" charset="0"/>
              <a:cs typeface="Arial" panose="020B0604020202020204" pitchFamily="34" charset="0"/>
            </a:endParaRPr>
          </a:p>
          <a:p>
            <a:pPr marL="0" indent="0">
              <a:buNone/>
            </a:pPr>
            <a:r>
              <a:rPr lang="en-US" sz="1400" b="1" dirty="0">
                <a:latin typeface="Arial" panose="020B0604020202020204" pitchFamily="34" charset="0"/>
                <a:cs typeface="Arial" panose="020B0604020202020204" pitchFamily="34" charset="0"/>
              </a:rPr>
              <a:t>Infallibility is the quality of neither misleading nor being misled and so safeguards the truth that Holy Scripture is a sure, safe, and reliable rule and guide in all matters.</a:t>
            </a:r>
          </a:p>
          <a:p>
            <a:pPr marL="0" indent="0">
              <a:buNone/>
            </a:pPr>
            <a:endParaRPr lang="en-US" sz="1400" b="1" dirty="0">
              <a:latin typeface="Arial" panose="020B0604020202020204" pitchFamily="34" charset="0"/>
              <a:cs typeface="Arial" panose="020B0604020202020204" pitchFamily="34" charset="0"/>
            </a:endParaRPr>
          </a:p>
          <a:p>
            <a:pPr marL="0" indent="0">
              <a:buNone/>
            </a:pPr>
            <a:r>
              <a:rPr lang="en-US" sz="1400" b="1" dirty="0">
                <a:latin typeface="Arial" panose="020B0604020202020204" pitchFamily="34" charset="0"/>
                <a:cs typeface="Arial" panose="020B0604020202020204" pitchFamily="34" charset="0"/>
              </a:rPr>
              <a:t>Inerrant signifies the quality of being free from all falsehood or mistake and so safeguards the truth that Holy Scripture is entirely true and trustworthy in all its assertions.</a:t>
            </a:r>
          </a:p>
          <a:p>
            <a:pPr marL="0" indent="0">
              <a:buNone/>
            </a:pPr>
            <a:endParaRPr lang="en-US" sz="1400" b="1" dirty="0">
              <a:latin typeface="Arial" panose="020B0604020202020204" pitchFamily="34" charset="0"/>
              <a:cs typeface="Arial" panose="020B0604020202020204" pitchFamily="34" charset="0"/>
            </a:endParaRPr>
          </a:p>
          <a:p>
            <a:pPr marL="0" indent="0">
              <a:buNone/>
            </a:pPr>
            <a:r>
              <a:rPr lang="en-US" sz="1400" b="1" dirty="0">
                <a:latin typeface="Arial" panose="020B0604020202020204" pitchFamily="34" charset="0"/>
                <a:cs typeface="Arial" panose="020B0604020202020204" pitchFamily="34" charset="0"/>
              </a:rPr>
              <a:t>		John 17:17; 2 Timothy 3:16-17; 2 Peter 1:19-21; 1 Corinthians 2:11–16;</a:t>
            </a:r>
          </a:p>
          <a:p>
            <a:pPr marL="0" indent="0">
              <a:buNone/>
            </a:pPr>
            <a:r>
              <a:rPr lang="en-US" sz="1400" b="1" dirty="0">
                <a:latin typeface="Arial" panose="020B0604020202020204" pitchFamily="34" charset="0"/>
                <a:cs typeface="Arial" panose="020B0604020202020204" pitchFamily="34" charset="0"/>
              </a:rPr>
              <a:t>                                                                      Psalm 19:7-14; Romans 1:19, 20; 2 Peter 1:3-4 </a:t>
            </a:r>
          </a:p>
        </p:txBody>
      </p:sp>
      <p:pic>
        <p:nvPicPr>
          <p:cNvPr id="5" name="Picture 4" descr="C:\Users\kevin.c.lee\Desktop\untitled.png">
            <a:extLst>
              <a:ext uri="{FF2B5EF4-FFF2-40B4-BE49-F238E27FC236}">
                <a16:creationId xmlns:a16="http://schemas.microsoft.com/office/drawing/2014/main" id="{A68B9F67-8150-4C4E-9C95-B2D857600552}"/>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33783" y="25273"/>
            <a:ext cx="2009775" cy="685800"/>
          </a:xfrm>
          <a:prstGeom prst="rect">
            <a:avLst/>
          </a:prstGeom>
          <a:noFill/>
          <a:ln>
            <a:noFill/>
          </a:ln>
        </p:spPr>
      </p:pic>
      <p:sp>
        <p:nvSpPr>
          <p:cNvPr id="2" name="Rectangle 1">
            <a:extLst>
              <a:ext uri="{FF2B5EF4-FFF2-40B4-BE49-F238E27FC236}">
                <a16:creationId xmlns:a16="http://schemas.microsoft.com/office/drawing/2014/main" id="{FE2DFA84-870E-48C5-9D2B-9CE569E23903}"/>
              </a:ext>
            </a:extLst>
          </p:cNvPr>
          <p:cNvSpPr/>
          <p:nvPr/>
        </p:nvSpPr>
        <p:spPr>
          <a:xfrm>
            <a:off x="3280621" y="157075"/>
            <a:ext cx="2582758" cy="369332"/>
          </a:xfrm>
          <a:prstGeom prst="rect">
            <a:avLst/>
          </a:prstGeom>
        </p:spPr>
        <p:txBody>
          <a:bodyPr wrap="none">
            <a:spAutoFit/>
          </a:bodyPr>
          <a:lstStyle/>
          <a:p>
            <a:r>
              <a:rPr lang="en-US" b="1" u="sng" dirty="0">
                <a:latin typeface="Arial" panose="020B0604020202020204" pitchFamily="34" charset="0"/>
                <a:cs typeface="Arial" panose="020B0604020202020204" pitchFamily="34" charset="0"/>
              </a:rPr>
              <a:t>Inerrancy of Scripture</a:t>
            </a:r>
          </a:p>
        </p:txBody>
      </p:sp>
      <p:pic>
        <p:nvPicPr>
          <p:cNvPr id="4" name="Picture 3">
            <a:extLst>
              <a:ext uri="{FF2B5EF4-FFF2-40B4-BE49-F238E27FC236}">
                <a16:creationId xmlns:a16="http://schemas.microsoft.com/office/drawing/2014/main" id="{17282557-3E8D-3076-BA52-B111D2CF8023}"/>
              </a:ext>
            </a:extLst>
          </p:cNvPr>
          <p:cNvPicPr>
            <a:picLocks noChangeAspect="1"/>
          </p:cNvPicPr>
          <p:nvPr/>
        </p:nvPicPr>
        <p:blipFill>
          <a:blip r:embed="rId3"/>
          <a:stretch>
            <a:fillRect/>
          </a:stretch>
        </p:blipFill>
        <p:spPr>
          <a:xfrm>
            <a:off x="7991516" y="5832088"/>
            <a:ext cx="1353333" cy="1135053"/>
          </a:xfrm>
          <a:prstGeom prst="rect">
            <a:avLst/>
          </a:prstGeom>
        </p:spPr>
      </p:pic>
    </p:spTree>
    <p:extLst>
      <p:ext uri="{BB962C8B-B14F-4D97-AF65-F5344CB8AC3E}">
        <p14:creationId xmlns:p14="http://schemas.microsoft.com/office/powerpoint/2010/main" val="279192232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edg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edg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edg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0" presetClass="entr" presetSubtype="0"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wedge">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0" presetClass="entr" presetSubtype="0"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wedge">
                                      <p:cBhvr>
                                        <p:cTn id="27" dur="500"/>
                                        <p:tgtEl>
                                          <p:spTgt spid="3">
                                            <p:txEl>
                                              <p:pRg st="8" end="8"/>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0" presetClass="entr" presetSubtype="0" fill="hold" grpId="0" nodeType="clickEffect">
                                  <p:stCondLst>
                                    <p:cond delay="0"/>
                                  </p:stCondLst>
                                  <p:childTnLst>
                                    <p:set>
                                      <p:cBhvr>
                                        <p:cTn id="31" dur="1" fill="hold">
                                          <p:stCondLst>
                                            <p:cond delay="0"/>
                                          </p:stCondLst>
                                        </p:cTn>
                                        <p:tgtEl>
                                          <p:spTgt spid="3">
                                            <p:txEl>
                                              <p:pRg st="10" end="10"/>
                                            </p:txEl>
                                          </p:spTgt>
                                        </p:tgtEl>
                                        <p:attrNameLst>
                                          <p:attrName>style.visibility</p:attrName>
                                        </p:attrNameLst>
                                      </p:cBhvr>
                                      <p:to>
                                        <p:strVal val="visible"/>
                                      </p:to>
                                    </p:set>
                                    <p:animEffect transition="in" filter="wedge">
                                      <p:cBhvr>
                                        <p:cTn id="32" dur="500"/>
                                        <p:tgtEl>
                                          <p:spTgt spid="3">
                                            <p:txEl>
                                              <p:pRg st="10" end="1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0" presetClass="entr" presetSubtype="0" fill="hold" grpId="0" nodeType="clickEffect">
                                  <p:stCondLst>
                                    <p:cond delay="0"/>
                                  </p:stCondLst>
                                  <p:childTnLst>
                                    <p:set>
                                      <p:cBhvr>
                                        <p:cTn id="36" dur="1" fill="hold">
                                          <p:stCondLst>
                                            <p:cond delay="0"/>
                                          </p:stCondLst>
                                        </p:cTn>
                                        <p:tgtEl>
                                          <p:spTgt spid="3">
                                            <p:txEl>
                                              <p:pRg st="12" end="12"/>
                                            </p:txEl>
                                          </p:spTgt>
                                        </p:tgtEl>
                                        <p:attrNameLst>
                                          <p:attrName>style.visibility</p:attrName>
                                        </p:attrNameLst>
                                      </p:cBhvr>
                                      <p:to>
                                        <p:strVal val="visible"/>
                                      </p:to>
                                    </p:set>
                                    <p:animEffect transition="in" filter="wedge">
                                      <p:cBhvr>
                                        <p:cTn id="37" dur="500"/>
                                        <p:tgtEl>
                                          <p:spTgt spid="3">
                                            <p:txEl>
                                              <p:pRg st="12" end="12"/>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0" presetClass="entr" presetSubtype="0" fill="hold" grpId="0" nodeType="clickEffect">
                                  <p:stCondLst>
                                    <p:cond delay="0"/>
                                  </p:stCondLst>
                                  <p:childTnLst>
                                    <p:set>
                                      <p:cBhvr>
                                        <p:cTn id="41" dur="1" fill="hold">
                                          <p:stCondLst>
                                            <p:cond delay="0"/>
                                          </p:stCondLst>
                                        </p:cTn>
                                        <p:tgtEl>
                                          <p:spTgt spid="3">
                                            <p:txEl>
                                              <p:pRg st="14" end="14"/>
                                            </p:txEl>
                                          </p:spTgt>
                                        </p:tgtEl>
                                        <p:attrNameLst>
                                          <p:attrName>style.visibility</p:attrName>
                                        </p:attrNameLst>
                                      </p:cBhvr>
                                      <p:to>
                                        <p:strVal val="visible"/>
                                      </p:to>
                                    </p:set>
                                    <p:animEffect transition="in" filter="wedge">
                                      <p:cBhvr>
                                        <p:cTn id="42" dur="500"/>
                                        <p:tgtEl>
                                          <p:spTgt spid="3">
                                            <p:txEl>
                                              <p:pRg st="14" end="1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0" presetClass="entr" presetSubtype="0" fill="hold" grpId="0" nodeType="clickEffect">
                                  <p:stCondLst>
                                    <p:cond delay="0"/>
                                  </p:stCondLst>
                                  <p:childTnLst>
                                    <p:set>
                                      <p:cBhvr>
                                        <p:cTn id="46" dur="1" fill="hold">
                                          <p:stCondLst>
                                            <p:cond delay="0"/>
                                          </p:stCondLst>
                                        </p:cTn>
                                        <p:tgtEl>
                                          <p:spTgt spid="3">
                                            <p:txEl>
                                              <p:pRg st="15" end="15"/>
                                            </p:txEl>
                                          </p:spTgt>
                                        </p:tgtEl>
                                        <p:attrNameLst>
                                          <p:attrName>style.visibility</p:attrName>
                                        </p:attrNameLst>
                                      </p:cBhvr>
                                      <p:to>
                                        <p:strVal val="visible"/>
                                      </p:to>
                                    </p:set>
                                    <p:animEffect transition="in" filter="wedge">
                                      <p:cBhvr>
                                        <p:cTn id="47" dur="500"/>
                                        <p:tgtEl>
                                          <p:spTgt spid="3">
                                            <p:txEl>
                                              <p:pRg st="15" end="1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3782" y="1490664"/>
            <a:ext cx="8697983" cy="1219200"/>
          </a:xfrm>
        </p:spPr>
        <p:txBody>
          <a:bodyPr>
            <a:noAutofit/>
          </a:bodyPr>
          <a:lstStyle/>
          <a:p>
            <a:pPr marL="0" indent="0">
              <a:buNone/>
            </a:pPr>
            <a:r>
              <a:rPr lang="en-US" sz="1400" b="1" dirty="0">
                <a:latin typeface="Arial" panose="020B0604020202020204" pitchFamily="34" charset="0"/>
                <a:cs typeface="Arial" panose="020B0604020202020204" pitchFamily="34" charset="0"/>
              </a:rPr>
              <a:t>Inerrancy of Scripture means that Scripture in the original manuscripts does not affirm anything that is contrary to fact. (Wayne Grudem, </a:t>
            </a:r>
            <a:r>
              <a:rPr lang="en-US" sz="1400" b="1" i="1" dirty="0">
                <a:latin typeface="Arial" panose="020B0604020202020204" pitchFamily="34" charset="0"/>
                <a:cs typeface="Arial" panose="020B0604020202020204" pitchFamily="34" charset="0"/>
              </a:rPr>
              <a:t>Systematic Theology</a:t>
            </a:r>
            <a:r>
              <a:rPr lang="en-US" sz="1400" b="1" dirty="0">
                <a:latin typeface="Arial" panose="020B0604020202020204" pitchFamily="34" charset="0"/>
                <a:cs typeface="Arial" panose="020B0604020202020204" pitchFamily="34" charset="0"/>
              </a:rPr>
              <a:t>, page 90). </a:t>
            </a:r>
          </a:p>
          <a:p>
            <a:pPr marL="0" indent="0">
              <a:buNone/>
            </a:pPr>
            <a:endParaRPr lang="en-US" sz="1400" b="1" dirty="0">
              <a:latin typeface="Arial" panose="020B0604020202020204" pitchFamily="34" charset="0"/>
              <a:cs typeface="Arial" panose="020B0604020202020204" pitchFamily="34" charset="0"/>
            </a:endParaRPr>
          </a:p>
          <a:p>
            <a:pPr marL="0" indent="0">
              <a:buNone/>
            </a:pPr>
            <a:r>
              <a:rPr lang="en-US" sz="1400" b="1" dirty="0">
                <a:latin typeface="Arial" panose="020B0604020202020204" pitchFamily="34" charset="0"/>
                <a:cs typeface="Arial" panose="020B0604020202020204" pitchFamily="34" charset="0"/>
              </a:rPr>
              <a:t>The Bible always tells the truth, and that it always tells the truth concerning everything it talks about.</a:t>
            </a:r>
          </a:p>
          <a:p>
            <a:pPr marL="0" indent="0">
              <a:buNone/>
            </a:pPr>
            <a:endParaRPr lang="en-US" sz="1400" b="1" dirty="0">
              <a:latin typeface="Arial" panose="020B0604020202020204" pitchFamily="34" charset="0"/>
              <a:cs typeface="Arial" panose="020B0604020202020204" pitchFamily="34" charset="0"/>
            </a:endParaRPr>
          </a:p>
          <a:p>
            <a:pPr marL="0" indent="0">
              <a:buNone/>
            </a:pPr>
            <a:r>
              <a:rPr lang="en-US" sz="1400" b="1" dirty="0">
                <a:latin typeface="Arial" panose="020B0604020202020204" pitchFamily="34" charset="0"/>
                <a:cs typeface="Arial" panose="020B0604020202020204" pitchFamily="34" charset="0"/>
              </a:rPr>
              <a:t>Inerrancy does not mean blind literalism, but allows for figurative, poetic and phenomenological language, as long as it is accurate. </a:t>
            </a:r>
          </a:p>
          <a:p>
            <a:pPr marL="0" indent="0">
              <a:buNone/>
            </a:pPr>
            <a:endParaRPr lang="en-US" sz="1400" b="1" dirty="0">
              <a:latin typeface="Arial" panose="020B0604020202020204" pitchFamily="34" charset="0"/>
              <a:cs typeface="Arial" panose="020B0604020202020204" pitchFamily="34" charset="0"/>
            </a:endParaRPr>
          </a:p>
          <a:p>
            <a:pPr marL="0" indent="0">
              <a:buNone/>
            </a:pPr>
            <a:r>
              <a:rPr lang="en-US" sz="1400" b="1" dirty="0">
                <a:latin typeface="Arial" panose="020B0604020202020204" pitchFamily="34" charset="0"/>
                <a:cs typeface="Arial" panose="020B0604020202020204" pitchFamily="34" charset="0"/>
              </a:rPr>
              <a:t>Perfect God moved human authors, by His Spirit, to perfectly transcribe what He wanted to communicate. </a:t>
            </a:r>
          </a:p>
          <a:p>
            <a:pPr marL="0" indent="0">
              <a:buNone/>
            </a:pPr>
            <a:endParaRPr lang="en-US" sz="1400" b="1" dirty="0">
              <a:latin typeface="Arial" panose="020B0604020202020204" pitchFamily="34" charset="0"/>
              <a:cs typeface="Arial" panose="020B0604020202020204" pitchFamily="34" charset="0"/>
            </a:endParaRPr>
          </a:p>
          <a:p>
            <a:pPr marL="0" indent="0">
              <a:buNone/>
            </a:pPr>
            <a:r>
              <a:rPr lang="en-US" sz="1400" b="1" dirty="0">
                <a:latin typeface="Arial" panose="020B0604020202020204" pitchFamily="34" charset="0"/>
                <a:cs typeface="Arial" panose="020B0604020202020204" pitchFamily="34" charset="0"/>
              </a:rPr>
              <a:t>It is important to note that this definition does not apply to the transmission of Scripture through the ages and the translation into other languages. </a:t>
            </a:r>
          </a:p>
          <a:p>
            <a:pPr marL="0" indent="0">
              <a:buNone/>
            </a:pPr>
            <a:endParaRPr lang="en-US" sz="1400" b="1" dirty="0">
              <a:latin typeface="Arial" panose="020B0604020202020204" pitchFamily="34" charset="0"/>
              <a:cs typeface="Arial" panose="020B0604020202020204" pitchFamily="34" charset="0"/>
            </a:endParaRPr>
          </a:p>
          <a:p>
            <a:pPr marL="0" indent="0">
              <a:buNone/>
            </a:pPr>
            <a:r>
              <a:rPr lang="en-US" sz="1400" b="1" dirty="0">
                <a:latin typeface="Arial" panose="020B0604020202020204" pitchFamily="34" charset="0"/>
                <a:cs typeface="Arial" panose="020B0604020202020204" pitchFamily="34" charset="0"/>
              </a:rPr>
              <a:t>We affirm that only the original autographs are inerrant. This definition is based on the clear teaching of Scripture, as well as the character of God. If God is unable to lie and if he inspired Scripture, it must have been completely consistent with fact at the moment of transcription.</a:t>
            </a:r>
          </a:p>
          <a:p>
            <a:pPr marL="0" indent="0">
              <a:buNone/>
            </a:pPr>
            <a:endParaRPr lang="en-US" sz="1400" b="1" dirty="0">
              <a:latin typeface="Arial" panose="020B0604020202020204" pitchFamily="34" charset="0"/>
              <a:cs typeface="Arial" panose="020B0604020202020204" pitchFamily="34" charset="0"/>
            </a:endParaRPr>
          </a:p>
          <a:p>
            <a:pPr marL="0" indent="0">
              <a:buNone/>
            </a:pPr>
            <a:endParaRPr lang="en-US" sz="1400" b="1" dirty="0">
              <a:latin typeface="Arial" panose="020B0604020202020204" pitchFamily="34" charset="0"/>
              <a:cs typeface="Arial" panose="020B0604020202020204" pitchFamily="34" charset="0"/>
            </a:endParaRPr>
          </a:p>
          <a:p>
            <a:pPr marL="0" indent="0">
              <a:buNone/>
            </a:pPr>
            <a:endParaRPr lang="en-US" sz="1400" b="1" dirty="0">
              <a:latin typeface="Arial" panose="020B0604020202020204" pitchFamily="34" charset="0"/>
              <a:cs typeface="Arial" panose="020B0604020202020204" pitchFamily="34" charset="0"/>
            </a:endParaRPr>
          </a:p>
          <a:p>
            <a:pPr marL="0" indent="0">
              <a:buNone/>
            </a:pPr>
            <a:endParaRPr lang="en-US" sz="1400" b="1" dirty="0">
              <a:latin typeface="Arial" panose="020B0604020202020204" pitchFamily="34" charset="0"/>
              <a:cs typeface="Arial" panose="020B0604020202020204" pitchFamily="34" charset="0"/>
            </a:endParaRPr>
          </a:p>
          <a:p>
            <a:pPr marL="0" indent="0">
              <a:buNone/>
            </a:pPr>
            <a:endParaRPr lang="en-US" sz="1400" b="1" dirty="0">
              <a:latin typeface="Arial" panose="020B0604020202020204" pitchFamily="34" charset="0"/>
              <a:cs typeface="Arial" panose="020B0604020202020204" pitchFamily="34" charset="0"/>
            </a:endParaRPr>
          </a:p>
          <a:p>
            <a:pPr marL="0" indent="0">
              <a:buNone/>
            </a:pPr>
            <a:endParaRPr lang="en-US" sz="1400" b="1" dirty="0">
              <a:latin typeface="Arial" panose="020B0604020202020204" pitchFamily="34" charset="0"/>
              <a:cs typeface="Arial" panose="020B0604020202020204" pitchFamily="34" charset="0"/>
            </a:endParaRPr>
          </a:p>
          <a:p>
            <a:pPr marL="0" indent="0">
              <a:buNone/>
            </a:pPr>
            <a:endParaRPr lang="en-US" sz="1400" b="1" dirty="0">
              <a:latin typeface="Arial" panose="020B0604020202020204" pitchFamily="34" charset="0"/>
              <a:cs typeface="Arial" panose="020B0604020202020204" pitchFamily="34" charset="0"/>
            </a:endParaRPr>
          </a:p>
          <a:p>
            <a:pPr marL="0" indent="0">
              <a:buNone/>
            </a:pPr>
            <a:endParaRPr lang="en-US" sz="1400" b="1" dirty="0">
              <a:latin typeface="Arial" panose="020B0604020202020204" pitchFamily="34" charset="0"/>
              <a:cs typeface="Arial" panose="020B0604020202020204" pitchFamily="34" charset="0"/>
            </a:endParaRPr>
          </a:p>
        </p:txBody>
      </p:sp>
      <p:pic>
        <p:nvPicPr>
          <p:cNvPr id="5" name="Picture 4" descr="C:\Users\kevin.c.lee\Desktop\untitled.png">
            <a:extLst>
              <a:ext uri="{FF2B5EF4-FFF2-40B4-BE49-F238E27FC236}">
                <a16:creationId xmlns:a16="http://schemas.microsoft.com/office/drawing/2014/main" id="{A68B9F67-8150-4C4E-9C95-B2D857600552}"/>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33783" y="25273"/>
            <a:ext cx="2009775" cy="685800"/>
          </a:xfrm>
          <a:prstGeom prst="rect">
            <a:avLst/>
          </a:prstGeom>
          <a:noFill/>
          <a:ln>
            <a:noFill/>
          </a:ln>
        </p:spPr>
      </p:pic>
      <p:sp>
        <p:nvSpPr>
          <p:cNvPr id="2" name="Rectangle 1">
            <a:extLst>
              <a:ext uri="{FF2B5EF4-FFF2-40B4-BE49-F238E27FC236}">
                <a16:creationId xmlns:a16="http://schemas.microsoft.com/office/drawing/2014/main" id="{FE2DFA84-870E-48C5-9D2B-9CE569E23903}"/>
              </a:ext>
            </a:extLst>
          </p:cNvPr>
          <p:cNvSpPr/>
          <p:nvPr/>
        </p:nvSpPr>
        <p:spPr>
          <a:xfrm>
            <a:off x="3020637" y="526407"/>
            <a:ext cx="2582758" cy="369332"/>
          </a:xfrm>
          <a:prstGeom prst="rect">
            <a:avLst/>
          </a:prstGeom>
        </p:spPr>
        <p:txBody>
          <a:bodyPr wrap="none">
            <a:spAutoFit/>
          </a:bodyPr>
          <a:lstStyle/>
          <a:p>
            <a:r>
              <a:rPr lang="en-US" b="1" u="sng" dirty="0">
                <a:latin typeface="Arial" panose="020B0604020202020204" pitchFamily="34" charset="0"/>
                <a:cs typeface="Arial" panose="020B0604020202020204" pitchFamily="34" charset="0"/>
              </a:rPr>
              <a:t>Inerrancy of Scripture</a:t>
            </a:r>
          </a:p>
        </p:txBody>
      </p:sp>
      <p:pic>
        <p:nvPicPr>
          <p:cNvPr id="4" name="Picture 3">
            <a:extLst>
              <a:ext uri="{FF2B5EF4-FFF2-40B4-BE49-F238E27FC236}">
                <a16:creationId xmlns:a16="http://schemas.microsoft.com/office/drawing/2014/main" id="{4D083406-A2CF-278F-AE58-4A65C2CF460F}"/>
              </a:ext>
            </a:extLst>
          </p:cNvPr>
          <p:cNvPicPr>
            <a:picLocks noChangeAspect="1"/>
          </p:cNvPicPr>
          <p:nvPr/>
        </p:nvPicPr>
        <p:blipFill>
          <a:blip r:embed="rId3"/>
          <a:stretch>
            <a:fillRect/>
          </a:stretch>
        </p:blipFill>
        <p:spPr>
          <a:xfrm>
            <a:off x="7577935" y="5589131"/>
            <a:ext cx="1566065" cy="1313473"/>
          </a:xfrm>
          <a:prstGeom prst="rect">
            <a:avLst/>
          </a:prstGeom>
        </p:spPr>
      </p:pic>
    </p:spTree>
    <p:extLst>
      <p:ext uri="{BB962C8B-B14F-4D97-AF65-F5344CB8AC3E}">
        <p14:creationId xmlns:p14="http://schemas.microsoft.com/office/powerpoint/2010/main" val="194867746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edg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edg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edg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0" presetClass="entr" presetSubtype="0"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wedge">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0" presetClass="entr" presetSubtype="0"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wedge">
                                      <p:cBhvr>
                                        <p:cTn id="27" dur="500"/>
                                        <p:tgtEl>
                                          <p:spTgt spid="3">
                                            <p:txEl>
                                              <p:pRg st="8" end="8"/>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0" presetClass="entr" presetSubtype="0" fill="hold" grpId="0" nodeType="clickEffect">
                                  <p:stCondLst>
                                    <p:cond delay="0"/>
                                  </p:stCondLst>
                                  <p:childTnLst>
                                    <p:set>
                                      <p:cBhvr>
                                        <p:cTn id="31" dur="1" fill="hold">
                                          <p:stCondLst>
                                            <p:cond delay="0"/>
                                          </p:stCondLst>
                                        </p:cTn>
                                        <p:tgtEl>
                                          <p:spTgt spid="3">
                                            <p:txEl>
                                              <p:pRg st="10" end="10"/>
                                            </p:txEl>
                                          </p:spTgt>
                                        </p:tgtEl>
                                        <p:attrNameLst>
                                          <p:attrName>style.visibility</p:attrName>
                                        </p:attrNameLst>
                                      </p:cBhvr>
                                      <p:to>
                                        <p:strVal val="visible"/>
                                      </p:to>
                                    </p:set>
                                    <p:animEffect transition="in" filter="wedge">
                                      <p:cBhvr>
                                        <p:cTn id="32"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62E3918B-59F9-4820-8E72-4F4DE56B5428}"/>
              </a:ext>
            </a:extLst>
          </p:cNvPr>
          <p:cNvSpPr/>
          <p:nvPr/>
        </p:nvSpPr>
        <p:spPr>
          <a:xfrm>
            <a:off x="75415" y="1237393"/>
            <a:ext cx="8993170" cy="4770537"/>
          </a:xfrm>
          <a:prstGeom prst="rect">
            <a:avLst/>
          </a:prstGeom>
        </p:spPr>
        <p:txBody>
          <a:bodyPr wrap="square">
            <a:spAutoFit/>
          </a:bodyPr>
          <a:lstStyle/>
          <a:p>
            <a:r>
              <a:rPr lang="en-US" sz="1600" dirty="0">
                <a:latin typeface="Arial" panose="020B0604020202020204" pitchFamily="34" charset="0"/>
                <a:cs typeface="Arial" panose="020B0604020202020204" pitchFamily="34" charset="0"/>
              </a:rPr>
              <a:t>I. God, who is Himself Truth and speaks truth only, has inspired Holy Scripture in order thereby to reveal Himself to lost mankind through Jesus Christ as Creator and Lord, Redeemer and Judge. Holy Scripture is God’s witness to Himself.</a:t>
            </a: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II. Holy Scripture, being God’s own Word, written by men prepared and superintended by His Spirit, is of infallible divine authority in all matters upon which it touches: It is to be believed, as God’s instruction, in all that it affirms; obeyed, as God’s command, in all that it requires; embraced, as God’s pledge, in all that it promises.</a:t>
            </a: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III. The Holy Spirit, Scripture’s divine Author, both authenticates it to us by His inward witness and opens our minds to understand its meaning.</a:t>
            </a: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IV. Being wholly and verbally God-given, Scripture is without error or fault in all its teaching, no less in what it states about God’s acts in creation, about the events of world history, and about its own literary origins under God, than in its witness to God’s saving grace in individual lives.</a:t>
            </a: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V. The authority of Scripture is inescapably impaired if this total divine inerrancy is in any way limited or disregarded, or made relative to a view of truth contrary to the Bible’s own; and such lapses bring serious loss to both the individual and the Church.</a:t>
            </a:r>
          </a:p>
        </p:txBody>
      </p:sp>
      <p:sp>
        <p:nvSpPr>
          <p:cNvPr id="4" name="Rectangle 3">
            <a:extLst>
              <a:ext uri="{FF2B5EF4-FFF2-40B4-BE49-F238E27FC236}">
                <a16:creationId xmlns:a16="http://schemas.microsoft.com/office/drawing/2014/main" id="{714083D0-8B32-47C2-B689-3037DCBAE16E}"/>
              </a:ext>
            </a:extLst>
          </p:cNvPr>
          <p:cNvSpPr/>
          <p:nvPr/>
        </p:nvSpPr>
        <p:spPr>
          <a:xfrm>
            <a:off x="2007503" y="837075"/>
            <a:ext cx="5679649" cy="369332"/>
          </a:xfrm>
          <a:prstGeom prst="rect">
            <a:avLst/>
          </a:prstGeom>
        </p:spPr>
        <p:txBody>
          <a:bodyPr wrap="square">
            <a:spAutoFit/>
          </a:bodyPr>
          <a:lstStyle/>
          <a:p>
            <a:r>
              <a:rPr lang="en-US" dirty="0">
                <a:latin typeface="Arial" panose="020B0604020202020204" pitchFamily="34" charset="0"/>
                <a:cs typeface="Arial" panose="020B0604020202020204" pitchFamily="34" charset="0"/>
              </a:rPr>
              <a:t>1978 Chicago Statement on Biblical Inerrancy</a:t>
            </a:r>
          </a:p>
        </p:txBody>
      </p:sp>
      <p:pic>
        <p:nvPicPr>
          <p:cNvPr id="5" name="Picture 4">
            <a:extLst>
              <a:ext uri="{FF2B5EF4-FFF2-40B4-BE49-F238E27FC236}">
                <a16:creationId xmlns:a16="http://schemas.microsoft.com/office/drawing/2014/main" id="{E4E82C7C-6E90-5404-88E8-288F37D74C25}"/>
              </a:ext>
            </a:extLst>
          </p:cNvPr>
          <p:cNvPicPr>
            <a:picLocks noChangeAspect="1"/>
          </p:cNvPicPr>
          <p:nvPr/>
        </p:nvPicPr>
        <p:blipFill>
          <a:blip r:embed="rId2"/>
          <a:stretch>
            <a:fillRect/>
          </a:stretch>
        </p:blipFill>
        <p:spPr>
          <a:xfrm>
            <a:off x="3133451" y="80854"/>
            <a:ext cx="2676376" cy="493819"/>
          </a:xfrm>
          <a:prstGeom prst="rect">
            <a:avLst/>
          </a:prstGeom>
        </p:spPr>
      </p:pic>
      <p:pic>
        <p:nvPicPr>
          <p:cNvPr id="6" name="Picture 5">
            <a:extLst>
              <a:ext uri="{FF2B5EF4-FFF2-40B4-BE49-F238E27FC236}">
                <a16:creationId xmlns:a16="http://schemas.microsoft.com/office/drawing/2014/main" id="{F2BF6491-E9C7-5138-099E-4CE67BD2BB15}"/>
              </a:ext>
            </a:extLst>
          </p:cNvPr>
          <p:cNvPicPr>
            <a:picLocks noChangeAspect="1"/>
          </p:cNvPicPr>
          <p:nvPr/>
        </p:nvPicPr>
        <p:blipFill>
          <a:blip r:embed="rId3"/>
          <a:stretch>
            <a:fillRect/>
          </a:stretch>
        </p:blipFill>
        <p:spPr>
          <a:xfrm>
            <a:off x="7687152" y="5620607"/>
            <a:ext cx="1645838" cy="1380380"/>
          </a:xfrm>
          <a:prstGeom prst="rect">
            <a:avLst/>
          </a:prstGeom>
        </p:spPr>
      </p:pic>
    </p:spTree>
    <p:extLst>
      <p:ext uri="{BB962C8B-B14F-4D97-AF65-F5344CB8AC3E}">
        <p14:creationId xmlns:p14="http://schemas.microsoft.com/office/powerpoint/2010/main" val="7975887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EF6DD5C-4DB4-414B-8D62-DE82BACA3DE2}"/>
              </a:ext>
            </a:extLst>
          </p:cNvPr>
          <p:cNvSpPr/>
          <p:nvPr/>
        </p:nvSpPr>
        <p:spPr>
          <a:xfrm>
            <a:off x="3293445" y="914707"/>
            <a:ext cx="2557110" cy="369332"/>
          </a:xfrm>
          <a:prstGeom prst="rect">
            <a:avLst/>
          </a:prstGeom>
        </p:spPr>
        <p:txBody>
          <a:bodyPr wrap="none">
            <a:spAutoFit/>
          </a:bodyPr>
          <a:lstStyle/>
          <a:p>
            <a:r>
              <a:rPr lang="en-US" dirty="0">
                <a:latin typeface="Arial" panose="020B0604020202020204" pitchFamily="34" charset="0"/>
                <a:cs typeface="Arial" panose="020B0604020202020204" pitchFamily="34" charset="0"/>
              </a:rPr>
              <a:t>Objections to Inerrancy</a:t>
            </a:r>
          </a:p>
        </p:txBody>
      </p:sp>
      <p:sp>
        <p:nvSpPr>
          <p:cNvPr id="4" name="Rectangle 3">
            <a:extLst>
              <a:ext uri="{FF2B5EF4-FFF2-40B4-BE49-F238E27FC236}">
                <a16:creationId xmlns:a16="http://schemas.microsoft.com/office/drawing/2014/main" id="{84D48FDE-1B83-4D48-989C-44867DEA8D6B}"/>
              </a:ext>
            </a:extLst>
          </p:cNvPr>
          <p:cNvSpPr/>
          <p:nvPr/>
        </p:nvSpPr>
        <p:spPr>
          <a:xfrm>
            <a:off x="0" y="1715133"/>
            <a:ext cx="9144000" cy="4185761"/>
          </a:xfrm>
          <a:prstGeom prst="rect">
            <a:avLst/>
          </a:prstGeom>
        </p:spPr>
        <p:txBody>
          <a:bodyPr wrap="square">
            <a:spAutoFit/>
          </a:bodyPr>
          <a:lstStyle/>
          <a:p>
            <a:r>
              <a:rPr lang="en-US" sz="1400" b="1" u="sng" dirty="0">
                <a:latin typeface="Arial" panose="020B0604020202020204" pitchFamily="34" charset="0"/>
                <a:cs typeface="Arial" panose="020B0604020202020204" pitchFamily="34" charset="0"/>
              </a:rPr>
              <a:t>We Do Not Have The Original Manuscripts</a:t>
            </a:r>
          </a:p>
          <a:p>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Many argue that since we no longer possess any of the original manuscripts, it is irresponsible to speak of inerrancy. What is the purpose in affirming an important doctrine based on documents we no longer have? </a:t>
            </a:r>
          </a:p>
          <a:p>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John MacArthur states:. "</a:t>
            </a:r>
            <a:r>
              <a:rPr lang="en-US" sz="1400" i="1" dirty="0">
                <a:latin typeface="Arial" panose="020B0604020202020204" pitchFamily="34" charset="0"/>
                <a:cs typeface="Arial" panose="020B0604020202020204" pitchFamily="34" charset="0"/>
              </a:rPr>
              <a:t>We possess a wealth of biblical manuscripts in the original languages of Hebrew, Greek and Aramaic. With this wealth of biblical manuscripts in the original languages and with the disciplined activity of textual critics to establish with almost perfect accuracy the content of the autographs, any errors which have been introduced and/or perpetuated by the thousands of translations over the centuries can be identified and corrected by comparing the translation or copy with the reassembled original. By this providential means, God has made good His promise to preserve the Scriptures. We can rest assured that there are translations available today which indeed are worthy of the title, The Word of God</a:t>
            </a:r>
            <a:r>
              <a:rPr lang="en-US" sz="1400" dirty="0">
                <a:latin typeface="Arial" panose="020B0604020202020204" pitchFamily="34" charset="0"/>
                <a:cs typeface="Arial" panose="020B0604020202020204" pitchFamily="34" charset="0"/>
              </a:rPr>
              <a:t>" (John MacArthur, </a:t>
            </a:r>
            <a:r>
              <a:rPr lang="en-US" sz="1400" i="1" dirty="0">
                <a:latin typeface="Arial" panose="020B0604020202020204" pitchFamily="34" charset="0"/>
                <a:cs typeface="Arial" panose="020B0604020202020204" pitchFamily="34" charset="0"/>
              </a:rPr>
              <a:t>The MacArthur Bible Handbook</a:t>
            </a:r>
            <a:r>
              <a:rPr lang="en-US" sz="1400" dirty="0">
                <a:latin typeface="Arial" panose="020B0604020202020204" pitchFamily="34" charset="0"/>
                <a:cs typeface="Arial" panose="020B0604020202020204" pitchFamily="34" charset="0"/>
              </a:rPr>
              <a:t>, page xxii). </a:t>
            </a:r>
          </a:p>
          <a:p>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Through a process of textual criticism, we can be certain that we have accurate copies of over 99% of the inerrant words as they were first transcribed. When we focus on the less than 1% of the text that contains errors, we must realize that these are human scribal errors and that God is in no way responsible for them. The fact that there are some scribal errors in Scripture as we have it today, does not negate inerrancy which speaks only of the original documents.</a:t>
            </a:r>
          </a:p>
        </p:txBody>
      </p:sp>
      <p:pic>
        <p:nvPicPr>
          <p:cNvPr id="5" name="Picture 4">
            <a:extLst>
              <a:ext uri="{FF2B5EF4-FFF2-40B4-BE49-F238E27FC236}">
                <a16:creationId xmlns:a16="http://schemas.microsoft.com/office/drawing/2014/main" id="{B71CD98F-3552-78AA-D83D-D506258A5D3F}"/>
              </a:ext>
            </a:extLst>
          </p:cNvPr>
          <p:cNvPicPr>
            <a:picLocks noChangeAspect="1"/>
          </p:cNvPicPr>
          <p:nvPr/>
        </p:nvPicPr>
        <p:blipFill>
          <a:blip r:embed="rId2"/>
          <a:stretch>
            <a:fillRect/>
          </a:stretch>
        </p:blipFill>
        <p:spPr>
          <a:xfrm>
            <a:off x="3293445" y="130248"/>
            <a:ext cx="2676376" cy="493819"/>
          </a:xfrm>
          <a:prstGeom prst="rect">
            <a:avLst/>
          </a:prstGeom>
        </p:spPr>
      </p:pic>
      <p:pic>
        <p:nvPicPr>
          <p:cNvPr id="6" name="Picture 5">
            <a:extLst>
              <a:ext uri="{FF2B5EF4-FFF2-40B4-BE49-F238E27FC236}">
                <a16:creationId xmlns:a16="http://schemas.microsoft.com/office/drawing/2014/main" id="{B0380286-90F7-8752-1DDA-EF885B370ADB}"/>
              </a:ext>
            </a:extLst>
          </p:cNvPr>
          <p:cNvPicPr>
            <a:picLocks noChangeAspect="1"/>
          </p:cNvPicPr>
          <p:nvPr/>
        </p:nvPicPr>
        <p:blipFill>
          <a:blip r:embed="rId3"/>
          <a:stretch>
            <a:fillRect/>
          </a:stretch>
        </p:blipFill>
        <p:spPr>
          <a:xfrm>
            <a:off x="7617823" y="5689639"/>
            <a:ext cx="1526177" cy="1280019"/>
          </a:xfrm>
          <a:prstGeom prst="rect">
            <a:avLst/>
          </a:prstGeom>
        </p:spPr>
      </p:pic>
    </p:spTree>
    <p:extLst>
      <p:ext uri="{BB962C8B-B14F-4D97-AF65-F5344CB8AC3E}">
        <p14:creationId xmlns:p14="http://schemas.microsoft.com/office/powerpoint/2010/main" val="34945638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EF6DD5C-4DB4-414B-8D62-DE82BACA3DE2}"/>
              </a:ext>
            </a:extLst>
          </p:cNvPr>
          <p:cNvSpPr/>
          <p:nvPr/>
        </p:nvSpPr>
        <p:spPr>
          <a:xfrm>
            <a:off x="65989" y="1286080"/>
            <a:ext cx="8348512" cy="369332"/>
          </a:xfrm>
          <a:prstGeom prst="rect">
            <a:avLst/>
          </a:prstGeom>
        </p:spPr>
        <p:txBody>
          <a:bodyPr wrap="square">
            <a:spAutoFit/>
          </a:bodyPr>
          <a:lstStyle/>
          <a:p>
            <a:r>
              <a:rPr lang="en-US" u="sng" dirty="0">
                <a:latin typeface="Arial" panose="020B0604020202020204" pitchFamily="34" charset="0"/>
                <a:cs typeface="Arial" panose="020B0604020202020204" pitchFamily="34" charset="0"/>
              </a:rPr>
              <a:t>The Bible is Full of Errors and Contradictions</a:t>
            </a:r>
          </a:p>
        </p:txBody>
      </p:sp>
      <p:sp>
        <p:nvSpPr>
          <p:cNvPr id="5" name="Rectangle 4">
            <a:extLst>
              <a:ext uri="{FF2B5EF4-FFF2-40B4-BE49-F238E27FC236}">
                <a16:creationId xmlns:a16="http://schemas.microsoft.com/office/drawing/2014/main" id="{12A6109B-742C-4553-BF49-F573DCBEA0B4}"/>
              </a:ext>
            </a:extLst>
          </p:cNvPr>
          <p:cNvSpPr/>
          <p:nvPr/>
        </p:nvSpPr>
        <p:spPr>
          <a:xfrm>
            <a:off x="65989" y="1720840"/>
            <a:ext cx="8964890" cy="3970318"/>
          </a:xfrm>
          <a:prstGeom prst="rect">
            <a:avLst/>
          </a:prstGeom>
        </p:spPr>
        <p:txBody>
          <a:bodyPr wrap="square">
            <a:spAutoFit/>
          </a:bodyPr>
          <a:lstStyle/>
          <a:p>
            <a:r>
              <a:rPr lang="en-US" sz="1400" dirty="0">
                <a:latin typeface="Arial" panose="020B0604020202020204" pitchFamily="34" charset="0"/>
                <a:cs typeface="Arial" panose="020B0604020202020204" pitchFamily="34" charset="0"/>
              </a:rPr>
              <a:t>A common objection, often made by people who really have no clear idea of where these errors can be found, as they are merely passing along what they have heard from others. For those who are honestly seeking information on the alleged contradictions, there is a wealth of resources available to prove that there are no errors or contradictions within the text of the Bible.</a:t>
            </a:r>
          </a:p>
          <a:p>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Many of the alleged errors within the Bible have to do with historical facts. </a:t>
            </a:r>
          </a:p>
          <a:p>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King of Assyria - Tiglath-Pileser was charged as an obvious error, for archaeological evidence had not proven that any such king existed. Archaeologists excavated Tiglath-Pileser's capital city and found his name carved into bricks which read, "I, Tiglath-Pileser, king of Assyria..." </a:t>
            </a:r>
          </a:p>
          <a:p>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It is a fact that "the results of sound scholarship have not tended to uncover more and more problems..</a:t>
            </a:r>
          </a:p>
          <a:p>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Rather they have tended to resolve problems and to show that what were once thought to be errors are not errors at all" (James Boice, </a:t>
            </a:r>
            <a:r>
              <a:rPr lang="en-US" sz="1400" i="1" dirty="0">
                <a:latin typeface="Arial" panose="020B0604020202020204" pitchFamily="34" charset="0"/>
                <a:cs typeface="Arial" panose="020B0604020202020204" pitchFamily="34" charset="0"/>
              </a:rPr>
              <a:t>Whatever Happened to the Gospel of Grace</a:t>
            </a:r>
            <a:r>
              <a:rPr lang="en-US" sz="1400" dirty="0">
                <a:latin typeface="Arial" panose="020B0604020202020204" pitchFamily="34" charset="0"/>
                <a:cs typeface="Arial" panose="020B0604020202020204" pitchFamily="34" charset="0"/>
              </a:rPr>
              <a:t>, page 70).</a:t>
            </a:r>
          </a:p>
          <a:p>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"The Christian has nothing to fear from rigorous historical research. Rather, we have everything to gain" (R.C. Sproul  </a:t>
            </a:r>
            <a:r>
              <a:rPr lang="en-US" sz="1400" i="1" dirty="0">
                <a:latin typeface="Arial" panose="020B0604020202020204" pitchFamily="34" charset="0"/>
                <a:cs typeface="Arial" panose="020B0604020202020204" pitchFamily="34" charset="0"/>
              </a:rPr>
              <a:t>Reason to Believe</a:t>
            </a:r>
            <a:r>
              <a:rPr lang="en-US" sz="1400" dirty="0">
                <a:latin typeface="Arial" panose="020B0604020202020204" pitchFamily="34" charset="0"/>
                <a:cs typeface="Arial" panose="020B0604020202020204" pitchFamily="34" charset="0"/>
              </a:rPr>
              <a:t>, page 27).</a:t>
            </a:r>
          </a:p>
        </p:txBody>
      </p:sp>
      <p:pic>
        <p:nvPicPr>
          <p:cNvPr id="4" name="Picture 3">
            <a:extLst>
              <a:ext uri="{FF2B5EF4-FFF2-40B4-BE49-F238E27FC236}">
                <a16:creationId xmlns:a16="http://schemas.microsoft.com/office/drawing/2014/main" id="{7FF99609-7D24-FB45-82EA-28F41EB5C6D7}"/>
              </a:ext>
            </a:extLst>
          </p:cNvPr>
          <p:cNvPicPr>
            <a:picLocks noChangeAspect="1"/>
          </p:cNvPicPr>
          <p:nvPr/>
        </p:nvPicPr>
        <p:blipFill>
          <a:blip r:embed="rId2"/>
          <a:stretch>
            <a:fillRect/>
          </a:stretch>
        </p:blipFill>
        <p:spPr>
          <a:xfrm>
            <a:off x="3131780" y="72188"/>
            <a:ext cx="2682472" cy="493819"/>
          </a:xfrm>
          <a:prstGeom prst="rect">
            <a:avLst/>
          </a:prstGeom>
        </p:spPr>
      </p:pic>
      <p:pic>
        <p:nvPicPr>
          <p:cNvPr id="6" name="Picture 5">
            <a:extLst>
              <a:ext uri="{FF2B5EF4-FFF2-40B4-BE49-F238E27FC236}">
                <a16:creationId xmlns:a16="http://schemas.microsoft.com/office/drawing/2014/main" id="{4C24CEC4-773A-BB2F-A175-BB9476E1943B}"/>
              </a:ext>
            </a:extLst>
          </p:cNvPr>
          <p:cNvPicPr>
            <a:picLocks noChangeAspect="1"/>
          </p:cNvPicPr>
          <p:nvPr/>
        </p:nvPicPr>
        <p:blipFill>
          <a:blip r:embed="rId3"/>
          <a:stretch>
            <a:fillRect/>
          </a:stretch>
        </p:blipFill>
        <p:spPr>
          <a:xfrm>
            <a:off x="3037180" y="646024"/>
            <a:ext cx="2645893" cy="493819"/>
          </a:xfrm>
          <a:prstGeom prst="rect">
            <a:avLst/>
          </a:prstGeom>
        </p:spPr>
      </p:pic>
      <p:pic>
        <p:nvPicPr>
          <p:cNvPr id="7" name="Picture 6">
            <a:extLst>
              <a:ext uri="{FF2B5EF4-FFF2-40B4-BE49-F238E27FC236}">
                <a16:creationId xmlns:a16="http://schemas.microsoft.com/office/drawing/2014/main" id="{61896F2F-8804-D4C1-F948-0E5139D8C80F}"/>
              </a:ext>
            </a:extLst>
          </p:cNvPr>
          <p:cNvPicPr>
            <a:picLocks noChangeAspect="1"/>
          </p:cNvPicPr>
          <p:nvPr/>
        </p:nvPicPr>
        <p:blipFill>
          <a:blip r:embed="rId4"/>
          <a:stretch>
            <a:fillRect/>
          </a:stretch>
        </p:blipFill>
        <p:spPr>
          <a:xfrm>
            <a:off x="7378501" y="5475249"/>
            <a:ext cx="1765499" cy="1480741"/>
          </a:xfrm>
          <a:prstGeom prst="rect">
            <a:avLst/>
          </a:prstGeom>
        </p:spPr>
      </p:pic>
    </p:spTree>
    <p:extLst>
      <p:ext uri="{BB962C8B-B14F-4D97-AF65-F5344CB8AC3E}">
        <p14:creationId xmlns:p14="http://schemas.microsoft.com/office/powerpoint/2010/main" val="18849762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EF6DD5C-4DB4-414B-8D62-DE82BACA3DE2}"/>
              </a:ext>
            </a:extLst>
          </p:cNvPr>
          <p:cNvSpPr/>
          <p:nvPr/>
        </p:nvSpPr>
        <p:spPr>
          <a:xfrm>
            <a:off x="97488" y="1113199"/>
            <a:ext cx="8348512" cy="369332"/>
          </a:xfrm>
          <a:prstGeom prst="rect">
            <a:avLst/>
          </a:prstGeom>
        </p:spPr>
        <p:txBody>
          <a:bodyPr wrap="square">
            <a:spAutoFit/>
          </a:bodyPr>
          <a:lstStyle/>
          <a:p>
            <a:r>
              <a:rPr lang="en-US" b="1" u="sng" dirty="0">
                <a:latin typeface="Arial" panose="020B0604020202020204" pitchFamily="34" charset="0"/>
                <a:cs typeface="Arial" panose="020B0604020202020204" pitchFamily="34" charset="0"/>
              </a:rPr>
              <a:t>The Bible is Full of Errors and Contradictions</a:t>
            </a:r>
          </a:p>
        </p:txBody>
      </p:sp>
      <p:sp>
        <p:nvSpPr>
          <p:cNvPr id="4" name="Rectangle 3">
            <a:extLst>
              <a:ext uri="{FF2B5EF4-FFF2-40B4-BE49-F238E27FC236}">
                <a16:creationId xmlns:a16="http://schemas.microsoft.com/office/drawing/2014/main" id="{B063D36C-31F2-4C4D-8749-38E12FE1B5EA}"/>
              </a:ext>
            </a:extLst>
          </p:cNvPr>
          <p:cNvSpPr/>
          <p:nvPr/>
        </p:nvSpPr>
        <p:spPr>
          <a:xfrm>
            <a:off x="160256" y="1511429"/>
            <a:ext cx="8983744" cy="4401205"/>
          </a:xfrm>
          <a:prstGeom prst="rect">
            <a:avLst/>
          </a:prstGeom>
        </p:spPr>
        <p:txBody>
          <a:bodyPr wrap="square">
            <a:spAutoFit/>
          </a:bodyPr>
          <a:lstStyle/>
          <a:p>
            <a:r>
              <a:rPr lang="en-US" sz="1400" dirty="0">
                <a:latin typeface="Arial" panose="020B0604020202020204" pitchFamily="34" charset="0"/>
                <a:cs typeface="Arial" panose="020B0604020202020204" pitchFamily="34" charset="0"/>
              </a:rPr>
              <a:t>Proving Inerrancy is a Circular Argument</a:t>
            </a:r>
          </a:p>
          <a:p>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We can only prove Scripture's inerrancy by circular argumentation. After all, we say that the Bible is inerrant because the Bible tells us it is inerrant. </a:t>
            </a:r>
          </a:p>
          <a:p>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Circular argumentation reasoning proves the Bible's inerrancy. Consider the following premises and the subsequent conclusion:</a:t>
            </a:r>
          </a:p>
          <a:p>
            <a:endParaRPr lang="en-US" sz="1400" dirty="0">
              <a:latin typeface="Arial" panose="020B0604020202020204" pitchFamily="34" charset="0"/>
              <a:cs typeface="Arial" panose="020B0604020202020204" pitchFamily="34" charset="0"/>
            </a:endParaRPr>
          </a:p>
          <a:p>
            <a:pPr>
              <a:lnSpc>
                <a:spcPct val="150000"/>
              </a:lnSpc>
            </a:pPr>
            <a:r>
              <a:rPr lang="en-US" sz="1400" dirty="0">
                <a:latin typeface="Arial" panose="020B0604020202020204" pitchFamily="34" charset="0"/>
                <a:cs typeface="Arial" panose="020B0604020202020204" pitchFamily="34" charset="0"/>
              </a:rPr>
              <a:t>Premise A--The Bible is a basically reliable and trustworthy document.</a:t>
            </a:r>
          </a:p>
          <a:p>
            <a:pPr>
              <a:lnSpc>
                <a:spcPct val="150000"/>
              </a:lnSpc>
            </a:pPr>
            <a:r>
              <a:rPr lang="en-US" sz="1400" dirty="0">
                <a:latin typeface="Arial" panose="020B0604020202020204" pitchFamily="34" charset="0"/>
                <a:cs typeface="Arial" panose="020B0604020202020204" pitchFamily="34" charset="0"/>
              </a:rPr>
              <a:t>Premise B--On the basis of this reliable document we have sufficient evidence to believe confidently that Jesus Christ is the Son of God.</a:t>
            </a:r>
          </a:p>
          <a:p>
            <a:pPr>
              <a:lnSpc>
                <a:spcPct val="150000"/>
              </a:lnSpc>
            </a:pPr>
            <a:r>
              <a:rPr lang="en-US" sz="1400" dirty="0">
                <a:latin typeface="Arial" panose="020B0604020202020204" pitchFamily="34" charset="0"/>
                <a:cs typeface="Arial" panose="020B0604020202020204" pitchFamily="34" charset="0"/>
              </a:rPr>
              <a:t>Premise C--Jesus Christ being the Son of God is an inerrant authority.</a:t>
            </a:r>
          </a:p>
          <a:p>
            <a:pPr>
              <a:lnSpc>
                <a:spcPct val="150000"/>
              </a:lnSpc>
            </a:pPr>
            <a:r>
              <a:rPr lang="en-US" sz="1400" dirty="0">
                <a:latin typeface="Arial" panose="020B0604020202020204" pitchFamily="34" charset="0"/>
                <a:cs typeface="Arial" panose="020B0604020202020204" pitchFamily="34" charset="0"/>
              </a:rPr>
              <a:t>Premise D--Jesus Christ teaches that the Bible is more than generally trustworthy; it is the very Word of God.</a:t>
            </a:r>
          </a:p>
          <a:p>
            <a:pPr>
              <a:lnSpc>
                <a:spcPct val="150000"/>
              </a:lnSpc>
            </a:pPr>
            <a:r>
              <a:rPr lang="en-US" sz="1400" dirty="0">
                <a:latin typeface="Arial" panose="020B0604020202020204" pitchFamily="34" charset="0"/>
                <a:cs typeface="Arial" panose="020B0604020202020204" pitchFamily="34" charset="0"/>
              </a:rPr>
              <a:t>Premise E--The Word, in that it comes from God, is utterly trustworthy because God is utterly trustworthy.</a:t>
            </a:r>
          </a:p>
          <a:p>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Conclusion--On the basis of the inerrant authority of Jesus Christ, the church believes the Bible to be utterly trustworthy; i.e., inerrant.                           </a:t>
            </a:r>
            <a:r>
              <a:rPr lang="en-US" sz="1400" i="1" dirty="0">
                <a:latin typeface="Arial" panose="020B0604020202020204" pitchFamily="34" charset="0"/>
                <a:cs typeface="Arial" panose="020B0604020202020204" pitchFamily="34" charset="0"/>
              </a:rPr>
              <a:t>In Reason to Believe </a:t>
            </a:r>
            <a:r>
              <a:rPr lang="en-US" sz="1400" dirty="0">
                <a:latin typeface="Arial" panose="020B0604020202020204" pitchFamily="34" charset="0"/>
                <a:cs typeface="Arial" panose="020B0604020202020204" pitchFamily="34" charset="0"/>
              </a:rPr>
              <a:t>R.C. Sproul </a:t>
            </a:r>
          </a:p>
        </p:txBody>
      </p:sp>
      <p:pic>
        <p:nvPicPr>
          <p:cNvPr id="5" name="Picture 4">
            <a:extLst>
              <a:ext uri="{FF2B5EF4-FFF2-40B4-BE49-F238E27FC236}">
                <a16:creationId xmlns:a16="http://schemas.microsoft.com/office/drawing/2014/main" id="{0D449377-72E9-60F7-A6FE-3EC4BA9B8FB6}"/>
              </a:ext>
            </a:extLst>
          </p:cNvPr>
          <p:cNvPicPr>
            <a:picLocks noChangeAspect="1"/>
          </p:cNvPicPr>
          <p:nvPr/>
        </p:nvPicPr>
        <p:blipFill>
          <a:blip r:embed="rId2"/>
          <a:stretch>
            <a:fillRect/>
          </a:stretch>
        </p:blipFill>
        <p:spPr>
          <a:xfrm>
            <a:off x="3216624" y="133105"/>
            <a:ext cx="2682472" cy="493819"/>
          </a:xfrm>
          <a:prstGeom prst="rect">
            <a:avLst/>
          </a:prstGeom>
        </p:spPr>
      </p:pic>
      <p:pic>
        <p:nvPicPr>
          <p:cNvPr id="6" name="Picture 5">
            <a:extLst>
              <a:ext uri="{FF2B5EF4-FFF2-40B4-BE49-F238E27FC236}">
                <a16:creationId xmlns:a16="http://schemas.microsoft.com/office/drawing/2014/main" id="{28A62042-6395-4F7F-72CA-4B487A101C34}"/>
              </a:ext>
            </a:extLst>
          </p:cNvPr>
          <p:cNvPicPr>
            <a:picLocks noChangeAspect="1"/>
          </p:cNvPicPr>
          <p:nvPr/>
        </p:nvPicPr>
        <p:blipFill>
          <a:blip r:embed="rId3"/>
          <a:stretch>
            <a:fillRect/>
          </a:stretch>
        </p:blipFill>
        <p:spPr>
          <a:xfrm>
            <a:off x="3253203" y="645891"/>
            <a:ext cx="2645893" cy="493819"/>
          </a:xfrm>
          <a:prstGeom prst="rect">
            <a:avLst/>
          </a:prstGeom>
        </p:spPr>
      </p:pic>
      <p:pic>
        <p:nvPicPr>
          <p:cNvPr id="7" name="Picture 6">
            <a:extLst>
              <a:ext uri="{FF2B5EF4-FFF2-40B4-BE49-F238E27FC236}">
                <a16:creationId xmlns:a16="http://schemas.microsoft.com/office/drawing/2014/main" id="{CFBF2F94-5735-8F46-A476-4F7B669A498B}"/>
              </a:ext>
            </a:extLst>
          </p:cNvPr>
          <p:cNvPicPr>
            <a:picLocks noChangeAspect="1"/>
          </p:cNvPicPr>
          <p:nvPr/>
        </p:nvPicPr>
        <p:blipFill>
          <a:blip r:embed="rId4"/>
          <a:stretch>
            <a:fillRect/>
          </a:stretch>
        </p:blipFill>
        <p:spPr>
          <a:xfrm>
            <a:off x="7576546" y="5575610"/>
            <a:ext cx="1738907" cy="1458438"/>
          </a:xfrm>
          <a:prstGeom prst="rect">
            <a:avLst/>
          </a:prstGeom>
        </p:spPr>
      </p:pic>
    </p:spTree>
    <p:extLst>
      <p:ext uri="{BB962C8B-B14F-4D97-AF65-F5344CB8AC3E}">
        <p14:creationId xmlns:p14="http://schemas.microsoft.com/office/powerpoint/2010/main" val="6498676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8BBD74B-0257-4075-AB52-96B505A413E7}"/>
              </a:ext>
            </a:extLst>
          </p:cNvPr>
          <p:cNvSpPr/>
          <p:nvPr/>
        </p:nvSpPr>
        <p:spPr>
          <a:xfrm>
            <a:off x="323778" y="1228397"/>
            <a:ext cx="8820222" cy="4462760"/>
          </a:xfrm>
          <a:prstGeom prst="rect">
            <a:avLst/>
          </a:prstGeom>
        </p:spPr>
        <p:txBody>
          <a:bodyPr wrap="square">
            <a:spAutoFit/>
          </a:bodyPr>
          <a:lstStyle/>
          <a:p>
            <a:r>
              <a:rPr lang="en-US" b="1" u="sng" dirty="0">
                <a:latin typeface="Arial" panose="020B0604020202020204" pitchFamily="34" charset="0"/>
                <a:cs typeface="Arial" panose="020B0604020202020204" pitchFamily="34" charset="0"/>
              </a:rPr>
              <a:t>Problems With Denying Inerrancy</a:t>
            </a:r>
          </a:p>
          <a:p>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1. To deny inerrancy is to make God a liar. If there are errors in the original manuscripts, that were breathed out by God, one of two things must be true: </a:t>
            </a:r>
          </a:p>
          <a:p>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	- Either God purposely lied or he mistakenly lied. This indicates that God is capable of making errors or of producing errors. </a:t>
            </a:r>
          </a:p>
          <a:p>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	- If we deny inerrancy we lose trust in God. If there are errors in Scripture, even if in the smallest detail, and these were placed there intentionally by God, how are we to maintain trust that He did not lie in other matters? When we lose trust in the Scriptures, we lose trust in God Himself and we may consequently lose our desire to be obedient to Him.</a:t>
            </a:r>
          </a:p>
          <a:p>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2. If we deny the clear testimony of Scripture that it is inerrant, we make our minds a higher standard of Truth than the Bible. Nowhere does the Bible appeal to our feelings or our reason for its authority or inerrancy. We must submit to the Word, for it will not submit to us.</a:t>
            </a:r>
          </a:p>
          <a:p>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3. If we deny inerrancy, and indicate that small details are incorrect, we cannot consistently argue that all the doctrine the Bible contains is correct. Admitting error in even the smallest historical detail is the thin edge of the wedge, for we then allow the possibility that there may be error in doctrine as well.</a:t>
            </a:r>
          </a:p>
        </p:txBody>
      </p:sp>
      <p:pic>
        <p:nvPicPr>
          <p:cNvPr id="4" name="Picture 3">
            <a:extLst>
              <a:ext uri="{FF2B5EF4-FFF2-40B4-BE49-F238E27FC236}">
                <a16:creationId xmlns:a16="http://schemas.microsoft.com/office/drawing/2014/main" id="{ABB4A812-389F-F506-982A-DDE869392796}"/>
              </a:ext>
            </a:extLst>
          </p:cNvPr>
          <p:cNvPicPr>
            <a:picLocks noChangeAspect="1"/>
          </p:cNvPicPr>
          <p:nvPr/>
        </p:nvPicPr>
        <p:blipFill>
          <a:blip r:embed="rId2"/>
          <a:stretch>
            <a:fillRect/>
          </a:stretch>
        </p:blipFill>
        <p:spPr>
          <a:xfrm>
            <a:off x="3230764" y="-18310"/>
            <a:ext cx="2682472" cy="493819"/>
          </a:xfrm>
          <a:prstGeom prst="rect">
            <a:avLst/>
          </a:prstGeom>
        </p:spPr>
      </p:pic>
      <p:pic>
        <p:nvPicPr>
          <p:cNvPr id="5" name="Picture 4">
            <a:extLst>
              <a:ext uri="{FF2B5EF4-FFF2-40B4-BE49-F238E27FC236}">
                <a16:creationId xmlns:a16="http://schemas.microsoft.com/office/drawing/2014/main" id="{787DC89F-7F11-5299-B01F-AF72F7329B9C}"/>
              </a:ext>
            </a:extLst>
          </p:cNvPr>
          <p:cNvPicPr>
            <a:picLocks noChangeAspect="1"/>
          </p:cNvPicPr>
          <p:nvPr/>
        </p:nvPicPr>
        <p:blipFill>
          <a:blip r:embed="rId3"/>
          <a:stretch>
            <a:fillRect/>
          </a:stretch>
        </p:blipFill>
        <p:spPr>
          <a:xfrm>
            <a:off x="7630904" y="5531005"/>
            <a:ext cx="1685725" cy="1413834"/>
          </a:xfrm>
          <a:prstGeom prst="rect">
            <a:avLst/>
          </a:prstGeom>
        </p:spPr>
      </p:pic>
    </p:spTree>
    <p:extLst>
      <p:ext uri="{BB962C8B-B14F-4D97-AF65-F5344CB8AC3E}">
        <p14:creationId xmlns:p14="http://schemas.microsoft.com/office/powerpoint/2010/main" val="27953851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D22B917-A04A-F033-95A6-60B3DCE8022A}"/>
              </a:ext>
            </a:extLst>
          </p:cNvPr>
          <p:cNvSpPr>
            <a:spLocks noGrp="1"/>
          </p:cNvSpPr>
          <p:nvPr>
            <p:ph type="dt" sz="half" idx="10"/>
          </p:nvPr>
        </p:nvSpPr>
        <p:spPr>
          <a:xfrm>
            <a:off x="4059044" y="6245706"/>
            <a:ext cx="4951142" cy="365760"/>
          </a:xfrm>
        </p:spPr>
        <p:txBody>
          <a:bodyPr/>
          <a:lstStyle/>
          <a:p>
            <a:r>
              <a:rPr lang="en-US" dirty="0">
                <a:latin typeface="Arial" panose="020B0604020202020204" pitchFamily="34" charset="0"/>
                <a:cs typeface="Arial" panose="020B0604020202020204" pitchFamily="34" charset="0"/>
              </a:rPr>
              <a:t>carm.org/about-the-bible/manuscript-evidence-for-superior-new-testament-reliability/</a:t>
            </a:r>
          </a:p>
        </p:txBody>
      </p:sp>
      <p:graphicFrame>
        <p:nvGraphicFramePr>
          <p:cNvPr id="3" name="Table 2">
            <a:extLst>
              <a:ext uri="{FF2B5EF4-FFF2-40B4-BE49-F238E27FC236}">
                <a16:creationId xmlns:a16="http://schemas.microsoft.com/office/drawing/2014/main" id="{3A3DD722-B942-DB61-3C70-8B6448EF8FFE}"/>
              </a:ext>
            </a:extLst>
          </p:cNvPr>
          <p:cNvGraphicFramePr>
            <a:graphicFrameLocks noGrp="1"/>
          </p:cNvGraphicFramePr>
          <p:nvPr>
            <p:extLst>
              <p:ext uri="{D42A27DB-BD31-4B8C-83A1-F6EECF244321}">
                <p14:modId xmlns:p14="http://schemas.microsoft.com/office/powerpoint/2010/main" val="3047033929"/>
              </p:ext>
            </p:extLst>
          </p:nvPr>
        </p:nvGraphicFramePr>
        <p:xfrm>
          <a:off x="326091" y="966335"/>
          <a:ext cx="8491818" cy="5215261"/>
        </p:xfrm>
        <a:graphic>
          <a:graphicData uri="http://schemas.openxmlformats.org/drawingml/2006/table">
            <a:tbl>
              <a:tblPr/>
              <a:tblGrid>
                <a:gridCol w="1415303">
                  <a:extLst>
                    <a:ext uri="{9D8B030D-6E8A-4147-A177-3AD203B41FA5}">
                      <a16:colId xmlns:a16="http://schemas.microsoft.com/office/drawing/2014/main" val="496774268"/>
                    </a:ext>
                  </a:extLst>
                </a:gridCol>
                <a:gridCol w="1415303">
                  <a:extLst>
                    <a:ext uri="{9D8B030D-6E8A-4147-A177-3AD203B41FA5}">
                      <a16:colId xmlns:a16="http://schemas.microsoft.com/office/drawing/2014/main" val="1854227681"/>
                    </a:ext>
                  </a:extLst>
                </a:gridCol>
                <a:gridCol w="1415303">
                  <a:extLst>
                    <a:ext uri="{9D8B030D-6E8A-4147-A177-3AD203B41FA5}">
                      <a16:colId xmlns:a16="http://schemas.microsoft.com/office/drawing/2014/main" val="1694063236"/>
                    </a:ext>
                  </a:extLst>
                </a:gridCol>
                <a:gridCol w="1415303">
                  <a:extLst>
                    <a:ext uri="{9D8B030D-6E8A-4147-A177-3AD203B41FA5}">
                      <a16:colId xmlns:a16="http://schemas.microsoft.com/office/drawing/2014/main" val="1578536788"/>
                    </a:ext>
                  </a:extLst>
                </a:gridCol>
                <a:gridCol w="1415303">
                  <a:extLst>
                    <a:ext uri="{9D8B030D-6E8A-4147-A177-3AD203B41FA5}">
                      <a16:colId xmlns:a16="http://schemas.microsoft.com/office/drawing/2014/main" val="3484105753"/>
                    </a:ext>
                  </a:extLst>
                </a:gridCol>
                <a:gridCol w="1415303">
                  <a:extLst>
                    <a:ext uri="{9D8B030D-6E8A-4147-A177-3AD203B41FA5}">
                      <a16:colId xmlns:a16="http://schemas.microsoft.com/office/drawing/2014/main" val="1150483013"/>
                    </a:ext>
                  </a:extLst>
                </a:gridCol>
              </a:tblGrid>
              <a:tr h="777209">
                <a:tc>
                  <a:txBody>
                    <a:bodyPr/>
                    <a:lstStyle/>
                    <a:p>
                      <a:pPr algn="ctr"/>
                      <a:r>
                        <a:rPr lang="en-US" sz="1400" b="1">
                          <a:effectLst/>
                          <a:latin typeface="Arial" panose="020B0604020202020204" pitchFamily="34" charset="0"/>
                          <a:cs typeface="Arial" panose="020B0604020202020204" pitchFamily="34" charset="0"/>
                        </a:rPr>
                        <a:t>Author</a:t>
                      </a:r>
                      <a:endParaRPr lang="en-US" sz="1400">
                        <a:effectLst/>
                        <a:latin typeface="Arial" panose="020B0604020202020204" pitchFamily="34" charset="0"/>
                        <a:cs typeface="Arial" panose="020B0604020202020204" pitchFamily="34" charset="0"/>
                      </a:endParaRPr>
                    </a:p>
                  </a:txBody>
                  <a:tcPr marL="4809" marR="4809" marT="4809" marB="4809">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AF2FF"/>
                    </a:solidFill>
                  </a:tcPr>
                </a:tc>
                <a:tc>
                  <a:txBody>
                    <a:bodyPr/>
                    <a:lstStyle/>
                    <a:p>
                      <a:pPr algn="ctr"/>
                      <a:r>
                        <a:rPr lang="en-US" sz="1400" b="1">
                          <a:effectLst/>
                          <a:latin typeface="Arial" panose="020B0604020202020204" pitchFamily="34" charset="0"/>
                          <a:cs typeface="Arial" panose="020B0604020202020204" pitchFamily="34" charset="0"/>
                        </a:rPr>
                        <a:t>Date</a:t>
                      </a:r>
                      <a:br>
                        <a:rPr lang="en-US" sz="1400" b="1">
                          <a:effectLst/>
                          <a:latin typeface="Arial" panose="020B0604020202020204" pitchFamily="34" charset="0"/>
                          <a:cs typeface="Arial" panose="020B0604020202020204" pitchFamily="34" charset="0"/>
                        </a:rPr>
                      </a:br>
                      <a:r>
                        <a:rPr lang="en-US" sz="1400" b="1">
                          <a:effectLst/>
                          <a:latin typeface="Arial" panose="020B0604020202020204" pitchFamily="34" charset="0"/>
                          <a:cs typeface="Arial" panose="020B0604020202020204" pitchFamily="34" charset="0"/>
                        </a:rPr>
                        <a:t>Written</a:t>
                      </a:r>
                      <a:endParaRPr lang="en-US" sz="1400">
                        <a:effectLst/>
                        <a:latin typeface="Arial" panose="020B0604020202020204" pitchFamily="34" charset="0"/>
                        <a:cs typeface="Arial" panose="020B0604020202020204" pitchFamily="34" charset="0"/>
                      </a:endParaRPr>
                    </a:p>
                  </a:txBody>
                  <a:tcPr marL="4809" marR="4809" marT="4809" marB="4809">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AF2FF"/>
                    </a:solidFill>
                  </a:tcPr>
                </a:tc>
                <a:tc>
                  <a:txBody>
                    <a:bodyPr/>
                    <a:lstStyle/>
                    <a:p>
                      <a:pPr algn="ctr"/>
                      <a:r>
                        <a:rPr lang="en-US" sz="1400" b="1">
                          <a:effectLst/>
                          <a:latin typeface="Arial" panose="020B0604020202020204" pitchFamily="34" charset="0"/>
                          <a:cs typeface="Arial" panose="020B0604020202020204" pitchFamily="34" charset="0"/>
                        </a:rPr>
                        <a:t>Earliest Copy</a:t>
                      </a:r>
                      <a:endParaRPr lang="en-US" sz="1400">
                        <a:effectLst/>
                        <a:latin typeface="Arial" panose="020B0604020202020204" pitchFamily="34" charset="0"/>
                        <a:cs typeface="Arial" panose="020B0604020202020204" pitchFamily="34" charset="0"/>
                      </a:endParaRPr>
                    </a:p>
                  </a:txBody>
                  <a:tcPr marL="4809" marR="4809" marT="4809" marB="4809">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AF2FF"/>
                    </a:solidFill>
                  </a:tcPr>
                </a:tc>
                <a:tc>
                  <a:txBody>
                    <a:bodyPr/>
                    <a:lstStyle/>
                    <a:p>
                      <a:pPr algn="ctr"/>
                      <a:r>
                        <a:rPr lang="en-US" sz="1400" b="1">
                          <a:effectLst/>
                          <a:latin typeface="Arial" panose="020B0604020202020204" pitchFamily="34" charset="0"/>
                          <a:cs typeface="Arial" panose="020B0604020202020204" pitchFamily="34" charset="0"/>
                        </a:rPr>
                        <a:t>Approximate Time Span between original &amp; copy</a:t>
                      </a:r>
                      <a:endParaRPr lang="en-US" sz="1400">
                        <a:effectLst/>
                        <a:latin typeface="Arial" panose="020B0604020202020204" pitchFamily="34" charset="0"/>
                        <a:cs typeface="Arial" panose="020B0604020202020204" pitchFamily="34" charset="0"/>
                      </a:endParaRPr>
                    </a:p>
                  </a:txBody>
                  <a:tcPr marL="4809" marR="4809" marT="4809" marB="4809">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AF2FF"/>
                    </a:solidFill>
                  </a:tcPr>
                </a:tc>
                <a:tc>
                  <a:txBody>
                    <a:bodyPr/>
                    <a:lstStyle/>
                    <a:p>
                      <a:pPr algn="ctr"/>
                      <a:r>
                        <a:rPr lang="en-US" sz="1400" b="1">
                          <a:effectLst/>
                          <a:latin typeface="Arial" panose="020B0604020202020204" pitchFamily="34" charset="0"/>
                          <a:cs typeface="Arial" panose="020B0604020202020204" pitchFamily="34" charset="0"/>
                        </a:rPr>
                        <a:t>Number of Copies</a:t>
                      </a:r>
                      <a:endParaRPr lang="en-US" sz="1400">
                        <a:effectLst/>
                        <a:latin typeface="Arial" panose="020B0604020202020204" pitchFamily="34" charset="0"/>
                        <a:cs typeface="Arial" panose="020B0604020202020204" pitchFamily="34" charset="0"/>
                      </a:endParaRPr>
                    </a:p>
                  </a:txBody>
                  <a:tcPr marL="4809" marR="4809" marT="4809" marB="4809">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AF2FF"/>
                    </a:solidFill>
                  </a:tcPr>
                </a:tc>
                <a:tc>
                  <a:txBody>
                    <a:bodyPr/>
                    <a:lstStyle/>
                    <a:p>
                      <a:pPr algn="ctr"/>
                      <a:r>
                        <a:rPr lang="en-US" sz="1400" b="1">
                          <a:effectLst/>
                          <a:latin typeface="Arial" panose="020B0604020202020204" pitchFamily="34" charset="0"/>
                          <a:cs typeface="Arial" panose="020B0604020202020204" pitchFamily="34" charset="0"/>
                        </a:rPr>
                        <a:t>Accuracy of Copies</a:t>
                      </a:r>
                      <a:endParaRPr lang="en-US" sz="1400">
                        <a:effectLst/>
                        <a:latin typeface="Arial" panose="020B0604020202020204" pitchFamily="34" charset="0"/>
                        <a:cs typeface="Arial" panose="020B0604020202020204" pitchFamily="34" charset="0"/>
                      </a:endParaRPr>
                    </a:p>
                  </a:txBody>
                  <a:tcPr marL="4809" marR="4809" marT="4809" marB="4809">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AF2FF"/>
                    </a:solidFill>
                  </a:tcPr>
                </a:tc>
                <a:extLst>
                  <a:ext uri="{0D108BD9-81ED-4DB2-BD59-A6C34878D82A}">
                    <a16:rowId xmlns:a16="http://schemas.microsoft.com/office/drawing/2014/main" val="2832346469"/>
                  </a:ext>
                </a:extLst>
              </a:tr>
              <a:tr h="317271">
                <a:tc>
                  <a:txBody>
                    <a:bodyPr/>
                    <a:lstStyle/>
                    <a:p>
                      <a:pPr algn="ctr"/>
                      <a:r>
                        <a:rPr lang="en-US" sz="1400" b="1">
                          <a:effectLst/>
                          <a:latin typeface="Arial" panose="020B0604020202020204" pitchFamily="34" charset="0"/>
                          <a:cs typeface="Arial" panose="020B0604020202020204" pitchFamily="34" charset="0"/>
                        </a:rPr>
                        <a:t>Lucretius</a:t>
                      </a:r>
                      <a:endParaRPr lang="en-US" sz="1400">
                        <a:effectLst/>
                        <a:latin typeface="Arial" panose="020B0604020202020204" pitchFamily="34" charset="0"/>
                        <a:cs typeface="Arial" panose="020B0604020202020204" pitchFamily="34" charset="0"/>
                      </a:endParaRP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died 55 or 53 B.C.</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endParaRPr lang="en-US" sz="1400">
                        <a:effectLst/>
                        <a:latin typeface="Arial" panose="020B0604020202020204" pitchFamily="34" charset="0"/>
                        <a:cs typeface="Arial" panose="020B0604020202020204" pitchFamily="34" charset="0"/>
                      </a:endParaRP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1100 yrs</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2</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extLst>
                  <a:ext uri="{0D108BD9-81ED-4DB2-BD59-A6C34878D82A}">
                    <a16:rowId xmlns:a16="http://schemas.microsoft.com/office/drawing/2014/main" val="1506970774"/>
                  </a:ext>
                </a:extLst>
              </a:tr>
              <a:tr h="240616">
                <a:tc>
                  <a:txBody>
                    <a:bodyPr/>
                    <a:lstStyle/>
                    <a:p>
                      <a:pPr algn="ctr"/>
                      <a:r>
                        <a:rPr lang="en-US" sz="1400" b="1">
                          <a:effectLst/>
                          <a:latin typeface="Arial" panose="020B0604020202020204" pitchFamily="34" charset="0"/>
                          <a:cs typeface="Arial" panose="020B0604020202020204" pitchFamily="34" charset="0"/>
                        </a:rPr>
                        <a:t>Pliny</a:t>
                      </a:r>
                      <a:endParaRPr lang="en-US" sz="1400">
                        <a:effectLst/>
                        <a:latin typeface="Arial" panose="020B0604020202020204" pitchFamily="34" charset="0"/>
                        <a:cs typeface="Arial" panose="020B0604020202020204" pitchFamily="34" charset="0"/>
                      </a:endParaRP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A.D. 61-113</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A.D. 850</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750 yrs</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7</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extLst>
                  <a:ext uri="{0D108BD9-81ED-4DB2-BD59-A6C34878D82A}">
                    <a16:rowId xmlns:a16="http://schemas.microsoft.com/office/drawing/2014/main" val="586635542"/>
                  </a:ext>
                </a:extLst>
              </a:tr>
              <a:tr h="240616">
                <a:tc>
                  <a:txBody>
                    <a:bodyPr/>
                    <a:lstStyle/>
                    <a:p>
                      <a:pPr algn="ctr"/>
                      <a:r>
                        <a:rPr lang="en-US" sz="1400" b="1">
                          <a:effectLst/>
                          <a:latin typeface="Arial" panose="020B0604020202020204" pitchFamily="34" charset="0"/>
                          <a:cs typeface="Arial" panose="020B0604020202020204" pitchFamily="34" charset="0"/>
                        </a:rPr>
                        <a:t>Plato</a:t>
                      </a:r>
                      <a:endParaRPr lang="en-US" sz="1400">
                        <a:effectLst/>
                        <a:latin typeface="Arial" panose="020B0604020202020204" pitchFamily="34" charset="0"/>
                        <a:cs typeface="Arial" panose="020B0604020202020204" pitchFamily="34" charset="0"/>
                      </a:endParaRP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427-347 B.C.</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A.D. 900</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1200 yrs</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dirty="0">
                          <a:effectLst/>
                          <a:latin typeface="Arial" panose="020B0604020202020204" pitchFamily="34" charset="0"/>
                          <a:cs typeface="Arial" panose="020B0604020202020204" pitchFamily="34" charset="0"/>
                        </a:rPr>
                        <a:t>7</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extLst>
                  <a:ext uri="{0D108BD9-81ED-4DB2-BD59-A6C34878D82A}">
                    <a16:rowId xmlns:a16="http://schemas.microsoft.com/office/drawing/2014/main" val="3151521241"/>
                  </a:ext>
                </a:extLst>
              </a:tr>
              <a:tr h="240616">
                <a:tc>
                  <a:txBody>
                    <a:bodyPr/>
                    <a:lstStyle/>
                    <a:p>
                      <a:pPr algn="ctr"/>
                      <a:r>
                        <a:rPr lang="en-US" sz="1400" b="1">
                          <a:effectLst/>
                          <a:latin typeface="Arial" panose="020B0604020202020204" pitchFamily="34" charset="0"/>
                          <a:cs typeface="Arial" panose="020B0604020202020204" pitchFamily="34" charset="0"/>
                        </a:rPr>
                        <a:t>Demosthenes</a:t>
                      </a:r>
                      <a:endParaRPr lang="en-US" sz="1400">
                        <a:effectLst/>
                        <a:latin typeface="Arial" panose="020B0604020202020204" pitchFamily="34" charset="0"/>
                        <a:cs typeface="Arial" panose="020B0604020202020204" pitchFamily="34" charset="0"/>
                      </a:endParaRP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4th Cent. B.C.</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dirty="0">
                          <a:effectLst/>
                          <a:latin typeface="Arial" panose="020B0604020202020204" pitchFamily="34" charset="0"/>
                          <a:cs typeface="Arial" panose="020B0604020202020204" pitchFamily="34" charset="0"/>
                        </a:rPr>
                        <a:t>A.D. 1100</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800 yrs</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8</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extLst>
                  <a:ext uri="{0D108BD9-81ED-4DB2-BD59-A6C34878D82A}">
                    <a16:rowId xmlns:a16="http://schemas.microsoft.com/office/drawing/2014/main" val="438341407"/>
                  </a:ext>
                </a:extLst>
              </a:tr>
              <a:tr h="240616">
                <a:tc>
                  <a:txBody>
                    <a:bodyPr/>
                    <a:lstStyle/>
                    <a:p>
                      <a:pPr algn="ctr"/>
                      <a:r>
                        <a:rPr lang="en-US" sz="1400" b="1">
                          <a:effectLst/>
                          <a:latin typeface="Arial" panose="020B0604020202020204" pitchFamily="34" charset="0"/>
                          <a:cs typeface="Arial" panose="020B0604020202020204" pitchFamily="34" charset="0"/>
                        </a:rPr>
                        <a:t>Herodotus</a:t>
                      </a:r>
                      <a:endParaRPr lang="en-US" sz="1400">
                        <a:effectLst/>
                        <a:latin typeface="Arial" panose="020B0604020202020204" pitchFamily="34" charset="0"/>
                        <a:cs typeface="Arial" panose="020B0604020202020204" pitchFamily="34" charset="0"/>
                      </a:endParaRP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480-425 B.C.</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A.D. 900</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1300 yrs</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8</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extLst>
                  <a:ext uri="{0D108BD9-81ED-4DB2-BD59-A6C34878D82A}">
                    <a16:rowId xmlns:a16="http://schemas.microsoft.com/office/drawing/2014/main" val="641982862"/>
                  </a:ext>
                </a:extLst>
              </a:tr>
              <a:tr h="240616">
                <a:tc>
                  <a:txBody>
                    <a:bodyPr/>
                    <a:lstStyle/>
                    <a:p>
                      <a:pPr algn="ctr"/>
                      <a:r>
                        <a:rPr lang="en-US" sz="1400" b="1">
                          <a:effectLst/>
                          <a:latin typeface="Arial" panose="020B0604020202020204" pitchFamily="34" charset="0"/>
                          <a:cs typeface="Arial" panose="020B0604020202020204" pitchFamily="34" charset="0"/>
                        </a:rPr>
                        <a:t>Suetonius</a:t>
                      </a:r>
                      <a:endParaRPr lang="en-US" sz="1400">
                        <a:effectLst/>
                        <a:latin typeface="Arial" panose="020B0604020202020204" pitchFamily="34" charset="0"/>
                        <a:cs typeface="Arial" panose="020B0604020202020204" pitchFamily="34" charset="0"/>
                      </a:endParaRP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A.D. 75-160</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A.D. 950</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800 yrs</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8</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extLst>
                  <a:ext uri="{0D108BD9-81ED-4DB2-BD59-A6C34878D82A}">
                    <a16:rowId xmlns:a16="http://schemas.microsoft.com/office/drawing/2014/main" val="224080051"/>
                  </a:ext>
                </a:extLst>
              </a:tr>
              <a:tr h="240616">
                <a:tc>
                  <a:txBody>
                    <a:bodyPr/>
                    <a:lstStyle/>
                    <a:p>
                      <a:pPr algn="ctr"/>
                      <a:r>
                        <a:rPr lang="en-US" sz="1400" b="1">
                          <a:effectLst/>
                          <a:latin typeface="Arial" panose="020B0604020202020204" pitchFamily="34" charset="0"/>
                          <a:cs typeface="Arial" panose="020B0604020202020204" pitchFamily="34" charset="0"/>
                        </a:rPr>
                        <a:t>Thucydides</a:t>
                      </a:r>
                      <a:endParaRPr lang="en-US" sz="1400">
                        <a:effectLst/>
                        <a:latin typeface="Arial" panose="020B0604020202020204" pitchFamily="34" charset="0"/>
                        <a:cs typeface="Arial" panose="020B0604020202020204" pitchFamily="34" charset="0"/>
                      </a:endParaRP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460-400 B.C.</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A.D. 900</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1300 yrs</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8</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extLst>
                  <a:ext uri="{0D108BD9-81ED-4DB2-BD59-A6C34878D82A}">
                    <a16:rowId xmlns:a16="http://schemas.microsoft.com/office/drawing/2014/main" val="22012755"/>
                  </a:ext>
                </a:extLst>
              </a:tr>
              <a:tr h="240616">
                <a:tc>
                  <a:txBody>
                    <a:bodyPr/>
                    <a:lstStyle/>
                    <a:p>
                      <a:pPr algn="ctr"/>
                      <a:r>
                        <a:rPr lang="en-US" sz="1400" b="1">
                          <a:effectLst/>
                          <a:latin typeface="Arial" panose="020B0604020202020204" pitchFamily="34" charset="0"/>
                          <a:cs typeface="Arial" panose="020B0604020202020204" pitchFamily="34" charset="0"/>
                        </a:rPr>
                        <a:t>Euripides</a:t>
                      </a:r>
                      <a:endParaRPr lang="en-US" sz="1400">
                        <a:effectLst/>
                        <a:latin typeface="Arial" panose="020B0604020202020204" pitchFamily="34" charset="0"/>
                        <a:cs typeface="Arial" panose="020B0604020202020204" pitchFamily="34" charset="0"/>
                      </a:endParaRP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480-406 B.C.</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A.D. 1100</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1300 yrs</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9</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extLst>
                  <a:ext uri="{0D108BD9-81ED-4DB2-BD59-A6C34878D82A}">
                    <a16:rowId xmlns:a16="http://schemas.microsoft.com/office/drawing/2014/main" val="2677779515"/>
                  </a:ext>
                </a:extLst>
              </a:tr>
              <a:tr h="240616">
                <a:tc>
                  <a:txBody>
                    <a:bodyPr/>
                    <a:lstStyle/>
                    <a:p>
                      <a:pPr algn="ctr"/>
                      <a:r>
                        <a:rPr lang="en-US" sz="1400" b="1">
                          <a:effectLst/>
                          <a:latin typeface="Arial" panose="020B0604020202020204" pitchFamily="34" charset="0"/>
                          <a:cs typeface="Arial" panose="020B0604020202020204" pitchFamily="34" charset="0"/>
                        </a:rPr>
                        <a:t>Aristophanes</a:t>
                      </a:r>
                      <a:endParaRPr lang="en-US" sz="1400">
                        <a:effectLst/>
                        <a:latin typeface="Arial" panose="020B0604020202020204" pitchFamily="34" charset="0"/>
                        <a:cs typeface="Arial" panose="020B0604020202020204" pitchFamily="34" charset="0"/>
                      </a:endParaRP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450-385 B.C.</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A.D. 900</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1200</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10</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extLst>
                  <a:ext uri="{0D108BD9-81ED-4DB2-BD59-A6C34878D82A}">
                    <a16:rowId xmlns:a16="http://schemas.microsoft.com/office/drawing/2014/main" val="2140439260"/>
                  </a:ext>
                </a:extLst>
              </a:tr>
              <a:tr h="240616">
                <a:tc>
                  <a:txBody>
                    <a:bodyPr/>
                    <a:lstStyle/>
                    <a:p>
                      <a:pPr algn="ctr"/>
                      <a:r>
                        <a:rPr lang="en-US" sz="1400" b="1">
                          <a:effectLst/>
                          <a:latin typeface="Arial" panose="020B0604020202020204" pitchFamily="34" charset="0"/>
                          <a:cs typeface="Arial" panose="020B0604020202020204" pitchFamily="34" charset="0"/>
                        </a:rPr>
                        <a:t>Caesar</a:t>
                      </a:r>
                      <a:endParaRPr lang="en-US" sz="1400">
                        <a:effectLst/>
                        <a:latin typeface="Arial" panose="020B0604020202020204" pitchFamily="34" charset="0"/>
                        <a:cs typeface="Arial" panose="020B0604020202020204" pitchFamily="34" charset="0"/>
                      </a:endParaRP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100-44 B.C.</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A.D. 900</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1000</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dirty="0">
                          <a:effectLst/>
                          <a:latin typeface="Arial" panose="020B0604020202020204" pitchFamily="34" charset="0"/>
                          <a:cs typeface="Arial" panose="020B0604020202020204" pitchFamily="34" charset="0"/>
                        </a:rPr>
                        <a:t>10</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extLst>
                  <a:ext uri="{0D108BD9-81ED-4DB2-BD59-A6C34878D82A}">
                    <a16:rowId xmlns:a16="http://schemas.microsoft.com/office/drawing/2014/main" val="1793163098"/>
                  </a:ext>
                </a:extLst>
              </a:tr>
              <a:tr h="240616">
                <a:tc>
                  <a:txBody>
                    <a:bodyPr/>
                    <a:lstStyle/>
                    <a:p>
                      <a:pPr algn="ctr"/>
                      <a:r>
                        <a:rPr lang="en-US" sz="1400" b="1">
                          <a:effectLst/>
                          <a:latin typeface="Arial" panose="020B0604020202020204" pitchFamily="34" charset="0"/>
                          <a:cs typeface="Arial" panose="020B0604020202020204" pitchFamily="34" charset="0"/>
                        </a:rPr>
                        <a:t>Livy</a:t>
                      </a:r>
                      <a:endParaRPr lang="en-US" sz="1400">
                        <a:effectLst/>
                        <a:latin typeface="Arial" panose="020B0604020202020204" pitchFamily="34" charset="0"/>
                        <a:cs typeface="Arial" panose="020B0604020202020204" pitchFamily="34" charset="0"/>
                      </a:endParaRP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59 BC-AD 17</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dirty="0">
                          <a:effectLst/>
                          <a:latin typeface="Arial" panose="020B0604020202020204" pitchFamily="34" charset="0"/>
                          <a:cs typeface="Arial" panose="020B0604020202020204" pitchFamily="34" charset="0"/>
                        </a:rPr>
                        <a:t>—-</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20</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extLst>
                  <a:ext uri="{0D108BD9-81ED-4DB2-BD59-A6C34878D82A}">
                    <a16:rowId xmlns:a16="http://schemas.microsoft.com/office/drawing/2014/main" val="2090682317"/>
                  </a:ext>
                </a:extLst>
              </a:tr>
              <a:tr h="240616">
                <a:tc>
                  <a:txBody>
                    <a:bodyPr/>
                    <a:lstStyle/>
                    <a:p>
                      <a:pPr algn="ctr"/>
                      <a:r>
                        <a:rPr lang="en-US" sz="1400" b="1">
                          <a:effectLst/>
                          <a:latin typeface="Arial" panose="020B0604020202020204" pitchFamily="34" charset="0"/>
                          <a:cs typeface="Arial" panose="020B0604020202020204" pitchFamily="34" charset="0"/>
                        </a:rPr>
                        <a:t>Tacitus</a:t>
                      </a:r>
                      <a:endParaRPr lang="en-US" sz="1400">
                        <a:effectLst/>
                        <a:latin typeface="Arial" panose="020B0604020202020204" pitchFamily="34" charset="0"/>
                        <a:cs typeface="Arial" panose="020B0604020202020204" pitchFamily="34" charset="0"/>
                      </a:endParaRP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circa A.D. 100</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A.D. 1100</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1000 yrs</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20</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extLst>
                  <a:ext uri="{0D108BD9-81ED-4DB2-BD59-A6C34878D82A}">
                    <a16:rowId xmlns:a16="http://schemas.microsoft.com/office/drawing/2014/main" val="3134727479"/>
                  </a:ext>
                </a:extLst>
              </a:tr>
              <a:tr h="240616">
                <a:tc>
                  <a:txBody>
                    <a:bodyPr/>
                    <a:lstStyle/>
                    <a:p>
                      <a:pPr algn="ctr"/>
                      <a:r>
                        <a:rPr lang="en-US" sz="1400" b="1">
                          <a:effectLst/>
                          <a:latin typeface="Arial" panose="020B0604020202020204" pitchFamily="34" charset="0"/>
                          <a:cs typeface="Arial" panose="020B0604020202020204" pitchFamily="34" charset="0"/>
                        </a:rPr>
                        <a:t>Aristotle</a:t>
                      </a:r>
                      <a:endParaRPr lang="en-US" sz="1400">
                        <a:effectLst/>
                        <a:latin typeface="Arial" panose="020B0604020202020204" pitchFamily="34" charset="0"/>
                        <a:cs typeface="Arial" panose="020B0604020202020204" pitchFamily="34" charset="0"/>
                      </a:endParaRP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384-322 B.C.</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A.D. 1100</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1400</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49</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extLst>
                  <a:ext uri="{0D108BD9-81ED-4DB2-BD59-A6C34878D82A}">
                    <a16:rowId xmlns:a16="http://schemas.microsoft.com/office/drawing/2014/main" val="3972967444"/>
                  </a:ext>
                </a:extLst>
              </a:tr>
              <a:tr h="240616">
                <a:tc>
                  <a:txBody>
                    <a:bodyPr/>
                    <a:lstStyle/>
                    <a:p>
                      <a:pPr algn="ctr"/>
                      <a:r>
                        <a:rPr lang="en-US" sz="1400" b="1">
                          <a:effectLst/>
                          <a:latin typeface="Arial" panose="020B0604020202020204" pitchFamily="34" charset="0"/>
                          <a:cs typeface="Arial" panose="020B0604020202020204" pitchFamily="34" charset="0"/>
                        </a:rPr>
                        <a:t>Sophocles</a:t>
                      </a:r>
                      <a:endParaRPr lang="en-US" sz="1400">
                        <a:effectLst/>
                        <a:latin typeface="Arial" panose="020B0604020202020204" pitchFamily="34" charset="0"/>
                        <a:cs typeface="Arial" panose="020B0604020202020204" pitchFamily="34" charset="0"/>
                      </a:endParaRP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496-406 B.C.</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A.D. 1000</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1400 yrs</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193</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extLst>
                  <a:ext uri="{0D108BD9-81ED-4DB2-BD59-A6C34878D82A}">
                    <a16:rowId xmlns:a16="http://schemas.microsoft.com/office/drawing/2014/main" val="3966529659"/>
                  </a:ext>
                </a:extLst>
              </a:tr>
              <a:tr h="240616">
                <a:tc>
                  <a:txBody>
                    <a:bodyPr/>
                    <a:lstStyle/>
                    <a:p>
                      <a:pPr algn="ctr"/>
                      <a:r>
                        <a:rPr lang="en-US" sz="1400" b="1">
                          <a:effectLst/>
                          <a:latin typeface="Arial" panose="020B0604020202020204" pitchFamily="34" charset="0"/>
                          <a:cs typeface="Arial" panose="020B0604020202020204" pitchFamily="34" charset="0"/>
                        </a:rPr>
                        <a:t>Homer (Iliad)</a:t>
                      </a:r>
                      <a:endParaRPr lang="en-US" sz="1400">
                        <a:effectLst/>
                        <a:latin typeface="Arial" panose="020B0604020202020204" pitchFamily="34" charset="0"/>
                        <a:cs typeface="Arial" panose="020B0604020202020204" pitchFamily="34" charset="0"/>
                      </a:endParaRP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900 B.C.</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400 B.C.</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500 yrs</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643</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95%</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extLst>
                  <a:ext uri="{0D108BD9-81ED-4DB2-BD59-A6C34878D82A}">
                    <a16:rowId xmlns:a16="http://schemas.microsoft.com/office/drawing/2014/main" val="1805170501"/>
                  </a:ext>
                </a:extLst>
              </a:tr>
              <a:tr h="547241">
                <a:tc>
                  <a:txBody>
                    <a:bodyPr/>
                    <a:lstStyle/>
                    <a:p>
                      <a:pPr algn="ctr"/>
                      <a:r>
                        <a:rPr lang="en-US" sz="1400" b="1">
                          <a:effectLst/>
                          <a:latin typeface="Arial" panose="020B0604020202020204" pitchFamily="34" charset="0"/>
                          <a:cs typeface="Arial" panose="020B0604020202020204" pitchFamily="34" charset="0"/>
                        </a:rPr>
                        <a:t>New</a:t>
                      </a:r>
                      <a:br>
                        <a:rPr lang="en-US" sz="1400" b="1">
                          <a:effectLst/>
                          <a:latin typeface="Arial" panose="020B0604020202020204" pitchFamily="34" charset="0"/>
                          <a:cs typeface="Arial" panose="020B0604020202020204" pitchFamily="34" charset="0"/>
                        </a:rPr>
                      </a:br>
                      <a:r>
                        <a:rPr lang="en-US" sz="1400" b="1">
                          <a:effectLst/>
                          <a:latin typeface="Arial" panose="020B0604020202020204" pitchFamily="34" charset="0"/>
                          <a:cs typeface="Arial" panose="020B0604020202020204" pitchFamily="34" charset="0"/>
                        </a:rPr>
                        <a:t>Testament</a:t>
                      </a:r>
                      <a:endParaRPr lang="en-US" sz="1400">
                        <a:effectLst/>
                        <a:latin typeface="Arial" panose="020B0604020202020204" pitchFamily="34" charset="0"/>
                        <a:cs typeface="Arial" panose="020B0604020202020204" pitchFamily="34" charset="0"/>
                      </a:endParaRP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1st Cent. A.D. (A.D. 50-100)</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2nd Cent. A.D.</a:t>
                      </a:r>
                      <a:br>
                        <a:rPr lang="en-US" sz="1400">
                          <a:effectLst/>
                          <a:latin typeface="Arial" panose="020B0604020202020204" pitchFamily="34" charset="0"/>
                          <a:cs typeface="Arial" panose="020B0604020202020204" pitchFamily="34" charset="0"/>
                        </a:rPr>
                      </a:br>
                      <a:r>
                        <a:rPr lang="en-US" sz="1400">
                          <a:effectLst/>
                          <a:latin typeface="Arial" panose="020B0604020202020204" pitchFamily="34" charset="0"/>
                          <a:cs typeface="Arial" panose="020B0604020202020204" pitchFamily="34" charset="0"/>
                        </a:rPr>
                        <a:t>(c. A.D. 130 f.)</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less than 100 years</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a:effectLst/>
                          <a:latin typeface="Arial" panose="020B0604020202020204" pitchFamily="34" charset="0"/>
                          <a:cs typeface="Arial" panose="020B0604020202020204" pitchFamily="34" charset="0"/>
                        </a:rPr>
                        <a:t>5600</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a:r>
                        <a:rPr lang="en-US" sz="1400" dirty="0">
                          <a:effectLst/>
                          <a:latin typeface="Arial" panose="020B0604020202020204" pitchFamily="34" charset="0"/>
                          <a:cs typeface="Arial" panose="020B0604020202020204" pitchFamily="34" charset="0"/>
                        </a:rPr>
                        <a:t>99.5%</a:t>
                      </a:r>
                    </a:p>
                  </a:txBody>
                  <a:tcPr marL="4809" marR="4809" marT="4809" marB="4809"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extLst>
                  <a:ext uri="{0D108BD9-81ED-4DB2-BD59-A6C34878D82A}">
                    <a16:rowId xmlns:a16="http://schemas.microsoft.com/office/drawing/2014/main" val="3686214665"/>
                  </a:ext>
                </a:extLst>
              </a:tr>
            </a:tbl>
          </a:graphicData>
        </a:graphic>
      </p:graphicFrame>
      <p:pic>
        <p:nvPicPr>
          <p:cNvPr id="4" name="Picture 3">
            <a:extLst>
              <a:ext uri="{FF2B5EF4-FFF2-40B4-BE49-F238E27FC236}">
                <a16:creationId xmlns:a16="http://schemas.microsoft.com/office/drawing/2014/main" id="{9078E911-6A63-C262-54A7-5EDCD4892B77}"/>
              </a:ext>
            </a:extLst>
          </p:cNvPr>
          <p:cNvPicPr>
            <a:picLocks noChangeAspect="1"/>
          </p:cNvPicPr>
          <p:nvPr/>
        </p:nvPicPr>
        <p:blipFill>
          <a:blip r:embed="rId2"/>
          <a:stretch>
            <a:fillRect/>
          </a:stretch>
        </p:blipFill>
        <p:spPr>
          <a:xfrm>
            <a:off x="3230764" y="-43764"/>
            <a:ext cx="2682472" cy="493819"/>
          </a:xfrm>
          <a:prstGeom prst="rect">
            <a:avLst/>
          </a:prstGeom>
        </p:spPr>
      </p:pic>
      <p:sp>
        <p:nvSpPr>
          <p:cNvPr id="9" name="TextBox 8">
            <a:extLst>
              <a:ext uri="{FF2B5EF4-FFF2-40B4-BE49-F238E27FC236}">
                <a16:creationId xmlns:a16="http://schemas.microsoft.com/office/drawing/2014/main" id="{7BC3D287-A53B-7624-E8D8-5534D7665618}"/>
              </a:ext>
            </a:extLst>
          </p:cNvPr>
          <p:cNvSpPr txBox="1"/>
          <p:nvPr/>
        </p:nvSpPr>
        <p:spPr>
          <a:xfrm>
            <a:off x="2389150" y="429414"/>
            <a:ext cx="5271738" cy="369332"/>
          </a:xfrm>
          <a:prstGeom prst="rect">
            <a:avLst/>
          </a:prstGeom>
          <a:noFill/>
        </p:spPr>
        <p:txBody>
          <a:bodyPr wrap="square">
            <a:spAutoFit/>
          </a:bodyPr>
          <a:lstStyle/>
          <a:p>
            <a:r>
              <a:rPr lang="en-US" dirty="0">
                <a:latin typeface="Arial" panose="020B0604020202020204" pitchFamily="34" charset="0"/>
                <a:cs typeface="Arial" panose="020B0604020202020204" pitchFamily="34" charset="0"/>
              </a:rPr>
              <a:t>Reliability Accuracy and Confidence in Inerrancy</a:t>
            </a:r>
          </a:p>
        </p:txBody>
      </p:sp>
    </p:spTree>
    <p:extLst>
      <p:ext uri="{BB962C8B-B14F-4D97-AF65-F5344CB8AC3E}">
        <p14:creationId xmlns:p14="http://schemas.microsoft.com/office/powerpoint/2010/main" val="1118001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FB6EDA-649B-BAD3-0598-9FEF90A0C44C}"/>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1A19A171-A50E-A996-211E-0DAB7CBC4F51}"/>
              </a:ext>
            </a:extLst>
          </p:cNvPr>
          <p:cNvSpPr txBox="1"/>
          <p:nvPr/>
        </p:nvSpPr>
        <p:spPr>
          <a:xfrm>
            <a:off x="122663" y="786288"/>
            <a:ext cx="8681723" cy="5816977"/>
          </a:xfrm>
          <a:prstGeom prst="rect">
            <a:avLst/>
          </a:prstGeom>
          <a:noFill/>
        </p:spPr>
        <p:txBody>
          <a:bodyPr wrap="square">
            <a:spAutoFit/>
          </a:bodyPr>
          <a:lstStyle/>
          <a:p>
            <a:endParaRPr lang="en-US" dirty="0">
              <a:latin typeface="Arial" panose="020B0604020202020204" pitchFamily="34" charset="0"/>
              <a:cs typeface="Arial" panose="020B0604020202020204" pitchFamily="34" charset="0"/>
            </a:endParaRPr>
          </a:p>
          <a:p>
            <a:pPr marL="285750" indent="-285750">
              <a:buFontTx/>
              <a:buChar char="-"/>
            </a:pPr>
            <a:r>
              <a:rPr lang="en-US" sz="1600" dirty="0">
                <a:latin typeface="Arial" panose="020B0604020202020204" pitchFamily="34" charset="0"/>
                <a:cs typeface="Arial" panose="020B0604020202020204" pitchFamily="34" charset="0"/>
              </a:rPr>
              <a:t>Holy Scriptures Summary Statement (slides 9-10).</a:t>
            </a:r>
          </a:p>
          <a:p>
            <a:endParaRPr lang="en-US" sz="1600" dirty="0">
              <a:latin typeface="Arial" panose="020B0604020202020204" pitchFamily="34" charset="0"/>
              <a:cs typeface="Arial" panose="020B0604020202020204" pitchFamily="34" charset="0"/>
            </a:endParaRPr>
          </a:p>
          <a:p>
            <a:pPr marL="285750" indent="-285750">
              <a:buFontTx/>
              <a:buChar char="-"/>
            </a:pPr>
            <a:r>
              <a:rPr lang="en-US" sz="1600" dirty="0">
                <a:latin typeface="Arial" panose="020B0604020202020204" pitchFamily="34" charset="0"/>
                <a:cs typeface="Arial" panose="020B0604020202020204" pitchFamily="34" charset="0"/>
              </a:rPr>
              <a:t>The authority of Scripture derives its authority from God as Ultimate Authority.</a:t>
            </a:r>
          </a:p>
          <a:p>
            <a:endParaRPr lang="en-US" sz="1600" dirty="0">
              <a:latin typeface="Arial" panose="020B0604020202020204" pitchFamily="34" charset="0"/>
              <a:cs typeface="Arial" panose="020B0604020202020204" pitchFamily="34" charset="0"/>
            </a:endParaRPr>
          </a:p>
          <a:p>
            <a:pPr marL="285750" indent="-285750">
              <a:buFontTx/>
              <a:buChar char="-"/>
            </a:pPr>
            <a:r>
              <a:rPr lang="en-US" sz="1600" dirty="0">
                <a:latin typeface="Arial" panose="020B0604020202020204" pitchFamily="34" charset="0"/>
                <a:cs typeface="Arial" panose="020B0604020202020204" pitchFamily="34" charset="0"/>
              </a:rPr>
              <a:t>Scripture is breathed out (inspired) by God – it is God’s very words, therefore the inspired words of God are inherently authoritative.</a:t>
            </a:r>
          </a:p>
          <a:p>
            <a:endParaRPr lang="en-US" sz="1600" dirty="0">
              <a:latin typeface="Arial" panose="020B0604020202020204" pitchFamily="34" charset="0"/>
              <a:cs typeface="Arial" panose="020B0604020202020204" pitchFamily="34" charset="0"/>
            </a:endParaRPr>
          </a:p>
          <a:p>
            <a:pPr marL="285750" indent="-285750">
              <a:buFontTx/>
              <a:buChar char="-"/>
            </a:pPr>
            <a:r>
              <a:rPr lang="en-US" sz="1600" dirty="0">
                <a:latin typeface="Arial" panose="020B0604020202020204" pitchFamily="34" charset="0"/>
                <a:cs typeface="Arial" panose="020B0604020202020204" pitchFamily="34" charset="0"/>
              </a:rPr>
              <a:t>As God is perfect, inerrant and immutable, the authoritative, breathed out word of God is without error and infallible.</a:t>
            </a:r>
          </a:p>
          <a:p>
            <a:pPr marL="285750" indent="-285750">
              <a:buFontTx/>
              <a:buChar char="-"/>
            </a:pPr>
            <a:endParaRPr lang="en-US" sz="1600" dirty="0">
              <a:latin typeface="Arial" panose="020B0604020202020204" pitchFamily="34" charset="0"/>
              <a:cs typeface="Arial" panose="020B0604020202020204" pitchFamily="34" charset="0"/>
            </a:endParaRPr>
          </a:p>
          <a:p>
            <a:pPr marL="285750" indent="-285750">
              <a:buFontTx/>
              <a:buChar char="-"/>
            </a:pPr>
            <a:r>
              <a:rPr lang="en-US" sz="1600" dirty="0">
                <a:latin typeface="Arial" panose="020B0604020202020204" pitchFamily="34" charset="0"/>
                <a:cs typeface="Arial" panose="020B0604020202020204" pitchFamily="34" charset="0"/>
              </a:rPr>
              <a:t>Taken together as confirmed in Scripture itself, Scripture is authoritative, inspired, inerrant, and sufficient and is the basis for all life and godliness, faith, and practice. The illumined biblical counselor is equipped and sustained by the authority and sufficiency of Scripture to minister absolute truth, hope, wisdom, and love to others in need.</a:t>
            </a:r>
          </a:p>
          <a:p>
            <a:pPr marL="285750" indent="-285750">
              <a:buFontTx/>
              <a:buChar char="-"/>
            </a:pPr>
            <a:endParaRPr lang="en-US" sz="1600" dirty="0">
              <a:latin typeface="Arial" panose="020B0604020202020204" pitchFamily="34" charset="0"/>
              <a:cs typeface="Arial" panose="020B0604020202020204" pitchFamily="34" charset="0"/>
            </a:endParaRPr>
          </a:p>
          <a:p>
            <a:pPr marL="285750" indent="-285750">
              <a:buFontTx/>
              <a:buChar char="-"/>
            </a:pPr>
            <a:r>
              <a:rPr lang="en-US" sz="1600" dirty="0">
                <a:latin typeface="Arial" panose="020B0604020202020204" pitchFamily="34" charset="0"/>
                <a:cs typeface="Arial" panose="020B0604020202020204" pitchFamily="34" charset="0"/>
              </a:rPr>
              <a:t>The Word of God given to the Christian, indwelled and illumined by the Holy Spirit, to know and understand the word, and is able to learn absolute and apply truth, overcome obstacles of sin and suffering, and walk in repentance and victory, and worldly and secular philosophy is ineffective and is without authority, power, and truth.</a:t>
            </a:r>
          </a:p>
          <a:p>
            <a:pPr marL="285750" indent="-285750">
              <a:buFontTx/>
              <a:buChar char="-"/>
            </a:pPr>
            <a:endParaRPr lang="en-US" sz="1600" dirty="0">
              <a:latin typeface="Arial" panose="020B0604020202020204" pitchFamily="34" charset="0"/>
              <a:cs typeface="Arial" panose="020B0604020202020204" pitchFamily="34" charset="0"/>
            </a:endParaRPr>
          </a:p>
          <a:p>
            <a:pPr lvl="3"/>
            <a:r>
              <a:rPr lang="en-US" sz="1600" dirty="0">
                <a:latin typeface="Arial" panose="020B0604020202020204" pitchFamily="34" charset="0"/>
                <a:cs typeface="Arial" panose="020B0604020202020204" pitchFamily="34" charset="0"/>
              </a:rPr>
              <a:t>2 Peter 1:2-11    1 Thessalonians 2:13    2 Timothy 3:16-17</a:t>
            </a:r>
          </a:p>
          <a:p>
            <a:pPr marL="285750" indent="-285750">
              <a:buFontTx/>
              <a:buChar char="-"/>
            </a:pPr>
            <a:endParaRPr lang="en-US" dirty="0"/>
          </a:p>
        </p:txBody>
      </p:sp>
      <p:sp>
        <p:nvSpPr>
          <p:cNvPr id="7" name="TextBox 6">
            <a:extLst>
              <a:ext uri="{FF2B5EF4-FFF2-40B4-BE49-F238E27FC236}">
                <a16:creationId xmlns:a16="http://schemas.microsoft.com/office/drawing/2014/main" id="{208C59B4-7F4B-3A53-57F4-82C16FB63F70}"/>
              </a:ext>
            </a:extLst>
          </p:cNvPr>
          <p:cNvSpPr txBox="1"/>
          <p:nvPr/>
        </p:nvSpPr>
        <p:spPr>
          <a:xfrm>
            <a:off x="2419815" y="84296"/>
            <a:ext cx="6384571" cy="877163"/>
          </a:xfrm>
          <a:prstGeom prst="rect">
            <a:avLst/>
          </a:prstGeom>
          <a:noFill/>
        </p:spPr>
        <p:txBody>
          <a:bodyPr wrap="square">
            <a:spAutoFit/>
          </a:bodyPr>
          <a:lstStyle/>
          <a:p>
            <a:r>
              <a:rPr lang="en-US" sz="1700" b="1" dirty="0">
                <a:latin typeface="Arial" panose="020B0604020202020204" pitchFamily="34" charset="0"/>
                <a:cs typeface="Arial" panose="020B0604020202020204" pitchFamily="34" charset="0"/>
              </a:rPr>
              <a:t>Describe the relationship of Scripture’s authority, inspiration, and inerrancy to one another and for the purposes of counseling and discipleship.</a:t>
            </a:r>
          </a:p>
        </p:txBody>
      </p:sp>
      <p:pic>
        <p:nvPicPr>
          <p:cNvPr id="3" name="Picture 2">
            <a:extLst>
              <a:ext uri="{FF2B5EF4-FFF2-40B4-BE49-F238E27FC236}">
                <a16:creationId xmlns:a16="http://schemas.microsoft.com/office/drawing/2014/main" id="{81C9F0D5-9909-3700-CCF3-383BDEE6A9F8}"/>
              </a:ext>
            </a:extLst>
          </p:cNvPr>
          <p:cNvPicPr>
            <a:picLocks noChangeAspect="1"/>
          </p:cNvPicPr>
          <p:nvPr/>
        </p:nvPicPr>
        <p:blipFill>
          <a:blip r:embed="rId2"/>
          <a:stretch>
            <a:fillRect/>
          </a:stretch>
        </p:blipFill>
        <p:spPr>
          <a:xfrm>
            <a:off x="7887383" y="5822646"/>
            <a:ext cx="1133954" cy="951058"/>
          </a:xfrm>
          <a:prstGeom prst="rect">
            <a:avLst/>
          </a:prstGeom>
        </p:spPr>
      </p:pic>
    </p:spTree>
    <p:extLst>
      <p:ext uri="{BB962C8B-B14F-4D97-AF65-F5344CB8AC3E}">
        <p14:creationId xmlns:p14="http://schemas.microsoft.com/office/powerpoint/2010/main" val="147549596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A58BF6CB-6363-4B4B-90F6-75DD54A61263}"/>
              </a:ext>
            </a:extLst>
          </p:cNvPr>
          <p:cNvSpPr/>
          <p:nvPr/>
        </p:nvSpPr>
        <p:spPr>
          <a:xfrm>
            <a:off x="2808972" y="76433"/>
            <a:ext cx="3918060" cy="461665"/>
          </a:xfrm>
          <a:prstGeom prst="rect">
            <a:avLst/>
          </a:prstGeom>
        </p:spPr>
        <p:txBody>
          <a:bodyPr wrap="none">
            <a:spAutoFit/>
          </a:bodyPr>
          <a:lstStyle/>
          <a:p>
            <a:r>
              <a:rPr lang="en-US" sz="2400" dirty="0">
                <a:latin typeface="Arial" panose="020B0604020202020204" pitchFamily="34" charset="0"/>
                <a:cs typeface="Arial" panose="020B0604020202020204" pitchFamily="34" charset="0"/>
              </a:rPr>
              <a:t>Resources and References</a:t>
            </a:r>
          </a:p>
        </p:txBody>
      </p:sp>
      <p:sp>
        <p:nvSpPr>
          <p:cNvPr id="4" name="TextBox 3">
            <a:extLst>
              <a:ext uri="{FF2B5EF4-FFF2-40B4-BE49-F238E27FC236}">
                <a16:creationId xmlns:a16="http://schemas.microsoft.com/office/drawing/2014/main" id="{8B83E401-85C7-EDAF-62EA-8C4BD298E88E}"/>
              </a:ext>
            </a:extLst>
          </p:cNvPr>
          <p:cNvSpPr txBox="1"/>
          <p:nvPr/>
        </p:nvSpPr>
        <p:spPr>
          <a:xfrm>
            <a:off x="218514" y="643372"/>
            <a:ext cx="8706971" cy="5509200"/>
          </a:xfrm>
          <a:prstGeom prst="rect">
            <a:avLst/>
          </a:prstGeom>
          <a:noFill/>
        </p:spPr>
        <p:txBody>
          <a:bodyPr wrap="square">
            <a:spAutoFit/>
          </a:bodyPr>
          <a:lstStyle/>
          <a:p>
            <a:r>
              <a:rPr lang="en-US" sz="1600" dirty="0">
                <a:latin typeface="Arial" panose="020B0604020202020204" pitchFamily="34" charset="0"/>
                <a:cs typeface="Arial" panose="020B0604020202020204" pitchFamily="34" charset="0"/>
              </a:rPr>
              <a:t>Theology Exam Resources:</a:t>
            </a: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	https://thecripplegate.com/how-did-we-get-the-bible-inspiration/</a:t>
            </a:r>
          </a:p>
          <a:p>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Mayhue</a:t>
            </a:r>
            <a:r>
              <a:rPr lang="en-US" sz="1600" dirty="0">
                <a:latin typeface="Arial" panose="020B0604020202020204" pitchFamily="34" charset="0"/>
                <a:cs typeface="Arial" panose="020B0604020202020204" pitchFamily="34" charset="0"/>
              </a:rPr>
              <a:t> Authority of Scripture </a:t>
            </a:r>
          </a:p>
          <a:p>
            <a:r>
              <a:rPr lang="en-US" sz="1600" dirty="0">
                <a:latin typeface="Arial" panose="020B0604020202020204" pitchFamily="34" charset="0"/>
                <a:cs typeface="Arial" panose="020B0604020202020204" pitchFamily="34" charset="0"/>
              </a:rPr>
              <a:t>	https://tms.edu/wp-content/uploads/2021/09/tmsj15j.pdf</a:t>
            </a:r>
          </a:p>
          <a:p>
            <a:r>
              <a:rPr lang="en-US" sz="1600" dirty="0">
                <a:latin typeface="Arial" panose="020B0604020202020204" pitchFamily="34" charset="0"/>
                <a:cs typeface="Arial" panose="020B0604020202020204" pitchFamily="34" charset="0"/>
              </a:rPr>
              <a:t>	</a:t>
            </a:r>
          </a:p>
          <a:p>
            <a:r>
              <a:rPr lang="en-US" sz="1600" dirty="0">
                <a:latin typeface="Arial" panose="020B0604020202020204" pitchFamily="34" charset="0"/>
                <a:cs typeface="Arial" panose="020B0604020202020204" pitchFamily="34" charset="0"/>
              </a:rPr>
              <a:t>	B.B. Warfield “Inspiration and Authority of Scripture”.</a:t>
            </a:r>
          </a:p>
          <a:p>
            <a:r>
              <a:rPr lang="en-US" sz="1600" dirty="0">
                <a:latin typeface="Arial" panose="020B0604020202020204" pitchFamily="34" charset="0"/>
                <a:cs typeface="Arial" panose="020B0604020202020204" pitchFamily="34" charset="0"/>
              </a:rPr>
              <a:t>	</a:t>
            </a:r>
            <a:r>
              <a:rPr lang="en-US" sz="1600" dirty="0">
                <a:latin typeface="Arial" panose="020B0604020202020204" pitchFamily="34" charset="0"/>
                <a:cs typeface="Arial" panose="020B0604020202020204" pitchFamily="34" charset="0"/>
                <a:hlinkClick r:id="rId2"/>
              </a:rPr>
              <a:t>https://www.monergism.com/thethreshold/sdg/warfield/The_Inspiratio</a:t>
            </a:r>
            <a:r>
              <a:rPr lang="en-US" sz="1600" dirty="0">
                <a:latin typeface="Arial" panose="020B0604020202020204" pitchFamily="34" charset="0"/>
                <a:cs typeface="Arial" panose="020B0604020202020204" pitchFamily="34" charset="0"/>
              </a:rPr>
              <a:t>	n_and_Authority_o_-_B_B_Warfield.pdf</a:t>
            </a:r>
          </a:p>
          <a:p>
            <a:r>
              <a:rPr lang="en-US" sz="1600" dirty="0">
                <a:latin typeface="Arial" panose="020B0604020202020204" pitchFamily="34" charset="0"/>
                <a:cs typeface="Arial" panose="020B0604020202020204" pitchFamily="34" charset="0"/>
              </a:rPr>
              <a:t>	https://www.theopedia.com/inerrancy</a:t>
            </a:r>
          </a:p>
          <a:p>
            <a:r>
              <a:rPr lang="en-US" sz="1600" dirty="0">
                <a:latin typeface="Arial" panose="020B0604020202020204" pitchFamily="34" charset="0"/>
                <a:cs typeface="Arial" panose="020B0604020202020204" pitchFamily="34" charset="0"/>
              </a:rPr>
              <a:t>	</a:t>
            </a:r>
            <a:r>
              <a:rPr lang="en-US" sz="1600" dirty="0">
                <a:latin typeface="Arial" panose="020B0604020202020204" pitchFamily="34" charset="0"/>
                <a:cs typeface="Arial" panose="020B0604020202020204" pitchFamily="34" charset="0"/>
                <a:hlinkClick r:id="rId3"/>
              </a:rPr>
              <a:t>https://www.blueletterbible.org/Comm/stewart_don/faq/bible-difficulties/question5-</a:t>
            </a:r>
            <a:r>
              <a:rPr lang="en-US" sz="1600" dirty="0">
                <a:latin typeface="Arial" panose="020B0604020202020204" pitchFamily="34" charset="0"/>
                <a:cs typeface="Arial" panose="020B0604020202020204" pitchFamily="34" charset="0"/>
              </a:rPr>
              <a:t>	difference-between-inerrancy-</a:t>
            </a:r>
            <a:r>
              <a:rPr lang="en-US" sz="1600" dirty="0" err="1">
                <a:latin typeface="Arial" panose="020B0604020202020204" pitchFamily="34" charset="0"/>
                <a:cs typeface="Arial" panose="020B0604020202020204" pitchFamily="34" charset="0"/>
              </a:rPr>
              <a:t>infallibility.cfm</a:t>
            </a:r>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	https://www.crosswalk.com/faith/bible-study/how-inerrant-is-the-bible.html</a:t>
            </a:r>
          </a:p>
          <a:p>
            <a:r>
              <a:rPr lang="en-US" sz="1600" dirty="0">
                <a:latin typeface="Arial" panose="020B0604020202020204" pitchFamily="34" charset="0"/>
                <a:cs typeface="Arial" panose="020B0604020202020204" pitchFamily="34" charset="0"/>
              </a:rPr>
              <a:t>	</a:t>
            </a:r>
            <a:r>
              <a:rPr lang="en-US" sz="1600" dirty="0">
                <a:latin typeface="Arial" panose="020B0604020202020204" pitchFamily="34" charset="0"/>
                <a:cs typeface="Arial" panose="020B0604020202020204" pitchFamily="34" charset="0"/>
                <a:hlinkClick r:id="rId4"/>
              </a:rPr>
              <a:t>https://www.apuritansmind.com/creeds-and-confessions/the-chicago-statement-on-</a:t>
            </a:r>
            <a:r>
              <a:rPr lang="en-US" sz="1600" dirty="0">
                <a:latin typeface="Arial" panose="020B0604020202020204" pitchFamily="34" charset="0"/>
                <a:cs typeface="Arial" panose="020B0604020202020204" pitchFamily="34" charset="0"/>
              </a:rPr>
              <a:t>	biblical-inerrancy/</a:t>
            </a:r>
          </a:p>
          <a:p>
            <a:r>
              <a:rPr lang="en-US" sz="1600" dirty="0">
                <a:latin typeface="Arial" panose="020B0604020202020204" pitchFamily="34" charset="0"/>
                <a:cs typeface="Arial" panose="020B0604020202020204" pitchFamily="34" charset="0"/>
              </a:rPr>
              <a:t>	</a:t>
            </a:r>
            <a:r>
              <a:rPr lang="en-US" sz="1600" dirty="0">
                <a:latin typeface="Arial" panose="020B0604020202020204" pitchFamily="34" charset="0"/>
                <a:cs typeface="Arial" panose="020B0604020202020204" pitchFamily="34" charset="0"/>
                <a:hlinkClick r:id="rId5"/>
              </a:rPr>
              <a:t>https://carm.org/about-the-bible/manuscript-evidence-for-superior-new-testament-</a:t>
            </a:r>
            <a:r>
              <a:rPr lang="en-US" sz="1600" dirty="0">
                <a:latin typeface="Arial" panose="020B0604020202020204" pitchFamily="34" charset="0"/>
                <a:cs typeface="Arial" panose="020B0604020202020204" pitchFamily="34" charset="0"/>
              </a:rPr>
              <a:t>	reliability/</a:t>
            </a: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	d. </a:t>
            </a:r>
            <a:r>
              <a:rPr lang="en-US" sz="1600" i="1" dirty="0">
                <a:latin typeface="Arial" panose="020B0604020202020204" pitchFamily="34" charset="0"/>
                <a:cs typeface="Arial" panose="020B0604020202020204" pitchFamily="34" charset="0"/>
              </a:rPr>
              <a:t>Systematic Theology </a:t>
            </a:r>
            <a:r>
              <a:rPr lang="en-US" sz="1600" dirty="0">
                <a:latin typeface="Arial" panose="020B0604020202020204" pitchFamily="34" charset="0"/>
                <a:cs typeface="Arial" panose="020B0604020202020204" pitchFamily="34" charset="0"/>
              </a:rPr>
              <a:t>by Wayne Grudem.</a:t>
            </a:r>
          </a:p>
          <a:p>
            <a:r>
              <a:rPr lang="en-US" sz="1600" dirty="0">
                <a:latin typeface="Arial" panose="020B0604020202020204" pitchFamily="34" charset="0"/>
                <a:cs typeface="Arial" panose="020B0604020202020204" pitchFamily="34" charset="0"/>
              </a:rPr>
              <a:t>	e. </a:t>
            </a:r>
            <a:r>
              <a:rPr lang="en-US" sz="1600" i="1" dirty="0">
                <a:latin typeface="Arial" panose="020B0604020202020204" pitchFamily="34" charset="0"/>
                <a:cs typeface="Arial" panose="020B0604020202020204" pitchFamily="34" charset="0"/>
              </a:rPr>
              <a:t>Biblical Doctrine </a:t>
            </a:r>
            <a:r>
              <a:rPr lang="en-US" sz="1600" dirty="0">
                <a:latin typeface="Arial" panose="020B0604020202020204" pitchFamily="34" charset="0"/>
                <a:cs typeface="Arial" panose="020B0604020202020204" pitchFamily="34" charset="0"/>
              </a:rPr>
              <a:t>by John MacArthur</a:t>
            </a:r>
          </a:p>
          <a:p>
            <a:r>
              <a:rPr lang="en-US" sz="1600" dirty="0">
                <a:latin typeface="Arial" panose="020B0604020202020204" pitchFamily="34" charset="0"/>
                <a:cs typeface="Arial" panose="020B0604020202020204" pitchFamily="34" charset="0"/>
              </a:rPr>
              <a:t>	f. </a:t>
            </a:r>
            <a:r>
              <a:rPr lang="en-US" sz="1600" i="1" dirty="0">
                <a:latin typeface="Arial" panose="020B0604020202020204" pitchFamily="34" charset="0"/>
                <a:cs typeface="Arial" panose="020B0604020202020204" pitchFamily="34" charset="0"/>
              </a:rPr>
              <a:t>Moody Handbook of Theology </a:t>
            </a:r>
            <a:r>
              <a:rPr lang="en-US" sz="1600" dirty="0">
                <a:latin typeface="Arial" panose="020B0604020202020204" pitchFamily="34" charset="0"/>
                <a:cs typeface="Arial" panose="020B0604020202020204" pitchFamily="34" charset="0"/>
              </a:rPr>
              <a:t>by Paul Enns</a:t>
            </a:r>
          </a:p>
          <a:p>
            <a:r>
              <a:rPr lang="en-US" sz="1600" dirty="0">
                <a:latin typeface="Arial" panose="020B0604020202020204" pitchFamily="34" charset="0"/>
                <a:cs typeface="Arial" panose="020B0604020202020204" pitchFamily="34" charset="0"/>
              </a:rPr>
              <a:t>	g. </a:t>
            </a:r>
            <a:r>
              <a:rPr lang="en-US" sz="1600" i="1" dirty="0">
                <a:latin typeface="Arial" panose="020B0604020202020204" pitchFamily="34" charset="0"/>
                <a:cs typeface="Arial" panose="020B0604020202020204" pitchFamily="34" charset="0"/>
              </a:rPr>
              <a:t>A Theology of Christian Counseling </a:t>
            </a:r>
            <a:r>
              <a:rPr lang="en-US" sz="1600" dirty="0">
                <a:latin typeface="Arial" panose="020B0604020202020204" pitchFamily="34" charset="0"/>
                <a:cs typeface="Arial" panose="020B0604020202020204" pitchFamily="34" charset="0"/>
              </a:rPr>
              <a:t>by Jay Adams</a:t>
            </a:r>
          </a:p>
        </p:txBody>
      </p:sp>
      <p:pic>
        <p:nvPicPr>
          <p:cNvPr id="3" name="Picture 2">
            <a:extLst>
              <a:ext uri="{FF2B5EF4-FFF2-40B4-BE49-F238E27FC236}">
                <a16:creationId xmlns:a16="http://schemas.microsoft.com/office/drawing/2014/main" id="{80F91289-B52A-D3FE-D674-D4F3319E8E7E}"/>
              </a:ext>
            </a:extLst>
          </p:cNvPr>
          <p:cNvPicPr>
            <a:picLocks noChangeAspect="1"/>
          </p:cNvPicPr>
          <p:nvPr/>
        </p:nvPicPr>
        <p:blipFill>
          <a:blip r:embed="rId6"/>
          <a:stretch>
            <a:fillRect/>
          </a:stretch>
        </p:blipFill>
        <p:spPr>
          <a:xfrm>
            <a:off x="7608602" y="5395474"/>
            <a:ext cx="1805387" cy="1514195"/>
          </a:xfrm>
          <a:prstGeom prst="rect">
            <a:avLst/>
          </a:prstGeom>
        </p:spPr>
      </p:pic>
    </p:spTree>
    <p:extLst>
      <p:ext uri="{BB962C8B-B14F-4D97-AF65-F5344CB8AC3E}">
        <p14:creationId xmlns:p14="http://schemas.microsoft.com/office/powerpoint/2010/main" val="8567374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0B5BF1C9-EB69-16CA-EA9B-BCE5463F9DF2}"/>
              </a:ext>
            </a:extLst>
          </p:cNvPr>
          <p:cNvSpPr txBox="1">
            <a:spLocks/>
          </p:cNvSpPr>
          <p:nvPr/>
        </p:nvSpPr>
        <p:spPr>
          <a:xfrm>
            <a:off x="397565" y="2026644"/>
            <a:ext cx="8746435" cy="3626285"/>
          </a:xfrm>
          <a:prstGeom prst="rect">
            <a:avLst/>
          </a:prstGeom>
        </p:spPr>
        <p:txBody>
          <a:bodyPr vert="horz" lIns="91440" tIns="45720" rIns="91440" bIns="45720" rtlCol="0" anchor="b" anchorCtr="0">
            <a:noAutofit/>
          </a:bodyPr>
          <a:lstStyle>
            <a:lvl1pPr algn="ctr" defTabSz="914400" rtl="0" eaLnBrk="1" latinLnBrk="0" hangingPunct="1">
              <a:spcBef>
                <a:spcPct val="0"/>
              </a:spcBef>
              <a:buNone/>
              <a:defRPr sz="5400" kern="1200">
                <a:solidFill>
                  <a:schemeClr val="tx1"/>
                </a:solidFill>
                <a:effectLst>
                  <a:outerShdw blurRad="50800" dist="50800" dir="5400000" sx="101000" sy="101000" algn="t" rotWithShape="0">
                    <a:prstClr val="black">
                      <a:alpha val="40000"/>
                    </a:prstClr>
                  </a:outerShdw>
                </a:effectLst>
                <a:latin typeface="+mj-lt"/>
                <a:ea typeface="+mj-ea"/>
                <a:cs typeface="+mj-cs"/>
              </a:defRPr>
            </a:lvl1pPr>
          </a:lstStyle>
          <a:p>
            <a:pPr algn="l"/>
            <a:r>
              <a:rPr lang="en-US" sz="1800" i="1" dirty="0">
                <a:effectLst/>
                <a:latin typeface="Arial" panose="020B0604020202020204" pitchFamily="34" charset="0"/>
                <a:cs typeface="Arial" panose="020B0604020202020204" pitchFamily="34" charset="0"/>
              </a:rPr>
              <a:t>Biblical counseling is the </a:t>
            </a:r>
            <a:r>
              <a:rPr lang="en-US" sz="1800" b="1" i="1" dirty="0">
                <a:solidFill>
                  <a:srgbClr val="FF0000"/>
                </a:solidFill>
                <a:effectLst/>
                <a:latin typeface="Arial" panose="020B0604020202020204" pitchFamily="34" charset="0"/>
                <a:cs typeface="Arial" panose="020B0604020202020204" pitchFamily="34" charset="0"/>
              </a:rPr>
              <a:t>personal discipleship ministry </a:t>
            </a:r>
            <a:r>
              <a:rPr lang="en-US" sz="1800" i="1" dirty="0">
                <a:effectLst/>
                <a:latin typeface="Arial" panose="020B0604020202020204" pitchFamily="34" charset="0"/>
                <a:cs typeface="Arial" panose="020B0604020202020204" pitchFamily="34" charset="0"/>
              </a:rPr>
              <a:t>of God’s people to others under the </a:t>
            </a:r>
            <a:r>
              <a:rPr lang="en-US" sz="1800" b="1" i="1" dirty="0">
                <a:solidFill>
                  <a:srgbClr val="FF0000"/>
                </a:solidFill>
                <a:effectLst/>
                <a:latin typeface="Arial" panose="020B0604020202020204" pitchFamily="34" charset="0"/>
                <a:cs typeface="Arial" panose="020B0604020202020204" pitchFamily="34" charset="0"/>
              </a:rPr>
              <a:t>oversight of God’s church</a:t>
            </a:r>
            <a:r>
              <a:rPr lang="en-US" sz="1800" i="1" dirty="0">
                <a:effectLst/>
                <a:latin typeface="Arial" panose="020B0604020202020204" pitchFamily="34" charset="0"/>
                <a:cs typeface="Arial" panose="020B0604020202020204" pitchFamily="34" charset="0"/>
              </a:rPr>
              <a:t>, dependent upon the </a:t>
            </a:r>
            <a:r>
              <a:rPr lang="en-US" sz="1800" b="1" i="1" dirty="0">
                <a:solidFill>
                  <a:srgbClr val="FF0000"/>
                </a:solidFill>
                <a:effectLst/>
                <a:latin typeface="Arial" panose="020B0604020202020204" pitchFamily="34" charset="0"/>
                <a:cs typeface="Arial" panose="020B0604020202020204" pitchFamily="34" charset="0"/>
              </a:rPr>
              <a:t>authority and sufficiency</a:t>
            </a:r>
            <a:r>
              <a:rPr lang="en-US" sz="1800" b="1" i="1" dirty="0">
                <a:effectLst/>
                <a:latin typeface="Arial" panose="020B0604020202020204" pitchFamily="34" charset="0"/>
                <a:cs typeface="Arial" panose="020B0604020202020204" pitchFamily="34" charset="0"/>
              </a:rPr>
              <a:t> </a:t>
            </a:r>
            <a:r>
              <a:rPr lang="en-US" sz="1800" i="1" dirty="0">
                <a:effectLst/>
                <a:latin typeface="Arial" panose="020B0604020202020204" pitchFamily="34" charset="0"/>
                <a:cs typeface="Arial" panose="020B0604020202020204" pitchFamily="34" charset="0"/>
              </a:rPr>
              <a:t>of God’s Word through the </a:t>
            </a:r>
            <a:r>
              <a:rPr lang="en-US" sz="1800" b="1" i="1" dirty="0">
                <a:solidFill>
                  <a:srgbClr val="FF0000"/>
                </a:solidFill>
                <a:effectLst/>
                <a:latin typeface="Arial" panose="020B0604020202020204" pitchFamily="34" charset="0"/>
                <a:cs typeface="Arial" panose="020B0604020202020204" pitchFamily="34" charset="0"/>
              </a:rPr>
              <a:t>work of the Holy Spirit</a:t>
            </a:r>
            <a:r>
              <a:rPr lang="en-US" sz="1800" i="1" dirty="0">
                <a:effectLst/>
                <a:latin typeface="Arial" panose="020B0604020202020204" pitchFamily="34" charset="0"/>
                <a:cs typeface="Arial" panose="020B0604020202020204" pitchFamily="34" charset="0"/>
              </a:rPr>
              <a:t>.</a:t>
            </a:r>
          </a:p>
          <a:p>
            <a:pPr algn="l"/>
            <a:endParaRPr lang="en-US" sz="1800" i="1" dirty="0">
              <a:effectLst/>
              <a:latin typeface="Arial" panose="020B0604020202020204" pitchFamily="34" charset="0"/>
              <a:cs typeface="Arial" panose="020B0604020202020204" pitchFamily="34" charset="0"/>
            </a:endParaRPr>
          </a:p>
          <a:p>
            <a:pPr algn="l"/>
            <a:r>
              <a:rPr lang="en-US" sz="1800" i="1" dirty="0">
                <a:effectLst/>
                <a:latin typeface="Arial" panose="020B0604020202020204" pitchFamily="34" charset="0"/>
                <a:cs typeface="Arial" panose="020B0604020202020204" pitchFamily="34" charset="0"/>
              </a:rPr>
              <a:t>Biblical counseling seeks to </a:t>
            </a:r>
            <a:r>
              <a:rPr lang="en-US" sz="1800" b="1" i="1" dirty="0">
                <a:solidFill>
                  <a:srgbClr val="FF0000"/>
                </a:solidFill>
                <a:effectLst/>
                <a:latin typeface="Arial" panose="020B0604020202020204" pitchFamily="34" charset="0"/>
                <a:cs typeface="Arial" panose="020B0604020202020204" pitchFamily="34" charset="0"/>
              </a:rPr>
              <a:t>reorient disordered </a:t>
            </a:r>
            <a:r>
              <a:rPr lang="en-US" sz="1800" i="1" dirty="0">
                <a:effectLst/>
                <a:latin typeface="Arial" panose="020B0604020202020204" pitchFamily="34" charset="0"/>
                <a:cs typeface="Arial" panose="020B0604020202020204" pitchFamily="34" charset="0"/>
              </a:rPr>
              <a:t>desires, affections, thoughts, behaviors, and worship toward a </a:t>
            </a:r>
            <a:r>
              <a:rPr lang="en-US" sz="1800" b="1" i="1" dirty="0">
                <a:solidFill>
                  <a:srgbClr val="FF0000"/>
                </a:solidFill>
                <a:effectLst/>
                <a:latin typeface="Arial" panose="020B0604020202020204" pitchFamily="34" charset="0"/>
                <a:cs typeface="Arial" panose="020B0604020202020204" pitchFamily="34" charset="0"/>
              </a:rPr>
              <a:t>God-designed anthropology</a:t>
            </a:r>
            <a:r>
              <a:rPr lang="en-US" sz="1800" i="1" dirty="0">
                <a:effectLst/>
                <a:latin typeface="Arial" panose="020B0604020202020204" pitchFamily="34" charset="0"/>
                <a:cs typeface="Arial" panose="020B0604020202020204" pitchFamily="34" charset="0"/>
              </a:rPr>
              <a:t>, in an effort to </a:t>
            </a:r>
            <a:r>
              <a:rPr lang="en-US" sz="1800" b="1" i="1" dirty="0">
                <a:solidFill>
                  <a:srgbClr val="FF0000"/>
                </a:solidFill>
                <a:effectLst/>
                <a:latin typeface="Arial" panose="020B0604020202020204" pitchFamily="34" charset="0"/>
                <a:cs typeface="Arial" panose="020B0604020202020204" pitchFamily="34" charset="0"/>
              </a:rPr>
              <a:t>restore</a:t>
            </a:r>
            <a:r>
              <a:rPr lang="en-US" sz="1800" i="1" dirty="0">
                <a:effectLst/>
                <a:latin typeface="Arial" panose="020B0604020202020204" pitchFamily="34" charset="0"/>
                <a:cs typeface="Arial" panose="020B0604020202020204" pitchFamily="34" charset="0"/>
              </a:rPr>
              <a:t> people to a right fellowship with God and others. </a:t>
            </a:r>
          </a:p>
          <a:p>
            <a:pPr algn="l"/>
            <a:endParaRPr lang="en-US" sz="1800" i="1" dirty="0">
              <a:effectLst/>
              <a:latin typeface="Arial" panose="020B0604020202020204" pitchFamily="34" charset="0"/>
              <a:cs typeface="Arial" panose="020B0604020202020204" pitchFamily="34" charset="0"/>
            </a:endParaRPr>
          </a:p>
          <a:p>
            <a:pPr algn="l"/>
            <a:r>
              <a:rPr lang="en-US" sz="1800" i="1" dirty="0">
                <a:effectLst/>
                <a:latin typeface="Arial" panose="020B0604020202020204" pitchFamily="34" charset="0"/>
                <a:cs typeface="Arial" panose="020B0604020202020204" pitchFamily="34" charset="0"/>
              </a:rPr>
              <a:t>This is accomplished by </a:t>
            </a:r>
            <a:r>
              <a:rPr lang="en-US" sz="1800" b="1" i="1" dirty="0">
                <a:solidFill>
                  <a:srgbClr val="FF0000"/>
                </a:solidFill>
                <a:effectLst/>
                <a:latin typeface="Arial" panose="020B0604020202020204" pitchFamily="34" charset="0"/>
                <a:cs typeface="Arial" panose="020B0604020202020204" pitchFamily="34" charset="0"/>
              </a:rPr>
              <a:t>speaking the truth in love and applying Scripture </a:t>
            </a:r>
            <a:r>
              <a:rPr lang="en-US" sz="1800" i="1" dirty="0">
                <a:effectLst/>
                <a:latin typeface="Arial" panose="020B0604020202020204" pitchFamily="34" charset="0"/>
                <a:cs typeface="Arial" panose="020B0604020202020204" pitchFamily="34" charset="0"/>
              </a:rPr>
              <a:t>to the need of the moment by </a:t>
            </a:r>
            <a:r>
              <a:rPr lang="en-US" sz="1800" b="1" i="1" dirty="0">
                <a:solidFill>
                  <a:srgbClr val="FF0000"/>
                </a:solidFill>
                <a:effectLst/>
                <a:latin typeface="Arial" panose="020B0604020202020204" pitchFamily="34" charset="0"/>
                <a:cs typeface="Arial" panose="020B0604020202020204" pitchFamily="34" charset="0"/>
              </a:rPr>
              <a:t>comforting the suffering </a:t>
            </a:r>
            <a:r>
              <a:rPr lang="en-US" sz="1800" i="1" dirty="0">
                <a:solidFill>
                  <a:srgbClr val="FF0000"/>
                </a:solidFill>
                <a:effectLst/>
                <a:latin typeface="Arial" panose="020B0604020202020204" pitchFamily="34" charset="0"/>
                <a:cs typeface="Arial" panose="020B0604020202020204" pitchFamily="34" charset="0"/>
              </a:rPr>
              <a:t>and </a:t>
            </a:r>
            <a:r>
              <a:rPr lang="en-US" sz="1800" b="1" i="1" dirty="0">
                <a:solidFill>
                  <a:srgbClr val="FF0000"/>
                </a:solidFill>
                <a:effectLst/>
                <a:latin typeface="Arial" panose="020B0604020202020204" pitchFamily="34" charset="0"/>
                <a:cs typeface="Arial" panose="020B0604020202020204" pitchFamily="34" charset="0"/>
              </a:rPr>
              <a:t>calling sinners to repentance</a:t>
            </a:r>
            <a:r>
              <a:rPr lang="en-US" sz="1800" i="1" dirty="0">
                <a:effectLst/>
                <a:latin typeface="Arial" panose="020B0604020202020204" pitchFamily="34" charset="0"/>
                <a:cs typeface="Arial" panose="020B0604020202020204" pitchFamily="34" charset="0"/>
              </a:rPr>
              <a:t>, thus working to </a:t>
            </a:r>
            <a:r>
              <a:rPr lang="en-US" sz="1800" b="1" i="1" dirty="0">
                <a:solidFill>
                  <a:srgbClr val="FF0000"/>
                </a:solidFill>
                <a:effectLst/>
                <a:latin typeface="Arial" panose="020B0604020202020204" pitchFamily="34" charset="0"/>
                <a:cs typeface="Arial" panose="020B0604020202020204" pitchFamily="34" charset="0"/>
              </a:rPr>
              <a:t>make them mature as they abide in Jesus Christ</a:t>
            </a:r>
            <a:r>
              <a:rPr lang="en-US" sz="1800" b="1" i="1" dirty="0">
                <a:effectLst/>
                <a:latin typeface="Arial" panose="020B0604020202020204" pitchFamily="34" charset="0"/>
                <a:cs typeface="Arial" panose="020B0604020202020204" pitchFamily="34" charset="0"/>
              </a:rPr>
              <a:t>.</a:t>
            </a:r>
          </a:p>
          <a:p>
            <a:pPr algn="l"/>
            <a:endParaRPr lang="en-US" sz="1800" i="1" dirty="0">
              <a:effectLst/>
              <a:latin typeface="Arial" panose="020B0604020202020204" pitchFamily="34" charset="0"/>
              <a:cs typeface="Arial" panose="020B0604020202020204" pitchFamily="34" charset="0"/>
            </a:endParaRPr>
          </a:p>
          <a:p>
            <a:pPr algn="l"/>
            <a:r>
              <a:rPr lang="en-US" sz="1800" i="1" dirty="0">
                <a:effectLst/>
                <a:latin typeface="Arial" panose="020B0604020202020204" pitchFamily="34" charset="0"/>
                <a:cs typeface="Arial" panose="020B0604020202020204" pitchFamily="34" charset="0"/>
              </a:rPr>
              <a:t>                </a:t>
            </a:r>
            <a:endParaRPr lang="en-US" sz="1800" dirty="0">
              <a:effectLst/>
              <a:latin typeface="Arial" panose="020B0604020202020204" pitchFamily="34" charset="0"/>
              <a:cs typeface="Arial" panose="020B0604020202020204" pitchFamily="34" charset="0"/>
            </a:endParaRPr>
          </a:p>
          <a:p>
            <a:pPr algn="l"/>
            <a:r>
              <a:rPr lang="en-US" sz="1800" dirty="0">
                <a:effectLst/>
                <a:latin typeface="Arial" panose="020B0604020202020204" pitchFamily="34" charset="0"/>
                <a:cs typeface="Arial" panose="020B0604020202020204" pitchFamily="34" charset="0"/>
              </a:rPr>
              <a:t>		The Association of Certified Biblical 	Counselors (ACBC)</a:t>
            </a:r>
          </a:p>
        </p:txBody>
      </p:sp>
      <p:sp>
        <p:nvSpPr>
          <p:cNvPr id="4" name="Title 1">
            <a:extLst>
              <a:ext uri="{FF2B5EF4-FFF2-40B4-BE49-F238E27FC236}">
                <a16:creationId xmlns:a16="http://schemas.microsoft.com/office/drawing/2014/main" id="{BD584EF4-633B-1BFD-8BA0-01418FA97ED5}"/>
              </a:ext>
            </a:extLst>
          </p:cNvPr>
          <p:cNvSpPr txBox="1">
            <a:spLocks/>
          </p:cNvSpPr>
          <p:nvPr/>
        </p:nvSpPr>
        <p:spPr>
          <a:xfrm>
            <a:off x="486906" y="757282"/>
            <a:ext cx="8906007" cy="1784680"/>
          </a:xfrm>
          <a:prstGeom prst="rect">
            <a:avLst/>
          </a:prstGeom>
        </p:spPr>
        <p:txBody>
          <a:bodyPr>
            <a:normAutofit/>
          </a:bodyPr>
          <a:lst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a:lstStyle>
          <a:p>
            <a:pPr algn="ctr" defTabSz="914400"/>
            <a:r>
              <a:rPr lang="en-US" sz="3200" u="sng" dirty="0">
                <a:latin typeface="Arial" panose="020B0604020202020204" pitchFamily="34" charset="0"/>
                <a:cs typeface="Arial" panose="020B0604020202020204" pitchFamily="34" charset="0"/>
              </a:rPr>
              <a:t>Biblical Counseling</a:t>
            </a:r>
            <a:br>
              <a:rPr lang="en-US" sz="3200" dirty="0">
                <a:latin typeface="Arial" panose="020B0604020202020204" pitchFamily="34" charset="0"/>
                <a:cs typeface="Arial" panose="020B0604020202020204" pitchFamily="34" charset="0"/>
              </a:rPr>
            </a:br>
            <a:endParaRPr lang="en-US" sz="3200" dirty="0">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D29BD5C0-C8BE-919A-9CB7-4D57A5E62CBE}"/>
              </a:ext>
            </a:extLst>
          </p:cNvPr>
          <p:cNvPicPr>
            <a:picLocks noChangeAspect="1"/>
          </p:cNvPicPr>
          <p:nvPr/>
        </p:nvPicPr>
        <p:blipFill>
          <a:blip r:embed="rId2"/>
          <a:stretch>
            <a:fillRect/>
          </a:stretch>
        </p:blipFill>
        <p:spPr>
          <a:xfrm>
            <a:off x="7604528" y="5566830"/>
            <a:ext cx="1539472" cy="1291170"/>
          </a:xfrm>
          <a:prstGeom prst="rect">
            <a:avLst/>
          </a:prstGeom>
        </p:spPr>
      </p:pic>
    </p:spTree>
    <p:extLst>
      <p:ext uri="{BB962C8B-B14F-4D97-AF65-F5344CB8AC3E}">
        <p14:creationId xmlns:p14="http://schemas.microsoft.com/office/powerpoint/2010/main" val="28342248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D2DE058-7A54-A299-A9E2-0331C5AFF98E}"/>
              </a:ext>
            </a:extLst>
          </p:cNvPr>
          <p:cNvSpPr txBox="1"/>
          <p:nvPr/>
        </p:nvSpPr>
        <p:spPr>
          <a:xfrm>
            <a:off x="234177" y="2306030"/>
            <a:ext cx="8787160" cy="4247317"/>
          </a:xfrm>
          <a:prstGeom prst="rect">
            <a:avLst/>
          </a:prstGeom>
          <a:noFill/>
        </p:spPr>
        <p:txBody>
          <a:bodyPr wrap="square">
            <a:spAutoFit/>
          </a:bodyPr>
          <a:lstStyle/>
          <a:p>
            <a:r>
              <a:rPr lang="en-US" dirty="0">
                <a:latin typeface="Arial" panose="020B0604020202020204" pitchFamily="34" charset="0"/>
                <a:cs typeface="Arial" panose="020B0604020202020204" pitchFamily="34" charset="0"/>
              </a:rPr>
              <a:t>God’s Word tells us who God is and what inherent attributes He possesses. </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The attributes of God are his characteristics, the various aspects of his essence or nature. The term “</a:t>
            </a:r>
            <a:r>
              <a:rPr lang="en-US" i="1" dirty="0">
                <a:latin typeface="Arial" panose="020B0604020202020204" pitchFamily="34" charset="0"/>
                <a:cs typeface="Arial" panose="020B0604020202020204" pitchFamily="34" charset="0"/>
              </a:rPr>
              <a:t>perfections</a:t>
            </a:r>
            <a:r>
              <a:rPr lang="en-US" dirty="0">
                <a:latin typeface="Arial" panose="020B0604020202020204" pitchFamily="34" charset="0"/>
                <a:cs typeface="Arial" panose="020B0604020202020204" pitchFamily="34" charset="0"/>
              </a:rPr>
              <a:t>”, derived from the Greek term </a:t>
            </a:r>
            <a:r>
              <a:rPr lang="en-US" i="1" dirty="0" err="1">
                <a:latin typeface="Arial" panose="020B0604020202020204" pitchFamily="34" charset="0"/>
                <a:cs typeface="Arial" panose="020B0604020202020204" pitchFamily="34" charset="0"/>
              </a:rPr>
              <a:t>aretas</a:t>
            </a:r>
            <a:r>
              <a:rPr lang="en-US" dirty="0">
                <a:latin typeface="Arial" panose="020B0604020202020204" pitchFamily="34" charset="0"/>
                <a:cs typeface="Arial" panose="020B0604020202020204" pitchFamily="34" charset="0"/>
              </a:rPr>
              <a:t> (“excellencies”) in 1 Peter 2:9, is another way to express His essence. The characteristics of God are each perfect and inherently characterize the God who is perfect. </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The aspects of God’s character that describe His essential mode of existence are the attributes of His being. The aspects of God’s character that pertain to making and carrying out decisions are the attributes of His purpose. God’s whole being includes all His attributes and every attribute of God we find in Scripture is true of all of God’s being, which means every attribute of God also qualifies every other attribute.</a:t>
            </a: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78F285C7-FB4A-510C-AAD8-20851EA660E3}"/>
              </a:ext>
            </a:extLst>
          </p:cNvPr>
          <p:cNvSpPr txBox="1"/>
          <p:nvPr/>
        </p:nvSpPr>
        <p:spPr>
          <a:xfrm>
            <a:off x="1272633" y="885344"/>
            <a:ext cx="6598734" cy="1200329"/>
          </a:xfrm>
          <a:prstGeom prst="rect">
            <a:avLst/>
          </a:prstGeom>
          <a:noFill/>
        </p:spPr>
        <p:txBody>
          <a:bodyPr wrap="square">
            <a:spAutoFit/>
          </a:bodyPr>
          <a:lstStyle/>
          <a:p>
            <a:r>
              <a:rPr lang="en-US" dirty="0">
                <a:latin typeface="Arial" panose="020B0604020202020204" pitchFamily="34" charset="0"/>
                <a:cs typeface="Arial" panose="020B0604020202020204" pitchFamily="34" charset="0"/>
              </a:rPr>
              <a:t>8. Explain each of the following attributes of God describing the practical implications of each attribute for life and counseling: wrath, mercy, holiness, omnipotence, omniscience, and omnipresence.</a:t>
            </a:r>
          </a:p>
        </p:txBody>
      </p:sp>
      <p:pic>
        <p:nvPicPr>
          <p:cNvPr id="3" name="Picture 2">
            <a:extLst>
              <a:ext uri="{FF2B5EF4-FFF2-40B4-BE49-F238E27FC236}">
                <a16:creationId xmlns:a16="http://schemas.microsoft.com/office/drawing/2014/main" id="{3D6096A9-950E-F992-B659-871C8F8B0F32}"/>
              </a:ext>
            </a:extLst>
          </p:cNvPr>
          <p:cNvPicPr>
            <a:picLocks noChangeAspect="1"/>
          </p:cNvPicPr>
          <p:nvPr/>
        </p:nvPicPr>
        <p:blipFill>
          <a:blip r:embed="rId2"/>
          <a:stretch>
            <a:fillRect/>
          </a:stretch>
        </p:blipFill>
        <p:spPr>
          <a:xfrm>
            <a:off x="7508241" y="5531005"/>
            <a:ext cx="1685724" cy="1413833"/>
          </a:xfrm>
          <a:prstGeom prst="rect">
            <a:avLst/>
          </a:prstGeom>
        </p:spPr>
      </p:pic>
    </p:spTree>
    <p:extLst>
      <p:ext uri="{BB962C8B-B14F-4D97-AF65-F5344CB8AC3E}">
        <p14:creationId xmlns:p14="http://schemas.microsoft.com/office/powerpoint/2010/main" val="252754135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7684835-75B6-4480-3955-F84E128BE659}"/>
              </a:ext>
            </a:extLst>
          </p:cNvPr>
          <p:cNvSpPr txBox="1"/>
          <p:nvPr/>
        </p:nvSpPr>
        <p:spPr>
          <a:xfrm>
            <a:off x="434897" y="919503"/>
            <a:ext cx="8463775" cy="4524315"/>
          </a:xfrm>
          <a:prstGeom prst="rect">
            <a:avLst/>
          </a:prstGeom>
          <a:noFill/>
        </p:spPr>
        <p:txBody>
          <a:bodyPr wrap="square">
            <a:spAutoFit/>
          </a:bodyPr>
          <a:lstStyle/>
          <a:p>
            <a:pPr algn="ctr"/>
            <a:r>
              <a:rPr lang="en-US" b="1" dirty="0">
                <a:latin typeface="Arial" panose="020B0604020202020204" pitchFamily="34" charset="0"/>
                <a:cs typeface="Arial" panose="020B0604020202020204" pitchFamily="34" charset="0"/>
              </a:rPr>
              <a:t>God’s Attributes </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God’s attributes constitute His essence, or character, which far transcends all created things in greatness. God’s essence is one indivisible whole, so that each and all His attributes actively characterize God’s entire being. </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God’s attributes must be thought of as always actively present together and mutually influencing each other without any hierarchy, even when they are not all mentioned in a given passage of Scripture. God in His essential nature is truly beyond human understanding, and the only appropriate responses to studying even the fringes of His ways (cf. Job 26:14) are awe-filled reverence, worship, adoration, trust, and service. • </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Job’s Great Confession – Job 42:1-6 </a:t>
            </a: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pic>
        <p:nvPicPr>
          <p:cNvPr id="3" name="Picture 2">
            <a:extLst>
              <a:ext uri="{FF2B5EF4-FFF2-40B4-BE49-F238E27FC236}">
                <a16:creationId xmlns:a16="http://schemas.microsoft.com/office/drawing/2014/main" id="{80AA49E6-803B-F192-5FEE-945811A8CD75}"/>
              </a:ext>
            </a:extLst>
          </p:cNvPr>
          <p:cNvPicPr>
            <a:picLocks noChangeAspect="1"/>
          </p:cNvPicPr>
          <p:nvPr/>
        </p:nvPicPr>
        <p:blipFill>
          <a:blip r:embed="rId2"/>
          <a:stretch>
            <a:fillRect/>
          </a:stretch>
        </p:blipFill>
        <p:spPr>
          <a:xfrm>
            <a:off x="7073343" y="5098478"/>
            <a:ext cx="2267909" cy="1902117"/>
          </a:xfrm>
          <a:prstGeom prst="rect">
            <a:avLst/>
          </a:prstGeom>
        </p:spPr>
      </p:pic>
    </p:spTree>
    <p:extLst>
      <p:ext uri="{BB962C8B-B14F-4D97-AF65-F5344CB8AC3E}">
        <p14:creationId xmlns:p14="http://schemas.microsoft.com/office/powerpoint/2010/main" val="32176051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A0DFD33-F3A0-0BE2-B074-48F0A657EFE5}"/>
              </a:ext>
            </a:extLst>
          </p:cNvPr>
          <p:cNvSpPr txBox="1"/>
          <p:nvPr/>
        </p:nvSpPr>
        <p:spPr>
          <a:xfrm>
            <a:off x="256478" y="1307592"/>
            <a:ext cx="8608742" cy="3251083"/>
          </a:xfrm>
          <a:prstGeom prst="rect">
            <a:avLst/>
          </a:prstGeom>
          <a:noFill/>
        </p:spPr>
        <p:txBody>
          <a:bodyPr wrap="square">
            <a:spAutoFit/>
          </a:bodyPr>
          <a:lstStyle/>
          <a:p>
            <a:pPr marL="6350" marR="0" indent="-6350">
              <a:lnSpc>
                <a:spcPct val="107000"/>
              </a:lnSpc>
              <a:spcAft>
                <a:spcPts val="965"/>
              </a:spcAft>
              <a:buNone/>
            </a:pPr>
            <a:r>
              <a:rPr lang="en-US" b="1" kern="100" dirty="0">
                <a:solidFill>
                  <a:srgbClr val="000000"/>
                </a:solidFill>
                <a:effectLst/>
                <a:latin typeface="Calibri" panose="020F0502020204030204" pitchFamily="34" charset="0"/>
                <a:ea typeface="Calibri" panose="020F0502020204030204" pitchFamily="34" charset="0"/>
              </a:rPr>
              <a:t>Why Study the Attributes? </a:t>
            </a:r>
            <a:endParaRPr lang="en-US" kern="100" dirty="0">
              <a:solidFill>
                <a:srgbClr val="000000"/>
              </a:solidFill>
              <a:effectLst/>
              <a:latin typeface="Calibri" panose="020F0502020204030204" pitchFamily="34" charset="0"/>
              <a:ea typeface="Calibri" panose="020F0502020204030204" pitchFamily="34" charset="0"/>
            </a:endParaRPr>
          </a:p>
          <a:p>
            <a:pPr marL="742950" marR="0" lvl="1" indent="-285750" fontAlgn="base">
              <a:lnSpc>
                <a:spcPct val="107000"/>
              </a:lnSpc>
              <a:spcAft>
                <a:spcPts val="985"/>
              </a:spcAft>
              <a:buClr>
                <a:srgbClr val="000000"/>
              </a:buClr>
              <a:buSzPts val="1100"/>
              <a:buFont typeface="Arial" panose="020B0604020202020204" pitchFamily="34" charset="0"/>
              <a:buChar char="•"/>
            </a:pPr>
            <a:r>
              <a:rPr lang="en-US" u="none" strike="noStrike" kern="100" dirty="0">
                <a:solidFill>
                  <a:srgbClr val="000000"/>
                </a:solidFill>
                <a:effectLst/>
                <a:uFill>
                  <a:solidFill>
                    <a:srgbClr val="000000"/>
                  </a:solidFill>
                </a:uFill>
                <a:latin typeface="Arial" panose="020B0604020202020204" pitchFamily="34" charset="0"/>
                <a:ea typeface="Arial" panose="020B0604020202020204" pitchFamily="34" charset="0"/>
                <a:cs typeface="Arial" panose="020B0604020202020204" pitchFamily="34" charset="0"/>
              </a:rPr>
              <a:t>Studying the Attributes – </a:t>
            </a:r>
            <a:r>
              <a:rPr lang="en-US" kern="100" dirty="0">
                <a:solidFill>
                  <a:srgbClr val="000000"/>
                </a:solidFill>
                <a:uFill>
                  <a:solidFill>
                    <a:srgbClr val="000000"/>
                  </a:solidFill>
                </a:uFill>
                <a:latin typeface="Arial" panose="020B0604020202020204" pitchFamily="34" charset="0"/>
                <a:ea typeface="Arial" panose="020B0604020202020204" pitchFamily="34" charset="0"/>
                <a:cs typeface="Arial" panose="020B0604020202020204" pitchFamily="34" charset="0"/>
              </a:rPr>
              <a:t>T</a:t>
            </a:r>
            <a:r>
              <a:rPr lang="en-US" u="none" strike="noStrike" kern="100" dirty="0">
                <a:solidFill>
                  <a:srgbClr val="000000"/>
                </a:solidFill>
                <a:effectLst/>
                <a:uFill>
                  <a:solidFill>
                    <a:srgbClr val="000000"/>
                  </a:solidFill>
                </a:uFill>
                <a:latin typeface="Arial" panose="020B0604020202020204" pitchFamily="34" charset="0"/>
                <a:ea typeface="Arial" panose="020B0604020202020204" pitchFamily="34" charset="0"/>
                <a:cs typeface="Arial" panose="020B0604020202020204" pitchFamily="34" charset="0"/>
              </a:rPr>
              <a:t>o know all we can know about God for one dominating and primary reason—so we can glorify him as God. </a:t>
            </a:r>
          </a:p>
          <a:p>
            <a:pPr marL="742950" marR="0" lvl="1" indent="-285750" fontAlgn="base">
              <a:lnSpc>
                <a:spcPct val="107000"/>
              </a:lnSpc>
              <a:spcAft>
                <a:spcPts val="985"/>
              </a:spcAft>
              <a:buClr>
                <a:srgbClr val="000000"/>
              </a:buClr>
              <a:buSzPts val="1100"/>
              <a:buFont typeface="Arial" panose="020B0604020202020204" pitchFamily="34" charset="0"/>
              <a:buChar char="•"/>
            </a:pPr>
            <a:r>
              <a:rPr lang="en-US" u="none" strike="noStrike" kern="100" dirty="0">
                <a:solidFill>
                  <a:srgbClr val="000000"/>
                </a:solidFill>
                <a:effectLst/>
                <a:uFill>
                  <a:solidFill>
                    <a:srgbClr val="000000"/>
                  </a:solidFill>
                </a:uFill>
                <a:latin typeface="Arial" panose="020B0604020202020204" pitchFamily="34" charset="0"/>
                <a:ea typeface="Arial" panose="020B0604020202020204" pitchFamily="34" charset="0"/>
                <a:cs typeface="Arial" panose="020B0604020202020204" pitchFamily="34" charset="0"/>
              </a:rPr>
              <a:t>A limited knowledge about God, a limited knowledge about His nature, of His character, and of His attributes leads to a limited appreciation of God. </a:t>
            </a:r>
          </a:p>
          <a:p>
            <a:pPr marL="742950" marR="0" lvl="1" indent="-285750" fontAlgn="base">
              <a:lnSpc>
                <a:spcPct val="107000"/>
              </a:lnSpc>
              <a:spcAft>
                <a:spcPts val="985"/>
              </a:spcAft>
              <a:buClr>
                <a:srgbClr val="000000"/>
              </a:buClr>
              <a:buSzPts val="1100"/>
              <a:buFont typeface="Arial" panose="020B0604020202020204" pitchFamily="34" charset="0"/>
              <a:buChar char="•"/>
            </a:pPr>
            <a:r>
              <a:rPr lang="en-US" u="none" strike="noStrike" kern="100" dirty="0">
                <a:solidFill>
                  <a:srgbClr val="000000"/>
                </a:solidFill>
                <a:effectLst/>
                <a:uFill>
                  <a:solidFill>
                    <a:srgbClr val="000000"/>
                  </a:solidFill>
                </a:uFill>
                <a:latin typeface="Arial" panose="020B0604020202020204" pitchFamily="34" charset="0"/>
                <a:ea typeface="Arial" panose="020B0604020202020204" pitchFamily="34" charset="0"/>
                <a:cs typeface="Arial" panose="020B0604020202020204" pitchFamily="34" charset="0"/>
              </a:rPr>
              <a:t>This understanding will make grace become even more awesome, even more magnificent, and even more wonderful.  </a:t>
            </a:r>
          </a:p>
          <a:p>
            <a:pPr marL="742950" marR="0" lvl="1" indent="-285750" fontAlgn="base">
              <a:lnSpc>
                <a:spcPct val="107000"/>
              </a:lnSpc>
              <a:spcAft>
                <a:spcPts val="795"/>
              </a:spcAft>
              <a:buClr>
                <a:srgbClr val="000000"/>
              </a:buClr>
              <a:buSzPts val="1100"/>
              <a:buFont typeface="Arial" panose="020B0604020202020204" pitchFamily="34" charset="0"/>
              <a:buChar char="•"/>
            </a:pPr>
            <a:r>
              <a:rPr lang="en-US" kern="100" dirty="0">
                <a:solidFill>
                  <a:srgbClr val="000000"/>
                </a:solidFill>
                <a:uFill>
                  <a:solidFill>
                    <a:srgbClr val="000000"/>
                  </a:solidFill>
                </a:uFill>
                <a:latin typeface="Arial" panose="020B0604020202020204" pitchFamily="34" charset="0"/>
                <a:ea typeface="Arial" panose="020B0604020202020204" pitchFamily="34" charset="0"/>
                <a:cs typeface="Arial" panose="020B0604020202020204" pitchFamily="34" charset="0"/>
              </a:rPr>
              <a:t>H</a:t>
            </a:r>
            <a:r>
              <a:rPr lang="en-US" u="none" strike="noStrike" kern="100" dirty="0">
                <a:solidFill>
                  <a:srgbClr val="000000"/>
                </a:solidFill>
                <a:effectLst/>
                <a:uFill>
                  <a:solidFill>
                    <a:srgbClr val="000000"/>
                  </a:solidFill>
                </a:uFill>
                <a:latin typeface="Arial" panose="020B0604020202020204" pitchFamily="34" charset="0"/>
                <a:ea typeface="Arial" panose="020B0604020202020204" pitchFamily="34" charset="0"/>
                <a:cs typeface="Arial" panose="020B0604020202020204" pitchFamily="34" charset="0"/>
              </a:rPr>
              <a:t>igh view of God. “</a:t>
            </a:r>
            <a:r>
              <a:rPr lang="en-US" i="1" u="none" strike="noStrike" kern="100" dirty="0">
                <a:solidFill>
                  <a:srgbClr val="000000"/>
                </a:solidFill>
                <a:effectLst/>
                <a:uFill>
                  <a:solidFill>
                    <a:srgbClr val="000000"/>
                  </a:solidFill>
                </a:uFill>
                <a:latin typeface="Arial" panose="020B0604020202020204" pitchFamily="34" charset="0"/>
                <a:ea typeface="Arial" panose="020B0604020202020204" pitchFamily="34" charset="0"/>
                <a:cs typeface="Arial" panose="020B0604020202020204" pitchFamily="34" charset="0"/>
              </a:rPr>
              <a:t>The fear of the Lord is the beginning of wisdom</a:t>
            </a:r>
            <a:r>
              <a:rPr lang="en-US" u="none" strike="noStrike" kern="100" dirty="0">
                <a:solidFill>
                  <a:srgbClr val="000000"/>
                </a:solidFill>
                <a:effectLst/>
                <a:uFill>
                  <a:solidFill>
                    <a:srgbClr val="000000"/>
                  </a:solidFill>
                </a:uFill>
                <a:latin typeface="Arial" panose="020B0604020202020204" pitchFamily="34" charset="0"/>
                <a:ea typeface="Arial" panose="020B0604020202020204" pitchFamily="34" charset="0"/>
                <a:cs typeface="Arial" panose="020B0604020202020204" pitchFamily="34" charset="0"/>
              </a:rPr>
              <a:t>” (Proverbs 9:10). Everything starts with fearing God. </a:t>
            </a:r>
          </a:p>
        </p:txBody>
      </p:sp>
      <p:pic>
        <p:nvPicPr>
          <p:cNvPr id="3" name="Picture 2">
            <a:extLst>
              <a:ext uri="{FF2B5EF4-FFF2-40B4-BE49-F238E27FC236}">
                <a16:creationId xmlns:a16="http://schemas.microsoft.com/office/drawing/2014/main" id="{BF83882D-6242-CBAD-CEF8-ED02948F1607}"/>
              </a:ext>
            </a:extLst>
          </p:cNvPr>
          <p:cNvPicPr>
            <a:picLocks noChangeAspect="1"/>
          </p:cNvPicPr>
          <p:nvPr/>
        </p:nvPicPr>
        <p:blipFill>
          <a:blip r:embed="rId2"/>
          <a:stretch>
            <a:fillRect/>
          </a:stretch>
        </p:blipFill>
        <p:spPr>
          <a:xfrm>
            <a:off x="7062191" y="5076175"/>
            <a:ext cx="2267909" cy="1902117"/>
          </a:xfrm>
          <a:prstGeom prst="rect">
            <a:avLst/>
          </a:prstGeom>
        </p:spPr>
      </p:pic>
    </p:spTree>
    <p:extLst>
      <p:ext uri="{BB962C8B-B14F-4D97-AF65-F5344CB8AC3E}">
        <p14:creationId xmlns:p14="http://schemas.microsoft.com/office/powerpoint/2010/main" val="24216228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23F0D89-F8AD-7C96-BDE3-87E21A30699A}"/>
              </a:ext>
            </a:extLst>
          </p:cNvPr>
          <p:cNvSpPr txBox="1"/>
          <p:nvPr/>
        </p:nvSpPr>
        <p:spPr>
          <a:xfrm>
            <a:off x="139390" y="673287"/>
            <a:ext cx="8865219" cy="5355312"/>
          </a:xfrm>
          <a:prstGeom prst="rect">
            <a:avLst/>
          </a:prstGeom>
          <a:noFill/>
        </p:spPr>
        <p:txBody>
          <a:bodyPr wrap="square">
            <a:spAutoFit/>
          </a:bodyPr>
          <a:lstStyle/>
          <a:p>
            <a:r>
              <a:rPr lang="en-US" dirty="0">
                <a:latin typeface="Arial" panose="020B0604020202020204" pitchFamily="34" charset="0"/>
                <a:cs typeface="Arial" panose="020B0604020202020204" pitchFamily="34" charset="0"/>
              </a:rPr>
              <a:t>Holiness is synonymous with God's total purity and separation from the rest of creation. God's is eternally incorruptible. This holiness so sets God apart from fallen man that in his natural state, no man may approach the incorruptible God (for man is tarnished, dirty, and corrupt, and True holiness cannot bear such) — this is evidenced by the special commands to those who would approach God (cf. Exodus 3:4-6, Isaiah 6:1-6). God's holiness is one of the primary reasons why the advent of Christ is so incredible: it allows men who were once unable to come before God the ability to kneel before the throne of God and worship forever and ever (Revelation 4:9-11, 5:14).</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This is an attribute that God commands His people to possess.</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Leviticus 19:2, 11:44-45, 20:26</a:t>
            </a:r>
          </a:p>
          <a:p>
            <a:r>
              <a:rPr lang="en-US" dirty="0">
                <a:latin typeface="Arial" panose="020B0604020202020204" pitchFamily="34" charset="0"/>
                <a:cs typeface="Arial" panose="020B0604020202020204" pitchFamily="34" charset="0"/>
              </a:rPr>
              <a:t>1 Peter 1:16 </a:t>
            </a:r>
          </a:p>
          <a:p>
            <a:r>
              <a:rPr lang="en-US" dirty="0">
                <a:latin typeface="Arial" panose="020B0604020202020204" pitchFamily="34" charset="0"/>
                <a:cs typeface="Arial" panose="020B0604020202020204" pitchFamily="34" charset="0"/>
              </a:rPr>
              <a:t>Exodus 3:5-6 </a:t>
            </a:r>
          </a:p>
          <a:p>
            <a:r>
              <a:rPr lang="en-US" dirty="0">
                <a:latin typeface="Arial" panose="020B0604020202020204" pitchFamily="34" charset="0"/>
                <a:cs typeface="Arial" panose="020B0604020202020204" pitchFamily="34" charset="0"/>
              </a:rPr>
              <a:t>1 Samuel 2:2 </a:t>
            </a:r>
          </a:p>
          <a:p>
            <a:r>
              <a:rPr lang="en-US" dirty="0">
                <a:latin typeface="Arial" panose="020B0604020202020204" pitchFamily="34" charset="0"/>
                <a:cs typeface="Arial" panose="020B0604020202020204" pitchFamily="34" charset="0"/>
              </a:rPr>
              <a:t>Psalm 99:2-3 </a:t>
            </a:r>
          </a:p>
          <a:p>
            <a:r>
              <a:rPr lang="en-US" dirty="0">
                <a:latin typeface="Arial" panose="020B0604020202020204" pitchFamily="34" charset="0"/>
                <a:cs typeface="Arial" panose="020B0604020202020204" pitchFamily="34" charset="0"/>
              </a:rPr>
              <a:t>Isaiah 6:3</a:t>
            </a:r>
          </a:p>
          <a:p>
            <a:r>
              <a:rPr lang="en-US" dirty="0">
                <a:latin typeface="Arial" panose="020B0604020202020204" pitchFamily="34" charset="0"/>
                <a:cs typeface="Arial" panose="020B0604020202020204" pitchFamily="34" charset="0"/>
              </a:rPr>
              <a:t>Revelation 4:8</a:t>
            </a:r>
          </a:p>
        </p:txBody>
      </p:sp>
      <p:sp>
        <p:nvSpPr>
          <p:cNvPr id="5" name="TextBox 4">
            <a:extLst>
              <a:ext uri="{FF2B5EF4-FFF2-40B4-BE49-F238E27FC236}">
                <a16:creationId xmlns:a16="http://schemas.microsoft.com/office/drawing/2014/main" id="{B061470F-F593-A8FB-FADE-992258E6FD20}"/>
              </a:ext>
            </a:extLst>
          </p:cNvPr>
          <p:cNvSpPr txBox="1"/>
          <p:nvPr/>
        </p:nvSpPr>
        <p:spPr>
          <a:xfrm>
            <a:off x="3517712" y="142694"/>
            <a:ext cx="4616604" cy="369332"/>
          </a:xfrm>
          <a:prstGeom prst="rect">
            <a:avLst/>
          </a:prstGeom>
          <a:noFill/>
        </p:spPr>
        <p:txBody>
          <a:bodyPr wrap="square">
            <a:spAutoFit/>
          </a:bodyPr>
          <a:lstStyle/>
          <a:p>
            <a:r>
              <a:rPr lang="en-US" b="1" dirty="0">
                <a:latin typeface="Arial" panose="020B0604020202020204" pitchFamily="34" charset="0"/>
                <a:cs typeface="Arial" panose="020B0604020202020204" pitchFamily="34" charset="0"/>
              </a:rPr>
              <a:t>Holiness </a:t>
            </a:r>
          </a:p>
        </p:txBody>
      </p:sp>
      <p:pic>
        <p:nvPicPr>
          <p:cNvPr id="3" name="Picture 2">
            <a:extLst>
              <a:ext uri="{FF2B5EF4-FFF2-40B4-BE49-F238E27FC236}">
                <a16:creationId xmlns:a16="http://schemas.microsoft.com/office/drawing/2014/main" id="{92698DE4-025F-83F2-8161-E2956C07D80F}"/>
              </a:ext>
            </a:extLst>
          </p:cNvPr>
          <p:cNvPicPr>
            <a:picLocks noChangeAspect="1"/>
          </p:cNvPicPr>
          <p:nvPr/>
        </p:nvPicPr>
        <p:blipFill>
          <a:blip r:embed="rId2"/>
          <a:stretch>
            <a:fillRect/>
          </a:stretch>
        </p:blipFill>
        <p:spPr>
          <a:xfrm>
            <a:off x="7117948" y="5077540"/>
            <a:ext cx="2267909" cy="1902117"/>
          </a:xfrm>
          <a:prstGeom prst="rect">
            <a:avLst/>
          </a:prstGeom>
        </p:spPr>
      </p:pic>
    </p:spTree>
    <p:extLst>
      <p:ext uri="{BB962C8B-B14F-4D97-AF65-F5344CB8AC3E}">
        <p14:creationId xmlns:p14="http://schemas.microsoft.com/office/powerpoint/2010/main" val="107547382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04A779B-1ACD-4197-10FB-953A892F5A2B}"/>
              </a:ext>
            </a:extLst>
          </p:cNvPr>
          <p:cNvSpPr txBox="1"/>
          <p:nvPr/>
        </p:nvSpPr>
        <p:spPr>
          <a:xfrm>
            <a:off x="2" y="2681691"/>
            <a:ext cx="8831765" cy="1477328"/>
          </a:xfrm>
          <a:prstGeom prst="rect">
            <a:avLst/>
          </a:prstGeom>
          <a:noFill/>
        </p:spPr>
        <p:txBody>
          <a:bodyPr wrap="square">
            <a:spAutoFit/>
          </a:bodyPr>
          <a:lstStyle/>
          <a:p>
            <a:r>
              <a:rPr lang="en-US" dirty="0">
                <a:latin typeface="Arial" panose="020B0604020202020204" pitchFamily="34" charset="0"/>
                <a:cs typeface="Arial" panose="020B0604020202020204" pitchFamily="34" charset="0"/>
              </a:rPr>
              <a:t>God fully knows Himself and all things. God knows all things that exist and all things that happen. Because God fully knows Himself, He knows everything He is able to do, including all things that are possible (Psalm 139:1-6; Isaiah 46:9-10, 55:8-9, 1 Corinthians 2:10-11).</a:t>
            </a:r>
          </a:p>
          <a:p>
            <a:endParaRPr lang="en-US"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9F54E959-B0C5-C544-3F7B-DDB25D1F61B8}"/>
              </a:ext>
            </a:extLst>
          </p:cNvPr>
          <p:cNvSpPr txBox="1"/>
          <p:nvPr/>
        </p:nvSpPr>
        <p:spPr>
          <a:xfrm>
            <a:off x="-11149" y="650366"/>
            <a:ext cx="9266662" cy="2031325"/>
          </a:xfrm>
          <a:prstGeom prst="rect">
            <a:avLst/>
          </a:prstGeom>
          <a:noFill/>
        </p:spPr>
        <p:txBody>
          <a:bodyPr wrap="square">
            <a:spAutoFit/>
          </a:bodyPr>
          <a:lstStyle/>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God knows all that there is to know. There is nothing that is outside the scope of His conception, understanding, or attention. God neither studies nor learns for one cannot increase a knowledge that is already insurmountable. Neither does probability exist for God; all things either are or are not in His perspective. There is one reality and God knows it in its entirety, as it exists by, through, and for Him. God is neither surprised by the way the world works itself out, nor shocked by the choices we make. </a:t>
            </a:r>
          </a:p>
        </p:txBody>
      </p:sp>
      <p:sp>
        <p:nvSpPr>
          <p:cNvPr id="7" name="TextBox 6">
            <a:extLst>
              <a:ext uri="{FF2B5EF4-FFF2-40B4-BE49-F238E27FC236}">
                <a16:creationId xmlns:a16="http://schemas.microsoft.com/office/drawing/2014/main" id="{EAE6065D-5CBD-52DC-B583-F6885CB2E1DC}"/>
              </a:ext>
            </a:extLst>
          </p:cNvPr>
          <p:cNvSpPr txBox="1"/>
          <p:nvPr/>
        </p:nvSpPr>
        <p:spPr>
          <a:xfrm>
            <a:off x="2" y="3914953"/>
            <a:ext cx="9266661" cy="2031325"/>
          </a:xfrm>
          <a:prstGeom prst="rect">
            <a:avLst/>
          </a:prstGeom>
          <a:noFill/>
        </p:spPr>
        <p:txBody>
          <a:bodyPr wrap="square">
            <a:spAutoFit/>
          </a:bodyPr>
          <a:lstStyle/>
          <a:p>
            <a:r>
              <a:rPr lang="en-US" dirty="0">
                <a:latin typeface="Arial" panose="020B0604020202020204" pitchFamily="34" charset="0"/>
                <a:cs typeface="Arial" panose="020B0604020202020204" pitchFamily="34" charset="0"/>
              </a:rPr>
              <a:t>Psalm 147:5 </a:t>
            </a:r>
          </a:p>
          <a:p>
            <a:r>
              <a:rPr lang="en-US" dirty="0">
                <a:latin typeface="Arial" panose="020B0604020202020204" pitchFamily="34" charset="0"/>
                <a:cs typeface="Arial" panose="020B0604020202020204" pitchFamily="34" charset="0"/>
              </a:rPr>
              <a:t>Ezekiel 11:5 </a:t>
            </a:r>
          </a:p>
          <a:p>
            <a:r>
              <a:rPr lang="en-US" dirty="0">
                <a:latin typeface="Arial" panose="020B0604020202020204" pitchFamily="34" charset="0"/>
                <a:cs typeface="Arial" panose="020B0604020202020204" pitchFamily="34" charset="0"/>
              </a:rPr>
              <a:t>Acts 15:18 </a:t>
            </a:r>
          </a:p>
          <a:p>
            <a:r>
              <a:rPr lang="en-US" dirty="0">
                <a:latin typeface="Arial" panose="020B0604020202020204" pitchFamily="34" charset="0"/>
                <a:cs typeface="Arial" panose="020B0604020202020204" pitchFamily="34" charset="0"/>
              </a:rPr>
              <a:t>Romans 11:33 </a:t>
            </a:r>
          </a:p>
          <a:p>
            <a:r>
              <a:rPr lang="en-US" dirty="0">
                <a:latin typeface="Arial" panose="020B0604020202020204" pitchFamily="34" charset="0"/>
                <a:cs typeface="Arial" panose="020B0604020202020204" pitchFamily="34" charset="0"/>
              </a:rPr>
              <a:t>1 John 3:20 </a:t>
            </a:r>
          </a:p>
          <a:p>
            <a:r>
              <a:rPr lang="en-US" dirty="0">
                <a:latin typeface="Arial" panose="020B0604020202020204" pitchFamily="34" charset="0"/>
                <a:cs typeface="Arial" panose="020B0604020202020204" pitchFamily="34" charset="0"/>
              </a:rPr>
              <a:t>Hebrews 4:13 </a:t>
            </a:r>
          </a:p>
          <a:p>
            <a:r>
              <a:rPr lang="en-US" dirty="0">
                <a:latin typeface="Arial" panose="020B0604020202020204" pitchFamily="34" charset="0"/>
                <a:cs typeface="Arial" panose="020B0604020202020204" pitchFamily="34" charset="0"/>
              </a:rPr>
              <a:t>Romans 2:16</a:t>
            </a:r>
          </a:p>
        </p:txBody>
      </p:sp>
      <p:sp>
        <p:nvSpPr>
          <p:cNvPr id="9" name="TextBox 8">
            <a:extLst>
              <a:ext uri="{FF2B5EF4-FFF2-40B4-BE49-F238E27FC236}">
                <a16:creationId xmlns:a16="http://schemas.microsoft.com/office/drawing/2014/main" id="{75AE9264-B154-FA4D-18C9-C1E51E13C12C}"/>
              </a:ext>
            </a:extLst>
          </p:cNvPr>
          <p:cNvSpPr txBox="1"/>
          <p:nvPr/>
        </p:nvSpPr>
        <p:spPr>
          <a:xfrm>
            <a:off x="3442939" y="295183"/>
            <a:ext cx="4700238" cy="369332"/>
          </a:xfrm>
          <a:prstGeom prst="rect">
            <a:avLst/>
          </a:prstGeom>
          <a:noFill/>
        </p:spPr>
        <p:txBody>
          <a:bodyPr wrap="square">
            <a:spAutoFit/>
          </a:bodyPr>
          <a:lstStyle/>
          <a:p>
            <a:r>
              <a:rPr lang="en-US" dirty="0">
                <a:latin typeface="Arial" panose="020B0604020202020204" pitchFamily="34" charset="0"/>
                <a:cs typeface="Arial" panose="020B0604020202020204" pitchFamily="34" charset="0"/>
              </a:rPr>
              <a:t>Omniscience</a:t>
            </a:r>
          </a:p>
        </p:txBody>
      </p:sp>
      <p:pic>
        <p:nvPicPr>
          <p:cNvPr id="3" name="Picture 2">
            <a:extLst>
              <a:ext uri="{FF2B5EF4-FFF2-40B4-BE49-F238E27FC236}">
                <a16:creationId xmlns:a16="http://schemas.microsoft.com/office/drawing/2014/main" id="{CAFD9239-92AE-F102-D4E6-B8D556FB1810}"/>
              </a:ext>
            </a:extLst>
          </p:cNvPr>
          <p:cNvPicPr>
            <a:picLocks noChangeAspect="1"/>
          </p:cNvPicPr>
          <p:nvPr/>
        </p:nvPicPr>
        <p:blipFill>
          <a:blip r:embed="rId2"/>
          <a:stretch>
            <a:fillRect/>
          </a:stretch>
        </p:blipFill>
        <p:spPr>
          <a:xfrm>
            <a:off x="6987604" y="4995219"/>
            <a:ext cx="2267909" cy="1902117"/>
          </a:xfrm>
          <a:prstGeom prst="rect">
            <a:avLst/>
          </a:prstGeom>
        </p:spPr>
      </p:pic>
    </p:spTree>
    <p:extLst>
      <p:ext uri="{BB962C8B-B14F-4D97-AF65-F5344CB8AC3E}">
        <p14:creationId xmlns:p14="http://schemas.microsoft.com/office/powerpoint/2010/main" val="109520664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4A66B8A-0278-D921-4006-67D1EC71381D}"/>
              </a:ext>
            </a:extLst>
          </p:cNvPr>
          <p:cNvSpPr txBox="1"/>
          <p:nvPr/>
        </p:nvSpPr>
        <p:spPr>
          <a:xfrm>
            <a:off x="3" y="958043"/>
            <a:ext cx="9143999" cy="3139321"/>
          </a:xfrm>
          <a:prstGeom prst="rect">
            <a:avLst/>
          </a:prstGeom>
          <a:noFill/>
        </p:spPr>
        <p:txBody>
          <a:bodyPr wrap="square">
            <a:spAutoFit/>
          </a:bodyPr>
          <a:lstStyle/>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Omnipresence — also referred to as "ubiquity" — God is everywhere present in the fullness of His being. This allows Him to interact in any places at any times (even in multiple places simultaneously). Being in all locations present in the whole of His being, there is no place we can go and not be in His presence; this is a comfort for Christians and a torment to non-believers. While it is beyond the scope of our understanding to work out how it is that God can be ubiquitous but act locally, we accept it in like manner as many other “God-virtues”: the Virgin Birth, the Incarnation, the ex nihilo Creation, etc. Nothing can be hidden from God. There is nowhere in the entire universe, on land or sea, in heaven or in hell, where a person can flee from God’s presence. </a:t>
            </a:r>
          </a:p>
          <a:p>
            <a:endParaRPr lang="en-US"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8A3EECA9-0D3B-D07A-4AAD-C20CDF910647}"/>
              </a:ext>
            </a:extLst>
          </p:cNvPr>
          <p:cNvSpPr txBox="1"/>
          <p:nvPr/>
        </p:nvSpPr>
        <p:spPr>
          <a:xfrm>
            <a:off x="5" y="4132587"/>
            <a:ext cx="9143997" cy="923330"/>
          </a:xfrm>
          <a:prstGeom prst="rect">
            <a:avLst/>
          </a:prstGeom>
          <a:noFill/>
        </p:spPr>
        <p:txBody>
          <a:bodyPr wrap="square">
            <a:spAutoFit/>
          </a:bodyPr>
          <a:lstStyle/>
          <a:p>
            <a:r>
              <a:rPr lang="en-US" dirty="0">
                <a:latin typeface="Arial" panose="020B0604020202020204" pitchFamily="34" charset="0"/>
                <a:cs typeface="Arial" panose="020B0604020202020204" pitchFamily="34" charset="0"/>
              </a:rPr>
              <a:t>Job 11:7-9</a:t>
            </a:r>
          </a:p>
          <a:p>
            <a:r>
              <a:rPr lang="en-US" dirty="0">
                <a:latin typeface="Arial" panose="020B0604020202020204" pitchFamily="34" charset="0"/>
                <a:cs typeface="Arial" panose="020B0604020202020204" pitchFamily="34" charset="0"/>
              </a:rPr>
              <a:t>Jeremiah 23:23-24</a:t>
            </a:r>
          </a:p>
          <a:p>
            <a:r>
              <a:rPr lang="en-US" dirty="0">
                <a:latin typeface="Arial" panose="020B0604020202020204" pitchFamily="34" charset="0"/>
                <a:cs typeface="Arial" panose="020B0604020202020204" pitchFamily="34" charset="0"/>
              </a:rPr>
              <a:t>Psalm 139:7-10</a:t>
            </a:r>
          </a:p>
        </p:txBody>
      </p:sp>
      <p:sp>
        <p:nvSpPr>
          <p:cNvPr id="9" name="TextBox 8">
            <a:extLst>
              <a:ext uri="{FF2B5EF4-FFF2-40B4-BE49-F238E27FC236}">
                <a16:creationId xmlns:a16="http://schemas.microsoft.com/office/drawing/2014/main" id="{8F50B5B9-A873-E2AC-DA92-4603F6B7C2AC}"/>
              </a:ext>
            </a:extLst>
          </p:cNvPr>
          <p:cNvSpPr txBox="1"/>
          <p:nvPr/>
        </p:nvSpPr>
        <p:spPr>
          <a:xfrm>
            <a:off x="3518210" y="265390"/>
            <a:ext cx="1823224" cy="369332"/>
          </a:xfrm>
          <a:prstGeom prst="rect">
            <a:avLst/>
          </a:prstGeom>
          <a:noFill/>
        </p:spPr>
        <p:txBody>
          <a:bodyPr wrap="square">
            <a:spAutoFit/>
          </a:bodyPr>
          <a:lstStyle/>
          <a:p>
            <a:r>
              <a:rPr lang="en-US" b="1" dirty="0">
                <a:latin typeface="Arial" panose="020B0604020202020204" pitchFamily="34" charset="0"/>
                <a:cs typeface="Arial" panose="020B0604020202020204" pitchFamily="34" charset="0"/>
              </a:rPr>
              <a:t>Omnipresence</a:t>
            </a:r>
          </a:p>
        </p:txBody>
      </p:sp>
      <p:pic>
        <p:nvPicPr>
          <p:cNvPr id="3" name="Picture 2">
            <a:extLst>
              <a:ext uri="{FF2B5EF4-FFF2-40B4-BE49-F238E27FC236}">
                <a16:creationId xmlns:a16="http://schemas.microsoft.com/office/drawing/2014/main" id="{0E877A4F-87DE-CC97-C0D0-04850776EF9F}"/>
              </a:ext>
            </a:extLst>
          </p:cNvPr>
          <p:cNvPicPr>
            <a:picLocks noChangeAspect="1"/>
          </p:cNvPicPr>
          <p:nvPr/>
        </p:nvPicPr>
        <p:blipFill>
          <a:blip r:embed="rId2"/>
          <a:stretch>
            <a:fillRect/>
          </a:stretch>
        </p:blipFill>
        <p:spPr>
          <a:xfrm>
            <a:off x="6984133" y="4955883"/>
            <a:ext cx="2267909" cy="1902117"/>
          </a:xfrm>
          <a:prstGeom prst="rect">
            <a:avLst/>
          </a:prstGeom>
        </p:spPr>
      </p:pic>
    </p:spTree>
    <p:extLst>
      <p:ext uri="{BB962C8B-B14F-4D97-AF65-F5344CB8AC3E}">
        <p14:creationId xmlns:p14="http://schemas.microsoft.com/office/powerpoint/2010/main" val="200669136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B45E149-FCEB-9103-5648-EAD95D7A6681}"/>
              </a:ext>
            </a:extLst>
          </p:cNvPr>
          <p:cNvSpPr txBox="1"/>
          <p:nvPr/>
        </p:nvSpPr>
        <p:spPr>
          <a:xfrm>
            <a:off x="156117" y="1455408"/>
            <a:ext cx="8854067" cy="4524315"/>
          </a:xfrm>
          <a:prstGeom prst="rect">
            <a:avLst/>
          </a:prstGeom>
          <a:noFill/>
        </p:spPr>
        <p:txBody>
          <a:bodyPr wrap="square">
            <a:spAutoFit/>
          </a:bodyPr>
          <a:lstStyle/>
          <a:p>
            <a:r>
              <a:rPr lang="en-US" dirty="0">
                <a:latin typeface="Arial" panose="020B0604020202020204" pitchFamily="34" charset="0"/>
                <a:cs typeface="Arial" panose="020B0604020202020204" pitchFamily="34" charset="0"/>
              </a:rPr>
              <a:t>Mercy - that which is deserved is withheld to the benefit of the object of the mercy. God has demonstrated this attribute in abundance with respect to mankind. We from nearly the beginning of our existence have deserved nothing but wrath; having sinned and fallen short of eternal life in glory, we can do nothing to commend ourselves to or defend ourselves before God. But thankfully, God has been so amazing in His mercy. Over and against merely having the mercy to allow us to live out our miserable lives without destroying us instantly, God has chosen us to greatness and glory by the hand of His Son. The believer finds himself in Christ and enjoys full well the fruits of God's mercy.</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Psalm 6:4 </a:t>
            </a:r>
          </a:p>
          <a:p>
            <a:r>
              <a:rPr lang="en-US" dirty="0">
                <a:latin typeface="Arial" panose="020B0604020202020204" pitchFamily="34" charset="0"/>
                <a:cs typeface="Arial" panose="020B0604020202020204" pitchFamily="34" charset="0"/>
              </a:rPr>
              <a:t>Hebrews 4:16 </a:t>
            </a:r>
          </a:p>
          <a:p>
            <a:r>
              <a:rPr lang="en-US" dirty="0">
                <a:latin typeface="Arial" panose="020B0604020202020204" pitchFamily="34" charset="0"/>
                <a:cs typeface="Arial" panose="020B0604020202020204" pitchFamily="34" charset="0"/>
              </a:rPr>
              <a:t>Romans 9:23,24 </a:t>
            </a:r>
          </a:p>
          <a:p>
            <a:r>
              <a:rPr lang="en-US" dirty="0">
                <a:latin typeface="Arial" panose="020B0604020202020204" pitchFamily="34" charset="0"/>
                <a:cs typeface="Arial" panose="020B0604020202020204" pitchFamily="34" charset="0"/>
              </a:rPr>
              <a:t>Ephesians 2:4 </a:t>
            </a:r>
          </a:p>
          <a:p>
            <a:r>
              <a:rPr lang="en-US" dirty="0">
                <a:latin typeface="Arial" panose="020B0604020202020204" pitchFamily="34" charset="0"/>
                <a:cs typeface="Arial" panose="020B0604020202020204" pitchFamily="34" charset="0"/>
              </a:rPr>
              <a:t>Titus 3:5 </a:t>
            </a:r>
          </a:p>
          <a:p>
            <a:r>
              <a:rPr lang="en-US" dirty="0">
                <a:latin typeface="Arial" panose="020B0604020202020204" pitchFamily="34" charset="0"/>
                <a:cs typeface="Arial" panose="020B0604020202020204" pitchFamily="34" charset="0"/>
              </a:rPr>
              <a:t>1 Peter 1:3</a:t>
            </a:r>
          </a:p>
        </p:txBody>
      </p:sp>
      <p:sp>
        <p:nvSpPr>
          <p:cNvPr id="5" name="TextBox 4">
            <a:extLst>
              <a:ext uri="{FF2B5EF4-FFF2-40B4-BE49-F238E27FC236}">
                <a16:creationId xmlns:a16="http://schemas.microsoft.com/office/drawing/2014/main" id="{4C4E0025-668E-F0DC-3ADD-61346A48BFA7}"/>
              </a:ext>
            </a:extLst>
          </p:cNvPr>
          <p:cNvSpPr txBox="1"/>
          <p:nvPr/>
        </p:nvSpPr>
        <p:spPr>
          <a:xfrm>
            <a:off x="3493120" y="603499"/>
            <a:ext cx="4577574" cy="369332"/>
          </a:xfrm>
          <a:prstGeom prst="rect">
            <a:avLst/>
          </a:prstGeom>
          <a:noFill/>
        </p:spPr>
        <p:txBody>
          <a:bodyPr wrap="square">
            <a:spAutoFit/>
          </a:bodyPr>
          <a:lstStyle/>
          <a:p>
            <a:r>
              <a:rPr lang="en-US" b="1" dirty="0">
                <a:latin typeface="Arial" panose="020B0604020202020204" pitchFamily="34" charset="0"/>
                <a:cs typeface="Arial" panose="020B0604020202020204" pitchFamily="34" charset="0"/>
              </a:rPr>
              <a:t>MERCY</a:t>
            </a:r>
          </a:p>
        </p:txBody>
      </p:sp>
      <p:pic>
        <p:nvPicPr>
          <p:cNvPr id="3" name="Picture 2">
            <a:extLst>
              <a:ext uri="{FF2B5EF4-FFF2-40B4-BE49-F238E27FC236}">
                <a16:creationId xmlns:a16="http://schemas.microsoft.com/office/drawing/2014/main" id="{976CE123-789C-6761-731A-457205FDDA30}"/>
              </a:ext>
            </a:extLst>
          </p:cNvPr>
          <p:cNvPicPr>
            <a:picLocks noChangeAspect="1"/>
          </p:cNvPicPr>
          <p:nvPr/>
        </p:nvPicPr>
        <p:blipFill>
          <a:blip r:embed="rId2"/>
          <a:stretch>
            <a:fillRect/>
          </a:stretch>
        </p:blipFill>
        <p:spPr>
          <a:xfrm>
            <a:off x="6936739" y="4955883"/>
            <a:ext cx="2267909" cy="1902117"/>
          </a:xfrm>
          <a:prstGeom prst="rect">
            <a:avLst/>
          </a:prstGeom>
        </p:spPr>
      </p:pic>
    </p:spTree>
    <p:extLst>
      <p:ext uri="{BB962C8B-B14F-4D97-AF65-F5344CB8AC3E}">
        <p14:creationId xmlns:p14="http://schemas.microsoft.com/office/powerpoint/2010/main" val="142974701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9E7C12E-E71C-858A-6FEA-F8B8B27372A4}"/>
              </a:ext>
            </a:extLst>
          </p:cNvPr>
          <p:cNvSpPr txBox="1"/>
          <p:nvPr/>
        </p:nvSpPr>
        <p:spPr>
          <a:xfrm>
            <a:off x="117087" y="1694046"/>
            <a:ext cx="9026913" cy="3046988"/>
          </a:xfrm>
          <a:prstGeom prst="rect">
            <a:avLst/>
          </a:prstGeom>
          <a:noFill/>
        </p:spPr>
        <p:txBody>
          <a:bodyPr wrap="square">
            <a:spAutoFit/>
          </a:bodyPr>
          <a:lstStyle/>
          <a:p>
            <a:r>
              <a:rPr lang="en-US" sz="1600" dirty="0">
                <a:latin typeface="Arial" panose="020B0604020202020204" pitchFamily="34" charset="0"/>
                <a:cs typeface="Arial" panose="020B0604020202020204" pitchFamily="34" charset="0"/>
              </a:rPr>
              <a:t>Omnipotence - God has the unlimited power to accomplish anything that can be accomplished. The things God does are neither difficult nor easy for God; they are only either done or not done. God's power to do all that He desires is the fuel for the engine of sovereignty, which accomplishes His providence. </a:t>
            </a: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Romans 11:36</a:t>
            </a:r>
          </a:p>
          <a:p>
            <a:r>
              <a:rPr lang="en-US" sz="1600" dirty="0">
                <a:latin typeface="Arial" panose="020B0604020202020204" pitchFamily="34" charset="0"/>
                <a:cs typeface="Arial" panose="020B0604020202020204" pitchFamily="34" charset="0"/>
              </a:rPr>
              <a:t>Ephesians 1:11</a:t>
            </a:r>
          </a:p>
          <a:p>
            <a:r>
              <a:rPr lang="en-US" sz="1600" dirty="0">
                <a:latin typeface="Arial" panose="020B0604020202020204" pitchFamily="34" charset="0"/>
                <a:cs typeface="Arial" panose="020B0604020202020204" pitchFamily="34" charset="0"/>
              </a:rPr>
              <a:t>Hebrews 1:3</a:t>
            </a:r>
          </a:p>
          <a:p>
            <a:r>
              <a:rPr lang="en-US" sz="1600" dirty="0">
                <a:latin typeface="Arial" panose="020B0604020202020204" pitchFamily="34" charset="0"/>
                <a:cs typeface="Arial" panose="020B0604020202020204" pitchFamily="34" charset="0"/>
              </a:rPr>
              <a:t>Mark 14:36</a:t>
            </a:r>
          </a:p>
          <a:p>
            <a:r>
              <a:rPr lang="en-US" sz="1600" dirty="0">
                <a:latin typeface="Arial" panose="020B0604020202020204" pitchFamily="34" charset="0"/>
                <a:cs typeface="Arial" panose="020B0604020202020204" pitchFamily="34" charset="0"/>
              </a:rPr>
              <a:t>Jeremiah 32:17</a:t>
            </a:r>
          </a:p>
          <a:p>
            <a:r>
              <a:rPr lang="en-US" sz="1600" dirty="0">
                <a:latin typeface="Arial" panose="020B0604020202020204" pitchFamily="34" charset="0"/>
                <a:cs typeface="Arial" panose="020B0604020202020204" pitchFamily="34" charset="0"/>
              </a:rPr>
              <a:t>Matthew 19:26</a:t>
            </a:r>
          </a:p>
          <a:p>
            <a:r>
              <a:rPr lang="en-US" sz="1600" dirty="0">
                <a:latin typeface="Arial" panose="020B0604020202020204" pitchFamily="34" charset="0"/>
                <a:cs typeface="Arial" panose="020B0604020202020204" pitchFamily="34" charset="0"/>
              </a:rPr>
              <a:t>Psalm 115:3</a:t>
            </a:r>
          </a:p>
        </p:txBody>
      </p:sp>
      <p:sp>
        <p:nvSpPr>
          <p:cNvPr id="5" name="TextBox 4">
            <a:extLst>
              <a:ext uri="{FF2B5EF4-FFF2-40B4-BE49-F238E27FC236}">
                <a16:creationId xmlns:a16="http://schemas.microsoft.com/office/drawing/2014/main" id="{910461AF-C94C-9A2C-9BED-55F6BD6462B9}"/>
              </a:ext>
            </a:extLst>
          </p:cNvPr>
          <p:cNvSpPr txBox="1"/>
          <p:nvPr/>
        </p:nvSpPr>
        <p:spPr>
          <a:xfrm>
            <a:off x="3493120" y="613284"/>
            <a:ext cx="1681046" cy="369332"/>
          </a:xfrm>
          <a:prstGeom prst="rect">
            <a:avLst/>
          </a:prstGeom>
          <a:noFill/>
        </p:spPr>
        <p:txBody>
          <a:bodyPr wrap="square">
            <a:spAutoFit/>
          </a:bodyPr>
          <a:lstStyle/>
          <a:p>
            <a:r>
              <a:rPr lang="en-US" b="1" dirty="0">
                <a:latin typeface="Arial" panose="020B0604020202020204" pitchFamily="34" charset="0"/>
                <a:cs typeface="Arial" panose="020B0604020202020204" pitchFamily="34" charset="0"/>
              </a:rPr>
              <a:t>Omnipotence</a:t>
            </a:r>
          </a:p>
        </p:txBody>
      </p:sp>
      <p:pic>
        <p:nvPicPr>
          <p:cNvPr id="3" name="Picture 2">
            <a:extLst>
              <a:ext uri="{FF2B5EF4-FFF2-40B4-BE49-F238E27FC236}">
                <a16:creationId xmlns:a16="http://schemas.microsoft.com/office/drawing/2014/main" id="{CDAB44F9-1C97-7F69-A8DE-3661CFE5B353}"/>
              </a:ext>
            </a:extLst>
          </p:cNvPr>
          <p:cNvPicPr>
            <a:picLocks noChangeAspect="1"/>
          </p:cNvPicPr>
          <p:nvPr/>
        </p:nvPicPr>
        <p:blipFill>
          <a:blip r:embed="rId2"/>
          <a:stretch>
            <a:fillRect/>
          </a:stretch>
        </p:blipFill>
        <p:spPr>
          <a:xfrm>
            <a:off x="7095645" y="4894551"/>
            <a:ext cx="2267909" cy="1902117"/>
          </a:xfrm>
          <a:prstGeom prst="rect">
            <a:avLst/>
          </a:prstGeom>
        </p:spPr>
      </p:pic>
    </p:spTree>
    <p:extLst>
      <p:ext uri="{BB962C8B-B14F-4D97-AF65-F5344CB8AC3E}">
        <p14:creationId xmlns:p14="http://schemas.microsoft.com/office/powerpoint/2010/main" val="71925514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635BFA2-9E61-46BD-1051-493EAA1CBF1E}"/>
              </a:ext>
            </a:extLst>
          </p:cNvPr>
          <p:cNvSpPr txBox="1"/>
          <p:nvPr/>
        </p:nvSpPr>
        <p:spPr>
          <a:xfrm>
            <a:off x="0" y="1121150"/>
            <a:ext cx="8731405" cy="1200329"/>
          </a:xfrm>
          <a:prstGeom prst="rect">
            <a:avLst/>
          </a:prstGeom>
          <a:noFill/>
        </p:spPr>
        <p:txBody>
          <a:bodyPr wrap="square">
            <a:spAutoFit/>
          </a:bodyPr>
          <a:lstStyle/>
          <a:p>
            <a:r>
              <a:rPr lang="en-US" i="1" dirty="0">
                <a:latin typeface="Arial" panose="020B0604020202020204" pitchFamily="34" charset="0"/>
                <a:cs typeface="Arial" panose="020B0604020202020204" pitchFamily="34" charset="0"/>
              </a:rPr>
              <a:t>God's wrath is crucial to who He is. If He had no righteous anger, He would not be God. Apart from His wrath, the concept of His love is rendered meaningless. God hates sin, just as perfectly and as thoroughly as He loves fallen sinners. One side without the other is utterly hollow</a:t>
            </a:r>
            <a:r>
              <a:rPr lang="en-US" dirty="0">
                <a:latin typeface="Arial" panose="020B0604020202020204" pitchFamily="34" charset="0"/>
                <a:cs typeface="Arial" panose="020B0604020202020204" pitchFamily="34" charset="0"/>
              </a:rPr>
              <a:t>. MacArthur 2024 GTY</a:t>
            </a:r>
          </a:p>
        </p:txBody>
      </p:sp>
      <p:sp>
        <p:nvSpPr>
          <p:cNvPr id="6" name="TextBox 5">
            <a:extLst>
              <a:ext uri="{FF2B5EF4-FFF2-40B4-BE49-F238E27FC236}">
                <a16:creationId xmlns:a16="http://schemas.microsoft.com/office/drawing/2014/main" id="{89CA4535-2564-F6CF-B6FD-2F85FAC2B200}"/>
              </a:ext>
            </a:extLst>
          </p:cNvPr>
          <p:cNvSpPr txBox="1"/>
          <p:nvPr/>
        </p:nvSpPr>
        <p:spPr>
          <a:xfrm>
            <a:off x="1" y="2321479"/>
            <a:ext cx="8731404" cy="3693319"/>
          </a:xfrm>
          <a:prstGeom prst="rect">
            <a:avLst/>
          </a:prstGeom>
          <a:noFill/>
        </p:spPr>
        <p:txBody>
          <a:bodyPr wrap="square">
            <a:spAutoFit/>
          </a:bodyPr>
          <a:lstStyle/>
          <a:p>
            <a:r>
              <a:rPr lang="en-US" dirty="0">
                <a:latin typeface="Arial" panose="020B0604020202020204" pitchFamily="34" charset="0"/>
                <a:cs typeface="Arial" panose="020B0604020202020204" pitchFamily="34" charset="0"/>
              </a:rPr>
              <a:t>A study of the concordance will show that there are more references in Scripture to the anger, fury, and wrath of God, than there are to His love and tenderness. Because God is holy, He hates all sin; And because He hates all sin, His anger burns against the sinner: Psalm 7:11.</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The wrath of God is His eternal detestation of all unrighteousness. It is the displeasure and indignation of Divine equity against evil. It is the holiness of God stirred into activity against sin. It is the moving cause of that just sentence which He passes upon evil-doers. </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Romans 1:18.</a:t>
            </a:r>
          </a:p>
          <a:p>
            <a:r>
              <a:rPr lang="en-US" dirty="0">
                <a:latin typeface="Arial" panose="020B0604020202020204" pitchFamily="34" charset="0"/>
                <a:cs typeface="Arial" panose="020B0604020202020204" pitchFamily="34" charset="0"/>
              </a:rPr>
              <a:t>Deuteronomy 32:43. </a:t>
            </a:r>
          </a:p>
          <a:p>
            <a:r>
              <a:rPr lang="en-US" dirty="0">
                <a:latin typeface="Arial" panose="020B0604020202020204" pitchFamily="34" charset="0"/>
                <a:cs typeface="Arial" panose="020B0604020202020204" pitchFamily="34" charset="0"/>
              </a:rPr>
              <a:t>Revelation 19:13. </a:t>
            </a:r>
          </a:p>
        </p:txBody>
      </p:sp>
      <p:sp>
        <p:nvSpPr>
          <p:cNvPr id="5" name="TextBox 4">
            <a:extLst>
              <a:ext uri="{FF2B5EF4-FFF2-40B4-BE49-F238E27FC236}">
                <a16:creationId xmlns:a16="http://schemas.microsoft.com/office/drawing/2014/main" id="{CD016C5F-A24A-E3E7-E43A-DF593100E350}"/>
              </a:ext>
            </a:extLst>
          </p:cNvPr>
          <p:cNvSpPr txBox="1"/>
          <p:nvPr/>
        </p:nvSpPr>
        <p:spPr>
          <a:xfrm>
            <a:off x="3632510" y="372911"/>
            <a:ext cx="4588726" cy="369332"/>
          </a:xfrm>
          <a:prstGeom prst="rect">
            <a:avLst/>
          </a:prstGeom>
          <a:noFill/>
        </p:spPr>
        <p:txBody>
          <a:bodyPr wrap="square">
            <a:spAutoFit/>
          </a:bodyPr>
          <a:lstStyle/>
          <a:p>
            <a:r>
              <a:rPr lang="en-US" b="1" dirty="0">
                <a:latin typeface="Arial" panose="020B0604020202020204" pitchFamily="34" charset="0"/>
                <a:cs typeface="Arial" panose="020B0604020202020204" pitchFamily="34" charset="0"/>
              </a:rPr>
              <a:t>Wrath</a:t>
            </a:r>
          </a:p>
        </p:txBody>
      </p:sp>
      <p:pic>
        <p:nvPicPr>
          <p:cNvPr id="3" name="Picture 2">
            <a:extLst>
              <a:ext uri="{FF2B5EF4-FFF2-40B4-BE49-F238E27FC236}">
                <a16:creationId xmlns:a16="http://schemas.microsoft.com/office/drawing/2014/main" id="{4740D667-4311-0F13-0696-68190282D6E4}"/>
              </a:ext>
            </a:extLst>
          </p:cNvPr>
          <p:cNvPicPr>
            <a:picLocks noChangeAspect="1"/>
          </p:cNvPicPr>
          <p:nvPr/>
        </p:nvPicPr>
        <p:blipFill>
          <a:blip r:embed="rId2"/>
          <a:stretch>
            <a:fillRect/>
          </a:stretch>
        </p:blipFill>
        <p:spPr>
          <a:xfrm>
            <a:off x="7006435" y="5143083"/>
            <a:ext cx="2267909" cy="1902117"/>
          </a:xfrm>
          <a:prstGeom prst="rect">
            <a:avLst/>
          </a:prstGeom>
        </p:spPr>
      </p:pic>
    </p:spTree>
    <p:extLst>
      <p:ext uri="{BB962C8B-B14F-4D97-AF65-F5344CB8AC3E}">
        <p14:creationId xmlns:p14="http://schemas.microsoft.com/office/powerpoint/2010/main" val="154970496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A224464-3BC3-6D6C-5CDB-12A791B0CDD1}"/>
              </a:ext>
            </a:extLst>
          </p:cNvPr>
          <p:cNvSpPr txBox="1"/>
          <p:nvPr/>
        </p:nvSpPr>
        <p:spPr>
          <a:xfrm>
            <a:off x="211873" y="1163485"/>
            <a:ext cx="8608742" cy="4801314"/>
          </a:xfrm>
          <a:prstGeom prst="rect">
            <a:avLst/>
          </a:prstGeom>
          <a:noFill/>
        </p:spPr>
        <p:txBody>
          <a:bodyPr wrap="square">
            <a:spAutoFit/>
          </a:bodyPr>
          <a:lstStyle/>
          <a:p>
            <a:r>
              <a:rPr lang="en-US" dirty="0">
                <a:latin typeface="Arial" panose="020B0604020202020204" pitchFamily="34" charset="0"/>
                <a:cs typeface="Arial" panose="020B0604020202020204" pitchFamily="34" charset="0"/>
              </a:rPr>
              <a:t>In the arena of adversity, the Scriptures teach us three essential truths about God—truths we must believe if we are to trust Him in adversity: </a:t>
            </a:r>
          </a:p>
          <a:p>
            <a:r>
              <a:rPr lang="en-US" dirty="0">
                <a:latin typeface="Arial" panose="020B0604020202020204" pitchFamily="34" charset="0"/>
                <a:cs typeface="Arial" panose="020B0604020202020204" pitchFamily="34" charset="0"/>
              </a:rPr>
              <a:t>	1. God is completely sovereign </a:t>
            </a:r>
          </a:p>
          <a:p>
            <a:r>
              <a:rPr lang="en-US" dirty="0">
                <a:latin typeface="Arial" panose="020B0604020202020204" pitchFamily="34" charset="0"/>
                <a:cs typeface="Arial" panose="020B0604020202020204" pitchFamily="34" charset="0"/>
              </a:rPr>
              <a:t>	2. God is infinite in wisdom. </a:t>
            </a:r>
          </a:p>
          <a:p>
            <a:r>
              <a:rPr lang="en-US" dirty="0">
                <a:latin typeface="Arial" panose="020B0604020202020204" pitchFamily="34" charset="0"/>
                <a:cs typeface="Arial" panose="020B0604020202020204" pitchFamily="34" charset="0"/>
              </a:rPr>
              <a:t>	3. God is perfect in love. </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God in His love always wills what is best for us. In His wisdom He always knows what is best, and in His sovereignty, He has the power to bring it about</a:t>
            </a:r>
            <a:r>
              <a:rPr lang="en-US" dirty="0">
                <a:latin typeface="Arial" panose="020B0604020202020204" pitchFamily="34" charset="0"/>
                <a:cs typeface="Arial" panose="020B0604020202020204" pitchFamily="34" charset="0"/>
              </a:rPr>
              <a:t>.” Jerry Bridges, </a:t>
            </a:r>
            <a:r>
              <a:rPr lang="en-US" i="1" dirty="0">
                <a:latin typeface="Arial" panose="020B0604020202020204" pitchFamily="34" charset="0"/>
                <a:cs typeface="Arial" panose="020B0604020202020204" pitchFamily="34" charset="0"/>
              </a:rPr>
              <a:t>Trusting God </a:t>
            </a:r>
          </a:p>
          <a:p>
            <a:endParaRPr lang="en-US" i="1"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A limited knowledge about God, a limited knowledge about His nature, of His character, and of His attributes leads to a limited appreciation of God. </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A limited knowledge about God leads to a limited perspective on what is required and what honors and glorifies God. Knowing God and trusting God means you can rely and trust Him with your heart, your suffering, your confession of sin and repentance because He can deliver you and restore you.</a:t>
            </a:r>
          </a:p>
        </p:txBody>
      </p:sp>
      <p:sp>
        <p:nvSpPr>
          <p:cNvPr id="5" name="TextBox 4">
            <a:extLst>
              <a:ext uri="{FF2B5EF4-FFF2-40B4-BE49-F238E27FC236}">
                <a16:creationId xmlns:a16="http://schemas.microsoft.com/office/drawing/2014/main" id="{EA1E85B2-95B9-1BB3-A71E-DC26111ADD08}"/>
              </a:ext>
            </a:extLst>
          </p:cNvPr>
          <p:cNvSpPr txBox="1"/>
          <p:nvPr/>
        </p:nvSpPr>
        <p:spPr>
          <a:xfrm>
            <a:off x="2779442" y="351008"/>
            <a:ext cx="4577574" cy="369332"/>
          </a:xfrm>
          <a:prstGeom prst="rect">
            <a:avLst/>
          </a:prstGeom>
          <a:noFill/>
        </p:spPr>
        <p:txBody>
          <a:bodyPr wrap="square">
            <a:spAutoFit/>
          </a:bodyPr>
          <a:lstStyle/>
          <a:p>
            <a:r>
              <a:rPr lang="en-US" dirty="0">
                <a:latin typeface="Arial" panose="020B0604020202020204" pitchFamily="34" charset="0"/>
                <a:cs typeface="Arial" panose="020B0604020202020204" pitchFamily="34" charset="0"/>
              </a:rPr>
              <a:t>The Attributes &amp; Counseling </a:t>
            </a:r>
          </a:p>
        </p:txBody>
      </p:sp>
      <p:pic>
        <p:nvPicPr>
          <p:cNvPr id="3" name="Picture 2">
            <a:extLst>
              <a:ext uri="{FF2B5EF4-FFF2-40B4-BE49-F238E27FC236}">
                <a16:creationId xmlns:a16="http://schemas.microsoft.com/office/drawing/2014/main" id="{2598B99B-4F43-7232-4D15-7DDCDB3C63B1}"/>
              </a:ext>
            </a:extLst>
          </p:cNvPr>
          <p:cNvPicPr>
            <a:picLocks noChangeAspect="1"/>
          </p:cNvPicPr>
          <p:nvPr/>
        </p:nvPicPr>
        <p:blipFill>
          <a:blip r:embed="rId2"/>
          <a:stretch>
            <a:fillRect/>
          </a:stretch>
        </p:blipFill>
        <p:spPr>
          <a:xfrm>
            <a:off x="7697812" y="5579599"/>
            <a:ext cx="1524248" cy="1278401"/>
          </a:xfrm>
          <a:prstGeom prst="rect">
            <a:avLst/>
          </a:prstGeom>
        </p:spPr>
      </p:pic>
    </p:spTree>
    <p:extLst>
      <p:ext uri="{BB962C8B-B14F-4D97-AF65-F5344CB8AC3E}">
        <p14:creationId xmlns:p14="http://schemas.microsoft.com/office/powerpoint/2010/main" val="24975063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A9C016D-0490-14F1-DBB4-2DABE506046F}"/>
              </a:ext>
            </a:extLst>
          </p:cNvPr>
          <p:cNvSpPr txBox="1"/>
          <p:nvPr/>
        </p:nvSpPr>
        <p:spPr>
          <a:xfrm>
            <a:off x="379142" y="1413063"/>
            <a:ext cx="8764858" cy="4031873"/>
          </a:xfrm>
          <a:prstGeom prst="rect">
            <a:avLst/>
          </a:prstGeom>
          <a:noFill/>
        </p:spPr>
        <p:txBody>
          <a:bodyPr wrap="square">
            <a:spAutoFit/>
          </a:bodyPr>
          <a:lstStyle/>
          <a:p>
            <a:pPr algn="ctr"/>
            <a:r>
              <a:rPr lang="en-US" sz="3200" b="1" u="sng" dirty="0">
                <a:latin typeface="Arial" panose="020B0604020202020204" pitchFamily="34" charset="0"/>
                <a:cs typeface="Arial" panose="020B0604020202020204" pitchFamily="34" charset="0"/>
              </a:rPr>
              <a:t>Why are we doing this?</a:t>
            </a:r>
            <a:endParaRPr lang="en-US" sz="3200" dirty="0">
              <a:latin typeface="Arial" panose="020B0604020202020204" pitchFamily="34" charset="0"/>
              <a:cs typeface="Arial" panose="020B0604020202020204" pitchFamily="34" charset="0"/>
            </a:endParaRPr>
          </a:p>
          <a:p>
            <a:pPr algn="ctr"/>
            <a:endParaRPr lang="en-US" sz="3200" b="1" u="sng" dirty="0">
              <a:latin typeface="Arial" panose="020B0604020202020204" pitchFamily="34" charset="0"/>
              <a:cs typeface="Arial" panose="020B0604020202020204" pitchFamily="34" charset="0"/>
            </a:endParaRPr>
          </a:p>
          <a:p>
            <a:pPr algn="ctr"/>
            <a:r>
              <a:rPr lang="en-US" sz="3200" b="1" u="sng" dirty="0">
                <a:solidFill>
                  <a:srgbClr val="FF0000"/>
                </a:solidFill>
                <a:latin typeface="Arial" panose="020B0604020202020204" pitchFamily="34" charset="0"/>
                <a:cs typeface="Arial" panose="020B0604020202020204" pitchFamily="34" charset="0"/>
              </a:rPr>
              <a:t>Our</a:t>
            </a:r>
            <a:r>
              <a:rPr lang="en-US" sz="3200" b="1" dirty="0">
                <a:solidFill>
                  <a:srgbClr val="FF0000"/>
                </a:solidFill>
                <a:latin typeface="Arial" panose="020B0604020202020204" pitchFamily="34" charset="0"/>
                <a:cs typeface="Arial" panose="020B0604020202020204" pitchFamily="34" charset="0"/>
              </a:rPr>
              <a:t> counsel, encouragement, admonishment, instruction, exhortation, warning, and discipleship is only as good and effective as </a:t>
            </a:r>
            <a:r>
              <a:rPr lang="en-US" sz="3200" b="1" u="sng" dirty="0">
                <a:solidFill>
                  <a:srgbClr val="FF0000"/>
                </a:solidFill>
                <a:latin typeface="Arial" panose="020B0604020202020204" pitchFamily="34" charset="0"/>
                <a:cs typeface="Arial" panose="020B0604020202020204" pitchFamily="34" charset="0"/>
              </a:rPr>
              <a:t>our</a:t>
            </a:r>
            <a:r>
              <a:rPr lang="en-US" sz="3200" b="1" dirty="0">
                <a:solidFill>
                  <a:srgbClr val="FF0000"/>
                </a:solidFill>
                <a:latin typeface="Arial" panose="020B0604020202020204" pitchFamily="34" charset="0"/>
                <a:cs typeface="Arial" panose="020B0604020202020204" pitchFamily="34" charset="0"/>
              </a:rPr>
              <a:t> theology and doctrine!!!</a:t>
            </a:r>
          </a:p>
          <a:p>
            <a:pPr algn="ctr"/>
            <a:endParaRPr lang="en-US" sz="3200" b="1" u="sng" dirty="0">
              <a:solidFill>
                <a:srgbClr val="FF0000"/>
              </a:solidFill>
              <a:latin typeface="Arial" panose="020B0604020202020204" pitchFamily="34" charset="0"/>
              <a:cs typeface="Arial" panose="020B0604020202020204" pitchFamily="34" charset="0"/>
            </a:endParaRPr>
          </a:p>
          <a:p>
            <a:pPr algn="ctr"/>
            <a:endParaRPr lang="en-US" sz="3200" b="1" u="sng" dirty="0">
              <a:latin typeface="Arial" panose="020B0604020202020204" pitchFamily="34" charset="0"/>
              <a:cs typeface="Arial" panose="020B0604020202020204" pitchFamily="34" charset="0"/>
            </a:endParaRPr>
          </a:p>
        </p:txBody>
      </p:sp>
      <p:pic>
        <p:nvPicPr>
          <p:cNvPr id="3" name="Picture 2">
            <a:extLst>
              <a:ext uri="{FF2B5EF4-FFF2-40B4-BE49-F238E27FC236}">
                <a16:creationId xmlns:a16="http://schemas.microsoft.com/office/drawing/2014/main" id="{12E3C04C-AE69-5A95-D915-D9D906BEE604}"/>
              </a:ext>
            </a:extLst>
          </p:cNvPr>
          <p:cNvPicPr>
            <a:picLocks noChangeAspect="1"/>
          </p:cNvPicPr>
          <p:nvPr/>
        </p:nvPicPr>
        <p:blipFill>
          <a:blip r:embed="rId2"/>
          <a:stretch>
            <a:fillRect/>
          </a:stretch>
        </p:blipFill>
        <p:spPr>
          <a:xfrm>
            <a:off x="7441333" y="5555679"/>
            <a:ext cx="1552768" cy="1302321"/>
          </a:xfrm>
          <a:prstGeom prst="rect">
            <a:avLst/>
          </a:prstGeom>
        </p:spPr>
      </p:pic>
    </p:spTree>
    <p:extLst>
      <p:ext uri="{BB962C8B-B14F-4D97-AF65-F5344CB8AC3E}">
        <p14:creationId xmlns:p14="http://schemas.microsoft.com/office/powerpoint/2010/main" val="96575203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9B02BE7-CBEE-85DF-D1B0-390A1404C9FA}"/>
              </a:ext>
            </a:extLst>
          </p:cNvPr>
          <p:cNvSpPr txBox="1"/>
          <p:nvPr/>
        </p:nvSpPr>
        <p:spPr>
          <a:xfrm>
            <a:off x="836341" y="1850201"/>
            <a:ext cx="7089387" cy="2585323"/>
          </a:xfrm>
          <a:prstGeom prst="rect">
            <a:avLst/>
          </a:prstGeom>
          <a:noFill/>
        </p:spPr>
        <p:txBody>
          <a:bodyPr wrap="square">
            <a:spAutoFit/>
          </a:bodyPr>
          <a:lstStyle/>
          <a:p>
            <a:r>
              <a:rPr lang="en-US" i="1" dirty="0">
                <a:latin typeface="Arial" panose="020B0604020202020204" pitchFamily="34" charset="0"/>
                <a:cs typeface="Arial" panose="020B0604020202020204" pitchFamily="34" charset="0"/>
              </a:rPr>
              <a:t>Systematic Theology</a:t>
            </a:r>
            <a:r>
              <a:rPr lang="en-US" dirty="0">
                <a:latin typeface="Arial" panose="020B0604020202020204" pitchFamily="34" charset="0"/>
                <a:cs typeface="Arial" panose="020B0604020202020204" pitchFamily="34" charset="0"/>
              </a:rPr>
              <a:t>, Wayne Grudem</a:t>
            </a:r>
          </a:p>
          <a:p>
            <a:endParaRPr lang="en-US" dirty="0">
              <a:latin typeface="Arial" panose="020B0604020202020204" pitchFamily="34" charset="0"/>
              <a:cs typeface="Arial" panose="020B0604020202020204" pitchFamily="34" charset="0"/>
            </a:endParaRPr>
          </a:p>
          <a:p>
            <a:r>
              <a:rPr lang="en-US" i="1" dirty="0">
                <a:latin typeface="Arial" panose="020B0604020202020204" pitchFamily="34" charset="0"/>
                <a:cs typeface="Arial" panose="020B0604020202020204" pitchFamily="34" charset="0"/>
              </a:rPr>
              <a:t>Biblical Doctrine, </a:t>
            </a:r>
            <a:r>
              <a:rPr lang="en-US" dirty="0">
                <a:latin typeface="Arial" panose="020B0604020202020204" pitchFamily="34" charset="0"/>
                <a:cs typeface="Arial" panose="020B0604020202020204" pitchFamily="34" charset="0"/>
              </a:rPr>
              <a:t>John MacArthur</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hlinkClick r:id="rId2"/>
              </a:rPr>
              <a:t>https://www.blueletterbible.org/faq/attributes.cfm</a:t>
            </a:r>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A.W. Pink, </a:t>
            </a:r>
            <a:r>
              <a:rPr lang="en-US" i="1" dirty="0">
                <a:latin typeface="Arial" panose="020B0604020202020204" pitchFamily="34" charset="0"/>
                <a:cs typeface="Arial" panose="020B0604020202020204" pitchFamily="34" charset="0"/>
              </a:rPr>
              <a:t>The Attributes of God</a:t>
            </a:r>
          </a:p>
          <a:p>
            <a:r>
              <a:rPr lang="en-US" dirty="0">
                <a:latin typeface="Arial" panose="020B0604020202020204" pitchFamily="34" charset="0"/>
                <a:cs typeface="Arial" panose="020B0604020202020204" pitchFamily="34" charset="0"/>
              </a:rPr>
              <a:t>https://titusinstitute.com/top/ebooks/attributesgodronjones12.pdf</a:t>
            </a:r>
          </a:p>
          <a:p>
            <a:endParaRPr lang="en-US"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B3B5BDFB-7A9D-7B57-94B1-8CF3433D5FE3}"/>
              </a:ext>
            </a:extLst>
          </p:cNvPr>
          <p:cNvSpPr txBox="1"/>
          <p:nvPr/>
        </p:nvSpPr>
        <p:spPr>
          <a:xfrm>
            <a:off x="2957861" y="868453"/>
            <a:ext cx="4577574" cy="369332"/>
          </a:xfrm>
          <a:prstGeom prst="rect">
            <a:avLst/>
          </a:prstGeom>
          <a:noFill/>
        </p:spPr>
        <p:txBody>
          <a:bodyPr wrap="square">
            <a:spAutoFit/>
          </a:bodyPr>
          <a:lstStyle/>
          <a:p>
            <a:r>
              <a:rPr lang="en-US" b="1" dirty="0">
                <a:latin typeface="Arial" panose="020B0604020202020204" pitchFamily="34" charset="0"/>
                <a:cs typeface="Arial" panose="020B0604020202020204" pitchFamily="34" charset="0"/>
              </a:rPr>
              <a:t>References - Attributes</a:t>
            </a:r>
          </a:p>
        </p:txBody>
      </p:sp>
      <p:pic>
        <p:nvPicPr>
          <p:cNvPr id="7" name="Picture 6">
            <a:extLst>
              <a:ext uri="{FF2B5EF4-FFF2-40B4-BE49-F238E27FC236}">
                <a16:creationId xmlns:a16="http://schemas.microsoft.com/office/drawing/2014/main" id="{582495D8-F2EA-C8E1-94D4-FAE1FAA8F6EE}"/>
              </a:ext>
            </a:extLst>
          </p:cNvPr>
          <p:cNvPicPr>
            <a:picLocks noChangeAspect="1"/>
          </p:cNvPicPr>
          <p:nvPr/>
        </p:nvPicPr>
        <p:blipFill>
          <a:blip r:embed="rId3"/>
          <a:stretch>
            <a:fillRect/>
          </a:stretch>
        </p:blipFill>
        <p:spPr>
          <a:xfrm>
            <a:off x="6791773" y="5047940"/>
            <a:ext cx="2267909" cy="1902117"/>
          </a:xfrm>
          <a:prstGeom prst="rect">
            <a:avLst/>
          </a:prstGeom>
        </p:spPr>
      </p:pic>
    </p:spTree>
    <p:extLst>
      <p:ext uri="{BB962C8B-B14F-4D97-AF65-F5344CB8AC3E}">
        <p14:creationId xmlns:p14="http://schemas.microsoft.com/office/powerpoint/2010/main" val="144820427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2073EF36-C98C-44DF-89E1-3EF230AC6C92}"/>
              </a:ext>
            </a:extLst>
          </p:cNvPr>
          <p:cNvSpPr>
            <a:spLocks noGrp="1"/>
          </p:cNvSpPr>
          <p:nvPr>
            <p:ph type="dt" sz="half" idx="10"/>
          </p:nvPr>
        </p:nvSpPr>
        <p:spPr/>
        <p:txBody>
          <a:bodyPr/>
          <a:lstStyle/>
          <a:p>
            <a:r>
              <a:rPr lang="en-US"/>
              <a:t>Name, Copyright Information</a:t>
            </a:r>
          </a:p>
        </p:txBody>
      </p:sp>
      <p:pic>
        <p:nvPicPr>
          <p:cNvPr id="7" name="Picture 6">
            <a:extLst>
              <a:ext uri="{FF2B5EF4-FFF2-40B4-BE49-F238E27FC236}">
                <a16:creationId xmlns:a16="http://schemas.microsoft.com/office/drawing/2014/main" id="{136AEFBA-311C-4775-8B9E-EE8374A5E9ED}"/>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rot="10800000">
            <a:off x="-477411" y="-908107"/>
            <a:ext cx="10073640" cy="7740650"/>
          </a:xfrm>
          <a:prstGeom prst="rect">
            <a:avLst/>
          </a:prstGeom>
          <a:noFill/>
        </p:spPr>
      </p:pic>
      <p:sp>
        <p:nvSpPr>
          <p:cNvPr id="8" name="TextBox 7">
            <a:extLst>
              <a:ext uri="{FF2B5EF4-FFF2-40B4-BE49-F238E27FC236}">
                <a16:creationId xmlns:a16="http://schemas.microsoft.com/office/drawing/2014/main" id="{5EA60446-37A2-4EF7-A99B-59B33617B3B2}"/>
              </a:ext>
            </a:extLst>
          </p:cNvPr>
          <p:cNvSpPr txBox="1"/>
          <p:nvPr/>
        </p:nvSpPr>
        <p:spPr>
          <a:xfrm>
            <a:off x="-477411" y="187215"/>
            <a:ext cx="9124683" cy="830997"/>
          </a:xfrm>
          <a:prstGeom prst="rect">
            <a:avLst/>
          </a:prstGeom>
          <a:noFill/>
        </p:spPr>
        <p:txBody>
          <a:bodyPr wrap="square" rtlCol="0">
            <a:spAutoFit/>
          </a:bodyPr>
          <a:lstStyle/>
          <a:p>
            <a:pPr algn="ctr"/>
            <a:r>
              <a:rPr lang="en-US" sz="4800" dirty="0">
                <a:ln w="3175" cmpd="sng">
                  <a:noFill/>
                </a:ln>
                <a:solidFill>
                  <a:prstClr val="black"/>
                </a:solidFill>
                <a:latin typeface="Arial" panose="020B0604020202020204" pitchFamily="34" charset="0"/>
                <a:ea typeface="+mj-ea"/>
                <a:cs typeface="Arial" panose="020B0604020202020204" pitchFamily="34" charset="0"/>
              </a:rPr>
              <a:t>Conclusion</a:t>
            </a:r>
            <a:endParaRPr lang="en-US" sz="4800"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D32A40FA-099C-4686-B6D6-8677E1A7E897}"/>
              </a:ext>
            </a:extLst>
          </p:cNvPr>
          <p:cNvSpPr txBox="1"/>
          <p:nvPr/>
        </p:nvSpPr>
        <p:spPr>
          <a:xfrm>
            <a:off x="-1" y="1510654"/>
            <a:ext cx="8240889" cy="4832092"/>
          </a:xfrm>
          <a:prstGeom prst="rect">
            <a:avLst/>
          </a:prstGeom>
          <a:noFill/>
        </p:spPr>
        <p:txBody>
          <a:bodyPr wrap="square" rtlCol="0">
            <a:spAutoFit/>
          </a:bodyPr>
          <a:lstStyle/>
          <a:p>
            <a:r>
              <a:rPr lang="en-US" sz="2800" i="1" dirty="0">
                <a:solidFill>
                  <a:schemeClr val="accent3">
                    <a:lumMod val="75000"/>
                  </a:schemeClr>
                </a:solidFill>
                <a:latin typeface="Arial" panose="020B0604020202020204" pitchFamily="34" charset="0"/>
                <a:cs typeface="Arial" panose="020B0604020202020204" pitchFamily="34" charset="0"/>
              </a:rPr>
              <a:t>“We proclaim Him, admonishing every man </a:t>
            </a:r>
          </a:p>
          <a:p>
            <a:r>
              <a:rPr lang="en-US" sz="2800" i="1" dirty="0">
                <a:solidFill>
                  <a:schemeClr val="accent3">
                    <a:lumMod val="75000"/>
                  </a:schemeClr>
                </a:solidFill>
                <a:latin typeface="Arial" panose="020B0604020202020204" pitchFamily="34" charset="0"/>
                <a:cs typeface="Arial" panose="020B0604020202020204" pitchFamily="34" charset="0"/>
              </a:rPr>
              <a:t>and teaching every man with all wisdom, </a:t>
            </a:r>
          </a:p>
          <a:p>
            <a:r>
              <a:rPr lang="en-US" sz="2800" i="1" dirty="0">
                <a:solidFill>
                  <a:schemeClr val="accent3">
                    <a:lumMod val="75000"/>
                  </a:schemeClr>
                </a:solidFill>
                <a:latin typeface="Arial" panose="020B0604020202020204" pitchFamily="34" charset="0"/>
                <a:cs typeface="Arial" panose="020B0604020202020204" pitchFamily="34" charset="0"/>
              </a:rPr>
              <a:t>so that we may present every man </a:t>
            </a:r>
          </a:p>
          <a:p>
            <a:r>
              <a:rPr lang="en-US" sz="2800" i="1" dirty="0">
                <a:solidFill>
                  <a:schemeClr val="accent3">
                    <a:lumMod val="75000"/>
                  </a:schemeClr>
                </a:solidFill>
                <a:latin typeface="Arial" panose="020B0604020202020204" pitchFamily="34" charset="0"/>
                <a:cs typeface="Arial" panose="020B0604020202020204" pitchFamily="34" charset="0"/>
              </a:rPr>
              <a:t>complete in Christ.”  </a:t>
            </a:r>
          </a:p>
          <a:p>
            <a:r>
              <a:rPr lang="en-US" sz="2800" i="1" dirty="0">
                <a:solidFill>
                  <a:schemeClr val="accent3">
                    <a:lumMod val="75000"/>
                  </a:schemeClr>
                </a:solidFill>
                <a:latin typeface="Arial" panose="020B0604020202020204" pitchFamily="34" charset="0"/>
                <a:cs typeface="Arial" panose="020B0604020202020204" pitchFamily="34" charset="0"/>
              </a:rPr>
              <a:t>							Colossians 1:28</a:t>
            </a:r>
          </a:p>
          <a:p>
            <a:endParaRPr lang="en-US" sz="2800" dirty="0">
              <a:latin typeface="Arial" panose="020B0604020202020204" pitchFamily="34" charset="0"/>
              <a:cs typeface="Arial" panose="020B0604020202020204" pitchFamily="34" charset="0"/>
            </a:endParaRPr>
          </a:p>
          <a:p>
            <a:r>
              <a:rPr lang="en-US" sz="2800" i="1" dirty="0">
                <a:solidFill>
                  <a:schemeClr val="accent3">
                    <a:lumMod val="75000"/>
                  </a:schemeClr>
                </a:solidFill>
                <a:latin typeface="Arial" panose="020B0604020202020204" pitchFamily="34" charset="0"/>
                <a:cs typeface="Arial" panose="020B0604020202020204" pitchFamily="34" charset="0"/>
              </a:rPr>
              <a:t>And concerning you, my brethren, I myself also am convinced that you yourselves are full of goodness, filled with all knowledge and able also to admonish one another. </a:t>
            </a:r>
          </a:p>
          <a:p>
            <a:r>
              <a:rPr lang="en-US" sz="2800" i="1" dirty="0">
                <a:solidFill>
                  <a:schemeClr val="accent3">
                    <a:lumMod val="75000"/>
                  </a:schemeClr>
                </a:solidFill>
                <a:latin typeface="Arial" panose="020B0604020202020204" pitchFamily="34" charset="0"/>
                <a:cs typeface="Arial" panose="020B0604020202020204" pitchFamily="34" charset="0"/>
              </a:rPr>
              <a:t>							Romans 15:14</a:t>
            </a:r>
          </a:p>
        </p:txBody>
      </p:sp>
      <p:pic>
        <p:nvPicPr>
          <p:cNvPr id="6" name="Picture 5" descr="C:\Users\kevin.c.lee\Desktop\untitled.png">
            <a:extLst>
              <a:ext uri="{FF2B5EF4-FFF2-40B4-BE49-F238E27FC236}">
                <a16:creationId xmlns:a16="http://schemas.microsoft.com/office/drawing/2014/main" id="{DA6A8D00-FA83-4367-B1E0-3A69DF3215C3}"/>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231976" y="-401444"/>
            <a:ext cx="2018116" cy="1006355"/>
          </a:xfrm>
          <a:prstGeom prst="rect">
            <a:avLst/>
          </a:prstGeom>
          <a:noFill/>
          <a:ln>
            <a:noFill/>
          </a:ln>
        </p:spPr>
      </p:pic>
      <p:pic>
        <p:nvPicPr>
          <p:cNvPr id="2" name="Picture 1">
            <a:extLst>
              <a:ext uri="{FF2B5EF4-FFF2-40B4-BE49-F238E27FC236}">
                <a16:creationId xmlns:a16="http://schemas.microsoft.com/office/drawing/2014/main" id="{6445DC66-2E66-D8E1-CBF2-5361799C3919}"/>
              </a:ext>
            </a:extLst>
          </p:cNvPr>
          <p:cNvPicPr>
            <a:picLocks noChangeAspect="1"/>
          </p:cNvPicPr>
          <p:nvPr/>
        </p:nvPicPr>
        <p:blipFill>
          <a:blip r:embed="rId4"/>
          <a:stretch>
            <a:fillRect/>
          </a:stretch>
        </p:blipFill>
        <p:spPr>
          <a:xfrm>
            <a:off x="6222771" y="-846307"/>
            <a:ext cx="2018117" cy="1692614"/>
          </a:xfrm>
          <a:prstGeom prst="rect">
            <a:avLst/>
          </a:prstGeom>
        </p:spPr>
      </p:pic>
    </p:spTree>
    <p:extLst>
      <p:ext uri="{BB962C8B-B14F-4D97-AF65-F5344CB8AC3E}">
        <p14:creationId xmlns:p14="http://schemas.microsoft.com/office/powerpoint/2010/main" val="30601482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A9E4CDCF-5057-11DD-34FD-D5336F4F87BF}"/>
              </a:ext>
            </a:extLst>
          </p:cNvPr>
          <p:cNvSpPr txBox="1"/>
          <p:nvPr/>
        </p:nvSpPr>
        <p:spPr>
          <a:xfrm>
            <a:off x="315272" y="1012954"/>
            <a:ext cx="8513456" cy="4832092"/>
          </a:xfrm>
          <a:prstGeom prst="rect">
            <a:avLst/>
          </a:prstGeom>
          <a:noFill/>
        </p:spPr>
        <p:txBody>
          <a:bodyPr wrap="square">
            <a:spAutoFit/>
          </a:bodyPr>
          <a:lstStyle/>
          <a:p>
            <a:pPr algn="ctr"/>
            <a:r>
              <a:rPr lang="en-US" sz="2800" b="1" u="sng" dirty="0">
                <a:latin typeface="Arial" panose="020B0604020202020204" pitchFamily="34" charset="0"/>
                <a:cs typeface="Arial" panose="020B0604020202020204" pitchFamily="34" charset="0"/>
              </a:rPr>
              <a:t>SMCC Certified Biblical Counseling Training Center</a:t>
            </a:r>
          </a:p>
          <a:p>
            <a:pPr algn="ctr"/>
            <a:r>
              <a:rPr lang="en-US" sz="2800" b="1" u="sng" dirty="0">
                <a:latin typeface="Arial" panose="020B0604020202020204" pitchFamily="34" charset="0"/>
                <a:cs typeface="Arial" panose="020B0604020202020204" pitchFamily="34" charset="0"/>
              </a:rPr>
              <a:t>Biblical Counseling Class</a:t>
            </a:r>
          </a:p>
          <a:p>
            <a:pPr algn="ctr"/>
            <a:endParaRPr lang="en-US" sz="2800" b="1" u="sng" dirty="0">
              <a:latin typeface="Arial" panose="020B0604020202020204" pitchFamily="34" charset="0"/>
              <a:cs typeface="Arial" panose="020B0604020202020204" pitchFamily="34" charset="0"/>
            </a:endParaRPr>
          </a:p>
          <a:p>
            <a:pPr algn="ctr"/>
            <a:r>
              <a:rPr lang="en-US" sz="2800" b="1" u="sng" dirty="0">
                <a:latin typeface="Arial" panose="020B0604020202020204" pitchFamily="34" charset="0"/>
                <a:cs typeface="Arial" panose="020B0604020202020204" pitchFamily="34" charset="0"/>
              </a:rPr>
              <a:t>Association of Certified Biblical Counselors (ACBC)</a:t>
            </a:r>
            <a:endParaRPr lang="en-US" sz="2800" dirty="0">
              <a:latin typeface="Arial" panose="020B0604020202020204" pitchFamily="34" charset="0"/>
              <a:cs typeface="Arial" panose="020B0604020202020204" pitchFamily="34" charset="0"/>
            </a:endParaRPr>
          </a:p>
          <a:p>
            <a:pPr algn="ctr"/>
            <a:endParaRPr lang="en-US" sz="2800" b="1" u="sng" dirty="0">
              <a:latin typeface="Arial" panose="020B0604020202020204" pitchFamily="34" charset="0"/>
              <a:cs typeface="Arial" panose="020B0604020202020204" pitchFamily="34" charset="0"/>
            </a:endParaRPr>
          </a:p>
          <a:p>
            <a:pPr algn="ctr"/>
            <a:r>
              <a:rPr lang="en-US" sz="2800" b="1" dirty="0">
                <a:latin typeface="Arial" panose="020B0604020202020204" pitchFamily="34" charset="0"/>
                <a:cs typeface="Arial" panose="020B0604020202020204" pitchFamily="34" charset="0"/>
              </a:rPr>
              <a:t>Biblical Counseling Certification Theology Exam</a:t>
            </a:r>
          </a:p>
          <a:p>
            <a:endParaRPr lang="en-US" sz="2800" b="1" dirty="0">
              <a:latin typeface="Arial" panose="020B0604020202020204" pitchFamily="34" charset="0"/>
              <a:cs typeface="Arial" panose="020B0604020202020204" pitchFamily="34" charset="0"/>
            </a:endParaRPr>
          </a:p>
          <a:p>
            <a:endParaRPr lang="en-US" sz="2800" dirty="0">
              <a:latin typeface="Arial" panose="020B0604020202020204" pitchFamily="34" charset="0"/>
              <a:cs typeface="Arial" panose="020B0604020202020204" pitchFamily="34" charset="0"/>
            </a:endParaRPr>
          </a:p>
          <a:p>
            <a:endParaRPr lang="en-US" sz="2800"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A26747F6-13D2-03A1-FE02-04B182F6D029}"/>
              </a:ext>
            </a:extLst>
          </p:cNvPr>
          <p:cNvSpPr txBox="1"/>
          <p:nvPr/>
        </p:nvSpPr>
        <p:spPr>
          <a:xfrm>
            <a:off x="3506092" y="5063796"/>
            <a:ext cx="1903085" cy="369332"/>
          </a:xfrm>
          <a:prstGeom prst="rect">
            <a:avLst/>
          </a:prstGeom>
          <a:noFill/>
        </p:spPr>
        <p:txBody>
          <a:bodyPr wrap="none" rtlCol="0">
            <a:spAutoFit/>
          </a:bodyPr>
          <a:lstStyle/>
          <a:p>
            <a:r>
              <a:rPr lang="en-US" b="1" dirty="0">
                <a:latin typeface="Arial" panose="020B0604020202020204" pitchFamily="34" charset="0"/>
                <a:cs typeface="Arial" panose="020B0604020202020204" pitchFamily="34" charset="0"/>
              </a:rPr>
              <a:t>October 1, 2025</a:t>
            </a:r>
          </a:p>
        </p:txBody>
      </p:sp>
      <p:pic>
        <p:nvPicPr>
          <p:cNvPr id="3" name="Picture 2">
            <a:extLst>
              <a:ext uri="{FF2B5EF4-FFF2-40B4-BE49-F238E27FC236}">
                <a16:creationId xmlns:a16="http://schemas.microsoft.com/office/drawing/2014/main" id="{65C97259-1C17-EF8B-282E-50953AE4709F}"/>
              </a:ext>
            </a:extLst>
          </p:cNvPr>
          <p:cNvPicPr>
            <a:picLocks noChangeAspect="1"/>
          </p:cNvPicPr>
          <p:nvPr/>
        </p:nvPicPr>
        <p:blipFill>
          <a:blip r:embed="rId2"/>
          <a:stretch>
            <a:fillRect/>
          </a:stretch>
        </p:blipFill>
        <p:spPr>
          <a:xfrm>
            <a:off x="7619752" y="5457048"/>
            <a:ext cx="1524248" cy="1278401"/>
          </a:xfrm>
          <a:prstGeom prst="rect">
            <a:avLst/>
          </a:prstGeom>
        </p:spPr>
      </p:pic>
    </p:spTree>
    <p:extLst>
      <p:ext uri="{BB962C8B-B14F-4D97-AF65-F5344CB8AC3E}">
        <p14:creationId xmlns:p14="http://schemas.microsoft.com/office/powerpoint/2010/main" val="31239359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41AD5F4-A7B2-3DA0-A8AF-1CB94C434D0B}"/>
              </a:ext>
            </a:extLst>
          </p:cNvPr>
          <p:cNvSpPr txBox="1"/>
          <p:nvPr/>
        </p:nvSpPr>
        <p:spPr>
          <a:xfrm>
            <a:off x="133814" y="249882"/>
            <a:ext cx="8876371" cy="5739841"/>
          </a:xfrm>
          <a:prstGeom prst="rect">
            <a:avLst/>
          </a:prstGeom>
          <a:noFill/>
        </p:spPr>
        <p:txBody>
          <a:bodyPr wrap="square">
            <a:spAutoFit/>
          </a:bodyPr>
          <a:lstStyle/>
          <a:p>
            <a:pPr marL="0" marR="0" indent="228600" algn="ctr">
              <a:lnSpc>
                <a:spcPct val="150000"/>
              </a:lnSpc>
              <a:spcAft>
                <a:spcPts val="1500"/>
              </a:spcAft>
              <a:buNone/>
            </a:pPr>
            <a:r>
              <a:rPr lang="en-US" sz="1400" b="1" kern="1400" spc="25" dirty="0">
                <a:solidFill>
                  <a:srgbClr val="17365D"/>
                </a:solidFill>
                <a:effectLst/>
                <a:latin typeface="Times New Roman" panose="02020603050405020304" pitchFamily="18" charset="0"/>
                <a:ea typeface="MS Gothic" panose="020B0609070205080204" pitchFamily="49" charset="-128"/>
                <a:cs typeface="Times New Roman" panose="02020603050405020304" pitchFamily="18" charset="0"/>
              </a:rPr>
              <a:t>ACBC Theology Exam</a:t>
            </a:r>
            <a:r>
              <a:rPr lang="en-US" sz="1400" b="1" kern="1400" spc="25" dirty="0">
                <a:solidFill>
                  <a:srgbClr val="17365D"/>
                </a:solidFill>
                <a:latin typeface="Times New Roman" panose="02020603050405020304" pitchFamily="18" charset="0"/>
                <a:ea typeface="MS Gothic" panose="020B0609070205080204" pitchFamily="49" charset="-128"/>
                <a:cs typeface="Times New Roman" panose="02020603050405020304" pitchFamily="18" charset="0"/>
              </a:rPr>
              <a:t> </a:t>
            </a:r>
            <a:r>
              <a:rPr lang="en-US" sz="1400" b="1" dirty="0">
                <a:solidFill>
                  <a:srgbClr val="365F91"/>
                </a:solidFill>
                <a:effectLst/>
                <a:latin typeface="Times New Roman" panose="02020603050405020304" pitchFamily="18" charset="0"/>
                <a:ea typeface="MS Gothic" panose="020B0609070205080204" pitchFamily="49" charset="-128"/>
                <a:cs typeface="Times New Roman" panose="02020603050405020304" pitchFamily="18" charset="0"/>
              </a:rPr>
              <a:t>Formatting Instructions – </a:t>
            </a:r>
            <a:endParaRPr lang="en-US" sz="1400" b="1" dirty="0">
              <a:solidFill>
                <a:srgbClr val="365F91"/>
              </a:solidFill>
              <a:effectLst/>
              <a:latin typeface="Calibri" panose="020F0502020204030204" pitchFamily="34" charset="0"/>
              <a:ea typeface="MS Gothic" panose="020B0609070205080204" pitchFamily="49" charset="-128"/>
              <a:cs typeface="Times New Roman" panose="02020603050405020304" pitchFamily="18" charset="0"/>
            </a:endParaRPr>
          </a:p>
          <a:p>
            <a:pPr marL="342900" marR="0" lvl="0" indent="-342900" algn="just">
              <a:lnSpc>
                <a:spcPct val="150000"/>
              </a:lnSpc>
              <a:buFont typeface="Symbol" panose="05050102010706020507" pitchFamily="18" charset="2"/>
              <a:buChar char=""/>
            </a:pPr>
            <a:r>
              <a:rPr lang="en-US" sz="1400" dirty="0">
                <a:effectLst/>
                <a:latin typeface="Times New Roman" panose="02020603050405020304" pitchFamily="18" charset="0"/>
                <a:ea typeface="MS Mincho" panose="02020609040205080304" pitchFamily="49" charset="-128"/>
              </a:rPr>
              <a:t>Use this </a:t>
            </a:r>
            <a:r>
              <a:rPr lang="en-US" sz="1400" u="sng" dirty="0">
                <a:effectLst/>
                <a:latin typeface="Times New Roman" panose="02020603050405020304" pitchFamily="18" charset="0"/>
                <a:ea typeface="MS Mincho" panose="02020609040205080304" pitchFamily="49" charset="-128"/>
              </a:rPr>
              <a:t>t</a:t>
            </a:r>
            <a:r>
              <a:rPr lang="en-US" sz="1400" b="1" u="sng" dirty="0">
                <a:effectLst/>
                <a:latin typeface="Times New Roman" panose="02020603050405020304" pitchFamily="18" charset="0"/>
                <a:ea typeface="MS Mincho" panose="02020609040205080304" pitchFamily="49" charset="-128"/>
              </a:rPr>
              <a:t>emplate</a:t>
            </a:r>
            <a:r>
              <a:rPr lang="en-US" sz="1400" dirty="0">
                <a:effectLst/>
                <a:latin typeface="Times New Roman" panose="02020603050405020304" pitchFamily="18" charset="0"/>
                <a:ea typeface="MS Mincho" panose="02020609040205080304" pitchFamily="49" charset="-128"/>
              </a:rPr>
              <a:t> to write your answers. This </a:t>
            </a:r>
            <a:r>
              <a:rPr lang="en-US" sz="1400" b="1" u="sng" dirty="0">
                <a:effectLst/>
                <a:latin typeface="Times New Roman" panose="02020603050405020304" pitchFamily="18" charset="0"/>
                <a:ea typeface="MS Mincho" panose="02020609040205080304" pitchFamily="49" charset="-128"/>
              </a:rPr>
              <a:t>template is preset </a:t>
            </a:r>
            <a:r>
              <a:rPr lang="en-US" sz="1400" dirty="0">
                <a:effectLst/>
                <a:latin typeface="Times New Roman" panose="02020603050405020304" pitchFamily="18" charset="0"/>
                <a:ea typeface="MS Mincho" panose="02020609040205080304" pitchFamily="49" charset="-128"/>
              </a:rPr>
              <a:t>to required formatting specifications: </a:t>
            </a:r>
            <a:r>
              <a:rPr lang="en-US" sz="1400" b="1" dirty="0">
                <a:effectLst/>
                <a:latin typeface="Times New Roman" panose="02020603050405020304" pitchFamily="18" charset="0"/>
                <a:ea typeface="MS Mincho" panose="02020609040205080304" pitchFamily="49" charset="-128"/>
              </a:rPr>
              <a:t>1-inch margins, 1.5 spacing, 12-point, Times New Roman font</a:t>
            </a:r>
            <a:r>
              <a:rPr lang="en-US" sz="1400" dirty="0">
                <a:effectLst/>
                <a:latin typeface="Times New Roman" panose="02020603050405020304" pitchFamily="18" charset="0"/>
                <a:ea typeface="MS Mincho" panose="02020609040205080304" pitchFamily="49" charset="-128"/>
              </a:rPr>
              <a:t>. </a:t>
            </a:r>
          </a:p>
          <a:p>
            <a:pPr marL="342900" marR="0" lvl="0" indent="-342900" algn="just">
              <a:lnSpc>
                <a:spcPct val="150000"/>
              </a:lnSpc>
              <a:buFont typeface="Symbol" panose="05050102010706020507" pitchFamily="18" charset="2"/>
              <a:buChar char=""/>
            </a:pPr>
            <a:r>
              <a:rPr lang="en-US" sz="1400" dirty="0">
                <a:effectLst/>
                <a:latin typeface="Times New Roman" panose="02020603050405020304" pitchFamily="18" charset="0"/>
                <a:ea typeface="MS Mincho" panose="02020609040205080304" pitchFamily="49" charset="-128"/>
              </a:rPr>
              <a:t>Respond thoroughly to each of the questions </a:t>
            </a:r>
            <a:r>
              <a:rPr lang="en-US" sz="1400" b="1" u="sng" dirty="0">
                <a:effectLst/>
                <a:latin typeface="Times New Roman" panose="02020603050405020304" pitchFamily="18" charset="0"/>
                <a:ea typeface="MS Mincho" panose="02020609040205080304" pitchFamily="49" charset="-128"/>
              </a:rPr>
              <a:t>using essay-style answers</a:t>
            </a:r>
            <a:r>
              <a:rPr lang="en-US" sz="1400" dirty="0">
                <a:effectLst/>
                <a:latin typeface="Times New Roman" panose="02020603050405020304" pitchFamily="18" charset="0"/>
                <a:ea typeface="MS Mincho" panose="02020609040205080304" pitchFamily="49" charset="-128"/>
              </a:rPr>
              <a:t>. Avoid bullet points, sentence fragments, etc.</a:t>
            </a:r>
          </a:p>
          <a:p>
            <a:pPr marL="342900" marR="0" lvl="0" indent="-342900" algn="just">
              <a:lnSpc>
                <a:spcPct val="150000"/>
              </a:lnSpc>
              <a:buFont typeface="Symbol" panose="05050102010706020507" pitchFamily="18" charset="2"/>
              <a:buChar char=""/>
            </a:pPr>
            <a:r>
              <a:rPr lang="en-US" sz="1400" dirty="0">
                <a:effectLst/>
                <a:latin typeface="Times New Roman" panose="02020603050405020304" pitchFamily="18" charset="0"/>
                <a:ea typeface="MS Mincho" panose="02020609040205080304" pitchFamily="49" charset="-128"/>
              </a:rPr>
              <a:t>Compose your answers clearly and precisely, defining all terms. Do </a:t>
            </a:r>
            <a:r>
              <a:rPr lang="en-US" sz="1400" u="sng" dirty="0">
                <a:effectLst/>
                <a:latin typeface="Times New Roman" panose="02020603050405020304" pitchFamily="18" charset="0"/>
                <a:ea typeface="MS Mincho" panose="02020609040205080304" pitchFamily="49" charset="-128"/>
              </a:rPr>
              <a:t>not</a:t>
            </a:r>
            <a:r>
              <a:rPr lang="en-US" sz="1400" dirty="0">
                <a:effectLst/>
                <a:latin typeface="Times New Roman" panose="02020603050405020304" pitchFamily="18" charset="0"/>
                <a:ea typeface="MS Mincho" panose="02020609040205080304" pitchFamily="49" charset="-128"/>
              </a:rPr>
              <a:t> introduce your answer; just answer the question. If the questions consist of several parts, write a paragraph or two on each part and identify each part. </a:t>
            </a:r>
          </a:p>
          <a:p>
            <a:pPr marL="342900" marR="0" lvl="0" indent="-342900" algn="just">
              <a:lnSpc>
                <a:spcPct val="150000"/>
              </a:lnSpc>
              <a:buFont typeface="Symbol" panose="05050102010706020507" pitchFamily="18" charset="2"/>
              <a:buChar char=""/>
            </a:pPr>
            <a:r>
              <a:rPr lang="en-US" sz="1400" dirty="0">
                <a:effectLst/>
                <a:latin typeface="Times New Roman" panose="02020603050405020304" pitchFamily="18" charset="0"/>
                <a:ea typeface="MS Mincho" panose="02020609040205080304" pitchFamily="49" charset="-128"/>
              </a:rPr>
              <a:t>Provide answers </a:t>
            </a:r>
            <a:r>
              <a:rPr lang="en-US" sz="1400" b="1" u="sng" dirty="0">
                <a:effectLst/>
                <a:latin typeface="Times New Roman" panose="02020603050405020304" pitchFamily="18" charset="0"/>
                <a:ea typeface="MS Mincho" panose="02020609040205080304" pitchFamily="49" charset="-128"/>
              </a:rPr>
              <a:t>to each question</a:t>
            </a:r>
            <a:r>
              <a:rPr lang="en-US" sz="1400" dirty="0">
                <a:effectLst/>
                <a:latin typeface="Times New Roman" panose="02020603050405020304" pitchFamily="18" charset="0"/>
                <a:ea typeface="MS Mincho" panose="02020609040205080304" pitchFamily="49" charset="-128"/>
              </a:rPr>
              <a:t>, including for case studies, that are </a:t>
            </a:r>
            <a:r>
              <a:rPr lang="en-US" sz="1400" b="1" u="sng" dirty="0">
                <a:effectLst/>
                <a:latin typeface="Times New Roman" panose="02020603050405020304" pitchFamily="18" charset="0"/>
                <a:ea typeface="MS Mincho" panose="02020609040205080304" pitchFamily="49" charset="-128"/>
              </a:rPr>
              <a:t>at least</a:t>
            </a:r>
            <a:r>
              <a:rPr lang="en-US" sz="1400" b="1" dirty="0">
                <a:effectLst/>
                <a:latin typeface="Times New Roman" panose="02020603050405020304" pitchFamily="18" charset="0"/>
                <a:ea typeface="MS Mincho" panose="02020609040205080304" pitchFamily="49" charset="-128"/>
              </a:rPr>
              <a:t> </a:t>
            </a:r>
            <a:r>
              <a:rPr lang="en-US" sz="1400" b="1" u="sng" dirty="0">
                <a:effectLst/>
                <a:latin typeface="Times New Roman" panose="02020603050405020304" pitchFamily="18" charset="0"/>
                <a:ea typeface="MS Mincho" panose="02020609040205080304" pitchFamily="49" charset="-128"/>
              </a:rPr>
              <a:t>1 page to 1.5 pages in length</a:t>
            </a:r>
            <a:r>
              <a:rPr lang="en-US" sz="1400" dirty="0">
                <a:effectLst/>
                <a:latin typeface="Times New Roman" panose="02020603050405020304" pitchFamily="18" charset="0"/>
                <a:ea typeface="MS Mincho" panose="02020609040205080304" pitchFamily="49" charset="-128"/>
              </a:rPr>
              <a:t>. If your answers do </a:t>
            </a:r>
            <a:r>
              <a:rPr lang="en-US" sz="1400" u="sng" dirty="0">
                <a:effectLst/>
                <a:latin typeface="Times New Roman" panose="02020603050405020304" pitchFamily="18" charset="0"/>
                <a:ea typeface="MS Mincho" panose="02020609040205080304" pitchFamily="49" charset="-128"/>
              </a:rPr>
              <a:t>not</a:t>
            </a:r>
            <a:r>
              <a:rPr lang="en-US" sz="1400" dirty="0">
                <a:effectLst/>
                <a:latin typeface="Times New Roman" panose="02020603050405020304" pitchFamily="18" charset="0"/>
                <a:ea typeface="MS Mincho" panose="02020609040205080304" pitchFamily="49" charset="-128"/>
              </a:rPr>
              <a:t> meet length requirements, they will </a:t>
            </a:r>
            <a:r>
              <a:rPr lang="en-US" sz="1400" u="sng" dirty="0">
                <a:effectLst/>
                <a:latin typeface="Times New Roman" panose="02020603050405020304" pitchFamily="18" charset="0"/>
                <a:ea typeface="MS Mincho" panose="02020609040205080304" pitchFamily="49" charset="-128"/>
              </a:rPr>
              <a:t>not</a:t>
            </a:r>
            <a:r>
              <a:rPr lang="en-US" sz="1400" dirty="0">
                <a:effectLst/>
                <a:latin typeface="Times New Roman" panose="02020603050405020304" pitchFamily="18" charset="0"/>
                <a:ea typeface="MS Mincho" panose="02020609040205080304" pitchFamily="49" charset="-128"/>
              </a:rPr>
              <a:t> be graded.</a:t>
            </a:r>
          </a:p>
          <a:p>
            <a:pPr marL="342900" marR="0" lvl="0" indent="-342900" algn="just">
              <a:lnSpc>
                <a:spcPct val="150000"/>
              </a:lnSpc>
              <a:buFont typeface="Symbol" panose="05050102010706020507" pitchFamily="18" charset="2"/>
              <a:buChar char=""/>
            </a:pPr>
            <a:r>
              <a:rPr lang="en-US" sz="1400" dirty="0">
                <a:effectLst/>
                <a:latin typeface="Times New Roman" panose="02020603050405020304" pitchFamily="18" charset="0"/>
                <a:ea typeface="MS Mincho" panose="02020609040205080304" pitchFamily="49" charset="-128"/>
              </a:rPr>
              <a:t>Answer each question at the start of a new page using a </a:t>
            </a:r>
            <a:r>
              <a:rPr lang="en-US" sz="1400" b="1" dirty="0">
                <a:effectLst/>
                <a:latin typeface="Times New Roman" panose="02020603050405020304" pitchFamily="18" charset="0"/>
                <a:ea typeface="MS Mincho" panose="02020609040205080304" pitchFamily="49" charset="-128"/>
              </a:rPr>
              <a:t>Page Break</a:t>
            </a:r>
            <a:r>
              <a:rPr lang="en-US" sz="1400" dirty="0">
                <a:effectLst/>
                <a:latin typeface="Times New Roman" panose="02020603050405020304" pitchFamily="18" charset="0"/>
                <a:ea typeface="MS Mincho" panose="02020609040205080304" pitchFamily="49" charset="-128"/>
              </a:rPr>
              <a:t>. </a:t>
            </a:r>
            <a:r>
              <a:rPr lang="en-US" sz="1400" u="sng" dirty="0">
                <a:effectLst/>
                <a:latin typeface="Times New Roman" panose="02020603050405020304" pitchFamily="18" charset="0"/>
                <a:ea typeface="MS Mincho" panose="02020609040205080304" pitchFamily="49" charset="-128"/>
              </a:rPr>
              <a:t>Do not</a:t>
            </a:r>
            <a:r>
              <a:rPr lang="en-US" sz="1400" dirty="0">
                <a:effectLst/>
                <a:latin typeface="Times New Roman" panose="02020603050405020304" pitchFamily="18" charset="0"/>
                <a:ea typeface="MS Mincho" panose="02020609040205080304" pitchFamily="49" charset="-128"/>
              </a:rPr>
              <a:t> ‘space down’ until you reach the beginning of a new page. This should already be preset in this template.</a:t>
            </a:r>
          </a:p>
          <a:p>
            <a:pPr marL="342900" marR="0" lvl="0" indent="-342900" algn="just">
              <a:lnSpc>
                <a:spcPct val="150000"/>
              </a:lnSpc>
              <a:buFont typeface="Symbol" panose="05050102010706020507" pitchFamily="18" charset="2"/>
              <a:buChar char=""/>
            </a:pPr>
            <a:r>
              <a:rPr lang="en-US" sz="1400" b="1" u="sng" dirty="0">
                <a:effectLst/>
                <a:latin typeface="Times New Roman" panose="02020603050405020304" pitchFamily="18" charset="0"/>
                <a:ea typeface="MS Mincho" panose="02020609040205080304" pitchFamily="49" charset="-128"/>
              </a:rPr>
              <a:t>Begin your answer with what you believe and why. Explain it in your own words</a:t>
            </a:r>
            <a:r>
              <a:rPr lang="en-US" sz="1400" b="1" dirty="0">
                <a:effectLst/>
                <a:latin typeface="Times New Roman" panose="02020603050405020304" pitchFamily="18" charset="0"/>
                <a:ea typeface="MS Mincho" panose="02020609040205080304" pitchFamily="49" charset="-128"/>
              </a:rPr>
              <a:t>.  Then, </a:t>
            </a:r>
            <a:r>
              <a:rPr lang="en-US" sz="1400" b="1" u="sng" dirty="0">
                <a:effectLst/>
                <a:latin typeface="Times New Roman" panose="02020603050405020304" pitchFamily="18" charset="0"/>
                <a:ea typeface="MS Mincho" panose="02020609040205080304" pitchFamily="49" charset="-128"/>
              </a:rPr>
              <a:t>support your answers </a:t>
            </a:r>
            <a:r>
              <a:rPr lang="en-US" sz="1400" b="1" dirty="0">
                <a:effectLst/>
                <a:latin typeface="Times New Roman" panose="02020603050405020304" pitchFamily="18" charset="0"/>
                <a:ea typeface="MS Mincho" panose="02020609040205080304" pitchFamily="49" charset="-128"/>
              </a:rPr>
              <a:t>with </a:t>
            </a:r>
            <a:r>
              <a:rPr lang="en-US" sz="1400" b="1" u="sng" dirty="0">
                <a:effectLst/>
                <a:latin typeface="Times New Roman" panose="02020603050405020304" pitchFamily="18" charset="0"/>
                <a:ea typeface="MS Mincho" panose="02020609040205080304" pitchFamily="49" charset="-128"/>
              </a:rPr>
              <a:t>Scripture references</a:t>
            </a:r>
            <a:r>
              <a:rPr lang="en-US" sz="1400" b="1" dirty="0">
                <a:effectLst/>
                <a:latin typeface="Times New Roman" panose="02020603050405020304" pitchFamily="18" charset="0"/>
                <a:ea typeface="MS Mincho" panose="02020609040205080304" pitchFamily="49" charset="-128"/>
              </a:rPr>
              <a:t>, but </a:t>
            </a:r>
            <a:r>
              <a:rPr lang="en-US" sz="1400" b="1" u="sng" dirty="0">
                <a:effectLst/>
                <a:latin typeface="Times New Roman" panose="02020603050405020304" pitchFamily="18" charset="0"/>
                <a:ea typeface="MS Mincho" panose="02020609040205080304" pitchFamily="49" charset="-128"/>
              </a:rPr>
              <a:t>do not write out the verses</a:t>
            </a:r>
            <a:r>
              <a:rPr lang="en-US" sz="1400" b="1" dirty="0">
                <a:effectLst/>
                <a:latin typeface="Times New Roman" panose="02020603050405020304" pitchFamily="18" charset="0"/>
                <a:ea typeface="MS Mincho" panose="02020609040205080304" pitchFamily="49" charset="-128"/>
              </a:rPr>
              <a:t>. </a:t>
            </a:r>
            <a:r>
              <a:rPr lang="en-US" sz="1400" b="1" u="sng" dirty="0">
                <a:effectLst/>
                <a:latin typeface="Times New Roman" panose="02020603050405020304" pitchFamily="18" charset="0"/>
                <a:ea typeface="MS Mincho" panose="02020609040205080304" pitchFamily="49" charset="-128"/>
              </a:rPr>
              <a:t>Quotes from other sources should be brief and contain footnote references. </a:t>
            </a:r>
          </a:p>
          <a:p>
            <a:pPr marL="342900" marR="0" lvl="0" indent="-342900" algn="just">
              <a:lnSpc>
                <a:spcPct val="150000"/>
              </a:lnSpc>
              <a:buFont typeface="Symbol" panose="05050102010706020507" pitchFamily="18" charset="2"/>
              <a:buChar char=""/>
            </a:pPr>
            <a:r>
              <a:rPr lang="en-US" sz="1400" dirty="0">
                <a:effectLst/>
                <a:latin typeface="Times New Roman" panose="02020603050405020304" pitchFamily="18" charset="0"/>
                <a:ea typeface="MS Mincho" panose="02020609040205080304" pitchFamily="49" charset="-128"/>
              </a:rPr>
              <a:t>Plagiarism will not be tolerated and may result in a failing grade. Use of programs or apps that utilize AI (artificial intelligence) to construct answers is not allowed.</a:t>
            </a:r>
          </a:p>
          <a:p>
            <a:pPr marL="342900" marR="0" lvl="0" indent="-342900" algn="just">
              <a:lnSpc>
                <a:spcPct val="150000"/>
              </a:lnSpc>
              <a:buFont typeface="Symbol" panose="05050102010706020507" pitchFamily="18" charset="2"/>
              <a:buChar char=""/>
            </a:pPr>
            <a:r>
              <a:rPr lang="en-US" sz="1400" dirty="0">
                <a:effectLst/>
                <a:latin typeface="Times New Roman" panose="02020603050405020304" pitchFamily="18" charset="0"/>
                <a:ea typeface="MS Mincho" panose="02020609040205080304" pitchFamily="49" charset="-128"/>
              </a:rPr>
              <a:t>This is an </a:t>
            </a:r>
            <a:r>
              <a:rPr lang="en-US" sz="1400" b="1" u="sng" dirty="0">
                <a:effectLst/>
                <a:latin typeface="Times New Roman" panose="02020603050405020304" pitchFamily="18" charset="0"/>
                <a:ea typeface="MS Mincho" panose="02020609040205080304" pitchFamily="49" charset="-128"/>
              </a:rPr>
              <a:t>open book exam</a:t>
            </a:r>
            <a:r>
              <a:rPr lang="en-US" sz="1400" dirty="0">
                <a:effectLst/>
                <a:latin typeface="Times New Roman" panose="02020603050405020304" pitchFamily="18" charset="0"/>
                <a:ea typeface="MS Mincho" panose="02020609040205080304" pitchFamily="49" charset="-128"/>
              </a:rPr>
              <a:t>. </a:t>
            </a:r>
          </a:p>
        </p:txBody>
      </p:sp>
      <p:pic>
        <p:nvPicPr>
          <p:cNvPr id="3" name="Picture 2">
            <a:extLst>
              <a:ext uri="{FF2B5EF4-FFF2-40B4-BE49-F238E27FC236}">
                <a16:creationId xmlns:a16="http://schemas.microsoft.com/office/drawing/2014/main" id="{63A93B73-36D2-1A0C-0822-5BA452B3B6C4}"/>
              </a:ext>
            </a:extLst>
          </p:cNvPr>
          <p:cNvPicPr>
            <a:picLocks noChangeAspect="1"/>
          </p:cNvPicPr>
          <p:nvPr/>
        </p:nvPicPr>
        <p:blipFill>
          <a:blip r:embed="rId2"/>
          <a:stretch>
            <a:fillRect/>
          </a:stretch>
        </p:blipFill>
        <p:spPr>
          <a:xfrm>
            <a:off x="7675508" y="5620215"/>
            <a:ext cx="1592655" cy="1335775"/>
          </a:xfrm>
          <a:prstGeom prst="rect">
            <a:avLst/>
          </a:prstGeom>
        </p:spPr>
      </p:pic>
    </p:spTree>
    <p:extLst>
      <p:ext uri="{BB962C8B-B14F-4D97-AF65-F5344CB8AC3E}">
        <p14:creationId xmlns:p14="http://schemas.microsoft.com/office/powerpoint/2010/main" val="39486218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A4A1438-6221-C1A9-78A7-703A677CA3A7}"/>
              </a:ext>
            </a:extLst>
          </p:cNvPr>
          <p:cNvSpPr txBox="1"/>
          <p:nvPr/>
        </p:nvSpPr>
        <p:spPr>
          <a:xfrm>
            <a:off x="183995" y="852862"/>
            <a:ext cx="8776010" cy="5232202"/>
          </a:xfrm>
          <a:prstGeom prst="rect">
            <a:avLst/>
          </a:prstGeom>
          <a:noFill/>
        </p:spPr>
        <p:txBody>
          <a:bodyPr wrap="square">
            <a:spAutoFit/>
          </a:bodyPr>
          <a:lstStyle/>
          <a:p>
            <a:pPr marL="265430" marR="0" indent="-265430" algn="just">
              <a:spcAft>
                <a:spcPts val="600"/>
              </a:spcAft>
              <a:buNone/>
              <a:tabLst>
                <a:tab pos="265430" algn="l"/>
                <a:tab pos="5943600" algn="r"/>
              </a:tabLst>
            </a:pPr>
            <a:r>
              <a:rPr lang="en-US" sz="1600" dirty="0">
                <a:effectLst/>
                <a:latin typeface="Arial" panose="020B0604020202020204" pitchFamily="34" charset="0"/>
                <a:ea typeface="Times New Roman" panose="02020603050405020304" pitchFamily="18" charset="0"/>
                <a:cs typeface="Arial" panose="020B0604020202020204" pitchFamily="34" charset="0"/>
              </a:rPr>
              <a:t>1.  Describe the inspiration, inerrancy, and authority of Scripture as well as the relationship of each one of these issues to one another (TODAY).</a:t>
            </a:r>
          </a:p>
          <a:p>
            <a:pPr marL="265430" marR="0" indent="-265430" algn="just">
              <a:spcAft>
                <a:spcPts val="600"/>
              </a:spcAft>
              <a:buNone/>
              <a:tabLst>
                <a:tab pos="265430" algn="l"/>
                <a:tab pos="5943600" algn="r"/>
              </a:tabLst>
            </a:pPr>
            <a:r>
              <a:rPr lang="en-US" sz="1600" dirty="0">
                <a:effectLst/>
                <a:latin typeface="Arial" panose="020B0604020202020204" pitchFamily="34" charset="0"/>
                <a:ea typeface="Times New Roman" panose="02020603050405020304" pitchFamily="18" charset="0"/>
                <a:cs typeface="Arial" panose="020B0604020202020204" pitchFamily="34" charset="0"/>
              </a:rPr>
              <a:t>2.	Describe the sufficiency of Scripture.  Relate the doctrine of the sufficiency of Scripture to the practice of biblical counseling/discipleship.  Research and respond to the arguments regarding the insufficiency of Scripture for counseling.</a:t>
            </a:r>
          </a:p>
          <a:p>
            <a:pPr marL="265430" marR="0" indent="-265430" algn="just">
              <a:spcAft>
                <a:spcPts val="600"/>
              </a:spcAft>
              <a:buNone/>
              <a:tabLst>
                <a:tab pos="265430" algn="l"/>
                <a:tab pos="5943600" algn="r"/>
              </a:tabLst>
            </a:pPr>
            <a:r>
              <a:rPr lang="en-US" sz="1600" dirty="0">
                <a:effectLst/>
                <a:latin typeface="Arial" panose="020B0604020202020204" pitchFamily="34" charset="0"/>
                <a:ea typeface="Times New Roman" panose="02020603050405020304" pitchFamily="18" charset="0"/>
                <a:cs typeface="Arial" panose="020B0604020202020204" pitchFamily="34" charset="0"/>
              </a:rPr>
              <a:t>3.	Describe your position on the nature of continuing revelation (i.e., prophecy, tongues, words of knowledge).  In particular explain whether you believe prophecy is a present gift in today’s church.  Explain the relationship between your understanding of the gift of prophecy and the sufficiency of Scripture. </a:t>
            </a:r>
          </a:p>
          <a:p>
            <a:pPr marL="265430" marR="0" indent="-265430" algn="just">
              <a:spcAft>
                <a:spcPts val="600"/>
              </a:spcAft>
              <a:buNone/>
              <a:tabLst>
                <a:tab pos="265430" algn="l"/>
                <a:tab pos="5943600" algn="r"/>
              </a:tabLst>
            </a:pPr>
            <a:r>
              <a:rPr lang="en-US" sz="1600" dirty="0">
                <a:effectLst/>
                <a:latin typeface="Arial" panose="020B0604020202020204" pitchFamily="34" charset="0"/>
                <a:ea typeface="Times New Roman" panose="02020603050405020304" pitchFamily="18" charset="0"/>
                <a:cs typeface="Arial" panose="020B0604020202020204" pitchFamily="34" charset="0"/>
              </a:rPr>
              <a:t>4.	Define general revelation and special revelation and describe the nature of their authority as well as their relationship to one another. </a:t>
            </a:r>
          </a:p>
          <a:p>
            <a:pPr marL="265430" marR="0" indent="-265430" algn="just">
              <a:spcAft>
                <a:spcPts val="600"/>
              </a:spcAft>
              <a:buNone/>
              <a:tabLst>
                <a:tab pos="265430" algn="l"/>
                <a:tab pos="5943600" algn="r"/>
              </a:tabLst>
            </a:pPr>
            <a:r>
              <a:rPr lang="en-US" sz="1600" dirty="0">
                <a:effectLst/>
                <a:latin typeface="Arial" panose="020B0604020202020204" pitchFamily="34" charset="0"/>
                <a:ea typeface="Times New Roman" panose="02020603050405020304" pitchFamily="18" charset="0"/>
                <a:cs typeface="Arial" panose="020B0604020202020204" pitchFamily="34" charset="0"/>
              </a:rPr>
              <a:t>5.	Explain the doctrine of common grace as it relates to the limitations of secular psychologists in understanding true information about the human condition. </a:t>
            </a:r>
          </a:p>
          <a:p>
            <a:pPr marL="265430" marR="0" indent="-265430" algn="just">
              <a:spcAft>
                <a:spcPts val="600"/>
              </a:spcAft>
              <a:buNone/>
              <a:tabLst>
                <a:tab pos="265430" algn="l"/>
                <a:tab pos="5943600" algn="r"/>
              </a:tabLst>
            </a:pPr>
            <a:r>
              <a:rPr lang="en-US" sz="1600" dirty="0">
                <a:effectLst/>
                <a:latin typeface="Arial" panose="020B0604020202020204" pitchFamily="34" charset="0"/>
                <a:ea typeface="Times New Roman" panose="02020603050405020304" pitchFamily="18" charset="0"/>
                <a:cs typeface="Arial" panose="020B0604020202020204" pitchFamily="34" charset="0"/>
              </a:rPr>
              <a:t>6.	Explain the doctrine of the noetic effects of sin (negative effects on our thinking) as it relates to the limitations of secular psychologists in understanding true information about the human condition. </a:t>
            </a:r>
          </a:p>
          <a:p>
            <a:pPr marL="265430" marR="0" indent="-265430" algn="just">
              <a:spcAft>
                <a:spcPts val="600"/>
              </a:spcAft>
              <a:buNone/>
              <a:tabLst>
                <a:tab pos="265430" algn="l"/>
                <a:tab pos="5943600" algn="r"/>
              </a:tabLst>
            </a:pPr>
            <a:r>
              <a:rPr lang="en-US" sz="1600" dirty="0">
                <a:effectLst/>
                <a:latin typeface="Arial" panose="020B0604020202020204" pitchFamily="34" charset="0"/>
                <a:ea typeface="Times New Roman" panose="02020603050405020304" pitchFamily="18" charset="0"/>
                <a:cs typeface="Arial" panose="020B0604020202020204" pitchFamily="34" charset="0"/>
              </a:rPr>
              <a:t>8.	Explain each of the following attributes of God describing the practical implications of each attribute for life and counseling/discipleship: wrath, mercy, holiness, omnipotence, omniscience, and omnipresence (TODAY).</a:t>
            </a:r>
          </a:p>
        </p:txBody>
      </p:sp>
      <p:sp>
        <p:nvSpPr>
          <p:cNvPr id="6" name="TextBox 5">
            <a:extLst>
              <a:ext uri="{FF2B5EF4-FFF2-40B4-BE49-F238E27FC236}">
                <a16:creationId xmlns:a16="http://schemas.microsoft.com/office/drawing/2014/main" id="{FF50F033-1E3F-D841-8680-C68F1C15D524}"/>
              </a:ext>
            </a:extLst>
          </p:cNvPr>
          <p:cNvSpPr txBox="1"/>
          <p:nvPr/>
        </p:nvSpPr>
        <p:spPr>
          <a:xfrm>
            <a:off x="2311090" y="130188"/>
            <a:ext cx="5539368" cy="369332"/>
          </a:xfrm>
          <a:prstGeom prst="rect">
            <a:avLst/>
          </a:prstGeom>
          <a:noFill/>
        </p:spPr>
        <p:txBody>
          <a:bodyPr wrap="square">
            <a:spAutoFit/>
          </a:bodyPr>
          <a:lstStyle/>
          <a:p>
            <a:pPr algn="ctr"/>
            <a:r>
              <a:rPr lang="en-US" dirty="0">
                <a:latin typeface="Arial" panose="020B0604020202020204" pitchFamily="34" charset="0"/>
                <a:cs typeface="Arial" panose="020B0604020202020204" pitchFamily="34" charset="0"/>
              </a:rPr>
              <a:t>Biblical Counseling Theology Exam (so far……..)</a:t>
            </a:r>
          </a:p>
        </p:txBody>
      </p:sp>
      <p:pic>
        <p:nvPicPr>
          <p:cNvPr id="3" name="Picture 2">
            <a:extLst>
              <a:ext uri="{FF2B5EF4-FFF2-40B4-BE49-F238E27FC236}">
                <a16:creationId xmlns:a16="http://schemas.microsoft.com/office/drawing/2014/main" id="{34BA3774-69D7-2012-31AD-6259D3A2D70A}"/>
              </a:ext>
            </a:extLst>
          </p:cNvPr>
          <p:cNvPicPr>
            <a:picLocks noChangeAspect="1"/>
          </p:cNvPicPr>
          <p:nvPr/>
        </p:nvPicPr>
        <p:blipFill>
          <a:blip r:embed="rId2"/>
          <a:stretch>
            <a:fillRect/>
          </a:stretch>
        </p:blipFill>
        <p:spPr>
          <a:xfrm>
            <a:off x="7630905" y="5687121"/>
            <a:ext cx="1539473" cy="1291171"/>
          </a:xfrm>
          <a:prstGeom prst="rect">
            <a:avLst/>
          </a:prstGeom>
        </p:spPr>
      </p:pic>
    </p:spTree>
    <p:extLst>
      <p:ext uri="{BB962C8B-B14F-4D97-AF65-F5344CB8AC3E}">
        <p14:creationId xmlns:p14="http://schemas.microsoft.com/office/powerpoint/2010/main" val="14727322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CDAD47-6D2A-0337-9D21-2DAC154A5A7E}"/>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D31EA7F8-0DD8-CE7E-49D5-AF53EEEFC598}"/>
              </a:ext>
            </a:extLst>
          </p:cNvPr>
          <p:cNvSpPr txBox="1"/>
          <p:nvPr/>
        </p:nvSpPr>
        <p:spPr>
          <a:xfrm>
            <a:off x="315272" y="908813"/>
            <a:ext cx="8513456" cy="4524315"/>
          </a:xfrm>
          <a:prstGeom prst="rect">
            <a:avLst/>
          </a:prstGeom>
          <a:noFill/>
        </p:spPr>
        <p:txBody>
          <a:bodyPr wrap="square">
            <a:spAutoFit/>
          </a:bodyPr>
          <a:lstStyle/>
          <a:p>
            <a:pPr algn="ctr"/>
            <a:r>
              <a:rPr lang="en-US" b="1" u="sng" dirty="0">
                <a:latin typeface="Arial" panose="020B0604020202020204" pitchFamily="34" charset="0"/>
                <a:cs typeface="Arial" panose="020B0604020202020204" pitchFamily="34" charset="0"/>
              </a:rPr>
              <a:t>SMCC Certified Biblical Counseling Training Center</a:t>
            </a:r>
          </a:p>
          <a:p>
            <a:pPr algn="ctr"/>
            <a:r>
              <a:rPr lang="en-US" b="1" u="sng" dirty="0">
                <a:latin typeface="Arial" panose="020B0604020202020204" pitchFamily="34" charset="0"/>
                <a:cs typeface="Arial" panose="020B0604020202020204" pitchFamily="34" charset="0"/>
              </a:rPr>
              <a:t>Biblical Counseling Class</a:t>
            </a:r>
          </a:p>
          <a:p>
            <a:pPr algn="ctr"/>
            <a:endParaRPr lang="en-US" b="1" u="sng" dirty="0">
              <a:latin typeface="Arial" panose="020B0604020202020204" pitchFamily="34" charset="0"/>
              <a:cs typeface="Arial" panose="020B0604020202020204" pitchFamily="34" charset="0"/>
            </a:endParaRPr>
          </a:p>
          <a:p>
            <a:pPr algn="ctr"/>
            <a:r>
              <a:rPr lang="en-US" b="1" u="sng" dirty="0">
                <a:latin typeface="Arial" panose="020B0604020202020204" pitchFamily="34" charset="0"/>
                <a:cs typeface="Arial" panose="020B0604020202020204" pitchFamily="34" charset="0"/>
              </a:rPr>
              <a:t>Association of Certified Biblical Counselors (ACBC)</a:t>
            </a:r>
            <a:endParaRPr lang="en-US" dirty="0">
              <a:latin typeface="Arial" panose="020B0604020202020204" pitchFamily="34" charset="0"/>
              <a:cs typeface="Arial" panose="020B0604020202020204" pitchFamily="34" charset="0"/>
            </a:endParaRPr>
          </a:p>
          <a:p>
            <a:pPr algn="ctr"/>
            <a:endParaRPr lang="en-US" b="1" u="sng" dirty="0">
              <a:latin typeface="Arial" panose="020B0604020202020204" pitchFamily="34" charset="0"/>
              <a:cs typeface="Arial" panose="020B0604020202020204" pitchFamily="34" charset="0"/>
            </a:endParaRPr>
          </a:p>
          <a:p>
            <a:pPr algn="ctr"/>
            <a:r>
              <a:rPr lang="en-US" dirty="0">
                <a:latin typeface="Arial" panose="020B0604020202020204" pitchFamily="34" charset="0"/>
                <a:cs typeface="Arial" panose="020B0604020202020204" pitchFamily="34" charset="0"/>
              </a:rPr>
              <a:t>Biblical Counseling Certification Theology Exam</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1. Describe the inspiration, inerrancy, and authority of Scripture as well as the relationship of each one of these issues to one another.</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8. Explain each of the following attributes of God describing the practical implications of each attribute for life and counseling: wrath, mercy, holiness, omnipotence, omniscience, and omnipresence.</a:t>
            </a:r>
          </a:p>
          <a:p>
            <a:pPr algn="ctr"/>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02D72693-0072-0EFC-22A8-E1B76E9D95C2}"/>
              </a:ext>
            </a:extLst>
          </p:cNvPr>
          <p:cNvSpPr txBox="1"/>
          <p:nvPr/>
        </p:nvSpPr>
        <p:spPr>
          <a:xfrm>
            <a:off x="3506092" y="5063796"/>
            <a:ext cx="1903085" cy="369332"/>
          </a:xfrm>
          <a:prstGeom prst="rect">
            <a:avLst/>
          </a:prstGeom>
          <a:noFill/>
        </p:spPr>
        <p:txBody>
          <a:bodyPr wrap="none" rtlCol="0">
            <a:spAutoFit/>
          </a:bodyPr>
          <a:lstStyle/>
          <a:p>
            <a:r>
              <a:rPr lang="en-US" b="1" dirty="0">
                <a:latin typeface="Arial" panose="020B0604020202020204" pitchFamily="34" charset="0"/>
                <a:cs typeface="Arial" panose="020B0604020202020204" pitchFamily="34" charset="0"/>
              </a:rPr>
              <a:t>October 1, 2025</a:t>
            </a:r>
          </a:p>
        </p:txBody>
      </p:sp>
      <p:pic>
        <p:nvPicPr>
          <p:cNvPr id="3" name="Picture 2">
            <a:extLst>
              <a:ext uri="{FF2B5EF4-FFF2-40B4-BE49-F238E27FC236}">
                <a16:creationId xmlns:a16="http://schemas.microsoft.com/office/drawing/2014/main" id="{08FFA5DD-4E75-B91A-D192-D98E7F2C7BE2}"/>
              </a:ext>
            </a:extLst>
          </p:cNvPr>
          <p:cNvPicPr>
            <a:picLocks noChangeAspect="1"/>
          </p:cNvPicPr>
          <p:nvPr/>
        </p:nvPicPr>
        <p:blipFill>
          <a:blip r:embed="rId2"/>
          <a:stretch>
            <a:fillRect/>
          </a:stretch>
        </p:blipFill>
        <p:spPr>
          <a:xfrm>
            <a:off x="7391796" y="5388410"/>
            <a:ext cx="1752204" cy="1469590"/>
          </a:xfrm>
          <a:prstGeom prst="rect">
            <a:avLst/>
          </a:prstGeom>
        </p:spPr>
      </p:pic>
    </p:spTree>
    <p:extLst>
      <p:ext uri="{BB962C8B-B14F-4D97-AF65-F5344CB8AC3E}">
        <p14:creationId xmlns:p14="http://schemas.microsoft.com/office/powerpoint/2010/main" val="25143475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2A44E6A-A145-4B50-8734-8A2C530A9665}"/>
              </a:ext>
            </a:extLst>
          </p:cNvPr>
          <p:cNvSpPr/>
          <p:nvPr/>
        </p:nvSpPr>
        <p:spPr>
          <a:xfrm>
            <a:off x="77821" y="1351819"/>
            <a:ext cx="8988357" cy="4801314"/>
          </a:xfrm>
          <a:prstGeom prst="rect">
            <a:avLst/>
          </a:prstGeom>
        </p:spPr>
        <p:txBody>
          <a:bodyPr wrap="square">
            <a:spAutoFit/>
          </a:bodyPr>
          <a:lstStyle/>
          <a:p>
            <a:r>
              <a:rPr lang="en-US" b="1" u="sng" dirty="0">
                <a:latin typeface="Arial" panose="020B0604020202020204" pitchFamily="34" charset="0"/>
                <a:cs typeface="Arial" panose="020B0604020202020204" pitchFamily="34" charset="0"/>
              </a:rPr>
              <a:t>The Holy Scriptures Summary Statement:</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The Bible is God's written revelation to man, and the sixty-six books of the Bible given to us by the Holy Spirit constitute the plenary (inspired equally in all parts) Word of God (1 Cor. 2:7-14; 2 Pe. 1:20-21). </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The Word of God is an objective, propositional revelation (1 Thess. 2:13; 1 Cor. 2:13), verbally inspired in every word (2 Tim. 3:16), absolutely inerrant in the original documents, infallible, and God breathed. </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The Bible constitutes the only infallible rule of faith and practice (Matt. 5:18; 24:35; John 10:35; 16:12-13; 17:17; 1 Cor. 2:13; 2 Tim. 3:15-17; Heb. 4:12; 2 Pe. 1:20-21). </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Its authority extends to all matters about which the Bible speaks. It is the supreme source of our knowledge of God and of the salvation provided through His Son, the Lord Jesus Christ. It is our indispensable resource for daily living.</a:t>
            </a:r>
          </a:p>
          <a:p>
            <a:endParaRPr lang="en-US"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8C9BCF71-E3CF-348E-9A3D-54A885964383}"/>
              </a:ext>
            </a:extLst>
          </p:cNvPr>
          <p:cNvSpPr txBox="1"/>
          <p:nvPr/>
        </p:nvSpPr>
        <p:spPr>
          <a:xfrm>
            <a:off x="2265985" y="177694"/>
            <a:ext cx="6381287" cy="923330"/>
          </a:xfrm>
          <a:prstGeom prst="rect">
            <a:avLst/>
          </a:prstGeom>
          <a:noFill/>
        </p:spPr>
        <p:txBody>
          <a:bodyPr wrap="square">
            <a:spAutoFit/>
          </a:bodyPr>
          <a:lstStyle/>
          <a:p>
            <a:r>
              <a:rPr lang="en-US" b="1" dirty="0">
                <a:latin typeface="Arial" panose="020B0604020202020204" pitchFamily="34" charset="0"/>
                <a:cs typeface="Arial" panose="020B0604020202020204" pitchFamily="34" charset="0"/>
              </a:rPr>
              <a:t>1. Describe the inspiration, inerrancy, and authority of Scripture as well as the relationship of each one of these issues to one another.</a:t>
            </a:r>
          </a:p>
        </p:txBody>
      </p:sp>
      <p:pic>
        <p:nvPicPr>
          <p:cNvPr id="4" name="Picture 3">
            <a:extLst>
              <a:ext uri="{FF2B5EF4-FFF2-40B4-BE49-F238E27FC236}">
                <a16:creationId xmlns:a16="http://schemas.microsoft.com/office/drawing/2014/main" id="{8A7F0095-9D50-5C5C-4715-F2680BBB2DFB}"/>
              </a:ext>
            </a:extLst>
          </p:cNvPr>
          <p:cNvPicPr>
            <a:picLocks noChangeAspect="1"/>
          </p:cNvPicPr>
          <p:nvPr/>
        </p:nvPicPr>
        <p:blipFill>
          <a:blip r:embed="rId2"/>
          <a:stretch>
            <a:fillRect/>
          </a:stretch>
        </p:blipFill>
        <p:spPr>
          <a:xfrm>
            <a:off x="7593806" y="5511074"/>
            <a:ext cx="1605950" cy="1346926"/>
          </a:xfrm>
          <a:prstGeom prst="rect">
            <a:avLst/>
          </a:prstGeom>
        </p:spPr>
      </p:pic>
    </p:spTree>
    <p:extLst>
      <p:ext uri="{BB962C8B-B14F-4D97-AF65-F5344CB8AC3E}">
        <p14:creationId xmlns:p14="http://schemas.microsoft.com/office/powerpoint/2010/main" val="380086849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3.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16018</TotalTime>
  <Words>6804</Words>
  <Application>Microsoft Office PowerPoint</Application>
  <PresentationFormat>On-screen Show (4:3)</PresentationFormat>
  <Paragraphs>523</Paragraphs>
  <Slides>41</Slides>
  <Notes>2</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41</vt:i4>
      </vt:variant>
    </vt:vector>
  </HeadingPairs>
  <TitlesOfParts>
    <vt:vector size="52" baseType="lpstr">
      <vt:lpstr>Arial</vt:lpstr>
      <vt:lpstr>Calibri</vt:lpstr>
      <vt:lpstr>Corbel</vt:lpstr>
      <vt:lpstr>Lucida Sans Unicode</vt:lpstr>
      <vt:lpstr>Symbol</vt:lpstr>
      <vt:lpstr>Times New Roman</vt:lpstr>
      <vt:lpstr>Verdana</vt:lpstr>
      <vt:lpstr>Wingdings 2</vt:lpstr>
      <vt:lpstr>Wingdings 3</vt:lpstr>
      <vt:lpstr>Concourse</vt:lpstr>
      <vt:lpstr>Parallax</vt:lpstr>
      <vt:lpstr> SMCC Certified Biblical Counseling Training Center  Biblical Counseling Class  Association of Certified Biblical Counselors (ACBC)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Premarital Counseling that Strengthens the Church</dc:title>
  <dc:creator>Keeter, Tim</dc:creator>
  <cp:lastModifiedBy>Kevin and Cindy Lee</cp:lastModifiedBy>
  <cp:revision>357</cp:revision>
  <cp:lastPrinted>2019-08-29T15:16:26Z</cp:lastPrinted>
  <dcterms:created xsi:type="dcterms:W3CDTF">2015-07-19T04:28:02Z</dcterms:created>
  <dcterms:modified xsi:type="dcterms:W3CDTF">2025-09-29T14:42:42Z</dcterms:modified>
</cp:coreProperties>
</file>