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13" r:id="rId1"/>
    <p:sldMasterId id="2147483925" r:id="rId2"/>
  </p:sldMasterIdLst>
  <p:notesMasterIdLst>
    <p:notesMasterId r:id="rId36"/>
  </p:notesMasterIdLst>
  <p:handoutMasterIdLst>
    <p:handoutMasterId r:id="rId37"/>
  </p:handoutMasterIdLst>
  <p:sldIdLst>
    <p:sldId id="493" r:id="rId3"/>
    <p:sldId id="608" r:id="rId4"/>
    <p:sldId id="331" r:id="rId5"/>
    <p:sldId id="610" r:id="rId6"/>
    <p:sldId id="611" r:id="rId7"/>
    <p:sldId id="612" r:id="rId8"/>
    <p:sldId id="613" r:id="rId9"/>
    <p:sldId id="614" r:id="rId10"/>
    <p:sldId id="615" r:id="rId11"/>
    <p:sldId id="607" r:id="rId12"/>
    <p:sldId id="584" r:id="rId13"/>
    <p:sldId id="605" r:id="rId14"/>
    <p:sldId id="585" r:id="rId15"/>
    <p:sldId id="609" r:id="rId16"/>
    <p:sldId id="577" r:id="rId17"/>
    <p:sldId id="342" r:id="rId18"/>
    <p:sldId id="623" r:id="rId19"/>
    <p:sldId id="624" r:id="rId20"/>
    <p:sldId id="625" r:id="rId21"/>
    <p:sldId id="626" r:id="rId22"/>
    <p:sldId id="627" r:id="rId23"/>
    <p:sldId id="606" r:id="rId24"/>
    <p:sldId id="341" r:id="rId25"/>
    <p:sldId id="581" r:id="rId26"/>
    <p:sldId id="580" r:id="rId27"/>
    <p:sldId id="620" r:id="rId28"/>
    <p:sldId id="616" r:id="rId29"/>
    <p:sldId id="617" r:id="rId30"/>
    <p:sldId id="618" r:id="rId31"/>
    <p:sldId id="622" r:id="rId32"/>
    <p:sldId id="485" r:id="rId33"/>
    <p:sldId id="628" r:id="rId34"/>
    <p:sldId id="563" r:id="rId35"/>
  </p:sldIdLst>
  <p:sldSz cx="9144000" cy="6858000" type="screen4x3"/>
  <p:notesSz cx="6858000" cy="93138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D396F1FB-A550-4311-A596-6B7145A4144F}">
          <p14:sldIdLst>
            <p14:sldId id="493"/>
            <p14:sldId id="608"/>
            <p14:sldId id="331"/>
            <p14:sldId id="610"/>
            <p14:sldId id="611"/>
            <p14:sldId id="612"/>
            <p14:sldId id="613"/>
            <p14:sldId id="614"/>
            <p14:sldId id="615"/>
            <p14:sldId id="607"/>
            <p14:sldId id="584"/>
            <p14:sldId id="605"/>
            <p14:sldId id="585"/>
            <p14:sldId id="609"/>
            <p14:sldId id="577"/>
            <p14:sldId id="342"/>
            <p14:sldId id="623"/>
            <p14:sldId id="624"/>
            <p14:sldId id="625"/>
            <p14:sldId id="626"/>
            <p14:sldId id="627"/>
            <p14:sldId id="606"/>
            <p14:sldId id="341"/>
            <p14:sldId id="581"/>
            <p14:sldId id="580"/>
            <p14:sldId id="620"/>
            <p14:sldId id="616"/>
            <p14:sldId id="617"/>
            <p14:sldId id="618"/>
            <p14:sldId id="622"/>
            <p14:sldId id="485"/>
            <p14:sldId id="628"/>
            <p14:sldId id="563"/>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C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CDF1FD3-A612-4E07-9530-8FF5044647A9}" v="71" dt="2025-10-20T15:01:39.29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412" autoAdjust="0"/>
    <p:restoredTop sz="82446" autoAdjust="0"/>
  </p:normalViewPr>
  <p:slideViewPr>
    <p:cSldViewPr snapToGrid="0" snapToObjects="1">
      <p:cViewPr varScale="1">
        <p:scale>
          <a:sx n="60" d="100"/>
          <a:sy n="60" d="100"/>
        </p:scale>
        <p:origin x="2386" y="379"/>
      </p:cViewPr>
      <p:guideLst>
        <p:guide orient="horz" pos="2160"/>
        <p:guide pos="2880"/>
      </p:guideLst>
    </p:cSldViewPr>
  </p:slideViewPr>
  <p:notesTextViewPr>
    <p:cViewPr>
      <p:scale>
        <a:sx n="3" d="2"/>
        <a:sy n="3" d="2"/>
      </p:scale>
      <p:origin x="0" y="0"/>
    </p:cViewPr>
  </p:notesTextViewPr>
  <p:sorterViewPr>
    <p:cViewPr varScale="1">
      <p:scale>
        <a:sx n="100" d="100"/>
        <a:sy n="100" d="100"/>
      </p:scale>
      <p:origin x="0" y="-6426"/>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viewProps" Target="viewProps.xml"/><Relationship Id="rId21" Type="http://schemas.openxmlformats.org/officeDocument/2006/relationships/slide" Target="slides/slide19.xml"/><Relationship Id="rId34" Type="http://schemas.openxmlformats.org/officeDocument/2006/relationships/slide" Target="slides/slide32.xml"/><Relationship Id="rId42" Type="http://schemas.microsoft.com/office/2016/11/relationships/changesInfo" Target="changesInfos/changesInfo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microsoft.com/office/2015/10/relationships/revisionInfo" Target="revisionInfo.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vin and Cindy Lee" userId="0b8913260b828a33" providerId="LiveId" clId="{392DAEEF-3E6E-45E9-B727-26D88A20FF08}"/>
    <pc:docChg chg="undo custSel addSld delSld modSld sldOrd modMainMaster modSection">
      <pc:chgData name="Kevin and Cindy Lee" userId="0b8913260b828a33" providerId="LiveId" clId="{392DAEEF-3E6E-45E9-B727-26D88A20FF08}" dt="2025-10-20T15:01:42.284" v="4261" actId="1076"/>
      <pc:docMkLst>
        <pc:docMk/>
      </pc:docMkLst>
      <pc:sldChg chg="addSp modSp mod">
        <pc:chgData name="Kevin and Cindy Lee" userId="0b8913260b828a33" providerId="LiveId" clId="{392DAEEF-3E6E-45E9-B727-26D88A20FF08}" dt="2025-10-14T20:28:11.961" v="833" actId="2711"/>
        <pc:sldMkLst>
          <pc:docMk/>
          <pc:sldMk cId="1970148592" sldId="331"/>
        </pc:sldMkLst>
        <pc:spChg chg="mod">
          <ac:chgData name="Kevin and Cindy Lee" userId="0b8913260b828a33" providerId="LiveId" clId="{392DAEEF-3E6E-45E9-B727-26D88A20FF08}" dt="2025-10-14T20:28:04.343" v="832" actId="2711"/>
          <ac:spMkLst>
            <pc:docMk/>
            <pc:sldMk cId="1970148592" sldId="331"/>
            <ac:spMk id="24578" creationId="{00000000-0000-0000-0000-000000000000}"/>
          </ac:spMkLst>
        </pc:spChg>
        <pc:spChg chg="mod">
          <ac:chgData name="Kevin and Cindy Lee" userId="0b8913260b828a33" providerId="LiveId" clId="{392DAEEF-3E6E-45E9-B727-26D88A20FF08}" dt="2025-10-14T20:28:11.961" v="833" actId="2711"/>
          <ac:spMkLst>
            <pc:docMk/>
            <pc:sldMk cId="1970148592" sldId="331"/>
            <ac:spMk id="24579" creationId="{00000000-0000-0000-0000-000000000000}"/>
          </ac:spMkLst>
        </pc:spChg>
        <pc:picChg chg="add mod">
          <ac:chgData name="Kevin and Cindy Lee" userId="0b8913260b828a33" providerId="LiveId" clId="{392DAEEF-3E6E-45E9-B727-26D88A20FF08}" dt="2025-10-14T20:26:56.943" v="831"/>
          <ac:picMkLst>
            <pc:docMk/>
            <pc:sldMk cId="1970148592" sldId="331"/>
            <ac:picMk id="2" creationId="{4C3C0B12-A720-75CB-1720-152A994B5DFE}"/>
          </ac:picMkLst>
        </pc:picChg>
      </pc:sldChg>
      <pc:sldChg chg="addSp modSp mod">
        <pc:chgData name="Kevin and Cindy Lee" userId="0b8913260b828a33" providerId="LiveId" clId="{392DAEEF-3E6E-45E9-B727-26D88A20FF08}" dt="2025-10-14T21:04:54.371" v="1389"/>
        <pc:sldMkLst>
          <pc:docMk/>
          <pc:sldMk cId="1774703592" sldId="341"/>
        </pc:sldMkLst>
        <pc:spChg chg="mod">
          <ac:chgData name="Kevin and Cindy Lee" userId="0b8913260b828a33" providerId="LiveId" clId="{392DAEEF-3E6E-45E9-B727-26D88A20FF08}" dt="2025-10-14T21:04:28.214" v="1386" actId="6549"/>
          <ac:spMkLst>
            <pc:docMk/>
            <pc:sldMk cId="1774703592" sldId="341"/>
            <ac:spMk id="2" creationId="{00000000-0000-0000-0000-000000000000}"/>
          </ac:spMkLst>
        </pc:spChg>
        <pc:picChg chg="add mod">
          <ac:chgData name="Kevin and Cindy Lee" userId="0b8913260b828a33" providerId="LiveId" clId="{392DAEEF-3E6E-45E9-B727-26D88A20FF08}" dt="2025-10-14T21:04:54.371" v="1389"/>
          <ac:picMkLst>
            <pc:docMk/>
            <pc:sldMk cId="1774703592" sldId="341"/>
            <ac:picMk id="3" creationId="{CCE23403-A0F8-BFF1-ADE1-7939429D62FB}"/>
          </ac:picMkLst>
        </pc:picChg>
      </pc:sldChg>
      <pc:sldChg chg="addSp modSp mod">
        <pc:chgData name="Kevin and Cindy Lee" userId="0b8913260b828a33" providerId="LiveId" clId="{392DAEEF-3E6E-45E9-B727-26D88A20FF08}" dt="2025-10-19T12:41:39.994" v="2831" actId="207"/>
        <pc:sldMkLst>
          <pc:docMk/>
          <pc:sldMk cId="4211924636" sldId="342"/>
        </pc:sldMkLst>
        <pc:spChg chg="mod">
          <ac:chgData name="Kevin and Cindy Lee" userId="0b8913260b828a33" providerId="LiveId" clId="{392DAEEF-3E6E-45E9-B727-26D88A20FF08}" dt="2025-10-14T20:56:38.759" v="1294" actId="2711"/>
          <ac:spMkLst>
            <pc:docMk/>
            <pc:sldMk cId="4211924636" sldId="342"/>
            <ac:spMk id="24578" creationId="{00000000-0000-0000-0000-000000000000}"/>
          </ac:spMkLst>
        </pc:spChg>
        <pc:spChg chg="mod">
          <ac:chgData name="Kevin and Cindy Lee" userId="0b8913260b828a33" providerId="LiveId" clId="{392DAEEF-3E6E-45E9-B727-26D88A20FF08}" dt="2025-10-19T12:41:39.994" v="2831" actId="207"/>
          <ac:spMkLst>
            <pc:docMk/>
            <pc:sldMk cId="4211924636" sldId="342"/>
            <ac:spMk id="24579" creationId="{00000000-0000-0000-0000-000000000000}"/>
          </ac:spMkLst>
        </pc:spChg>
        <pc:picChg chg="add mod">
          <ac:chgData name="Kevin and Cindy Lee" userId="0b8913260b828a33" providerId="LiveId" clId="{392DAEEF-3E6E-45E9-B727-26D88A20FF08}" dt="2025-10-14T20:56:27.124" v="1293" actId="14100"/>
          <ac:picMkLst>
            <pc:docMk/>
            <pc:sldMk cId="4211924636" sldId="342"/>
            <ac:picMk id="2" creationId="{CFAD2A1C-64B4-0CF4-C34B-FA741F240C80}"/>
          </ac:picMkLst>
        </pc:picChg>
      </pc:sldChg>
      <pc:sldChg chg="del">
        <pc:chgData name="Kevin and Cindy Lee" userId="0b8913260b828a33" providerId="LiveId" clId="{392DAEEF-3E6E-45E9-B727-26D88A20FF08}" dt="2025-10-16T20:08:09.122" v="1455" actId="2696"/>
        <pc:sldMkLst>
          <pc:docMk/>
          <pc:sldMk cId="3309662080" sldId="343"/>
        </pc:sldMkLst>
      </pc:sldChg>
      <pc:sldChg chg="del">
        <pc:chgData name="Kevin and Cindy Lee" userId="0b8913260b828a33" providerId="LiveId" clId="{392DAEEF-3E6E-45E9-B727-26D88A20FF08}" dt="2025-10-11T19:26:43.508" v="162" actId="2696"/>
        <pc:sldMkLst>
          <pc:docMk/>
          <pc:sldMk cId="647249264" sldId="437"/>
        </pc:sldMkLst>
      </pc:sldChg>
      <pc:sldChg chg="addSp delSp modSp del mod">
        <pc:chgData name="Kevin and Cindy Lee" userId="0b8913260b828a33" providerId="LiveId" clId="{392DAEEF-3E6E-45E9-B727-26D88A20FF08}" dt="2025-10-16T19:40:47.618" v="1452" actId="2696"/>
        <pc:sldMkLst>
          <pc:docMk/>
          <pc:sldMk cId="134939585" sldId="478"/>
        </pc:sldMkLst>
      </pc:sldChg>
      <pc:sldChg chg="addSp delSp modSp add mod">
        <pc:chgData name="Kevin and Cindy Lee" userId="0b8913260b828a33" providerId="LiveId" clId="{392DAEEF-3E6E-45E9-B727-26D88A20FF08}" dt="2025-10-20T15:01:27.674" v="4258"/>
        <pc:sldMkLst>
          <pc:docMk/>
          <pc:sldMk cId="3594243822" sldId="485"/>
        </pc:sldMkLst>
        <pc:spChg chg="mod">
          <ac:chgData name="Kevin and Cindy Lee" userId="0b8913260b828a33" providerId="LiveId" clId="{392DAEEF-3E6E-45E9-B727-26D88A20FF08}" dt="2025-10-11T19:37:01.058" v="252" actId="1076"/>
          <ac:spMkLst>
            <pc:docMk/>
            <pc:sldMk cId="3594243822" sldId="485"/>
            <ac:spMk id="2" creationId="{00000000-0000-0000-0000-000000000000}"/>
          </ac:spMkLst>
        </pc:spChg>
        <pc:spChg chg="add mod">
          <ac:chgData name="Kevin and Cindy Lee" userId="0b8913260b828a33" providerId="LiveId" clId="{392DAEEF-3E6E-45E9-B727-26D88A20FF08}" dt="2025-10-11T19:38:17.027" v="269" actId="255"/>
          <ac:spMkLst>
            <pc:docMk/>
            <pc:sldMk cId="3594243822" sldId="485"/>
            <ac:spMk id="4" creationId="{39A513C6-ED0A-FB3D-7124-33FF108152C5}"/>
          </ac:spMkLst>
        </pc:spChg>
        <pc:spChg chg="mod">
          <ac:chgData name="Kevin and Cindy Lee" userId="0b8913260b828a33" providerId="LiveId" clId="{392DAEEF-3E6E-45E9-B727-26D88A20FF08}" dt="2025-10-11T19:35:34.334" v="202" actId="207"/>
          <ac:spMkLst>
            <pc:docMk/>
            <pc:sldMk cId="3594243822" sldId="485"/>
            <ac:spMk id="5" creationId="{00000000-0000-0000-0000-000000000000}"/>
          </ac:spMkLst>
        </pc:spChg>
        <pc:spChg chg="mod">
          <ac:chgData name="Kevin and Cindy Lee" userId="0b8913260b828a33" providerId="LiveId" clId="{392DAEEF-3E6E-45E9-B727-26D88A20FF08}" dt="2025-10-11T19:38:11.892" v="268" actId="255"/>
          <ac:spMkLst>
            <pc:docMk/>
            <pc:sldMk cId="3594243822" sldId="485"/>
            <ac:spMk id="6" creationId="{00000000-0000-0000-0000-000000000000}"/>
          </ac:spMkLst>
        </pc:spChg>
        <pc:spChg chg="mod">
          <ac:chgData name="Kevin and Cindy Lee" userId="0b8913260b828a33" providerId="LiveId" clId="{392DAEEF-3E6E-45E9-B727-26D88A20FF08}" dt="2025-10-11T19:36:56.143" v="251" actId="6549"/>
          <ac:spMkLst>
            <pc:docMk/>
            <pc:sldMk cId="3594243822" sldId="485"/>
            <ac:spMk id="7" creationId="{00000000-0000-0000-0000-000000000000}"/>
          </ac:spMkLst>
        </pc:spChg>
        <pc:spChg chg="mod">
          <ac:chgData name="Kevin and Cindy Lee" userId="0b8913260b828a33" providerId="LiveId" clId="{392DAEEF-3E6E-45E9-B727-26D88A20FF08}" dt="2025-10-19T12:47:13.710" v="2863" actId="1038"/>
          <ac:spMkLst>
            <pc:docMk/>
            <pc:sldMk cId="3594243822" sldId="485"/>
            <ac:spMk id="8" creationId="{00000000-0000-0000-0000-000000000000}"/>
          </ac:spMkLst>
        </pc:spChg>
        <pc:spChg chg="mod">
          <ac:chgData name="Kevin and Cindy Lee" userId="0b8913260b828a33" providerId="LiveId" clId="{392DAEEF-3E6E-45E9-B727-26D88A20FF08}" dt="2025-10-11T19:37:08.487" v="254" actId="1076"/>
          <ac:spMkLst>
            <pc:docMk/>
            <pc:sldMk cId="3594243822" sldId="485"/>
            <ac:spMk id="11" creationId="{00000000-0000-0000-0000-000000000000}"/>
          </ac:spMkLst>
        </pc:spChg>
        <pc:picChg chg="add mod">
          <ac:chgData name="Kevin and Cindy Lee" userId="0b8913260b828a33" providerId="LiveId" clId="{392DAEEF-3E6E-45E9-B727-26D88A20FF08}" dt="2025-10-20T15:01:27.674" v="4258"/>
          <ac:picMkLst>
            <pc:docMk/>
            <pc:sldMk cId="3594243822" sldId="485"/>
            <ac:picMk id="3" creationId="{19C4CAB3-BFAE-06B7-E6CB-04071203DBB8}"/>
          </ac:picMkLst>
        </pc:picChg>
      </pc:sldChg>
      <pc:sldChg chg="del">
        <pc:chgData name="Kevin and Cindy Lee" userId="0b8913260b828a33" providerId="LiveId" clId="{392DAEEF-3E6E-45E9-B727-26D88A20FF08}" dt="2025-10-11T19:26:45.303" v="163" actId="2696"/>
        <pc:sldMkLst>
          <pc:docMk/>
          <pc:sldMk cId="1987733864" sldId="488"/>
        </pc:sldMkLst>
      </pc:sldChg>
      <pc:sldChg chg="addSp delSp modSp mod">
        <pc:chgData name="Kevin and Cindy Lee" userId="0b8913260b828a33" providerId="LiveId" clId="{392DAEEF-3E6E-45E9-B727-26D88A20FF08}" dt="2025-10-14T20:26:43.217" v="830" actId="1076"/>
        <pc:sldMkLst>
          <pc:docMk/>
          <pc:sldMk cId="3830528320" sldId="493"/>
        </pc:sldMkLst>
        <pc:spChg chg="mod">
          <ac:chgData name="Kevin and Cindy Lee" userId="0b8913260b828a33" providerId="LiveId" clId="{392DAEEF-3E6E-45E9-B727-26D88A20FF08}" dt="2025-10-14T20:26:06.223" v="828" actId="14100"/>
          <ac:spMkLst>
            <pc:docMk/>
            <pc:sldMk cId="3830528320" sldId="493"/>
            <ac:spMk id="2" creationId="{110A0F07-45B8-4187-8E7F-F92C6C17CFA9}"/>
          </ac:spMkLst>
        </pc:spChg>
        <pc:spChg chg="add mod">
          <ac:chgData name="Kevin and Cindy Lee" userId="0b8913260b828a33" providerId="LiveId" clId="{392DAEEF-3E6E-45E9-B727-26D88A20FF08}" dt="2025-10-14T20:26:35.599" v="829" actId="1076"/>
          <ac:spMkLst>
            <pc:docMk/>
            <pc:sldMk cId="3830528320" sldId="493"/>
            <ac:spMk id="4" creationId="{CB77905C-76FA-590B-FF02-EB21927FF986}"/>
          </ac:spMkLst>
        </pc:spChg>
        <pc:picChg chg="add mod">
          <ac:chgData name="Kevin and Cindy Lee" userId="0b8913260b828a33" providerId="LiveId" clId="{392DAEEF-3E6E-45E9-B727-26D88A20FF08}" dt="2025-10-14T20:26:43.217" v="830" actId="1076"/>
          <ac:picMkLst>
            <pc:docMk/>
            <pc:sldMk cId="3830528320" sldId="493"/>
            <ac:picMk id="5" creationId="{28F53D81-F42E-0DAC-8629-31A4AD9E44DD}"/>
          </ac:picMkLst>
        </pc:picChg>
      </pc:sldChg>
      <pc:sldChg chg="del">
        <pc:chgData name="Kevin and Cindy Lee" userId="0b8913260b828a33" providerId="LiveId" clId="{392DAEEF-3E6E-45E9-B727-26D88A20FF08}" dt="2025-10-11T19:27:56.343" v="165" actId="47"/>
        <pc:sldMkLst>
          <pc:docMk/>
          <pc:sldMk cId="2336947207" sldId="508"/>
        </pc:sldMkLst>
      </pc:sldChg>
      <pc:sldChg chg="del">
        <pc:chgData name="Kevin and Cindy Lee" userId="0b8913260b828a33" providerId="LiveId" clId="{392DAEEF-3E6E-45E9-B727-26D88A20FF08}" dt="2025-10-11T19:26:34.784" v="159" actId="2696"/>
        <pc:sldMkLst>
          <pc:docMk/>
          <pc:sldMk cId="4150110878" sldId="558"/>
        </pc:sldMkLst>
      </pc:sldChg>
      <pc:sldChg chg="del">
        <pc:chgData name="Kevin and Cindy Lee" userId="0b8913260b828a33" providerId="LiveId" clId="{392DAEEF-3E6E-45E9-B727-26D88A20FF08}" dt="2025-10-11T19:26:35.723" v="160" actId="2696"/>
        <pc:sldMkLst>
          <pc:docMk/>
          <pc:sldMk cId="4039791595" sldId="559"/>
        </pc:sldMkLst>
      </pc:sldChg>
      <pc:sldChg chg="del">
        <pc:chgData name="Kevin and Cindy Lee" userId="0b8913260b828a33" providerId="LiveId" clId="{392DAEEF-3E6E-45E9-B727-26D88A20FF08}" dt="2025-10-11T19:26:36.667" v="161" actId="2696"/>
        <pc:sldMkLst>
          <pc:docMk/>
          <pc:sldMk cId="3854932516" sldId="560"/>
        </pc:sldMkLst>
      </pc:sldChg>
      <pc:sldChg chg="addSp delSp modSp del mod addAnim delAnim modShow">
        <pc:chgData name="Kevin and Cindy Lee" userId="0b8913260b828a33" providerId="LiveId" clId="{392DAEEF-3E6E-45E9-B727-26D88A20FF08}" dt="2025-10-20T14:45:02.609" v="3285" actId="2696"/>
        <pc:sldMkLst>
          <pc:docMk/>
          <pc:sldMk cId="2316354461" sldId="561"/>
        </pc:sldMkLst>
      </pc:sldChg>
      <pc:sldChg chg="addSp modSp mod">
        <pc:chgData name="Kevin and Cindy Lee" userId="0b8913260b828a33" providerId="LiveId" clId="{392DAEEF-3E6E-45E9-B727-26D88A20FF08}" dt="2025-10-20T15:01:42.284" v="4261" actId="1076"/>
        <pc:sldMkLst>
          <pc:docMk/>
          <pc:sldMk cId="3998631145" sldId="563"/>
        </pc:sldMkLst>
        <pc:picChg chg="add mod">
          <ac:chgData name="Kevin and Cindy Lee" userId="0b8913260b828a33" providerId="LiveId" clId="{392DAEEF-3E6E-45E9-B727-26D88A20FF08}" dt="2025-10-20T15:01:42.284" v="4261" actId="1076"/>
          <ac:picMkLst>
            <pc:docMk/>
            <pc:sldMk cId="3998631145" sldId="563"/>
            <ac:picMk id="2" creationId="{8902981B-A4A2-51E8-2284-DD564ED78EF6}"/>
          </ac:picMkLst>
        </pc:picChg>
      </pc:sldChg>
      <pc:sldChg chg="del">
        <pc:chgData name="Kevin and Cindy Lee" userId="0b8913260b828a33" providerId="LiveId" clId="{392DAEEF-3E6E-45E9-B727-26D88A20FF08}" dt="2025-10-11T19:27:39.965" v="164" actId="47"/>
        <pc:sldMkLst>
          <pc:docMk/>
          <pc:sldMk cId="2932946255" sldId="575"/>
        </pc:sldMkLst>
      </pc:sldChg>
      <pc:sldChg chg="addSp modSp mod">
        <pc:chgData name="Kevin and Cindy Lee" userId="0b8913260b828a33" providerId="LiveId" clId="{392DAEEF-3E6E-45E9-B727-26D88A20FF08}" dt="2025-10-19T12:41:08.254" v="2827" actId="207"/>
        <pc:sldMkLst>
          <pc:docMk/>
          <pc:sldMk cId="238431752" sldId="577"/>
        </pc:sldMkLst>
        <pc:spChg chg="add mod">
          <ac:chgData name="Kevin and Cindy Lee" userId="0b8913260b828a33" providerId="LiveId" clId="{392DAEEF-3E6E-45E9-B727-26D88A20FF08}" dt="2025-10-19T12:41:08.254" v="2827" actId="207"/>
          <ac:spMkLst>
            <pc:docMk/>
            <pc:sldMk cId="238431752" sldId="577"/>
            <ac:spMk id="3" creationId="{2B26C26F-E9A9-598C-C571-F446EB6C85DA}"/>
          </ac:spMkLst>
        </pc:spChg>
        <pc:spChg chg="mod">
          <ac:chgData name="Kevin and Cindy Lee" userId="0b8913260b828a33" providerId="LiveId" clId="{392DAEEF-3E6E-45E9-B727-26D88A20FF08}" dt="2025-10-19T12:40:49.451" v="2825" actId="207"/>
          <ac:spMkLst>
            <pc:docMk/>
            <pc:sldMk cId="238431752" sldId="577"/>
            <ac:spMk id="24579" creationId="{00000000-0000-0000-0000-000000000000}"/>
          </ac:spMkLst>
        </pc:spChg>
        <pc:picChg chg="add mod">
          <ac:chgData name="Kevin and Cindy Lee" userId="0b8913260b828a33" providerId="LiveId" clId="{392DAEEF-3E6E-45E9-B727-26D88A20FF08}" dt="2025-10-14T20:56:19.013" v="1291" actId="14100"/>
          <ac:picMkLst>
            <pc:docMk/>
            <pc:sldMk cId="238431752" sldId="577"/>
            <ac:picMk id="5" creationId="{012B522A-C625-919D-EB89-2C0CA8084752}"/>
          </ac:picMkLst>
        </pc:picChg>
      </pc:sldChg>
      <pc:sldChg chg="addSp modSp del mod">
        <pc:chgData name="Kevin and Cindy Lee" userId="0b8913260b828a33" providerId="LiveId" clId="{392DAEEF-3E6E-45E9-B727-26D88A20FF08}" dt="2025-10-17T13:56:33.225" v="1599" actId="2696"/>
        <pc:sldMkLst>
          <pc:docMk/>
          <pc:sldMk cId="1788792618" sldId="578"/>
        </pc:sldMkLst>
      </pc:sldChg>
      <pc:sldChg chg="addSp modSp del mod">
        <pc:chgData name="Kevin and Cindy Lee" userId="0b8913260b828a33" providerId="LiveId" clId="{392DAEEF-3E6E-45E9-B727-26D88A20FF08}" dt="2025-10-17T13:56:35.504" v="1600" actId="2696"/>
        <pc:sldMkLst>
          <pc:docMk/>
          <pc:sldMk cId="3457123339" sldId="579"/>
        </pc:sldMkLst>
      </pc:sldChg>
      <pc:sldChg chg="modSp mod">
        <pc:chgData name="Kevin and Cindy Lee" userId="0b8913260b828a33" providerId="LiveId" clId="{392DAEEF-3E6E-45E9-B727-26D88A20FF08}" dt="2025-10-14T21:04:41.156" v="1387" actId="2711"/>
        <pc:sldMkLst>
          <pc:docMk/>
          <pc:sldMk cId="4089378228" sldId="580"/>
        </pc:sldMkLst>
        <pc:spChg chg="mod">
          <ac:chgData name="Kevin and Cindy Lee" userId="0b8913260b828a33" providerId="LiveId" clId="{392DAEEF-3E6E-45E9-B727-26D88A20FF08}" dt="2025-10-14T21:04:41.156" v="1387" actId="2711"/>
          <ac:spMkLst>
            <pc:docMk/>
            <pc:sldMk cId="4089378228" sldId="580"/>
            <ac:spMk id="12" creationId="{3500FD75-2AEA-F780-DE5F-18306C63AE5E}"/>
          </ac:spMkLst>
        </pc:spChg>
      </pc:sldChg>
      <pc:sldChg chg="addSp modSp mod ord">
        <pc:chgData name="Kevin and Cindy Lee" userId="0b8913260b828a33" providerId="LiveId" clId="{392DAEEF-3E6E-45E9-B727-26D88A20FF08}" dt="2025-10-16T20:09:07.878" v="1457"/>
        <pc:sldMkLst>
          <pc:docMk/>
          <pc:sldMk cId="4127896455" sldId="581"/>
        </pc:sldMkLst>
        <pc:spChg chg="mod">
          <ac:chgData name="Kevin and Cindy Lee" userId="0b8913260b828a33" providerId="LiveId" clId="{392DAEEF-3E6E-45E9-B727-26D88A20FF08}" dt="2025-10-14T21:05:15.324" v="1391" actId="2711"/>
          <ac:spMkLst>
            <pc:docMk/>
            <pc:sldMk cId="4127896455" sldId="581"/>
            <ac:spMk id="3" creationId="{610D4897-4E70-4A4D-C1A8-1A74194D9D27}"/>
          </ac:spMkLst>
        </pc:spChg>
        <pc:spChg chg="mod">
          <ac:chgData name="Kevin and Cindy Lee" userId="0b8913260b828a33" providerId="LiveId" clId="{392DAEEF-3E6E-45E9-B727-26D88A20FF08}" dt="2025-10-14T21:05:10.171" v="1390" actId="2711"/>
          <ac:spMkLst>
            <pc:docMk/>
            <pc:sldMk cId="4127896455" sldId="581"/>
            <ac:spMk id="12" creationId="{3500FD75-2AEA-F780-DE5F-18306C63AE5E}"/>
          </ac:spMkLst>
        </pc:spChg>
        <pc:picChg chg="add mod">
          <ac:chgData name="Kevin and Cindy Lee" userId="0b8913260b828a33" providerId="LiveId" clId="{392DAEEF-3E6E-45E9-B727-26D88A20FF08}" dt="2025-10-14T21:04:47.703" v="1388"/>
          <ac:picMkLst>
            <pc:docMk/>
            <pc:sldMk cId="4127896455" sldId="581"/>
            <ac:picMk id="2" creationId="{2ACC212A-5A54-9B83-0C9B-F0F48D256163}"/>
          </ac:picMkLst>
        </pc:picChg>
      </pc:sldChg>
      <pc:sldChg chg="addSp modSp mod">
        <pc:chgData name="Kevin and Cindy Lee" userId="0b8913260b828a33" providerId="LiveId" clId="{392DAEEF-3E6E-45E9-B727-26D88A20FF08}" dt="2025-10-19T12:36:55.799" v="2801" actId="113"/>
        <pc:sldMkLst>
          <pc:docMk/>
          <pc:sldMk cId="2400133631" sldId="584"/>
        </pc:sldMkLst>
        <pc:spChg chg="mod">
          <ac:chgData name="Kevin and Cindy Lee" userId="0b8913260b828a33" providerId="LiveId" clId="{392DAEEF-3E6E-45E9-B727-26D88A20FF08}" dt="2025-10-19T12:36:55.799" v="2801" actId="113"/>
          <ac:spMkLst>
            <pc:docMk/>
            <pc:sldMk cId="2400133631" sldId="584"/>
            <ac:spMk id="3" creationId="{F4064C0B-769C-415A-8185-3C990EE87913}"/>
          </ac:spMkLst>
        </pc:spChg>
        <pc:spChg chg="mod">
          <ac:chgData name="Kevin and Cindy Lee" userId="0b8913260b828a33" providerId="LiveId" clId="{392DAEEF-3E6E-45E9-B727-26D88A20FF08}" dt="2025-10-14T20:43:07.556" v="949" actId="1076"/>
          <ac:spMkLst>
            <pc:docMk/>
            <pc:sldMk cId="2400133631" sldId="584"/>
            <ac:spMk id="4" creationId="{C2AEBA65-1267-4781-A2C2-04E9869E08AF}"/>
          </ac:spMkLst>
        </pc:spChg>
        <pc:picChg chg="add mod">
          <ac:chgData name="Kevin and Cindy Lee" userId="0b8913260b828a33" providerId="LiveId" clId="{392DAEEF-3E6E-45E9-B727-26D88A20FF08}" dt="2025-10-14T20:41:56.003" v="945"/>
          <ac:picMkLst>
            <pc:docMk/>
            <pc:sldMk cId="2400133631" sldId="584"/>
            <ac:picMk id="6" creationId="{2D5DEABA-8D42-C099-5325-0B130173C580}"/>
          </ac:picMkLst>
        </pc:picChg>
      </pc:sldChg>
      <pc:sldChg chg="addSp modSp mod">
        <pc:chgData name="Kevin and Cindy Lee" userId="0b8913260b828a33" providerId="LiveId" clId="{392DAEEF-3E6E-45E9-B727-26D88A20FF08}" dt="2025-10-20T14:40:57.485" v="3271" actId="255"/>
        <pc:sldMkLst>
          <pc:docMk/>
          <pc:sldMk cId="1719594202" sldId="585"/>
        </pc:sldMkLst>
        <pc:spChg chg="mod">
          <ac:chgData name="Kevin and Cindy Lee" userId="0b8913260b828a33" providerId="LiveId" clId="{392DAEEF-3E6E-45E9-B727-26D88A20FF08}" dt="2025-10-20T14:40:57.485" v="3271" actId="255"/>
          <ac:spMkLst>
            <pc:docMk/>
            <pc:sldMk cId="1719594202" sldId="585"/>
            <ac:spMk id="3" creationId="{292D935C-4F67-427A-9B39-213BBEC8D27C}"/>
          </ac:spMkLst>
        </pc:spChg>
        <pc:spChg chg="mod">
          <ac:chgData name="Kevin and Cindy Lee" userId="0b8913260b828a33" providerId="LiveId" clId="{392DAEEF-3E6E-45E9-B727-26D88A20FF08}" dt="2025-10-14T20:49:56.191" v="1164" actId="1076"/>
          <ac:spMkLst>
            <pc:docMk/>
            <pc:sldMk cId="1719594202" sldId="585"/>
            <ac:spMk id="4" creationId="{F7004D33-94F4-4ED9-AAD3-51A4E869AE5E}"/>
          </ac:spMkLst>
        </pc:spChg>
        <pc:picChg chg="add mod">
          <ac:chgData name="Kevin and Cindy Lee" userId="0b8913260b828a33" providerId="LiveId" clId="{392DAEEF-3E6E-45E9-B727-26D88A20FF08}" dt="2025-10-14T20:50:25.390" v="1171" actId="14100"/>
          <ac:picMkLst>
            <pc:docMk/>
            <pc:sldMk cId="1719594202" sldId="585"/>
            <ac:picMk id="2" creationId="{7B4A31AA-4A83-D623-E48D-AC7960A48B21}"/>
          </ac:picMkLst>
        </pc:picChg>
      </pc:sldChg>
      <pc:sldChg chg="addSp delSp modSp del mod modShow">
        <pc:chgData name="Kevin and Cindy Lee" userId="0b8913260b828a33" providerId="LiveId" clId="{392DAEEF-3E6E-45E9-B727-26D88A20FF08}" dt="2025-10-20T14:45:00.155" v="3283" actId="2696"/>
        <pc:sldMkLst>
          <pc:docMk/>
          <pc:sldMk cId="2783551731" sldId="597"/>
        </pc:sldMkLst>
      </pc:sldChg>
      <pc:sldChg chg="del">
        <pc:chgData name="Kevin and Cindy Lee" userId="0b8913260b828a33" providerId="LiveId" clId="{392DAEEF-3E6E-45E9-B727-26D88A20FF08}" dt="2025-10-11T19:26:33.030" v="158" actId="2696"/>
        <pc:sldMkLst>
          <pc:docMk/>
          <pc:sldMk cId="2792352369" sldId="599"/>
        </pc:sldMkLst>
      </pc:sldChg>
      <pc:sldChg chg="addSp delSp modSp del mod modShow">
        <pc:chgData name="Kevin and Cindy Lee" userId="0b8913260b828a33" providerId="LiveId" clId="{392DAEEF-3E6E-45E9-B727-26D88A20FF08}" dt="2025-10-20T14:45:01.415" v="3284" actId="2696"/>
        <pc:sldMkLst>
          <pc:docMk/>
          <pc:sldMk cId="647378640" sldId="600"/>
        </pc:sldMkLst>
        <pc:spChg chg="mod">
          <ac:chgData name="Kevin and Cindy Lee" userId="0b8913260b828a33" providerId="LiveId" clId="{392DAEEF-3E6E-45E9-B727-26D88A20FF08}" dt="2025-10-19T12:43:25.989" v="2836" actId="20577"/>
          <ac:spMkLst>
            <pc:docMk/>
            <pc:sldMk cId="647378640" sldId="600"/>
            <ac:spMk id="5" creationId="{00000000-0000-0000-0000-000000000000}"/>
          </ac:spMkLst>
        </pc:spChg>
      </pc:sldChg>
      <pc:sldChg chg="addSp delSp modSp del mod">
        <pc:chgData name="Kevin and Cindy Lee" userId="0b8913260b828a33" providerId="LiveId" clId="{392DAEEF-3E6E-45E9-B727-26D88A20FF08}" dt="2025-10-16T19:40:32.144" v="1451" actId="2696"/>
        <pc:sldMkLst>
          <pc:docMk/>
          <pc:sldMk cId="1146419376" sldId="601"/>
        </pc:sldMkLst>
      </pc:sldChg>
      <pc:sldChg chg="addSp modSp del mod modShow">
        <pc:chgData name="Kevin and Cindy Lee" userId="0b8913260b828a33" providerId="LiveId" clId="{392DAEEF-3E6E-45E9-B727-26D88A20FF08}" dt="2025-10-20T14:44:55.267" v="3282" actId="2696"/>
        <pc:sldMkLst>
          <pc:docMk/>
          <pc:sldMk cId="2123174436" sldId="602"/>
        </pc:sldMkLst>
      </pc:sldChg>
      <pc:sldChg chg="addSp modSp mod">
        <pc:chgData name="Kevin and Cindy Lee" userId="0b8913260b828a33" providerId="LiveId" clId="{392DAEEF-3E6E-45E9-B727-26D88A20FF08}" dt="2025-10-19T12:38:05.133" v="2808" actId="1076"/>
        <pc:sldMkLst>
          <pc:docMk/>
          <pc:sldMk cId="2242394674" sldId="605"/>
        </pc:sldMkLst>
        <pc:spChg chg="mod">
          <ac:chgData name="Kevin and Cindy Lee" userId="0b8913260b828a33" providerId="LiveId" clId="{392DAEEF-3E6E-45E9-B727-26D88A20FF08}" dt="2025-10-19T12:38:05.133" v="2808" actId="1076"/>
          <ac:spMkLst>
            <pc:docMk/>
            <pc:sldMk cId="2242394674" sldId="605"/>
            <ac:spMk id="3" creationId="{FCFD4553-62A7-4150-97E8-634165303B16}"/>
          </ac:spMkLst>
        </pc:spChg>
        <pc:spChg chg="mod">
          <ac:chgData name="Kevin and Cindy Lee" userId="0b8913260b828a33" providerId="LiveId" clId="{392DAEEF-3E6E-45E9-B727-26D88A20FF08}" dt="2025-10-14T20:43:37.833" v="952" actId="1076"/>
          <ac:spMkLst>
            <pc:docMk/>
            <pc:sldMk cId="2242394674" sldId="605"/>
            <ac:spMk id="4" creationId="{27698579-F670-4A77-8037-36D90392105D}"/>
          </ac:spMkLst>
        </pc:spChg>
        <pc:spChg chg="mod">
          <ac:chgData name="Kevin and Cindy Lee" userId="0b8913260b828a33" providerId="LiveId" clId="{392DAEEF-3E6E-45E9-B727-26D88A20FF08}" dt="2025-10-19T12:38:00.498" v="2807" actId="1076"/>
          <ac:spMkLst>
            <pc:docMk/>
            <pc:sldMk cId="2242394674" sldId="605"/>
            <ac:spMk id="6" creationId="{C369C8ED-3C1F-401A-ACF4-E97D94DCD5A4}"/>
          </ac:spMkLst>
        </pc:spChg>
        <pc:picChg chg="add mod">
          <ac:chgData name="Kevin and Cindy Lee" userId="0b8913260b828a33" providerId="LiveId" clId="{392DAEEF-3E6E-45E9-B727-26D88A20FF08}" dt="2025-10-14T20:43:22.516" v="950"/>
          <ac:picMkLst>
            <pc:docMk/>
            <pc:sldMk cId="2242394674" sldId="605"/>
            <ac:picMk id="5" creationId="{29E04EFD-39BA-E378-588E-82FA42F5754A}"/>
          </ac:picMkLst>
        </pc:picChg>
      </pc:sldChg>
      <pc:sldChg chg="addSp modSp mod">
        <pc:chgData name="Kevin and Cindy Lee" userId="0b8913260b828a33" providerId="LiveId" clId="{392DAEEF-3E6E-45E9-B727-26D88A20FF08}" dt="2025-10-18T14:56:35.220" v="2588" actId="6549"/>
        <pc:sldMkLst>
          <pc:docMk/>
          <pc:sldMk cId="1034094108" sldId="606"/>
        </pc:sldMkLst>
        <pc:spChg chg="mod">
          <ac:chgData name="Kevin and Cindy Lee" userId="0b8913260b828a33" providerId="LiveId" clId="{392DAEEF-3E6E-45E9-B727-26D88A20FF08}" dt="2025-10-14T21:03:53.996" v="1377"/>
          <ac:spMkLst>
            <pc:docMk/>
            <pc:sldMk cId="1034094108" sldId="606"/>
            <ac:spMk id="2" creationId="{86A2C09A-CCD1-4023-9EEA-612E29B993FA}"/>
          </ac:spMkLst>
        </pc:spChg>
        <pc:spChg chg="mod">
          <ac:chgData name="Kevin and Cindy Lee" userId="0b8913260b828a33" providerId="LiveId" clId="{392DAEEF-3E6E-45E9-B727-26D88A20FF08}" dt="2025-10-18T14:56:35.220" v="2588" actId="6549"/>
          <ac:spMkLst>
            <pc:docMk/>
            <pc:sldMk cId="1034094108" sldId="606"/>
            <ac:spMk id="3" creationId="{C63F58A7-65EB-4ECF-BC72-DA92640B6482}"/>
          </ac:spMkLst>
        </pc:spChg>
        <pc:spChg chg="mod">
          <ac:chgData name="Kevin and Cindy Lee" userId="0b8913260b828a33" providerId="LiveId" clId="{392DAEEF-3E6E-45E9-B727-26D88A20FF08}" dt="2025-10-14T21:01:44.381" v="1323" actId="2711"/>
          <ac:spMkLst>
            <pc:docMk/>
            <pc:sldMk cId="1034094108" sldId="606"/>
            <ac:spMk id="4" creationId="{68009C42-10CE-4B1B-BDFA-0CE347850267}"/>
          </ac:spMkLst>
        </pc:spChg>
        <pc:picChg chg="add mod">
          <ac:chgData name="Kevin and Cindy Lee" userId="0b8913260b828a33" providerId="LiveId" clId="{392DAEEF-3E6E-45E9-B727-26D88A20FF08}" dt="2025-10-14T21:04:07.300" v="1378"/>
          <ac:picMkLst>
            <pc:docMk/>
            <pc:sldMk cId="1034094108" sldId="606"/>
            <ac:picMk id="5" creationId="{3F8C1AC8-5C0A-7B6F-FC2A-BD5D4B366FA9}"/>
          </ac:picMkLst>
        </pc:picChg>
      </pc:sldChg>
      <pc:sldChg chg="addSp modSp mod">
        <pc:chgData name="Kevin and Cindy Lee" userId="0b8913260b828a33" providerId="LiveId" clId="{392DAEEF-3E6E-45E9-B727-26D88A20FF08}" dt="2025-10-19T12:35:34.621" v="2795" actId="207"/>
        <pc:sldMkLst>
          <pc:docMk/>
          <pc:sldMk cId="475241235" sldId="607"/>
        </pc:sldMkLst>
        <pc:spChg chg="mod">
          <ac:chgData name="Kevin and Cindy Lee" userId="0b8913260b828a33" providerId="LiveId" clId="{392DAEEF-3E6E-45E9-B727-26D88A20FF08}" dt="2025-10-19T12:35:34.621" v="2795" actId="207"/>
          <ac:spMkLst>
            <pc:docMk/>
            <pc:sldMk cId="475241235" sldId="607"/>
            <ac:spMk id="24579" creationId="{00000000-0000-0000-0000-000000000000}"/>
          </ac:spMkLst>
        </pc:spChg>
        <pc:picChg chg="add mod">
          <ac:chgData name="Kevin and Cindy Lee" userId="0b8913260b828a33" providerId="LiveId" clId="{392DAEEF-3E6E-45E9-B727-26D88A20FF08}" dt="2025-10-14T20:40:21.778" v="941"/>
          <ac:picMkLst>
            <pc:docMk/>
            <pc:sldMk cId="475241235" sldId="607"/>
            <ac:picMk id="2" creationId="{79E00663-DE59-FBC6-3A91-CF097631D497}"/>
          </ac:picMkLst>
        </pc:picChg>
      </pc:sldChg>
      <pc:sldChg chg="addSp modSp mod ord">
        <pc:chgData name="Kevin and Cindy Lee" userId="0b8913260b828a33" providerId="LiveId" clId="{392DAEEF-3E6E-45E9-B727-26D88A20FF08}" dt="2025-10-16T19:17:05.727" v="1448"/>
        <pc:sldMkLst>
          <pc:docMk/>
          <pc:sldMk cId="58774186" sldId="608"/>
        </pc:sldMkLst>
        <pc:spChg chg="mod">
          <ac:chgData name="Kevin and Cindy Lee" userId="0b8913260b828a33" providerId="LiveId" clId="{392DAEEF-3E6E-45E9-B727-26D88A20FF08}" dt="2025-10-14T20:40:13.301" v="940" actId="1076"/>
          <ac:spMkLst>
            <pc:docMk/>
            <pc:sldMk cId="58774186" sldId="608"/>
            <ac:spMk id="3" creationId="{30C7A995-DA30-4BC6-A44D-500CFE6F84DF}"/>
          </ac:spMkLst>
        </pc:spChg>
        <pc:picChg chg="add mod">
          <ac:chgData name="Kevin and Cindy Lee" userId="0b8913260b828a33" providerId="LiveId" clId="{392DAEEF-3E6E-45E9-B727-26D88A20FF08}" dt="2025-10-14T20:39:42.649" v="938"/>
          <ac:picMkLst>
            <pc:docMk/>
            <pc:sldMk cId="58774186" sldId="608"/>
            <ac:picMk id="5" creationId="{97BEC776-2F4C-D495-0922-7DF76606F94B}"/>
          </ac:picMkLst>
        </pc:picChg>
      </pc:sldChg>
      <pc:sldChg chg="addSp modSp mod ord modShow">
        <pc:chgData name="Kevin and Cindy Lee" userId="0b8913260b828a33" providerId="LiveId" clId="{392DAEEF-3E6E-45E9-B727-26D88A20FF08}" dt="2025-10-20T14:01:58.475" v="2986" actId="729"/>
        <pc:sldMkLst>
          <pc:docMk/>
          <pc:sldMk cId="2169268177" sldId="609"/>
        </pc:sldMkLst>
        <pc:spChg chg="mod">
          <ac:chgData name="Kevin and Cindy Lee" userId="0b8913260b828a33" providerId="LiveId" clId="{392DAEEF-3E6E-45E9-B727-26D88A20FF08}" dt="2025-10-19T12:40:06.070" v="2819" actId="20577"/>
          <ac:spMkLst>
            <pc:docMk/>
            <pc:sldMk cId="2169268177" sldId="609"/>
            <ac:spMk id="3" creationId="{B00CF0B0-FAA1-4F13-B405-50330F031CA2}"/>
          </ac:spMkLst>
        </pc:spChg>
        <pc:picChg chg="add mod">
          <ac:chgData name="Kevin and Cindy Lee" userId="0b8913260b828a33" providerId="LiveId" clId="{392DAEEF-3E6E-45E9-B727-26D88A20FF08}" dt="2025-10-14T20:47:50.722" v="1138"/>
          <ac:picMkLst>
            <pc:docMk/>
            <pc:sldMk cId="2169268177" sldId="609"/>
            <ac:picMk id="4" creationId="{2DE98010-275C-D49F-B123-24A1CA9C219E}"/>
          </ac:picMkLst>
        </pc:picChg>
      </pc:sldChg>
      <pc:sldChg chg="new del">
        <pc:chgData name="Kevin and Cindy Lee" userId="0b8913260b828a33" providerId="LiveId" clId="{392DAEEF-3E6E-45E9-B727-26D88A20FF08}" dt="2025-10-11T19:02:08.211" v="1" actId="680"/>
        <pc:sldMkLst>
          <pc:docMk/>
          <pc:sldMk cId="3490803900" sldId="610"/>
        </pc:sldMkLst>
      </pc:sldChg>
      <pc:sldChg chg="addSp delSp modSp new mod">
        <pc:chgData name="Kevin and Cindy Lee" userId="0b8913260b828a33" providerId="LiveId" clId="{392DAEEF-3E6E-45E9-B727-26D88A20FF08}" dt="2025-10-19T12:30:17.122" v="2726" actId="6549"/>
        <pc:sldMkLst>
          <pc:docMk/>
          <pc:sldMk cId="3502285601" sldId="610"/>
        </pc:sldMkLst>
        <pc:spChg chg="add mod">
          <ac:chgData name="Kevin and Cindy Lee" userId="0b8913260b828a33" providerId="LiveId" clId="{392DAEEF-3E6E-45E9-B727-26D88A20FF08}" dt="2025-10-19T12:30:17.122" v="2726" actId="6549"/>
          <ac:spMkLst>
            <pc:docMk/>
            <pc:sldMk cId="3502285601" sldId="610"/>
            <ac:spMk id="6" creationId="{EF8B624A-9F09-16F9-6205-954E373ED129}"/>
          </ac:spMkLst>
        </pc:spChg>
        <pc:picChg chg="add mod">
          <ac:chgData name="Kevin and Cindy Lee" userId="0b8913260b828a33" providerId="LiveId" clId="{392DAEEF-3E6E-45E9-B727-26D88A20FF08}" dt="2025-10-14T20:31:31.844" v="883"/>
          <ac:picMkLst>
            <pc:docMk/>
            <pc:sldMk cId="3502285601" sldId="610"/>
            <ac:picMk id="2" creationId="{1AEB64CF-F495-C296-F932-52B1B270D568}"/>
          </ac:picMkLst>
        </pc:picChg>
      </pc:sldChg>
      <pc:sldChg chg="addSp delSp modSp new mod">
        <pc:chgData name="Kevin and Cindy Lee" userId="0b8913260b828a33" providerId="LiveId" clId="{392DAEEF-3E6E-45E9-B727-26D88A20FF08}" dt="2025-10-18T22:38:02.418" v="2595" actId="207"/>
        <pc:sldMkLst>
          <pc:docMk/>
          <pc:sldMk cId="3317118499" sldId="611"/>
        </pc:sldMkLst>
        <pc:spChg chg="add mod">
          <ac:chgData name="Kevin and Cindy Lee" userId="0b8913260b828a33" providerId="LiveId" clId="{392DAEEF-3E6E-45E9-B727-26D88A20FF08}" dt="2025-10-16T19:08:29.256" v="1396" actId="113"/>
          <ac:spMkLst>
            <pc:docMk/>
            <pc:sldMk cId="3317118499" sldId="611"/>
            <ac:spMk id="5" creationId="{C6AB8A8E-122E-B524-F439-577F922E8857}"/>
          </ac:spMkLst>
        </pc:spChg>
        <pc:spChg chg="add mod">
          <ac:chgData name="Kevin and Cindy Lee" userId="0b8913260b828a33" providerId="LiveId" clId="{392DAEEF-3E6E-45E9-B727-26D88A20FF08}" dt="2025-10-18T22:38:02.418" v="2595" actId="207"/>
          <ac:spMkLst>
            <pc:docMk/>
            <pc:sldMk cId="3317118499" sldId="611"/>
            <ac:spMk id="6" creationId="{4642E958-4CA0-26AA-8053-208D961652C4}"/>
          </ac:spMkLst>
        </pc:spChg>
        <pc:picChg chg="add mod">
          <ac:chgData name="Kevin and Cindy Lee" userId="0b8913260b828a33" providerId="LiveId" clId="{392DAEEF-3E6E-45E9-B727-26D88A20FF08}" dt="2025-10-14T20:33:33.287" v="894"/>
          <ac:picMkLst>
            <pc:docMk/>
            <pc:sldMk cId="3317118499" sldId="611"/>
            <ac:picMk id="2" creationId="{D9084928-838A-E211-D789-C14EBA42A778}"/>
          </ac:picMkLst>
        </pc:picChg>
      </pc:sldChg>
      <pc:sldChg chg="addSp delSp modSp new mod">
        <pc:chgData name="Kevin and Cindy Lee" userId="0b8913260b828a33" providerId="LiveId" clId="{392DAEEF-3E6E-45E9-B727-26D88A20FF08}" dt="2025-10-19T12:33:01.503" v="2794" actId="20577"/>
        <pc:sldMkLst>
          <pc:docMk/>
          <pc:sldMk cId="3602122502" sldId="612"/>
        </pc:sldMkLst>
        <pc:spChg chg="add mod">
          <ac:chgData name="Kevin and Cindy Lee" userId="0b8913260b828a33" providerId="LiveId" clId="{392DAEEF-3E6E-45E9-B727-26D88A20FF08}" dt="2025-10-19T12:33:01.503" v="2794" actId="20577"/>
          <ac:spMkLst>
            <pc:docMk/>
            <pc:sldMk cId="3602122502" sldId="612"/>
            <ac:spMk id="6" creationId="{652CEE00-747E-59CE-6808-D4C7072DF769}"/>
          </ac:spMkLst>
        </pc:spChg>
        <pc:spChg chg="add mod">
          <ac:chgData name="Kevin and Cindy Lee" userId="0b8913260b828a33" providerId="LiveId" clId="{392DAEEF-3E6E-45E9-B727-26D88A20FF08}" dt="2025-10-16T19:10:06.562" v="1399"/>
          <ac:spMkLst>
            <pc:docMk/>
            <pc:sldMk cId="3602122502" sldId="612"/>
            <ac:spMk id="7" creationId="{8E824930-F711-3E0D-860B-B29DECB12855}"/>
          </ac:spMkLst>
        </pc:spChg>
        <pc:picChg chg="add mod">
          <ac:chgData name="Kevin and Cindy Lee" userId="0b8913260b828a33" providerId="LiveId" clId="{392DAEEF-3E6E-45E9-B727-26D88A20FF08}" dt="2025-10-14T20:35:07.534" v="902"/>
          <ac:picMkLst>
            <pc:docMk/>
            <pc:sldMk cId="3602122502" sldId="612"/>
            <ac:picMk id="2" creationId="{7F566F14-1F2A-6A05-872C-9AD1FE7B88C5}"/>
          </ac:picMkLst>
        </pc:picChg>
      </pc:sldChg>
      <pc:sldChg chg="addSp delSp modSp new mod">
        <pc:chgData name="Kevin and Cindy Lee" userId="0b8913260b828a33" providerId="LiveId" clId="{392DAEEF-3E6E-45E9-B727-26D88A20FF08}" dt="2025-10-18T22:41:36.568" v="2625" actId="207"/>
        <pc:sldMkLst>
          <pc:docMk/>
          <pc:sldMk cId="1051936365" sldId="613"/>
        </pc:sldMkLst>
        <pc:spChg chg="add mod">
          <ac:chgData name="Kevin and Cindy Lee" userId="0b8913260b828a33" providerId="LiveId" clId="{392DAEEF-3E6E-45E9-B727-26D88A20FF08}" dt="2025-10-16T19:13:35.598" v="1401" actId="1076"/>
          <ac:spMkLst>
            <pc:docMk/>
            <pc:sldMk cId="1051936365" sldId="613"/>
            <ac:spMk id="4" creationId="{787FE316-F9A5-94D1-3623-F8CEBA90A6AA}"/>
          </ac:spMkLst>
        </pc:spChg>
        <pc:spChg chg="add mod">
          <ac:chgData name="Kevin and Cindy Lee" userId="0b8913260b828a33" providerId="LiveId" clId="{392DAEEF-3E6E-45E9-B727-26D88A20FF08}" dt="2025-10-18T22:41:36.568" v="2625" actId="207"/>
          <ac:spMkLst>
            <pc:docMk/>
            <pc:sldMk cId="1051936365" sldId="613"/>
            <ac:spMk id="6" creationId="{A95B4F4F-76A8-04D5-9B89-1C7DABCFDB82}"/>
          </ac:spMkLst>
        </pc:spChg>
        <pc:picChg chg="add mod">
          <ac:chgData name="Kevin and Cindy Lee" userId="0b8913260b828a33" providerId="LiveId" clId="{392DAEEF-3E6E-45E9-B727-26D88A20FF08}" dt="2025-10-14T20:36:30.056" v="922"/>
          <ac:picMkLst>
            <pc:docMk/>
            <pc:sldMk cId="1051936365" sldId="613"/>
            <ac:picMk id="2" creationId="{73DE6289-B0A9-202C-F1F1-B310DA8D732A}"/>
          </ac:picMkLst>
        </pc:picChg>
      </pc:sldChg>
      <pc:sldChg chg="addSp delSp modSp new mod">
        <pc:chgData name="Kevin and Cindy Lee" userId="0b8913260b828a33" providerId="LiveId" clId="{392DAEEF-3E6E-45E9-B727-26D88A20FF08}" dt="2025-10-18T22:43:34.615" v="2647" actId="207"/>
        <pc:sldMkLst>
          <pc:docMk/>
          <pc:sldMk cId="2895537328" sldId="614"/>
        </pc:sldMkLst>
        <pc:spChg chg="add mod">
          <ac:chgData name="Kevin and Cindy Lee" userId="0b8913260b828a33" providerId="LiveId" clId="{392DAEEF-3E6E-45E9-B727-26D88A20FF08}" dt="2025-10-18T14:42:25.738" v="2173" actId="113"/>
          <ac:spMkLst>
            <pc:docMk/>
            <pc:sldMk cId="2895537328" sldId="614"/>
            <ac:spMk id="4" creationId="{2F567342-03FE-5373-04EE-048764FEE77D}"/>
          </ac:spMkLst>
        </pc:spChg>
        <pc:spChg chg="add mod">
          <ac:chgData name="Kevin and Cindy Lee" userId="0b8913260b828a33" providerId="LiveId" clId="{392DAEEF-3E6E-45E9-B727-26D88A20FF08}" dt="2025-10-18T22:43:34.615" v="2647" actId="207"/>
          <ac:spMkLst>
            <pc:docMk/>
            <pc:sldMk cId="2895537328" sldId="614"/>
            <ac:spMk id="6" creationId="{577EF421-AA04-FE38-D8D1-01054875856D}"/>
          </ac:spMkLst>
        </pc:spChg>
        <pc:picChg chg="add mod">
          <ac:chgData name="Kevin and Cindy Lee" userId="0b8913260b828a33" providerId="LiveId" clId="{392DAEEF-3E6E-45E9-B727-26D88A20FF08}" dt="2025-10-14T20:37:50.028" v="926"/>
          <ac:picMkLst>
            <pc:docMk/>
            <pc:sldMk cId="2895537328" sldId="614"/>
            <ac:picMk id="2" creationId="{778480E9-49F3-C419-B5F8-A1127B99B2AA}"/>
          </ac:picMkLst>
        </pc:picChg>
      </pc:sldChg>
      <pc:sldChg chg="addSp delSp modSp new mod">
        <pc:chgData name="Kevin and Cindy Lee" userId="0b8913260b828a33" providerId="LiveId" clId="{392DAEEF-3E6E-45E9-B727-26D88A20FF08}" dt="2025-10-18T22:44:01.619" v="2649" actId="207"/>
        <pc:sldMkLst>
          <pc:docMk/>
          <pc:sldMk cId="2972118273" sldId="615"/>
        </pc:sldMkLst>
        <pc:spChg chg="add mod">
          <ac:chgData name="Kevin and Cindy Lee" userId="0b8913260b828a33" providerId="LiveId" clId="{392DAEEF-3E6E-45E9-B727-26D88A20FF08}" dt="2025-10-18T14:47:58.332" v="2367"/>
          <ac:spMkLst>
            <pc:docMk/>
            <pc:sldMk cId="2972118273" sldId="615"/>
            <ac:spMk id="5" creationId="{25FAD78F-40E6-BF8F-B3C8-F9C420B0ABD9}"/>
          </ac:spMkLst>
        </pc:spChg>
        <pc:spChg chg="add mod">
          <ac:chgData name="Kevin and Cindy Lee" userId="0b8913260b828a33" providerId="LiveId" clId="{392DAEEF-3E6E-45E9-B727-26D88A20FF08}" dt="2025-10-18T14:47:05.293" v="2358" actId="1076"/>
          <ac:spMkLst>
            <pc:docMk/>
            <pc:sldMk cId="2972118273" sldId="615"/>
            <ac:spMk id="6" creationId="{143923A9-83F6-62F3-6720-6E31E2FDEA39}"/>
          </ac:spMkLst>
        </pc:spChg>
        <pc:spChg chg="add mod">
          <ac:chgData name="Kevin and Cindy Lee" userId="0b8913260b828a33" providerId="LiveId" clId="{392DAEEF-3E6E-45E9-B727-26D88A20FF08}" dt="2025-10-18T22:44:01.619" v="2649" actId="207"/>
          <ac:spMkLst>
            <pc:docMk/>
            <pc:sldMk cId="2972118273" sldId="615"/>
            <ac:spMk id="8" creationId="{E7B318DA-F5A4-FA4B-39D0-2BFF84362E5B}"/>
          </ac:spMkLst>
        </pc:spChg>
        <pc:picChg chg="add mod">
          <ac:chgData name="Kevin and Cindy Lee" userId="0b8913260b828a33" providerId="LiveId" clId="{392DAEEF-3E6E-45E9-B727-26D88A20FF08}" dt="2025-10-14T20:39:24.672" v="937"/>
          <ac:picMkLst>
            <pc:docMk/>
            <pc:sldMk cId="2972118273" sldId="615"/>
            <ac:picMk id="2" creationId="{35F9B7BE-B6E4-5D11-F171-8D049D2740CE}"/>
          </ac:picMkLst>
        </pc:picChg>
      </pc:sldChg>
      <pc:sldChg chg="addSp modSp new mod">
        <pc:chgData name="Kevin and Cindy Lee" userId="0b8913260b828a33" providerId="LiveId" clId="{392DAEEF-3E6E-45E9-B727-26D88A20FF08}" dt="2025-10-20T15:01:00.384" v="4254"/>
        <pc:sldMkLst>
          <pc:docMk/>
          <pc:sldMk cId="1726660692" sldId="616"/>
        </pc:sldMkLst>
        <pc:spChg chg="add mod">
          <ac:chgData name="Kevin and Cindy Lee" userId="0b8913260b828a33" providerId="LiveId" clId="{392DAEEF-3E6E-45E9-B727-26D88A20FF08}" dt="2025-10-17T14:26:01.891" v="1674" actId="113"/>
          <ac:spMkLst>
            <pc:docMk/>
            <pc:sldMk cId="1726660692" sldId="616"/>
            <ac:spMk id="4" creationId="{88D900E0-AA90-7D8B-DA8E-0CA13DE5CDC8}"/>
          </ac:spMkLst>
        </pc:spChg>
        <pc:spChg chg="add mod">
          <ac:chgData name="Kevin and Cindy Lee" userId="0b8913260b828a33" providerId="LiveId" clId="{392DAEEF-3E6E-45E9-B727-26D88A20FF08}" dt="2025-10-19T12:44:46.151" v="2838" actId="207"/>
          <ac:spMkLst>
            <pc:docMk/>
            <pc:sldMk cId="1726660692" sldId="616"/>
            <ac:spMk id="5" creationId="{9AC69CDB-9F2F-2C29-42F5-B8427D5F6B1E}"/>
          </ac:spMkLst>
        </pc:spChg>
        <pc:spChg chg="add mod">
          <ac:chgData name="Kevin and Cindy Lee" userId="0b8913260b828a33" providerId="LiveId" clId="{392DAEEF-3E6E-45E9-B727-26D88A20FF08}" dt="2025-10-19T12:44:54.646" v="2839" actId="207"/>
          <ac:spMkLst>
            <pc:docMk/>
            <pc:sldMk cId="1726660692" sldId="616"/>
            <ac:spMk id="6" creationId="{D046257E-2669-C34B-FBFA-02DCD9A10B10}"/>
          </ac:spMkLst>
        </pc:spChg>
        <pc:spChg chg="add mod">
          <ac:chgData name="Kevin and Cindy Lee" userId="0b8913260b828a33" providerId="LiveId" clId="{392DAEEF-3E6E-45E9-B727-26D88A20FF08}" dt="2025-10-17T14:34:33.185" v="1735" actId="1076"/>
          <ac:spMkLst>
            <pc:docMk/>
            <pc:sldMk cId="1726660692" sldId="616"/>
            <ac:spMk id="7" creationId="{71A964F1-B8C7-CFE1-E637-DAA35E1C74C3}"/>
          </ac:spMkLst>
        </pc:spChg>
        <pc:spChg chg="add mod">
          <ac:chgData name="Kevin and Cindy Lee" userId="0b8913260b828a33" providerId="LiveId" clId="{392DAEEF-3E6E-45E9-B727-26D88A20FF08}" dt="2025-10-19T12:45:18.996" v="2843" actId="113"/>
          <ac:spMkLst>
            <pc:docMk/>
            <pc:sldMk cId="1726660692" sldId="616"/>
            <ac:spMk id="8" creationId="{BFB1E530-AB85-B581-9386-384E554AF758}"/>
          </ac:spMkLst>
        </pc:spChg>
        <pc:picChg chg="add mod">
          <ac:chgData name="Kevin and Cindy Lee" userId="0b8913260b828a33" providerId="LiveId" clId="{392DAEEF-3E6E-45E9-B727-26D88A20FF08}" dt="2025-10-20T15:01:00.384" v="4254"/>
          <ac:picMkLst>
            <pc:docMk/>
            <pc:sldMk cId="1726660692" sldId="616"/>
            <ac:picMk id="3" creationId="{8642D917-8823-918C-5E8B-EAB2A83C29AD}"/>
          </ac:picMkLst>
        </pc:picChg>
      </pc:sldChg>
      <pc:sldChg chg="addSp modSp new mod">
        <pc:chgData name="Kevin and Cindy Lee" userId="0b8913260b828a33" providerId="LiveId" clId="{392DAEEF-3E6E-45E9-B727-26D88A20FF08}" dt="2025-10-20T15:01:10.194" v="4255"/>
        <pc:sldMkLst>
          <pc:docMk/>
          <pc:sldMk cId="2266159606" sldId="617"/>
        </pc:sldMkLst>
        <pc:spChg chg="add mod">
          <ac:chgData name="Kevin and Cindy Lee" userId="0b8913260b828a33" providerId="LiveId" clId="{392DAEEF-3E6E-45E9-B727-26D88A20FF08}" dt="2025-10-17T14:27:22.237" v="1690"/>
          <ac:spMkLst>
            <pc:docMk/>
            <pc:sldMk cId="2266159606" sldId="617"/>
            <ac:spMk id="3" creationId="{616085FD-A7C4-D2A1-3D98-8C2DA736C937}"/>
          </ac:spMkLst>
        </pc:spChg>
        <pc:spChg chg="add mod">
          <ac:chgData name="Kevin and Cindy Lee" userId="0b8913260b828a33" providerId="LiveId" clId="{392DAEEF-3E6E-45E9-B727-26D88A20FF08}" dt="2025-10-19T12:45:40.236" v="2846" actId="113"/>
          <ac:spMkLst>
            <pc:docMk/>
            <pc:sldMk cId="2266159606" sldId="617"/>
            <ac:spMk id="4" creationId="{F4E9271B-1B66-A9DA-357C-35E789819713}"/>
          </ac:spMkLst>
        </pc:spChg>
        <pc:picChg chg="add mod">
          <ac:chgData name="Kevin and Cindy Lee" userId="0b8913260b828a33" providerId="LiveId" clId="{392DAEEF-3E6E-45E9-B727-26D88A20FF08}" dt="2025-10-20T15:01:10.194" v="4255"/>
          <ac:picMkLst>
            <pc:docMk/>
            <pc:sldMk cId="2266159606" sldId="617"/>
            <ac:picMk id="5" creationId="{C5E6E723-52B6-AD12-5A94-837D6A3D5662}"/>
          </ac:picMkLst>
        </pc:picChg>
      </pc:sldChg>
      <pc:sldChg chg="addSp delSp modSp new mod">
        <pc:chgData name="Kevin and Cindy Lee" userId="0b8913260b828a33" providerId="LiveId" clId="{392DAEEF-3E6E-45E9-B727-26D88A20FF08}" dt="2025-10-20T15:01:15.431" v="4256"/>
        <pc:sldMkLst>
          <pc:docMk/>
          <pc:sldMk cId="3071752100" sldId="618"/>
        </pc:sldMkLst>
        <pc:spChg chg="add mod">
          <ac:chgData name="Kevin and Cindy Lee" userId="0b8913260b828a33" providerId="LiveId" clId="{392DAEEF-3E6E-45E9-B727-26D88A20FF08}" dt="2025-10-17T14:38:01.073" v="1744" actId="255"/>
          <ac:spMkLst>
            <pc:docMk/>
            <pc:sldMk cId="3071752100" sldId="618"/>
            <ac:spMk id="3" creationId="{255AC3EB-D9C3-44D9-37E6-E34394E52B4F}"/>
          </ac:spMkLst>
        </pc:spChg>
        <pc:spChg chg="add mod">
          <ac:chgData name="Kevin and Cindy Lee" userId="0b8913260b828a33" providerId="LiveId" clId="{392DAEEF-3E6E-45E9-B727-26D88A20FF08}" dt="2025-10-19T12:46:48.520" v="2853" actId="1076"/>
          <ac:spMkLst>
            <pc:docMk/>
            <pc:sldMk cId="3071752100" sldId="618"/>
            <ac:spMk id="4" creationId="{3A1C8BB1-4B6A-7538-CF49-FF2987D991EC}"/>
          </ac:spMkLst>
        </pc:spChg>
        <pc:spChg chg="add mod">
          <ac:chgData name="Kevin and Cindy Lee" userId="0b8913260b828a33" providerId="LiveId" clId="{392DAEEF-3E6E-45E9-B727-26D88A20FF08}" dt="2025-10-19T12:46:52.696" v="2854" actId="1076"/>
          <ac:spMkLst>
            <pc:docMk/>
            <pc:sldMk cId="3071752100" sldId="618"/>
            <ac:spMk id="6" creationId="{7FB574DF-44E5-5108-D3AE-2F7AC8769CCF}"/>
          </ac:spMkLst>
        </pc:spChg>
        <pc:picChg chg="add mod">
          <ac:chgData name="Kevin and Cindy Lee" userId="0b8913260b828a33" providerId="LiveId" clId="{392DAEEF-3E6E-45E9-B727-26D88A20FF08}" dt="2025-10-20T15:01:15.431" v="4256"/>
          <ac:picMkLst>
            <pc:docMk/>
            <pc:sldMk cId="3071752100" sldId="618"/>
            <ac:picMk id="5" creationId="{21C615CB-55AF-C399-8A88-79AA35EA13D1}"/>
          </ac:picMkLst>
        </pc:picChg>
      </pc:sldChg>
      <pc:sldChg chg="addSp delSp modSp new del mod">
        <pc:chgData name="Kevin and Cindy Lee" userId="0b8913260b828a33" providerId="LiveId" clId="{392DAEEF-3E6E-45E9-B727-26D88A20FF08}" dt="2025-10-17T14:32:40.651" v="1733" actId="2696"/>
        <pc:sldMkLst>
          <pc:docMk/>
          <pc:sldMk cId="1161902533" sldId="619"/>
        </pc:sldMkLst>
      </pc:sldChg>
      <pc:sldChg chg="addSp delSp modSp new mod">
        <pc:chgData name="Kevin and Cindy Lee" userId="0b8913260b828a33" providerId="LiveId" clId="{392DAEEF-3E6E-45E9-B727-26D88A20FF08}" dt="2025-10-14T21:05:36.141" v="1392"/>
        <pc:sldMkLst>
          <pc:docMk/>
          <pc:sldMk cId="3553168113" sldId="620"/>
        </pc:sldMkLst>
        <pc:spChg chg="add mod">
          <ac:chgData name="Kevin and Cindy Lee" userId="0b8913260b828a33" providerId="LiveId" clId="{392DAEEF-3E6E-45E9-B727-26D88A20FF08}" dt="2025-10-14T20:15:32.124" v="497" actId="1076"/>
          <ac:spMkLst>
            <pc:docMk/>
            <pc:sldMk cId="3553168113" sldId="620"/>
            <ac:spMk id="6" creationId="{855753D7-01E3-C8EC-F4C8-D14FFBA9B2A5}"/>
          </ac:spMkLst>
        </pc:spChg>
        <pc:spChg chg="add mod">
          <ac:chgData name="Kevin and Cindy Lee" userId="0b8913260b828a33" providerId="LiveId" clId="{392DAEEF-3E6E-45E9-B727-26D88A20FF08}" dt="2025-10-14T20:13:31.329" v="409" actId="1076"/>
          <ac:spMkLst>
            <pc:docMk/>
            <pc:sldMk cId="3553168113" sldId="620"/>
            <ac:spMk id="9" creationId="{61ACA2B2-E02E-72EF-2351-3955EF965DC7}"/>
          </ac:spMkLst>
        </pc:spChg>
        <pc:picChg chg="add mod">
          <ac:chgData name="Kevin and Cindy Lee" userId="0b8913260b828a33" providerId="LiveId" clId="{392DAEEF-3E6E-45E9-B727-26D88A20FF08}" dt="2025-10-14T21:05:36.141" v="1392"/>
          <ac:picMkLst>
            <pc:docMk/>
            <pc:sldMk cId="3553168113" sldId="620"/>
            <ac:picMk id="7" creationId="{DF537EBF-C302-D3C3-8E91-A8E07EB71F9E}"/>
          </ac:picMkLst>
        </pc:picChg>
      </pc:sldChg>
      <pc:sldChg chg="addSp delSp modSp add del mod">
        <pc:chgData name="Kevin and Cindy Lee" userId="0b8913260b828a33" providerId="LiveId" clId="{392DAEEF-3E6E-45E9-B727-26D88A20FF08}" dt="2025-10-18T14:45:19.660" v="2299" actId="2696"/>
        <pc:sldMkLst>
          <pc:docMk/>
          <pc:sldMk cId="265810939" sldId="621"/>
        </pc:sldMkLst>
      </pc:sldChg>
      <pc:sldChg chg="addSp delSp modSp add mod">
        <pc:chgData name="Kevin and Cindy Lee" userId="0b8913260b828a33" providerId="LiveId" clId="{392DAEEF-3E6E-45E9-B727-26D88A20FF08}" dt="2025-10-20T15:01:23.484" v="4257"/>
        <pc:sldMkLst>
          <pc:docMk/>
          <pc:sldMk cId="156094469" sldId="622"/>
        </pc:sldMkLst>
        <pc:spChg chg="add mod">
          <ac:chgData name="Kevin and Cindy Lee" userId="0b8913260b828a33" providerId="LiveId" clId="{392DAEEF-3E6E-45E9-B727-26D88A20FF08}" dt="2025-10-19T13:00:34.551" v="2985" actId="1076"/>
          <ac:spMkLst>
            <pc:docMk/>
            <pc:sldMk cId="156094469" sldId="622"/>
            <ac:spMk id="5" creationId="{D2174C1D-70D2-99BD-E463-0E68F9387778}"/>
          </ac:spMkLst>
        </pc:spChg>
        <pc:spChg chg="mod">
          <ac:chgData name="Kevin and Cindy Lee" userId="0b8913260b828a33" providerId="LiveId" clId="{392DAEEF-3E6E-45E9-B727-26D88A20FF08}" dt="2025-10-19T13:00:30.139" v="2984" actId="1076"/>
          <ac:spMkLst>
            <pc:docMk/>
            <pc:sldMk cId="156094469" sldId="622"/>
            <ac:spMk id="6" creationId="{718102D6-EE30-6F69-5777-019EE322F886}"/>
          </ac:spMkLst>
        </pc:spChg>
        <pc:picChg chg="add mod">
          <ac:chgData name="Kevin and Cindy Lee" userId="0b8913260b828a33" providerId="LiveId" clId="{392DAEEF-3E6E-45E9-B727-26D88A20FF08}" dt="2025-10-20T15:01:23.484" v="4257"/>
          <ac:picMkLst>
            <pc:docMk/>
            <pc:sldMk cId="156094469" sldId="622"/>
            <ac:picMk id="4" creationId="{4CC9049D-7FCA-D9AE-C6A9-14A36C0E5F5E}"/>
          </ac:picMkLst>
        </pc:picChg>
      </pc:sldChg>
      <pc:sldChg chg="addSp delSp modSp new mod">
        <pc:chgData name="Kevin and Cindy Lee" userId="0b8913260b828a33" providerId="LiveId" clId="{392DAEEF-3E6E-45E9-B727-26D88A20FF08}" dt="2025-10-20T14:43:36.511" v="3281" actId="6549"/>
        <pc:sldMkLst>
          <pc:docMk/>
          <pc:sldMk cId="3023665700" sldId="623"/>
        </pc:sldMkLst>
        <pc:spChg chg="del">
          <ac:chgData name="Kevin and Cindy Lee" userId="0b8913260b828a33" providerId="LiveId" clId="{392DAEEF-3E6E-45E9-B727-26D88A20FF08}" dt="2025-10-20T14:02:39.579" v="2989" actId="478"/>
          <ac:spMkLst>
            <pc:docMk/>
            <pc:sldMk cId="3023665700" sldId="623"/>
            <ac:spMk id="2" creationId="{7AE396E2-09E2-79E9-5991-D777FF346CAD}"/>
          </ac:spMkLst>
        </pc:spChg>
        <pc:spChg chg="del">
          <ac:chgData name="Kevin and Cindy Lee" userId="0b8913260b828a33" providerId="LiveId" clId="{392DAEEF-3E6E-45E9-B727-26D88A20FF08}" dt="2025-10-20T14:02:36.886" v="2988" actId="478"/>
          <ac:spMkLst>
            <pc:docMk/>
            <pc:sldMk cId="3023665700" sldId="623"/>
            <ac:spMk id="4" creationId="{665EDC32-F18C-BE77-6EB1-FE2F6E66942B}"/>
          </ac:spMkLst>
        </pc:spChg>
        <pc:spChg chg="add mod">
          <ac:chgData name="Kevin and Cindy Lee" userId="0b8913260b828a33" providerId="LiveId" clId="{392DAEEF-3E6E-45E9-B727-26D88A20FF08}" dt="2025-10-20T14:43:36.511" v="3281" actId="6549"/>
          <ac:spMkLst>
            <pc:docMk/>
            <pc:sldMk cId="3023665700" sldId="623"/>
            <ac:spMk id="6" creationId="{0235D859-54F0-C477-2BF8-32AD064505CB}"/>
          </ac:spMkLst>
        </pc:spChg>
        <pc:spChg chg="add mod">
          <ac:chgData name="Kevin and Cindy Lee" userId="0b8913260b828a33" providerId="LiveId" clId="{392DAEEF-3E6E-45E9-B727-26D88A20FF08}" dt="2025-10-20T14:11:04.554" v="3223" actId="2711"/>
          <ac:spMkLst>
            <pc:docMk/>
            <pc:sldMk cId="3023665700" sldId="623"/>
            <ac:spMk id="8" creationId="{4B22586A-A41B-53F8-53C2-473887324D01}"/>
          </ac:spMkLst>
        </pc:spChg>
        <pc:picChg chg="add mod">
          <ac:chgData name="Kevin and Cindy Lee" userId="0b8913260b828a33" providerId="LiveId" clId="{392DAEEF-3E6E-45E9-B727-26D88A20FF08}" dt="2025-10-20T14:05:36.561" v="3047"/>
          <ac:picMkLst>
            <pc:docMk/>
            <pc:sldMk cId="3023665700" sldId="623"/>
            <ac:picMk id="9" creationId="{D958744F-4CA7-3D1E-2F76-8F47E64B17DF}"/>
          </ac:picMkLst>
        </pc:picChg>
      </pc:sldChg>
      <pc:sldChg chg="addSp delSp modSp new mod">
        <pc:chgData name="Kevin and Cindy Lee" userId="0b8913260b828a33" providerId="LiveId" clId="{392DAEEF-3E6E-45E9-B727-26D88A20FF08}" dt="2025-10-20T14:11:12.965" v="3224"/>
        <pc:sldMkLst>
          <pc:docMk/>
          <pc:sldMk cId="3643202010" sldId="624"/>
        </pc:sldMkLst>
        <pc:spChg chg="del">
          <ac:chgData name="Kevin and Cindy Lee" userId="0b8913260b828a33" providerId="LiveId" clId="{392DAEEF-3E6E-45E9-B727-26D88A20FF08}" dt="2025-10-20T14:05:50.006" v="3050" actId="478"/>
          <ac:spMkLst>
            <pc:docMk/>
            <pc:sldMk cId="3643202010" sldId="624"/>
            <ac:spMk id="2" creationId="{0628E01B-0E1A-D0A1-57C4-7A88CD74D8E0}"/>
          </ac:spMkLst>
        </pc:spChg>
        <pc:spChg chg="del">
          <ac:chgData name="Kevin and Cindy Lee" userId="0b8913260b828a33" providerId="LiveId" clId="{392DAEEF-3E6E-45E9-B727-26D88A20FF08}" dt="2025-10-20T14:05:46.738" v="3049" actId="478"/>
          <ac:spMkLst>
            <pc:docMk/>
            <pc:sldMk cId="3643202010" sldId="624"/>
            <ac:spMk id="4" creationId="{65A80ECB-EA3B-3613-015F-AC92191CD538}"/>
          </ac:spMkLst>
        </pc:spChg>
        <pc:spChg chg="add mod">
          <ac:chgData name="Kevin and Cindy Lee" userId="0b8913260b828a33" providerId="LiveId" clId="{392DAEEF-3E6E-45E9-B727-26D88A20FF08}" dt="2025-10-20T14:10:35.710" v="3221" actId="1076"/>
          <ac:spMkLst>
            <pc:docMk/>
            <pc:sldMk cId="3643202010" sldId="624"/>
            <ac:spMk id="6" creationId="{260322A1-3013-E71F-6606-4B35CB08E1F0}"/>
          </ac:spMkLst>
        </pc:spChg>
        <pc:spChg chg="add mod">
          <ac:chgData name="Kevin and Cindy Lee" userId="0b8913260b828a33" providerId="LiveId" clId="{392DAEEF-3E6E-45E9-B727-26D88A20FF08}" dt="2025-10-20T14:11:12.965" v="3224"/>
          <ac:spMkLst>
            <pc:docMk/>
            <pc:sldMk cId="3643202010" sldId="624"/>
            <ac:spMk id="8" creationId="{96E5DBB7-12C5-DE11-0703-3B299D307A08}"/>
          </ac:spMkLst>
        </pc:spChg>
        <pc:picChg chg="add mod">
          <ac:chgData name="Kevin and Cindy Lee" userId="0b8913260b828a33" providerId="LiveId" clId="{392DAEEF-3E6E-45E9-B727-26D88A20FF08}" dt="2025-10-20T14:10:55.096" v="3222"/>
          <ac:picMkLst>
            <pc:docMk/>
            <pc:sldMk cId="3643202010" sldId="624"/>
            <ac:picMk id="7" creationId="{DEA6207A-9C4C-F474-1575-5B8F84F6756A}"/>
          </ac:picMkLst>
        </pc:picChg>
      </pc:sldChg>
      <pc:sldChg chg="addSp modSp new mod">
        <pc:chgData name="Kevin and Cindy Lee" userId="0b8913260b828a33" providerId="LiveId" clId="{392DAEEF-3E6E-45E9-B727-26D88A20FF08}" dt="2025-10-20T14:17:59.536" v="3267"/>
        <pc:sldMkLst>
          <pc:docMk/>
          <pc:sldMk cId="3948329358" sldId="625"/>
        </pc:sldMkLst>
        <pc:spChg chg="add mod">
          <ac:chgData name="Kevin and Cindy Lee" userId="0b8913260b828a33" providerId="LiveId" clId="{392DAEEF-3E6E-45E9-B727-26D88A20FF08}" dt="2025-10-20T14:14:39.779" v="3247" actId="20577"/>
          <ac:spMkLst>
            <pc:docMk/>
            <pc:sldMk cId="3948329358" sldId="625"/>
            <ac:spMk id="4" creationId="{88776FA3-FBCD-6DCD-DF52-14D4500008A7}"/>
          </ac:spMkLst>
        </pc:spChg>
        <pc:spChg chg="add mod">
          <ac:chgData name="Kevin and Cindy Lee" userId="0b8913260b828a33" providerId="LiveId" clId="{392DAEEF-3E6E-45E9-B727-26D88A20FF08}" dt="2025-10-20T14:13:46.967" v="3241" actId="113"/>
          <ac:spMkLst>
            <pc:docMk/>
            <pc:sldMk cId="3948329358" sldId="625"/>
            <ac:spMk id="6" creationId="{7EB5A6FD-3B89-0CB8-0307-DE64AD6269C2}"/>
          </ac:spMkLst>
        </pc:spChg>
        <pc:picChg chg="add mod">
          <ac:chgData name="Kevin and Cindy Lee" userId="0b8913260b828a33" providerId="LiveId" clId="{392DAEEF-3E6E-45E9-B727-26D88A20FF08}" dt="2025-10-20T14:17:59.536" v="3267"/>
          <ac:picMkLst>
            <pc:docMk/>
            <pc:sldMk cId="3948329358" sldId="625"/>
            <ac:picMk id="7" creationId="{66A6D8D9-51B8-C0A1-6102-B2B924B44EDA}"/>
          </ac:picMkLst>
        </pc:picChg>
      </pc:sldChg>
      <pc:sldChg chg="addSp modSp add mod">
        <pc:chgData name="Kevin and Cindy Lee" userId="0b8913260b828a33" providerId="LiveId" clId="{392DAEEF-3E6E-45E9-B727-26D88A20FF08}" dt="2025-10-20T14:18:09.412" v="3268"/>
        <pc:sldMkLst>
          <pc:docMk/>
          <pc:sldMk cId="3027621799" sldId="626"/>
        </pc:sldMkLst>
        <pc:spChg chg="mod">
          <ac:chgData name="Kevin and Cindy Lee" userId="0b8913260b828a33" providerId="LiveId" clId="{392DAEEF-3E6E-45E9-B727-26D88A20FF08}" dt="2025-10-20T14:16:19.445" v="3258" actId="20577"/>
          <ac:spMkLst>
            <pc:docMk/>
            <pc:sldMk cId="3027621799" sldId="626"/>
            <ac:spMk id="4" creationId="{75AB8AEE-1356-2A9C-37BD-47F8FA7E2893}"/>
          </ac:spMkLst>
        </pc:spChg>
        <pc:picChg chg="add mod">
          <ac:chgData name="Kevin and Cindy Lee" userId="0b8913260b828a33" providerId="LiveId" clId="{392DAEEF-3E6E-45E9-B727-26D88A20FF08}" dt="2025-10-20T14:18:09.412" v="3268"/>
          <ac:picMkLst>
            <pc:docMk/>
            <pc:sldMk cId="3027621799" sldId="626"/>
            <ac:picMk id="3" creationId="{A72E70C5-755F-DFC9-AB33-72DCAC14C261}"/>
          </ac:picMkLst>
        </pc:picChg>
      </pc:sldChg>
      <pc:sldChg chg="addSp modSp add mod">
        <pc:chgData name="Kevin and Cindy Lee" userId="0b8913260b828a33" providerId="LiveId" clId="{392DAEEF-3E6E-45E9-B727-26D88A20FF08}" dt="2025-10-20T14:18:14.600" v="3269"/>
        <pc:sldMkLst>
          <pc:docMk/>
          <pc:sldMk cId="2032861563" sldId="627"/>
        </pc:sldMkLst>
        <pc:spChg chg="mod">
          <ac:chgData name="Kevin and Cindy Lee" userId="0b8913260b828a33" providerId="LiveId" clId="{392DAEEF-3E6E-45E9-B727-26D88A20FF08}" dt="2025-10-20T14:17:30.594" v="3266" actId="2710"/>
          <ac:spMkLst>
            <pc:docMk/>
            <pc:sldMk cId="2032861563" sldId="627"/>
            <ac:spMk id="4" creationId="{569F03DD-682E-318E-E8FF-734185581387}"/>
          </ac:spMkLst>
        </pc:spChg>
        <pc:spChg chg="mod">
          <ac:chgData name="Kevin and Cindy Lee" userId="0b8913260b828a33" providerId="LiveId" clId="{392DAEEF-3E6E-45E9-B727-26D88A20FF08}" dt="2025-10-20T14:17:11.825" v="3264" actId="14100"/>
          <ac:spMkLst>
            <pc:docMk/>
            <pc:sldMk cId="2032861563" sldId="627"/>
            <ac:spMk id="6" creationId="{C3C6739F-E4F5-296F-3579-A8466623694C}"/>
          </ac:spMkLst>
        </pc:spChg>
        <pc:picChg chg="add mod">
          <ac:chgData name="Kevin and Cindy Lee" userId="0b8913260b828a33" providerId="LiveId" clId="{392DAEEF-3E6E-45E9-B727-26D88A20FF08}" dt="2025-10-20T14:18:14.600" v="3269"/>
          <ac:picMkLst>
            <pc:docMk/>
            <pc:sldMk cId="2032861563" sldId="627"/>
            <ac:picMk id="3" creationId="{C7AC8A42-48A7-2363-8347-75479EC5FC44}"/>
          </ac:picMkLst>
        </pc:picChg>
      </pc:sldChg>
      <pc:sldChg chg="addSp delSp modSp add mod">
        <pc:chgData name="Kevin and Cindy Lee" userId="0b8913260b828a33" providerId="LiveId" clId="{392DAEEF-3E6E-45E9-B727-26D88A20FF08}" dt="2025-10-20T15:01:32.937" v="4259"/>
        <pc:sldMkLst>
          <pc:docMk/>
          <pc:sldMk cId="4164093385" sldId="628"/>
        </pc:sldMkLst>
        <pc:spChg chg="mod">
          <ac:chgData name="Kevin and Cindy Lee" userId="0b8913260b828a33" providerId="LiveId" clId="{392DAEEF-3E6E-45E9-B727-26D88A20FF08}" dt="2025-10-20T14:58:38.191" v="4247" actId="1076"/>
          <ac:spMkLst>
            <pc:docMk/>
            <pc:sldMk cId="4164093385" sldId="628"/>
            <ac:spMk id="3" creationId="{D2CF6C6E-BDB1-F12D-8697-05818935A23D}"/>
          </ac:spMkLst>
        </pc:spChg>
        <pc:spChg chg="mod">
          <ac:chgData name="Kevin and Cindy Lee" userId="0b8913260b828a33" providerId="LiveId" clId="{392DAEEF-3E6E-45E9-B727-26D88A20FF08}" dt="2025-10-20T14:58:46.573" v="4253" actId="1035"/>
          <ac:spMkLst>
            <pc:docMk/>
            <pc:sldMk cId="4164093385" sldId="628"/>
            <ac:spMk id="5" creationId="{92886D9A-2887-7419-1252-10F44B6948AA}"/>
          </ac:spMkLst>
        </pc:spChg>
        <pc:spChg chg="del mod">
          <ac:chgData name="Kevin and Cindy Lee" userId="0b8913260b828a33" providerId="LiveId" clId="{392DAEEF-3E6E-45E9-B727-26D88A20FF08}" dt="2025-10-20T14:50:00.035" v="3309" actId="478"/>
          <ac:spMkLst>
            <pc:docMk/>
            <pc:sldMk cId="4164093385" sldId="628"/>
            <ac:spMk id="6" creationId="{41B49DC8-C791-2580-566E-69A59D88A26B}"/>
          </ac:spMkLst>
        </pc:spChg>
        <pc:picChg chg="add mod">
          <ac:chgData name="Kevin and Cindy Lee" userId="0b8913260b828a33" providerId="LiveId" clId="{392DAEEF-3E6E-45E9-B727-26D88A20FF08}" dt="2025-10-20T15:01:32.937" v="4259"/>
          <ac:picMkLst>
            <pc:docMk/>
            <pc:sldMk cId="4164093385" sldId="628"/>
            <ac:picMk id="4" creationId="{EBC7D390-E1D9-F7E5-A131-A8FE9A2C7470}"/>
          </ac:picMkLst>
        </pc:picChg>
      </pc:sldChg>
      <pc:sldMasterChg chg="modSldLayout">
        <pc:chgData name="Kevin and Cindy Lee" userId="0b8913260b828a33" providerId="LiveId" clId="{392DAEEF-3E6E-45E9-B727-26D88A20FF08}" dt="2025-10-14T20:22:27.933" v="656" actId="478"/>
        <pc:sldMasterMkLst>
          <pc:docMk/>
          <pc:sldMasterMk cId="3736932902" sldId="2147483925"/>
        </pc:sldMasterMkLst>
        <pc:sldLayoutChg chg="delSp mod">
          <pc:chgData name="Kevin and Cindy Lee" userId="0b8913260b828a33" providerId="LiveId" clId="{392DAEEF-3E6E-45E9-B727-26D88A20FF08}" dt="2025-10-14T20:22:27.933" v="656" actId="478"/>
          <pc:sldLayoutMkLst>
            <pc:docMk/>
            <pc:sldMasterMk cId="3736932902" sldId="2147483925"/>
            <pc:sldLayoutMk cId="206068686" sldId="2147483926"/>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693"/>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5693"/>
          </a:xfrm>
          <a:prstGeom prst="rect">
            <a:avLst/>
          </a:prstGeom>
        </p:spPr>
        <p:txBody>
          <a:bodyPr vert="horz" lIns="93177" tIns="46589" rIns="93177" bIns="46589" rtlCol="0"/>
          <a:lstStyle>
            <a:lvl1pPr algn="r">
              <a:defRPr sz="1200"/>
            </a:lvl1pPr>
          </a:lstStyle>
          <a:p>
            <a:fld id="{67ADDB84-2A66-AB44-8993-009B269D602C}" type="datetime1">
              <a:rPr lang="en-US" smtClean="0"/>
              <a:pPr/>
              <a:t>10/20/2025</a:t>
            </a:fld>
            <a:endParaRPr lang="en-US"/>
          </a:p>
        </p:txBody>
      </p:sp>
      <p:sp>
        <p:nvSpPr>
          <p:cNvPr id="4" name="Footer Placeholder 3"/>
          <p:cNvSpPr>
            <a:spLocks noGrp="1"/>
          </p:cNvSpPr>
          <p:nvPr>
            <p:ph type="ftr" sz="quarter" idx="2"/>
          </p:nvPr>
        </p:nvSpPr>
        <p:spPr>
          <a:xfrm>
            <a:off x="0" y="8846554"/>
            <a:ext cx="2971800" cy="46569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46554"/>
            <a:ext cx="2971800" cy="465693"/>
          </a:xfrm>
          <a:prstGeom prst="rect">
            <a:avLst/>
          </a:prstGeom>
        </p:spPr>
        <p:txBody>
          <a:bodyPr vert="horz" lIns="93177" tIns="46589" rIns="93177" bIns="46589" rtlCol="0" anchor="b"/>
          <a:lstStyle>
            <a:lvl1pPr algn="r">
              <a:defRPr sz="1200"/>
            </a:lvl1pPr>
          </a:lstStyle>
          <a:p>
            <a:fld id="{22A1C3ED-26DD-A647-8B25-E20E10D6F0EC}" type="slidenum">
              <a:rPr lang="en-US" smtClean="0"/>
              <a:pPr/>
              <a:t>‹#›</a:t>
            </a:fld>
            <a:endParaRPr lang="en-US"/>
          </a:p>
        </p:txBody>
      </p:sp>
    </p:spTree>
    <p:extLst>
      <p:ext uri="{BB962C8B-B14F-4D97-AF65-F5344CB8AC3E}">
        <p14:creationId xmlns:p14="http://schemas.microsoft.com/office/powerpoint/2010/main" val="170714036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693"/>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884613" y="0"/>
            <a:ext cx="2971800" cy="465693"/>
          </a:xfrm>
          <a:prstGeom prst="rect">
            <a:avLst/>
          </a:prstGeom>
        </p:spPr>
        <p:txBody>
          <a:bodyPr vert="horz" lIns="93177" tIns="46589" rIns="93177" bIns="46589" rtlCol="0"/>
          <a:lstStyle>
            <a:lvl1pPr algn="r">
              <a:defRPr sz="1200"/>
            </a:lvl1pPr>
          </a:lstStyle>
          <a:p>
            <a:fld id="{4EFC28B8-E28B-7D4B-8A7B-036A351ECEF6}" type="datetime1">
              <a:rPr lang="en-US" smtClean="0"/>
              <a:pPr/>
              <a:t>10/20/2025</a:t>
            </a:fld>
            <a:endParaRPr lang="en-US"/>
          </a:p>
        </p:txBody>
      </p:sp>
      <p:sp>
        <p:nvSpPr>
          <p:cNvPr id="4" name="Slide Image Placeholder 3"/>
          <p:cNvSpPr>
            <a:spLocks noGrp="1" noRot="1" noChangeAspect="1"/>
          </p:cNvSpPr>
          <p:nvPr>
            <p:ph type="sldImg" idx="2"/>
          </p:nvPr>
        </p:nvSpPr>
        <p:spPr>
          <a:xfrm>
            <a:off x="1101725" y="698500"/>
            <a:ext cx="4654550" cy="34925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685800" y="4424085"/>
            <a:ext cx="5486400" cy="419123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6554"/>
            <a:ext cx="2971800" cy="46569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46554"/>
            <a:ext cx="2971800" cy="465693"/>
          </a:xfrm>
          <a:prstGeom prst="rect">
            <a:avLst/>
          </a:prstGeom>
        </p:spPr>
        <p:txBody>
          <a:bodyPr vert="horz" lIns="93177" tIns="46589" rIns="93177" bIns="46589" rtlCol="0" anchor="b"/>
          <a:lstStyle>
            <a:lvl1pPr algn="r">
              <a:defRPr sz="1200"/>
            </a:lvl1pPr>
          </a:lstStyle>
          <a:p>
            <a:fld id="{CAB60BEA-D7FA-2B4F-A654-625576430BE8}" type="slidenum">
              <a:rPr lang="en-US" smtClean="0"/>
              <a:pPr/>
              <a:t>‹#›</a:t>
            </a:fld>
            <a:endParaRPr lang="en-US"/>
          </a:p>
        </p:txBody>
      </p:sp>
    </p:spTree>
    <p:extLst>
      <p:ext uri="{BB962C8B-B14F-4D97-AF65-F5344CB8AC3E}">
        <p14:creationId xmlns:p14="http://schemas.microsoft.com/office/powerpoint/2010/main" val="932282306"/>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ref.ly/logosres/crtdgdsmg?ref=Page.p+6&amp;off=195&amp;ctx=f+option.%E2%80%9D3%0aIn+sum%2c+~the+human+being+is+b" TargetMode="External"/><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Love your initial point – Can’t be emphasized enough. </a:t>
            </a:r>
          </a:p>
        </p:txBody>
      </p:sp>
      <p:sp>
        <p:nvSpPr>
          <p:cNvPr id="4" name="Slide Number Placeholder 3"/>
          <p:cNvSpPr>
            <a:spLocks noGrp="1"/>
          </p:cNvSpPr>
          <p:nvPr>
            <p:ph type="sldNum" sz="quarter" idx="5"/>
          </p:nvPr>
        </p:nvSpPr>
        <p:spPr/>
        <p:txBody>
          <a:bodyPr/>
          <a:lstStyle/>
          <a:p>
            <a:fld id="{CAB60BEA-D7FA-2B4F-A654-625576430BE8}" type="slidenum">
              <a:rPr lang="en-US" smtClean="0"/>
              <a:pPr/>
              <a:t>3</a:t>
            </a:fld>
            <a:endParaRPr lang="en-US"/>
          </a:p>
        </p:txBody>
      </p:sp>
    </p:spTree>
    <p:extLst>
      <p:ext uri="{BB962C8B-B14F-4D97-AF65-F5344CB8AC3E}">
        <p14:creationId xmlns:p14="http://schemas.microsoft.com/office/powerpoint/2010/main" val="6985713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01725" y="698500"/>
            <a:ext cx="4654550" cy="3492500"/>
          </a:xfrm>
        </p:spPr>
      </p:sp>
      <p:sp>
        <p:nvSpPr>
          <p:cNvPr id="3" name="Notes Placeholder 2"/>
          <p:cNvSpPr>
            <a:spLocks noGrp="1"/>
          </p:cNvSpPr>
          <p:nvPr>
            <p:ph type="body" idx="1"/>
          </p:nvPr>
        </p:nvSpPr>
        <p:spPr/>
        <p:txBody>
          <a:bodyPr/>
          <a:lstStyle/>
          <a:p>
            <a:pPr marL="0" lvl="1" defTabSz="465887">
              <a:defRPr/>
            </a:pPr>
            <a:endParaRPr lang="en-US" baseline="0" dirty="0"/>
          </a:p>
        </p:txBody>
      </p:sp>
      <p:sp>
        <p:nvSpPr>
          <p:cNvPr id="4" name="Slide Number Placeholder 3"/>
          <p:cNvSpPr>
            <a:spLocks noGrp="1"/>
          </p:cNvSpPr>
          <p:nvPr>
            <p:ph type="sldNum" sz="quarter" idx="10"/>
          </p:nvPr>
        </p:nvSpPr>
        <p:spPr/>
        <p:txBody>
          <a:bodyPr/>
          <a:lstStyle/>
          <a:p>
            <a:fld id="{A136EB4A-4E6E-4DE0-9C77-18400E6BC467}" type="slidenum">
              <a:rPr lang="en-US" smtClean="0"/>
              <a:pPr/>
              <a:t>25</a:t>
            </a:fld>
            <a:endParaRPr lang="en-US"/>
          </a:p>
        </p:txBody>
      </p:sp>
    </p:spTree>
    <p:extLst>
      <p:ext uri="{BB962C8B-B14F-4D97-AF65-F5344CB8AC3E}">
        <p14:creationId xmlns:p14="http://schemas.microsoft.com/office/powerpoint/2010/main" val="20489199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AB60BEA-D7FA-2B4F-A654-625576430BE8}" type="slidenum">
              <a:rPr lang="en-US" smtClean="0"/>
              <a:pPr/>
              <a:t>26</a:t>
            </a:fld>
            <a:endParaRPr lang="en-US"/>
          </a:p>
        </p:txBody>
      </p:sp>
    </p:spTree>
    <p:extLst>
      <p:ext uri="{BB962C8B-B14F-4D97-AF65-F5344CB8AC3E}">
        <p14:creationId xmlns:p14="http://schemas.microsoft.com/office/powerpoint/2010/main" val="4954932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AB60BEA-D7FA-2B4F-A654-625576430BE8}" type="slidenum">
              <a:rPr lang="en-US" smtClean="0"/>
              <a:pPr/>
              <a:t>28</a:t>
            </a:fld>
            <a:endParaRPr lang="en-US"/>
          </a:p>
        </p:txBody>
      </p:sp>
    </p:spTree>
    <p:extLst>
      <p:ext uri="{BB962C8B-B14F-4D97-AF65-F5344CB8AC3E}">
        <p14:creationId xmlns:p14="http://schemas.microsoft.com/office/powerpoint/2010/main" val="34000029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AB60BEA-D7FA-2B4F-A654-625576430BE8}" type="slidenum">
              <a:rPr lang="en-US" smtClean="0"/>
              <a:pPr/>
              <a:t>29</a:t>
            </a:fld>
            <a:endParaRPr lang="en-US"/>
          </a:p>
        </p:txBody>
      </p:sp>
    </p:spTree>
    <p:extLst>
      <p:ext uri="{BB962C8B-B14F-4D97-AF65-F5344CB8AC3E}">
        <p14:creationId xmlns:p14="http://schemas.microsoft.com/office/powerpoint/2010/main" val="26531072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AB60BEA-D7FA-2B4F-A654-625576430BE8}" type="slidenum">
              <a:rPr lang="en-US" smtClean="0"/>
              <a:pPr/>
              <a:t>30</a:t>
            </a:fld>
            <a:endParaRPr lang="en-US"/>
          </a:p>
        </p:txBody>
      </p:sp>
    </p:spTree>
    <p:extLst>
      <p:ext uri="{BB962C8B-B14F-4D97-AF65-F5344CB8AC3E}">
        <p14:creationId xmlns:p14="http://schemas.microsoft.com/office/powerpoint/2010/main" val="391322577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4BE7156-E60A-4C6F-B608-FF47978E9580}" type="slidenum">
              <a:rPr lang="en-US" smtClean="0"/>
              <a:pPr/>
              <a:t>31</a:t>
            </a:fld>
            <a:endParaRPr lang="en-US"/>
          </a:p>
        </p:txBody>
      </p:sp>
    </p:spTree>
    <p:extLst>
      <p:ext uri="{BB962C8B-B14F-4D97-AF65-F5344CB8AC3E}">
        <p14:creationId xmlns:p14="http://schemas.microsoft.com/office/powerpoint/2010/main" val="197662446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7537B6-1F5E-FFD6-230E-60A755C27B5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509B0FF-586D-0C54-5848-5F37971C9AD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58E5D5D-E5FB-C167-BB13-06E3AD07D7C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AAE2DBE-C35C-4AC3-5F1E-9BBBF75FE0AD}"/>
              </a:ext>
            </a:extLst>
          </p:cNvPr>
          <p:cNvSpPr>
            <a:spLocks noGrp="1"/>
          </p:cNvSpPr>
          <p:nvPr>
            <p:ph type="sldNum" sz="quarter" idx="5"/>
          </p:nvPr>
        </p:nvSpPr>
        <p:spPr/>
        <p:txBody>
          <a:bodyPr/>
          <a:lstStyle/>
          <a:p>
            <a:fld id="{CAB60BEA-D7FA-2B4F-A654-625576430BE8}" type="slidenum">
              <a:rPr lang="en-US" smtClean="0"/>
              <a:pPr/>
              <a:t>32</a:t>
            </a:fld>
            <a:endParaRPr lang="en-US"/>
          </a:p>
        </p:txBody>
      </p:sp>
    </p:spTree>
    <p:extLst>
      <p:ext uri="{BB962C8B-B14F-4D97-AF65-F5344CB8AC3E}">
        <p14:creationId xmlns:p14="http://schemas.microsoft.com/office/powerpoint/2010/main" val="20539824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AB60BEA-D7FA-2B4F-A654-625576430BE8}" type="slidenum">
              <a:rPr lang="en-US" smtClean="0"/>
              <a:pPr/>
              <a:t>6</a:t>
            </a:fld>
            <a:endParaRPr lang="en-US"/>
          </a:p>
        </p:txBody>
      </p:sp>
    </p:spTree>
    <p:extLst>
      <p:ext uri="{BB962C8B-B14F-4D97-AF65-F5344CB8AC3E}">
        <p14:creationId xmlns:p14="http://schemas.microsoft.com/office/powerpoint/2010/main" val="11020686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AB60BEA-D7FA-2B4F-A654-625576430BE8}" type="slidenum">
              <a:rPr lang="en-US" smtClean="0"/>
              <a:pPr/>
              <a:t>8</a:t>
            </a:fld>
            <a:endParaRPr lang="en-US"/>
          </a:p>
        </p:txBody>
      </p:sp>
    </p:spTree>
    <p:extLst>
      <p:ext uri="{BB962C8B-B14F-4D97-AF65-F5344CB8AC3E}">
        <p14:creationId xmlns:p14="http://schemas.microsoft.com/office/powerpoint/2010/main" val="34823693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Love your initial point – Can’t be emphasized enough. </a:t>
            </a:r>
          </a:p>
        </p:txBody>
      </p:sp>
      <p:sp>
        <p:nvSpPr>
          <p:cNvPr id="4" name="Slide Number Placeholder 3"/>
          <p:cNvSpPr>
            <a:spLocks noGrp="1"/>
          </p:cNvSpPr>
          <p:nvPr>
            <p:ph type="sldNum" sz="quarter" idx="5"/>
          </p:nvPr>
        </p:nvSpPr>
        <p:spPr/>
        <p:txBody>
          <a:bodyPr/>
          <a:lstStyle/>
          <a:p>
            <a:fld id="{CAB60BEA-D7FA-2B4F-A654-625576430BE8}" type="slidenum">
              <a:rPr lang="en-US" smtClean="0"/>
              <a:pPr/>
              <a:t>10</a:t>
            </a:fld>
            <a:endParaRPr lang="en-US"/>
          </a:p>
        </p:txBody>
      </p:sp>
    </p:spTree>
    <p:extLst>
      <p:ext uri="{BB962C8B-B14F-4D97-AF65-F5344CB8AC3E}">
        <p14:creationId xmlns:p14="http://schemas.microsoft.com/office/powerpoint/2010/main" val="19175439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AB60BEA-D7FA-2B4F-A654-625576430BE8}" type="slidenum">
              <a:rPr lang="en-US" smtClean="0"/>
              <a:pPr/>
              <a:t>15</a:t>
            </a:fld>
            <a:endParaRPr lang="en-US"/>
          </a:p>
        </p:txBody>
      </p:sp>
    </p:spTree>
    <p:extLst>
      <p:ext uri="{BB962C8B-B14F-4D97-AF65-F5344CB8AC3E}">
        <p14:creationId xmlns:p14="http://schemas.microsoft.com/office/powerpoint/2010/main" val="21045377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The human being is both a creature and a person; he or she is a </a:t>
            </a:r>
            <a:r>
              <a:rPr lang="en-US" sz="1200" i="1" dirty="0"/>
              <a:t>created person. The central mystery of man: how can man be both a creature and a person at the same time? To be a creature means absolute dependence on God; to be a person means relative independence. To be a creature means that I cannot move a finger or utter a word apart from God; to be a person means that when my fingers are moved, I move them, and that when words are uttered by my lips, I utter them. To be creatures means that God is the potter and we are the clay (Rom. 9:21); to be persons means that we are the ones who fashion our lives by our own decisions (Gal. 6:7–8). </a:t>
            </a:r>
            <a:r>
              <a:rPr lang="en-US" b="0" i="0" u="none" strike="noStrike" baseline="0" dirty="0"/>
              <a:t> Anthony A. </a:t>
            </a:r>
            <a:r>
              <a:rPr lang="en-US" b="0" i="0" u="none" strike="noStrike" baseline="0" dirty="0" err="1"/>
              <a:t>Hoekema</a:t>
            </a:r>
            <a:r>
              <a:rPr lang="en-US" sz="1200" kern="1200" dirty="0">
                <a:solidFill>
                  <a:schemeClr val="tx1"/>
                </a:solidFill>
                <a:latin typeface="+mn-lt"/>
                <a:ea typeface="+mn-ea"/>
                <a:cs typeface="+mn-cs"/>
              </a:rPr>
              <a:t>, </a:t>
            </a:r>
            <a:r>
              <a:rPr lang="en-US" sz="1200" i="1" kern="1200" dirty="0">
                <a:solidFill>
                  <a:schemeClr val="tx1"/>
                </a:solidFill>
                <a:latin typeface="+mn-lt"/>
                <a:ea typeface="+mn-ea"/>
                <a:cs typeface="+mn-cs"/>
                <a:hlinkClick r:id="rId3">
                  <a:extLst>
                    <a:ext uri="{A12FA001-AC4F-418D-AE19-62706E023703}">
                      <ahyp:hlinkClr xmlns:ahyp="http://schemas.microsoft.com/office/drawing/2018/hyperlinkcolor" val="tx"/>
                    </a:ext>
                  </a:extLst>
                </a:hlinkClick>
              </a:rPr>
              <a:t>Created in God’s Image</a:t>
            </a:r>
          </a:p>
          <a:p>
            <a:endParaRPr lang="en-US" dirty="0"/>
          </a:p>
        </p:txBody>
      </p:sp>
      <p:sp>
        <p:nvSpPr>
          <p:cNvPr id="4" name="Slide Number Placeholder 3"/>
          <p:cNvSpPr>
            <a:spLocks noGrp="1"/>
          </p:cNvSpPr>
          <p:nvPr>
            <p:ph type="sldNum" sz="quarter" idx="5"/>
          </p:nvPr>
        </p:nvSpPr>
        <p:spPr/>
        <p:txBody>
          <a:bodyPr/>
          <a:lstStyle/>
          <a:p>
            <a:fld id="{CAB60BEA-D7FA-2B4F-A654-625576430BE8}" type="slidenum">
              <a:rPr lang="en-US" smtClean="0"/>
              <a:pPr/>
              <a:t>16</a:t>
            </a:fld>
            <a:endParaRPr lang="en-US"/>
          </a:p>
        </p:txBody>
      </p:sp>
    </p:spTree>
    <p:extLst>
      <p:ext uri="{BB962C8B-B14F-4D97-AF65-F5344CB8AC3E}">
        <p14:creationId xmlns:p14="http://schemas.microsoft.com/office/powerpoint/2010/main" val="23940308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AB60BEA-D7FA-2B4F-A654-625576430BE8}" type="slidenum">
              <a:rPr lang="en-US" smtClean="0"/>
              <a:pPr/>
              <a:t>20</a:t>
            </a:fld>
            <a:endParaRPr lang="en-US"/>
          </a:p>
        </p:txBody>
      </p:sp>
    </p:spTree>
    <p:extLst>
      <p:ext uri="{BB962C8B-B14F-4D97-AF65-F5344CB8AC3E}">
        <p14:creationId xmlns:p14="http://schemas.microsoft.com/office/powerpoint/2010/main" val="10949946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AB60BEA-D7FA-2B4F-A654-625576430BE8}" type="slidenum">
              <a:rPr lang="en-US" smtClean="0"/>
              <a:pPr/>
              <a:t>22</a:t>
            </a:fld>
            <a:endParaRPr lang="en-US"/>
          </a:p>
        </p:txBody>
      </p:sp>
    </p:spTree>
    <p:extLst>
      <p:ext uri="{BB962C8B-B14F-4D97-AF65-F5344CB8AC3E}">
        <p14:creationId xmlns:p14="http://schemas.microsoft.com/office/powerpoint/2010/main" val="2582630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01725" y="698500"/>
            <a:ext cx="4654550" cy="3492500"/>
          </a:xfrm>
        </p:spPr>
      </p:sp>
      <p:sp>
        <p:nvSpPr>
          <p:cNvPr id="3" name="Notes Placeholder 2"/>
          <p:cNvSpPr>
            <a:spLocks noGrp="1"/>
          </p:cNvSpPr>
          <p:nvPr>
            <p:ph type="body" idx="1"/>
          </p:nvPr>
        </p:nvSpPr>
        <p:spPr/>
        <p:txBody>
          <a:bodyPr/>
          <a:lstStyle/>
          <a:p>
            <a:pPr marL="0" lvl="1" defTabSz="465887">
              <a:defRPr/>
            </a:pPr>
            <a:r>
              <a:rPr lang="en-US" baseline="0" dirty="0"/>
              <a:t>Moved your comments to a slide of their own to avoid crowding the table on the previous slide.</a:t>
            </a:r>
          </a:p>
        </p:txBody>
      </p:sp>
      <p:sp>
        <p:nvSpPr>
          <p:cNvPr id="4" name="Slide Number Placeholder 3"/>
          <p:cNvSpPr>
            <a:spLocks noGrp="1"/>
          </p:cNvSpPr>
          <p:nvPr>
            <p:ph type="sldNum" sz="quarter" idx="10"/>
          </p:nvPr>
        </p:nvSpPr>
        <p:spPr/>
        <p:txBody>
          <a:bodyPr/>
          <a:lstStyle/>
          <a:p>
            <a:fld id="{A136EB4A-4E6E-4DE0-9C77-18400E6BC467}" type="slidenum">
              <a:rPr lang="en-US" smtClean="0"/>
              <a:pPr/>
              <a:t>24</a:t>
            </a:fld>
            <a:endParaRPr lang="en-US"/>
          </a:p>
        </p:txBody>
      </p:sp>
    </p:spTree>
    <p:extLst>
      <p:ext uri="{BB962C8B-B14F-4D97-AF65-F5344CB8AC3E}">
        <p14:creationId xmlns:p14="http://schemas.microsoft.com/office/powerpoint/2010/main" val="317786683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1"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9" name="Title 8"/>
          <p:cNvSpPr>
            <a:spLocks noGrp="1"/>
          </p:cNvSpPr>
          <p:nvPr>
            <p:ph type="ctrTitle"/>
          </p:nvPr>
        </p:nvSpPr>
        <p:spPr>
          <a:xfrm>
            <a:off x="685800" y="1752602"/>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6" indent="0" algn="r">
              <a:buNone/>
              <a:defRPr>
                <a:solidFill>
                  <a:schemeClr val="tx2"/>
                </a:solidFill>
              </a:defRPr>
            </a:lvl1pPr>
            <a:lvl2pPr marL="457189" indent="0" algn="ctr">
              <a:buNone/>
            </a:lvl2pPr>
            <a:lvl3pPr marL="914377" indent="0" algn="ctr">
              <a:buNone/>
            </a:lvl3pPr>
            <a:lvl4pPr marL="1371566" indent="0" algn="ctr">
              <a:buNone/>
            </a:lvl4pPr>
            <a:lvl5pPr marL="1828754" indent="0" algn="ctr">
              <a:buNone/>
            </a:lvl5pPr>
            <a:lvl6pPr marL="2285943" indent="0" algn="ctr">
              <a:buNone/>
            </a:lvl6pPr>
            <a:lvl7pPr marL="2743131" indent="0" algn="ctr">
              <a:buNone/>
            </a:lvl7pPr>
            <a:lvl8pPr marL="3200320" indent="0" algn="ctr">
              <a:buNone/>
            </a:lvl8pPr>
            <a:lvl9pPr marL="3657509" indent="0" algn="ctr">
              <a:buNone/>
            </a:lvl9pPr>
            <a:extLst/>
          </a:lstStyle>
          <a:p>
            <a:r>
              <a:rPr kumimoji="0" lang="en-US"/>
              <a:t>Click to edit Master subtitle style</a:t>
            </a:r>
          </a:p>
        </p:txBody>
      </p:sp>
      <p:grpSp>
        <p:nvGrpSpPr>
          <p:cNvPr id="2" name="Group 1"/>
          <p:cNvGrpSpPr/>
          <p:nvPr/>
        </p:nvGrpSpPr>
        <p:grpSpPr>
          <a:xfrm>
            <a:off x="-3765" y="4953001"/>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r>
              <a:rPr lang="en-US"/>
              <a:t>Name, Copyright Information</a:t>
            </a:r>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r>
              <a:rPr lang="en-US"/>
              <a:t>Name, Copyright Information</a:t>
            </a:r>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2AA957AF-53C0-420B-9C2D-77DB1416566C}" type="slidenum">
              <a:rPr kumimoji="0" lang="en-US" smtClean="0"/>
              <a:pPr/>
              <a:t>‹#›</a:t>
            </a:fld>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30"/>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r>
              <a:rPr lang="en-US"/>
              <a:t>Name, Copyright Information</a:t>
            </a:r>
          </a:p>
        </p:txBody>
      </p:sp>
      <p:sp>
        <p:nvSpPr>
          <p:cNvPr id="5" name="Footer Placeholder 4"/>
          <p:cNvSpPr>
            <a:spLocks noGrp="1"/>
          </p:cNvSpPr>
          <p:nvPr>
            <p:ph type="ftr" sz="quarter" idx="11"/>
          </p:nvPr>
        </p:nvSpPr>
        <p:spPr/>
        <p:txBody>
          <a:bodyPr/>
          <a:lstStyle/>
          <a:p>
            <a:r>
              <a:rPr lang="en-US"/>
              <a:t>Name, Copyright Information</a:t>
            </a:r>
          </a:p>
        </p:txBody>
      </p:sp>
      <p:sp>
        <p:nvSpPr>
          <p:cNvPr id="6" name="Slide Number Placeholder 5"/>
          <p:cNvSpPr>
            <a:spLocks noGrp="1"/>
          </p:cNvSpPr>
          <p:nvPr>
            <p:ph type="sldNum" sz="quarter" idx="12"/>
          </p:nvPr>
        </p:nvSpPr>
        <p:spPr/>
        <p:txBody>
          <a:bodyPr/>
          <a:lstStyle/>
          <a:p>
            <a:fld id="{81DF819C-353F-A348-9CD5-312D288A352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4" y="274641"/>
            <a:ext cx="1777471"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r>
              <a:rPr lang="en-US"/>
              <a:t>Name, Copyright Information</a:t>
            </a:r>
          </a:p>
        </p:txBody>
      </p:sp>
      <p:sp>
        <p:nvSpPr>
          <p:cNvPr id="5" name="Footer Placeholder 4"/>
          <p:cNvSpPr>
            <a:spLocks noGrp="1"/>
          </p:cNvSpPr>
          <p:nvPr>
            <p:ph type="ftr" sz="quarter" idx="11"/>
          </p:nvPr>
        </p:nvSpPr>
        <p:spPr/>
        <p:txBody>
          <a:bodyPr/>
          <a:lstStyle/>
          <a:p>
            <a:r>
              <a:rPr lang="en-US"/>
              <a:t>Name, Copyright Information</a:t>
            </a:r>
          </a:p>
        </p:txBody>
      </p:sp>
      <p:sp>
        <p:nvSpPr>
          <p:cNvPr id="6" name="Slide Number Placeholder 5"/>
          <p:cNvSpPr>
            <a:spLocks noGrp="1"/>
          </p:cNvSpPr>
          <p:nvPr>
            <p:ph type="sldNum" sz="quarter" idx="12"/>
          </p:nvPr>
        </p:nvSpPr>
        <p:spPr/>
        <p:txBody>
          <a:bodyPr/>
          <a:lstStyle/>
          <a:p>
            <a:fld id="{81DF819C-353F-A348-9CD5-312D288A3529}"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409575" y="-4762"/>
            <a:ext cx="3761184"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txBody>
            <a:bodyPr/>
            <a:lstStyle/>
            <a:p>
              <a:endParaRPr lang="en-US"/>
            </a:p>
          </p:txBody>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txBody>
            <a:bodyPr/>
            <a:lstStyle/>
            <a:p>
              <a:endParaRPr lang="en-US"/>
            </a:p>
          </p:txBody>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txBody>
            <a:bodyPr/>
            <a:lstStyle/>
            <a:p>
              <a:endParaRPr lang="en-US"/>
            </a:p>
          </p:txBody>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txBody>
            <a:bodyPr/>
            <a:lstStyle/>
            <a:p>
              <a:endParaRPr lang="en-US"/>
            </a:p>
          </p:txBody>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txBody>
            <a:bodyPr/>
            <a:lstStyle/>
            <a:p>
              <a:endParaRPr lang="en-US"/>
            </a:p>
          </p:txBody>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txBody>
            <a:bodyPr/>
            <a:lstStyle/>
            <a:p>
              <a:endParaRPr lang="en-US"/>
            </a:p>
          </p:txBody>
        </p:sp>
      </p:grpSp>
      <p:sp>
        <p:nvSpPr>
          <p:cNvPr id="2" name="Title 1"/>
          <p:cNvSpPr>
            <a:spLocks noGrp="1"/>
          </p:cNvSpPr>
          <p:nvPr>
            <p:ph type="ctrTitle"/>
          </p:nvPr>
        </p:nvSpPr>
        <p:spPr>
          <a:xfrm>
            <a:off x="2196302" y="1380070"/>
            <a:ext cx="6430967" cy="2616199"/>
          </a:xfrm>
        </p:spPr>
        <p:txBody>
          <a:bodyPr anchor="b">
            <a:normAutofit/>
          </a:bodyPr>
          <a:lstStyle>
            <a:lvl1pPr algn="r">
              <a:defRPr sz="4500">
                <a:effectLst/>
              </a:defRPr>
            </a:lvl1pPr>
          </a:lstStyle>
          <a:p>
            <a:r>
              <a:rPr lang="en-US"/>
              <a:t>Click to edit Master title style</a:t>
            </a:r>
            <a:endParaRPr lang="en-US" dirty="0"/>
          </a:p>
        </p:txBody>
      </p:sp>
      <p:sp>
        <p:nvSpPr>
          <p:cNvPr id="3" name="Subtitle 2"/>
          <p:cNvSpPr>
            <a:spLocks noGrp="1"/>
          </p:cNvSpPr>
          <p:nvPr>
            <p:ph type="subTitle" idx="1"/>
          </p:nvPr>
        </p:nvSpPr>
        <p:spPr>
          <a:xfrm>
            <a:off x="3386534" y="3996268"/>
            <a:ext cx="5240735" cy="1388534"/>
          </a:xfrm>
        </p:spPr>
        <p:txBody>
          <a:bodyPr anchor="t">
            <a:normAutofit/>
          </a:bodyPr>
          <a:lstStyle>
            <a:lvl1pPr marL="0" indent="0" algn="r">
              <a:buNone/>
              <a:defRPr sz="1575">
                <a:solidFill>
                  <a:schemeClr val="tx1"/>
                </a:solidFill>
              </a:defRPr>
            </a:lvl1pPr>
            <a:lvl2pPr marL="342891" indent="0" algn="ctr">
              <a:buNone/>
              <a:defRPr>
                <a:solidFill>
                  <a:schemeClr val="tx1">
                    <a:tint val="75000"/>
                  </a:schemeClr>
                </a:solidFill>
              </a:defRPr>
            </a:lvl2pPr>
            <a:lvl3pPr marL="685783" indent="0" algn="ctr">
              <a:buNone/>
              <a:defRPr>
                <a:solidFill>
                  <a:schemeClr val="tx1">
                    <a:tint val="75000"/>
                  </a:schemeClr>
                </a:solidFill>
              </a:defRPr>
            </a:lvl3pPr>
            <a:lvl4pPr marL="1028674"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1"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10/20/2025</a:t>
            </a:fld>
            <a:endParaRPr lang="en-US" dirty="0"/>
          </a:p>
        </p:txBody>
      </p:sp>
      <p:sp>
        <p:nvSpPr>
          <p:cNvPr id="5" name="Footer Placeholder 4"/>
          <p:cNvSpPr>
            <a:spLocks noGrp="1"/>
          </p:cNvSpPr>
          <p:nvPr>
            <p:ph type="ftr" sz="quarter" idx="11"/>
          </p:nvPr>
        </p:nvSpPr>
        <p:spPr>
          <a:xfrm>
            <a:off x="3999310" y="5883277"/>
            <a:ext cx="3243033" cy="365125"/>
          </a:xfrm>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pic>
        <p:nvPicPr>
          <p:cNvPr id="15" name="Picture 14" descr="C:\Users\kevin.c.lee\Desktop\untitled.png">
            <a:extLst>
              <a:ext uri="{FF2B5EF4-FFF2-40B4-BE49-F238E27FC236}">
                <a16:creationId xmlns:a16="http://schemas.microsoft.com/office/drawing/2014/main" id="{A68B9F67-8150-4C4E-9C95-B2D857600552}"/>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557337" y="35664"/>
            <a:ext cx="2009775" cy="685800"/>
          </a:xfrm>
          <a:prstGeom prst="rect">
            <a:avLst/>
          </a:prstGeom>
          <a:noFill/>
          <a:ln>
            <a:noFill/>
          </a:ln>
        </p:spPr>
      </p:pic>
    </p:spTree>
    <p:extLst>
      <p:ext uri="{BB962C8B-B14F-4D97-AF65-F5344CB8AC3E}">
        <p14:creationId xmlns:p14="http://schemas.microsoft.com/office/powerpoint/2010/main" val="2060686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8213894" y="5867133"/>
            <a:ext cx="413375"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982468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29210" y="2666999"/>
            <a:ext cx="6698060" cy="2110382"/>
          </a:xfrm>
        </p:spPr>
        <p:txBody>
          <a:bodyPr anchor="b"/>
          <a:lstStyle>
            <a:lvl1pPr algn="r">
              <a:defRPr sz="3000" b="0" cap="none"/>
            </a:lvl1pPr>
          </a:lstStyle>
          <a:p>
            <a:r>
              <a:rPr lang="en-US"/>
              <a:t>Click to edit Master title style</a:t>
            </a:r>
            <a:endParaRPr lang="en-US" dirty="0"/>
          </a:p>
        </p:txBody>
      </p:sp>
      <p:sp>
        <p:nvSpPr>
          <p:cNvPr id="3" name="Text Placeholder 2"/>
          <p:cNvSpPr>
            <a:spLocks noGrp="1"/>
          </p:cNvSpPr>
          <p:nvPr>
            <p:ph type="body" idx="1"/>
          </p:nvPr>
        </p:nvSpPr>
        <p:spPr>
          <a:xfrm>
            <a:off x="1929210" y="4777381"/>
            <a:ext cx="6698061" cy="860400"/>
          </a:xfrm>
        </p:spPr>
        <p:txBody>
          <a:bodyPr anchor="t">
            <a:normAutofit/>
          </a:bodyPr>
          <a:lstStyle>
            <a:lvl1pPr marL="0" indent="0" algn="r">
              <a:buNone/>
              <a:defRPr sz="1500">
                <a:solidFill>
                  <a:schemeClr val="tx1"/>
                </a:solidFill>
              </a:defRPr>
            </a:lvl1pPr>
            <a:lvl2pPr marL="342891" indent="0">
              <a:buNone/>
              <a:defRPr sz="1351">
                <a:solidFill>
                  <a:schemeClr val="tx1">
                    <a:tint val="75000"/>
                  </a:schemeClr>
                </a:solidFill>
              </a:defRPr>
            </a:lvl2pPr>
            <a:lvl3pPr marL="685783" indent="0">
              <a:buNone/>
              <a:defRPr sz="1200">
                <a:solidFill>
                  <a:schemeClr val="tx1">
                    <a:tint val="75000"/>
                  </a:schemeClr>
                </a:solidFill>
              </a:defRPr>
            </a:lvl3pPr>
            <a:lvl4pPr marL="1028674" indent="0">
              <a:buNone/>
              <a:defRPr sz="1051">
                <a:solidFill>
                  <a:schemeClr val="tx1">
                    <a:tint val="75000"/>
                  </a:schemeClr>
                </a:solidFill>
              </a:defRPr>
            </a:lvl4pPr>
            <a:lvl5pPr marL="1371566" indent="0">
              <a:buNone/>
              <a:defRPr sz="1051">
                <a:solidFill>
                  <a:schemeClr val="tx1">
                    <a:tint val="75000"/>
                  </a:schemeClr>
                </a:solidFill>
              </a:defRPr>
            </a:lvl5pPr>
            <a:lvl6pPr marL="1714457" indent="0">
              <a:buNone/>
              <a:defRPr sz="1051">
                <a:solidFill>
                  <a:schemeClr val="tx1">
                    <a:tint val="75000"/>
                  </a:schemeClr>
                </a:solidFill>
              </a:defRPr>
            </a:lvl6pPr>
            <a:lvl7pPr marL="2057349" indent="0">
              <a:buNone/>
              <a:defRPr sz="1051">
                <a:solidFill>
                  <a:schemeClr val="tx1">
                    <a:tint val="75000"/>
                  </a:schemeClr>
                </a:solidFill>
              </a:defRPr>
            </a:lvl7pPr>
            <a:lvl8pPr marL="2400240" indent="0">
              <a:buNone/>
              <a:defRPr sz="1051">
                <a:solidFill>
                  <a:schemeClr val="tx1">
                    <a:tint val="75000"/>
                  </a:schemeClr>
                </a:solidFill>
              </a:defRPr>
            </a:lvl8pPr>
            <a:lvl9pPr marL="2743131" indent="0">
              <a:buNone/>
              <a:defRPr sz="1051">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pic>
        <p:nvPicPr>
          <p:cNvPr id="7" name="Picture 6" descr="C:\Users\kevin.c.lee\Desktop\untitled.png">
            <a:extLst>
              <a:ext uri="{FF2B5EF4-FFF2-40B4-BE49-F238E27FC236}">
                <a16:creationId xmlns:a16="http://schemas.microsoft.com/office/drawing/2014/main" id="{A976096A-9B56-4A01-B36B-6BAD8B61CC7D}"/>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176609" y="0"/>
            <a:ext cx="2009775" cy="685800"/>
          </a:xfrm>
          <a:prstGeom prst="rect">
            <a:avLst/>
          </a:prstGeom>
          <a:noFill/>
          <a:ln>
            <a:noFill/>
          </a:ln>
        </p:spPr>
      </p:pic>
    </p:spTree>
    <p:extLst>
      <p:ext uri="{BB962C8B-B14F-4D97-AF65-F5344CB8AC3E}">
        <p14:creationId xmlns:p14="http://schemas.microsoft.com/office/powerpoint/2010/main" val="15588039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113235" y="685802"/>
            <a:ext cx="7514035"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113236" y="2667001"/>
            <a:ext cx="3671291" cy="3124201"/>
          </a:xfrm>
        </p:spPr>
        <p:txBody>
          <a:bodyPr>
            <a:normAutofit/>
          </a:bodyPr>
          <a:lstStyle>
            <a:lvl1pPr>
              <a:defRPr sz="1351"/>
            </a:lvl1pPr>
            <a:lvl2pPr>
              <a:defRPr sz="1200"/>
            </a:lvl2pPr>
            <a:lvl3pPr>
              <a:defRPr sz="1051"/>
            </a:lvl3pPr>
            <a:lvl4pPr>
              <a:defRPr sz="900"/>
            </a:lvl4pPr>
            <a:lvl5pPr>
              <a:defRPr sz="900"/>
            </a:lvl5pPr>
            <a:lvl6pPr>
              <a:defRPr sz="900"/>
            </a:lvl6pPr>
            <a:lvl7pPr>
              <a:defRPr sz="900"/>
            </a:lvl7pPr>
            <a:lvl8pPr>
              <a:defRPr sz="900"/>
            </a:lvl8pPr>
            <a:lvl9pPr>
              <a:defRPr sz="9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955975" y="2667000"/>
            <a:ext cx="3671292" cy="3124200"/>
          </a:xfrm>
        </p:spPr>
        <p:txBody>
          <a:bodyPr>
            <a:normAutofit/>
          </a:bodyPr>
          <a:lstStyle>
            <a:lvl1pPr>
              <a:defRPr sz="1351"/>
            </a:lvl1pPr>
            <a:lvl2pPr>
              <a:defRPr sz="1200"/>
            </a:lvl2pPr>
            <a:lvl3pPr>
              <a:defRPr sz="1051"/>
            </a:lvl3pPr>
            <a:lvl4pPr>
              <a:defRPr sz="900"/>
            </a:lvl4pPr>
            <a:lvl5pPr>
              <a:defRPr sz="900"/>
            </a:lvl5pPr>
            <a:lvl6pPr>
              <a:defRPr sz="900"/>
            </a:lvl6pPr>
            <a:lvl7pPr>
              <a:defRPr sz="900"/>
            </a:lvl7pPr>
            <a:lvl8pPr>
              <a:defRPr sz="900"/>
            </a:lvl8pPr>
            <a:lvl9pPr>
              <a:defRPr sz="9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10/20/2025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4151306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329135" y="2658534"/>
            <a:ext cx="3455391" cy="576262"/>
          </a:xfrm>
        </p:spPr>
        <p:txBody>
          <a:bodyPr anchor="b">
            <a:noAutofit/>
          </a:bodyPr>
          <a:lstStyle>
            <a:lvl1pPr marL="0" indent="0">
              <a:buNone/>
              <a:defRPr sz="2100" b="0">
                <a:solidFill>
                  <a:schemeClr val="accent1">
                    <a:lumMod val="75000"/>
                  </a:schemeClr>
                </a:solidFill>
              </a:defRPr>
            </a:lvl1pPr>
            <a:lvl2pPr marL="342891" indent="0">
              <a:buNone/>
              <a:defRPr sz="1500" b="1"/>
            </a:lvl2pPr>
            <a:lvl3pPr marL="685783" indent="0">
              <a:buNone/>
              <a:defRPr sz="1351" b="1"/>
            </a:lvl3pPr>
            <a:lvl4pPr marL="1028674" indent="0">
              <a:buNone/>
              <a:defRPr sz="1200" b="1"/>
            </a:lvl4pPr>
            <a:lvl5pPr marL="1371566" indent="0">
              <a:buNone/>
              <a:defRPr sz="1200" b="1"/>
            </a:lvl5pPr>
            <a:lvl6pPr marL="1714457" indent="0">
              <a:buNone/>
              <a:defRPr sz="1200" b="1"/>
            </a:lvl6pPr>
            <a:lvl7pPr marL="2057349" indent="0">
              <a:buNone/>
              <a:defRPr sz="1200" b="1"/>
            </a:lvl7pPr>
            <a:lvl8pPr marL="2400240" indent="0">
              <a:buNone/>
              <a:defRPr sz="1200" b="1"/>
            </a:lvl8pPr>
            <a:lvl9pPr marL="2743131" indent="0">
              <a:buNone/>
              <a:defRPr sz="1200" b="1"/>
            </a:lvl9pPr>
          </a:lstStyle>
          <a:p>
            <a:pPr lvl="0"/>
            <a:r>
              <a:rPr lang="en-US"/>
              <a:t>Edit Master text styles</a:t>
            </a:r>
          </a:p>
        </p:txBody>
      </p:sp>
      <p:sp>
        <p:nvSpPr>
          <p:cNvPr id="4" name="Content Placeholder 3"/>
          <p:cNvSpPr>
            <a:spLocks noGrp="1"/>
          </p:cNvSpPr>
          <p:nvPr>
            <p:ph sz="half" idx="2"/>
          </p:nvPr>
        </p:nvSpPr>
        <p:spPr>
          <a:xfrm>
            <a:off x="1113234" y="3335338"/>
            <a:ext cx="3671292" cy="2455862"/>
          </a:xfrm>
        </p:spPr>
        <p:txBody>
          <a:bodyPr anchor="t">
            <a:normAutofit/>
          </a:bodyPr>
          <a:lstStyle>
            <a:lvl1pPr>
              <a:defRPr sz="1351"/>
            </a:lvl1pPr>
            <a:lvl2pPr>
              <a:defRPr sz="1200"/>
            </a:lvl2pPr>
            <a:lvl3pPr>
              <a:defRPr sz="1051"/>
            </a:lvl3pPr>
            <a:lvl4pPr>
              <a:defRPr sz="900"/>
            </a:lvl4pPr>
            <a:lvl5pPr>
              <a:defRPr sz="900"/>
            </a:lvl5pPr>
            <a:lvl6pPr>
              <a:defRPr sz="900"/>
            </a:lvl6pPr>
            <a:lvl7pPr>
              <a:defRPr sz="900"/>
            </a:lvl7pPr>
            <a:lvl8pPr>
              <a:defRPr sz="900"/>
            </a:lvl8pPr>
            <a:lvl9pPr>
              <a:defRPr sz="9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60367" y="2667000"/>
            <a:ext cx="3466903" cy="576262"/>
          </a:xfrm>
        </p:spPr>
        <p:txBody>
          <a:bodyPr anchor="b">
            <a:noAutofit/>
          </a:bodyPr>
          <a:lstStyle>
            <a:lvl1pPr marL="0" indent="0">
              <a:buNone/>
              <a:defRPr sz="2100" b="0">
                <a:solidFill>
                  <a:schemeClr val="accent1">
                    <a:lumMod val="75000"/>
                  </a:schemeClr>
                </a:solidFill>
              </a:defRPr>
            </a:lvl1pPr>
            <a:lvl2pPr marL="342891" indent="0">
              <a:buNone/>
              <a:defRPr sz="1500" b="1"/>
            </a:lvl2pPr>
            <a:lvl3pPr marL="685783" indent="0">
              <a:buNone/>
              <a:defRPr sz="1351" b="1"/>
            </a:lvl3pPr>
            <a:lvl4pPr marL="1028674" indent="0">
              <a:buNone/>
              <a:defRPr sz="1200" b="1"/>
            </a:lvl4pPr>
            <a:lvl5pPr marL="1371566" indent="0">
              <a:buNone/>
              <a:defRPr sz="1200" b="1"/>
            </a:lvl5pPr>
            <a:lvl6pPr marL="1714457" indent="0">
              <a:buNone/>
              <a:defRPr sz="1200" b="1"/>
            </a:lvl6pPr>
            <a:lvl7pPr marL="2057349" indent="0">
              <a:buNone/>
              <a:defRPr sz="1200" b="1"/>
            </a:lvl7pPr>
            <a:lvl8pPr marL="2400240" indent="0">
              <a:buNone/>
              <a:defRPr sz="1200" b="1"/>
            </a:lvl8pPr>
            <a:lvl9pPr marL="2743131" indent="0">
              <a:buNone/>
              <a:defRPr sz="1200" b="1"/>
            </a:lvl9pPr>
          </a:lstStyle>
          <a:p>
            <a:pPr lvl="0"/>
            <a:r>
              <a:rPr lang="en-US"/>
              <a:t>Edit Master text styles</a:t>
            </a:r>
          </a:p>
        </p:txBody>
      </p:sp>
      <p:sp>
        <p:nvSpPr>
          <p:cNvPr id="6" name="Content Placeholder 5"/>
          <p:cNvSpPr>
            <a:spLocks noGrp="1"/>
          </p:cNvSpPr>
          <p:nvPr>
            <p:ph sz="quarter" idx="4"/>
          </p:nvPr>
        </p:nvSpPr>
        <p:spPr>
          <a:xfrm>
            <a:off x="4955975" y="3335338"/>
            <a:ext cx="3671292" cy="2455862"/>
          </a:xfrm>
        </p:spPr>
        <p:txBody>
          <a:bodyPr anchor="t">
            <a:normAutofit/>
          </a:bodyPr>
          <a:lstStyle>
            <a:lvl1pPr>
              <a:defRPr sz="1351"/>
            </a:lvl1pPr>
            <a:lvl2pPr>
              <a:defRPr sz="1200"/>
            </a:lvl2pPr>
            <a:lvl3pPr>
              <a:defRPr sz="1051"/>
            </a:lvl3pPr>
            <a:lvl4pPr>
              <a:defRPr sz="900"/>
            </a:lvl4pPr>
            <a:lvl5pPr>
              <a:defRPr sz="900"/>
            </a:lvl5pPr>
            <a:lvl6pPr>
              <a:defRPr sz="900"/>
            </a:lvl6pPr>
            <a:lvl7pPr>
              <a:defRPr sz="900"/>
            </a:lvl7pPr>
            <a:lvl8pPr>
              <a:defRPr sz="900"/>
            </a:lvl8pPr>
            <a:lvl9pPr>
              <a:defRPr sz="9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10/20/2025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417167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10/20/2025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43326346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10/20/2025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45602396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236" y="1600200"/>
            <a:ext cx="2661841" cy="1371600"/>
          </a:xfrm>
        </p:spPr>
        <p:txBody>
          <a:bodyPr anchor="b">
            <a:normAutofit/>
          </a:bodyPr>
          <a:lstStyle>
            <a:lvl1pPr algn="ctr">
              <a:defRPr sz="1800" b="0"/>
            </a:lvl1pPr>
          </a:lstStyle>
          <a:p>
            <a:r>
              <a:rPr lang="en-US"/>
              <a:t>Click to edit Master title style</a:t>
            </a:r>
            <a:endParaRPr lang="en-US" dirty="0"/>
          </a:p>
        </p:txBody>
      </p:sp>
      <p:sp>
        <p:nvSpPr>
          <p:cNvPr id="3" name="Content Placeholder 2"/>
          <p:cNvSpPr>
            <a:spLocks noGrp="1"/>
          </p:cNvSpPr>
          <p:nvPr>
            <p:ph idx="1"/>
          </p:nvPr>
        </p:nvSpPr>
        <p:spPr>
          <a:xfrm>
            <a:off x="3946526" y="685801"/>
            <a:ext cx="4680743" cy="5105401"/>
          </a:xfrm>
        </p:spPr>
        <p:txBody>
          <a:bodyPr anchor="ctr">
            <a:normAutofit/>
          </a:bodyPr>
          <a:lstStyle>
            <a:lvl1pPr>
              <a:defRPr sz="1500"/>
            </a:lvl1pPr>
            <a:lvl2pPr>
              <a:defRPr sz="1351"/>
            </a:lvl2pPr>
            <a:lvl3pPr>
              <a:defRPr sz="1200"/>
            </a:lvl3pPr>
            <a:lvl4pPr>
              <a:defRPr sz="1051"/>
            </a:lvl4pPr>
            <a:lvl5pPr>
              <a:defRPr sz="1051"/>
            </a:lvl5pPr>
            <a:lvl6pPr>
              <a:defRPr sz="1051"/>
            </a:lvl6pPr>
            <a:lvl7pPr>
              <a:defRPr sz="1051"/>
            </a:lvl7pPr>
            <a:lvl8pPr>
              <a:defRPr sz="1051"/>
            </a:lvl8pPr>
            <a:lvl9pPr>
              <a:defRPr sz="1051"/>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3236" y="2971800"/>
            <a:ext cx="2661841" cy="1828800"/>
          </a:xfrm>
        </p:spPr>
        <p:txBody>
          <a:bodyPr>
            <a:normAutofit/>
          </a:bodyPr>
          <a:lstStyle>
            <a:lvl1pPr marL="0" indent="0" algn="ctr">
              <a:buNone/>
              <a:defRPr sz="1200"/>
            </a:lvl1pPr>
            <a:lvl2pPr marL="342891" indent="0">
              <a:buNone/>
              <a:defRPr sz="900"/>
            </a:lvl2pPr>
            <a:lvl3pPr marL="685783" indent="0">
              <a:buNone/>
              <a:defRPr sz="751"/>
            </a:lvl3pPr>
            <a:lvl4pPr marL="1028674" indent="0">
              <a:buNone/>
              <a:defRPr sz="675"/>
            </a:lvl4pPr>
            <a:lvl5pPr marL="1371566" indent="0">
              <a:buNone/>
              <a:defRPr sz="675"/>
            </a:lvl5pPr>
            <a:lvl6pPr marL="1714457" indent="0">
              <a:buNone/>
              <a:defRPr sz="675"/>
            </a:lvl6pPr>
            <a:lvl7pPr marL="2057349" indent="0">
              <a:buNone/>
              <a:defRPr sz="675"/>
            </a:lvl7pPr>
            <a:lvl8pPr marL="2400240" indent="0">
              <a:buNone/>
              <a:defRPr sz="675"/>
            </a:lvl8pPr>
            <a:lvl9pPr marL="2743131" indent="0">
              <a:buNone/>
              <a:defRPr sz="675"/>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10/20/2025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6622320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r>
              <a:rPr lang="en-US"/>
              <a:t>Name, Copyright Information</a:t>
            </a:r>
          </a:p>
        </p:txBody>
      </p:sp>
      <p:sp>
        <p:nvSpPr>
          <p:cNvPr id="5" name="Footer Placeholder 4"/>
          <p:cNvSpPr>
            <a:spLocks noGrp="1"/>
          </p:cNvSpPr>
          <p:nvPr>
            <p:ph type="ftr" sz="quarter" idx="11"/>
          </p:nvPr>
        </p:nvSpPr>
        <p:spPr/>
        <p:txBody>
          <a:bodyPr/>
          <a:lstStyle/>
          <a:p>
            <a:r>
              <a:rPr lang="en-US"/>
              <a:t>Name, Copyright Information</a:t>
            </a:r>
          </a:p>
        </p:txBody>
      </p:sp>
      <p:sp>
        <p:nvSpPr>
          <p:cNvPr id="6" name="Slide Number Placeholder 5"/>
          <p:cNvSpPr>
            <a:spLocks noGrp="1"/>
          </p:cNvSpPr>
          <p:nvPr>
            <p:ph type="sldNum" sz="quarter" idx="12"/>
          </p:nvPr>
        </p:nvSpPr>
        <p:spPr/>
        <p:txBody>
          <a:bodyPr/>
          <a:lstStyle/>
          <a:p>
            <a:fld id="{81DF819C-353F-A348-9CD5-312D288A3529}" type="slidenum">
              <a:rPr lang="en-US" smtClean="0"/>
              <a:pPr/>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2044" y="1752599"/>
            <a:ext cx="4069619" cy="1371600"/>
          </a:xfrm>
        </p:spPr>
        <p:txBody>
          <a:bodyPr anchor="b">
            <a:normAutofit/>
          </a:bodyPr>
          <a:lstStyle>
            <a:lvl1pPr algn="ctr">
              <a:defRPr sz="21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5696012" y="914400"/>
            <a:ext cx="2460731"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200"/>
            </a:lvl1pPr>
            <a:lvl2pPr marL="342891" indent="0">
              <a:buNone/>
              <a:defRPr sz="1200"/>
            </a:lvl2pPr>
            <a:lvl3pPr marL="685783" indent="0">
              <a:buNone/>
              <a:defRPr sz="1200"/>
            </a:lvl3pPr>
            <a:lvl4pPr marL="1028674" indent="0">
              <a:buNone/>
              <a:defRPr sz="1200"/>
            </a:lvl4pPr>
            <a:lvl5pPr marL="1371566" indent="0">
              <a:buNone/>
              <a:defRPr sz="1200"/>
            </a:lvl5pPr>
            <a:lvl6pPr marL="1714457" indent="0">
              <a:buNone/>
              <a:defRPr sz="1200"/>
            </a:lvl6pPr>
            <a:lvl7pPr marL="2057349" indent="0">
              <a:buNone/>
              <a:defRPr sz="1200"/>
            </a:lvl7pPr>
            <a:lvl8pPr marL="2400240" indent="0">
              <a:buNone/>
              <a:defRPr sz="1200"/>
            </a:lvl8pPr>
            <a:lvl9pPr marL="2743131" indent="0">
              <a:buNone/>
              <a:defRPr sz="1200"/>
            </a:lvl9pPr>
          </a:lstStyle>
          <a:p>
            <a:r>
              <a:rPr lang="en-US"/>
              <a:t>Click icon to add picture</a:t>
            </a:r>
            <a:endParaRPr lang="en-US" dirty="0"/>
          </a:p>
        </p:txBody>
      </p:sp>
      <p:sp>
        <p:nvSpPr>
          <p:cNvPr id="4" name="Text Placeholder 3"/>
          <p:cNvSpPr>
            <a:spLocks noGrp="1"/>
          </p:cNvSpPr>
          <p:nvPr>
            <p:ph type="body" sz="half" idx="2"/>
          </p:nvPr>
        </p:nvSpPr>
        <p:spPr>
          <a:xfrm>
            <a:off x="1112044" y="3124199"/>
            <a:ext cx="4069619" cy="1828800"/>
          </a:xfrm>
        </p:spPr>
        <p:txBody>
          <a:bodyPr>
            <a:normAutofit/>
          </a:bodyPr>
          <a:lstStyle>
            <a:lvl1pPr marL="0" indent="0" algn="ctr">
              <a:buNone/>
              <a:defRPr sz="1351"/>
            </a:lvl1pPr>
            <a:lvl2pPr marL="342891" indent="0">
              <a:buNone/>
              <a:defRPr sz="900"/>
            </a:lvl2pPr>
            <a:lvl3pPr marL="685783" indent="0">
              <a:buNone/>
              <a:defRPr sz="751"/>
            </a:lvl3pPr>
            <a:lvl4pPr marL="1028674" indent="0">
              <a:buNone/>
              <a:defRPr sz="675"/>
            </a:lvl4pPr>
            <a:lvl5pPr marL="1371566" indent="0">
              <a:buNone/>
              <a:defRPr sz="675"/>
            </a:lvl5pPr>
            <a:lvl6pPr marL="1714457" indent="0">
              <a:buNone/>
              <a:defRPr sz="675"/>
            </a:lvl6pPr>
            <a:lvl7pPr marL="2057349" indent="0">
              <a:buNone/>
              <a:defRPr sz="675"/>
            </a:lvl7pPr>
            <a:lvl8pPr marL="2400240" indent="0">
              <a:buNone/>
              <a:defRPr sz="675"/>
            </a:lvl8pPr>
            <a:lvl9pPr marL="2743131" indent="0">
              <a:buNone/>
              <a:defRPr sz="675"/>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10/20/2025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46397318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236" y="4732866"/>
            <a:ext cx="7514033" cy="566738"/>
          </a:xfrm>
        </p:spPr>
        <p:txBody>
          <a:bodyPr anchor="b">
            <a:normAutofit/>
          </a:bodyPr>
          <a:lstStyle>
            <a:lvl1pPr algn="ctr">
              <a:defRPr sz="18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789509" y="932112"/>
            <a:ext cx="6169459"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200"/>
            </a:lvl1pPr>
            <a:lvl2pPr marL="342891" indent="0">
              <a:buNone/>
              <a:defRPr sz="1200"/>
            </a:lvl2pPr>
            <a:lvl3pPr marL="685783" indent="0">
              <a:buNone/>
              <a:defRPr sz="1200"/>
            </a:lvl3pPr>
            <a:lvl4pPr marL="1028674" indent="0">
              <a:buNone/>
              <a:defRPr sz="1200"/>
            </a:lvl4pPr>
            <a:lvl5pPr marL="1371566" indent="0">
              <a:buNone/>
              <a:defRPr sz="1200"/>
            </a:lvl5pPr>
            <a:lvl6pPr marL="1714457" indent="0">
              <a:buNone/>
              <a:defRPr sz="1200"/>
            </a:lvl6pPr>
            <a:lvl7pPr marL="2057349" indent="0">
              <a:buNone/>
              <a:defRPr sz="1200"/>
            </a:lvl7pPr>
            <a:lvl8pPr marL="2400240" indent="0">
              <a:buNone/>
              <a:defRPr sz="1200"/>
            </a:lvl8pPr>
            <a:lvl9pPr marL="2743131" indent="0">
              <a:buNone/>
              <a:defRPr sz="1200"/>
            </a:lvl9pPr>
          </a:lstStyle>
          <a:p>
            <a:r>
              <a:rPr lang="en-US"/>
              <a:t>Click icon to add picture</a:t>
            </a:r>
            <a:endParaRPr lang="en-US" dirty="0"/>
          </a:p>
        </p:txBody>
      </p:sp>
      <p:sp>
        <p:nvSpPr>
          <p:cNvPr id="4" name="Text Placeholder 3"/>
          <p:cNvSpPr>
            <a:spLocks noGrp="1"/>
          </p:cNvSpPr>
          <p:nvPr>
            <p:ph type="body" sz="half" idx="2"/>
          </p:nvPr>
        </p:nvSpPr>
        <p:spPr>
          <a:xfrm>
            <a:off x="1113236" y="5299603"/>
            <a:ext cx="7514033" cy="493712"/>
          </a:xfrm>
        </p:spPr>
        <p:txBody>
          <a:bodyPr>
            <a:normAutofit/>
          </a:bodyPr>
          <a:lstStyle>
            <a:lvl1pPr marL="0" indent="0" algn="ctr">
              <a:buNone/>
              <a:defRPr sz="1051"/>
            </a:lvl1pPr>
            <a:lvl2pPr marL="342891" indent="0">
              <a:buNone/>
              <a:defRPr sz="900"/>
            </a:lvl2pPr>
            <a:lvl3pPr marL="685783" indent="0">
              <a:buNone/>
              <a:defRPr sz="751"/>
            </a:lvl3pPr>
            <a:lvl4pPr marL="1028674" indent="0">
              <a:buNone/>
              <a:defRPr sz="675"/>
            </a:lvl4pPr>
            <a:lvl5pPr marL="1371566" indent="0">
              <a:buNone/>
              <a:defRPr sz="675"/>
            </a:lvl5pPr>
            <a:lvl6pPr marL="1714457" indent="0">
              <a:buNone/>
              <a:defRPr sz="675"/>
            </a:lvl6pPr>
            <a:lvl7pPr marL="2057349" indent="0">
              <a:buNone/>
              <a:defRPr sz="675"/>
            </a:lvl7pPr>
            <a:lvl8pPr marL="2400240" indent="0">
              <a:buNone/>
              <a:defRPr sz="675"/>
            </a:lvl8pPr>
            <a:lvl9pPr marL="2743131" indent="0">
              <a:buNone/>
              <a:defRPr sz="675"/>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10/20/2025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67066871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237" y="685800"/>
            <a:ext cx="7514033" cy="3048000"/>
          </a:xfrm>
        </p:spPr>
        <p:txBody>
          <a:bodyPr anchor="ctr">
            <a:normAutofit/>
          </a:bodyPr>
          <a:lstStyle>
            <a:lvl1pPr algn="ctr">
              <a:defRPr sz="2400" b="0" cap="none"/>
            </a:lvl1pPr>
          </a:lstStyle>
          <a:p>
            <a:r>
              <a:rPr lang="en-US"/>
              <a:t>Click to edit Master title style</a:t>
            </a:r>
            <a:endParaRPr lang="en-US" dirty="0"/>
          </a:p>
        </p:txBody>
      </p:sp>
      <p:sp>
        <p:nvSpPr>
          <p:cNvPr id="3" name="Text Placeholder 2"/>
          <p:cNvSpPr>
            <a:spLocks noGrp="1"/>
          </p:cNvSpPr>
          <p:nvPr>
            <p:ph type="body" idx="1"/>
          </p:nvPr>
        </p:nvSpPr>
        <p:spPr>
          <a:xfrm>
            <a:off x="1113235" y="4343400"/>
            <a:ext cx="7514035" cy="1447800"/>
          </a:xfrm>
        </p:spPr>
        <p:txBody>
          <a:bodyPr anchor="ctr">
            <a:normAutofit/>
          </a:bodyPr>
          <a:lstStyle>
            <a:lvl1pPr marL="0" indent="0" algn="ctr">
              <a:buNone/>
              <a:defRPr sz="1500">
                <a:solidFill>
                  <a:schemeClr val="tx1"/>
                </a:solidFill>
              </a:defRPr>
            </a:lvl1pPr>
            <a:lvl2pPr marL="342891" indent="0">
              <a:buNone/>
              <a:defRPr sz="1351">
                <a:solidFill>
                  <a:schemeClr val="tx1">
                    <a:tint val="75000"/>
                  </a:schemeClr>
                </a:solidFill>
              </a:defRPr>
            </a:lvl2pPr>
            <a:lvl3pPr marL="685783" indent="0">
              <a:buNone/>
              <a:defRPr sz="1200">
                <a:solidFill>
                  <a:schemeClr val="tx1">
                    <a:tint val="75000"/>
                  </a:schemeClr>
                </a:solidFill>
              </a:defRPr>
            </a:lvl3pPr>
            <a:lvl4pPr marL="1028674" indent="0">
              <a:buNone/>
              <a:defRPr sz="1051">
                <a:solidFill>
                  <a:schemeClr val="tx1">
                    <a:tint val="75000"/>
                  </a:schemeClr>
                </a:solidFill>
              </a:defRPr>
            </a:lvl4pPr>
            <a:lvl5pPr marL="1371566" indent="0">
              <a:buNone/>
              <a:defRPr sz="1051">
                <a:solidFill>
                  <a:schemeClr val="tx1">
                    <a:tint val="75000"/>
                  </a:schemeClr>
                </a:solidFill>
              </a:defRPr>
            </a:lvl5pPr>
            <a:lvl6pPr marL="1714457" indent="0">
              <a:buNone/>
              <a:defRPr sz="1051">
                <a:solidFill>
                  <a:schemeClr val="tx1">
                    <a:tint val="75000"/>
                  </a:schemeClr>
                </a:solidFill>
              </a:defRPr>
            </a:lvl6pPr>
            <a:lvl7pPr marL="2057349" indent="0">
              <a:buNone/>
              <a:defRPr sz="1051">
                <a:solidFill>
                  <a:schemeClr val="tx1">
                    <a:tint val="75000"/>
                  </a:schemeClr>
                </a:solidFill>
              </a:defRPr>
            </a:lvl7pPr>
            <a:lvl8pPr marL="2400240" indent="0">
              <a:buNone/>
              <a:defRPr sz="1051">
                <a:solidFill>
                  <a:schemeClr val="tx1">
                    <a:tint val="75000"/>
                  </a:schemeClr>
                </a:solidFill>
              </a:defRPr>
            </a:lvl8pPr>
            <a:lvl9pPr marL="2743131" indent="0">
              <a:buNone/>
              <a:defRPr sz="1051">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59023053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198959" y="863024"/>
            <a:ext cx="457200" cy="584776"/>
          </a:xfrm>
          <a:prstGeom prst="rect">
            <a:avLst/>
          </a:prstGeom>
        </p:spPr>
        <p:txBody>
          <a:bodyPr vert="horz" lIns="68580" tIns="34291" rIns="68580" bIns="34291"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5" name="TextBox 14"/>
          <p:cNvSpPr txBox="1"/>
          <p:nvPr/>
        </p:nvSpPr>
        <p:spPr>
          <a:xfrm>
            <a:off x="8170069" y="2819400"/>
            <a:ext cx="457200" cy="584776"/>
          </a:xfrm>
          <a:prstGeom prst="rect">
            <a:avLst/>
          </a:prstGeom>
        </p:spPr>
        <p:txBody>
          <a:bodyPr vert="horz" lIns="68580" tIns="34291" rIns="68580" bIns="34291"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
        <p:nvSpPr>
          <p:cNvPr id="2" name="Title 1"/>
          <p:cNvSpPr>
            <a:spLocks noGrp="1"/>
          </p:cNvSpPr>
          <p:nvPr>
            <p:ph type="title"/>
          </p:nvPr>
        </p:nvSpPr>
        <p:spPr>
          <a:xfrm>
            <a:off x="1656159" y="685802"/>
            <a:ext cx="6742509" cy="2743199"/>
          </a:xfrm>
        </p:spPr>
        <p:txBody>
          <a:bodyPr anchor="ctr">
            <a:normAutofit/>
          </a:bodyPr>
          <a:lstStyle>
            <a:lvl1pPr algn="ctr">
              <a:defRPr sz="24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827609" y="3428999"/>
            <a:ext cx="6399611" cy="381000"/>
          </a:xfrm>
        </p:spPr>
        <p:txBody>
          <a:bodyPr anchor="ctr">
            <a:normAutofit/>
          </a:bodyPr>
          <a:lstStyle>
            <a:lvl1pPr marL="0" indent="0">
              <a:buFontTx/>
              <a:buNone/>
              <a:defRPr sz="1351"/>
            </a:lvl1pPr>
            <a:lvl2pPr marL="342891" indent="0">
              <a:buFontTx/>
              <a:buNone/>
              <a:defRPr/>
            </a:lvl2pPr>
            <a:lvl3pPr marL="685783" indent="0">
              <a:buFontTx/>
              <a:buNone/>
              <a:defRPr/>
            </a:lvl3pPr>
            <a:lvl4pPr marL="1028674" indent="0">
              <a:buFontTx/>
              <a:buNone/>
              <a:defRPr/>
            </a:lvl4pPr>
            <a:lvl5pPr marL="1371566" indent="0">
              <a:buFontTx/>
              <a:buNone/>
              <a:defRPr/>
            </a:lvl5pPr>
          </a:lstStyle>
          <a:p>
            <a:pPr lvl="0"/>
            <a:r>
              <a:rPr lang="en-US"/>
              <a:t>Edit Master text styles</a:t>
            </a:r>
          </a:p>
        </p:txBody>
      </p:sp>
      <p:sp>
        <p:nvSpPr>
          <p:cNvPr id="3" name="Text Placeholder 2"/>
          <p:cNvSpPr>
            <a:spLocks noGrp="1"/>
          </p:cNvSpPr>
          <p:nvPr>
            <p:ph type="body" idx="1"/>
          </p:nvPr>
        </p:nvSpPr>
        <p:spPr>
          <a:xfrm>
            <a:off x="1113236" y="4343400"/>
            <a:ext cx="7514033" cy="1447800"/>
          </a:xfrm>
        </p:spPr>
        <p:txBody>
          <a:bodyPr anchor="ctr">
            <a:normAutofit/>
          </a:bodyPr>
          <a:lstStyle>
            <a:lvl1pPr marL="0" indent="0" algn="ctr">
              <a:buNone/>
              <a:defRPr sz="1500">
                <a:solidFill>
                  <a:schemeClr val="tx1"/>
                </a:solidFill>
              </a:defRPr>
            </a:lvl1pPr>
            <a:lvl2pPr marL="342891" indent="0">
              <a:buNone/>
              <a:defRPr sz="1351">
                <a:solidFill>
                  <a:schemeClr val="tx1">
                    <a:tint val="75000"/>
                  </a:schemeClr>
                </a:solidFill>
              </a:defRPr>
            </a:lvl2pPr>
            <a:lvl3pPr marL="685783" indent="0">
              <a:buNone/>
              <a:defRPr sz="1200">
                <a:solidFill>
                  <a:schemeClr val="tx1">
                    <a:tint val="75000"/>
                  </a:schemeClr>
                </a:solidFill>
              </a:defRPr>
            </a:lvl3pPr>
            <a:lvl4pPr marL="1028674" indent="0">
              <a:buNone/>
              <a:defRPr sz="1051">
                <a:solidFill>
                  <a:schemeClr val="tx1">
                    <a:tint val="75000"/>
                  </a:schemeClr>
                </a:solidFill>
              </a:defRPr>
            </a:lvl4pPr>
            <a:lvl5pPr marL="1371566" indent="0">
              <a:buNone/>
              <a:defRPr sz="1051">
                <a:solidFill>
                  <a:schemeClr val="tx1">
                    <a:tint val="75000"/>
                  </a:schemeClr>
                </a:solidFill>
              </a:defRPr>
            </a:lvl5pPr>
            <a:lvl6pPr marL="1714457" indent="0">
              <a:buNone/>
              <a:defRPr sz="1051">
                <a:solidFill>
                  <a:schemeClr val="tx1">
                    <a:tint val="75000"/>
                  </a:schemeClr>
                </a:solidFill>
              </a:defRPr>
            </a:lvl6pPr>
            <a:lvl7pPr marL="2057349" indent="0">
              <a:buNone/>
              <a:defRPr sz="1051">
                <a:solidFill>
                  <a:schemeClr val="tx1">
                    <a:tint val="75000"/>
                  </a:schemeClr>
                </a:solidFill>
              </a:defRPr>
            </a:lvl7pPr>
            <a:lvl8pPr marL="2400240" indent="0">
              <a:buNone/>
              <a:defRPr sz="1051">
                <a:solidFill>
                  <a:schemeClr val="tx1">
                    <a:tint val="75000"/>
                  </a:schemeClr>
                </a:solidFill>
              </a:defRPr>
            </a:lvl8pPr>
            <a:lvl9pPr marL="2743131" indent="0">
              <a:buNone/>
              <a:defRPr sz="1051">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50342422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13235" y="3308581"/>
            <a:ext cx="7514032" cy="1468800"/>
          </a:xfrm>
        </p:spPr>
        <p:txBody>
          <a:bodyPr anchor="b">
            <a:normAutofit/>
          </a:bodyPr>
          <a:lstStyle>
            <a:lvl1pPr algn="r">
              <a:defRPr sz="2400" b="0" cap="none"/>
            </a:lvl1pPr>
          </a:lstStyle>
          <a:p>
            <a:r>
              <a:rPr lang="en-US"/>
              <a:t>Click to edit Master title style</a:t>
            </a:r>
            <a:endParaRPr lang="en-US" dirty="0"/>
          </a:p>
        </p:txBody>
      </p:sp>
      <p:sp>
        <p:nvSpPr>
          <p:cNvPr id="3" name="Text Placeholder 2"/>
          <p:cNvSpPr>
            <a:spLocks noGrp="1"/>
          </p:cNvSpPr>
          <p:nvPr>
            <p:ph type="body" idx="1"/>
          </p:nvPr>
        </p:nvSpPr>
        <p:spPr>
          <a:xfrm>
            <a:off x="1113236" y="4777381"/>
            <a:ext cx="7514033" cy="860400"/>
          </a:xfrm>
        </p:spPr>
        <p:txBody>
          <a:bodyPr anchor="t">
            <a:normAutofit/>
          </a:bodyPr>
          <a:lstStyle>
            <a:lvl1pPr marL="0" indent="0" algn="r">
              <a:buNone/>
              <a:defRPr sz="1500">
                <a:solidFill>
                  <a:schemeClr val="tx1"/>
                </a:solidFill>
              </a:defRPr>
            </a:lvl1pPr>
            <a:lvl2pPr marL="342891" indent="0">
              <a:buNone/>
              <a:defRPr sz="1351">
                <a:solidFill>
                  <a:schemeClr val="tx1">
                    <a:tint val="75000"/>
                  </a:schemeClr>
                </a:solidFill>
              </a:defRPr>
            </a:lvl2pPr>
            <a:lvl3pPr marL="685783" indent="0">
              <a:buNone/>
              <a:defRPr sz="1200">
                <a:solidFill>
                  <a:schemeClr val="tx1">
                    <a:tint val="75000"/>
                  </a:schemeClr>
                </a:solidFill>
              </a:defRPr>
            </a:lvl3pPr>
            <a:lvl4pPr marL="1028674" indent="0">
              <a:buNone/>
              <a:defRPr sz="1051">
                <a:solidFill>
                  <a:schemeClr val="tx1">
                    <a:tint val="75000"/>
                  </a:schemeClr>
                </a:solidFill>
              </a:defRPr>
            </a:lvl4pPr>
            <a:lvl5pPr marL="1371566" indent="0">
              <a:buNone/>
              <a:defRPr sz="1051">
                <a:solidFill>
                  <a:schemeClr val="tx1">
                    <a:tint val="75000"/>
                  </a:schemeClr>
                </a:solidFill>
              </a:defRPr>
            </a:lvl5pPr>
            <a:lvl6pPr marL="1714457" indent="0">
              <a:buNone/>
              <a:defRPr sz="1051">
                <a:solidFill>
                  <a:schemeClr val="tx1">
                    <a:tint val="75000"/>
                  </a:schemeClr>
                </a:solidFill>
              </a:defRPr>
            </a:lvl6pPr>
            <a:lvl7pPr marL="2057349" indent="0">
              <a:buNone/>
              <a:defRPr sz="1051">
                <a:solidFill>
                  <a:schemeClr val="tx1">
                    <a:tint val="75000"/>
                  </a:schemeClr>
                </a:solidFill>
              </a:defRPr>
            </a:lvl7pPr>
            <a:lvl8pPr marL="2400240" indent="0">
              <a:buNone/>
              <a:defRPr sz="1051">
                <a:solidFill>
                  <a:schemeClr val="tx1">
                    <a:tint val="75000"/>
                  </a:schemeClr>
                </a:solidFill>
              </a:defRPr>
            </a:lvl8pPr>
            <a:lvl9pPr marL="2743131" indent="0">
              <a:buNone/>
              <a:defRPr sz="1051">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05628218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198959" y="863024"/>
            <a:ext cx="457200" cy="584776"/>
          </a:xfrm>
          <a:prstGeom prst="rect">
            <a:avLst/>
          </a:prstGeom>
        </p:spPr>
        <p:txBody>
          <a:bodyPr vert="horz" lIns="68580" tIns="34291" rIns="68580" bIns="34291"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5" name="TextBox 14"/>
          <p:cNvSpPr txBox="1"/>
          <p:nvPr/>
        </p:nvSpPr>
        <p:spPr>
          <a:xfrm>
            <a:off x="8170069" y="2819400"/>
            <a:ext cx="457200" cy="584776"/>
          </a:xfrm>
          <a:prstGeom prst="rect">
            <a:avLst/>
          </a:prstGeom>
        </p:spPr>
        <p:txBody>
          <a:bodyPr vert="horz" lIns="68580" tIns="34291" rIns="68580" bIns="34291"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
        <p:nvSpPr>
          <p:cNvPr id="2" name="Title 1"/>
          <p:cNvSpPr>
            <a:spLocks noGrp="1"/>
          </p:cNvSpPr>
          <p:nvPr>
            <p:ph type="title"/>
          </p:nvPr>
        </p:nvSpPr>
        <p:spPr>
          <a:xfrm>
            <a:off x="1656159" y="685802"/>
            <a:ext cx="6742509" cy="2743199"/>
          </a:xfrm>
        </p:spPr>
        <p:txBody>
          <a:bodyPr anchor="ctr">
            <a:normAutofit/>
          </a:bodyPr>
          <a:lstStyle>
            <a:lvl1pPr algn="ctr">
              <a:defRPr sz="24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113237" y="3886200"/>
            <a:ext cx="7514033" cy="889000"/>
          </a:xfrm>
        </p:spPr>
        <p:txBody>
          <a:bodyPr vert="horz" lIns="91440" tIns="45720" rIns="91440" bIns="45720" rtlCol="0" anchor="b">
            <a:normAutofit/>
          </a:bodyPr>
          <a:lstStyle>
            <a:lvl1pPr algn="r">
              <a:buNone/>
              <a:defRPr lang="en-US" sz="18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113236" y="4775200"/>
            <a:ext cx="7514033" cy="1016000"/>
          </a:xfrm>
        </p:spPr>
        <p:txBody>
          <a:bodyPr anchor="t">
            <a:normAutofit/>
          </a:bodyPr>
          <a:lstStyle>
            <a:lvl1pPr marL="0" indent="0" algn="r">
              <a:buNone/>
              <a:defRPr sz="1351">
                <a:solidFill>
                  <a:schemeClr val="tx1"/>
                </a:solidFill>
              </a:defRPr>
            </a:lvl1pPr>
            <a:lvl2pPr marL="342891" indent="0">
              <a:buNone/>
              <a:defRPr sz="1351">
                <a:solidFill>
                  <a:schemeClr val="tx1">
                    <a:tint val="75000"/>
                  </a:schemeClr>
                </a:solidFill>
              </a:defRPr>
            </a:lvl2pPr>
            <a:lvl3pPr marL="685783" indent="0">
              <a:buNone/>
              <a:defRPr sz="1200">
                <a:solidFill>
                  <a:schemeClr val="tx1">
                    <a:tint val="75000"/>
                  </a:schemeClr>
                </a:solidFill>
              </a:defRPr>
            </a:lvl3pPr>
            <a:lvl4pPr marL="1028674" indent="0">
              <a:buNone/>
              <a:defRPr sz="1051">
                <a:solidFill>
                  <a:schemeClr val="tx1">
                    <a:tint val="75000"/>
                  </a:schemeClr>
                </a:solidFill>
              </a:defRPr>
            </a:lvl4pPr>
            <a:lvl5pPr marL="1371566" indent="0">
              <a:buNone/>
              <a:defRPr sz="1051">
                <a:solidFill>
                  <a:schemeClr val="tx1">
                    <a:tint val="75000"/>
                  </a:schemeClr>
                </a:solidFill>
              </a:defRPr>
            </a:lvl5pPr>
            <a:lvl6pPr marL="1714457" indent="0">
              <a:buNone/>
              <a:defRPr sz="1051">
                <a:solidFill>
                  <a:schemeClr val="tx1">
                    <a:tint val="75000"/>
                  </a:schemeClr>
                </a:solidFill>
              </a:defRPr>
            </a:lvl6pPr>
            <a:lvl7pPr marL="2057349" indent="0">
              <a:buNone/>
              <a:defRPr sz="1051">
                <a:solidFill>
                  <a:schemeClr val="tx1">
                    <a:tint val="75000"/>
                  </a:schemeClr>
                </a:solidFill>
              </a:defRPr>
            </a:lvl7pPr>
            <a:lvl8pPr marL="2400240" indent="0">
              <a:buNone/>
              <a:defRPr sz="1051">
                <a:solidFill>
                  <a:schemeClr val="tx1">
                    <a:tint val="75000"/>
                  </a:schemeClr>
                </a:solidFill>
              </a:defRPr>
            </a:lvl8pPr>
            <a:lvl9pPr marL="2743131" indent="0">
              <a:buNone/>
              <a:defRPr sz="1051">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90685745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13235" y="685802"/>
            <a:ext cx="7514035"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113235" y="3505200"/>
            <a:ext cx="7514035" cy="838200"/>
          </a:xfrm>
        </p:spPr>
        <p:txBody>
          <a:bodyPr vert="horz" lIns="91440" tIns="45720" rIns="91440" bIns="45720" rtlCol="0" anchor="b">
            <a:normAutofit/>
          </a:bodyPr>
          <a:lstStyle>
            <a:lvl1pPr>
              <a:buNone/>
              <a:defRPr lang="en-US" sz="21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113235" y="4343400"/>
            <a:ext cx="7514035" cy="1447800"/>
          </a:xfrm>
        </p:spPr>
        <p:txBody>
          <a:bodyPr anchor="t">
            <a:normAutofit/>
          </a:bodyPr>
          <a:lstStyle>
            <a:lvl1pPr marL="0" indent="0" algn="l">
              <a:buNone/>
              <a:defRPr sz="1351">
                <a:solidFill>
                  <a:schemeClr val="tx1"/>
                </a:solidFill>
              </a:defRPr>
            </a:lvl1pPr>
            <a:lvl2pPr marL="342891" indent="0">
              <a:buNone/>
              <a:defRPr sz="1351">
                <a:solidFill>
                  <a:schemeClr val="tx1">
                    <a:tint val="75000"/>
                  </a:schemeClr>
                </a:solidFill>
              </a:defRPr>
            </a:lvl2pPr>
            <a:lvl3pPr marL="685783" indent="0">
              <a:buNone/>
              <a:defRPr sz="1200">
                <a:solidFill>
                  <a:schemeClr val="tx1">
                    <a:tint val="75000"/>
                  </a:schemeClr>
                </a:solidFill>
              </a:defRPr>
            </a:lvl3pPr>
            <a:lvl4pPr marL="1028674" indent="0">
              <a:buNone/>
              <a:defRPr sz="1051">
                <a:solidFill>
                  <a:schemeClr val="tx1">
                    <a:tint val="75000"/>
                  </a:schemeClr>
                </a:solidFill>
              </a:defRPr>
            </a:lvl4pPr>
            <a:lvl5pPr marL="1371566" indent="0">
              <a:buNone/>
              <a:defRPr sz="1051">
                <a:solidFill>
                  <a:schemeClr val="tx1">
                    <a:tint val="75000"/>
                  </a:schemeClr>
                </a:solidFill>
              </a:defRPr>
            </a:lvl5pPr>
            <a:lvl6pPr marL="1714457" indent="0">
              <a:buNone/>
              <a:defRPr sz="1051">
                <a:solidFill>
                  <a:schemeClr val="tx1">
                    <a:tint val="75000"/>
                  </a:schemeClr>
                </a:solidFill>
              </a:defRPr>
            </a:lvl6pPr>
            <a:lvl7pPr marL="2057349" indent="0">
              <a:buNone/>
              <a:defRPr sz="1051">
                <a:solidFill>
                  <a:schemeClr val="tx1">
                    <a:tint val="75000"/>
                  </a:schemeClr>
                </a:solidFill>
              </a:defRPr>
            </a:lvl7pPr>
            <a:lvl8pPr marL="2400240" indent="0">
              <a:buNone/>
              <a:defRPr sz="1051">
                <a:solidFill>
                  <a:schemeClr val="tx1">
                    <a:tint val="75000"/>
                  </a:schemeClr>
                </a:solidFill>
              </a:defRPr>
            </a:lvl8pPr>
            <a:lvl9pPr marL="2743131" indent="0">
              <a:buNone/>
              <a:defRPr sz="1051">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31670433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85838568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99493" y="685800"/>
            <a:ext cx="1327777"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13235" y="685800"/>
            <a:ext cx="6014807" cy="51054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442202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r>
              <a:rPr lang="en-US"/>
              <a:t>Name, Copyright Information</a:t>
            </a:r>
          </a:p>
        </p:txBody>
      </p:sp>
      <p:sp>
        <p:nvSpPr>
          <p:cNvPr id="5" name="Footer Placeholder 4"/>
          <p:cNvSpPr>
            <a:spLocks noGrp="1"/>
          </p:cNvSpPr>
          <p:nvPr>
            <p:ph type="ftr" sz="quarter" idx="11"/>
          </p:nvPr>
        </p:nvSpPr>
        <p:spPr/>
        <p:txBody>
          <a:bodyPr/>
          <a:lstStyle/>
          <a:p>
            <a:r>
              <a:rPr lang="en-US"/>
              <a:t>Name, Copyright Information</a:t>
            </a:r>
          </a:p>
        </p:txBody>
      </p:sp>
      <p:sp>
        <p:nvSpPr>
          <p:cNvPr id="6" name="Slide Number Placeholder 5"/>
          <p:cNvSpPr>
            <a:spLocks noGrp="1"/>
          </p:cNvSpPr>
          <p:nvPr>
            <p:ph type="sldNum" sz="quarter" idx="12"/>
          </p:nvPr>
        </p:nvSpPr>
        <p:spPr/>
        <p:txBody>
          <a:bodyPr/>
          <a:lstStyle/>
          <a:p>
            <a:fld id="{81DF819C-353F-A348-9CD5-312D288A3529}"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9"/>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9"/>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r>
              <a:rPr lang="en-US"/>
              <a:t>Name, Copyright Information</a:t>
            </a:r>
          </a:p>
        </p:txBody>
      </p:sp>
      <p:sp>
        <p:nvSpPr>
          <p:cNvPr id="6" name="Footer Placeholder 5"/>
          <p:cNvSpPr>
            <a:spLocks noGrp="1"/>
          </p:cNvSpPr>
          <p:nvPr>
            <p:ph type="ftr" sz="quarter" idx="11"/>
          </p:nvPr>
        </p:nvSpPr>
        <p:spPr/>
        <p:txBody>
          <a:bodyPr/>
          <a:lstStyle/>
          <a:p>
            <a:r>
              <a:rPr lang="en-US"/>
              <a:t>Name, Copyright Information</a:t>
            </a:r>
          </a:p>
        </p:txBody>
      </p:sp>
      <p:sp>
        <p:nvSpPr>
          <p:cNvPr id="7" name="Slide Number Placeholder 6"/>
          <p:cNvSpPr>
            <a:spLocks noGrp="1"/>
          </p:cNvSpPr>
          <p:nvPr>
            <p:ph type="sldNum" sz="quarter" idx="12"/>
          </p:nvPr>
        </p:nvSpPr>
        <p:spPr/>
        <p:txBody>
          <a:bodyPr/>
          <a:lstStyle/>
          <a:p>
            <a:fld id="{81DF819C-353F-A348-9CD5-312D288A3529}" type="slidenum">
              <a:rPr lang="en-US" smtClean="0"/>
              <a:pPr/>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1"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7"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1" y="1444295"/>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1444295"/>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r>
              <a:rPr lang="en-US" dirty="0"/>
              <a:t>Name, Copyright Information</a:t>
            </a:r>
          </a:p>
        </p:txBody>
      </p:sp>
      <p:sp>
        <p:nvSpPr>
          <p:cNvPr id="8" name="Footer Placeholder 7"/>
          <p:cNvSpPr>
            <a:spLocks noGrp="1"/>
          </p:cNvSpPr>
          <p:nvPr>
            <p:ph type="ftr" sz="quarter" idx="11"/>
          </p:nvPr>
        </p:nvSpPr>
        <p:spPr/>
        <p:txBody>
          <a:bodyPr/>
          <a:lstStyle/>
          <a:p>
            <a:r>
              <a:rPr lang="en-US"/>
              <a:t>Name, Copyright Information</a:t>
            </a:r>
          </a:p>
        </p:txBody>
      </p:sp>
      <p:sp>
        <p:nvSpPr>
          <p:cNvPr id="9" name="Slide Number Placeholder 8"/>
          <p:cNvSpPr>
            <a:spLocks noGrp="1"/>
          </p:cNvSpPr>
          <p:nvPr>
            <p:ph type="sldNum" sz="quarter" idx="12"/>
          </p:nvPr>
        </p:nvSpPr>
        <p:spPr/>
        <p:txBody>
          <a:bodyPr/>
          <a:lstStyle/>
          <a:p>
            <a:fld id="{81DF819C-353F-A348-9CD5-312D288A3529}"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r>
              <a:rPr lang="en-US"/>
              <a:t>Name, Copyright Information</a:t>
            </a:r>
          </a:p>
        </p:txBody>
      </p:sp>
      <p:sp>
        <p:nvSpPr>
          <p:cNvPr id="4" name="Footer Placeholder 3"/>
          <p:cNvSpPr>
            <a:spLocks noGrp="1"/>
          </p:cNvSpPr>
          <p:nvPr>
            <p:ph type="ftr" sz="quarter" idx="11"/>
          </p:nvPr>
        </p:nvSpPr>
        <p:spPr/>
        <p:txBody>
          <a:bodyPr/>
          <a:lstStyle/>
          <a:p>
            <a:r>
              <a:rPr lang="en-US"/>
              <a:t>Name, Copyright Information</a:t>
            </a:r>
          </a:p>
        </p:txBody>
      </p:sp>
      <p:sp>
        <p:nvSpPr>
          <p:cNvPr id="5" name="Slide Number Placeholder 4"/>
          <p:cNvSpPr>
            <a:spLocks noGrp="1"/>
          </p:cNvSpPr>
          <p:nvPr>
            <p:ph type="sldNum" sz="quarter" idx="12"/>
          </p:nvPr>
        </p:nvSpPr>
        <p:spPr/>
        <p:txBody>
          <a:bodyPr/>
          <a:lstStyle/>
          <a:p>
            <a:fld id="{81DF819C-353F-A348-9CD5-312D288A3529}" type="slidenum">
              <a:rPr lang="en-US" smtClean="0"/>
              <a:pPr/>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Name, Copyright Information</a:t>
            </a:r>
          </a:p>
        </p:txBody>
      </p:sp>
      <p:sp>
        <p:nvSpPr>
          <p:cNvPr id="3" name="Footer Placeholder 2"/>
          <p:cNvSpPr>
            <a:spLocks noGrp="1"/>
          </p:cNvSpPr>
          <p:nvPr>
            <p:ph type="ftr" sz="quarter" idx="11"/>
          </p:nvPr>
        </p:nvSpPr>
        <p:spPr/>
        <p:txBody>
          <a:bodyPr/>
          <a:lstStyle/>
          <a:p>
            <a:r>
              <a:rPr lang="en-US"/>
              <a:t>Name, Copyright Information</a:t>
            </a:r>
          </a:p>
        </p:txBody>
      </p:sp>
      <p:sp>
        <p:nvSpPr>
          <p:cNvPr id="4" name="Slide Number Placeholder 3"/>
          <p:cNvSpPr>
            <a:spLocks noGrp="1"/>
          </p:cNvSpPr>
          <p:nvPr>
            <p:ph type="sldNum" sz="quarter" idx="12"/>
          </p:nvPr>
        </p:nvSpPr>
        <p:spPr/>
        <p:txBody>
          <a:bodyPr/>
          <a:lstStyle/>
          <a:p>
            <a:fld id="{81DF819C-353F-A348-9CD5-312D288A3529}" type="slidenum">
              <a:rPr lang="en-US" smtClean="0"/>
              <a:pPr/>
              <a:t>‹#›</a:t>
            </a:fld>
            <a:endParaRPr lang="en-US"/>
          </a:p>
        </p:txBody>
      </p:sp>
      <p:pic>
        <p:nvPicPr>
          <p:cNvPr id="5" name="Picture 4" descr="C:\Users\kevin.c.lee\Desktop\untitled.png">
            <a:extLst>
              <a:ext uri="{FF2B5EF4-FFF2-40B4-BE49-F238E27FC236}">
                <a16:creationId xmlns:a16="http://schemas.microsoft.com/office/drawing/2014/main" id="{A68B9F67-8150-4C4E-9C95-B2D857600552}"/>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33783" y="25273"/>
            <a:ext cx="2009775" cy="685800"/>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r>
              <a:rPr lang="en-US"/>
              <a:t>Name, Copyright Information</a:t>
            </a:r>
          </a:p>
        </p:txBody>
      </p:sp>
      <p:sp>
        <p:nvSpPr>
          <p:cNvPr id="6" name="Footer Placeholder 5"/>
          <p:cNvSpPr>
            <a:spLocks noGrp="1"/>
          </p:cNvSpPr>
          <p:nvPr>
            <p:ph type="ftr" sz="quarter" idx="11"/>
          </p:nvPr>
        </p:nvSpPr>
        <p:spPr/>
        <p:txBody>
          <a:bodyPr/>
          <a:lstStyle/>
          <a:p>
            <a:r>
              <a:rPr lang="en-US"/>
              <a:t>Name, Copyright Information</a:t>
            </a:r>
          </a:p>
        </p:txBody>
      </p:sp>
      <p:sp>
        <p:nvSpPr>
          <p:cNvPr id="7" name="Slide Number Placeholder 6"/>
          <p:cNvSpPr>
            <a:spLocks noGrp="1"/>
          </p:cNvSpPr>
          <p:nvPr>
            <p:ph type="sldNum" sz="quarter" idx="12"/>
          </p:nvPr>
        </p:nvSpPr>
        <p:spPr/>
        <p:txBody>
          <a:bodyPr/>
          <a:lstStyle/>
          <a:p>
            <a:fld id="{81DF819C-353F-A348-9CD5-312D288A3529}"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3"/>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r>
              <a:rPr lang="en-US"/>
              <a:t>Name, Copyright Information</a:t>
            </a:r>
          </a:p>
        </p:txBody>
      </p:sp>
      <p:sp>
        <p:nvSpPr>
          <p:cNvPr id="6" name="Footer Placeholder 5"/>
          <p:cNvSpPr>
            <a:spLocks noGrp="1"/>
          </p:cNvSpPr>
          <p:nvPr>
            <p:ph type="ftr" sz="quarter" idx="11"/>
          </p:nvPr>
        </p:nvSpPr>
        <p:spPr>
          <a:xfrm>
            <a:off x="4380073" y="6407945"/>
            <a:ext cx="2350681" cy="365125"/>
          </a:xfrm>
        </p:spPr>
        <p:txBody>
          <a:bodyPr/>
          <a:lstStyle>
            <a:lvl1pPr>
              <a:defRPr>
                <a:solidFill>
                  <a:schemeClr val="tx1"/>
                </a:solidFill>
              </a:defRPr>
            </a:lvl1pPr>
            <a:extLst/>
          </a:lstStyle>
          <a:p>
            <a:r>
              <a:rPr lang="en-US"/>
              <a:t>Name, Copyright Information</a:t>
            </a:r>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81DF819C-353F-A348-9CD5-312D288A3529}" type="slidenum">
              <a:rPr lang="en-US" smtClean="0"/>
              <a:pPr/>
              <a:t>‹#›</a:t>
            </a:fld>
            <a:endParaRPr lang="en-US"/>
          </a:p>
        </p:txBody>
      </p:sp>
      <p:sp>
        <p:nvSpPr>
          <p:cNvPr id="2" name="Title 1"/>
          <p:cNvSpPr>
            <a:spLocks noGrp="1"/>
          </p:cNvSpPr>
          <p:nvPr>
            <p:ph type="title"/>
          </p:nvPr>
        </p:nvSpPr>
        <p:spPr>
          <a:xfrm>
            <a:off x="228600" y="4865123"/>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7"/>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0" name="Right Triangle 9"/>
          <p:cNvSpPr>
            <a:spLocks/>
          </p:cNvSpPr>
          <p:nvPr/>
        </p:nvSpPr>
        <p:spPr bwMode="auto">
          <a:xfrm>
            <a:off x="-6043" y="5791254"/>
            <a:ext cx="3402315"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1" name="Straight Connector 10"/>
          <p:cNvCxnSpPr/>
          <p:nvPr/>
        </p:nvCxnSpPr>
        <p:spPr>
          <a:xfrm>
            <a:off x="-9237" y="5787739"/>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7"/>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4" name="Right Triangle 13"/>
          <p:cNvSpPr>
            <a:spLocks/>
          </p:cNvSpPr>
          <p:nvPr/>
        </p:nvSpPr>
        <p:spPr bwMode="auto">
          <a:xfrm>
            <a:off x="-6043" y="5791254"/>
            <a:ext cx="3402315"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5" name="Straight Connector 14"/>
          <p:cNvCxnSpPr/>
          <p:nvPr/>
        </p:nvCxnSpPr>
        <p:spPr>
          <a:xfrm>
            <a:off x="-9237" y="5787739"/>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9"/>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r>
              <a:rPr lang="en-US"/>
              <a:t>Name, Copyright Information</a:t>
            </a:r>
          </a:p>
        </p:txBody>
      </p:sp>
      <p:sp>
        <p:nvSpPr>
          <p:cNvPr id="22" name="Footer Placeholder 21"/>
          <p:cNvSpPr>
            <a:spLocks noGrp="1"/>
          </p:cNvSpPr>
          <p:nvPr>
            <p:ph type="ftr" sz="quarter" idx="3"/>
          </p:nvPr>
        </p:nvSpPr>
        <p:spPr>
          <a:xfrm>
            <a:off x="4380073" y="6407945"/>
            <a:ext cx="2350681" cy="365125"/>
          </a:xfrm>
          <a:prstGeom prst="rect">
            <a:avLst/>
          </a:prstGeom>
        </p:spPr>
        <p:txBody>
          <a:bodyPr vert="horz" anchor="b"/>
          <a:lstStyle>
            <a:lvl1pPr algn="r" eaLnBrk="1" latinLnBrk="0" hangingPunct="1">
              <a:defRPr kumimoji="0" sz="1000">
                <a:solidFill>
                  <a:schemeClr val="tx1"/>
                </a:solidFill>
              </a:defRPr>
            </a:lvl1pPr>
            <a:extLst/>
          </a:lstStyle>
          <a:p>
            <a:r>
              <a:rPr lang="en-US"/>
              <a:t>Name, Copyright Information</a:t>
            </a:r>
            <a:endParaRPr lang="en-US" dirty="0"/>
          </a:p>
        </p:txBody>
      </p:sp>
      <p:sp>
        <p:nvSpPr>
          <p:cNvPr id="18" name="Slide Number Placeholder 17"/>
          <p:cNvSpPr>
            <a:spLocks noGrp="1"/>
          </p:cNvSpPr>
          <p:nvPr>
            <p:ph type="sldNum" sz="quarter" idx="4"/>
          </p:nvPr>
        </p:nvSpPr>
        <p:spPr>
          <a:xfrm>
            <a:off x="8647272" y="6407945"/>
            <a:ext cx="365760" cy="365125"/>
          </a:xfrm>
          <a:prstGeom prst="rect">
            <a:avLst/>
          </a:prstGeom>
        </p:spPr>
        <p:txBody>
          <a:bodyPr vert="horz" anchor="b"/>
          <a:lstStyle>
            <a:lvl1pPr algn="r" eaLnBrk="1" latinLnBrk="0" hangingPunct="1">
              <a:defRPr kumimoji="0" sz="1000" b="0">
                <a:solidFill>
                  <a:schemeClr val="tx1"/>
                </a:solidFill>
              </a:defRPr>
            </a:lvl1pPr>
            <a:extLst/>
          </a:lstStyle>
          <a:p>
            <a:fld id="{81DF819C-353F-A348-9CD5-312D288A352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914" r:id="rId1"/>
    <p:sldLayoutId id="2147483915" r:id="rId2"/>
    <p:sldLayoutId id="2147483916" r:id="rId3"/>
    <p:sldLayoutId id="2147483917" r:id="rId4"/>
    <p:sldLayoutId id="2147483918" r:id="rId5"/>
    <p:sldLayoutId id="2147483919" r:id="rId6"/>
    <p:sldLayoutId id="2147483920" r:id="rId7"/>
    <p:sldLayoutId id="2147483921" r:id="rId8"/>
    <p:sldLayoutId id="2147483922" r:id="rId9"/>
    <p:sldLayoutId id="2147483923" r:id="rId10"/>
    <p:sldLayoutId id="2147483924" r:id="rId11"/>
  </p:sldLayoutIdLst>
  <p:hf sldNum="0" hdr="0" ftr="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51" indent="-256026"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76" indent="-228594"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15" indent="-228594" algn="l" rtl="0" eaLnBrk="1" latinLnBrk="0" hangingPunct="1">
        <a:spcBef>
          <a:spcPts val="351"/>
        </a:spcBef>
        <a:buClr>
          <a:schemeClr val="accent2"/>
        </a:buClr>
        <a:buSzPct val="100000"/>
        <a:buFont typeface="Wingdings 2"/>
        <a:buChar char=""/>
        <a:defRPr kumimoji="0" sz="2100" kern="1200">
          <a:solidFill>
            <a:schemeClr val="tx1"/>
          </a:solidFill>
          <a:latin typeface="+mn-lt"/>
          <a:ea typeface="+mn-ea"/>
          <a:cs typeface="+mn-cs"/>
        </a:defRPr>
      </a:lvl3pPr>
      <a:lvl4pPr marL="1142971" indent="-228594" algn="l" rtl="0" eaLnBrk="1" latinLnBrk="0" hangingPunct="1">
        <a:spcBef>
          <a:spcPts val="351"/>
        </a:spcBef>
        <a:buClr>
          <a:schemeClr val="accent2"/>
        </a:buClr>
        <a:buFont typeface="Wingdings 2"/>
        <a:buChar char=""/>
        <a:defRPr kumimoji="0" sz="1900" kern="1200">
          <a:solidFill>
            <a:schemeClr val="tx1"/>
          </a:solidFill>
          <a:latin typeface="+mn-lt"/>
          <a:ea typeface="+mn-ea"/>
          <a:cs typeface="+mn-cs"/>
        </a:defRPr>
      </a:lvl4pPr>
      <a:lvl5pPr marL="1371566" indent="-228594" algn="l" rtl="0" eaLnBrk="1" latinLnBrk="0" hangingPunct="1">
        <a:spcBef>
          <a:spcPts val="351"/>
        </a:spcBef>
        <a:buClr>
          <a:schemeClr val="accent2"/>
        </a:buClr>
        <a:buFont typeface="Wingdings 2"/>
        <a:buChar char=""/>
        <a:defRPr kumimoji="0" sz="1800" kern="1200">
          <a:solidFill>
            <a:schemeClr val="tx1"/>
          </a:solidFill>
          <a:latin typeface="+mn-lt"/>
          <a:ea typeface="+mn-ea"/>
          <a:cs typeface="+mn-cs"/>
        </a:defRPr>
      </a:lvl5pPr>
      <a:lvl6pPr marL="1600160" indent="-228594" algn="l" rtl="0" eaLnBrk="1" latinLnBrk="0" hangingPunct="1">
        <a:spcBef>
          <a:spcPts val="351"/>
        </a:spcBef>
        <a:buClr>
          <a:schemeClr val="accent3"/>
        </a:buClr>
        <a:buFont typeface="Wingdings 2"/>
        <a:buChar char=""/>
        <a:defRPr kumimoji="0" sz="1800" kern="1200">
          <a:solidFill>
            <a:schemeClr val="tx1"/>
          </a:solidFill>
          <a:latin typeface="+mn-lt"/>
          <a:ea typeface="+mn-ea"/>
          <a:cs typeface="+mn-cs"/>
        </a:defRPr>
      </a:lvl6pPr>
      <a:lvl7pPr marL="1828754" indent="-228594" algn="l" rtl="0" eaLnBrk="1" latinLnBrk="0" hangingPunct="1">
        <a:spcBef>
          <a:spcPts val="351"/>
        </a:spcBef>
        <a:buClr>
          <a:schemeClr val="accent3"/>
        </a:buClr>
        <a:buFont typeface="Wingdings 2"/>
        <a:buChar char=""/>
        <a:defRPr kumimoji="0" sz="1600" kern="1200">
          <a:solidFill>
            <a:schemeClr val="tx1"/>
          </a:solidFill>
          <a:latin typeface="+mn-lt"/>
          <a:ea typeface="+mn-ea"/>
          <a:cs typeface="+mn-cs"/>
        </a:defRPr>
      </a:lvl7pPr>
      <a:lvl8pPr marL="2057349" indent="-228594" algn="l" rtl="0" eaLnBrk="1" latinLnBrk="0" hangingPunct="1">
        <a:spcBef>
          <a:spcPts val="351"/>
        </a:spcBef>
        <a:buClr>
          <a:schemeClr val="accent3"/>
        </a:buClr>
        <a:buFont typeface="Wingdings 2"/>
        <a:buChar char=""/>
        <a:defRPr kumimoji="0" sz="1600" kern="1200">
          <a:solidFill>
            <a:schemeClr val="tx1"/>
          </a:solidFill>
          <a:latin typeface="+mn-lt"/>
          <a:ea typeface="+mn-ea"/>
          <a:cs typeface="+mn-cs"/>
        </a:defRPr>
      </a:lvl8pPr>
      <a:lvl9pPr marL="2285943" indent="-228594" algn="l" rtl="0" eaLnBrk="1" latinLnBrk="0" hangingPunct="1">
        <a:spcBef>
          <a:spcPts val="351"/>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189" algn="l" rtl="0" eaLnBrk="1" latinLnBrk="0" hangingPunct="1">
        <a:defRPr kumimoji="0" kern="1200">
          <a:solidFill>
            <a:schemeClr val="tx1"/>
          </a:solidFill>
          <a:latin typeface="+mn-lt"/>
          <a:ea typeface="+mn-ea"/>
          <a:cs typeface="+mn-cs"/>
        </a:defRPr>
      </a:lvl2pPr>
      <a:lvl3pPr marL="914377" algn="l" rtl="0" eaLnBrk="1" latinLnBrk="0" hangingPunct="1">
        <a:defRPr kumimoji="0" kern="1200">
          <a:solidFill>
            <a:schemeClr val="tx1"/>
          </a:solidFill>
          <a:latin typeface="+mn-lt"/>
          <a:ea typeface="+mn-ea"/>
          <a:cs typeface="+mn-cs"/>
        </a:defRPr>
      </a:lvl3pPr>
      <a:lvl4pPr marL="1371566" algn="l" rtl="0" eaLnBrk="1" latinLnBrk="0" hangingPunct="1">
        <a:defRPr kumimoji="0" kern="1200">
          <a:solidFill>
            <a:schemeClr val="tx1"/>
          </a:solidFill>
          <a:latin typeface="+mn-lt"/>
          <a:ea typeface="+mn-ea"/>
          <a:cs typeface="+mn-cs"/>
        </a:defRPr>
      </a:lvl4pPr>
      <a:lvl5pPr marL="1828754" algn="l" rtl="0" eaLnBrk="1" latinLnBrk="0" hangingPunct="1">
        <a:defRPr kumimoji="0" kern="1200">
          <a:solidFill>
            <a:schemeClr val="tx1"/>
          </a:solidFill>
          <a:latin typeface="+mn-lt"/>
          <a:ea typeface="+mn-ea"/>
          <a:cs typeface="+mn-cs"/>
        </a:defRPr>
      </a:lvl5pPr>
      <a:lvl6pPr marL="2285943" algn="l" rtl="0" eaLnBrk="1" latinLnBrk="0" hangingPunct="1">
        <a:defRPr kumimoji="0" kern="1200">
          <a:solidFill>
            <a:schemeClr val="tx1"/>
          </a:solidFill>
          <a:latin typeface="+mn-lt"/>
          <a:ea typeface="+mn-ea"/>
          <a:cs typeface="+mn-cs"/>
        </a:defRPr>
      </a:lvl6pPr>
      <a:lvl7pPr marL="2743131" algn="l" rtl="0" eaLnBrk="1" latinLnBrk="0" hangingPunct="1">
        <a:defRPr kumimoji="0" kern="1200">
          <a:solidFill>
            <a:schemeClr val="tx1"/>
          </a:solidFill>
          <a:latin typeface="+mn-lt"/>
          <a:ea typeface="+mn-ea"/>
          <a:cs typeface="+mn-cs"/>
        </a:defRPr>
      </a:lvl7pPr>
      <a:lvl8pPr marL="3200320" algn="l" rtl="0" eaLnBrk="1" latinLnBrk="0" hangingPunct="1">
        <a:defRPr kumimoji="0" kern="1200">
          <a:solidFill>
            <a:schemeClr val="tx1"/>
          </a:solidFill>
          <a:latin typeface="+mn-lt"/>
          <a:ea typeface="+mn-ea"/>
          <a:cs typeface="+mn-cs"/>
        </a:defRPr>
      </a:lvl8pPr>
      <a:lvl9pPr marL="3657509"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13109" y="2"/>
            <a:ext cx="1827611"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txBody>
            <a:bodyPr/>
            <a:lstStyle/>
            <a:p>
              <a:endParaRPr lang="en-US"/>
            </a:p>
          </p:txBody>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txBody>
            <a:bodyPr/>
            <a:lstStyle/>
            <a:p>
              <a:endParaRPr lang="en-US"/>
            </a:p>
          </p:txBody>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txBody>
            <a:bodyPr/>
            <a:lstStyle/>
            <a:p>
              <a:endParaRPr lang="en-US"/>
            </a:p>
          </p:txBody>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txBody>
            <a:bodyPr/>
            <a:lstStyle/>
            <a:p>
              <a:endParaRPr lang="en-US"/>
            </a:p>
          </p:txBody>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txBody>
            <a:bodyPr/>
            <a:lstStyle/>
            <a:p>
              <a:endParaRPr lang="en-US"/>
            </a:p>
          </p:txBody>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txBody>
            <a:bodyPr/>
            <a:lstStyle/>
            <a:p>
              <a:endParaRPr lang="en-US"/>
            </a:p>
          </p:txBody>
        </p:sp>
      </p:grpSp>
      <p:sp>
        <p:nvSpPr>
          <p:cNvPr id="2" name="Title Placeholder 1"/>
          <p:cNvSpPr>
            <a:spLocks noGrp="1"/>
          </p:cNvSpPr>
          <p:nvPr>
            <p:ph type="title"/>
          </p:nvPr>
        </p:nvSpPr>
        <p:spPr>
          <a:xfrm>
            <a:off x="1113235" y="685802"/>
            <a:ext cx="7514035"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13233" y="2667001"/>
            <a:ext cx="7514035" cy="3124201"/>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99492" y="5883277"/>
            <a:ext cx="857251" cy="365125"/>
          </a:xfrm>
          <a:prstGeom prst="rect">
            <a:avLst/>
          </a:prstGeom>
        </p:spPr>
        <p:txBody>
          <a:bodyPr vert="horz" lIns="91440" tIns="45720" rIns="91440" bIns="45720" rtlCol="0" anchor="ctr"/>
          <a:lstStyle>
            <a:lvl1pPr algn="r">
              <a:defRPr sz="751" b="0" i="0">
                <a:solidFill>
                  <a:schemeClr val="tx1"/>
                </a:solidFill>
                <a:effectLst/>
                <a:latin typeface="+mn-lt"/>
              </a:defRPr>
            </a:lvl1pPr>
          </a:lstStyle>
          <a:p>
            <a:fld id="{B61BEF0D-F0BB-DE4B-95CE-6DB70DBA9567}" type="datetimeFigureOut">
              <a:rPr lang="en-US" dirty="0"/>
              <a:pPr/>
              <a:t>10/20/2025</a:t>
            </a:fld>
            <a:endParaRPr lang="en-US" dirty="0"/>
          </a:p>
        </p:txBody>
      </p:sp>
      <p:sp>
        <p:nvSpPr>
          <p:cNvPr id="5" name="Footer Placeholder 4"/>
          <p:cNvSpPr>
            <a:spLocks noGrp="1"/>
          </p:cNvSpPr>
          <p:nvPr>
            <p:ph type="ftr" sz="quarter" idx="3"/>
          </p:nvPr>
        </p:nvSpPr>
        <p:spPr>
          <a:xfrm>
            <a:off x="1929211" y="5883277"/>
            <a:ext cx="5313133" cy="365125"/>
          </a:xfrm>
          <a:prstGeom prst="rect">
            <a:avLst/>
          </a:prstGeom>
        </p:spPr>
        <p:txBody>
          <a:bodyPr vert="horz" lIns="91440" tIns="45720" rIns="91440" bIns="45720" rtlCol="0" anchor="ctr"/>
          <a:lstStyle>
            <a:lvl1pPr algn="l">
              <a:defRPr sz="751"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8213894" y="5883277"/>
            <a:ext cx="413375" cy="365125"/>
          </a:xfrm>
          <a:prstGeom prst="rect">
            <a:avLst/>
          </a:prstGeom>
        </p:spPr>
        <p:txBody>
          <a:bodyPr vert="horz" lIns="91440" tIns="45720" rIns="91440" bIns="45720" rtlCol="0" anchor="ctr"/>
          <a:lstStyle>
            <a:lvl1pPr algn="r">
              <a:defRPr sz="751" b="0" i="0">
                <a:solidFill>
                  <a:schemeClr val="tx1"/>
                </a:solidFill>
                <a:effectLst/>
                <a:latin typeface="+mn-lt"/>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3736932902"/>
      </p:ext>
    </p:extLst>
  </p:cSld>
  <p:clrMap bg1="lt1" tx1="dk1" bg2="lt2" tx2="dk2" accent1="accent1" accent2="accent2" accent3="accent3" accent4="accent4" accent5="accent5" accent6="accent6" hlink="hlink" folHlink="folHlink"/>
  <p:sldLayoutIdLst>
    <p:sldLayoutId id="2147483926" r:id="rId1"/>
    <p:sldLayoutId id="2147483927" r:id="rId2"/>
    <p:sldLayoutId id="2147483928" r:id="rId3"/>
    <p:sldLayoutId id="2147483929" r:id="rId4"/>
    <p:sldLayoutId id="2147483930" r:id="rId5"/>
    <p:sldLayoutId id="2147483931" r:id="rId6"/>
    <p:sldLayoutId id="2147483932" r:id="rId7"/>
    <p:sldLayoutId id="2147483933" r:id="rId8"/>
    <p:sldLayoutId id="2147483934" r:id="rId9"/>
    <p:sldLayoutId id="2147483935" r:id="rId10"/>
    <p:sldLayoutId id="2147483936" r:id="rId11"/>
    <p:sldLayoutId id="2147483937" r:id="rId12"/>
    <p:sldLayoutId id="2147483938" r:id="rId13"/>
    <p:sldLayoutId id="2147483939" r:id="rId14"/>
    <p:sldLayoutId id="2147483940" r:id="rId15"/>
    <p:sldLayoutId id="2147483941" r:id="rId16"/>
    <p:sldLayoutId id="2147483942" r:id="rId17"/>
  </p:sldLayoutIdLst>
  <p:txStyles>
    <p:titleStyle>
      <a:lvl1pPr algn="ctr" defTabSz="342891" rtl="0" eaLnBrk="1" latinLnBrk="0" hangingPunct="1">
        <a:spcBef>
          <a:spcPct val="0"/>
        </a:spcBef>
        <a:buNone/>
        <a:defRPr sz="3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14308" indent="-214308" algn="l" defTabSz="342891" rtl="0" eaLnBrk="1" latinLnBrk="0" hangingPunct="1">
        <a:spcBef>
          <a:spcPct val="20000"/>
        </a:spcBef>
        <a:spcAft>
          <a:spcPts val="451"/>
        </a:spcAft>
        <a:buClr>
          <a:schemeClr val="accent1">
            <a:lumMod val="75000"/>
          </a:schemeClr>
        </a:buClr>
        <a:buSzPct val="145000"/>
        <a:buFont typeface="Arial"/>
        <a:buChar char="•"/>
        <a:defRPr sz="1800" kern="1200" cap="none">
          <a:solidFill>
            <a:schemeClr val="tx1"/>
          </a:solidFill>
          <a:effectLst/>
          <a:latin typeface="+mn-lt"/>
          <a:ea typeface="+mn-ea"/>
          <a:cs typeface="+mn-cs"/>
        </a:defRPr>
      </a:lvl1pPr>
      <a:lvl2pPr marL="557199" indent="-214308" algn="l" defTabSz="342891" rtl="0" eaLnBrk="1" latinLnBrk="0" hangingPunct="1">
        <a:spcBef>
          <a:spcPct val="20000"/>
        </a:spcBef>
        <a:spcAft>
          <a:spcPts val="451"/>
        </a:spcAft>
        <a:buClr>
          <a:schemeClr val="accent1">
            <a:lumMod val="75000"/>
          </a:schemeClr>
        </a:buClr>
        <a:buSzPct val="145000"/>
        <a:buFont typeface="Arial"/>
        <a:buChar char="•"/>
        <a:defRPr sz="1500" kern="1200" cap="none">
          <a:solidFill>
            <a:schemeClr val="tx1"/>
          </a:solidFill>
          <a:effectLst/>
          <a:latin typeface="+mn-lt"/>
          <a:ea typeface="+mn-ea"/>
          <a:cs typeface="+mn-cs"/>
        </a:defRPr>
      </a:lvl2pPr>
      <a:lvl3pPr marL="900091" indent="-214308" algn="l" defTabSz="342891" rtl="0" eaLnBrk="1" latinLnBrk="0" hangingPunct="1">
        <a:spcBef>
          <a:spcPct val="20000"/>
        </a:spcBef>
        <a:spcAft>
          <a:spcPts val="451"/>
        </a:spcAft>
        <a:buClr>
          <a:schemeClr val="accent1">
            <a:lumMod val="75000"/>
          </a:schemeClr>
        </a:buClr>
        <a:buSzPct val="145000"/>
        <a:buFont typeface="Arial"/>
        <a:buChar char="•"/>
        <a:defRPr sz="1351" kern="1200" cap="none">
          <a:solidFill>
            <a:schemeClr val="tx1"/>
          </a:solidFill>
          <a:effectLst/>
          <a:latin typeface="+mn-lt"/>
          <a:ea typeface="+mn-ea"/>
          <a:cs typeface="+mn-cs"/>
        </a:defRPr>
      </a:lvl3pPr>
      <a:lvl4pPr marL="1157259" indent="-128585" algn="l" defTabSz="342891" rtl="0" eaLnBrk="1" latinLnBrk="0" hangingPunct="1">
        <a:spcBef>
          <a:spcPct val="20000"/>
        </a:spcBef>
        <a:spcAft>
          <a:spcPts val="451"/>
        </a:spcAft>
        <a:buClr>
          <a:schemeClr val="accent1">
            <a:lumMod val="75000"/>
          </a:schemeClr>
        </a:buClr>
        <a:buSzPct val="145000"/>
        <a:buFont typeface="Arial"/>
        <a:buChar char="•"/>
        <a:defRPr sz="1200" kern="1200" cap="none">
          <a:solidFill>
            <a:schemeClr val="tx1"/>
          </a:solidFill>
          <a:effectLst/>
          <a:latin typeface="+mn-lt"/>
          <a:ea typeface="+mn-ea"/>
          <a:cs typeface="+mn-cs"/>
        </a:defRPr>
      </a:lvl4pPr>
      <a:lvl5pPr marL="1500150" indent="-128585" algn="l" defTabSz="342891" rtl="0" eaLnBrk="1" latinLnBrk="0" hangingPunct="1">
        <a:spcBef>
          <a:spcPct val="20000"/>
        </a:spcBef>
        <a:spcAft>
          <a:spcPts val="451"/>
        </a:spcAft>
        <a:buClr>
          <a:schemeClr val="accent1">
            <a:lumMod val="75000"/>
          </a:schemeClr>
        </a:buClr>
        <a:buSzPct val="145000"/>
        <a:buFont typeface="Arial"/>
        <a:buChar char="•"/>
        <a:defRPr sz="1051" kern="1200" cap="none">
          <a:solidFill>
            <a:schemeClr val="tx1"/>
          </a:solidFill>
          <a:effectLst/>
          <a:latin typeface="+mn-lt"/>
          <a:ea typeface="+mn-ea"/>
          <a:cs typeface="+mn-cs"/>
        </a:defRPr>
      </a:lvl5pPr>
      <a:lvl6pPr marL="1885904" indent="-171446" algn="l" defTabSz="342891" rtl="0" eaLnBrk="1" latinLnBrk="0" hangingPunct="1">
        <a:spcBef>
          <a:spcPct val="20000"/>
        </a:spcBef>
        <a:spcAft>
          <a:spcPts val="451"/>
        </a:spcAft>
        <a:buClr>
          <a:schemeClr val="accent1">
            <a:lumMod val="75000"/>
          </a:schemeClr>
        </a:buClr>
        <a:buSzPct val="145000"/>
        <a:buFont typeface="Arial"/>
        <a:buChar char="•"/>
        <a:defRPr sz="1051" kern="1200" cap="none">
          <a:solidFill>
            <a:schemeClr val="tx1"/>
          </a:solidFill>
          <a:effectLst/>
          <a:latin typeface="+mn-lt"/>
          <a:ea typeface="+mn-ea"/>
          <a:cs typeface="+mn-cs"/>
        </a:defRPr>
      </a:lvl6pPr>
      <a:lvl7pPr marL="2228795" indent="-171446" algn="l" defTabSz="342891" rtl="0" eaLnBrk="1" latinLnBrk="0" hangingPunct="1">
        <a:spcBef>
          <a:spcPct val="20000"/>
        </a:spcBef>
        <a:spcAft>
          <a:spcPts val="451"/>
        </a:spcAft>
        <a:buClr>
          <a:schemeClr val="accent1">
            <a:lumMod val="75000"/>
          </a:schemeClr>
        </a:buClr>
        <a:buSzPct val="145000"/>
        <a:buFont typeface="Arial"/>
        <a:buChar char="•"/>
        <a:defRPr sz="1051" kern="1200" cap="none">
          <a:solidFill>
            <a:schemeClr val="tx1"/>
          </a:solidFill>
          <a:effectLst/>
          <a:latin typeface="+mn-lt"/>
          <a:ea typeface="+mn-ea"/>
          <a:cs typeface="+mn-cs"/>
        </a:defRPr>
      </a:lvl7pPr>
      <a:lvl8pPr marL="2571686" indent="-171446" algn="l" defTabSz="342891" rtl="0" eaLnBrk="1" latinLnBrk="0" hangingPunct="1">
        <a:spcBef>
          <a:spcPct val="20000"/>
        </a:spcBef>
        <a:spcAft>
          <a:spcPts val="451"/>
        </a:spcAft>
        <a:buClr>
          <a:schemeClr val="accent1">
            <a:lumMod val="75000"/>
          </a:schemeClr>
        </a:buClr>
        <a:buSzPct val="145000"/>
        <a:buFont typeface="Arial"/>
        <a:buChar char="•"/>
        <a:defRPr sz="1051" kern="1200" cap="none">
          <a:solidFill>
            <a:schemeClr val="tx1"/>
          </a:solidFill>
          <a:effectLst/>
          <a:latin typeface="+mn-lt"/>
          <a:ea typeface="+mn-ea"/>
          <a:cs typeface="+mn-cs"/>
        </a:defRPr>
      </a:lvl8pPr>
      <a:lvl9pPr marL="2914578" indent="-171446" algn="l" defTabSz="342891" rtl="0" eaLnBrk="1" latinLnBrk="0" hangingPunct="1">
        <a:spcBef>
          <a:spcPct val="20000"/>
        </a:spcBef>
        <a:spcAft>
          <a:spcPts val="451"/>
        </a:spcAft>
        <a:buClr>
          <a:schemeClr val="accent1">
            <a:lumMod val="75000"/>
          </a:schemeClr>
        </a:buClr>
        <a:buSzPct val="145000"/>
        <a:buFont typeface="Arial"/>
        <a:buChar char="•"/>
        <a:defRPr sz="1051" kern="1200" cap="none">
          <a:solidFill>
            <a:schemeClr val="tx1"/>
          </a:solidFill>
          <a:effectLst/>
          <a:latin typeface="+mn-lt"/>
          <a:ea typeface="+mn-ea"/>
          <a:cs typeface="+mn-cs"/>
        </a:defRPr>
      </a:lvl9pPr>
    </p:bodyStyle>
    <p:otherStyle>
      <a:defPPr>
        <a:defRPr lang="en-US"/>
      </a:defPPr>
      <a:lvl1pPr marL="0" algn="l" defTabSz="342891" rtl="0" eaLnBrk="1" latinLnBrk="0" hangingPunct="1">
        <a:defRPr sz="1351" kern="1200">
          <a:solidFill>
            <a:schemeClr val="tx1"/>
          </a:solidFill>
          <a:latin typeface="+mn-lt"/>
          <a:ea typeface="+mn-ea"/>
          <a:cs typeface="+mn-cs"/>
        </a:defRPr>
      </a:lvl1pPr>
      <a:lvl2pPr marL="342891" algn="l" defTabSz="342891" rtl="0" eaLnBrk="1" latinLnBrk="0" hangingPunct="1">
        <a:defRPr sz="1351" kern="1200">
          <a:solidFill>
            <a:schemeClr val="tx1"/>
          </a:solidFill>
          <a:latin typeface="+mn-lt"/>
          <a:ea typeface="+mn-ea"/>
          <a:cs typeface="+mn-cs"/>
        </a:defRPr>
      </a:lvl2pPr>
      <a:lvl3pPr marL="685783" algn="l" defTabSz="342891" rtl="0" eaLnBrk="1" latinLnBrk="0" hangingPunct="1">
        <a:defRPr sz="1351" kern="1200">
          <a:solidFill>
            <a:schemeClr val="tx1"/>
          </a:solidFill>
          <a:latin typeface="+mn-lt"/>
          <a:ea typeface="+mn-ea"/>
          <a:cs typeface="+mn-cs"/>
        </a:defRPr>
      </a:lvl3pPr>
      <a:lvl4pPr marL="1028674" algn="l" defTabSz="342891" rtl="0" eaLnBrk="1" latinLnBrk="0" hangingPunct="1">
        <a:defRPr sz="1351" kern="1200">
          <a:solidFill>
            <a:schemeClr val="tx1"/>
          </a:solidFill>
          <a:latin typeface="+mn-lt"/>
          <a:ea typeface="+mn-ea"/>
          <a:cs typeface="+mn-cs"/>
        </a:defRPr>
      </a:lvl4pPr>
      <a:lvl5pPr marL="1371566" algn="l" defTabSz="342891" rtl="0" eaLnBrk="1" latinLnBrk="0" hangingPunct="1">
        <a:defRPr sz="1351" kern="1200">
          <a:solidFill>
            <a:schemeClr val="tx1"/>
          </a:solidFill>
          <a:latin typeface="+mn-lt"/>
          <a:ea typeface="+mn-ea"/>
          <a:cs typeface="+mn-cs"/>
        </a:defRPr>
      </a:lvl5pPr>
      <a:lvl6pPr marL="1714457" algn="l" defTabSz="342891" rtl="0" eaLnBrk="1" latinLnBrk="0" hangingPunct="1">
        <a:defRPr sz="1351" kern="1200">
          <a:solidFill>
            <a:schemeClr val="tx1"/>
          </a:solidFill>
          <a:latin typeface="+mn-lt"/>
          <a:ea typeface="+mn-ea"/>
          <a:cs typeface="+mn-cs"/>
        </a:defRPr>
      </a:lvl6pPr>
      <a:lvl7pPr marL="2057349" algn="l" defTabSz="342891" rtl="0" eaLnBrk="1" latinLnBrk="0" hangingPunct="1">
        <a:defRPr sz="1351" kern="1200">
          <a:solidFill>
            <a:schemeClr val="tx1"/>
          </a:solidFill>
          <a:latin typeface="+mn-lt"/>
          <a:ea typeface="+mn-ea"/>
          <a:cs typeface="+mn-cs"/>
        </a:defRPr>
      </a:lvl7pPr>
      <a:lvl8pPr marL="2400240" algn="l" defTabSz="342891" rtl="0" eaLnBrk="1" latinLnBrk="0" hangingPunct="1">
        <a:defRPr sz="1351" kern="1200">
          <a:solidFill>
            <a:schemeClr val="tx1"/>
          </a:solidFill>
          <a:latin typeface="+mn-lt"/>
          <a:ea typeface="+mn-ea"/>
          <a:cs typeface="+mn-cs"/>
        </a:defRPr>
      </a:lvl8pPr>
      <a:lvl9pPr marL="2743131" algn="l" defTabSz="342891" rtl="0" eaLnBrk="1" latinLnBrk="0" hangingPunct="1">
        <a:defRPr sz="135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lum bright="70000" contrast="-70000"/>
          </a:blip>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A0F07-45B8-4187-8E7F-F92C6C17CFA9}"/>
              </a:ext>
            </a:extLst>
          </p:cNvPr>
          <p:cNvSpPr>
            <a:spLocks noGrp="1"/>
          </p:cNvSpPr>
          <p:nvPr>
            <p:ph type="ctrTitle"/>
          </p:nvPr>
        </p:nvSpPr>
        <p:spPr>
          <a:xfrm>
            <a:off x="3445493" y="4559300"/>
            <a:ext cx="5025407" cy="2951846"/>
          </a:xfrm>
        </p:spPr>
        <p:txBody>
          <a:bodyPr>
            <a:noAutofit/>
          </a:bodyPr>
          <a:lstStyle/>
          <a:p>
            <a:pPr algn="l"/>
            <a:br>
              <a:rPr lang="en-US" sz="1800" dirty="0">
                <a:latin typeface="Arial" panose="020B0604020202020204" pitchFamily="34" charset="0"/>
                <a:cs typeface="Arial" panose="020B0604020202020204" pitchFamily="34" charset="0"/>
              </a:rPr>
            </a:br>
            <a:br>
              <a:rPr lang="en-US" sz="1800" b="1" dirty="0">
                <a:latin typeface="Arial" panose="020B0604020202020204" pitchFamily="34" charset="0"/>
                <a:cs typeface="Arial" panose="020B0604020202020204" pitchFamily="34" charset="0"/>
              </a:rPr>
            </a:br>
            <a:r>
              <a:rPr lang="en-US" sz="1800" b="1" dirty="0">
                <a:latin typeface="Arial" panose="020B0604020202020204" pitchFamily="34" charset="0"/>
                <a:cs typeface="Arial" panose="020B0604020202020204" pitchFamily="34" charset="0"/>
              </a:rPr>
              <a:t>              </a:t>
            </a:r>
            <a:br>
              <a:rPr lang="en-US" sz="1800" b="1" dirty="0">
                <a:latin typeface="Arial" panose="020B0604020202020204" pitchFamily="34" charset="0"/>
                <a:cs typeface="Arial" panose="020B0604020202020204" pitchFamily="34" charset="0"/>
              </a:rPr>
            </a:br>
            <a:br>
              <a:rPr lang="en-US" sz="1800" b="1" dirty="0">
                <a:latin typeface="Arial" panose="020B0604020202020204" pitchFamily="34" charset="0"/>
                <a:cs typeface="Arial" panose="020B0604020202020204" pitchFamily="34" charset="0"/>
              </a:rPr>
            </a:br>
            <a:r>
              <a:rPr lang="en-US" sz="1800" b="1" dirty="0">
                <a:latin typeface="Arial" panose="020B0604020202020204" pitchFamily="34" charset="0"/>
                <a:cs typeface="Arial" panose="020B0604020202020204" pitchFamily="34" charset="0"/>
              </a:rPr>
              <a:t>9. Explain, using biblical categories, your understanding of the image of God in man</a:t>
            </a:r>
            <a:br>
              <a:rPr lang="en-US" sz="1800" b="1" dirty="0">
                <a:latin typeface="Arial" panose="020B0604020202020204" pitchFamily="34" charset="0"/>
                <a:cs typeface="Arial" panose="020B0604020202020204" pitchFamily="34" charset="0"/>
              </a:rPr>
            </a:br>
            <a:br>
              <a:rPr lang="en-US" sz="1800" b="1" dirty="0">
                <a:latin typeface="Arial" panose="020B0604020202020204" pitchFamily="34" charset="0"/>
                <a:cs typeface="Arial" panose="020B0604020202020204" pitchFamily="34" charset="0"/>
              </a:rPr>
            </a:br>
            <a:r>
              <a:rPr lang="en-US" sz="1800" b="1" dirty="0">
                <a:latin typeface="Arial" panose="020B0604020202020204" pitchFamily="34" charset="0"/>
                <a:cs typeface="Arial" panose="020B0604020202020204" pitchFamily="34" charset="0"/>
              </a:rPr>
              <a:t>11. Describe the biblical understanding of manhood and womanhood from both an egalitarian and complementarian perspective.  Explain which view you embrace and outline why you believe it to be the most biblical.</a:t>
            </a:r>
            <a:br>
              <a:rPr lang="en-US" sz="1800" b="1" dirty="0">
                <a:latin typeface="Arial" panose="020B0604020202020204" pitchFamily="34" charset="0"/>
                <a:cs typeface="Arial" panose="020B0604020202020204" pitchFamily="34" charset="0"/>
              </a:rPr>
            </a:br>
            <a:r>
              <a:rPr lang="en-US" sz="1800" b="1" dirty="0">
                <a:latin typeface="Arial" panose="020B0604020202020204" pitchFamily="34" charset="0"/>
                <a:cs typeface="Arial" panose="020B0604020202020204" pitchFamily="34" charset="0"/>
              </a:rPr>
              <a:t>                                               </a:t>
            </a:r>
            <a:br>
              <a:rPr lang="en-US" sz="1800" b="1" dirty="0">
                <a:latin typeface="Arial" panose="020B0604020202020204" pitchFamily="34" charset="0"/>
                <a:cs typeface="Arial" panose="020B0604020202020204" pitchFamily="34" charset="0"/>
              </a:rPr>
            </a:br>
            <a:r>
              <a:rPr lang="en-US" sz="1800" b="1" dirty="0">
                <a:latin typeface="Arial" panose="020B0604020202020204" pitchFamily="34" charset="0"/>
                <a:cs typeface="Arial" panose="020B0604020202020204" pitchFamily="34" charset="0"/>
              </a:rPr>
              <a:t>                                   October 22, 2025</a:t>
            </a:r>
            <a:br>
              <a:rPr lang="en-US" sz="1800" dirty="0">
                <a:latin typeface="Arial" panose="020B0604020202020204" pitchFamily="34" charset="0"/>
                <a:cs typeface="Arial" panose="020B0604020202020204" pitchFamily="34" charset="0"/>
              </a:rPr>
            </a:br>
            <a:br>
              <a:rPr lang="en-US" sz="1800" dirty="0">
                <a:latin typeface="Arial" panose="020B0604020202020204" pitchFamily="34" charset="0"/>
                <a:cs typeface="Arial" panose="020B0604020202020204" pitchFamily="34" charset="0"/>
              </a:rPr>
            </a:br>
            <a:endParaRPr lang="en-US" sz="1800" dirty="0">
              <a:latin typeface="Arial" panose="020B0604020202020204" pitchFamily="34" charset="0"/>
              <a:cs typeface="Arial" panose="020B0604020202020204" pitchFamily="34" charset="0"/>
            </a:endParaRPr>
          </a:p>
        </p:txBody>
      </p:sp>
      <p:sp>
        <p:nvSpPr>
          <p:cNvPr id="4" name="Title 1">
            <a:extLst>
              <a:ext uri="{FF2B5EF4-FFF2-40B4-BE49-F238E27FC236}">
                <a16:creationId xmlns:a16="http://schemas.microsoft.com/office/drawing/2014/main" id="{CB77905C-76FA-590B-FF02-EB21927FF986}"/>
              </a:ext>
            </a:extLst>
          </p:cNvPr>
          <p:cNvSpPr txBox="1">
            <a:spLocks/>
          </p:cNvSpPr>
          <p:nvPr/>
        </p:nvSpPr>
        <p:spPr>
          <a:xfrm>
            <a:off x="1092200" y="2120900"/>
            <a:ext cx="8411609" cy="2616199"/>
          </a:xfrm>
          <a:prstGeom prst="rect">
            <a:avLst/>
          </a:prstGeom>
          <a:effectLst/>
        </p:spPr>
        <p:txBody>
          <a:bodyPr vert="horz" lIns="91440" tIns="45720" rIns="91440" bIns="45720" rtlCol="0" anchor="b">
            <a:noAutofit/>
          </a:bodyPr>
          <a:lstStyle>
            <a:lvl1pPr algn="r" defTabSz="342891" rtl="0" eaLnBrk="1" latinLnBrk="0" hangingPunct="1">
              <a:spcBef>
                <a:spcPct val="0"/>
              </a:spcBef>
              <a:buNone/>
              <a:defRPr sz="45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br>
              <a:rPr lang="en-US" sz="2800" dirty="0">
                <a:latin typeface="Arial" panose="020B0604020202020204" pitchFamily="34" charset="0"/>
                <a:cs typeface="Arial" panose="020B0604020202020204" pitchFamily="34" charset="0"/>
              </a:rPr>
            </a:br>
            <a:r>
              <a:rPr lang="en-US" sz="2800" b="1" u="sng" dirty="0">
                <a:latin typeface="Arial" panose="020B0604020202020204" pitchFamily="34" charset="0"/>
                <a:cs typeface="Arial" panose="020B0604020202020204" pitchFamily="34" charset="0"/>
              </a:rPr>
              <a:t>SMCC Certified Biblical Counseling Training Center</a:t>
            </a:r>
            <a:br>
              <a:rPr lang="en-US" sz="2800" b="1" u="sng" dirty="0">
                <a:latin typeface="Arial" panose="020B0604020202020204" pitchFamily="34" charset="0"/>
                <a:cs typeface="Arial" panose="020B0604020202020204" pitchFamily="34" charset="0"/>
              </a:rPr>
            </a:br>
            <a:br>
              <a:rPr lang="en-US" sz="2800" b="1" u="sng" dirty="0">
                <a:latin typeface="Arial" panose="020B0604020202020204" pitchFamily="34" charset="0"/>
                <a:cs typeface="Arial" panose="020B0604020202020204" pitchFamily="34" charset="0"/>
              </a:rPr>
            </a:br>
            <a:r>
              <a:rPr lang="en-US" sz="2800" b="1" u="sng" dirty="0">
                <a:latin typeface="Arial" panose="020B0604020202020204" pitchFamily="34" charset="0"/>
                <a:cs typeface="Arial" panose="020B0604020202020204" pitchFamily="34" charset="0"/>
              </a:rPr>
              <a:t>Biblical Counseling Class</a:t>
            </a:r>
            <a:br>
              <a:rPr lang="en-US" sz="2800" b="1" u="sng" dirty="0">
                <a:latin typeface="Arial" panose="020B0604020202020204" pitchFamily="34" charset="0"/>
                <a:cs typeface="Arial" panose="020B0604020202020204" pitchFamily="34" charset="0"/>
              </a:rPr>
            </a:br>
            <a:br>
              <a:rPr lang="en-US" sz="2800" b="1" u="sng" dirty="0">
                <a:latin typeface="Arial" panose="020B0604020202020204" pitchFamily="34" charset="0"/>
                <a:cs typeface="Arial" panose="020B0604020202020204" pitchFamily="34" charset="0"/>
              </a:rPr>
            </a:br>
            <a:r>
              <a:rPr lang="en-US" sz="2800" b="1" u="sng" dirty="0">
                <a:latin typeface="Arial" panose="020B0604020202020204" pitchFamily="34" charset="0"/>
                <a:cs typeface="Arial" panose="020B0604020202020204" pitchFamily="34" charset="0"/>
              </a:rPr>
              <a:t>Association of Certified Biblical Counselors (ACBC)</a:t>
            </a:r>
            <a:br>
              <a:rPr lang="en-US" sz="2800" dirty="0">
                <a:latin typeface="Arial" panose="020B0604020202020204" pitchFamily="34" charset="0"/>
                <a:cs typeface="Arial" panose="020B0604020202020204" pitchFamily="34" charset="0"/>
              </a:rPr>
            </a:br>
            <a:br>
              <a:rPr lang="en-US" sz="2800" dirty="0">
                <a:latin typeface="Arial" panose="020B0604020202020204" pitchFamily="34" charset="0"/>
                <a:cs typeface="Arial" panose="020B0604020202020204" pitchFamily="34" charset="0"/>
              </a:rPr>
            </a:br>
            <a:endParaRPr lang="en-US" sz="2800" dirty="0">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28F53D81-F42E-0DAC-8629-31A4AD9E44DD}"/>
              </a:ext>
            </a:extLst>
          </p:cNvPr>
          <p:cNvPicPr>
            <a:picLocks noChangeAspect="1"/>
          </p:cNvPicPr>
          <p:nvPr/>
        </p:nvPicPr>
        <p:blipFill>
          <a:blip r:embed="rId3"/>
          <a:stretch>
            <a:fillRect/>
          </a:stretch>
        </p:blipFill>
        <p:spPr>
          <a:xfrm>
            <a:off x="7915551" y="5792343"/>
            <a:ext cx="1304649" cy="1091057"/>
          </a:xfrm>
          <a:prstGeom prst="rect">
            <a:avLst/>
          </a:prstGeom>
        </p:spPr>
      </p:pic>
    </p:spTree>
    <p:extLst>
      <p:ext uri="{BB962C8B-B14F-4D97-AF65-F5344CB8AC3E}">
        <p14:creationId xmlns:p14="http://schemas.microsoft.com/office/powerpoint/2010/main" val="38305283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0" y="176286"/>
            <a:ext cx="9010216" cy="857250"/>
          </a:xfrm>
        </p:spPr>
        <p:txBody>
          <a:bodyPr>
            <a:noAutofit/>
          </a:bodyPr>
          <a:lstStyle/>
          <a:p>
            <a:pPr algn="ctr"/>
            <a:r>
              <a:rPr lang="en-US" sz="2400" u="sng" dirty="0">
                <a:latin typeface="Times New Roman" panose="02020603050405020304" pitchFamily="18" charset="0"/>
                <a:cs typeface="Times New Roman" panose="02020603050405020304" pitchFamily="18" charset="0"/>
              </a:rPr>
              <a:t>A Biblical View of Man: </a:t>
            </a:r>
            <a:br>
              <a:rPr lang="en-US" sz="2400" u="sng" dirty="0">
                <a:latin typeface="Times New Roman" panose="02020603050405020304" pitchFamily="18" charset="0"/>
                <a:cs typeface="Times New Roman" panose="02020603050405020304" pitchFamily="18" charset="0"/>
              </a:rPr>
            </a:br>
            <a:r>
              <a:rPr lang="en-US" sz="2400" u="sng" dirty="0">
                <a:latin typeface="Times New Roman" panose="02020603050405020304" pitchFamily="18" charset="0"/>
                <a:cs typeface="Times New Roman" panose="02020603050405020304" pitchFamily="18" charset="0"/>
              </a:rPr>
              <a:t>An Accurate Anthropology</a:t>
            </a:r>
            <a:br>
              <a:rPr lang="en-US" sz="2400" u="sng" dirty="0">
                <a:latin typeface="Times New Roman" panose="02020603050405020304" pitchFamily="18" charset="0"/>
                <a:cs typeface="Times New Roman" panose="02020603050405020304" pitchFamily="18" charset="0"/>
              </a:rPr>
            </a:br>
            <a:endParaRPr lang="en-US" sz="2400" u="sng" dirty="0">
              <a:latin typeface="Times New Roman" panose="02020603050405020304" pitchFamily="18" charset="0"/>
              <a:cs typeface="Times New Roman" panose="02020603050405020304" pitchFamily="18" charset="0"/>
            </a:endParaRPr>
          </a:p>
        </p:txBody>
      </p:sp>
      <p:sp>
        <p:nvSpPr>
          <p:cNvPr id="24579" name="Rectangle 3"/>
          <p:cNvSpPr>
            <a:spLocks noGrp="1" noChangeArrowheads="1"/>
          </p:cNvSpPr>
          <p:nvPr>
            <p:ph idx="1"/>
          </p:nvPr>
        </p:nvSpPr>
        <p:spPr>
          <a:xfrm>
            <a:off x="0" y="1010258"/>
            <a:ext cx="8852452" cy="3948113"/>
          </a:xfrm>
        </p:spPr>
        <p:txBody>
          <a:bodyPr>
            <a:noAutofit/>
          </a:bodyPr>
          <a:lstStyle/>
          <a:p>
            <a:pPr marL="0" indent="0">
              <a:buNone/>
            </a:pPr>
            <a:endParaRPr lang="en-US" sz="1800" dirty="0">
              <a:latin typeface="Arial" panose="020B0604020202020204" pitchFamily="34" charset="0"/>
              <a:cs typeface="Arial" panose="020B0604020202020204" pitchFamily="34" charset="0"/>
            </a:endParaRPr>
          </a:p>
          <a:p>
            <a:pPr marL="0" indent="0">
              <a:buNone/>
            </a:pPr>
            <a:r>
              <a:rPr lang="en-US" sz="1800" b="1" u="sng" dirty="0">
                <a:solidFill>
                  <a:srgbClr val="FF0000"/>
                </a:solidFill>
                <a:latin typeface="Arial" panose="020B0604020202020204" pitchFamily="34" charset="0"/>
                <a:cs typeface="Arial" panose="020B0604020202020204" pitchFamily="34" charset="0"/>
              </a:rPr>
              <a:t>Inaccurate anthropology</a:t>
            </a:r>
            <a:r>
              <a:rPr lang="en-US" sz="1800" dirty="0">
                <a:latin typeface="Arial" panose="020B0604020202020204" pitchFamily="34" charset="0"/>
                <a:cs typeface="Arial" panose="020B0604020202020204" pitchFamily="34" charset="0"/>
              </a:rPr>
              <a:t>: Abraham Maslow: man is basically good and with the continuing satisfaction of his self-needs/felt-needs he may achieve self-actualization and progress to greater levels – his anthropology and that shared by most of the world!</a:t>
            </a:r>
          </a:p>
          <a:p>
            <a:pPr marL="0" indent="0">
              <a:buNone/>
            </a:pPr>
            <a:endParaRPr lang="en-US" sz="1800" dirty="0">
              <a:latin typeface="Arial" panose="020B0604020202020204" pitchFamily="34" charset="0"/>
              <a:cs typeface="Arial" panose="020B0604020202020204" pitchFamily="34" charset="0"/>
            </a:endParaRPr>
          </a:p>
          <a:p>
            <a:pPr marL="0" indent="0">
              <a:buNone/>
            </a:pPr>
            <a:r>
              <a:rPr lang="en-US" sz="1800" dirty="0">
                <a:latin typeface="Arial" panose="020B0604020202020204" pitchFamily="34" charset="0"/>
                <a:cs typeface="Arial" panose="020B0604020202020204" pitchFamily="34" charset="0"/>
              </a:rPr>
              <a:t>Louis </a:t>
            </a:r>
            <a:r>
              <a:rPr lang="en-US" sz="1800" dirty="0" err="1">
                <a:latin typeface="Arial" panose="020B0604020202020204" pitchFamily="34" charset="0"/>
                <a:cs typeface="Arial" panose="020B0604020202020204" pitchFamily="34" charset="0"/>
              </a:rPr>
              <a:t>Berkhof</a:t>
            </a:r>
            <a:r>
              <a:rPr lang="en-US" sz="1800" dirty="0">
                <a:latin typeface="Arial" panose="020B0604020202020204" pitchFamily="34" charset="0"/>
                <a:cs typeface="Arial" panose="020B0604020202020204" pitchFamily="34" charset="0"/>
              </a:rPr>
              <a:t>: “</a:t>
            </a:r>
            <a:r>
              <a:rPr lang="en-US" sz="1800" i="1" dirty="0">
                <a:solidFill>
                  <a:srgbClr val="FF0000"/>
                </a:solidFill>
                <a:latin typeface="Arial" panose="020B0604020202020204" pitchFamily="34" charset="0"/>
                <a:cs typeface="Arial" panose="020B0604020202020204" pitchFamily="34" charset="0"/>
              </a:rPr>
              <a:t>According to Scripture </a:t>
            </a:r>
            <a:r>
              <a:rPr lang="en-US" sz="1800" i="1" dirty="0">
                <a:latin typeface="Arial" panose="020B0604020202020204" pitchFamily="34" charset="0"/>
                <a:cs typeface="Arial" panose="020B0604020202020204" pitchFamily="34" charset="0"/>
              </a:rPr>
              <a:t>the essence of man consists in this, that he is the </a:t>
            </a:r>
            <a:r>
              <a:rPr lang="en-US" sz="1800" i="1" dirty="0">
                <a:solidFill>
                  <a:srgbClr val="FF0000"/>
                </a:solidFill>
                <a:latin typeface="Arial" panose="020B0604020202020204" pitchFamily="34" charset="0"/>
                <a:cs typeface="Arial" panose="020B0604020202020204" pitchFamily="34" charset="0"/>
              </a:rPr>
              <a:t>image of God.</a:t>
            </a:r>
            <a:r>
              <a:rPr lang="en-US" sz="1800" i="1" dirty="0">
                <a:latin typeface="Arial" panose="020B0604020202020204" pitchFamily="34" charset="0"/>
                <a:cs typeface="Arial" panose="020B0604020202020204" pitchFamily="34" charset="0"/>
              </a:rPr>
              <a:t> As such he is distinguished from all other creatures and stands supreme as the head and crown of the entire creation. Scripture asserts that </a:t>
            </a:r>
            <a:r>
              <a:rPr lang="en-US" sz="1800" i="1" dirty="0">
                <a:solidFill>
                  <a:srgbClr val="FF0000"/>
                </a:solidFill>
                <a:latin typeface="Arial" panose="020B0604020202020204" pitchFamily="34" charset="0"/>
                <a:cs typeface="Arial" panose="020B0604020202020204" pitchFamily="34" charset="0"/>
              </a:rPr>
              <a:t>man was created in the image and after the likeness of God</a:t>
            </a:r>
            <a:r>
              <a:rPr lang="en-US" sz="1800" i="1" dirty="0">
                <a:latin typeface="Arial" panose="020B0604020202020204" pitchFamily="34" charset="0"/>
                <a:cs typeface="Arial" panose="020B0604020202020204" pitchFamily="34" charset="0"/>
              </a:rPr>
              <a:t>, Gen. 1:26,27; 9:6; Jas. 3:9, and speaks of </a:t>
            </a:r>
            <a:r>
              <a:rPr lang="en-US" sz="1800" i="1" dirty="0">
                <a:solidFill>
                  <a:srgbClr val="FF0000"/>
                </a:solidFill>
                <a:latin typeface="Arial" panose="020B0604020202020204" pitchFamily="34" charset="0"/>
                <a:cs typeface="Arial" panose="020B0604020202020204" pitchFamily="34" charset="0"/>
              </a:rPr>
              <a:t>man </a:t>
            </a:r>
            <a:r>
              <a:rPr lang="en-US" sz="1800" i="1" u="sng" dirty="0">
                <a:solidFill>
                  <a:srgbClr val="FF0000"/>
                </a:solidFill>
                <a:latin typeface="Arial" panose="020B0604020202020204" pitchFamily="34" charset="0"/>
                <a:cs typeface="Arial" panose="020B0604020202020204" pitchFamily="34" charset="0"/>
              </a:rPr>
              <a:t>as </a:t>
            </a:r>
            <a:r>
              <a:rPr lang="en-US" sz="1800" i="1" dirty="0">
                <a:solidFill>
                  <a:srgbClr val="FF0000"/>
                </a:solidFill>
                <a:latin typeface="Arial" panose="020B0604020202020204" pitchFamily="34" charset="0"/>
                <a:cs typeface="Arial" panose="020B0604020202020204" pitchFamily="34" charset="0"/>
              </a:rPr>
              <a:t>being and as </a:t>
            </a:r>
            <a:r>
              <a:rPr lang="en-US" sz="1800" i="1" u="sng" dirty="0">
                <a:solidFill>
                  <a:srgbClr val="FF0000"/>
                </a:solidFill>
                <a:latin typeface="Arial" panose="020B0604020202020204" pitchFamily="34" charset="0"/>
                <a:cs typeface="Arial" panose="020B0604020202020204" pitchFamily="34" charset="0"/>
              </a:rPr>
              <a:t>bearing  the image of God</a:t>
            </a:r>
            <a:r>
              <a:rPr lang="en-US" sz="1800" dirty="0">
                <a:latin typeface="Arial" panose="020B0604020202020204" pitchFamily="34" charset="0"/>
                <a:cs typeface="Arial" panose="020B0604020202020204" pitchFamily="34" charset="0"/>
              </a:rPr>
              <a:t>” I Cor. 11:7; 15:49. </a:t>
            </a:r>
          </a:p>
          <a:p>
            <a:pPr marL="0" indent="0">
              <a:buNone/>
            </a:pPr>
            <a:endParaRPr lang="en-US" sz="1800" dirty="0">
              <a:latin typeface="Arial" panose="020B0604020202020204" pitchFamily="34" charset="0"/>
              <a:cs typeface="Arial" panose="020B0604020202020204" pitchFamily="34" charset="0"/>
            </a:endParaRPr>
          </a:p>
          <a:p>
            <a:pPr marL="0" indent="0">
              <a:buNone/>
            </a:pPr>
            <a:r>
              <a:rPr lang="en-US" sz="1800" dirty="0">
                <a:latin typeface="Arial" panose="020B0604020202020204" pitchFamily="34" charset="0"/>
                <a:cs typeface="Arial" panose="020B0604020202020204" pitchFamily="34" charset="0"/>
              </a:rPr>
              <a:t>Man was made in the image and likeness of God - </a:t>
            </a:r>
          </a:p>
          <a:p>
            <a:pPr marL="0" indent="0">
              <a:buNone/>
            </a:pPr>
            <a:r>
              <a:rPr lang="en-US" sz="1800" b="1" dirty="0">
                <a:solidFill>
                  <a:srgbClr val="FF0000"/>
                </a:solidFill>
                <a:latin typeface="Arial" panose="020B0604020202020204" pitchFamily="34" charset="0"/>
                <a:cs typeface="Arial" panose="020B0604020202020204" pitchFamily="34" charset="0"/>
              </a:rPr>
              <a:t>Image</a:t>
            </a:r>
            <a:r>
              <a:rPr lang="en-US" sz="1800" b="1" dirty="0">
                <a:latin typeface="Arial" panose="020B0604020202020204" pitchFamily="34" charset="0"/>
                <a:cs typeface="Arial" panose="020B0604020202020204" pitchFamily="34" charset="0"/>
              </a:rPr>
              <a:t> - </a:t>
            </a:r>
            <a:r>
              <a:rPr lang="en-US" sz="1800" dirty="0">
                <a:latin typeface="Arial" panose="020B0604020202020204" pitchFamily="34" charset="0"/>
                <a:cs typeface="Arial" panose="020B0604020202020204" pitchFamily="34" charset="0"/>
              </a:rPr>
              <a:t>the shadow or outline of a figure.</a:t>
            </a:r>
          </a:p>
          <a:p>
            <a:pPr marL="0" indent="0">
              <a:buNone/>
            </a:pPr>
            <a:r>
              <a:rPr lang="en-US" sz="1800" b="1" dirty="0">
                <a:solidFill>
                  <a:srgbClr val="FF0000"/>
                </a:solidFill>
                <a:latin typeface="Arial" panose="020B0604020202020204" pitchFamily="34" charset="0"/>
                <a:cs typeface="Arial" panose="020B0604020202020204" pitchFamily="34" charset="0"/>
              </a:rPr>
              <a:t>Likeness</a:t>
            </a:r>
            <a:r>
              <a:rPr lang="en-US" sz="1800" dirty="0">
                <a:latin typeface="Arial" panose="020B0604020202020204" pitchFamily="34" charset="0"/>
                <a:cs typeface="Arial" panose="020B0604020202020204" pitchFamily="34" charset="0"/>
              </a:rPr>
              <a:t> - the resemblance of that shadow to the figure - practically synonymous.</a:t>
            </a:r>
          </a:p>
          <a:p>
            <a:pPr marL="0" indent="0">
              <a:buNone/>
            </a:pPr>
            <a:r>
              <a:rPr lang="en-US" sz="1800" dirty="0">
                <a:latin typeface="Arial" panose="020B0604020202020204" pitchFamily="34" charset="0"/>
                <a:cs typeface="Arial" panose="020B0604020202020204" pitchFamily="34" charset="0"/>
              </a:rPr>
              <a:t>May be expressed as follows: “</a:t>
            </a:r>
            <a:r>
              <a:rPr lang="en-US" sz="1800" b="1" dirty="0">
                <a:solidFill>
                  <a:schemeClr val="accent2"/>
                </a:solidFill>
                <a:latin typeface="Arial" panose="020B0604020202020204" pitchFamily="34" charset="0"/>
                <a:cs typeface="Arial" panose="020B0604020202020204" pitchFamily="34" charset="0"/>
              </a:rPr>
              <a:t>Let us make man in our image to be our likeness</a:t>
            </a:r>
            <a:r>
              <a:rPr lang="en-US" sz="1800" dirty="0">
                <a:latin typeface="Arial" panose="020B0604020202020204" pitchFamily="34" charset="0"/>
                <a:cs typeface="Arial" panose="020B0604020202020204" pitchFamily="34" charset="0"/>
              </a:rPr>
              <a:t>.”</a:t>
            </a:r>
          </a:p>
          <a:p>
            <a:pPr marL="0" indent="0">
              <a:buNone/>
            </a:pPr>
            <a:r>
              <a:rPr lang="en-US" sz="1800" dirty="0">
                <a:latin typeface="Arial" panose="020B0604020202020204" pitchFamily="34" charset="0"/>
                <a:cs typeface="Arial" panose="020B0604020202020204" pitchFamily="34" charset="0"/>
              </a:rPr>
              <a:t>		                         (Genesis 1:26-27; Romans 8:29)</a:t>
            </a:r>
          </a:p>
          <a:p>
            <a:pPr marL="0" indent="0">
              <a:buNone/>
            </a:pPr>
            <a:r>
              <a:rPr lang="en-US" sz="1800" dirty="0">
                <a:latin typeface="Arial" panose="020B0604020202020204" pitchFamily="34" charset="0"/>
                <a:cs typeface="Arial" panose="020B0604020202020204" pitchFamily="34" charset="0"/>
              </a:rPr>
              <a:t>	</a:t>
            </a:r>
          </a:p>
          <a:p>
            <a:pPr marL="0" indent="0">
              <a:buNone/>
            </a:pPr>
            <a:r>
              <a:rPr lang="en-US" sz="1800" dirty="0">
                <a:latin typeface="Arial" panose="020B0604020202020204" pitchFamily="34" charset="0"/>
                <a:cs typeface="Arial" panose="020B0604020202020204" pitchFamily="34" charset="0"/>
              </a:rPr>
              <a:t>	</a:t>
            </a:r>
          </a:p>
          <a:p>
            <a:pPr marL="342900" lvl="1" indent="0">
              <a:buNone/>
            </a:pPr>
            <a:endParaRPr lang="en-US" sz="1800" dirty="0">
              <a:latin typeface="Arial" panose="020B0604020202020204" pitchFamily="34" charset="0"/>
              <a:cs typeface="Arial" panose="020B0604020202020204" pitchFamily="34" charset="0"/>
            </a:endParaRPr>
          </a:p>
        </p:txBody>
      </p:sp>
      <p:pic>
        <p:nvPicPr>
          <p:cNvPr id="4" name="Picture 3" descr="C:\Users\kevin.c.lee\Desktop\untitled.png">
            <a:extLst>
              <a:ext uri="{FF2B5EF4-FFF2-40B4-BE49-F238E27FC236}">
                <a16:creationId xmlns:a16="http://schemas.microsoft.com/office/drawing/2014/main" id="{B4BFDAE1-5BBF-4F90-814B-3F074EB4899C}"/>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33784" y="25273"/>
            <a:ext cx="1723152" cy="579638"/>
          </a:xfrm>
          <a:prstGeom prst="rect">
            <a:avLst/>
          </a:prstGeom>
          <a:noFill/>
          <a:ln>
            <a:noFill/>
          </a:ln>
        </p:spPr>
      </p:pic>
      <p:pic>
        <p:nvPicPr>
          <p:cNvPr id="2" name="Picture 1">
            <a:extLst>
              <a:ext uri="{FF2B5EF4-FFF2-40B4-BE49-F238E27FC236}">
                <a16:creationId xmlns:a16="http://schemas.microsoft.com/office/drawing/2014/main" id="{79E00663-DE59-FBC6-3A91-CF097631D497}"/>
              </a:ext>
            </a:extLst>
          </p:cNvPr>
          <p:cNvPicPr>
            <a:picLocks noChangeAspect="1"/>
          </p:cNvPicPr>
          <p:nvPr/>
        </p:nvPicPr>
        <p:blipFill>
          <a:blip r:embed="rId4"/>
          <a:stretch>
            <a:fillRect/>
          </a:stretch>
        </p:blipFill>
        <p:spPr>
          <a:xfrm>
            <a:off x="7915551" y="5792343"/>
            <a:ext cx="1304649" cy="1091057"/>
          </a:xfrm>
          <a:prstGeom prst="rect">
            <a:avLst/>
          </a:prstGeom>
        </p:spPr>
      </p:pic>
    </p:spTree>
    <p:extLst>
      <p:ext uri="{BB962C8B-B14F-4D97-AF65-F5344CB8AC3E}">
        <p14:creationId xmlns:p14="http://schemas.microsoft.com/office/powerpoint/2010/main" val="4752412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08B0242-94B2-44A7-91B9-8129DE4CCDF0}"/>
              </a:ext>
            </a:extLst>
          </p:cNvPr>
          <p:cNvSpPr>
            <a:spLocks noGrp="1"/>
          </p:cNvSpPr>
          <p:nvPr>
            <p:ph type="dt" sz="half" idx="10"/>
          </p:nvPr>
        </p:nvSpPr>
        <p:spPr/>
        <p:txBody>
          <a:bodyPr/>
          <a:lstStyle/>
          <a:p>
            <a:r>
              <a:rPr lang="en-US"/>
              <a:t>Name, Copyright Information</a:t>
            </a:r>
          </a:p>
        </p:txBody>
      </p:sp>
      <p:sp>
        <p:nvSpPr>
          <p:cNvPr id="3" name="Rectangle 2">
            <a:extLst>
              <a:ext uri="{FF2B5EF4-FFF2-40B4-BE49-F238E27FC236}">
                <a16:creationId xmlns:a16="http://schemas.microsoft.com/office/drawing/2014/main" id="{F4064C0B-769C-415A-8185-3C990EE87913}"/>
              </a:ext>
            </a:extLst>
          </p:cNvPr>
          <p:cNvSpPr/>
          <p:nvPr/>
        </p:nvSpPr>
        <p:spPr>
          <a:xfrm>
            <a:off x="38099" y="682675"/>
            <a:ext cx="9144001" cy="5016758"/>
          </a:xfrm>
          <a:prstGeom prst="rect">
            <a:avLst/>
          </a:prstGeom>
        </p:spPr>
        <p:txBody>
          <a:bodyPr wrap="square">
            <a:spAutoFit/>
          </a:bodyPr>
          <a:lstStyle/>
          <a:p>
            <a:endParaRPr lang="en-US" sz="1600" dirty="0">
              <a:latin typeface="Arial" panose="020B0604020202020204" pitchFamily="34" charset="0"/>
              <a:cs typeface="Arial" panose="020B0604020202020204" pitchFamily="34" charset="0"/>
            </a:endParaRPr>
          </a:p>
          <a:p>
            <a:r>
              <a:rPr lang="en-US" sz="1600" b="1" dirty="0">
                <a:solidFill>
                  <a:schemeClr val="accent2"/>
                </a:solidFill>
                <a:latin typeface="Arial" panose="020B0604020202020204" pitchFamily="34" charset="0"/>
                <a:cs typeface="Arial" panose="020B0604020202020204" pitchFamily="34" charset="0"/>
              </a:rPr>
              <a:t>Man was created in a state of relative perfection, a state of righteousness and holiness. </a:t>
            </a:r>
          </a:p>
          <a:p>
            <a:endParaRPr lang="en-US" sz="1600" dirty="0">
              <a:solidFill>
                <a:schemeClr val="accent2"/>
              </a:solidFill>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His condition was a preliminary and temporary one, which would either lead to greater perfection and glory or terminate in a fall. </a:t>
            </a:r>
          </a:p>
          <a:p>
            <a:endParaRPr lang="en-US" sz="1600" dirty="0">
              <a:latin typeface="Arial" panose="020B0604020202020204" pitchFamily="34" charset="0"/>
              <a:cs typeface="Arial" panose="020B0604020202020204" pitchFamily="34" charset="0"/>
            </a:endParaRPr>
          </a:p>
          <a:p>
            <a:r>
              <a:rPr lang="en-US" sz="1600" b="1" dirty="0">
                <a:solidFill>
                  <a:schemeClr val="accent2"/>
                </a:solidFill>
                <a:latin typeface="Arial" panose="020B0604020202020204" pitchFamily="34" charset="0"/>
                <a:cs typeface="Arial" panose="020B0604020202020204" pitchFamily="34" charset="0"/>
              </a:rPr>
              <a:t>He was by nature endowed with original righteousness which is the crowning glory of the image of God</a:t>
            </a:r>
            <a:r>
              <a:rPr lang="en-US" sz="1600" dirty="0">
                <a:latin typeface="Arial" panose="020B0604020202020204" pitchFamily="34" charset="0"/>
                <a:cs typeface="Arial" panose="020B0604020202020204" pitchFamily="34" charset="0"/>
              </a:rPr>
              <a:t>, and consequently lived in a state of positive holiness. </a:t>
            </a: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The loss of righteousness meant the loss of something that belonged to the nature of man in its ideal state.</a:t>
            </a:r>
          </a:p>
          <a:p>
            <a:endParaRPr lang="en-US" sz="1600" dirty="0">
              <a:latin typeface="Arial" panose="020B0604020202020204" pitchFamily="34" charset="0"/>
              <a:cs typeface="Arial" panose="020B0604020202020204" pitchFamily="34" charset="0"/>
            </a:endParaRPr>
          </a:p>
          <a:p>
            <a:r>
              <a:rPr lang="en-US" sz="1600" b="1" dirty="0">
                <a:solidFill>
                  <a:srgbClr val="FF0000"/>
                </a:solidFill>
                <a:latin typeface="Arial" panose="020B0604020202020204" pitchFamily="34" charset="0"/>
                <a:cs typeface="Arial" panose="020B0604020202020204" pitchFamily="34" charset="0"/>
              </a:rPr>
              <a:t>Man could lose it and still remain man, but he could not lose it and remain man in the ideal sense of the word. </a:t>
            </a:r>
          </a:p>
          <a:p>
            <a:endParaRPr lang="en-US" sz="1600" dirty="0">
              <a:latin typeface="Arial" panose="020B0604020202020204" pitchFamily="34" charset="0"/>
              <a:cs typeface="Arial" panose="020B0604020202020204" pitchFamily="34" charset="0"/>
            </a:endParaRPr>
          </a:p>
          <a:p>
            <a:r>
              <a:rPr lang="en-US" sz="1600" b="1" dirty="0">
                <a:solidFill>
                  <a:schemeClr val="accent2"/>
                </a:solidFill>
                <a:latin typeface="Arial" panose="020B0604020202020204" pitchFamily="34" charset="0"/>
                <a:cs typeface="Arial" panose="020B0604020202020204" pitchFamily="34" charset="0"/>
              </a:rPr>
              <a:t>Man’s loss of righteousness meant a deterioration and impairment of human nature. </a:t>
            </a: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The </a:t>
            </a:r>
            <a:r>
              <a:rPr lang="en-US" sz="1600" b="1" dirty="0">
                <a:solidFill>
                  <a:schemeClr val="accent2"/>
                </a:solidFill>
                <a:latin typeface="Arial" panose="020B0604020202020204" pitchFamily="34" charset="0"/>
                <a:cs typeface="Arial" panose="020B0604020202020204" pitchFamily="34" charset="0"/>
              </a:rPr>
              <a:t>loss of this spiritual life would spell spiritual death and would also result in physical death</a:t>
            </a:r>
            <a:r>
              <a:rPr lang="en-US" sz="1600" b="1" dirty="0">
                <a:latin typeface="Arial" panose="020B0604020202020204" pitchFamily="34" charset="0"/>
                <a:cs typeface="Arial" panose="020B0604020202020204" pitchFamily="34" charset="0"/>
              </a:rPr>
              <a:t>.</a:t>
            </a:r>
          </a:p>
          <a:p>
            <a:endParaRPr lang="en-US" sz="1600" dirty="0">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C2AEBA65-1267-4781-A2C2-04E9869E08AF}"/>
              </a:ext>
            </a:extLst>
          </p:cNvPr>
          <p:cNvSpPr/>
          <p:nvPr/>
        </p:nvSpPr>
        <p:spPr>
          <a:xfrm>
            <a:off x="2819284" y="18981"/>
            <a:ext cx="5096267" cy="1107996"/>
          </a:xfrm>
          <a:prstGeom prst="rect">
            <a:avLst/>
          </a:prstGeom>
        </p:spPr>
        <p:txBody>
          <a:bodyPr wrap="none">
            <a:spAutoFit/>
          </a:bodyPr>
          <a:lstStyle/>
          <a:p>
            <a:r>
              <a:rPr lang="en-US" sz="2400" b="1" u="sng" dirty="0">
                <a:latin typeface="Arial" panose="020B0604020202020204" pitchFamily="34" charset="0"/>
                <a:cs typeface="Arial" panose="020B0604020202020204" pitchFamily="34" charset="0"/>
              </a:rPr>
              <a:t>Original State of Man</a:t>
            </a:r>
          </a:p>
          <a:p>
            <a:pPr algn="ctr"/>
            <a:r>
              <a:rPr lang="en-US" b="1" dirty="0">
                <a:latin typeface="Arial" panose="020B0604020202020204" pitchFamily="34" charset="0"/>
                <a:cs typeface="Arial" panose="020B0604020202020204" pitchFamily="34" charset="0"/>
              </a:rPr>
              <a:t>(Louis </a:t>
            </a:r>
            <a:r>
              <a:rPr lang="en-US" b="1" dirty="0" err="1">
                <a:latin typeface="Arial" panose="020B0604020202020204" pitchFamily="34" charset="0"/>
                <a:cs typeface="Arial" panose="020B0604020202020204" pitchFamily="34" charset="0"/>
              </a:rPr>
              <a:t>Berkhof</a:t>
            </a:r>
            <a:r>
              <a:rPr lang="en-US" b="1" dirty="0">
                <a:latin typeface="Arial" panose="020B0604020202020204" pitchFamily="34" charset="0"/>
                <a:cs typeface="Arial" panose="020B0604020202020204" pitchFamily="34" charset="0"/>
              </a:rPr>
              <a:t> </a:t>
            </a:r>
            <a:r>
              <a:rPr lang="en-US" b="1" i="1" dirty="0">
                <a:latin typeface="Arial" panose="020B0604020202020204" pitchFamily="34" charset="0"/>
                <a:cs typeface="Arial" panose="020B0604020202020204" pitchFamily="34" charset="0"/>
              </a:rPr>
              <a:t>Systematic Theology</a:t>
            </a:r>
            <a:r>
              <a:rPr lang="en-US" b="1" dirty="0">
                <a:latin typeface="Arial" panose="020B0604020202020204" pitchFamily="34" charset="0"/>
                <a:cs typeface="Arial" panose="020B0604020202020204" pitchFamily="34" charset="0"/>
              </a:rPr>
              <a:t>, Part II) </a:t>
            </a:r>
          </a:p>
          <a:p>
            <a:endParaRPr lang="en-US" sz="2400" b="1" u="sng"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081B6AAB-B29D-46FE-9FDE-9B98B25EAD7F}"/>
              </a:ext>
            </a:extLst>
          </p:cNvPr>
          <p:cNvSpPr txBox="1"/>
          <p:nvPr/>
        </p:nvSpPr>
        <p:spPr>
          <a:xfrm>
            <a:off x="2074460" y="5652105"/>
            <a:ext cx="8059762" cy="523220"/>
          </a:xfrm>
          <a:prstGeom prst="rect">
            <a:avLst/>
          </a:prstGeom>
          <a:noFill/>
        </p:spPr>
        <p:txBody>
          <a:bodyPr wrap="square">
            <a:spAutoFit/>
          </a:bodyPr>
          <a:lstStyle/>
          <a:p>
            <a:r>
              <a:rPr lang="en-US" sz="1400" dirty="0">
                <a:latin typeface="Times New Roman" panose="02020603050405020304" pitchFamily="18" charset="0"/>
                <a:cs typeface="Times New Roman" panose="02020603050405020304" pitchFamily="18" charset="0"/>
              </a:rPr>
              <a:t>https://www.monergism.com/thethreshold/sdg/berkhof/systematic_theology.html#origin</a:t>
            </a:r>
            <a:br>
              <a:rPr lang="en-US" sz="1400" dirty="0">
                <a:latin typeface="Times New Roman" panose="02020603050405020304" pitchFamily="18" charset="0"/>
                <a:cs typeface="Times New Roman" panose="02020603050405020304" pitchFamily="18" charset="0"/>
              </a:rPr>
            </a:br>
            <a:endParaRPr lang="en-US" sz="1400" dirty="0">
              <a:latin typeface="Times New Roman" panose="02020603050405020304" pitchFamily="18" charset="0"/>
              <a:cs typeface="Times New Roman" panose="02020603050405020304" pitchFamily="18" charset="0"/>
            </a:endParaRPr>
          </a:p>
        </p:txBody>
      </p:sp>
      <p:pic>
        <p:nvPicPr>
          <p:cNvPr id="6" name="Picture 5">
            <a:extLst>
              <a:ext uri="{FF2B5EF4-FFF2-40B4-BE49-F238E27FC236}">
                <a16:creationId xmlns:a16="http://schemas.microsoft.com/office/drawing/2014/main" id="{2D5DEABA-8D42-C099-5325-0B130173C580}"/>
              </a:ext>
            </a:extLst>
          </p:cNvPr>
          <p:cNvPicPr>
            <a:picLocks noChangeAspect="1"/>
          </p:cNvPicPr>
          <p:nvPr/>
        </p:nvPicPr>
        <p:blipFill>
          <a:blip r:embed="rId2"/>
          <a:stretch>
            <a:fillRect/>
          </a:stretch>
        </p:blipFill>
        <p:spPr>
          <a:xfrm>
            <a:off x="7915551" y="5792343"/>
            <a:ext cx="1304649" cy="1091057"/>
          </a:xfrm>
          <a:prstGeom prst="rect">
            <a:avLst/>
          </a:prstGeom>
        </p:spPr>
      </p:pic>
    </p:spTree>
    <p:extLst>
      <p:ext uri="{BB962C8B-B14F-4D97-AF65-F5344CB8AC3E}">
        <p14:creationId xmlns:p14="http://schemas.microsoft.com/office/powerpoint/2010/main" val="24001336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9E9307C-8138-42D1-90B1-D52AF0E981EB}"/>
              </a:ext>
            </a:extLst>
          </p:cNvPr>
          <p:cNvSpPr>
            <a:spLocks noGrp="1"/>
          </p:cNvSpPr>
          <p:nvPr>
            <p:ph type="dt" sz="half" idx="10"/>
          </p:nvPr>
        </p:nvSpPr>
        <p:spPr/>
        <p:txBody>
          <a:bodyPr/>
          <a:lstStyle/>
          <a:p>
            <a:r>
              <a:rPr lang="en-US" dirty="0"/>
              <a:t>Name, Copyright Information</a:t>
            </a:r>
          </a:p>
        </p:txBody>
      </p:sp>
      <p:sp>
        <p:nvSpPr>
          <p:cNvPr id="3" name="Rectangle 2">
            <a:extLst>
              <a:ext uri="{FF2B5EF4-FFF2-40B4-BE49-F238E27FC236}">
                <a16:creationId xmlns:a16="http://schemas.microsoft.com/office/drawing/2014/main" id="{FCFD4553-62A7-4150-97E8-634165303B16}"/>
              </a:ext>
            </a:extLst>
          </p:cNvPr>
          <p:cNvSpPr/>
          <p:nvPr/>
        </p:nvSpPr>
        <p:spPr>
          <a:xfrm>
            <a:off x="88200" y="1096824"/>
            <a:ext cx="8696960" cy="4247317"/>
          </a:xfrm>
          <a:prstGeom prst="rect">
            <a:avLst/>
          </a:prstGeom>
        </p:spPr>
        <p:txBody>
          <a:bodyPr wrap="square">
            <a:spAutoFit/>
          </a:bodyPr>
          <a:lstStyle/>
          <a:p>
            <a:r>
              <a:rPr lang="en-US" dirty="0">
                <a:latin typeface="Arial" panose="020B0604020202020204" pitchFamily="34" charset="0"/>
                <a:cs typeface="Arial" panose="020B0604020202020204" pitchFamily="34" charset="0"/>
              </a:rPr>
              <a:t>Man was created immortal. This applies not only to the soul, but to </a:t>
            </a:r>
            <a:r>
              <a:rPr lang="en-US" b="1" dirty="0">
                <a:solidFill>
                  <a:srgbClr val="FF0000"/>
                </a:solidFill>
                <a:latin typeface="Arial" panose="020B0604020202020204" pitchFamily="34" charset="0"/>
                <a:cs typeface="Arial" panose="020B0604020202020204" pitchFamily="34" charset="0"/>
              </a:rPr>
              <a:t>the whole person of man</a:t>
            </a:r>
            <a:r>
              <a:rPr lang="en-US" dirty="0">
                <a:latin typeface="Arial" panose="020B0604020202020204" pitchFamily="34" charset="0"/>
                <a:cs typeface="Arial" panose="020B0604020202020204" pitchFamily="34" charset="0"/>
              </a:rPr>
              <a:t>; and therefore … </a:t>
            </a:r>
            <a:r>
              <a:rPr lang="en-US" b="1" dirty="0">
                <a:solidFill>
                  <a:schemeClr val="accent2"/>
                </a:solidFill>
                <a:latin typeface="Arial" panose="020B0604020202020204" pitchFamily="34" charset="0"/>
                <a:cs typeface="Arial" panose="020B0604020202020204" pitchFamily="34" charset="0"/>
              </a:rPr>
              <a:t>the soul was destined to have a continued existence</a:t>
            </a:r>
            <a:r>
              <a:rPr lang="en-US" b="1" dirty="0">
                <a:latin typeface="Arial" panose="020B0604020202020204" pitchFamily="34" charset="0"/>
                <a:cs typeface="Arial" panose="020B0604020202020204" pitchFamily="34" charset="0"/>
              </a:rPr>
              <a:t>. </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As created by God, man did not bear within him the seeds of death and would not have died necessarily in virtue of the original constitution of his nature. Though the possibility of his becoming a victim of death was not excluded, </a:t>
            </a:r>
            <a:r>
              <a:rPr lang="en-US" b="1" dirty="0">
                <a:solidFill>
                  <a:schemeClr val="accent2"/>
                </a:solidFill>
                <a:latin typeface="Arial" panose="020B0604020202020204" pitchFamily="34" charset="0"/>
                <a:cs typeface="Arial" panose="020B0604020202020204" pitchFamily="34" charset="0"/>
              </a:rPr>
              <a:t>he was not liable to death as long as he did not sin. </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Man’s original immortality was not something purely negative and physical, but was something positive and spiritual. It meant life in communion with God and the enjoyment of the favor of the Most High. </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This is the fundamental conception of life in Scripture, just as death is primarily separation from God and subjection to His wrath. </a:t>
            </a:r>
          </a:p>
        </p:txBody>
      </p:sp>
      <p:sp>
        <p:nvSpPr>
          <p:cNvPr id="4" name="Rectangle 3">
            <a:extLst>
              <a:ext uri="{FF2B5EF4-FFF2-40B4-BE49-F238E27FC236}">
                <a16:creationId xmlns:a16="http://schemas.microsoft.com/office/drawing/2014/main" id="{27698579-F670-4A77-8037-36D90392105D}"/>
              </a:ext>
            </a:extLst>
          </p:cNvPr>
          <p:cNvSpPr/>
          <p:nvPr/>
        </p:nvSpPr>
        <p:spPr>
          <a:xfrm>
            <a:off x="2690218" y="155437"/>
            <a:ext cx="4847802" cy="1200329"/>
          </a:xfrm>
          <a:prstGeom prst="rect">
            <a:avLst/>
          </a:prstGeom>
        </p:spPr>
        <p:txBody>
          <a:bodyPr wrap="none">
            <a:spAutoFit/>
          </a:bodyPr>
          <a:lstStyle/>
          <a:p>
            <a:r>
              <a:rPr lang="en-US" sz="2400" b="1" u="sng" dirty="0">
                <a:latin typeface="Arial" panose="020B0604020202020204" pitchFamily="34" charset="0"/>
                <a:cs typeface="Arial" panose="020B0604020202020204" pitchFamily="34" charset="0"/>
              </a:rPr>
              <a:t>Original State (cont.)</a:t>
            </a:r>
          </a:p>
          <a:p>
            <a:r>
              <a:rPr lang="en-US" sz="2400"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(Louis </a:t>
            </a:r>
            <a:r>
              <a:rPr lang="en-US" dirty="0" err="1">
                <a:latin typeface="Arial" panose="020B0604020202020204" pitchFamily="34" charset="0"/>
                <a:cs typeface="Arial" panose="020B0604020202020204" pitchFamily="34" charset="0"/>
              </a:rPr>
              <a:t>Berkhof</a:t>
            </a:r>
            <a:r>
              <a:rPr lang="en-US" dirty="0">
                <a:latin typeface="Arial" panose="020B0604020202020204" pitchFamily="34" charset="0"/>
                <a:cs typeface="Arial" panose="020B0604020202020204" pitchFamily="34" charset="0"/>
              </a:rPr>
              <a:t> </a:t>
            </a:r>
            <a:r>
              <a:rPr lang="en-US" i="1" dirty="0">
                <a:latin typeface="Arial" panose="020B0604020202020204" pitchFamily="34" charset="0"/>
                <a:cs typeface="Arial" panose="020B0604020202020204" pitchFamily="34" charset="0"/>
              </a:rPr>
              <a:t>Systematic Theology</a:t>
            </a:r>
            <a:r>
              <a:rPr lang="en-US" dirty="0">
                <a:latin typeface="Arial" panose="020B0604020202020204" pitchFamily="34" charset="0"/>
                <a:cs typeface="Arial" panose="020B0604020202020204" pitchFamily="34" charset="0"/>
              </a:rPr>
              <a:t>, Part II) </a:t>
            </a:r>
          </a:p>
          <a:p>
            <a:endParaRPr lang="en-US" sz="2400"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C369C8ED-3C1F-401A-ACF4-E97D94DCD5A4}"/>
              </a:ext>
            </a:extLst>
          </p:cNvPr>
          <p:cNvSpPr txBox="1"/>
          <p:nvPr/>
        </p:nvSpPr>
        <p:spPr>
          <a:xfrm>
            <a:off x="1160438" y="5443518"/>
            <a:ext cx="8059762" cy="523220"/>
          </a:xfrm>
          <a:prstGeom prst="rect">
            <a:avLst/>
          </a:prstGeom>
          <a:noFill/>
        </p:spPr>
        <p:txBody>
          <a:bodyPr wrap="square">
            <a:spAutoFit/>
          </a:bodyPr>
          <a:lstStyle/>
          <a:p>
            <a:r>
              <a:rPr lang="en-US" sz="1400" dirty="0">
                <a:latin typeface="Times New Roman" panose="02020603050405020304" pitchFamily="18" charset="0"/>
                <a:cs typeface="Times New Roman" panose="02020603050405020304" pitchFamily="18" charset="0"/>
              </a:rPr>
              <a:t>https://www.monergism.com/thethreshold/sdg/berkhof/systematic_theology.html#origin</a:t>
            </a:r>
            <a:br>
              <a:rPr lang="en-US" sz="1400" dirty="0">
                <a:latin typeface="Times New Roman" panose="02020603050405020304" pitchFamily="18" charset="0"/>
                <a:cs typeface="Times New Roman" panose="02020603050405020304" pitchFamily="18" charset="0"/>
              </a:rPr>
            </a:br>
            <a:endParaRPr lang="en-US" sz="1400" dirty="0">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29E04EFD-39BA-E378-588E-82FA42F5754A}"/>
              </a:ext>
            </a:extLst>
          </p:cNvPr>
          <p:cNvPicPr>
            <a:picLocks noChangeAspect="1"/>
          </p:cNvPicPr>
          <p:nvPr/>
        </p:nvPicPr>
        <p:blipFill>
          <a:blip r:embed="rId2"/>
          <a:stretch>
            <a:fillRect/>
          </a:stretch>
        </p:blipFill>
        <p:spPr>
          <a:xfrm>
            <a:off x="7915551" y="5792343"/>
            <a:ext cx="1304649" cy="1091057"/>
          </a:xfrm>
          <a:prstGeom prst="rect">
            <a:avLst/>
          </a:prstGeom>
        </p:spPr>
      </p:pic>
    </p:spTree>
    <p:extLst>
      <p:ext uri="{BB962C8B-B14F-4D97-AF65-F5344CB8AC3E}">
        <p14:creationId xmlns:p14="http://schemas.microsoft.com/office/powerpoint/2010/main" val="22423946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92D935C-4F67-427A-9B39-213BBEC8D27C}"/>
              </a:ext>
            </a:extLst>
          </p:cNvPr>
          <p:cNvSpPr/>
          <p:nvPr/>
        </p:nvSpPr>
        <p:spPr>
          <a:xfrm>
            <a:off x="0" y="405417"/>
            <a:ext cx="8928214" cy="5262979"/>
          </a:xfrm>
          <a:prstGeom prst="rect">
            <a:avLst/>
          </a:prstGeom>
        </p:spPr>
        <p:txBody>
          <a:bodyPr wrap="square">
            <a:spAutoFit/>
          </a:bodyPr>
          <a:lstStyle/>
          <a:p>
            <a:r>
              <a:rPr lang="en-US" sz="1600" dirty="0">
                <a:latin typeface="Arial" panose="020B0604020202020204" pitchFamily="34" charset="0"/>
                <a:cs typeface="Arial" panose="020B0604020202020204" pitchFamily="34" charset="0"/>
              </a:rPr>
              <a:t>							</a:t>
            </a:r>
            <a:r>
              <a:rPr lang="en-US" b="1" u="sng" dirty="0">
                <a:latin typeface="Arial" panose="020B0604020202020204" pitchFamily="34" charset="0"/>
                <a:cs typeface="Arial" panose="020B0604020202020204" pitchFamily="34" charset="0"/>
              </a:rPr>
              <a:t>The results of the first sin:</a:t>
            </a:r>
            <a:r>
              <a:rPr lang="en-US" sz="1600" dirty="0">
                <a:latin typeface="Arial" panose="020B0604020202020204" pitchFamily="34" charset="0"/>
                <a:cs typeface="Arial" panose="020B0604020202020204" pitchFamily="34" charset="0"/>
              </a:rPr>
              <a:t>		</a:t>
            </a:r>
            <a:endParaRPr lang="en-US" sz="1600" b="1" u="sng" dirty="0">
              <a:latin typeface="Arial" panose="020B0604020202020204" pitchFamily="34" charset="0"/>
              <a:cs typeface="Arial" panose="020B0604020202020204" pitchFamily="34" charset="0"/>
            </a:endParaRP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							(Louis </a:t>
            </a:r>
            <a:r>
              <a:rPr lang="en-US" sz="1600" dirty="0" err="1">
                <a:latin typeface="Arial" panose="020B0604020202020204" pitchFamily="34" charset="0"/>
                <a:cs typeface="Arial" panose="020B0604020202020204" pitchFamily="34" charset="0"/>
              </a:rPr>
              <a:t>Berkhof</a:t>
            </a:r>
            <a:r>
              <a:rPr lang="en-US" sz="1600" dirty="0">
                <a:latin typeface="Arial" panose="020B0604020202020204" pitchFamily="34" charset="0"/>
                <a:cs typeface="Arial" panose="020B0604020202020204" pitchFamily="34" charset="0"/>
              </a:rPr>
              <a:t> </a:t>
            </a:r>
            <a:r>
              <a:rPr lang="en-US" sz="1600" i="1" dirty="0">
                <a:latin typeface="Arial" panose="020B0604020202020204" pitchFamily="34" charset="0"/>
                <a:cs typeface="Arial" panose="020B0604020202020204" pitchFamily="34" charset="0"/>
              </a:rPr>
              <a:t>Systematic Theology</a:t>
            </a:r>
            <a:r>
              <a:rPr lang="en-US" sz="1600" dirty="0">
                <a:latin typeface="Arial" panose="020B0604020202020204" pitchFamily="34" charset="0"/>
                <a:cs typeface="Arial" panose="020B0604020202020204" pitchFamily="34" charset="0"/>
              </a:rPr>
              <a:t>, Part II) </a:t>
            </a: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1. </a:t>
            </a:r>
            <a:r>
              <a:rPr lang="en-US" sz="1600" b="1" dirty="0">
                <a:solidFill>
                  <a:srgbClr val="FF0000"/>
                </a:solidFill>
                <a:latin typeface="Arial" panose="020B0604020202020204" pitchFamily="34" charset="0"/>
                <a:cs typeface="Arial" panose="020B0604020202020204" pitchFamily="34" charset="0"/>
              </a:rPr>
              <a:t>Total depravity of human nature</a:t>
            </a:r>
            <a:r>
              <a:rPr lang="en-US" sz="1600" dirty="0">
                <a:latin typeface="Arial" panose="020B0604020202020204" pitchFamily="34" charset="0"/>
                <a:cs typeface="Arial" panose="020B0604020202020204" pitchFamily="34" charset="0"/>
              </a:rPr>
              <a:t>. Sin at once spread through the entire man, leaving no part of his nature untouched, but impacting every power and faculty of body and soul. </a:t>
            </a:r>
            <a:r>
              <a:rPr lang="en-US" sz="1600" b="1" dirty="0">
                <a:solidFill>
                  <a:srgbClr val="FF0000"/>
                </a:solidFill>
                <a:latin typeface="Arial" panose="020B0604020202020204" pitchFamily="34" charset="0"/>
                <a:cs typeface="Arial" panose="020B0604020202020204" pitchFamily="34" charset="0"/>
              </a:rPr>
              <a:t>Total depravity does not mean that man was at once as thoroughly depraved as it could possibly become </a:t>
            </a:r>
            <a:r>
              <a:rPr lang="en-US" sz="1600" dirty="0">
                <a:latin typeface="Arial" panose="020B0604020202020204" pitchFamily="34" charset="0"/>
                <a:cs typeface="Arial" panose="020B0604020202020204" pitchFamily="34" charset="0"/>
              </a:rPr>
              <a:t>(Gen. 6:5; Ps. 14:3; Rom. 7:18). </a:t>
            </a: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2. </a:t>
            </a:r>
            <a:r>
              <a:rPr lang="en-US" sz="1600" b="1" dirty="0">
                <a:solidFill>
                  <a:srgbClr val="FF0000"/>
                </a:solidFill>
                <a:latin typeface="Arial" panose="020B0604020202020204" pitchFamily="34" charset="0"/>
                <a:cs typeface="Arial" panose="020B0604020202020204" pitchFamily="34" charset="0"/>
              </a:rPr>
              <a:t>Loss of communion with God</a:t>
            </a:r>
            <a:r>
              <a:rPr lang="en-US" sz="1600" dirty="0">
                <a:latin typeface="Arial" panose="020B0604020202020204" pitchFamily="34" charset="0"/>
                <a:cs typeface="Arial" panose="020B0604020202020204" pitchFamily="34" charset="0"/>
              </a:rPr>
              <a:t>. Man lost the image of God in the sense of original righteousness. He broke away from the real source of life and blessedness, and the result was a condition of spiritual death, Eph. 2:1,5,12; 4:18. </a:t>
            </a:r>
            <a:r>
              <a:rPr lang="en-US" sz="1600" b="1" dirty="0">
                <a:solidFill>
                  <a:srgbClr val="FF0000"/>
                </a:solidFill>
                <a:latin typeface="Arial" panose="020B0604020202020204" pitchFamily="34" charset="0"/>
                <a:cs typeface="Arial" panose="020B0604020202020204" pitchFamily="34" charset="0"/>
              </a:rPr>
              <a:t>Man remains in the image of God </a:t>
            </a:r>
            <a:r>
              <a:rPr lang="en-US" sz="1600" dirty="0">
                <a:latin typeface="Arial" panose="020B0604020202020204" pitchFamily="34" charset="0"/>
                <a:cs typeface="Arial" panose="020B0604020202020204" pitchFamily="34" charset="0"/>
              </a:rPr>
              <a:t>(Genesis 9:6), </a:t>
            </a:r>
            <a:r>
              <a:rPr lang="en-US" sz="1600" b="1" dirty="0">
                <a:solidFill>
                  <a:srgbClr val="FF0000"/>
                </a:solidFill>
                <a:latin typeface="Arial" panose="020B0604020202020204" pitchFamily="34" charset="0"/>
                <a:cs typeface="Arial" panose="020B0604020202020204" pitchFamily="34" charset="0"/>
              </a:rPr>
              <a:t>though a marred image</a:t>
            </a:r>
            <a:r>
              <a:rPr lang="en-US" sz="1600" b="1" dirty="0">
                <a:latin typeface="Arial" panose="020B0604020202020204" pitchFamily="34" charset="0"/>
                <a:cs typeface="Arial" panose="020B0604020202020204" pitchFamily="34" charset="0"/>
              </a:rPr>
              <a:t>.</a:t>
            </a: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3. </a:t>
            </a:r>
            <a:r>
              <a:rPr lang="en-US" sz="1600" b="1" dirty="0">
                <a:solidFill>
                  <a:srgbClr val="FF0000"/>
                </a:solidFill>
                <a:latin typeface="Arial" panose="020B0604020202020204" pitchFamily="34" charset="0"/>
                <a:cs typeface="Arial" panose="020B0604020202020204" pitchFamily="34" charset="0"/>
              </a:rPr>
              <a:t>Spiritual and physical death resulted from the first sin</a:t>
            </a:r>
            <a:r>
              <a:rPr lang="en-US" sz="1600" dirty="0">
                <a:latin typeface="Arial" panose="020B0604020202020204" pitchFamily="34" charset="0"/>
                <a:cs typeface="Arial" panose="020B0604020202020204" pitchFamily="34" charset="0"/>
              </a:rPr>
              <a:t>. Man was doomed to return to the dust from which he was taken (Gen. 3:19). By one man death entered the world and passed on to all men (Rom. 5:12) and that the wages of sin is death (Rom. 6:23).</a:t>
            </a: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4. Man was driven from paradise, because it represented the place of communion with God, and was a symbol of the fuller life and greater blessedness in store for man, if he continued steadfast. He was barred from the tree of life.</a:t>
            </a:r>
          </a:p>
        </p:txBody>
      </p:sp>
      <p:sp>
        <p:nvSpPr>
          <p:cNvPr id="4" name="TextBox 3">
            <a:extLst>
              <a:ext uri="{FF2B5EF4-FFF2-40B4-BE49-F238E27FC236}">
                <a16:creationId xmlns:a16="http://schemas.microsoft.com/office/drawing/2014/main" id="{F7004D33-94F4-4ED9-AAD3-51A4E869AE5E}"/>
              </a:ext>
            </a:extLst>
          </p:cNvPr>
          <p:cNvSpPr txBox="1"/>
          <p:nvPr/>
        </p:nvSpPr>
        <p:spPr>
          <a:xfrm>
            <a:off x="1783496" y="5947440"/>
            <a:ext cx="8059762" cy="523220"/>
          </a:xfrm>
          <a:prstGeom prst="rect">
            <a:avLst/>
          </a:prstGeom>
          <a:noFill/>
        </p:spPr>
        <p:txBody>
          <a:bodyPr wrap="square">
            <a:spAutoFit/>
          </a:bodyPr>
          <a:lstStyle/>
          <a:p>
            <a:r>
              <a:rPr lang="en-US" sz="1400" dirty="0">
                <a:latin typeface="Times New Roman" panose="02020603050405020304" pitchFamily="18" charset="0"/>
                <a:cs typeface="Times New Roman" panose="02020603050405020304" pitchFamily="18" charset="0"/>
              </a:rPr>
              <a:t>https://www.monergism.com/thethreshold/sdg/berkhof/systematic_theology.html#origin</a:t>
            </a:r>
            <a:br>
              <a:rPr lang="en-US" sz="1400" dirty="0">
                <a:latin typeface="Times New Roman" panose="02020603050405020304" pitchFamily="18" charset="0"/>
                <a:cs typeface="Times New Roman" panose="02020603050405020304" pitchFamily="18" charset="0"/>
              </a:rPr>
            </a:br>
            <a:endParaRPr lang="en-US" sz="1400" dirty="0">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a16="http://schemas.microsoft.com/office/drawing/2014/main" id="{7B4A31AA-4A83-D623-E48D-AC7960A48B21}"/>
              </a:ext>
            </a:extLst>
          </p:cNvPr>
          <p:cNvPicPr>
            <a:picLocks noChangeAspect="1"/>
          </p:cNvPicPr>
          <p:nvPr/>
        </p:nvPicPr>
        <p:blipFill>
          <a:blip r:embed="rId2"/>
          <a:stretch>
            <a:fillRect/>
          </a:stretch>
        </p:blipFill>
        <p:spPr>
          <a:xfrm>
            <a:off x="8101011" y="5947440"/>
            <a:ext cx="1119189" cy="935960"/>
          </a:xfrm>
          <a:prstGeom prst="rect">
            <a:avLst/>
          </a:prstGeom>
        </p:spPr>
      </p:pic>
    </p:spTree>
    <p:extLst>
      <p:ext uri="{BB962C8B-B14F-4D97-AF65-F5344CB8AC3E}">
        <p14:creationId xmlns:p14="http://schemas.microsoft.com/office/powerpoint/2010/main" val="17195942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D349EBB-B837-4E79-81A7-CEC9A1D0C28C}"/>
              </a:ext>
            </a:extLst>
          </p:cNvPr>
          <p:cNvSpPr>
            <a:spLocks noGrp="1"/>
          </p:cNvSpPr>
          <p:nvPr>
            <p:ph type="dt" sz="half" idx="10"/>
          </p:nvPr>
        </p:nvSpPr>
        <p:spPr/>
        <p:txBody>
          <a:bodyPr/>
          <a:lstStyle/>
          <a:p>
            <a:r>
              <a:rPr lang="en-US"/>
              <a:t>Name, Copyright Information</a:t>
            </a:r>
          </a:p>
        </p:txBody>
      </p:sp>
      <p:sp>
        <p:nvSpPr>
          <p:cNvPr id="3" name="Rectangle 2">
            <a:extLst>
              <a:ext uri="{FF2B5EF4-FFF2-40B4-BE49-F238E27FC236}">
                <a16:creationId xmlns:a16="http://schemas.microsoft.com/office/drawing/2014/main" id="{B00CF0B0-FAA1-4F13-B405-50330F031CA2}"/>
              </a:ext>
            </a:extLst>
          </p:cNvPr>
          <p:cNvSpPr/>
          <p:nvPr/>
        </p:nvSpPr>
        <p:spPr>
          <a:xfrm>
            <a:off x="221681" y="996575"/>
            <a:ext cx="8700638" cy="4524315"/>
          </a:xfrm>
          <a:prstGeom prst="rect">
            <a:avLst/>
          </a:prstGeom>
        </p:spPr>
        <p:txBody>
          <a:bodyPr wrap="square">
            <a:spAutoFit/>
          </a:bodyPr>
          <a:lstStyle/>
          <a:p>
            <a:r>
              <a:rPr lang="en-US" dirty="0">
                <a:latin typeface="Arial" panose="020B0604020202020204" pitchFamily="34" charset="0"/>
                <a:cs typeface="Arial" panose="020B0604020202020204" pitchFamily="34" charset="0"/>
              </a:rPr>
              <a:t>				            </a:t>
            </a:r>
            <a:r>
              <a:rPr lang="en-US" b="1" u="sng" dirty="0">
                <a:latin typeface="Arial" panose="020B0604020202020204" pitchFamily="34" charset="0"/>
                <a:cs typeface="Arial" panose="020B0604020202020204" pitchFamily="34" charset="0"/>
              </a:rPr>
              <a:t>Man comprised of two substances: </a:t>
            </a:r>
          </a:p>
          <a:p>
            <a:endParaRPr lang="en-US" b="1" u="sng" dirty="0">
              <a:latin typeface="Arial" panose="020B0604020202020204" pitchFamily="34" charset="0"/>
              <a:cs typeface="Arial" panose="020B0604020202020204" pitchFamily="34" charset="0"/>
            </a:endParaRPr>
          </a:p>
          <a:p>
            <a:r>
              <a:rPr lang="en-US" b="1" dirty="0">
                <a:solidFill>
                  <a:srgbClr val="FF0000"/>
                </a:solidFill>
                <a:latin typeface="Arial" panose="020B0604020202020204" pitchFamily="34" charset="0"/>
                <a:cs typeface="Arial" panose="020B0604020202020204" pitchFamily="34" charset="0"/>
              </a:rPr>
              <a:t>                                                    </a:t>
            </a:r>
            <a:r>
              <a:rPr lang="en-US" b="1" u="sng" dirty="0">
                <a:solidFill>
                  <a:srgbClr val="FF0000"/>
                </a:solidFill>
                <a:latin typeface="Arial" panose="020B0604020202020204" pitchFamily="34" charset="0"/>
                <a:cs typeface="Arial" panose="020B0604020202020204" pitchFamily="34" charset="0"/>
              </a:rPr>
              <a:t>Material and Immaterial</a:t>
            </a:r>
          </a:p>
          <a:p>
            <a:endParaRPr lang="en-US" dirty="0">
              <a:solidFill>
                <a:srgbClr val="FF0000"/>
              </a:solidFill>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Genesis 1:26–27 - God created mankind distinct from all the other creatures. Scripture clearly teaches that man is intended to experience intimate relationship with God, and, therefore, He created us as a unity of both material (physical) and immaterial (spiritual) aspects (Eccl. 12:7, Matt. 10:28, 1 Cor. 5:5, 2 Cor. 4:16; 7:1, James 2:26). </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The </a:t>
            </a:r>
            <a:r>
              <a:rPr lang="en-US" dirty="0">
                <a:solidFill>
                  <a:srgbClr val="FF0000"/>
                </a:solidFill>
                <a:latin typeface="Arial" panose="020B0604020202020204" pitchFamily="34" charset="0"/>
                <a:cs typeface="Arial" panose="020B0604020202020204" pitchFamily="34" charset="0"/>
              </a:rPr>
              <a:t>material component of humans </a:t>
            </a:r>
            <a:r>
              <a:rPr lang="en-US" dirty="0">
                <a:latin typeface="Arial" panose="020B0604020202020204" pitchFamily="34" charset="0"/>
                <a:cs typeface="Arial" panose="020B0604020202020204" pitchFamily="34" charset="0"/>
              </a:rPr>
              <a:t>is that which is </a:t>
            </a:r>
            <a:r>
              <a:rPr lang="en-US" dirty="0">
                <a:solidFill>
                  <a:srgbClr val="FF0000"/>
                </a:solidFill>
                <a:latin typeface="Arial" panose="020B0604020202020204" pitchFamily="34" charset="0"/>
                <a:cs typeface="Arial" panose="020B0604020202020204" pitchFamily="34" charset="0"/>
              </a:rPr>
              <a:t>tangible and temporal</a:t>
            </a:r>
            <a:r>
              <a:rPr lang="en-US" dirty="0">
                <a:latin typeface="Arial" panose="020B0604020202020204" pitchFamily="34" charset="0"/>
                <a:cs typeface="Arial" panose="020B0604020202020204" pitchFamily="34" charset="0"/>
              </a:rPr>
              <a:t>: the physical body. </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The i</a:t>
            </a:r>
            <a:r>
              <a:rPr lang="en-US" dirty="0">
                <a:solidFill>
                  <a:srgbClr val="FF0000"/>
                </a:solidFill>
                <a:latin typeface="Arial" panose="020B0604020202020204" pitchFamily="34" charset="0"/>
                <a:cs typeface="Arial" panose="020B0604020202020204" pitchFamily="34" charset="0"/>
              </a:rPr>
              <a:t>mmaterial </a:t>
            </a:r>
            <a:r>
              <a:rPr lang="en-US" dirty="0">
                <a:latin typeface="Arial" panose="020B0604020202020204" pitchFamily="34" charset="0"/>
                <a:cs typeface="Arial" panose="020B0604020202020204" pitchFamily="34" charset="0"/>
              </a:rPr>
              <a:t>aspects </a:t>
            </a:r>
            <a:r>
              <a:rPr lang="en-US" dirty="0">
                <a:solidFill>
                  <a:srgbClr val="FF0000"/>
                </a:solidFill>
                <a:latin typeface="Arial" panose="020B0604020202020204" pitchFamily="34" charset="0"/>
                <a:cs typeface="Arial" panose="020B0604020202020204" pitchFamily="34" charset="0"/>
              </a:rPr>
              <a:t>are intangible: soul, spirit, intellect, will, conscience, mind, emotions</a:t>
            </a:r>
            <a:r>
              <a:rPr lang="en-US" dirty="0">
                <a:latin typeface="Arial" panose="020B0604020202020204" pitchFamily="34" charset="0"/>
                <a:cs typeface="Arial" panose="020B0604020202020204" pitchFamily="34" charset="0"/>
              </a:rPr>
              <a:t>, etc. These </a:t>
            </a:r>
            <a:r>
              <a:rPr lang="en-US" dirty="0">
                <a:solidFill>
                  <a:srgbClr val="FF0000"/>
                </a:solidFill>
                <a:latin typeface="Arial" panose="020B0604020202020204" pitchFamily="34" charset="0"/>
                <a:cs typeface="Arial" panose="020B0604020202020204" pitchFamily="34" charset="0"/>
              </a:rPr>
              <a:t>exist unendingly </a:t>
            </a:r>
            <a:r>
              <a:rPr lang="en-US" dirty="0">
                <a:latin typeface="Arial" panose="020B0604020202020204" pitchFamily="34" charset="0"/>
                <a:cs typeface="Arial" panose="020B0604020202020204" pitchFamily="34" charset="0"/>
              </a:rPr>
              <a:t>beyond the lifespan of the physical body.</a:t>
            </a:r>
          </a:p>
          <a:p>
            <a:endParaRPr lang="en-US" dirty="0">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2DE98010-275C-D49F-B123-24A1CA9C219E}"/>
              </a:ext>
            </a:extLst>
          </p:cNvPr>
          <p:cNvPicPr>
            <a:picLocks noChangeAspect="1"/>
          </p:cNvPicPr>
          <p:nvPr/>
        </p:nvPicPr>
        <p:blipFill>
          <a:blip r:embed="rId2"/>
          <a:stretch>
            <a:fillRect/>
          </a:stretch>
        </p:blipFill>
        <p:spPr>
          <a:xfrm>
            <a:off x="7915551" y="5792343"/>
            <a:ext cx="1304649" cy="1091057"/>
          </a:xfrm>
          <a:prstGeom prst="rect">
            <a:avLst/>
          </a:prstGeom>
        </p:spPr>
      </p:pic>
    </p:spTree>
    <p:extLst>
      <p:ext uri="{BB962C8B-B14F-4D97-AF65-F5344CB8AC3E}">
        <p14:creationId xmlns:p14="http://schemas.microsoft.com/office/powerpoint/2010/main" val="21692681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1950926" y="2046"/>
            <a:ext cx="7518194" cy="857250"/>
          </a:xfrm>
        </p:spPr>
        <p:txBody>
          <a:bodyPr>
            <a:normAutofit/>
          </a:bodyPr>
          <a:lstStyle/>
          <a:p>
            <a:r>
              <a:rPr lang="en-US" sz="2000" u="sng" dirty="0">
                <a:latin typeface="Times New Roman" panose="02020603050405020304" pitchFamily="18" charset="0"/>
                <a:cs typeface="Times New Roman" panose="02020603050405020304" pitchFamily="18" charset="0"/>
              </a:rPr>
              <a:t>A Biblical View of Man: An Accurate Anthropology</a:t>
            </a:r>
          </a:p>
        </p:txBody>
      </p:sp>
      <p:sp>
        <p:nvSpPr>
          <p:cNvPr id="24579" name="Rectangle 3"/>
          <p:cNvSpPr>
            <a:spLocks noGrp="1" noChangeArrowheads="1"/>
          </p:cNvSpPr>
          <p:nvPr>
            <p:ph idx="1"/>
          </p:nvPr>
        </p:nvSpPr>
        <p:spPr>
          <a:xfrm>
            <a:off x="145774" y="746266"/>
            <a:ext cx="8852452" cy="3948113"/>
          </a:xfrm>
        </p:spPr>
        <p:txBody>
          <a:bodyPr>
            <a:noAutofit/>
          </a:bodyPr>
          <a:lstStyle/>
          <a:p>
            <a:pPr marL="0" indent="0">
              <a:buNone/>
            </a:pPr>
            <a:r>
              <a:rPr lang="en-US" sz="1600" dirty="0">
                <a:latin typeface="Arial" panose="020B0604020202020204" pitchFamily="34" charset="0"/>
                <a:cs typeface="Arial" panose="020B0604020202020204" pitchFamily="34" charset="0"/>
              </a:rPr>
              <a:t>The </a:t>
            </a:r>
            <a:r>
              <a:rPr lang="en-US" sz="1600" b="1" dirty="0">
                <a:solidFill>
                  <a:srgbClr val="FF0000"/>
                </a:solidFill>
                <a:latin typeface="Arial" panose="020B0604020202020204" pitchFamily="34" charset="0"/>
                <a:cs typeface="Arial" panose="020B0604020202020204" pitchFamily="34" charset="0"/>
              </a:rPr>
              <a:t>basic biblical worldview as to the image of God in man </a:t>
            </a:r>
            <a:r>
              <a:rPr lang="en-US" sz="1600" dirty="0">
                <a:latin typeface="Arial" panose="020B0604020202020204" pitchFamily="34" charset="0"/>
                <a:cs typeface="Arial" panose="020B0604020202020204" pitchFamily="34" charset="0"/>
              </a:rPr>
              <a:t>and to which biblical counseling is based is as follows:</a:t>
            </a:r>
          </a:p>
          <a:p>
            <a:pPr marL="0" indent="0">
              <a:buNone/>
            </a:pPr>
            <a:endParaRPr lang="en-US" sz="1600" dirty="0">
              <a:latin typeface="Arial" panose="020B0604020202020204" pitchFamily="34" charset="0"/>
              <a:cs typeface="Arial" panose="020B0604020202020204" pitchFamily="34" charset="0"/>
            </a:endParaRPr>
          </a:p>
          <a:p>
            <a:pPr marL="0" indent="0">
              <a:buNone/>
            </a:pPr>
            <a:r>
              <a:rPr lang="en-US" sz="1600" dirty="0">
                <a:latin typeface="Arial" panose="020B0604020202020204" pitchFamily="34" charset="0"/>
                <a:cs typeface="Arial" panose="020B0604020202020204" pitchFamily="34" charset="0"/>
              </a:rPr>
              <a:t>1. </a:t>
            </a:r>
            <a:r>
              <a:rPr lang="en-US" sz="1600" b="1" dirty="0">
                <a:solidFill>
                  <a:srgbClr val="FF0000"/>
                </a:solidFill>
                <a:latin typeface="Arial" panose="020B0604020202020204" pitchFamily="34" charset="0"/>
                <a:cs typeface="Arial" panose="020B0604020202020204" pitchFamily="34" charset="0"/>
              </a:rPr>
              <a:t>Man was created in God’s image </a:t>
            </a:r>
            <a:r>
              <a:rPr lang="en-US" sz="1600" dirty="0">
                <a:latin typeface="Arial" panose="020B0604020202020204" pitchFamily="34" charset="0"/>
                <a:cs typeface="Arial" panose="020B0604020202020204" pitchFamily="34" charset="0"/>
              </a:rPr>
              <a:t>– Man is an image bearer! Created in God’s image means we are able to communicate with God and with others; we have the ability to love, obey, and to serve God; and we are self-conscious and reasonably able to understand existence.</a:t>
            </a:r>
          </a:p>
          <a:p>
            <a:pPr marL="0" indent="0">
              <a:buNone/>
            </a:pPr>
            <a:endParaRPr lang="en-US" sz="1600" dirty="0">
              <a:latin typeface="Arial" panose="020B0604020202020204" pitchFamily="34" charset="0"/>
              <a:cs typeface="Arial" panose="020B0604020202020204" pitchFamily="34" charset="0"/>
            </a:endParaRPr>
          </a:p>
          <a:p>
            <a:pPr marL="0" indent="0">
              <a:buNone/>
            </a:pPr>
            <a:r>
              <a:rPr lang="en-US" sz="1600" dirty="0">
                <a:latin typeface="Arial" panose="020B0604020202020204" pitchFamily="34" charset="0"/>
                <a:cs typeface="Arial" panose="020B0604020202020204" pitchFamily="34" charset="0"/>
              </a:rPr>
              <a:t>2. </a:t>
            </a:r>
            <a:r>
              <a:rPr lang="en-US" sz="1600" b="1" dirty="0">
                <a:solidFill>
                  <a:srgbClr val="FF0000"/>
                </a:solidFill>
                <a:latin typeface="Arial" panose="020B0604020202020204" pitchFamily="34" charset="0"/>
                <a:cs typeface="Arial" panose="020B0604020202020204" pitchFamily="34" charset="0"/>
              </a:rPr>
              <a:t>Mankind is totally depraved </a:t>
            </a:r>
            <a:r>
              <a:rPr lang="en-US" sz="1600" dirty="0">
                <a:latin typeface="Arial" panose="020B0604020202020204" pitchFamily="34" charset="0"/>
                <a:cs typeface="Arial" panose="020B0604020202020204" pitchFamily="34" charset="0"/>
              </a:rPr>
              <a:t>– He is fallen, contaminated with sin and idolatry. Man was created in God’s image to glorify God, but because of sin, he seeks to glorify himself </a:t>
            </a:r>
          </a:p>
          <a:p>
            <a:pPr marL="1540751" lvl="4" indent="-342900"/>
            <a:r>
              <a:rPr lang="en-US" sz="1600" dirty="0">
                <a:latin typeface="Arial" panose="020B0604020202020204" pitchFamily="34" charset="0"/>
                <a:cs typeface="Arial" panose="020B0604020202020204" pitchFamily="34" charset="0"/>
              </a:rPr>
              <a:t>On his own he cannot do good (Rom. 3:10-18).</a:t>
            </a:r>
          </a:p>
          <a:p>
            <a:pPr marL="1540751" lvl="4" indent="-342900"/>
            <a:r>
              <a:rPr lang="en-US" sz="1600" dirty="0">
                <a:latin typeface="Arial" panose="020B0604020202020204" pitchFamily="34" charset="0"/>
                <a:cs typeface="Arial" panose="020B0604020202020204" pitchFamily="34" charset="0"/>
              </a:rPr>
              <a:t>His heart is deceitfully wicked (Jer. 17:9-10).</a:t>
            </a:r>
          </a:p>
          <a:p>
            <a:pPr marL="1540751" lvl="4" indent="-342900"/>
            <a:r>
              <a:rPr lang="en-US" sz="1600" dirty="0">
                <a:latin typeface="Arial" panose="020B0604020202020204" pitchFamily="34" charset="0"/>
                <a:cs typeface="Arial" panose="020B0604020202020204" pitchFamily="34" charset="0"/>
              </a:rPr>
              <a:t>His goal in life is selfishness and only evil continually (Gen. 6:5).</a:t>
            </a:r>
          </a:p>
          <a:p>
            <a:pPr marL="1540751" lvl="4" indent="-342900"/>
            <a:r>
              <a:rPr lang="en-US" sz="1600" dirty="0">
                <a:latin typeface="Arial" panose="020B0604020202020204" pitchFamily="34" charset="0"/>
                <a:cs typeface="Arial" panose="020B0604020202020204" pitchFamily="34" charset="0"/>
              </a:rPr>
              <a:t>He is physically dying and psychologically confused.</a:t>
            </a:r>
          </a:p>
          <a:p>
            <a:pPr marL="1540751" lvl="4" indent="-342900"/>
            <a:endParaRPr lang="en-US" sz="1600" dirty="0">
              <a:latin typeface="Arial" panose="020B0604020202020204" pitchFamily="34" charset="0"/>
              <a:cs typeface="Arial" panose="020B0604020202020204" pitchFamily="34" charset="0"/>
            </a:endParaRPr>
          </a:p>
          <a:p>
            <a:pPr marL="1197851" lvl="4" indent="0">
              <a:buNone/>
            </a:pPr>
            <a:endParaRPr lang="en-US" sz="1600" dirty="0">
              <a:latin typeface="Arial" panose="020B0604020202020204" pitchFamily="34" charset="0"/>
              <a:cs typeface="Arial" panose="020B0604020202020204" pitchFamily="34" charset="0"/>
            </a:endParaRPr>
          </a:p>
          <a:p>
            <a:pPr marL="342900" lvl="1" indent="0">
              <a:buNone/>
            </a:pPr>
            <a:endParaRPr lang="en-US" sz="1600" dirty="0">
              <a:latin typeface="Arial" panose="020B0604020202020204" pitchFamily="34" charset="0"/>
              <a:cs typeface="Arial" panose="020B0604020202020204" pitchFamily="34" charset="0"/>
            </a:endParaRPr>
          </a:p>
        </p:txBody>
      </p:sp>
      <p:pic>
        <p:nvPicPr>
          <p:cNvPr id="4" name="Picture 3" descr="C:\Users\kevin.c.lee\Desktop\untitled.png">
            <a:extLst>
              <a:ext uri="{FF2B5EF4-FFF2-40B4-BE49-F238E27FC236}">
                <a16:creationId xmlns:a16="http://schemas.microsoft.com/office/drawing/2014/main" id="{B4BFDAE1-5BBF-4F90-814B-3F074EB4899C}"/>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33784" y="25273"/>
            <a:ext cx="1723152" cy="579638"/>
          </a:xfrm>
          <a:prstGeom prst="rect">
            <a:avLst/>
          </a:prstGeom>
          <a:noFill/>
          <a:ln>
            <a:noFill/>
          </a:ln>
        </p:spPr>
      </p:pic>
      <p:sp>
        <p:nvSpPr>
          <p:cNvPr id="3" name="TextBox 2">
            <a:extLst>
              <a:ext uri="{FF2B5EF4-FFF2-40B4-BE49-F238E27FC236}">
                <a16:creationId xmlns:a16="http://schemas.microsoft.com/office/drawing/2014/main" id="{2B26C26F-E9A9-598C-C571-F446EB6C85DA}"/>
              </a:ext>
            </a:extLst>
          </p:cNvPr>
          <p:cNvSpPr txBox="1"/>
          <p:nvPr/>
        </p:nvSpPr>
        <p:spPr>
          <a:xfrm>
            <a:off x="42861" y="4441157"/>
            <a:ext cx="9143999" cy="1569660"/>
          </a:xfrm>
          <a:prstGeom prst="rect">
            <a:avLst/>
          </a:prstGeom>
          <a:noFill/>
        </p:spPr>
        <p:txBody>
          <a:bodyPr wrap="square">
            <a:spAutoFit/>
          </a:bodyPr>
          <a:lstStyle/>
          <a:p>
            <a:r>
              <a:rPr lang="en-US" sz="1600" dirty="0">
                <a:latin typeface="Arial" panose="020B0604020202020204" pitchFamily="34" charset="0"/>
                <a:cs typeface="Arial" panose="020B0604020202020204" pitchFamily="34" charset="0"/>
              </a:rPr>
              <a:t>3. </a:t>
            </a:r>
            <a:r>
              <a:rPr lang="en-US" sz="1600" b="1" dirty="0">
                <a:solidFill>
                  <a:srgbClr val="FF0000"/>
                </a:solidFill>
                <a:latin typeface="Arial" panose="020B0604020202020204" pitchFamily="34" charset="0"/>
                <a:cs typeface="Arial" panose="020B0604020202020204" pitchFamily="34" charset="0"/>
              </a:rPr>
              <a:t>A sinner is alienated from God</a:t>
            </a:r>
            <a:r>
              <a:rPr lang="en-US" sz="1600" dirty="0">
                <a:latin typeface="Arial" panose="020B0604020202020204" pitchFamily="34" charset="0"/>
                <a:cs typeface="Arial" panose="020B0604020202020204" pitchFamily="34" charset="0"/>
              </a:rPr>
              <a:t>, and as a result, he will seek fulfillment from the world’s system  (John 2:15-17).  The implications:</a:t>
            </a: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		 	Christ will not be seen as the only solution to man’s problems.</a:t>
            </a:r>
          </a:p>
          <a:p>
            <a:r>
              <a:rPr lang="en-US" sz="1600" dirty="0">
                <a:latin typeface="Arial" panose="020B0604020202020204" pitchFamily="34" charset="0"/>
                <a:cs typeface="Arial" panose="020B0604020202020204" pitchFamily="34" charset="0"/>
              </a:rPr>
              <a:t>			People will try to provide substitutes that promise fulfillment.</a:t>
            </a:r>
          </a:p>
          <a:p>
            <a:r>
              <a:rPr lang="en-US" sz="1600" dirty="0">
                <a:latin typeface="Arial" panose="020B0604020202020204" pitchFamily="34" charset="0"/>
                <a:cs typeface="Arial" panose="020B0604020202020204" pitchFamily="34" charset="0"/>
              </a:rPr>
              <a:t>			The focus is on dealing with felt needs instead of “real” needs</a:t>
            </a:r>
          </a:p>
        </p:txBody>
      </p:sp>
      <p:pic>
        <p:nvPicPr>
          <p:cNvPr id="5" name="Picture 4">
            <a:extLst>
              <a:ext uri="{FF2B5EF4-FFF2-40B4-BE49-F238E27FC236}">
                <a16:creationId xmlns:a16="http://schemas.microsoft.com/office/drawing/2014/main" id="{012B522A-C625-919D-EB89-2C0CA8084752}"/>
              </a:ext>
            </a:extLst>
          </p:cNvPr>
          <p:cNvPicPr>
            <a:picLocks noChangeAspect="1"/>
          </p:cNvPicPr>
          <p:nvPr/>
        </p:nvPicPr>
        <p:blipFill>
          <a:blip r:embed="rId4"/>
          <a:stretch>
            <a:fillRect/>
          </a:stretch>
        </p:blipFill>
        <p:spPr>
          <a:xfrm>
            <a:off x="7874001" y="5757594"/>
            <a:ext cx="1346200" cy="1125806"/>
          </a:xfrm>
          <a:prstGeom prst="rect">
            <a:avLst/>
          </a:prstGeom>
        </p:spPr>
      </p:pic>
    </p:spTree>
    <p:extLst>
      <p:ext uri="{BB962C8B-B14F-4D97-AF65-F5344CB8AC3E}">
        <p14:creationId xmlns:p14="http://schemas.microsoft.com/office/powerpoint/2010/main" val="2384317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508001" y="927894"/>
            <a:ext cx="8540802" cy="857250"/>
          </a:xfrm>
        </p:spPr>
        <p:txBody>
          <a:bodyPr>
            <a:normAutofit/>
          </a:bodyPr>
          <a:lstStyle/>
          <a:p>
            <a:r>
              <a:rPr lang="en-US" sz="2400" u="sng" dirty="0">
                <a:latin typeface="Arial" panose="020B0604020202020204" pitchFamily="34" charset="0"/>
                <a:cs typeface="Arial" panose="020B0604020202020204" pitchFamily="34" charset="0"/>
              </a:rPr>
              <a:t>A Biblical View of Man: An Accurate Anthropology (</a:t>
            </a:r>
            <a:r>
              <a:rPr lang="en-US" sz="2400" u="sng" dirty="0" err="1">
                <a:latin typeface="Arial" panose="020B0604020202020204" pitchFamily="34" charset="0"/>
                <a:cs typeface="Arial" panose="020B0604020202020204" pitchFamily="34" charset="0"/>
              </a:rPr>
              <a:t>cont</a:t>
            </a:r>
            <a:r>
              <a:rPr lang="en-US" sz="2400" u="sng" dirty="0">
                <a:latin typeface="Arial" panose="020B0604020202020204" pitchFamily="34" charset="0"/>
                <a:cs typeface="Arial" panose="020B0604020202020204" pitchFamily="34" charset="0"/>
              </a:rPr>
              <a:t>)</a:t>
            </a:r>
          </a:p>
        </p:txBody>
      </p:sp>
      <p:sp>
        <p:nvSpPr>
          <p:cNvPr id="24579" name="Rectangle 3"/>
          <p:cNvSpPr>
            <a:spLocks noGrp="1" noChangeArrowheads="1"/>
          </p:cNvSpPr>
          <p:nvPr>
            <p:ph idx="1"/>
          </p:nvPr>
        </p:nvSpPr>
        <p:spPr>
          <a:xfrm>
            <a:off x="196351" y="1805183"/>
            <a:ext cx="8852452" cy="3948113"/>
          </a:xfrm>
        </p:spPr>
        <p:txBody>
          <a:bodyPr>
            <a:noAutofit/>
          </a:bodyPr>
          <a:lstStyle/>
          <a:p>
            <a:pPr marL="342900" lvl="1" indent="0">
              <a:buNone/>
            </a:pPr>
            <a:r>
              <a:rPr lang="en-US" sz="2000" dirty="0">
                <a:latin typeface="Arial" panose="020B0604020202020204" pitchFamily="34" charset="0"/>
                <a:cs typeface="Arial" panose="020B0604020202020204" pitchFamily="34" charset="0"/>
              </a:rPr>
              <a:t>	</a:t>
            </a:r>
          </a:p>
          <a:p>
            <a:pPr marL="0" indent="0">
              <a:buNone/>
            </a:pPr>
            <a:r>
              <a:rPr lang="en-US" sz="2000" dirty="0">
                <a:latin typeface="Arial" panose="020B0604020202020204" pitchFamily="34" charset="0"/>
                <a:cs typeface="Arial" panose="020B0604020202020204" pitchFamily="34" charset="0"/>
              </a:rPr>
              <a:t>	4. </a:t>
            </a:r>
            <a:r>
              <a:rPr lang="en-US" sz="2000" b="1" dirty="0">
                <a:solidFill>
                  <a:srgbClr val="FF0000"/>
                </a:solidFill>
                <a:latin typeface="Arial" panose="020B0604020202020204" pitchFamily="34" charset="0"/>
                <a:cs typeface="Arial" panose="020B0604020202020204" pitchFamily="34" charset="0"/>
              </a:rPr>
              <a:t>Mankind needs to be reconnected by God’s grace </a:t>
            </a:r>
            <a:r>
              <a:rPr lang="en-US" sz="2000" dirty="0">
                <a:latin typeface="Arial" panose="020B0604020202020204" pitchFamily="34" charset="0"/>
                <a:cs typeface="Arial" panose="020B0604020202020204" pitchFamily="34" charset="0"/>
              </a:rPr>
              <a:t>– new birth – born again. Man needs a Savior and only through Christ will he be reconnected to God, understand his life, receive healing, and be saved.</a:t>
            </a:r>
          </a:p>
          <a:p>
            <a:pPr marL="0" indent="0">
              <a:buNone/>
            </a:pPr>
            <a:endParaRPr lang="en-US" sz="2000" dirty="0">
              <a:latin typeface="Arial" panose="020B0604020202020204" pitchFamily="34" charset="0"/>
              <a:cs typeface="Arial" panose="020B0604020202020204" pitchFamily="34" charset="0"/>
            </a:endParaRPr>
          </a:p>
          <a:p>
            <a:pPr marL="0" indent="0">
              <a:buNone/>
            </a:pPr>
            <a:r>
              <a:rPr lang="en-US" sz="2000" dirty="0">
                <a:latin typeface="Arial" panose="020B0604020202020204" pitchFamily="34" charset="0"/>
                <a:cs typeface="Arial" panose="020B0604020202020204" pitchFamily="34" charset="0"/>
              </a:rPr>
              <a:t>	5. </a:t>
            </a:r>
            <a:r>
              <a:rPr lang="en-US" sz="2000" b="1" dirty="0">
                <a:solidFill>
                  <a:srgbClr val="FF0000"/>
                </a:solidFill>
                <a:latin typeface="Arial" panose="020B0604020202020204" pitchFamily="34" charset="0"/>
                <a:cs typeface="Arial" panose="020B0604020202020204" pitchFamily="34" charset="0"/>
              </a:rPr>
              <a:t>Man is called to holiness and sanctification </a:t>
            </a:r>
            <a:r>
              <a:rPr lang="en-US" sz="2000" dirty="0">
                <a:latin typeface="Arial" panose="020B0604020202020204" pitchFamily="34" charset="0"/>
                <a:cs typeface="Arial" panose="020B0604020202020204" pitchFamily="34" charset="0"/>
              </a:rPr>
              <a:t>– the meaning of life is to walk in a manner that is pleasing to the Lord – in all respects to be pleasing to God!</a:t>
            </a:r>
          </a:p>
          <a:p>
            <a:pPr marL="342900" lvl="1" indent="0">
              <a:buNone/>
            </a:pPr>
            <a:endParaRPr lang="en-US" sz="2000" dirty="0">
              <a:latin typeface="Arial" panose="020B0604020202020204" pitchFamily="34" charset="0"/>
              <a:cs typeface="Arial" panose="020B0604020202020204" pitchFamily="34" charset="0"/>
            </a:endParaRPr>
          </a:p>
        </p:txBody>
      </p:sp>
      <p:pic>
        <p:nvPicPr>
          <p:cNvPr id="4" name="Picture 3" descr="C:\Users\kevin.c.lee\Desktop\untitled.png">
            <a:extLst>
              <a:ext uri="{FF2B5EF4-FFF2-40B4-BE49-F238E27FC236}">
                <a16:creationId xmlns:a16="http://schemas.microsoft.com/office/drawing/2014/main" id="{E084C1AE-4403-4B42-814A-5B720FDCF28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33784" y="25273"/>
            <a:ext cx="1723152" cy="579638"/>
          </a:xfrm>
          <a:prstGeom prst="rect">
            <a:avLst/>
          </a:prstGeom>
          <a:noFill/>
          <a:ln>
            <a:noFill/>
          </a:ln>
        </p:spPr>
      </p:pic>
      <p:pic>
        <p:nvPicPr>
          <p:cNvPr id="2" name="Picture 1">
            <a:extLst>
              <a:ext uri="{FF2B5EF4-FFF2-40B4-BE49-F238E27FC236}">
                <a16:creationId xmlns:a16="http://schemas.microsoft.com/office/drawing/2014/main" id="{CFAD2A1C-64B4-0CF4-C34B-FA741F240C80}"/>
              </a:ext>
            </a:extLst>
          </p:cNvPr>
          <p:cNvPicPr>
            <a:picLocks noChangeAspect="1"/>
          </p:cNvPicPr>
          <p:nvPr/>
        </p:nvPicPr>
        <p:blipFill>
          <a:blip r:embed="rId4"/>
          <a:stretch>
            <a:fillRect/>
          </a:stretch>
        </p:blipFill>
        <p:spPr>
          <a:xfrm>
            <a:off x="7785101" y="5683249"/>
            <a:ext cx="1435100" cy="1200151"/>
          </a:xfrm>
          <a:prstGeom prst="rect">
            <a:avLst/>
          </a:prstGeom>
        </p:spPr>
      </p:pic>
    </p:spTree>
    <p:extLst>
      <p:ext uri="{BB962C8B-B14F-4D97-AF65-F5344CB8AC3E}">
        <p14:creationId xmlns:p14="http://schemas.microsoft.com/office/powerpoint/2010/main" val="42119246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37BC863E-0F59-F505-3346-836687A1BB03}"/>
              </a:ext>
            </a:extLst>
          </p:cNvPr>
          <p:cNvSpPr>
            <a:spLocks noGrp="1"/>
          </p:cNvSpPr>
          <p:nvPr>
            <p:ph type="dt" sz="half" idx="10"/>
          </p:nvPr>
        </p:nvSpPr>
        <p:spPr/>
        <p:txBody>
          <a:bodyPr/>
          <a:lstStyle/>
          <a:p>
            <a:r>
              <a:rPr lang="en-US"/>
              <a:t>Name, Copyright Information</a:t>
            </a:r>
          </a:p>
        </p:txBody>
      </p:sp>
      <p:sp>
        <p:nvSpPr>
          <p:cNvPr id="6" name="TextBox 5">
            <a:extLst>
              <a:ext uri="{FF2B5EF4-FFF2-40B4-BE49-F238E27FC236}">
                <a16:creationId xmlns:a16="http://schemas.microsoft.com/office/drawing/2014/main" id="{0235D859-54F0-C477-2BF8-32AD064505CB}"/>
              </a:ext>
            </a:extLst>
          </p:cNvPr>
          <p:cNvSpPr txBox="1"/>
          <p:nvPr/>
        </p:nvSpPr>
        <p:spPr>
          <a:xfrm>
            <a:off x="0" y="726797"/>
            <a:ext cx="9143999" cy="4801314"/>
          </a:xfrm>
          <a:prstGeom prst="rect">
            <a:avLst/>
          </a:prstGeom>
          <a:noFill/>
        </p:spPr>
        <p:txBody>
          <a:bodyPr wrap="square">
            <a:spAutoFit/>
          </a:bodyPr>
          <a:lstStyle/>
          <a:p>
            <a:r>
              <a:rPr lang="en-US" dirty="0">
                <a:latin typeface="Arial" panose="020B0604020202020204" pitchFamily="34" charset="0"/>
                <a:cs typeface="Arial" panose="020B0604020202020204" pitchFamily="34" charset="0"/>
              </a:rPr>
              <a:t>The Image Is Being Restored in Christ</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God is restoring His image in us by conforming us to the image of Christ. It is through union with Christ that we are made like Him:</a:t>
            </a:r>
          </a:p>
          <a:p>
            <a:endParaRPr lang="en-US" dirty="0">
              <a:latin typeface="Arial" panose="020B0604020202020204" pitchFamily="34" charset="0"/>
              <a:cs typeface="Arial" panose="020B0604020202020204" pitchFamily="34" charset="0"/>
            </a:endParaRPr>
          </a:p>
          <a:p>
            <a:r>
              <a:rPr lang="en-US" i="1" dirty="0">
                <a:latin typeface="Arial" panose="020B0604020202020204" pitchFamily="34" charset="0"/>
                <a:cs typeface="Arial" panose="020B0604020202020204" pitchFamily="34" charset="0"/>
              </a:rPr>
              <a:t>For those whom he foreknew he also predestined to be conformed to the image of his Son, in order that he might be the firstborn among many brothers (Romans 8:29).</a:t>
            </a:r>
          </a:p>
          <a:p>
            <a:endParaRPr lang="en-US" i="1" dirty="0">
              <a:latin typeface="Arial" panose="020B0604020202020204" pitchFamily="34" charset="0"/>
              <a:cs typeface="Arial" panose="020B0604020202020204" pitchFamily="34" charset="0"/>
            </a:endParaRPr>
          </a:p>
          <a:p>
            <a:r>
              <a:rPr lang="en-US" i="1" dirty="0">
                <a:latin typeface="Arial" panose="020B0604020202020204" pitchFamily="34" charset="0"/>
                <a:cs typeface="Arial" panose="020B0604020202020204" pitchFamily="34" charset="0"/>
              </a:rPr>
              <a:t>Just as we have borne the image of the man of dust, we shall also bear the image of the man of heaven</a:t>
            </a:r>
            <a:r>
              <a:rPr lang="en-US" dirty="0">
                <a:latin typeface="Arial" panose="020B0604020202020204" pitchFamily="34" charset="0"/>
                <a:cs typeface="Arial" panose="020B0604020202020204" pitchFamily="34" charset="0"/>
              </a:rPr>
              <a:t> (1 Corinthians 15:49).</a:t>
            </a:r>
          </a:p>
          <a:p>
            <a:endParaRPr lang="en-US" dirty="0">
              <a:latin typeface="Arial" panose="020B0604020202020204" pitchFamily="34" charset="0"/>
              <a:cs typeface="Arial" panose="020B0604020202020204" pitchFamily="34" charset="0"/>
            </a:endParaRPr>
          </a:p>
          <a:p>
            <a:r>
              <a:rPr lang="en-US" i="1" dirty="0">
                <a:latin typeface="Arial" panose="020B0604020202020204" pitchFamily="34" charset="0"/>
                <a:cs typeface="Arial" panose="020B0604020202020204" pitchFamily="34" charset="0"/>
              </a:rPr>
              <a:t>And we all, with unveiled face, beholding the glory of the Lord, are being transformed into the same image from one degree of glory to another. For this comes from the Lord who is the Spirit </a:t>
            </a:r>
            <a:r>
              <a:rPr lang="en-US" dirty="0">
                <a:latin typeface="Arial" panose="020B0604020202020204" pitchFamily="34" charset="0"/>
                <a:cs typeface="Arial" panose="020B0604020202020204" pitchFamily="34" charset="0"/>
              </a:rPr>
              <a:t>(2 Corinthians 3:18).</a:t>
            </a:r>
          </a:p>
          <a:p>
            <a:endParaRPr lang="en-US" dirty="0">
              <a:latin typeface="Arial" panose="020B0604020202020204" pitchFamily="34" charset="0"/>
              <a:cs typeface="Arial" panose="020B0604020202020204" pitchFamily="34" charset="0"/>
            </a:endParaRPr>
          </a:p>
          <a:p>
            <a:r>
              <a:rPr lang="en-US" i="1" dirty="0">
                <a:latin typeface="Arial" panose="020B0604020202020204" pitchFamily="34" charset="0"/>
                <a:cs typeface="Arial" panose="020B0604020202020204" pitchFamily="34" charset="0"/>
              </a:rPr>
              <a:t>You have put off the old self [literally “man”] with its practices and have put on the new self, which is being renewed in knowledge after the image of its creator </a:t>
            </a:r>
            <a:r>
              <a:rPr lang="en-US" dirty="0">
                <a:latin typeface="Arial" panose="020B0604020202020204" pitchFamily="34" charset="0"/>
                <a:cs typeface="Arial" panose="020B0604020202020204" pitchFamily="34" charset="0"/>
              </a:rPr>
              <a:t>(Col. 3:9-10).</a:t>
            </a:r>
          </a:p>
        </p:txBody>
      </p:sp>
      <p:sp>
        <p:nvSpPr>
          <p:cNvPr id="8" name="TextBox 7">
            <a:extLst>
              <a:ext uri="{FF2B5EF4-FFF2-40B4-BE49-F238E27FC236}">
                <a16:creationId xmlns:a16="http://schemas.microsoft.com/office/drawing/2014/main" id="{4B22586A-A41B-53F8-53C2-473887324D01}"/>
              </a:ext>
            </a:extLst>
          </p:cNvPr>
          <p:cNvSpPr txBox="1"/>
          <p:nvPr/>
        </p:nvSpPr>
        <p:spPr>
          <a:xfrm>
            <a:off x="2263775" y="84296"/>
            <a:ext cx="4629150" cy="369332"/>
          </a:xfrm>
          <a:prstGeom prst="rect">
            <a:avLst/>
          </a:prstGeom>
          <a:noFill/>
        </p:spPr>
        <p:txBody>
          <a:bodyPr wrap="square">
            <a:spAutoFit/>
          </a:bodyPr>
          <a:lstStyle/>
          <a:p>
            <a:r>
              <a:rPr lang="en-US" dirty="0">
                <a:latin typeface="Arial" panose="020B0604020202020204" pitchFamily="34" charset="0"/>
                <a:cs typeface="Arial" panose="020B0604020202020204" pitchFamily="34" charset="0"/>
              </a:rPr>
              <a:t>The Image of God in Man</a:t>
            </a:r>
          </a:p>
        </p:txBody>
      </p:sp>
      <p:pic>
        <p:nvPicPr>
          <p:cNvPr id="9" name="Picture 8">
            <a:extLst>
              <a:ext uri="{FF2B5EF4-FFF2-40B4-BE49-F238E27FC236}">
                <a16:creationId xmlns:a16="http://schemas.microsoft.com/office/drawing/2014/main" id="{D958744F-4CA7-3D1E-2F76-8F47E64B17DF}"/>
              </a:ext>
            </a:extLst>
          </p:cNvPr>
          <p:cNvPicPr>
            <a:picLocks noChangeAspect="1"/>
          </p:cNvPicPr>
          <p:nvPr/>
        </p:nvPicPr>
        <p:blipFill>
          <a:blip r:embed="rId2"/>
          <a:stretch>
            <a:fillRect/>
          </a:stretch>
        </p:blipFill>
        <p:spPr>
          <a:xfrm>
            <a:off x="7785101" y="5683249"/>
            <a:ext cx="1435100" cy="1200151"/>
          </a:xfrm>
          <a:prstGeom prst="rect">
            <a:avLst/>
          </a:prstGeom>
        </p:spPr>
      </p:pic>
    </p:spTree>
    <p:extLst>
      <p:ext uri="{BB962C8B-B14F-4D97-AF65-F5344CB8AC3E}">
        <p14:creationId xmlns:p14="http://schemas.microsoft.com/office/powerpoint/2010/main" val="30236657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F6E7C964-0EFE-5D06-80C0-BA4E52C25A37}"/>
              </a:ext>
            </a:extLst>
          </p:cNvPr>
          <p:cNvSpPr>
            <a:spLocks noGrp="1"/>
          </p:cNvSpPr>
          <p:nvPr>
            <p:ph type="dt" sz="half" idx="10"/>
          </p:nvPr>
        </p:nvSpPr>
        <p:spPr/>
        <p:txBody>
          <a:bodyPr/>
          <a:lstStyle/>
          <a:p>
            <a:r>
              <a:rPr lang="en-US"/>
              <a:t>Name, Copyright Information</a:t>
            </a:r>
          </a:p>
        </p:txBody>
      </p:sp>
      <p:sp>
        <p:nvSpPr>
          <p:cNvPr id="6" name="TextBox 5">
            <a:extLst>
              <a:ext uri="{FF2B5EF4-FFF2-40B4-BE49-F238E27FC236}">
                <a16:creationId xmlns:a16="http://schemas.microsoft.com/office/drawing/2014/main" id="{260322A1-3013-E71F-6606-4B35CB08E1F0}"/>
              </a:ext>
            </a:extLst>
          </p:cNvPr>
          <p:cNvSpPr txBox="1"/>
          <p:nvPr/>
        </p:nvSpPr>
        <p:spPr>
          <a:xfrm>
            <a:off x="0" y="624503"/>
            <a:ext cx="9143999" cy="5355312"/>
          </a:xfrm>
          <a:prstGeom prst="rect">
            <a:avLst/>
          </a:prstGeom>
          <a:noFill/>
        </p:spPr>
        <p:txBody>
          <a:bodyPr wrap="square">
            <a:spAutoFit/>
          </a:bodyPr>
          <a:lstStyle/>
          <a:p>
            <a:r>
              <a:rPr lang="en-US" dirty="0">
                <a:latin typeface="Arial" panose="020B0604020202020204" pitchFamily="34" charset="0"/>
                <a:cs typeface="Arial" panose="020B0604020202020204" pitchFamily="34" charset="0"/>
              </a:rPr>
              <a:t>The image of God is not just being restored in us, but we are also being made into the image of Jesus. We are being “conformed” to Jesus' image, </a:t>
            </a:r>
            <a:r>
              <a:rPr lang="en-US" i="1" dirty="0">
                <a:latin typeface="Arial" panose="020B0604020202020204" pitchFamily="34" charset="0"/>
                <a:cs typeface="Arial" panose="020B0604020202020204" pitchFamily="34" charset="0"/>
              </a:rPr>
              <a:t>“transformed . . . from one degree of glory to another</a:t>
            </a:r>
            <a:r>
              <a:rPr lang="en-US" dirty="0">
                <a:latin typeface="Arial" panose="020B0604020202020204" pitchFamily="34" charset="0"/>
                <a:cs typeface="Arial" panose="020B0604020202020204" pitchFamily="34" charset="0"/>
              </a:rPr>
              <a:t>.” And this is the work of the Spirit (2 Corinthians 3:18).</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All three persons of the Trinity involved in this process. </a:t>
            </a:r>
          </a:p>
          <a:p>
            <a:r>
              <a:rPr lang="en-US" dirty="0">
                <a:latin typeface="Arial" panose="020B0604020202020204" pitchFamily="34" charset="0"/>
                <a:cs typeface="Arial" panose="020B0604020202020204" pitchFamily="34" charset="0"/>
              </a:rPr>
              <a:t>	&gt; We were created in the image of God. </a:t>
            </a:r>
          </a:p>
          <a:p>
            <a:r>
              <a:rPr lang="en-US" dirty="0">
                <a:latin typeface="Arial" panose="020B0604020202020204" pitchFamily="34" charset="0"/>
                <a:cs typeface="Arial" panose="020B0604020202020204" pitchFamily="34" charset="0"/>
              </a:rPr>
              <a:t>	&gt; The Son took on human flesh and is thus the very image of God. Through union with Him, we as Christians are being conformed to His image, thus fulfilling the original design of God’s creation. </a:t>
            </a:r>
          </a:p>
          <a:p>
            <a:r>
              <a:rPr lang="en-US" dirty="0">
                <a:latin typeface="Arial" panose="020B0604020202020204" pitchFamily="34" charset="0"/>
                <a:cs typeface="Arial" panose="020B0604020202020204" pitchFamily="34" charset="0"/>
              </a:rPr>
              <a:t>	&gt; Accomplished through the work of the Holy Spirit.</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Conforming to Christ's image takes place in this life through sanctification. We rule over creation through work and cultural advancement (Genesis 1:26-28), and we proclaim Christ's reign through discipleship and gospel proclamation (Matthew 28:18-20). </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Complete restoration of God's image must await Christ’s return:</a:t>
            </a:r>
          </a:p>
          <a:p>
            <a:r>
              <a:rPr lang="en-US" i="1" dirty="0">
                <a:latin typeface="Arial" panose="020B0604020202020204" pitchFamily="34" charset="0"/>
                <a:cs typeface="Arial" panose="020B0604020202020204" pitchFamily="34" charset="0"/>
              </a:rPr>
              <a:t>Beloved, we are God’s children now, and what we will be has not yet appeared; but we know that when he appears we shall be like him, because we shall see him as he is </a:t>
            </a:r>
            <a:r>
              <a:rPr lang="en-US" dirty="0">
                <a:latin typeface="Arial" panose="020B0604020202020204" pitchFamily="34" charset="0"/>
                <a:cs typeface="Arial" panose="020B0604020202020204" pitchFamily="34" charset="0"/>
              </a:rPr>
              <a:t>(1 John 3:2).</a:t>
            </a:r>
          </a:p>
        </p:txBody>
      </p:sp>
      <p:pic>
        <p:nvPicPr>
          <p:cNvPr id="7" name="Picture 6">
            <a:extLst>
              <a:ext uri="{FF2B5EF4-FFF2-40B4-BE49-F238E27FC236}">
                <a16:creationId xmlns:a16="http://schemas.microsoft.com/office/drawing/2014/main" id="{DEA6207A-9C4C-F474-1575-5B8F84F6756A}"/>
              </a:ext>
            </a:extLst>
          </p:cNvPr>
          <p:cNvPicPr>
            <a:picLocks noChangeAspect="1"/>
          </p:cNvPicPr>
          <p:nvPr/>
        </p:nvPicPr>
        <p:blipFill>
          <a:blip r:embed="rId2"/>
          <a:stretch>
            <a:fillRect/>
          </a:stretch>
        </p:blipFill>
        <p:spPr>
          <a:xfrm>
            <a:off x="7785101" y="5683249"/>
            <a:ext cx="1435100" cy="1200151"/>
          </a:xfrm>
          <a:prstGeom prst="rect">
            <a:avLst/>
          </a:prstGeom>
        </p:spPr>
      </p:pic>
      <p:sp>
        <p:nvSpPr>
          <p:cNvPr id="8" name="TextBox 7">
            <a:extLst>
              <a:ext uri="{FF2B5EF4-FFF2-40B4-BE49-F238E27FC236}">
                <a16:creationId xmlns:a16="http://schemas.microsoft.com/office/drawing/2014/main" id="{96E5DBB7-12C5-DE11-0703-3B299D307A08}"/>
              </a:ext>
            </a:extLst>
          </p:cNvPr>
          <p:cNvSpPr txBox="1"/>
          <p:nvPr/>
        </p:nvSpPr>
        <p:spPr>
          <a:xfrm>
            <a:off x="2263775" y="84296"/>
            <a:ext cx="4629150" cy="369332"/>
          </a:xfrm>
          <a:prstGeom prst="rect">
            <a:avLst/>
          </a:prstGeom>
          <a:noFill/>
        </p:spPr>
        <p:txBody>
          <a:bodyPr wrap="square">
            <a:spAutoFit/>
          </a:bodyPr>
          <a:lstStyle/>
          <a:p>
            <a:r>
              <a:rPr lang="en-US" dirty="0">
                <a:latin typeface="Arial" panose="020B0604020202020204" pitchFamily="34" charset="0"/>
                <a:cs typeface="Arial" panose="020B0604020202020204" pitchFamily="34" charset="0"/>
              </a:rPr>
              <a:t>The Image of God in Man</a:t>
            </a:r>
          </a:p>
        </p:txBody>
      </p:sp>
    </p:spTree>
    <p:extLst>
      <p:ext uri="{BB962C8B-B14F-4D97-AF65-F5344CB8AC3E}">
        <p14:creationId xmlns:p14="http://schemas.microsoft.com/office/powerpoint/2010/main" val="36432020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C534B77-BD04-BD11-A4DE-152FA2B533C6}"/>
              </a:ext>
            </a:extLst>
          </p:cNvPr>
          <p:cNvSpPr>
            <a:spLocks noGrp="1"/>
          </p:cNvSpPr>
          <p:nvPr>
            <p:ph type="dt" sz="half" idx="10"/>
          </p:nvPr>
        </p:nvSpPr>
        <p:spPr/>
        <p:txBody>
          <a:bodyPr/>
          <a:lstStyle/>
          <a:p>
            <a:r>
              <a:rPr lang="en-US"/>
              <a:t>Name, Copyright Information</a:t>
            </a:r>
          </a:p>
        </p:txBody>
      </p:sp>
      <p:sp>
        <p:nvSpPr>
          <p:cNvPr id="4" name="TextBox 3">
            <a:extLst>
              <a:ext uri="{FF2B5EF4-FFF2-40B4-BE49-F238E27FC236}">
                <a16:creationId xmlns:a16="http://schemas.microsoft.com/office/drawing/2014/main" id="{88776FA3-FBCD-6DCD-DF52-14D4500008A7}"/>
              </a:ext>
            </a:extLst>
          </p:cNvPr>
          <p:cNvSpPr txBox="1"/>
          <p:nvPr/>
        </p:nvSpPr>
        <p:spPr>
          <a:xfrm>
            <a:off x="114300" y="1044803"/>
            <a:ext cx="9143999" cy="4801314"/>
          </a:xfrm>
          <a:prstGeom prst="rect">
            <a:avLst/>
          </a:prstGeom>
          <a:noFill/>
        </p:spPr>
        <p:txBody>
          <a:bodyPr wrap="square">
            <a:spAutoFit/>
          </a:bodyPr>
          <a:lstStyle/>
          <a:p>
            <a:r>
              <a:rPr lang="en-US" dirty="0">
                <a:latin typeface="Arial" panose="020B0604020202020204" pitchFamily="34" charset="0"/>
                <a:cs typeface="Arial" panose="020B0604020202020204" pitchFamily="34" charset="0"/>
              </a:rPr>
              <a:t>The image of God in man means that as we are specifically and deliberately created by God in His image and likeness, that we have a special place, purpose, and destiny in creation and eternity.</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Sin did not destroy the image of God in man. Even after the fall, mankind is still made in God’s image. All people still reflect, in some way, the dignity of the Lord, no matter how we have marred His image. Thus, our treatment of others reveals what we think of our Creator. If you have been cruel to another, confess and repent of your sin, and remember that if you are cruel to His image, you are sinning against God (</a:t>
            </a:r>
            <a:r>
              <a:rPr lang="en-US" dirty="0" err="1">
                <a:latin typeface="Arial" panose="020B0604020202020204" pitchFamily="34" charset="0"/>
                <a:cs typeface="Arial" panose="020B0604020202020204" pitchFamily="34" charset="0"/>
              </a:rPr>
              <a:t>Js</a:t>
            </a:r>
            <a:r>
              <a:rPr lang="en-US" dirty="0">
                <a:latin typeface="Arial" panose="020B0604020202020204" pitchFamily="34" charset="0"/>
                <a:cs typeface="Arial" panose="020B0604020202020204" pitchFamily="34" charset="0"/>
              </a:rPr>
              <a:t> 3:7–10).</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It means that we are accountable to God, and responsible for creation and to one another, for our attitudes, our motivation, our thoughts, words, and deeds. </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Jesus is the answer. He comes by faith, He justifies, He forgives, He cleanses, and He begins a reclamation project called sanctification that will end in the glory that God intended for human beings in the first place. Therefore, since we know that we were created in the image of God, our sin and corruption begs for an answer – Jesus Christ.</a:t>
            </a:r>
          </a:p>
        </p:txBody>
      </p:sp>
      <p:sp>
        <p:nvSpPr>
          <p:cNvPr id="6" name="TextBox 5">
            <a:extLst>
              <a:ext uri="{FF2B5EF4-FFF2-40B4-BE49-F238E27FC236}">
                <a16:creationId xmlns:a16="http://schemas.microsoft.com/office/drawing/2014/main" id="{7EB5A6FD-3B89-0CB8-0307-DE64AD6269C2}"/>
              </a:ext>
            </a:extLst>
          </p:cNvPr>
          <p:cNvSpPr txBox="1"/>
          <p:nvPr/>
        </p:nvSpPr>
        <p:spPr>
          <a:xfrm>
            <a:off x="2251074" y="121473"/>
            <a:ext cx="6778625" cy="646331"/>
          </a:xfrm>
          <a:prstGeom prst="rect">
            <a:avLst/>
          </a:prstGeom>
          <a:noFill/>
        </p:spPr>
        <p:txBody>
          <a:bodyPr wrap="square">
            <a:spAutoFit/>
          </a:bodyPr>
          <a:lstStyle/>
          <a:p>
            <a:r>
              <a:rPr lang="en-US" b="1" dirty="0">
                <a:latin typeface="Arial" panose="020B0604020202020204" pitchFamily="34" charset="0"/>
                <a:cs typeface="Arial" panose="020B0604020202020204" pitchFamily="34" charset="0"/>
              </a:rPr>
              <a:t>Image of God in man: Application to personal ministry and biblical counseling.</a:t>
            </a:r>
          </a:p>
        </p:txBody>
      </p:sp>
      <p:pic>
        <p:nvPicPr>
          <p:cNvPr id="7" name="Picture 6">
            <a:extLst>
              <a:ext uri="{FF2B5EF4-FFF2-40B4-BE49-F238E27FC236}">
                <a16:creationId xmlns:a16="http://schemas.microsoft.com/office/drawing/2014/main" id="{66A6D8D9-51B8-C0A1-6102-B2B924B44EDA}"/>
              </a:ext>
            </a:extLst>
          </p:cNvPr>
          <p:cNvPicPr>
            <a:picLocks noChangeAspect="1"/>
          </p:cNvPicPr>
          <p:nvPr/>
        </p:nvPicPr>
        <p:blipFill>
          <a:blip r:embed="rId2"/>
          <a:stretch>
            <a:fillRect/>
          </a:stretch>
        </p:blipFill>
        <p:spPr>
          <a:xfrm>
            <a:off x="7785101" y="5683249"/>
            <a:ext cx="1435100" cy="1200151"/>
          </a:xfrm>
          <a:prstGeom prst="rect">
            <a:avLst/>
          </a:prstGeom>
        </p:spPr>
      </p:pic>
    </p:spTree>
    <p:extLst>
      <p:ext uri="{BB962C8B-B14F-4D97-AF65-F5344CB8AC3E}">
        <p14:creationId xmlns:p14="http://schemas.microsoft.com/office/powerpoint/2010/main" val="39483293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01F6722-98CB-4857-B17B-75201480A976}"/>
              </a:ext>
            </a:extLst>
          </p:cNvPr>
          <p:cNvSpPr>
            <a:spLocks noGrp="1"/>
          </p:cNvSpPr>
          <p:nvPr>
            <p:ph type="dt" sz="half" idx="10"/>
          </p:nvPr>
        </p:nvSpPr>
        <p:spPr/>
        <p:txBody>
          <a:bodyPr/>
          <a:lstStyle/>
          <a:p>
            <a:r>
              <a:rPr lang="en-US"/>
              <a:t>Name, Copyright Information</a:t>
            </a:r>
          </a:p>
        </p:txBody>
      </p:sp>
      <p:sp>
        <p:nvSpPr>
          <p:cNvPr id="3" name="Rectangle 2">
            <a:extLst>
              <a:ext uri="{FF2B5EF4-FFF2-40B4-BE49-F238E27FC236}">
                <a16:creationId xmlns:a16="http://schemas.microsoft.com/office/drawing/2014/main" id="{30C7A995-DA30-4BC6-A44D-500CFE6F84DF}"/>
              </a:ext>
            </a:extLst>
          </p:cNvPr>
          <p:cNvSpPr/>
          <p:nvPr/>
        </p:nvSpPr>
        <p:spPr>
          <a:xfrm>
            <a:off x="264160" y="1538655"/>
            <a:ext cx="8473440" cy="4401205"/>
          </a:xfrm>
          <a:prstGeom prst="rect">
            <a:avLst/>
          </a:prstGeom>
        </p:spPr>
        <p:txBody>
          <a:bodyPr wrap="square">
            <a:spAutoFit/>
          </a:bodyPr>
          <a:lstStyle/>
          <a:p>
            <a:r>
              <a:rPr lang="en-US" sz="2000" dirty="0">
                <a:latin typeface="Arial" panose="020B0604020202020204" pitchFamily="34" charset="0"/>
                <a:cs typeface="Arial" panose="020B0604020202020204" pitchFamily="34" charset="0"/>
              </a:rPr>
              <a:t>Genesis 1:26 –</a:t>
            </a:r>
          </a:p>
          <a:p>
            <a:r>
              <a:rPr lang="en-US" sz="2000" dirty="0">
                <a:latin typeface="Arial" panose="020B0604020202020204" pitchFamily="34" charset="0"/>
                <a:cs typeface="Arial" panose="020B0604020202020204" pitchFamily="34" charset="0"/>
              </a:rPr>
              <a:t>Then God said, “Let Us make man in Our image, according to Our likeness”</a:t>
            </a:r>
          </a:p>
          <a:p>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Genesis 2:7 –</a:t>
            </a:r>
          </a:p>
          <a:p>
            <a:r>
              <a:rPr lang="en-US" sz="2000" dirty="0">
                <a:latin typeface="Arial" panose="020B0604020202020204" pitchFamily="34" charset="0"/>
                <a:cs typeface="Arial" panose="020B0604020202020204" pitchFamily="34" charset="0"/>
              </a:rPr>
              <a:t>Then the Lord God formed man of dust from the ground, and breathed into his nostrils the breath of life; and man became a living being. </a:t>
            </a:r>
          </a:p>
          <a:p>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Genesis 9:6b –</a:t>
            </a:r>
          </a:p>
          <a:p>
            <a:r>
              <a:rPr lang="en-US" sz="2000" dirty="0">
                <a:latin typeface="Arial" panose="020B0604020202020204" pitchFamily="34" charset="0"/>
                <a:cs typeface="Arial" panose="020B0604020202020204" pitchFamily="34" charset="0"/>
              </a:rPr>
              <a:t>For in the image of God He made man.</a:t>
            </a:r>
          </a:p>
          <a:p>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James 3:9 –</a:t>
            </a:r>
          </a:p>
          <a:p>
            <a:r>
              <a:rPr lang="en-US" sz="2000" dirty="0">
                <a:latin typeface="Arial" panose="020B0604020202020204" pitchFamily="34" charset="0"/>
                <a:cs typeface="Arial" panose="020B0604020202020204" pitchFamily="34" charset="0"/>
              </a:rPr>
              <a:t>With it (tongue) we bless our Lord and Father, and with it we curse men, who have been made in the likeness of God</a:t>
            </a:r>
          </a:p>
        </p:txBody>
      </p:sp>
      <p:sp>
        <p:nvSpPr>
          <p:cNvPr id="4" name="Rectangle 2">
            <a:extLst>
              <a:ext uri="{FF2B5EF4-FFF2-40B4-BE49-F238E27FC236}">
                <a16:creationId xmlns:a16="http://schemas.microsoft.com/office/drawing/2014/main" id="{8FAF7281-DEF8-4EA7-B40C-A598FA195AE8}"/>
              </a:ext>
            </a:extLst>
          </p:cNvPr>
          <p:cNvSpPr txBox="1">
            <a:spLocks noChangeArrowheads="1"/>
          </p:cNvSpPr>
          <p:nvPr/>
        </p:nvSpPr>
        <p:spPr>
          <a:xfrm>
            <a:off x="0" y="449588"/>
            <a:ext cx="9010216" cy="857250"/>
          </a:xfrm>
          <a:prstGeom prst="rect">
            <a:avLst/>
          </a:prstGeom>
        </p:spPr>
        <p:txBody>
          <a:bodyPr>
            <a:noAutofit/>
          </a:bodyPr>
          <a:lst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a:lstStyle>
          <a:p>
            <a:pPr algn="ctr" defTabSz="914400"/>
            <a:r>
              <a:rPr lang="en-US" sz="2800" u="sng" dirty="0">
                <a:latin typeface="Times New Roman" panose="02020603050405020304" pitchFamily="18" charset="0"/>
                <a:cs typeface="Times New Roman" panose="02020603050405020304" pitchFamily="18" charset="0"/>
              </a:rPr>
              <a:t>A Biblical View of Man: </a:t>
            </a:r>
            <a:br>
              <a:rPr lang="en-US" sz="2800" u="sng" dirty="0">
                <a:latin typeface="Times New Roman" panose="02020603050405020304" pitchFamily="18" charset="0"/>
                <a:cs typeface="Times New Roman" panose="02020603050405020304" pitchFamily="18" charset="0"/>
              </a:rPr>
            </a:br>
            <a:r>
              <a:rPr lang="en-US" sz="2800" u="sng" dirty="0">
                <a:latin typeface="Times New Roman" panose="02020603050405020304" pitchFamily="18" charset="0"/>
                <a:cs typeface="Times New Roman" panose="02020603050405020304" pitchFamily="18" charset="0"/>
              </a:rPr>
              <a:t>An Accurate Anthropology</a:t>
            </a:r>
            <a:br>
              <a:rPr lang="en-US" sz="2800" u="sng" dirty="0">
                <a:latin typeface="Times New Roman" panose="02020603050405020304" pitchFamily="18" charset="0"/>
                <a:cs typeface="Times New Roman" panose="02020603050405020304" pitchFamily="18" charset="0"/>
              </a:rPr>
            </a:br>
            <a:endParaRPr lang="en-US" sz="2800" u="sng" dirty="0">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97BEC776-2F4C-D495-0922-7DF76606F94B}"/>
              </a:ext>
            </a:extLst>
          </p:cNvPr>
          <p:cNvPicPr>
            <a:picLocks noChangeAspect="1"/>
          </p:cNvPicPr>
          <p:nvPr/>
        </p:nvPicPr>
        <p:blipFill>
          <a:blip r:embed="rId2"/>
          <a:stretch>
            <a:fillRect/>
          </a:stretch>
        </p:blipFill>
        <p:spPr>
          <a:xfrm>
            <a:off x="7915551" y="5792343"/>
            <a:ext cx="1304649" cy="1091057"/>
          </a:xfrm>
          <a:prstGeom prst="rect">
            <a:avLst/>
          </a:prstGeom>
        </p:spPr>
      </p:pic>
    </p:spTree>
    <p:extLst>
      <p:ext uri="{BB962C8B-B14F-4D97-AF65-F5344CB8AC3E}">
        <p14:creationId xmlns:p14="http://schemas.microsoft.com/office/powerpoint/2010/main" val="587741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FDDFA4-7B27-2538-4E2F-9D9FD1202C14}"/>
            </a:ext>
          </a:extLst>
        </p:cNvPr>
        <p:cNvGrpSpPr/>
        <p:nvPr/>
      </p:nvGrpSpPr>
      <p:grpSpPr>
        <a:xfrm>
          <a:off x="0" y="0"/>
          <a:ext cx="0" cy="0"/>
          <a:chOff x="0" y="0"/>
          <a:chExt cx="0" cy="0"/>
        </a:xfrm>
      </p:grpSpPr>
      <p:sp>
        <p:nvSpPr>
          <p:cNvPr id="2" name="Date Placeholder 1">
            <a:extLst>
              <a:ext uri="{FF2B5EF4-FFF2-40B4-BE49-F238E27FC236}">
                <a16:creationId xmlns:a16="http://schemas.microsoft.com/office/drawing/2014/main" id="{4F02E95B-6EB8-BFBB-FDF3-7983AC32E042}"/>
              </a:ext>
            </a:extLst>
          </p:cNvPr>
          <p:cNvSpPr>
            <a:spLocks noGrp="1"/>
          </p:cNvSpPr>
          <p:nvPr>
            <p:ph type="dt" sz="half" idx="10"/>
          </p:nvPr>
        </p:nvSpPr>
        <p:spPr/>
        <p:txBody>
          <a:bodyPr/>
          <a:lstStyle/>
          <a:p>
            <a:r>
              <a:rPr lang="en-US"/>
              <a:t>Name, Copyright Information</a:t>
            </a:r>
          </a:p>
        </p:txBody>
      </p:sp>
      <p:sp>
        <p:nvSpPr>
          <p:cNvPr id="4" name="TextBox 3">
            <a:extLst>
              <a:ext uri="{FF2B5EF4-FFF2-40B4-BE49-F238E27FC236}">
                <a16:creationId xmlns:a16="http://schemas.microsoft.com/office/drawing/2014/main" id="{75AB8AEE-1356-2A9C-37BD-47F8FA7E2893}"/>
              </a:ext>
            </a:extLst>
          </p:cNvPr>
          <p:cNvSpPr txBox="1"/>
          <p:nvPr/>
        </p:nvSpPr>
        <p:spPr>
          <a:xfrm>
            <a:off x="0" y="767804"/>
            <a:ext cx="9143999" cy="5355312"/>
          </a:xfrm>
          <a:prstGeom prst="rect">
            <a:avLst/>
          </a:prstGeom>
          <a:noFill/>
        </p:spPr>
        <p:txBody>
          <a:bodyPr wrap="square">
            <a:spAutoFit/>
          </a:bodyPr>
          <a:lstStyle/>
          <a:p>
            <a:r>
              <a:rPr lang="en-US" dirty="0">
                <a:latin typeface="Arial" panose="020B0604020202020204" pitchFamily="34" charset="0"/>
                <a:cs typeface="Arial" panose="020B0604020202020204" pitchFamily="34" charset="0"/>
              </a:rPr>
              <a:t>Being image bearers must order our decision-making, our speech, our conduct, our responses to one another and the circumstances we face.</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Do we honor and glorify God and resemble His image in our thoughts, words, and deeds?</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Do we understand and respond accordingly because we are made in God’s image and because we are now progressively being conformed to the image of His Son reflect that image in our hearts, in thoughts, words, and deeds?</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Bearing the image of God enables us to share some of God’s spiritual and mental capacities. Being made in God’s image means, among other things, that we can understand His revelation, formulate plans, have fellowship with Him and one another, and reflect some of His attributes. </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Therefore, the image of God in man means we have the capacity (justification and sanctification), the means (Scripture, Holy Spirit, one another), the power (Christ in us, Col. 1:26) to be overcomers by faith (1 John 5:4-5) of the encumbrances and the sin that   	entangles us (Heb. 12:1-2).</a:t>
            </a:r>
          </a:p>
        </p:txBody>
      </p:sp>
      <p:sp>
        <p:nvSpPr>
          <p:cNvPr id="6" name="TextBox 5">
            <a:extLst>
              <a:ext uri="{FF2B5EF4-FFF2-40B4-BE49-F238E27FC236}">
                <a16:creationId xmlns:a16="http://schemas.microsoft.com/office/drawing/2014/main" id="{B8EF3A79-01EA-B32C-D89E-146076065B63}"/>
              </a:ext>
            </a:extLst>
          </p:cNvPr>
          <p:cNvSpPr txBox="1"/>
          <p:nvPr/>
        </p:nvSpPr>
        <p:spPr>
          <a:xfrm>
            <a:off x="2251074" y="121473"/>
            <a:ext cx="6778625" cy="646331"/>
          </a:xfrm>
          <a:prstGeom prst="rect">
            <a:avLst/>
          </a:prstGeom>
          <a:noFill/>
        </p:spPr>
        <p:txBody>
          <a:bodyPr wrap="square">
            <a:spAutoFit/>
          </a:bodyPr>
          <a:lstStyle/>
          <a:p>
            <a:r>
              <a:rPr lang="en-US" b="1" dirty="0">
                <a:latin typeface="Arial" panose="020B0604020202020204" pitchFamily="34" charset="0"/>
                <a:cs typeface="Arial" panose="020B0604020202020204" pitchFamily="34" charset="0"/>
              </a:rPr>
              <a:t>Image of God in man: Application to personal ministry and biblical counseling.</a:t>
            </a:r>
          </a:p>
        </p:txBody>
      </p:sp>
      <p:pic>
        <p:nvPicPr>
          <p:cNvPr id="3" name="Picture 2">
            <a:extLst>
              <a:ext uri="{FF2B5EF4-FFF2-40B4-BE49-F238E27FC236}">
                <a16:creationId xmlns:a16="http://schemas.microsoft.com/office/drawing/2014/main" id="{A72E70C5-755F-DFC9-AB33-72DCAC14C261}"/>
              </a:ext>
            </a:extLst>
          </p:cNvPr>
          <p:cNvPicPr>
            <a:picLocks noChangeAspect="1"/>
          </p:cNvPicPr>
          <p:nvPr/>
        </p:nvPicPr>
        <p:blipFill>
          <a:blip r:embed="rId3"/>
          <a:stretch>
            <a:fillRect/>
          </a:stretch>
        </p:blipFill>
        <p:spPr>
          <a:xfrm>
            <a:off x="7785101" y="5683249"/>
            <a:ext cx="1435100" cy="1200151"/>
          </a:xfrm>
          <a:prstGeom prst="rect">
            <a:avLst/>
          </a:prstGeom>
        </p:spPr>
      </p:pic>
    </p:spTree>
    <p:extLst>
      <p:ext uri="{BB962C8B-B14F-4D97-AF65-F5344CB8AC3E}">
        <p14:creationId xmlns:p14="http://schemas.microsoft.com/office/powerpoint/2010/main" val="30276217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DD22F9-F11F-1A59-CEAB-25690B6AD2AF}"/>
            </a:ext>
          </a:extLst>
        </p:cNvPr>
        <p:cNvGrpSpPr/>
        <p:nvPr/>
      </p:nvGrpSpPr>
      <p:grpSpPr>
        <a:xfrm>
          <a:off x="0" y="0"/>
          <a:ext cx="0" cy="0"/>
          <a:chOff x="0" y="0"/>
          <a:chExt cx="0" cy="0"/>
        </a:xfrm>
      </p:grpSpPr>
      <p:sp>
        <p:nvSpPr>
          <p:cNvPr id="2" name="Date Placeholder 1">
            <a:extLst>
              <a:ext uri="{FF2B5EF4-FFF2-40B4-BE49-F238E27FC236}">
                <a16:creationId xmlns:a16="http://schemas.microsoft.com/office/drawing/2014/main" id="{3C631C04-40AB-04F1-4ED3-8DE39CE3B6DC}"/>
              </a:ext>
            </a:extLst>
          </p:cNvPr>
          <p:cNvSpPr>
            <a:spLocks noGrp="1"/>
          </p:cNvSpPr>
          <p:nvPr>
            <p:ph type="dt" sz="half" idx="10"/>
          </p:nvPr>
        </p:nvSpPr>
        <p:spPr/>
        <p:txBody>
          <a:bodyPr/>
          <a:lstStyle/>
          <a:p>
            <a:r>
              <a:rPr lang="en-US"/>
              <a:t>Name, Copyright Information</a:t>
            </a:r>
          </a:p>
        </p:txBody>
      </p:sp>
      <p:sp>
        <p:nvSpPr>
          <p:cNvPr id="4" name="TextBox 3">
            <a:extLst>
              <a:ext uri="{FF2B5EF4-FFF2-40B4-BE49-F238E27FC236}">
                <a16:creationId xmlns:a16="http://schemas.microsoft.com/office/drawing/2014/main" id="{569F03DD-682E-318E-E8FF-734185581387}"/>
              </a:ext>
            </a:extLst>
          </p:cNvPr>
          <p:cNvSpPr txBox="1"/>
          <p:nvPr/>
        </p:nvSpPr>
        <p:spPr>
          <a:xfrm>
            <a:off x="2" y="1738451"/>
            <a:ext cx="9143999" cy="2949525"/>
          </a:xfrm>
          <a:prstGeom prst="rect">
            <a:avLst/>
          </a:prstGeom>
          <a:noFill/>
        </p:spPr>
        <p:txBody>
          <a:bodyPr wrap="square">
            <a:spAutoFit/>
          </a:bodyPr>
          <a:lstStyle/>
          <a:p>
            <a:pPr>
              <a:lnSpc>
                <a:spcPct val="150000"/>
              </a:lnSpc>
            </a:pPr>
            <a:r>
              <a:rPr lang="en-US" dirty="0">
                <a:latin typeface="Arial" panose="020B0604020202020204" pitchFamily="34" charset="0"/>
                <a:cs typeface="Arial" panose="020B0604020202020204" pitchFamily="34" charset="0"/>
              </a:rPr>
              <a:t>In counseling and discipleship we want to help others understand what it means to be created in God’s image and that we are being conformed to Christ’s image in our sanctification. Our life now must glorify God as we are being conformed to His image and whatever does not glorify God must change. Because we are new creations in Christ, we have the ability through Christ in us to overcome the effects of the marring of the image and are no longer slaves to that marring effect. We have hope, victory, power to overcome effects of sin and suffering and to walk in the Spirit and light.</a:t>
            </a:r>
          </a:p>
        </p:txBody>
      </p:sp>
      <p:sp>
        <p:nvSpPr>
          <p:cNvPr id="6" name="TextBox 5">
            <a:extLst>
              <a:ext uri="{FF2B5EF4-FFF2-40B4-BE49-F238E27FC236}">
                <a16:creationId xmlns:a16="http://schemas.microsoft.com/office/drawing/2014/main" id="{C3C6739F-E4F5-296F-3579-A8466623694C}"/>
              </a:ext>
            </a:extLst>
          </p:cNvPr>
          <p:cNvSpPr txBox="1"/>
          <p:nvPr/>
        </p:nvSpPr>
        <p:spPr>
          <a:xfrm>
            <a:off x="228601" y="762277"/>
            <a:ext cx="8915400" cy="369332"/>
          </a:xfrm>
          <a:prstGeom prst="rect">
            <a:avLst/>
          </a:prstGeom>
          <a:noFill/>
        </p:spPr>
        <p:txBody>
          <a:bodyPr wrap="square">
            <a:spAutoFit/>
          </a:bodyPr>
          <a:lstStyle/>
          <a:p>
            <a:r>
              <a:rPr lang="en-US" b="1" dirty="0">
                <a:latin typeface="Arial" panose="020B0604020202020204" pitchFamily="34" charset="0"/>
                <a:cs typeface="Arial" panose="020B0604020202020204" pitchFamily="34" charset="0"/>
              </a:rPr>
              <a:t>Image of God in man: Application to personal ministry and biblical counseling.</a:t>
            </a:r>
          </a:p>
        </p:txBody>
      </p:sp>
      <p:pic>
        <p:nvPicPr>
          <p:cNvPr id="3" name="Picture 2">
            <a:extLst>
              <a:ext uri="{FF2B5EF4-FFF2-40B4-BE49-F238E27FC236}">
                <a16:creationId xmlns:a16="http://schemas.microsoft.com/office/drawing/2014/main" id="{C7AC8A42-48A7-2363-8347-75479EC5FC44}"/>
              </a:ext>
            </a:extLst>
          </p:cNvPr>
          <p:cNvPicPr>
            <a:picLocks noChangeAspect="1"/>
          </p:cNvPicPr>
          <p:nvPr/>
        </p:nvPicPr>
        <p:blipFill>
          <a:blip r:embed="rId2"/>
          <a:stretch>
            <a:fillRect/>
          </a:stretch>
        </p:blipFill>
        <p:spPr>
          <a:xfrm>
            <a:off x="7785101" y="5683249"/>
            <a:ext cx="1435100" cy="1200151"/>
          </a:xfrm>
          <a:prstGeom prst="rect">
            <a:avLst/>
          </a:prstGeom>
        </p:spPr>
      </p:pic>
    </p:spTree>
    <p:extLst>
      <p:ext uri="{BB962C8B-B14F-4D97-AF65-F5344CB8AC3E}">
        <p14:creationId xmlns:p14="http://schemas.microsoft.com/office/powerpoint/2010/main" val="20328615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6A2C09A-CCD1-4023-9EEA-612E29B993FA}"/>
              </a:ext>
            </a:extLst>
          </p:cNvPr>
          <p:cNvSpPr>
            <a:spLocks noGrp="1"/>
          </p:cNvSpPr>
          <p:nvPr>
            <p:ph type="dt" sz="half" idx="10"/>
          </p:nvPr>
        </p:nvSpPr>
        <p:spPr/>
        <p:txBody>
          <a:bodyPr/>
          <a:lstStyle/>
          <a:p>
            <a:r>
              <a:rPr lang="en-US"/>
              <a:t>Name, Copyright Information</a:t>
            </a:r>
          </a:p>
        </p:txBody>
      </p:sp>
      <p:sp>
        <p:nvSpPr>
          <p:cNvPr id="3" name="Rectangle 2">
            <a:extLst>
              <a:ext uri="{FF2B5EF4-FFF2-40B4-BE49-F238E27FC236}">
                <a16:creationId xmlns:a16="http://schemas.microsoft.com/office/drawing/2014/main" id="{C63F58A7-65EB-4ECF-BC72-DA92640B6482}"/>
              </a:ext>
            </a:extLst>
          </p:cNvPr>
          <p:cNvSpPr/>
          <p:nvPr/>
        </p:nvSpPr>
        <p:spPr>
          <a:xfrm>
            <a:off x="-26828" y="710812"/>
            <a:ext cx="9103360" cy="5262979"/>
          </a:xfrm>
          <a:prstGeom prst="rect">
            <a:avLst/>
          </a:prstGeom>
        </p:spPr>
        <p:txBody>
          <a:bodyPr wrap="square">
            <a:spAutoFit/>
          </a:bodyPr>
          <a:lstStyle/>
          <a:p>
            <a:pPr marL="342900" indent="-342900">
              <a:buAutoNum type="arabicPeriod"/>
            </a:pPr>
            <a:r>
              <a:rPr lang="en-US" sz="1600" dirty="0">
                <a:latin typeface="Arial" panose="020B0604020202020204" pitchFamily="34" charset="0"/>
                <a:cs typeface="Arial" panose="020B0604020202020204" pitchFamily="34" charset="0"/>
              </a:rPr>
              <a:t>Describe the image of God in man.</a:t>
            </a:r>
          </a:p>
          <a:p>
            <a:r>
              <a:rPr lang="en-US" sz="1600" dirty="0">
                <a:latin typeface="Arial" panose="020B0604020202020204" pitchFamily="34" charset="0"/>
                <a:cs typeface="Arial" panose="020B0604020202020204" pitchFamily="34" charset="0"/>
              </a:rPr>
              <a:t>	&gt; Created in the image of God and remains a marred image bearer</a:t>
            </a:r>
          </a:p>
          <a:p>
            <a:r>
              <a:rPr lang="en-US" sz="1600" dirty="0">
                <a:latin typeface="Arial" panose="020B0604020202020204" pitchFamily="34" charset="0"/>
                <a:cs typeface="Arial" panose="020B0604020202020204" pitchFamily="34" charset="0"/>
              </a:rPr>
              <a:t>	&gt; Original state of perfection</a:t>
            </a:r>
          </a:p>
          <a:p>
            <a:r>
              <a:rPr lang="en-US" sz="1600" dirty="0">
                <a:latin typeface="Arial" panose="020B0604020202020204" pitchFamily="34" charset="0"/>
                <a:cs typeface="Arial" panose="020B0604020202020204" pitchFamily="34" charset="0"/>
              </a:rPr>
              <a:t>	&gt; Fall and the results of the fall - . cursed, depravity, in need of redemption.</a:t>
            </a:r>
            <a:br>
              <a:rPr lang="en-US" sz="1600" dirty="0">
                <a:latin typeface="Arial" panose="020B0604020202020204" pitchFamily="34" charset="0"/>
                <a:cs typeface="Arial" panose="020B0604020202020204" pitchFamily="34" charset="0"/>
              </a:rPr>
            </a:br>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2. Man's present condition?</a:t>
            </a:r>
          </a:p>
          <a:p>
            <a:r>
              <a:rPr lang="en-US" sz="1600" dirty="0">
                <a:latin typeface="Arial" panose="020B0604020202020204" pitchFamily="34" charset="0"/>
                <a:cs typeface="Arial" panose="020B0604020202020204" pitchFamily="34" charset="0"/>
              </a:rPr>
              <a:t>	&gt; Total depravity</a:t>
            </a:r>
          </a:p>
          <a:p>
            <a:r>
              <a:rPr lang="en-US" sz="1600" dirty="0">
                <a:latin typeface="Arial" panose="020B0604020202020204" pitchFamily="34" charset="0"/>
                <a:cs typeface="Arial" panose="020B0604020202020204" pitchFamily="34" charset="0"/>
              </a:rPr>
              <a:t>	&gt; Separated from God</a:t>
            </a:r>
          </a:p>
          <a:p>
            <a:r>
              <a:rPr lang="en-US" sz="1600" dirty="0">
                <a:latin typeface="Arial" panose="020B0604020202020204" pitchFamily="34" charset="0"/>
                <a:cs typeface="Arial" panose="020B0604020202020204" pitchFamily="34" charset="0"/>
              </a:rPr>
              <a:t>	&gt; Necessary for a Savior and redemption</a:t>
            </a:r>
          </a:p>
          <a:p>
            <a:r>
              <a:rPr lang="en-US" sz="1600" dirty="0">
                <a:latin typeface="Arial" panose="020B0604020202020204" pitchFamily="34" charset="0"/>
                <a:cs typeface="Arial" panose="020B0604020202020204" pitchFamily="34" charset="0"/>
              </a:rPr>
              <a:t>	&gt; Christian: redeemed, justified, adopted, positionally sanctified and currently in progressive sanctification, glorified.</a:t>
            </a:r>
            <a:br>
              <a:rPr lang="en-US" sz="1600" dirty="0">
                <a:latin typeface="Arial" panose="020B0604020202020204" pitchFamily="34" charset="0"/>
                <a:cs typeface="Arial" panose="020B0604020202020204" pitchFamily="34" charset="0"/>
              </a:rPr>
            </a:br>
            <a:r>
              <a:rPr lang="en-US" sz="1600" dirty="0">
                <a:latin typeface="Arial" panose="020B0604020202020204" pitchFamily="34" charset="0"/>
                <a:cs typeface="Arial" panose="020B0604020202020204" pitchFamily="34" charset="0"/>
              </a:rPr>
              <a:t>	&gt; Unbeliever: dead forever, separated from God, rejected God.  And repressed the truth of God.</a:t>
            </a:r>
          </a:p>
          <a:p>
            <a:br>
              <a:rPr lang="en-US" sz="1600" dirty="0">
                <a:latin typeface="Arial" panose="020B0604020202020204" pitchFamily="34" charset="0"/>
                <a:cs typeface="Arial" panose="020B0604020202020204" pitchFamily="34" charset="0"/>
              </a:rPr>
            </a:br>
            <a:r>
              <a:rPr lang="en-US" sz="1600" dirty="0">
                <a:latin typeface="Arial" panose="020B0604020202020204" pitchFamily="34" charset="0"/>
                <a:cs typeface="Arial" panose="020B0604020202020204" pitchFamily="34" charset="0"/>
              </a:rPr>
              <a:t>3. Total Depravity of man - Why is it important to understand this doctrine in counseling?</a:t>
            </a:r>
          </a:p>
          <a:p>
            <a:r>
              <a:rPr lang="en-US" sz="1600" dirty="0">
                <a:latin typeface="Arial" panose="020B0604020202020204" pitchFamily="34" charset="0"/>
                <a:cs typeface="Arial" panose="020B0604020202020204" pitchFamily="34" charset="0"/>
              </a:rPr>
              <a:t>	&gt; Sin at once spread through the entire man, leaving no part of his nature untouched, but impacting every power and faculty of body and soul. Total depravity does not mean that man was at once as thoroughly depraved as it could possibly become and can become worse, but with redemption and imputed with Christ’s righteousness can become better. </a:t>
            </a:r>
            <a:br>
              <a:rPr lang="en-US" sz="1600" dirty="0">
                <a:latin typeface="Arial" panose="020B0604020202020204" pitchFamily="34" charset="0"/>
                <a:cs typeface="Arial" panose="020B0604020202020204" pitchFamily="34" charset="0"/>
              </a:rPr>
            </a:br>
            <a:r>
              <a:rPr lang="en-US" sz="1600" dirty="0">
                <a:latin typeface="Arial" panose="020B0604020202020204" pitchFamily="34" charset="0"/>
                <a:cs typeface="Arial" panose="020B0604020202020204" pitchFamily="34" charset="0"/>
              </a:rPr>
              <a:t>	&gt; Explains what and why we do what we do and think and why we need a Savior.</a:t>
            </a:r>
          </a:p>
          <a:p>
            <a:r>
              <a:rPr lang="en-US" sz="1600" dirty="0">
                <a:latin typeface="Arial" panose="020B0604020202020204" pitchFamily="34" charset="0"/>
                <a:cs typeface="Arial" panose="020B0604020202020204" pitchFamily="34" charset="0"/>
              </a:rPr>
              <a:t>	&gt; Helps us make the points of progressive sanctification as necessary to life.</a:t>
            </a:r>
          </a:p>
        </p:txBody>
      </p:sp>
      <p:sp>
        <p:nvSpPr>
          <p:cNvPr id="4" name="TextBox 3">
            <a:extLst>
              <a:ext uri="{FF2B5EF4-FFF2-40B4-BE49-F238E27FC236}">
                <a16:creationId xmlns:a16="http://schemas.microsoft.com/office/drawing/2014/main" id="{68009C42-10CE-4B1B-BDFA-0CE347850267}"/>
              </a:ext>
            </a:extLst>
          </p:cNvPr>
          <p:cNvSpPr txBox="1"/>
          <p:nvPr/>
        </p:nvSpPr>
        <p:spPr>
          <a:xfrm>
            <a:off x="123090" y="18098"/>
            <a:ext cx="9124683" cy="523220"/>
          </a:xfrm>
          <a:prstGeom prst="rect">
            <a:avLst/>
          </a:prstGeom>
          <a:noFill/>
        </p:spPr>
        <p:txBody>
          <a:bodyPr wrap="square" rtlCol="0">
            <a:spAutoFit/>
          </a:bodyPr>
          <a:lstStyle/>
          <a:p>
            <a:pPr algn="ctr"/>
            <a:r>
              <a:rPr lang="en-US" sz="2800" dirty="0">
                <a:ln w="3175" cmpd="sng">
                  <a:noFill/>
                </a:ln>
                <a:solidFill>
                  <a:prstClr val="black"/>
                </a:solidFill>
                <a:latin typeface="Arial" panose="020B0604020202020204" pitchFamily="34" charset="0"/>
                <a:ea typeface="+mj-ea"/>
                <a:cs typeface="Arial" panose="020B0604020202020204" pitchFamily="34" charset="0"/>
              </a:rPr>
              <a:t>Summary</a:t>
            </a:r>
            <a:endParaRPr lang="en-US" sz="2800" dirty="0">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3F8C1AC8-5C0A-7B6F-FC2A-BD5D4B366FA9}"/>
              </a:ext>
            </a:extLst>
          </p:cNvPr>
          <p:cNvPicPr>
            <a:picLocks noChangeAspect="1"/>
          </p:cNvPicPr>
          <p:nvPr/>
        </p:nvPicPr>
        <p:blipFill>
          <a:blip r:embed="rId3"/>
          <a:stretch>
            <a:fillRect/>
          </a:stretch>
        </p:blipFill>
        <p:spPr>
          <a:xfrm>
            <a:off x="7785101" y="5683249"/>
            <a:ext cx="1435100" cy="1200151"/>
          </a:xfrm>
          <a:prstGeom prst="rect">
            <a:avLst/>
          </a:prstGeom>
        </p:spPr>
      </p:pic>
    </p:spTree>
    <p:extLst>
      <p:ext uri="{BB962C8B-B14F-4D97-AF65-F5344CB8AC3E}">
        <p14:creationId xmlns:p14="http://schemas.microsoft.com/office/powerpoint/2010/main" val="10340941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31800" y="648087"/>
            <a:ext cx="9245600" cy="5355312"/>
          </a:xfrm>
          <a:prstGeom prst="rect">
            <a:avLst/>
          </a:prstGeom>
        </p:spPr>
        <p:txBody>
          <a:bodyPr wrap="square">
            <a:spAutoFit/>
          </a:bodyPr>
          <a:lstStyle/>
          <a:p>
            <a:pPr algn="ctr"/>
            <a:r>
              <a:rPr lang="en-US" b="1" dirty="0">
                <a:latin typeface="Arial" panose="020B0604020202020204" pitchFamily="34" charset="0"/>
                <a:cs typeface="Arial" panose="020B0604020202020204" pitchFamily="34" charset="0"/>
              </a:rPr>
              <a:t>Psychology and Secular Philosophy</a:t>
            </a: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	A. Unscriptural presuppositions and practices of certain schools of psychology </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		1. A faulty view of man.</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		2. Excuses sin and denies personal responsibility.</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		3. No fixed moral values: relativism. </a:t>
            </a:r>
          </a:p>
          <a:p>
            <a:r>
              <a:rPr lang="en-US" dirty="0">
                <a:latin typeface="Arial" panose="020B0604020202020204" pitchFamily="34" charset="0"/>
                <a:cs typeface="Arial" panose="020B0604020202020204" pitchFamily="34" charset="0"/>
              </a:rPr>
              <a:t>			a. Non-directive counseling (Rogers). </a:t>
            </a:r>
          </a:p>
          <a:p>
            <a:r>
              <a:rPr lang="en-US" dirty="0">
                <a:latin typeface="Arial" panose="020B0604020202020204" pitchFamily="34" charset="0"/>
                <a:cs typeface="Arial" panose="020B0604020202020204" pitchFamily="34" charset="0"/>
              </a:rPr>
              <a:t>			b. Sinful behaviors and desires legitimized.</a:t>
            </a:r>
          </a:p>
          <a:p>
            <a:r>
              <a:rPr lang="en-US" dirty="0">
                <a:latin typeface="Arial" panose="020B0604020202020204" pitchFamily="34" charset="0"/>
                <a:cs typeface="Arial" panose="020B0604020202020204" pitchFamily="34" charset="0"/>
              </a:rPr>
              <a:t>			c. Promotion of “socially acceptable” gratification of carnal appetites   	    	                  (ventilation).</a:t>
            </a:r>
          </a:p>
          <a:p>
            <a:r>
              <a:rPr lang="en-US" dirty="0">
                <a:latin typeface="Arial" panose="020B0604020202020204" pitchFamily="34" charset="0"/>
                <a:cs typeface="Arial" panose="020B0604020202020204" pitchFamily="34" charset="0"/>
              </a:rPr>
              <a:t>			d. Often attempts to relieve God given guilt by destroying conscience.</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		4. No place for God.</a:t>
            </a:r>
          </a:p>
          <a:p>
            <a:r>
              <a:rPr lang="en-US" dirty="0">
                <a:latin typeface="Arial" panose="020B0604020202020204" pitchFamily="34" charset="0"/>
                <a:cs typeface="Arial" panose="020B0604020202020204" pitchFamily="34" charset="0"/>
              </a:rPr>
              <a:t>	</a:t>
            </a:r>
          </a:p>
          <a:p>
            <a:r>
              <a:rPr lang="en-US" dirty="0">
                <a:latin typeface="Arial" panose="020B0604020202020204" pitchFamily="34" charset="0"/>
                <a:cs typeface="Arial" panose="020B0604020202020204" pitchFamily="34" charset="0"/>
              </a:rPr>
              <a:t>	</a:t>
            </a:r>
          </a:p>
        </p:txBody>
      </p:sp>
      <p:pic>
        <p:nvPicPr>
          <p:cNvPr id="3" name="Picture 2">
            <a:extLst>
              <a:ext uri="{FF2B5EF4-FFF2-40B4-BE49-F238E27FC236}">
                <a16:creationId xmlns:a16="http://schemas.microsoft.com/office/drawing/2014/main" id="{CCE23403-A0F8-BFF1-ADE1-7939429D62FB}"/>
              </a:ext>
            </a:extLst>
          </p:cNvPr>
          <p:cNvPicPr>
            <a:picLocks noChangeAspect="1"/>
          </p:cNvPicPr>
          <p:nvPr/>
        </p:nvPicPr>
        <p:blipFill>
          <a:blip r:embed="rId2"/>
          <a:stretch>
            <a:fillRect/>
          </a:stretch>
        </p:blipFill>
        <p:spPr>
          <a:xfrm>
            <a:off x="7785101" y="5683249"/>
            <a:ext cx="1435100" cy="1200151"/>
          </a:xfrm>
          <a:prstGeom prst="rect">
            <a:avLst/>
          </a:prstGeom>
        </p:spPr>
      </p:pic>
    </p:spTree>
    <p:extLst>
      <p:ext uri="{BB962C8B-B14F-4D97-AF65-F5344CB8AC3E}">
        <p14:creationId xmlns:p14="http://schemas.microsoft.com/office/powerpoint/2010/main" val="17747035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C:\Users\kevin.c.lee\Desktop\untitled.png">
            <a:extLst>
              <a:ext uri="{FF2B5EF4-FFF2-40B4-BE49-F238E27FC236}">
                <a16:creationId xmlns:a16="http://schemas.microsoft.com/office/drawing/2014/main" id="{1D835338-5015-4DAD-920E-5B3A6849A066}"/>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33784" y="25273"/>
            <a:ext cx="1723152" cy="579638"/>
          </a:xfrm>
          <a:prstGeom prst="rect">
            <a:avLst/>
          </a:prstGeom>
          <a:noFill/>
          <a:ln>
            <a:noFill/>
          </a:ln>
        </p:spPr>
      </p:pic>
      <p:sp>
        <p:nvSpPr>
          <p:cNvPr id="12" name="TextBox 11">
            <a:extLst>
              <a:ext uri="{FF2B5EF4-FFF2-40B4-BE49-F238E27FC236}">
                <a16:creationId xmlns:a16="http://schemas.microsoft.com/office/drawing/2014/main" id="{3500FD75-2AEA-F780-DE5F-18306C63AE5E}"/>
              </a:ext>
            </a:extLst>
          </p:cNvPr>
          <p:cNvSpPr txBox="1"/>
          <p:nvPr/>
        </p:nvSpPr>
        <p:spPr>
          <a:xfrm>
            <a:off x="995360" y="899796"/>
            <a:ext cx="6599525" cy="584775"/>
          </a:xfrm>
          <a:prstGeom prst="rect">
            <a:avLst/>
          </a:prstGeom>
          <a:noFill/>
        </p:spPr>
        <p:txBody>
          <a:bodyPr wrap="square" rtlCol="0">
            <a:spAutoFit/>
          </a:bodyPr>
          <a:lstStyle/>
          <a:p>
            <a:r>
              <a:rPr lang="en-US" sz="1600" b="1" dirty="0">
                <a:latin typeface="Arial" panose="020B0604020202020204" pitchFamily="34" charset="0"/>
                <a:cs typeface="Arial" panose="020B0604020202020204" pitchFamily="34" charset="0"/>
              </a:rPr>
              <a:t>TENETS OF HUMANISTIC METHOS OF SOLVING MAN’S PROBLEMS</a:t>
            </a:r>
          </a:p>
        </p:txBody>
      </p:sp>
      <p:sp>
        <p:nvSpPr>
          <p:cNvPr id="3" name="TextBox 2">
            <a:extLst>
              <a:ext uri="{FF2B5EF4-FFF2-40B4-BE49-F238E27FC236}">
                <a16:creationId xmlns:a16="http://schemas.microsoft.com/office/drawing/2014/main" id="{610D4897-4E70-4A4D-C1A8-1A74194D9D27}"/>
              </a:ext>
            </a:extLst>
          </p:cNvPr>
          <p:cNvSpPr txBox="1"/>
          <p:nvPr/>
        </p:nvSpPr>
        <p:spPr>
          <a:xfrm>
            <a:off x="591127" y="1533236"/>
            <a:ext cx="7813964" cy="3600986"/>
          </a:xfrm>
          <a:prstGeom prst="rect">
            <a:avLst/>
          </a:prstGeom>
          <a:noFill/>
        </p:spPr>
        <p:txBody>
          <a:bodyPr wrap="square" rtlCol="0">
            <a:spAutoFit/>
          </a:bodyPr>
          <a:lstStyle/>
          <a:p>
            <a:pPr marL="285750" indent="-285750">
              <a:buFont typeface="Wingdings" panose="05000000000000000000" pitchFamily="2" charset="2"/>
              <a:buChar char="Ø"/>
            </a:pPr>
            <a:r>
              <a:rPr lang="en-US" sz="2400" dirty="0">
                <a:latin typeface="Arial" panose="020B0604020202020204" pitchFamily="34" charset="0"/>
                <a:cs typeface="Arial" panose="020B0604020202020204" pitchFamily="34" charset="0"/>
              </a:rPr>
              <a:t>Humanism and Rationalism is the predominant secular philosophy. </a:t>
            </a:r>
          </a:p>
          <a:p>
            <a:pPr marL="285750" indent="-285750">
              <a:buFont typeface="Wingdings" panose="05000000000000000000" pitchFamily="2" charset="2"/>
              <a:buChar char="Ø"/>
            </a:pPr>
            <a:endParaRPr lang="en-US" sz="240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en-US" sz="2400" dirty="0">
                <a:latin typeface="Arial" panose="020B0604020202020204" pitchFamily="34" charset="0"/>
                <a:cs typeface="Arial" panose="020B0604020202020204" pitchFamily="34" charset="0"/>
              </a:rPr>
              <a:t>Humanism is a philosophical and ethical stance that emphasizes the value and agency of human beings, individually and collectively, and generally prefers critical thinking and evidence (rationalism, empiricism) over acceptance of dogma or superstition. </a:t>
            </a: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pic>
        <p:nvPicPr>
          <p:cNvPr id="2" name="Picture 1">
            <a:extLst>
              <a:ext uri="{FF2B5EF4-FFF2-40B4-BE49-F238E27FC236}">
                <a16:creationId xmlns:a16="http://schemas.microsoft.com/office/drawing/2014/main" id="{2ACC212A-5A54-9B83-0C9B-F0F48D256163}"/>
              </a:ext>
            </a:extLst>
          </p:cNvPr>
          <p:cNvPicPr>
            <a:picLocks noChangeAspect="1"/>
          </p:cNvPicPr>
          <p:nvPr/>
        </p:nvPicPr>
        <p:blipFill>
          <a:blip r:embed="rId4"/>
          <a:stretch>
            <a:fillRect/>
          </a:stretch>
        </p:blipFill>
        <p:spPr>
          <a:xfrm>
            <a:off x="7785101" y="5683249"/>
            <a:ext cx="1435100" cy="1200151"/>
          </a:xfrm>
          <a:prstGeom prst="rect">
            <a:avLst/>
          </a:prstGeom>
        </p:spPr>
      </p:pic>
    </p:spTree>
    <p:extLst>
      <p:ext uri="{BB962C8B-B14F-4D97-AF65-F5344CB8AC3E}">
        <p14:creationId xmlns:p14="http://schemas.microsoft.com/office/powerpoint/2010/main" val="41278964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C:\Users\kevin.c.lee\Desktop\untitled.png">
            <a:extLst>
              <a:ext uri="{FF2B5EF4-FFF2-40B4-BE49-F238E27FC236}">
                <a16:creationId xmlns:a16="http://schemas.microsoft.com/office/drawing/2014/main" id="{1D835338-5015-4DAD-920E-5B3A6849A066}"/>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33784" y="25273"/>
            <a:ext cx="1723152" cy="579638"/>
          </a:xfrm>
          <a:prstGeom prst="rect">
            <a:avLst/>
          </a:prstGeom>
          <a:noFill/>
          <a:ln>
            <a:noFill/>
          </a:ln>
        </p:spPr>
      </p:pic>
      <p:graphicFrame>
        <p:nvGraphicFramePr>
          <p:cNvPr id="11" name="Table 10">
            <a:extLst>
              <a:ext uri="{FF2B5EF4-FFF2-40B4-BE49-F238E27FC236}">
                <a16:creationId xmlns:a16="http://schemas.microsoft.com/office/drawing/2014/main" id="{7B768538-4F2B-3139-B343-04CDF527BF30}"/>
              </a:ext>
            </a:extLst>
          </p:cNvPr>
          <p:cNvGraphicFramePr>
            <a:graphicFrameLocks noGrp="1"/>
          </p:cNvGraphicFramePr>
          <p:nvPr/>
        </p:nvGraphicFramePr>
        <p:xfrm>
          <a:off x="263094" y="748146"/>
          <a:ext cx="8770069" cy="5989266"/>
        </p:xfrm>
        <a:graphic>
          <a:graphicData uri="http://schemas.openxmlformats.org/drawingml/2006/table">
            <a:tbl>
              <a:tblPr firstRow="1" firstCol="1" bandRow="1">
                <a:tableStyleId>{5C22544A-7EE6-4342-B048-85BDC9FD1C3A}</a:tableStyleId>
              </a:tblPr>
              <a:tblGrid>
                <a:gridCol w="1861270">
                  <a:extLst>
                    <a:ext uri="{9D8B030D-6E8A-4147-A177-3AD203B41FA5}">
                      <a16:colId xmlns:a16="http://schemas.microsoft.com/office/drawing/2014/main" val="3477107623"/>
                    </a:ext>
                  </a:extLst>
                </a:gridCol>
                <a:gridCol w="4895272">
                  <a:extLst>
                    <a:ext uri="{9D8B030D-6E8A-4147-A177-3AD203B41FA5}">
                      <a16:colId xmlns:a16="http://schemas.microsoft.com/office/drawing/2014/main" val="3348033681"/>
                    </a:ext>
                  </a:extLst>
                </a:gridCol>
                <a:gridCol w="2013527">
                  <a:extLst>
                    <a:ext uri="{9D8B030D-6E8A-4147-A177-3AD203B41FA5}">
                      <a16:colId xmlns:a16="http://schemas.microsoft.com/office/drawing/2014/main" val="2179863958"/>
                    </a:ext>
                  </a:extLst>
                </a:gridCol>
              </a:tblGrid>
              <a:tr h="236300">
                <a:tc>
                  <a:txBody>
                    <a:bodyPr/>
                    <a:lstStyle/>
                    <a:p>
                      <a:pPr marL="0" marR="0">
                        <a:lnSpc>
                          <a:spcPct val="107000"/>
                        </a:lnSpc>
                        <a:spcBef>
                          <a:spcPts val="0"/>
                        </a:spcBef>
                        <a:spcAft>
                          <a:spcPts val="0"/>
                        </a:spcAft>
                      </a:pPr>
                      <a:r>
                        <a:rPr lang="en-US" sz="1400">
                          <a:effectLst/>
                        </a:rPr>
                        <a:t>The Tenet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3546" marR="43546" marT="0" marB="0"/>
                </a:tc>
                <a:tc>
                  <a:txBody>
                    <a:bodyPr/>
                    <a:lstStyle/>
                    <a:p>
                      <a:pPr marL="0" marR="0">
                        <a:lnSpc>
                          <a:spcPct val="107000"/>
                        </a:lnSpc>
                        <a:spcBef>
                          <a:spcPts val="0"/>
                        </a:spcBef>
                        <a:spcAft>
                          <a:spcPts val="0"/>
                        </a:spcAft>
                      </a:pPr>
                      <a:r>
                        <a:rPr lang="en-US" sz="1400">
                          <a:effectLst/>
                        </a:rPr>
                        <a:t>The Rationale</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3546" marR="43546" marT="0" marB="0"/>
                </a:tc>
                <a:tc>
                  <a:txBody>
                    <a:bodyPr/>
                    <a:lstStyle/>
                    <a:p>
                      <a:pPr marL="0" marR="0">
                        <a:lnSpc>
                          <a:spcPct val="107000"/>
                        </a:lnSpc>
                        <a:spcBef>
                          <a:spcPts val="0"/>
                        </a:spcBef>
                        <a:spcAft>
                          <a:spcPts val="0"/>
                        </a:spcAft>
                      </a:pPr>
                      <a:r>
                        <a:rPr lang="en-US" sz="1400">
                          <a:effectLst/>
                        </a:rPr>
                        <a:t>The Biblical Response</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3546" marR="43546" marT="0" marB="0"/>
                </a:tc>
                <a:extLst>
                  <a:ext uri="{0D108BD9-81ED-4DB2-BD59-A6C34878D82A}">
                    <a16:rowId xmlns:a16="http://schemas.microsoft.com/office/drawing/2014/main" val="2329703402"/>
                  </a:ext>
                </a:extLst>
              </a:tr>
              <a:tr h="945198">
                <a:tc>
                  <a:txBody>
                    <a:bodyPr/>
                    <a:lstStyle/>
                    <a:p>
                      <a:pPr marL="0" marR="0">
                        <a:lnSpc>
                          <a:spcPct val="107000"/>
                        </a:lnSpc>
                        <a:spcBef>
                          <a:spcPts val="0"/>
                        </a:spcBef>
                        <a:spcAft>
                          <a:spcPts val="0"/>
                        </a:spcAft>
                      </a:pPr>
                      <a:r>
                        <a:rPr lang="en-US" sz="1400">
                          <a:effectLst/>
                        </a:rPr>
                        <a:t>Man is basically good</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3546" marR="43546" marT="0" marB="0"/>
                </a:tc>
                <a:tc>
                  <a:txBody>
                    <a:bodyPr/>
                    <a:lstStyle/>
                    <a:p>
                      <a:pPr marL="0" marR="0">
                        <a:lnSpc>
                          <a:spcPct val="107000"/>
                        </a:lnSpc>
                        <a:spcBef>
                          <a:spcPts val="0"/>
                        </a:spcBef>
                        <a:spcAft>
                          <a:spcPts val="0"/>
                        </a:spcAft>
                      </a:pPr>
                      <a:r>
                        <a:rPr lang="en-US" sz="1400" dirty="0">
                          <a:effectLst/>
                        </a:rPr>
                        <a:t>Man’s basic problem is that he does not live up to his inner potential. He is intelligent and rationale and has within him the resources to effect his own transformation.</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3546" marR="43546" marT="0" marB="0"/>
                </a:tc>
                <a:tc>
                  <a:txBody>
                    <a:bodyPr/>
                    <a:lstStyle/>
                    <a:p>
                      <a:pPr marL="0" marR="0">
                        <a:lnSpc>
                          <a:spcPct val="107000"/>
                        </a:lnSpc>
                        <a:spcBef>
                          <a:spcPts val="0"/>
                        </a:spcBef>
                        <a:spcAft>
                          <a:spcPts val="0"/>
                        </a:spcAft>
                      </a:pPr>
                      <a:r>
                        <a:rPr lang="en-US" sz="1400">
                          <a:effectLst/>
                        </a:rPr>
                        <a:t>Romans 3:10–18, 23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3546" marR="43546" marT="0" marB="0"/>
                </a:tc>
                <a:extLst>
                  <a:ext uri="{0D108BD9-81ED-4DB2-BD59-A6C34878D82A}">
                    <a16:rowId xmlns:a16="http://schemas.microsoft.com/office/drawing/2014/main" val="1405732268"/>
                  </a:ext>
                </a:extLst>
              </a:tr>
              <a:tr h="708899">
                <a:tc>
                  <a:txBody>
                    <a:bodyPr/>
                    <a:lstStyle/>
                    <a:p>
                      <a:pPr marL="0" marR="0">
                        <a:lnSpc>
                          <a:spcPct val="107000"/>
                        </a:lnSpc>
                        <a:spcBef>
                          <a:spcPts val="0"/>
                        </a:spcBef>
                        <a:spcAft>
                          <a:spcPts val="0"/>
                        </a:spcAft>
                      </a:pPr>
                      <a:r>
                        <a:rPr lang="en-US" sz="1400">
                          <a:effectLst/>
                        </a:rPr>
                        <a:t>Man can effect his own transformation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3546" marR="43546" marT="0" marB="0"/>
                </a:tc>
                <a:tc>
                  <a:txBody>
                    <a:bodyPr/>
                    <a:lstStyle/>
                    <a:p>
                      <a:pPr marL="0" marR="0">
                        <a:lnSpc>
                          <a:spcPct val="107000"/>
                        </a:lnSpc>
                        <a:spcBef>
                          <a:spcPts val="0"/>
                        </a:spcBef>
                        <a:spcAft>
                          <a:spcPts val="0"/>
                        </a:spcAft>
                      </a:pPr>
                      <a:r>
                        <a:rPr lang="en-US" sz="1400" dirty="0">
                          <a:effectLst/>
                        </a:rPr>
                        <a:t>Man’s bad behavior for which he is not responsible, is the cause of his problems; but he can change his behavior and overcome his problems.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3546" marR="43546" marT="0" marB="0"/>
                </a:tc>
                <a:tc>
                  <a:txBody>
                    <a:bodyPr/>
                    <a:lstStyle/>
                    <a:p>
                      <a:pPr marL="0" marR="0">
                        <a:lnSpc>
                          <a:spcPct val="107000"/>
                        </a:lnSpc>
                        <a:spcBef>
                          <a:spcPts val="0"/>
                        </a:spcBef>
                        <a:spcAft>
                          <a:spcPts val="0"/>
                        </a:spcAft>
                      </a:pPr>
                      <a:r>
                        <a:rPr lang="en-US" sz="1400">
                          <a:effectLst/>
                        </a:rPr>
                        <a:t>Jeremiah 13:23</a:t>
                      </a:r>
                      <a:br>
                        <a:rPr lang="en-US" sz="1400">
                          <a:effectLst/>
                        </a:rPr>
                      </a:br>
                      <a:r>
                        <a:rPr lang="en-US" sz="1400">
                          <a:effectLst/>
                        </a:rPr>
                        <a:t>Romans 7:18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3546" marR="43546" marT="0" marB="0"/>
                </a:tc>
                <a:extLst>
                  <a:ext uri="{0D108BD9-81ED-4DB2-BD59-A6C34878D82A}">
                    <a16:rowId xmlns:a16="http://schemas.microsoft.com/office/drawing/2014/main" val="4258901874"/>
                  </a:ext>
                </a:extLst>
              </a:tr>
              <a:tr h="1417797">
                <a:tc>
                  <a:txBody>
                    <a:bodyPr/>
                    <a:lstStyle/>
                    <a:p>
                      <a:pPr marL="0" marR="0">
                        <a:lnSpc>
                          <a:spcPct val="107000"/>
                        </a:lnSpc>
                        <a:spcBef>
                          <a:spcPts val="0"/>
                        </a:spcBef>
                        <a:spcAft>
                          <a:spcPts val="0"/>
                        </a:spcAft>
                      </a:pPr>
                      <a:r>
                        <a:rPr lang="en-US" sz="1400">
                          <a:effectLst/>
                        </a:rPr>
                        <a:t>Man is a victim</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3546" marR="43546" marT="0" marB="0"/>
                </a:tc>
                <a:tc>
                  <a:txBody>
                    <a:bodyPr/>
                    <a:lstStyle/>
                    <a:p>
                      <a:pPr marL="0" marR="0">
                        <a:lnSpc>
                          <a:spcPct val="107000"/>
                        </a:lnSpc>
                        <a:spcBef>
                          <a:spcPts val="0"/>
                        </a:spcBef>
                        <a:spcAft>
                          <a:spcPts val="0"/>
                        </a:spcAft>
                      </a:pPr>
                      <a:r>
                        <a:rPr lang="en-US" sz="1400">
                          <a:effectLst/>
                        </a:rPr>
                        <a:t>He is a victim of his conscience, the victim of other’s abuse, the victim of his environment, and/or the victim of his subconscious drives and is therefore not responsible for his actions. Therefore, he must identify those who victimize him, identify who is to blame, and must be re-socialized.</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3546" marR="43546" marT="0" marB="0"/>
                </a:tc>
                <a:tc>
                  <a:txBody>
                    <a:bodyPr/>
                    <a:lstStyle/>
                    <a:p>
                      <a:pPr marL="0" marR="0">
                        <a:lnSpc>
                          <a:spcPct val="107000"/>
                        </a:lnSpc>
                        <a:spcBef>
                          <a:spcPts val="0"/>
                        </a:spcBef>
                        <a:spcAft>
                          <a:spcPts val="0"/>
                        </a:spcAft>
                      </a:pPr>
                      <a:r>
                        <a:rPr lang="en-US" sz="1400">
                          <a:effectLst/>
                        </a:rPr>
                        <a:t>1 Timothy 4:1–2</a:t>
                      </a:r>
                      <a:br>
                        <a:rPr lang="en-US" sz="1400">
                          <a:effectLst/>
                        </a:rPr>
                      </a:br>
                      <a:r>
                        <a:rPr lang="en-US" sz="1400">
                          <a:effectLst/>
                        </a:rPr>
                        <a:t>Romans 1:18–25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3546" marR="43546" marT="0" marB="0"/>
                </a:tc>
                <a:extLst>
                  <a:ext uri="{0D108BD9-81ED-4DB2-BD59-A6C34878D82A}">
                    <a16:rowId xmlns:a16="http://schemas.microsoft.com/office/drawing/2014/main" val="2556148706"/>
                  </a:ext>
                </a:extLst>
              </a:tr>
              <a:tr h="708899">
                <a:tc>
                  <a:txBody>
                    <a:bodyPr/>
                    <a:lstStyle/>
                    <a:p>
                      <a:pPr marL="0" marR="0">
                        <a:lnSpc>
                          <a:spcPct val="107000"/>
                        </a:lnSpc>
                        <a:spcBef>
                          <a:spcPts val="0"/>
                        </a:spcBef>
                        <a:spcAft>
                          <a:spcPts val="0"/>
                        </a:spcAft>
                      </a:pPr>
                      <a:r>
                        <a:rPr lang="en-US" sz="1400">
                          <a:effectLst/>
                        </a:rPr>
                        <a:t>Man is an animal</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3546" marR="43546" marT="0" marB="0"/>
                </a:tc>
                <a:tc>
                  <a:txBody>
                    <a:bodyPr/>
                    <a:lstStyle/>
                    <a:p>
                      <a:pPr marL="0" marR="0">
                        <a:lnSpc>
                          <a:spcPct val="107000"/>
                        </a:lnSpc>
                        <a:spcBef>
                          <a:spcPts val="0"/>
                        </a:spcBef>
                        <a:spcAft>
                          <a:spcPts val="0"/>
                        </a:spcAft>
                      </a:pPr>
                      <a:r>
                        <a:rPr lang="en-US" sz="1400">
                          <a:effectLst/>
                        </a:rPr>
                        <a:t>Man, the superior animal must meet his needs any way he can, so long as in doing so he does not violate others.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3546" marR="43546" marT="0" marB="0"/>
                </a:tc>
                <a:tc>
                  <a:txBody>
                    <a:bodyPr/>
                    <a:lstStyle/>
                    <a:p>
                      <a:pPr marL="0" marR="0">
                        <a:lnSpc>
                          <a:spcPct val="107000"/>
                        </a:lnSpc>
                        <a:spcBef>
                          <a:spcPts val="0"/>
                        </a:spcBef>
                        <a:spcAft>
                          <a:spcPts val="0"/>
                        </a:spcAft>
                      </a:pPr>
                      <a:r>
                        <a:rPr lang="en-US" sz="1400" dirty="0">
                          <a:effectLst/>
                        </a:rPr>
                        <a:t>Ezekiel 18:20–21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3546" marR="43546" marT="0" marB="0"/>
                </a:tc>
                <a:extLst>
                  <a:ext uri="{0D108BD9-81ED-4DB2-BD59-A6C34878D82A}">
                    <a16:rowId xmlns:a16="http://schemas.microsoft.com/office/drawing/2014/main" val="1424988891"/>
                  </a:ext>
                </a:extLst>
              </a:tr>
              <a:tr h="1972173">
                <a:tc>
                  <a:txBody>
                    <a:bodyPr/>
                    <a:lstStyle/>
                    <a:p>
                      <a:pPr marL="0" marR="0">
                        <a:lnSpc>
                          <a:spcPct val="107000"/>
                        </a:lnSpc>
                        <a:spcBef>
                          <a:spcPts val="0"/>
                        </a:spcBef>
                        <a:spcAft>
                          <a:spcPts val="0"/>
                        </a:spcAft>
                      </a:pPr>
                      <a:r>
                        <a:rPr lang="en-US" sz="1400">
                          <a:effectLst/>
                        </a:rPr>
                        <a:t>Man is a negotiator</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3546" marR="43546" marT="0" marB="0"/>
                </a:tc>
                <a:tc>
                  <a:txBody>
                    <a:bodyPr/>
                    <a:lstStyle/>
                    <a:p>
                      <a:pPr marL="0" marR="0">
                        <a:lnSpc>
                          <a:spcPct val="107000"/>
                        </a:lnSpc>
                        <a:spcBef>
                          <a:spcPts val="0"/>
                        </a:spcBef>
                        <a:spcAft>
                          <a:spcPts val="0"/>
                        </a:spcAft>
                      </a:pPr>
                      <a:r>
                        <a:rPr lang="en-US" sz="1400">
                          <a:effectLst/>
                        </a:rPr>
                        <a:t>The politics of happiness describes man’s negotiating problems concerning interpersonal relationships. The quality of life is enhance by the equality of balance.</a:t>
                      </a:r>
                      <a:br>
                        <a:rPr lang="en-US" sz="1400">
                          <a:effectLst/>
                        </a:rPr>
                      </a:br>
                      <a:br>
                        <a:rPr lang="en-US" sz="1400">
                          <a:effectLst/>
                        </a:rPr>
                      </a:br>
                      <a:r>
                        <a:rPr lang="en-US" sz="1400">
                          <a:effectLst/>
                        </a:rPr>
                        <a:t>But bargaining means my priority is ME; therefore, I am willing to give you some of what you want so that you will give me what I want. But negotiation from this selfish perspective is not God’s way.</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3546" marR="43546" marT="0" marB="0"/>
                </a:tc>
                <a:tc>
                  <a:txBody>
                    <a:bodyPr/>
                    <a:lstStyle/>
                    <a:p>
                      <a:pPr marL="0" marR="0">
                        <a:lnSpc>
                          <a:spcPct val="107000"/>
                        </a:lnSpc>
                        <a:spcBef>
                          <a:spcPts val="0"/>
                        </a:spcBef>
                        <a:spcAft>
                          <a:spcPts val="0"/>
                        </a:spcAft>
                      </a:pPr>
                      <a:r>
                        <a:rPr lang="en-US" sz="1400" dirty="0">
                          <a:effectLst/>
                        </a:rPr>
                        <a:t>James 3:14–16</a:t>
                      </a:r>
                      <a:br>
                        <a:rPr lang="en-US" sz="1400" dirty="0">
                          <a:effectLst/>
                        </a:rPr>
                      </a:br>
                      <a:r>
                        <a:rPr lang="en-US" sz="1400" dirty="0">
                          <a:effectLst/>
                        </a:rPr>
                        <a:t>Philippians 2:3–4</a:t>
                      </a:r>
                      <a:br>
                        <a:rPr lang="en-US" sz="1400" dirty="0">
                          <a:effectLst/>
                        </a:rPr>
                      </a:br>
                      <a:br>
                        <a:rPr lang="en-US" sz="1400" dirty="0">
                          <a:effectLst/>
                        </a:rPr>
                      </a:br>
                      <a:br>
                        <a:rPr lang="en-US" sz="1400" dirty="0">
                          <a:effectLst/>
                        </a:rPr>
                      </a:br>
                      <a:br>
                        <a:rPr lang="en-US" sz="1400" dirty="0">
                          <a:effectLst/>
                        </a:rPr>
                      </a:br>
                      <a:br>
                        <a:rPr lang="en-US" sz="1400" dirty="0">
                          <a:effectLst/>
                        </a:rPr>
                      </a:br>
                      <a:br>
                        <a:rPr lang="en-US" sz="1400" dirty="0">
                          <a:effectLst/>
                        </a:rPr>
                      </a:br>
                      <a:r>
                        <a:rPr lang="en-US" sz="1400" dirty="0">
                          <a:effectLst/>
                        </a:rPr>
                        <a:t>Isaiah 55:9</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3546" marR="43546" marT="0" marB="0"/>
                </a:tc>
                <a:extLst>
                  <a:ext uri="{0D108BD9-81ED-4DB2-BD59-A6C34878D82A}">
                    <a16:rowId xmlns:a16="http://schemas.microsoft.com/office/drawing/2014/main" val="2327800306"/>
                  </a:ext>
                </a:extLst>
              </a:tr>
            </a:tbl>
          </a:graphicData>
        </a:graphic>
      </p:graphicFrame>
      <p:sp>
        <p:nvSpPr>
          <p:cNvPr id="12" name="TextBox 11">
            <a:extLst>
              <a:ext uri="{FF2B5EF4-FFF2-40B4-BE49-F238E27FC236}">
                <a16:creationId xmlns:a16="http://schemas.microsoft.com/office/drawing/2014/main" id="{3500FD75-2AEA-F780-DE5F-18306C63AE5E}"/>
              </a:ext>
            </a:extLst>
          </p:cNvPr>
          <p:cNvSpPr txBox="1"/>
          <p:nvPr/>
        </p:nvSpPr>
        <p:spPr>
          <a:xfrm>
            <a:off x="2009193" y="240315"/>
            <a:ext cx="7023970" cy="338554"/>
          </a:xfrm>
          <a:prstGeom prst="rect">
            <a:avLst/>
          </a:prstGeom>
          <a:noFill/>
        </p:spPr>
        <p:txBody>
          <a:bodyPr wrap="square" rtlCol="0">
            <a:spAutoFit/>
          </a:bodyPr>
          <a:lstStyle/>
          <a:p>
            <a:r>
              <a:rPr lang="en-US" sz="1600" b="1" dirty="0">
                <a:latin typeface="Arial" panose="020B0604020202020204" pitchFamily="34" charset="0"/>
                <a:cs typeface="Arial" panose="020B0604020202020204" pitchFamily="34" charset="0"/>
              </a:rPr>
              <a:t>TENETS OF HUMANISTIC METHODS OF SOLVING MAN’S PROBLEMS</a:t>
            </a:r>
          </a:p>
        </p:txBody>
      </p:sp>
    </p:spTree>
    <p:extLst>
      <p:ext uri="{BB962C8B-B14F-4D97-AF65-F5344CB8AC3E}">
        <p14:creationId xmlns:p14="http://schemas.microsoft.com/office/powerpoint/2010/main" val="40893782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84533B8-101F-717C-C5E0-B9DA8833720C}"/>
              </a:ext>
            </a:extLst>
          </p:cNvPr>
          <p:cNvSpPr>
            <a:spLocks noGrp="1"/>
          </p:cNvSpPr>
          <p:nvPr>
            <p:ph type="dt" sz="half" idx="10"/>
          </p:nvPr>
        </p:nvSpPr>
        <p:spPr/>
        <p:txBody>
          <a:bodyPr/>
          <a:lstStyle/>
          <a:p>
            <a:r>
              <a:rPr lang="en-US"/>
              <a:t>Name, Copyright Information</a:t>
            </a:r>
          </a:p>
        </p:txBody>
      </p:sp>
      <p:sp>
        <p:nvSpPr>
          <p:cNvPr id="9" name="TextBox 8">
            <a:extLst>
              <a:ext uri="{FF2B5EF4-FFF2-40B4-BE49-F238E27FC236}">
                <a16:creationId xmlns:a16="http://schemas.microsoft.com/office/drawing/2014/main" id="{61ACA2B2-E02E-72EF-2351-3955EF965DC7}"/>
              </a:ext>
            </a:extLst>
          </p:cNvPr>
          <p:cNvSpPr txBox="1"/>
          <p:nvPr/>
        </p:nvSpPr>
        <p:spPr>
          <a:xfrm>
            <a:off x="266700" y="782121"/>
            <a:ext cx="8610600" cy="5293757"/>
          </a:xfrm>
          <a:prstGeom prst="rect">
            <a:avLst/>
          </a:prstGeom>
          <a:noFill/>
        </p:spPr>
        <p:txBody>
          <a:bodyPr wrap="square">
            <a:spAutoFit/>
          </a:bodyPr>
          <a:lstStyle/>
          <a:p>
            <a:r>
              <a:rPr lang="en-US" sz="1300" b="1" i="1" dirty="0">
                <a:latin typeface="Arial" panose="020B0604020202020204" pitchFamily="34" charset="0"/>
                <a:cs typeface="Arial" panose="020B0604020202020204" pitchFamily="34" charset="0"/>
              </a:rPr>
              <a:t>All flesh is not the same flesh, but there is one flesh of mankind, another flesh of animals, another flesh of birds, and another of fish. There are also heavenly bodies and earthly bodies, but the glory of the heavenly is one, and the glory of the earthly is another. There is one glory of the sun, another glory of the moon, and another glory of the stars; for star differs from star in glory.</a:t>
            </a:r>
          </a:p>
          <a:p>
            <a:endParaRPr lang="en-US" sz="1300" b="1" i="1" dirty="0">
              <a:latin typeface="Arial" panose="020B0604020202020204" pitchFamily="34" charset="0"/>
              <a:cs typeface="Arial" panose="020B0604020202020204" pitchFamily="34" charset="0"/>
            </a:endParaRPr>
          </a:p>
          <a:p>
            <a:r>
              <a:rPr lang="en-US" sz="1300" b="1" i="1" dirty="0">
                <a:latin typeface="Arial" panose="020B0604020202020204" pitchFamily="34" charset="0"/>
                <a:cs typeface="Arial" panose="020B0604020202020204" pitchFamily="34" charset="0"/>
              </a:rPr>
              <a:t>So also is the resurrection of the dead. It is sown a perishable body, it is raised an imperishable body; it is sown in dishonor, it is raised in glory; it is sown in weakness, it is raised in power; it is sown a natural body, it is raised a spiritual body. If there is a natural body, there is also a spiritual body. So also it is written: “The first man, Adam, became a living person.” The last Adam was a life-giving spirit. However, the spiritual is not first, but the natural; then the spiritual. The first man is from the earth, earthy; the second Man is from heaven. As is the earthy one, so also are those who are earthy; and as is the heavenly One, so also are those who are heavenly. Just as we have borne the image of the earthy, we will also bear the image of the heavenly.</a:t>
            </a:r>
          </a:p>
          <a:p>
            <a:endParaRPr lang="en-US" sz="1300" b="1" i="1" dirty="0">
              <a:latin typeface="Arial" panose="020B0604020202020204" pitchFamily="34" charset="0"/>
              <a:cs typeface="Arial" panose="020B0604020202020204" pitchFamily="34" charset="0"/>
            </a:endParaRPr>
          </a:p>
          <a:p>
            <a:r>
              <a:rPr lang="en-US" sz="1300" b="1" i="1" dirty="0">
                <a:latin typeface="Arial" panose="020B0604020202020204" pitchFamily="34" charset="0"/>
                <a:cs typeface="Arial" panose="020B0604020202020204" pitchFamily="34" charset="0"/>
              </a:rPr>
              <a:t>Now I say this, brothers and sisters, that flesh and blood cannot inherit the kingdom of God; nor does the perishable inherit the imperishable. Behold, I am telling you a mystery; we will not all sleep, but we will all be changed, in a moment, in the twinkling of an eye, at the last trumpet; for the trumpet will sound, and the dead will be raised imperishable, and we will be changed. For this perishable must put on the imperishable, and this mortal must put on immortality. But when this perishable puts on the imperishable, and this mortal puts on immortality, then will come about the saying that is written: “Death has been swallowed up in victory. Where, O Death, is your victory? Where, O Death, is your sting?” The sting of death is sin, and the power of sin is the Law; but thanks be to God, who gives us the victory through our Lord Jesus Christ.</a:t>
            </a:r>
          </a:p>
          <a:p>
            <a:endParaRPr lang="en-US" sz="1300" b="1" i="1" dirty="0">
              <a:latin typeface="Arial" panose="020B0604020202020204" pitchFamily="34" charset="0"/>
              <a:cs typeface="Arial" panose="020B0604020202020204" pitchFamily="34" charset="0"/>
            </a:endParaRPr>
          </a:p>
          <a:p>
            <a:r>
              <a:rPr lang="en-US" sz="1300" b="1" i="1" dirty="0">
                <a:latin typeface="Arial" panose="020B0604020202020204" pitchFamily="34" charset="0"/>
                <a:cs typeface="Arial" panose="020B0604020202020204" pitchFamily="34" charset="0"/>
              </a:rPr>
              <a:t>Therefore, my beloved brothers and sisters, be firm, immovable, always excelling in the work of the Lord, knowing that your labor is not in vain in the Lord.</a:t>
            </a:r>
          </a:p>
        </p:txBody>
      </p:sp>
      <p:sp>
        <p:nvSpPr>
          <p:cNvPr id="6" name="TextBox 5">
            <a:extLst>
              <a:ext uri="{FF2B5EF4-FFF2-40B4-BE49-F238E27FC236}">
                <a16:creationId xmlns:a16="http://schemas.microsoft.com/office/drawing/2014/main" id="{855753D7-01E3-C8EC-F4C8-D14FFBA9B2A5}"/>
              </a:ext>
            </a:extLst>
          </p:cNvPr>
          <p:cNvSpPr txBox="1"/>
          <p:nvPr/>
        </p:nvSpPr>
        <p:spPr>
          <a:xfrm>
            <a:off x="2352674" y="215978"/>
            <a:ext cx="5622926" cy="400110"/>
          </a:xfrm>
          <a:prstGeom prst="rect">
            <a:avLst/>
          </a:prstGeom>
          <a:noFill/>
        </p:spPr>
        <p:txBody>
          <a:bodyPr wrap="square">
            <a:spAutoFit/>
          </a:bodyPr>
          <a:lstStyle/>
          <a:p>
            <a:r>
              <a:rPr lang="en-US" sz="2000" b="1" dirty="0">
                <a:latin typeface="Arial" panose="020B0604020202020204" pitchFamily="34" charset="0"/>
                <a:cs typeface="Arial" panose="020B0604020202020204" pitchFamily="34" charset="0"/>
              </a:rPr>
              <a:t>OUR LIVING HOPE – 1 Corinthians 15:39-58</a:t>
            </a:r>
          </a:p>
        </p:txBody>
      </p:sp>
      <p:pic>
        <p:nvPicPr>
          <p:cNvPr id="7" name="Picture 6">
            <a:extLst>
              <a:ext uri="{FF2B5EF4-FFF2-40B4-BE49-F238E27FC236}">
                <a16:creationId xmlns:a16="http://schemas.microsoft.com/office/drawing/2014/main" id="{DF537EBF-C302-D3C3-8E91-A8E07EB71F9E}"/>
              </a:ext>
            </a:extLst>
          </p:cNvPr>
          <p:cNvPicPr>
            <a:picLocks noChangeAspect="1"/>
          </p:cNvPicPr>
          <p:nvPr/>
        </p:nvPicPr>
        <p:blipFill>
          <a:blip r:embed="rId3"/>
          <a:stretch>
            <a:fillRect/>
          </a:stretch>
        </p:blipFill>
        <p:spPr>
          <a:xfrm>
            <a:off x="7785101" y="5683249"/>
            <a:ext cx="1435100" cy="1200151"/>
          </a:xfrm>
          <a:prstGeom prst="rect">
            <a:avLst/>
          </a:prstGeom>
        </p:spPr>
      </p:pic>
    </p:spTree>
    <p:extLst>
      <p:ext uri="{BB962C8B-B14F-4D97-AF65-F5344CB8AC3E}">
        <p14:creationId xmlns:p14="http://schemas.microsoft.com/office/powerpoint/2010/main" val="35531681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2B5BC98-93FB-4A4C-79D3-DC46D80E21E6}"/>
              </a:ext>
            </a:extLst>
          </p:cNvPr>
          <p:cNvSpPr>
            <a:spLocks noGrp="1"/>
          </p:cNvSpPr>
          <p:nvPr>
            <p:ph type="dt" sz="half" idx="10"/>
          </p:nvPr>
        </p:nvSpPr>
        <p:spPr/>
        <p:txBody>
          <a:bodyPr/>
          <a:lstStyle/>
          <a:p>
            <a:r>
              <a:rPr lang="en-US"/>
              <a:t>Name, Copyright Information</a:t>
            </a:r>
          </a:p>
        </p:txBody>
      </p:sp>
      <p:sp>
        <p:nvSpPr>
          <p:cNvPr id="4" name="TextBox 3">
            <a:extLst>
              <a:ext uri="{FF2B5EF4-FFF2-40B4-BE49-F238E27FC236}">
                <a16:creationId xmlns:a16="http://schemas.microsoft.com/office/drawing/2014/main" id="{88D900E0-AA90-7D8B-DA8E-0CA13DE5CDC8}"/>
              </a:ext>
            </a:extLst>
          </p:cNvPr>
          <p:cNvSpPr txBox="1"/>
          <p:nvPr/>
        </p:nvSpPr>
        <p:spPr>
          <a:xfrm>
            <a:off x="2809875" y="360521"/>
            <a:ext cx="4578350" cy="369332"/>
          </a:xfrm>
          <a:prstGeom prst="rect">
            <a:avLst/>
          </a:prstGeom>
          <a:noFill/>
        </p:spPr>
        <p:txBody>
          <a:bodyPr wrap="square">
            <a:spAutoFit/>
          </a:bodyPr>
          <a:lstStyle/>
          <a:p>
            <a:r>
              <a:rPr lang="en-US" b="1" dirty="0">
                <a:latin typeface="Arial" panose="020B0604020202020204" pitchFamily="34" charset="0"/>
                <a:cs typeface="Arial" panose="020B0604020202020204" pitchFamily="34" charset="0"/>
              </a:rPr>
              <a:t>Biblical Basis for Role Differences</a:t>
            </a:r>
          </a:p>
        </p:txBody>
      </p:sp>
      <p:sp>
        <p:nvSpPr>
          <p:cNvPr id="6" name="TextBox 5">
            <a:extLst>
              <a:ext uri="{FF2B5EF4-FFF2-40B4-BE49-F238E27FC236}">
                <a16:creationId xmlns:a16="http://schemas.microsoft.com/office/drawing/2014/main" id="{D046257E-2669-C34B-FBFA-02DCD9A10B10}"/>
              </a:ext>
            </a:extLst>
          </p:cNvPr>
          <p:cNvSpPr txBox="1"/>
          <p:nvPr/>
        </p:nvSpPr>
        <p:spPr>
          <a:xfrm>
            <a:off x="202327" y="2009447"/>
            <a:ext cx="5622925" cy="400110"/>
          </a:xfrm>
          <a:prstGeom prst="rect">
            <a:avLst/>
          </a:prstGeom>
          <a:noFill/>
        </p:spPr>
        <p:txBody>
          <a:bodyPr wrap="square">
            <a:spAutoFit/>
          </a:bodyPr>
          <a:lstStyle/>
          <a:p>
            <a:r>
              <a:rPr lang="en-US" dirty="0">
                <a:latin typeface="Arial" panose="020B0604020202020204" pitchFamily="34" charset="0"/>
                <a:cs typeface="Arial" panose="020B0604020202020204" pitchFamily="34" charset="0"/>
              </a:rPr>
              <a:t>The Bible teaches </a:t>
            </a:r>
            <a:r>
              <a:rPr lang="en-US" sz="2000" b="1" dirty="0">
                <a:solidFill>
                  <a:srgbClr val="FF0000"/>
                </a:solidFill>
                <a:latin typeface="Arial" panose="020B0604020202020204" pitchFamily="34" charset="0"/>
                <a:cs typeface="Arial" panose="020B0604020202020204" pitchFamily="34" charset="0"/>
              </a:rPr>
              <a:t>complementarianism</a:t>
            </a:r>
            <a:r>
              <a:rPr lang="en-US" sz="2000" b="1" dirty="0">
                <a:latin typeface="Arial" panose="020B0604020202020204" pitchFamily="34" charset="0"/>
                <a:cs typeface="Arial" panose="020B0604020202020204" pitchFamily="34" charset="0"/>
              </a:rPr>
              <a:t> </a:t>
            </a:r>
          </a:p>
        </p:txBody>
      </p:sp>
      <p:sp>
        <p:nvSpPr>
          <p:cNvPr id="8" name="TextBox 7">
            <a:extLst>
              <a:ext uri="{FF2B5EF4-FFF2-40B4-BE49-F238E27FC236}">
                <a16:creationId xmlns:a16="http://schemas.microsoft.com/office/drawing/2014/main" id="{BFB1E530-AB85-B581-9386-384E554AF758}"/>
              </a:ext>
            </a:extLst>
          </p:cNvPr>
          <p:cNvSpPr txBox="1"/>
          <p:nvPr/>
        </p:nvSpPr>
        <p:spPr>
          <a:xfrm>
            <a:off x="202327" y="4349901"/>
            <a:ext cx="8010524" cy="1754326"/>
          </a:xfrm>
          <a:prstGeom prst="rect">
            <a:avLst/>
          </a:prstGeom>
          <a:noFill/>
        </p:spPr>
        <p:txBody>
          <a:bodyPr wrap="square">
            <a:spAutoFit/>
          </a:bodyPr>
          <a:lstStyle/>
          <a:p>
            <a:r>
              <a:rPr lang="en-US" b="1" dirty="0">
                <a:solidFill>
                  <a:srgbClr val="FF0000"/>
                </a:solidFill>
                <a:latin typeface="Arial" panose="020B0604020202020204" pitchFamily="34" charset="0"/>
                <a:cs typeface="Arial" panose="020B0604020202020204" pitchFamily="34" charset="0"/>
              </a:rPr>
              <a:t>Equality</a:t>
            </a:r>
            <a:r>
              <a:rPr lang="en-US" dirty="0">
                <a:latin typeface="Arial" panose="020B0604020202020204" pitchFamily="34" charset="0"/>
                <a:cs typeface="Arial" panose="020B0604020202020204" pitchFamily="34" charset="0"/>
              </a:rPr>
              <a:t> in spirituality and personhood (Genesis 1:26-28, Genesis 2: 18-24; Galatians 3:25-29, 1 Peter 3:7)</a:t>
            </a:r>
          </a:p>
          <a:p>
            <a:endParaRPr lang="en-US" dirty="0">
              <a:latin typeface="Arial" panose="020B0604020202020204" pitchFamily="34" charset="0"/>
              <a:cs typeface="Arial" panose="020B0604020202020204" pitchFamily="34" charset="0"/>
            </a:endParaRPr>
          </a:p>
          <a:p>
            <a:r>
              <a:rPr lang="en-US" b="1" dirty="0">
                <a:solidFill>
                  <a:srgbClr val="FF0000"/>
                </a:solidFill>
                <a:latin typeface="Arial" panose="020B0604020202020204" pitchFamily="34" charset="0"/>
                <a:cs typeface="Arial" panose="020B0604020202020204" pitchFamily="34" charset="0"/>
              </a:rPr>
              <a:t>Functional role differences </a:t>
            </a:r>
            <a:r>
              <a:rPr lang="en-US" dirty="0">
                <a:latin typeface="Arial" panose="020B0604020202020204" pitchFamily="34" charset="0"/>
                <a:cs typeface="Arial" panose="020B0604020202020204" pitchFamily="34" charset="0"/>
              </a:rPr>
              <a:t>in the home and in the church.  (Genesis 2: 18-24; Proverbs 31:10-31, Ephesians 5:22-33, 1 Peter 3:1-7).</a:t>
            </a:r>
          </a:p>
          <a:p>
            <a:endParaRPr lang="en-US"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9AC69CDB-9F2F-2C29-42F5-B8427D5F6B1E}"/>
              </a:ext>
            </a:extLst>
          </p:cNvPr>
          <p:cNvSpPr txBox="1"/>
          <p:nvPr/>
        </p:nvSpPr>
        <p:spPr>
          <a:xfrm>
            <a:off x="202327" y="771891"/>
            <a:ext cx="8272622" cy="923330"/>
          </a:xfrm>
          <a:prstGeom prst="rect">
            <a:avLst/>
          </a:prstGeom>
          <a:noFill/>
        </p:spPr>
        <p:txBody>
          <a:bodyPr wrap="square">
            <a:spAutoFit/>
          </a:bodyPr>
          <a:lstStyle/>
          <a:p>
            <a:r>
              <a:rPr lang="en-US" dirty="0">
                <a:latin typeface="Arial" panose="020B0604020202020204" pitchFamily="34" charset="0"/>
                <a:cs typeface="Arial" panose="020B0604020202020204" pitchFamily="34" charset="0"/>
              </a:rPr>
              <a:t>Describe the biblical understanding of manhood and womanhood from both an </a:t>
            </a:r>
            <a:r>
              <a:rPr lang="en-US" b="1" u="sng" dirty="0">
                <a:solidFill>
                  <a:srgbClr val="FF0000"/>
                </a:solidFill>
                <a:latin typeface="Arial" panose="020B0604020202020204" pitchFamily="34" charset="0"/>
                <a:cs typeface="Arial" panose="020B0604020202020204" pitchFamily="34" charset="0"/>
              </a:rPr>
              <a:t>egalitarian</a:t>
            </a:r>
            <a:r>
              <a:rPr lang="en-US" b="1" u="sng"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and </a:t>
            </a:r>
            <a:r>
              <a:rPr lang="en-US" b="1" u="sng" dirty="0">
                <a:solidFill>
                  <a:srgbClr val="FF0000"/>
                </a:solidFill>
                <a:latin typeface="Arial" panose="020B0604020202020204" pitchFamily="34" charset="0"/>
                <a:cs typeface="Arial" panose="020B0604020202020204" pitchFamily="34" charset="0"/>
              </a:rPr>
              <a:t>complementarian</a:t>
            </a:r>
            <a:r>
              <a:rPr lang="en-US" dirty="0">
                <a:latin typeface="Arial" panose="020B0604020202020204" pitchFamily="34" charset="0"/>
                <a:cs typeface="Arial" panose="020B0604020202020204" pitchFamily="34" charset="0"/>
              </a:rPr>
              <a:t> perspective.  Explain which view you embrace and outline why you believe it to be the most biblical.</a:t>
            </a:r>
          </a:p>
        </p:txBody>
      </p:sp>
      <p:sp>
        <p:nvSpPr>
          <p:cNvPr id="7" name="TextBox 6">
            <a:extLst>
              <a:ext uri="{FF2B5EF4-FFF2-40B4-BE49-F238E27FC236}">
                <a16:creationId xmlns:a16="http://schemas.microsoft.com/office/drawing/2014/main" id="{71A964F1-B8C7-CFE1-E637-DAA35E1C74C3}"/>
              </a:ext>
            </a:extLst>
          </p:cNvPr>
          <p:cNvSpPr txBox="1"/>
          <p:nvPr/>
        </p:nvSpPr>
        <p:spPr>
          <a:xfrm>
            <a:off x="202327" y="2492871"/>
            <a:ext cx="8331199" cy="1477328"/>
          </a:xfrm>
          <a:prstGeom prst="rect">
            <a:avLst/>
          </a:prstGeom>
          <a:noFill/>
        </p:spPr>
        <p:txBody>
          <a:bodyPr wrap="square">
            <a:spAutoFit/>
          </a:bodyPr>
          <a:lstStyle/>
          <a:p>
            <a:r>
              <a:rPr lang="en-US" dirty="0">
                <a:latin typeface="Arial" panose="020B0604020202020204" pitchFamily="34" charset="0"/>
                <a:cs typeface="Arial" panose="020B0604020202020204" pitchFamily="34" charset="0"/>
              </a:rPr>
              <a:t>Genesis 2: 18-24 – “a helper suitable for him”.</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1 Corinthians 11:3 – “Headship”</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Ephesians 5:22-33 – “Headship and Submission”</a:t>
            </a:r>
          </a:p>
        </p:txBody>
      </p:sp>
      <p:pic>
        <p:nvPicPr>
          <p:cNvPr id="3" name="Picture 2">
            <a:extLst>
              <a:ext uri="{FF2B5EF4-FFF2-40B4-BE49-F238E27FC236}">
                <a16:creationId xmlns:a16="http://schemas.microsoft.com/office/drawing/2014/main" id="{8642D917-8823-918C-5E8B-EAB2A83C29AD}"/>
              </a:ext>
            </a:extLst>
          </p:cNvPr>
          <p:cNvPicPr>
            <a:picLocks noChangeAspect="1"/>
          </p:cNvPicPr>
          <p:nvPr/>
        </p:nvPicPr>
        <p:blipFill>
          <a:blip r:embed="rId2"/>
          <a:stretch>
            <a:fillRect/>
          </a:stretch>
        </p:blipFill>
        <p:spPr>
          <a:xfrm>
            <a:off x="7785101" y="5683249"/>
            <a:ext cx="1435100" cy="1200151"/>
          </a:xfrm>
          <a:prstGeom prst="rect">
            <a:avLst/>
          </a:prstGeom>
        </p:spPr>
      </p:pic>
    </p:spTree>
    <p:extLst>
      <p:ext uri="{BB962C8B-B14F-4D97-AF65-F5344CB8AC3E}">
        <p14:creationId xmlns:p14="http://schemas.microsoft.com/office/powerpoint/2010/main" val="17266606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FF91EFA-02B9-EDF4-3A43-ECAE48B19662}"/>
              </a:ext>
            </a:extLst>
          </p:cNvPr>
          <p:cNvSpPr>
            <a:spLocks noGrp="1"/>
          </p:cNvSpPr>
          <p:nvPr>
            <p:ph type="dt" sz="half" idx="10"/>
          </p:nvPr>
        </p:nvSpPr>
        <p:spPr/>
        <p:txBody>
          <a:bodyPr/>
          <a:lstStyle/>
          <a:p>
            <a:r>
              <a:rPr lang="en-US"/>
              <a:t>Name, Copyright Information</a:t>
            </a:r>
          </a:p>
        </p:txBody>
      </p:sp>
      <p:sp>
        <p:nvSpPr>
          <p:cNvPr id="4" name="TextBox 3">
            <a:extLst>
              <a:ext uri="{FF2B5EF4-FFF2-40B4-BE49-F238E27FC236}">
                <a16:creationId xmlns:a16="http://schemas.microsoft.com/office/drawing/2014/main" id="{F4E9271B-1B66-A9DA-357C-35E789819713}"/>
              </a:ext>
            </a:extLst>
          </p:cNvPr>
          <p:cNvSpPr txBox="1"/>
          <p:nvPr/>
        </p:nvSpPr>
        <p:spPr>
          <a:xfrm>
            <a:off x="419101" y="1315294"/>
            <a:ext cx="7861299" cy="4278094"/>
          </a:xfrm>
          <a:prstGeom prst="rect">
            <a:avLst/>
          </a:prstGeom>
          <a:noFill/>
        </p:spPr>
        <p:txBody>
          <a:bodyPr wrap="square">
            <a:spAutoFit/>
          </a:bodyPr>
          <a:lstStyle/>
          <a:p>
            <a:r>
              <a:rPr lang="en-US" sz="2000" b="1" u="sng" dirty="0">
                <a:solidFill>
                  <a:srgbClr val="FF0000"/>
                </a:solidFill>
                <a:latin typeface="Arial" panose="020B0604020202020204" pitchFamily="34" charset="0"/>
                <a:cs typeface="Arial" panose="020B0604020202020204" pitchFamily="34" charset="0"/>
              </a:rPr>
              <a:t>Complementarian relationship </a:t>
            </a:r>
            <a:r>
              <a:rPr lang="en-US" dirty="0">
                <a:latin typeface="Arial" panose="020B0604020202020204" pitchFamily="34" charset="0"/>
                <a:cs typeface="Arial" panose="020B0604020202020204" pitchFamily="34" charset="0"/>
              </a:rPr>
              <a:t>– </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Gender roles ordained by God; men and women created to </a:t>
            </a:r>
            <a:r>
              <a:rPr lang="en-US" b="1" dirty="0">
                <a:solidFill>
                  <a:srgbClr val="FF0000"/>
                </a:solidFill>
                <a:latin typeface="Arial" panose="020B0604020202020204" pitchFamily="34" charset="0"/>
                <a:cs typeface="Arial" panose="020B0604020202020204" pitchFamily="34" charset="0"/>
              </a:rPr>
              <a:t>complement</a:t>
            </a:r>
            <a:r>
              <a:rPr lang="en-US" dirty="0">
                <a:latin typeface="Arial" panose="020B0604020202020204" pitchFamily="34" charset="0"/>
                <a:cs typeface="Arial" panose="020B0604020202020204" pitchFamily="34" charset="0"/>
              </a:rPr>
              <a:t> one another. God’s roles for husbands and wives are distinct and part of God’s creative order.</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Gender roles are Christ-honoring:</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Men/husbands love and provide leadership to their wives and family</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Women/wives submit to their husbands and his leadership as the most suitable helper. </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Gender roles established by God are given to the church as men assume leadership over the church and women submit to male leadership. </a:t>
            </a:r>
          </a:p>
        </p:txBody>
      </p:sp>
      <p:sp>
        <p:nvSpPr>
          <p:cNvPr id="3" name="TextBox 2">
            <a:extLst>
              <a:ext uri="{FF2B5EF4-FFF2-40B4-BE49-F238E27FC236}">
                <a16:creationId xmlns:a16="http://schemas.microsoft.com/office/drawing/2014/main" id="{616085FD-A7C4-D2A1-3D98-8C2DA736C937}"/>
              </a:ext>
            </a:extLst>
          </p:cNvPr>
          <p:cNvSpPr txBox="1"/>
          <p:nvPr/>
        </p:nvSpPr>
        <p:spPr>
          <a:xfrm>
            <a:off x="2809875" y="360521"/>
            <a:ext cx="4578350" cy="369332"/>
          </a:xfrm>
          <a:prstGeom prst="rect">
            <a:avLst/>
          </a:prstGeom>
          <a:noFill/>
        </p:spPr>
        <p:txBody>
          <a:bodyPr wrap="square">
            <a:spAutoFit/>
          </a:bodyPr>
          <a:lstStyle/>
          <a:p>
            <a:r>
              <a:rPr lang="en-US" b="1" dirty="0">
                <a:latin typeface="Arial" panose="020B0604020202020204" pitchFamily="34" charset="0"/>
                <a:cs typeface="Arial" panose="020B0604020202020204" pitchFamily="34" charset="0"/>
              </a:rPr>
              <a:t>Biblical Basis for Role Differences</a:t>
            </a:r>
          </a:p>
        </p:txBody>
      </p:sp>
      <p:pic>
        <p:nvPicPr>
          <p:cNvPr id="5" name="Picture 4">
            <a:extLst>
              <a:ext uri="{FF2B5EF4-FFF2-40B4-BE49-F238E27FC236}">
                <a16:creationId xmlns:a16="http://schemas.microsoft.com/office/drawing/2014/main" id="{C5E6E723-52B6-AD12-5A94-837D6A3D5662}"/>
              </a:ext>
            </a:extLst>
          </p:cNvPr>
          <p:cNvPicPr>
            <a:picLocks noChangeAspect="1"/>
          </p:cNvPicPr>
          <p:nvPr/>
        </p:nvPicPr>
        <p:blipFill>
          <a:blip r:embed="rId3"/>
          <a:stretch>
            <a:fillRect/>
          </a:stretch>
        </p:blipFill>
        <p:spPr>
          <a:xfrm>
            <a:off x="7785101" y="5683249"/>
            <a:ext cx="1435100" cy="1200151"/>
          </a:xfrm>
          <a:prstGeom prst="rect">
            <a:avLst/>
          </a:prstGeom>
        </p:spPr>
      </p:pic>
    </p:spTree>
    <p:extLst>
      <p:ext uri="{BB962C8B-B14F-4D97-AF65-F5344CB8AC3E}">
        <p14:creationId xmlns:p14="http://schemas.microsoft.com/office/powerpoint/2010/main" val="22661596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7688ECC-C2BE-AF1A-2ED8-2A7A7B33C7DE}"/>
              </a:ext>
            </a:extLst>
          </p:cNvPr>
          <p:cNvSpPr>
            <a:spLocks noGrp="1"/>
          </p:cNvSpPr>
          <p:nvPr>
            <p:ph type="dt" sz="half" idx="10"/>
          </p:nvPr>
        </p:nvSpPr>
        <p:spPr/>
        <p:txBody>
          <a:bodyPr/>
          <a:lstStyle/>
          <a:p>
            <a:r>
              <a:rPr lang="en-US"/>
              <a:t>Name, Copyright Information</a:t>
            </a:r>
          </a:p>
        </p:txBody>
      </p:sp>
      <p:sp>
        <p:nvSpPr>
          <p:cNvPr id="4" name="TextBox 3">
            <a:extLst>
              <a:ext uri="{FF2B5EF4-FFF2-40B4-BE49-F238E27FC236}">
                <a16:creationId xmlns:a16="http://schemas.microsoft.com/office/drawing/2014/main" id="{3A1C8BB1-4B6A-7538-CF49-FF2987D991EC}"/>
              </a:ext>
            </a:extLst>
          </p:cNvPr>
          <p:cNvSpPr txBox="1"/>
          <p:nvPr/>
        </p:nvSpPr>
        <p:spPr>
          <a:xfrm>
            <a:off x="317499" y="2140714"/>
            <a:ext cx="7962902" cy="3170099"/>
          </a:xfrm>
          <a:prstGeom prst="rect">
            <a:avLst/>
          </a:prstGeom>
          <a:noFill/>
        </p:spPr>
        <p:txBody>
          <a:bodyPr wrap="square">
            <a:spAutoFit/>
          </a:bodyPr>
          <a:lstStyle/>
          <a:p>
            <a:r>
              <a:rPr lang="en-US" sz="2000" dirty="0">
                <a:latin typeface="Arial" panose="020B0604020202020204" pitchFamily="34" charset="0"/>
                <a:cs typeface="Arial" panose="020B0604020202020204" pitchFamily="34" charset="0"/>
              </a:rPr>
              <a:t>God-ordained and Christ-honoring male headship is not dominating or oppressive, but is sacrificial, loving, and servant leadership. </a:t>
            </a:r>
          </a:p>
          <a:p>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Female submission is willing, voluntary, and not forced subjugation and is done as a picture of the church submitting to Christ. </a:t>
            </a:r>
          </a:p>
          <a:p>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Equality in spirituality and personhood. 1 Peter 3:7 - spouses are joint heirs. Galatians 3:28: “There is neither Jew nor Greek, there is neither slave nor free, there is neither male nor female; for you are all one in Christ Jesus.”</a:t>
            </a:r>
          </a:p>
        </p:txBody>
      </p:sp>
      <p:sp>
        <p:nvSpPr>
          <p:cNvPr id="3" name="TextBox 2">
            <a:extLst>
              <a:ext uri="{FF2B5EF4-FFF2-40B4-BE49-F238E27FC236}">
                <a16:creationId xmlns:a16="http://schemas.microsoft.com/office/drawing/2014/main" id="{255AC3EB-D9C3-44D9-37E6-E34394E52B4F}"/>
              </a:ext>
            </a:extLst>
          </p:cNvPr>
          <p:cNvSpPr txBox="1"/>
          <p:nvPr/>
        </p:nvSpPr>
        <p:spPr>
          <a:xfrm>
            <a:off x="2809875" y="360521"/>
            <a:ext cx="4578350" cy="400110"/>
          </a:xfrm>
          <a:prstGeom prst="rect">
            <a:avLst/>
          </a:prstGeom>
          <a:noFill/>
        </p:spPr>
        <p:txBody>
          <a:bodyPr wrap="square">
            <a:spAutoFit/>
          </a:bodyPr>
          <a:lstStyle/>
          <a:p>
            <a:r>
              <a:rPr lang="en-US" sz="2000" b="1" dirty="0">
                <a:latin typeface="Arial" panose="020B0604020202020204" pitchFamily="34" charset="0"/>
                <a:cs typeface="Arial" panose="020B0604020202020204" pitchFamily="34" charset="0"/>
              </a:rPr>
              <a:t>Biblical Basis for Role Differences</a:t>
            </a:r>
          </a:p>
        </p:txBody>
      </p:sp>
      <p:sp>
        <p:nvSpPr>
          <p:cNvPr id="6" name="TextBox 5">
            <a:extLst>
              <a:ext uri="{FF2B5EF4-FFF2-40B4-BE49-F238E27FC236}">
                <a16:creationId xmlns:a16="http://schemas.microsoft.com/office/drawing/2014/main" id="{7FB574DF-44E5-5108-D3AE-2F7AC8769CCF}"/>
              </a:ext>
            </a:extLst>
          </p:cNvPr>
          <p:cNvSpPr txBox="1"/>
          <p:nvPr/>
        </p:nvSpPr>
        <p:spPr>
          <a:xfrm>
            <a:off x="317499" y="1221283"/>
            <a:ext cx="4578350" cy="400110"/>
          </a:xfrm>
          <a:prstGeom prst="rect">
            <a:avLst/>
          </a:prstGeom>
          <a:noFill/>
        </p:spPr>
        <p:txBody>
          <a:bodyPr wrap="square">
            <a:spAutoFit/>
          </a:bodyPr>
          <a:lstStyle/>
          <a:p>
            <a:r>
              <a:rPr lang="en-US" sz="2000" b="1" dirty="0">
                <a:solidFill>
                  <a:srgbClr val="FF0000"/>
                </a:solidFill>
                <a:latin typeface="Arial" panose="020B0604020202020204" pitchFamily="34" charset="0"/>
                <a:cs typeface="Arial" panose="020B0604020202020204" pitchFamily="34" charset="0"/>
              </a:rPr>
              <a:t>Complementarian relationship – </a:t>
            </a:r>
          </a:p>
        </p:txBody>
      </p:sp>
      <p:pic>
        <p:nvPicPr>
          <p:cNvPr id="5" name="Picture 4">
            <a:extLst>
              <a:ext uri="{FF2B5EF4-FFF2-40B4-BE49-F238E27FC236}">
                <a16:creationId xmlns:a16="http://schemas.microsoft.com/office/drawing/2014/main" id="{21C615CB-55AF-C399-8A88-79AA35EA13D1}"/>
              </a:ext>
            </a:extLst>
          </p:cNvPr>
          <p:cNvPicPr>
            <a:picLocks noChangeAspect="1"/>
          </p:cNvPicPr>
          <p:nvPr/>
        </p:nvPicPr>
        <p:blipFill>
          <a:blip r:embed="rId3"/>
          <a:stretch>
            <a:fillRect/>
          </a:stretch>
        </p:blipFill>
        <p:spPr>
          <a:xfrm>
            <a:off x="7785101" y="5683249"/>
            <a:ext cx="1435100" cy="1200151"/>
          </a:xfrm>
          <a:prstGeom prst="rect">
            <a:avLst/>
          </a:prstGeom>
        </p:spPr>
      </p:pic>
    </p:spTree>
    <p:extLst>
      <p:ext uri="{BB962C8B-B14F-4D97-AF65-F5344CB8AC3E}">
        <p14:creationId xmlns:p14="http://schemas.microsoft.com/office/powerpoint/2010/main" val="30717521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0" y="449588"/>
            <a:ext cx="9010216" cy="857250"/>
          </a:xfrm>
        </p:spPr>
        <p:txBody>
          <a:bodyPr>
            <a:noAutofit/>
          </a:bodyPr>
          <a:lstStyle/>
          <a:p>
            <a:pPr algn="ctr"/>
            <a:r>
              <a:rPr lang="en-US" sz="2800" u="sng" dirty="0">
                <a:latin typeface="Arial" panose="020B0604020202020204" pitchFamily="34" charset="0"/>
                <a:cs typeface="Arial" panose="020B0604020202020204" pitchFamily="34" charset="0"/>
              </a:rPr>
              <a:t>A Biblical View of Man: </a:t>
            </a:r>
            <a:br>
              <a:rPr lang="en-US" sz="2800" u="sng" dirty="0">
                <a:latin typeface="Arial" panose="020B0604020202020204" pitchFamily="34" charset="0"/>
                <a:cs typeface="Arial" panose="020B0604020202020204" pitchFamily="34" charset="0"/>
              </a:rPr>
            </a:br>
            <a:r>
              <a:rPr lang="en-US" sz="2800" u="sng" dirty="0">
                <a:latin typeface="Arial" panose="020B0604020202020204" pitchFamily="34" charset="0"/>
                <a:cs typeface="Arial" panose="020B0604020202020204" pitchFamily="34" charset="0"/>
              </a:rPr>
              <a:t>An Accurate Anthropology</a:t>
            </a:r>
            <a:br>
              <a:rPr lang="en-US" sz="2800" u="sng" dirty="0">
                <a:latin typeface="Arial" panose="020B0604020202020204" pitchFamily="34" charset="0"/>
                <a:cs typeface="Arial" panose="020B0604020202020204" pitchFamily="34" charset="0"/>
              </a:rPr>
            </a:br>
            <a:endParaRPr lang="en-US" sz="2800" u="sng" dirty="0">
              <a:latin typeface="Arial" panose="020B0604020202020204" pitchFamily="34" charset="0"/>
              <a:cs typeface="Arial" panose="020B0604020202020204" pitchFamily="34" charset="0"/>
            </a:endParaRPr>
          </a:p>
        </p:txBody>
      </p:sp>
      <p:sp>
        <p:nvSpPr>
          <p:cNvPr id="24579" name="Rectangle 3"/>
          <p:cNvSpPr>
            <a:spLocks noGrp="1" noChangeArrowheads="1"/>
          </p:cNvSpPr>
          <p:nvPr>
            <p:ph idx="1"/>
          </p:nvPr>
        </p:nvSpPr>
        <p:spPr>
          <a:xfrm>
            <a:off x="291548" y="2008765"/>
            <a:ext cx="8852452" cy="3948113"/>
          </a:xfrm>
        </p:spPr>
        <p:txBody>
          <a:bodyPr>
            <a:noAutofit/>
          </a:bodyPr>
          <a:lstStyle/>
          <a:p>
            <a:pPr marL="0" indent="0">
              <a:buNone/>
            </a:pPr>
            <a:r>
              <a:rPr lang="en-US" sz="2800" dirty="0">
                <a:latin typeface="Arial" panose="020B0604020202020204" pitchFamily="34" charset="0"/>
                <a:cs typeface="Arial" panose="020B0604020202020204" pitchFamily="34" charset="0"/>
              </a:rPr>
              <a:t>What one believes about man shapes what we think about who we are, what happened, how can we fix it, and where we’re going.</a:t>
            </a:r>
          </a:p>
          <a:p>
            <a:pPr marL="0" indent="0">
              <a:buNone/>
            </a:pPr>
            <a:endParaRPr lang="en-US" sz="2800" dirty="0">
              <a:latin typeface="Arial" panose="020B0604020202020204" pitchFamily="34" charset="0"/>
              <a:cs typeface="Arial" panose="020B0604020202020204" pitchFamily="34" charset="0"/>
            </a:endParaRPr>
          </a:p>
          <a:p>
            <a:pPr marL="0" indent="0">
              <a:buNone/>
            </a:pPr>
            <a:r>
              <a:rPr lang="en-US" sz="2800" dirty="0">
                <a:latin typeface="Arial" panose="020B0604020202020204" pitchFamily="34" charset="0"/>
                <a:cs typeface="Arial" panose="020B0604020202020204" pitchFamily="34" charset="0"/>
              </a:rPr>
              <a:t>More importantly – what one thinks about man indicates what one thinks about God and creation!</a:t>
            </a:r>
          </a:p>
          <a:p>
            <a:pPr marL="0" indent="0">
              <a:buNone/>
            </a:pPr>
            <a:endParaRPr lang="en-US" sz="2800" dirty="0">
              <a:latin typeface="Arial" panose="020B0604020202020204" pitchFamily="34" charset="0"/>
              <a:cs typeface="Arial" panose="020B0604020202020204" pitchFamily="34" charset="0"/>
            </a:endParaRPr>
          </a:p>
          <a:p>
            <a:pPr marL="0" indent="0">
              <a:buNone/>
            </a:pPr>
            <a:endParaRPr lang="en-US" sz="2800" dirty="0">
              <a:latin typeface="Arial" panose="020B0604020202020204" pitchFamily="34" charset="0"/>
              <a:cs typeface="Arial" panose="020B0604020202020204" pitchFamily="34" charset="0"/>
            </a:endParaRPr>
          </a:p>
          <a:p>
            <a:pPr marL="0" indent="0">
              <a:buNone/>
            </a:pPr>
            <a:r>
              <a:rPr lang="en-US" sz="2800" dirty="0">
                <a:latin typeface="Arial" panose="020B0604020202020204" pitchFamily="34" charset="0"/>
                <a:cs typeface="Arial" panose="020B0604020202020204" pitchFamily="34" charset="0"/>
              </a:rPr>
              <a:t>	</a:t>
            </a:r>
          </a:p>
          <a:p>
            <a:pPr marL="0" indent="0">
              <a:buNone/>
            </a:pPr>
            <a:r>
              <a:rPr lang="en-US" sz="2800" dirty="0">
                <a:latin typeface="Arial" panose="020B0604020202020204" pitchFamily="34" charset="0"/>
                <a:cs typeface="Arial" panose="020B0604020202020204" pitchFamily="34" charset="0"/>
              </a:rPr>
              <a:t>	</a:t>
            </a:r>
          </a:p>
          <a:p>
            <a:pPr marL="342900" lvl="1" indent="0">
              <a:buNone/>
            </a:pPr>
            <a:endParaRPr lang="en-US" sz="2800" dirty="0">
              <a:latin typeface="Arial" panose="020B0604020202020204" pitchFamily="34" charset="0"/>
              <a:cs typeface="Arial" panose="020B0604020202020204" pitchFamily="34" charset="0"/>
            </a:endParaRPr>
          </a:p>
        </p:txBody>
      </p:sp>
      <p:pic>
        <p:nvPicPr>
          <p:cNvPr id="4" name="Picture 3" descr="C:\Users\kevin.c.lee\Desktop\untitled.png">
            <a:extLst>
              <a:ext uri="{FF2B5EF4-FFF2-40B4-BE49-F238E27FC236}">
                <a16:creationId xmlns:a16="http://schemas.microsoft.com/office/drawing/2014/main" id="{B4BFDAE1-5BBF-4F90-814B-3F074EB4899C}"/>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33784" y="25273"/>
            <a:ext cx="1723152" cy="579638"/>
          </a:xfrm>
          <a:prstGeom prst="rect">
            <a:avLst/>
          </a:prstGeom>
          <a:noFill/>
          <a:ln>
            <a:noFill/>
          </a:ln>
        </p:spPr>
      </p:pic>
      <p:pic>
        <p:nvPicPr>
          <p:cNvPr id="2" name="Picture 1">
            <a:extLst>
              <a:ext uri="{FF2B5EF4-FFF2-40B4-BE49-F238E27FC236}">
                <a16:creationId xmlns:a16="http://schemas.microsoft.com/office/drawing/2014/main" id="{4C3C0B12-A720-75CB-1720-152A994B5DFE}"/>
              </a:ext>
            </a:extLst>
          </p:cNvPr>
          <p:cNvPicPr>
            <a:picLocks noChangeAspect="1"/>
          </p:cNvPicPr>
          <p:nvPr/>
        </p:nvPicPr>
        <p:blipFill>
          <a:blip r:embed="rId4"/>
          <a:stretch>
            <a:fillRect/>
          </a:stretch>
        </p:blipFill>
        <p:spPr>
          <a:xfrm>
            <a:off x="7915551" y="5792343"/>
            <a:ext cx="1304649" cy="1091057"/>
          </a:xfrm>
          <a:prstGeom prst="rect">
            <a:avLst/>
          </a:prstGeom>
        </p:spPr>
      </p:pic>
    </p:spTree>
    <p:extLst>
      <p:ext uri="{BB962C8B-B14F-4D97-AF65-F5344CB8AC3E}">
        <p14:creationId xmlns:p14="http://schemas.microsoft.com/office/powerpoint/2010/main" val="197014859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513D4C-8A99-428A-F716-3704C266DDBA}"/>
            </a:ext>
          </a:extLst>
        </p:cNvPr>
        <p:cNvGrpSpPr/>
        <p:nvPr/>
      </p:nvGrpSpPr>
      <p:grpSpPr>
        <a:xfrm>
          <a:off x="0" y="0"/>
          <a:ext cx="0" cy="0"/>
          <a:chOff x="0" y="0"/>
          <a:chExt cx="0" cy="0"/>
        </a:xfrm>
      </p:grpSpPr>
      <p:sp>
        <p:nvSpPr>
          <p:cNvPr id="2" name="Date Placeholder 1">
            <a:extLst>
              <a:ext uri="{FF2B5EF4-FFF2-40B4-BE49-F238E27FC236}">
                <a16:creationId xmlns:a16="http://schemas.microsoft.com/office/drawing/2014/main" id="{9D4BD7A3-BCDA-8A10-74DD-E820FE2E07C9}"/>
              </a:ext>
            </a:extLst>
          </p:cNvPr>
          <p:cNvSpPr>
            <a:spLocks noGrp="1"/>
          </p:cNvSpPr>
          <p:nvPr>
            <p:ph type="dt" sz="half" idx="10"/>
          </p:nvPr>
        </p:nvSpPr>
        <p:spPr/>
        <p:txBody>
          <a:bodyPr/>
          <a:lstStyle/>
          <a:p>
            <a:r>
              <a:rPr lang="en-US"/>
              <a:t>Name, Copyright Information</a:t>
            </a:r>
          </a:p>
        </p:txBody>
      </p:sp>
      <p:sp>
        <p:nvSpPr>
          <p:cNvPr id="6" name="TextBox 5">
            <a:extLst>
              <a:ext uri="{FF2B5EF4-FFF2-40B4-BE49-F238E27FC236}">
                <a16:creationId xmlns:a16="http://schemas.microsoft.com/office/drawing/2014/main" id="{718102D6-EE30-6F69-5777-019EE322F886}"/>
              </a:ext>
            </a:extLst>
          </p:cNvPr>
          <p:cNvSpPr txBox="1"/>
          <p:nvPr/>
        </p:nvSpPr>
        <p:spPr>
          <a:xfrm>
            <a:off x="0" y="744154"/>
            <a:ext cx="9283699" cy="3970318"/>
          </a:xfrm>
          <a:prstGeom prst="rect">
            <a:avLst/>
          </a:prstGeom>
          <a:noFill/>
        </p:spPr>
        <p:txBody>
          <a:bodyPr wrap="square">
            <a:spAutoFit/>
          </a:bodyPr>
          <a:lstStyle/>
          <a:p>
            <a:r>
              <a:rPr lang="en-US" b="1" dirty="0">
                <a:solidFill>
                  <a:srgbClr val="FF0000"/>
                </a:solidFill>
                <a:latin typeface="Arial" panose="020B0604020202020204" pitchFamily="34" charset="0"/>
                <a:cs typeface="Arial" panose="020B0604020202020204" pitchFamily="34" charset="0"/>
              </a:rPr>
              <a:t>EGALITARIANISM</a:t>
            </a:r>
            <a:r>
              <a:rPr lang="en-US" dirty="0">
                <a:solidFill>
                  <a:srgbClr val="FF0000"/>
                </a:solidFill>
                <a:latin typeface="Arial" panose="020B0604020202020204" pitchFamily="34" charset="0"/>
                <a:cs typeface="Arial" panose="020B0604020202020204" pitchFamily="34" charset="0"/>
              </a:rPr>
              <a:t> -</a:t>
            </a:r>
            <a:endParaRPr lang="en-US" b="1" dirty="0">
              <a:solidFill>
                <a:srgbClr val="FF0000"/>
              </a:solidFill>
              <a:latin typeface="Arial" panose="020B0604020202020204" pitchFamily="34" charset="0"/>
              <a:cs typeface="Arial" panose="020B0604020202020204" pitchFamily="34" charset="0"/>
            </a:endParaRPr>
          </a:p>
          <a:p>
            <a:endParaRPr lang="en-US" b="1"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Worldly culture (sadly, in many churches now) hold to the position of “</a:t>
            </a:r>
            <a:r>
              <a:rPr lang="en-US" dirty="0">
                <a:solidFill>
                  <a:srgbClr val="FF0000"/>
                </a:solidFill>
                <a:latin typeface="Arial" panose="020B0604020202020204" pitchFamily="34" charset="0"/>
                <a:cs typeface="Arial" panose="020B0604020202020204" pitchFamily="34" charset="0"/>
              </a:rPr>
              <a:t>EGALITARIANISM</a:t>
            </a:r>
            <a:r>
              <a:rPr lang="en-US" dirty="0">
                <a:latin typeface="Arial" panose="020B0604020202020204" pitchFamily="34" charset="0"/>
                <a:cs typeface="Arial" panose="020B0604020202020204" pitchFamily="34" charset="0"/>
              </a:rPr>
              <a:t>”.</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Egalitarianism holds that there are no gender distinctions as to marriage or gender roles or functions in the family or church. A belief that all people, including men and women, are created in God's image and have equal dignity and worth. </a:t>
            </a:r>
          </a:p>
          <a:p>
            <a:endParaRPr lang="en-US" dirty="0">
              <a:latin typeface="Arial" panose="020B0604020202020204" pitchFamily="34" charset="0"/>
              <a:cs typeface="Arial" panose="020B0604020202020204" pitchFamily="34" charset="0"/>
            </a:endParaRPr>
          </a:p>
          <a:p>
            <a:r>
              <a:rPr lang="en-US" b="1" dirty="0">
                <a:solidFill>
                  <a:srgbClr val="FF0000"/>
                </a:solidFill>
                <a:latin typeface="Arial" panose="020B0604020202020204" pitchFamily="34" charset="0"/>
                <a:cs typeface="Arial" panose="020B0604020202020204" pitchFamily="34" charset="0"/>
              </a:rPr>
              <a:t>Egalitarianism denies God-ordained and designed functional role differences of headship and submission</a:t>
            </a:r>
            <a:r>
              <a:rPr lang="en-US" dirty="0">
                <a:latin typeface="Arial" panose="020B0604020202020204" pitchFamily="34" charset="0"/>
                <a:cs typeface="Arial" panose="020B0604020202020204" pitchFamily="34" charset="0"/>
              </a:rPr>
              <a:t>.</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No one is the designated leader and all share in the leadership, or even more confusing no one leads at all as the couple claim both are equal at leading and both are equal in every way.</a:t>
            </a:r>
          </a:p>
        </p:txBody>
      </p:sp>
      <p:sp>
        <p:nvSpPr>
          <p:cNvPr id="3" name="TextBox 2">
            <a:extLst>
              <a:ext uri="{FF2B5EF4-FFF2-40B4-BE49-F238E27FC236}">
                <a16:creationId xmlns:a16="http://schemas.microsoft.com/office/drawing/2014/main" id="{50D0A959-8402-9610-1297-F644CEF7344B}"/>
              </a:ext>
            </a:extLst>
          </p:cNvPr>
          <p:cNvSpPr txBox="1"/>
          <p:nvPr/>
        </p:nvSpPr>
        <p:spPr>
          <a:xfrm>
            <a:off x="2809875" y="360521"/>
            <a:ext cx="4578350" cy="369332"/>
          </a:xfrm>
          <a:prstGeom prst="rect">
            <a:avLst/>
          </a:prstGeom>
          <a:noFill/>
        </p:spPr>
        <p:txBody>
          <a:bodyPr wrap="square">
            <a:spAutoFit/>
          </a:bodyPr>
          <a:lstStyle/>
          <a:p>
            <a:r>
              <a:rPr lang="en-US" b="1" dirty="0">
                <a:latin typeface="Arial" panose="020B0604020202020204" pitchFamily="34" charset="0"/>
                <a:cs typeface="Arial" panose="020B0604020202020204" pitchFamily="34" charset="0"/>
              </a:rPr>
              <a:t>Biblical Basis for Role Differences</a:t>
            </a:r>
          </a:p>
        </p:txBody>
      </p:sp>
      <p:sp>
        <p:nvSpPr>
          <p:cNvPr id="5" name="TextBox 4">
            <a:extLst>
              <a:ext uri="{FF2B5EF4-FFF2-40B4-BE49-F238E27FC236}">
                <a16:creationId xmlns:a16="http://schemas.microsoft.com/office/drawing/2014/main" id="{D2174C1D-70D2-99BD-E463-0E68F9387778}"/>
              </a:ext>
            </a:extLst>
          </p:cNvPr>
          <p:cNvSpPr txBox="1"/>
          <p:nvPr/>
        </p:nvSpPr>
        <p:spPr>
          <a:xfrm>
            <a:off x="1" y="4739271"/>
            <a:ext cx="8724899" cy="1200329"/>
          </a:xfrm>
          <a:prstGeom prst="rect">
            <a:avLst/>
          </a:prstGeom>
          <a:noFill/>
        </p:spPr>
        <p:txBody>
          <a:bodyPr wrap="square">
            <a:spAutoFit/>
          </a:bodyPr>
          <a:lstStyle/>
          <a:p>
            <a:r>
              <a:rPr lang="en-US" dirty="0">
                <a:latin typeface="Arial" panose="020B0604020202020204" pitchFamily="34" charset="0"/>
                <a:cs typeface="Arial" panose="020B0604020202020204" pitchFamily="34" charset="0"/>
              </a:rPr>
              <a:t>Where there is no fixed leadership in the family (or any institution ) conflict and misdirection will eventually arise.</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Biblical marriage is not a 50/50 relationship. </a:t>
            </a:r>
          </a:p>
        </p:txBody>
      </p:sp>
      <p:pic>
        <p:nvPicPr>
          <p:cNvPr id="4" name="Picture 3">
            <a:extLst>
              <a:ext uri="{FF2B5EF4-FFF2-40B4-BE49-F238E27FC236}">
                <a16:creationId xmlns:a16="http://schemas.microsoft.com/office/drawing/2014/main" id="{4CC9049D-7FCA-D9AE-C6A9-14A36C0E5F5E}"/>
              </a:ext>
            </a:extLst>
          </p:cNvPr>
          <p:cNvPicPr>
            <a:picLocks noChangeAspect="1"/>
          </p:cNvPicPr>
          <p:nvPr/>
        </p:nvPicPr>
        <p:blipFill>
          <a:blip r:embed="rId3"/>
          <a:stretch>
            <a:fillRect/>
          </a:stretch>
        </p:blipFill>
        <p:spPr>
          <a:xfrm>
            <a:off x="7785101" y="5683249"/>
            <a:ext cx="1435100" cy="1200151"/>
          </a:xfrm>
          <a:prstGeom prst="rect">
            <a:avLst/>
          </a:prstGeom>
        </p:spPr>
      </p:pic>
    </p:spTree>
    <p:extLst>
      <p:ext uri="{BB962C8B-B14F-4D97-AF65-F5344CB8AC3E}">
        <p14:creationId xmlns:p14="http://schemas.microsoft.com/office/powerpoint/2010/main" val="15609446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57200" y="228600"/>
            <a:ext cx="8290290" cy="677108"/>
          </a:xfrm>
          <a:prstGeom prst="rect">
            <a:avLst/>
          </a:prstGeom>
          <a:noFill/>
        </p:spPr>
        <p:txBody>
          <a:bodyPr wrap="square" rtlCol="0">
            <a:spAutoFit/>
          </a:bodyPr>
          <a:lstStyle/>
          <a:p>
            <a:r>
              <a:rPr lang="en-US" sz="3800" b="1" dirty="0">
                <a:effectLst>
                  <a:outerShdw blurRad="38100" dist="38100" dir="2700000" algn="tl">
                    <a:srgbClr val="000000">
                      <a:alpha val="43137"/>
                    </a:srgbClr>
                  </a:outerShdw>
                </a:effectLst>
              </a:rPr>
              <a:t>Biblical Basis for Role Differences</a:t>
            </a:r>
          </a:p>
        </p:txBody>
      </p:sp>
      <p:sp>
        <p:nvSpPr>
          <p:cNvPr id="7" name="Content Placeholder 2"/>
          <p:cNvSpPr txBox="1">
            <a:spLocks/>
          </p:cNvSpPr>
          <p:nvPr/>
        </p:nvSpPr>
        <p:spPr>
          <a:xfrm>
            <a:off x="152400" y="923293"/>
            <a:ext cx="9067800" cy="990600"/>
          </a:xfrm>
          <a:prstGeom prst="rect">
            <a:avLst/>
          </a:prstGeom>
        </p:spPr>
        <p:txBody>
          <a:bodyPr vert="horz" lIns="91440" tIns="45720" rIns="91440" bIns="45720" rtlCol="0">
            <a:noAutofit/>
          </a:bodyPr>
          <a:lstStyle/>
          <a:p>
            <a:pPr marR="0" lvl="0" algn="l" defTabSz="914400" rtl="0" eaLnBrk="1" fontAlgn="auto" latinLnBrk="0" hangingPunct="1">
              <a:lnSpc>
                <a:spcPct val="100000"/>
              </a:lnSpc>
              <a:spcBef>
                <a:spcPct val="20000"/>
              </a:spcBef>
              <a:spcAft>
                <a:spcPts val="0"/>
              </a:spcAft>
              <a:buClrTx/>
              <a:buSzTx/>
              <a:tabLst/>
              <a:defRPr/>
            </a:pPr>
            <a:r>
              <a:rPr kumimoji="0" lang="en-US" sz="2800" b="1" i="0" u="none" strike="noStrike" kern="1200" cap="none" spc="0" normalizeH="0" baseline="0" dirty="0">
                <a:ln>
                  <a:noFill/>
                </a:ln>
                <a:effectLst>
                  <a:outerShdw blurRad="38100" dist="38100" dir="2700000" algn="tl">
                    <a:srgbClr val="000000">
                      <a:alpha val="43137"/>
                    </a:srgbClr>
                  </a:outerShdw>
                </a:effectLst>
                <a:uLnTx/>
                <a:uFillTx/>
              </a:rPr>
              <a:t>                 </a:t>
            </a:r>
            <a:endParaRPr kumimoji="0" lang="en-US" sz="2800" b="1" i="0" u="none" strike="noStrike" kern="1200" cap="none" spc="0" normalizeH="0" baseline="0" noProof="0" dirty="0">
              <a:ln>
                <a:noFill/>
              </a:ln>
              <a:effectLst>
                <a:outerShdw blurRad="38100" dist="38100" dir="2700000" algn="tl">
                  <a:srgbClr val="000000">
                    <a:alpha val="43137"/>
                  </a:srgbClr>
                </a:outerShdw>
              </a:effectLst>
              <a:uLnTx/>
              <a:uFillTx/>
            </a:endParaRPr>
          </a:p>
        </p:txBody>
      </p:sp>
      <p:sp>
        <p:nvSpPr>
          <p:cNvPr id="2" name="TextBox 1"/>
          <p:cNvSpPr txBox="1"/>
          <p:nvPr/>
        </p:nvSpPr>
        <p:spPr>
          <a:xfrm>
            <a:off x="1935345" y="1014842"/>
            <a:ext cx="5227455" cy="1384995"/>
          </a:xfrm>
          <a:prstGeom prst="rect">
            <a:avLst/>
          </a:prstGeom>
          <a:solidFill>
            <a:schemeClr val="tx1"/>
          </a:solidFill>
        </p:spPr>
        <p:txBody>
          <a:bodyPr wrap="square" rtlCol="0">
            <a:spAutoFit/>
          </a:bodyPr>
          <a:lstStyle/>
          <a:p>
            <a:pPr algn="ctr"/>
            <a:r>
              <a:rPr lang="en-US" sz="2800" dirty="0">
                <a:solidFill>
                  <a:schemeClr val="bg1"/>
                </a:solidFill>
              </a:rPr>
              <a:t>Headship and Submission (Ephesians 5)</a:t>
            </a:r>
          </a:p>
          <a:p>
            <a:endParaRPr lang="en-US" sz="2800" dirty="0">
              <a:solidFill>
                <a:schemeClr val="bg1"/>
              </a:solidFill>
            </a:endParaRPr>
          </a:p>
        </p:txBody>
      </p:sp>
      <p:sp>
        <p:nvSpPr>
          <p:cNvPr id="6" name="TextBox 5"/>
          <p:cNvSpPr txBox="1"/>
          <p:nvPr/>
        </p:nvSpPr>
        <p:spPr>
          <a:xfrm>
            <a:off x="2819400" y="4800600"/>
            <a:ext cx="3162300" cy="1015663"/>
          </a:xfrm>
          <a:prstGeom prst="rect">
            <a:avLst/>
          </a:prstGeom>
          <a:noFill/>
        </p:spPr>
        <p:txBody>
          <a:bodyPr wrap="square" rtlCol="0">
            <a:spAutoFit/>
          </a:bodyPr>
          <a:lstStyle/>
          <a:p>
            <a:r>
              <a:rPr lang="en-US" sz="2000" dirty="0"/>
              <a:t>WIFE SUBMITS TO AND RESPECTS HER HUSBAND</a:t>
            </a:r>
          </a:p>
        </p:txBody>
      </p:sp>
      <p:sp>
        <p:nvSpPr>
          <p:cNvPr id="8" name="Curved Left Arrow 7"/>
          <p:cNvSpPr/>
          <p:nvPr/>
        </p:nvSpPr>
        <p:spPr>
          <a:xfrm>
            <a:off x="5829300" y="2551441"/>
            <a:ext cx="1447800" cy="2895600"/>
          </a:xfrm>
          <a:prstGeom prst="curvedLef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Curved Left Arrow 10"/>
          <p:cNvSpPr/>
          <p:nvPr/>
        </p:nvSpPr>
        <p:spPr>
          <a:xfrm rot="10800000">
            <a:off x="1211445" y="2494638"/>
            <a:ext cx="1447800" cy="2895600"/>
          </a:xfrm>
          <a:prstGeom prst="curvedLef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 name="TextBox 3">
            <a:extLst>
              <a:ext uri="{FF2B5EF4-FFF2-40B4-BE49-F238E27FC236}">
                <a16:creationId xmlns:a16="http://schemas.microsoft.com/office/drawing/2014/main" id="{39A513C6-ED0A-FB3D-7124-33FF108152C5}"/>
              </a:ext>
            </a:extLst>
          </p:cNvPr>
          <p:cNvSpPr txBox="1"/>
          <p:nvPr/>
        </p:nvSpPr>
        <p:spPr>
          <a:xfrm>
            <a:off x="2894012" y="2639504"/>
            <a:ext cx="3013075" cy="707886"/>
          </a:xfrm>
          <a:prstGeom prst="rect">
            <a:avLst/>
          </a:prstGeom>
          <a:noFill/>
        </p:spPr>
        <p:txBody>
          <a:bodyPr wrap="square">
            <a:spAutoFit/>
          </a:bodyPr>
          <a:lstStyle/>
          <a:p>
            <a:r>
              <a:rPr lang="en-US" sz="2000" dirty="0"/>
              <a:t>HUSBAND LOVES AND LEADS HIS WIFE</a:t>
            </a:r>
          </a:p>
        </p:txBody>
      </p:sp>
      <p:pic>
        <p:nvPicPr>
          <p:cNvPr id="3" name="Picture 2">
            <a:extLst>
              <a:ext uri="{FF2B5EF4-FFF2-40B4-BE49-F238E27FC236}">
                <a16:creationId xmlns:a16="http://schemas.microsoft.com/office/drawing/2014/main" id="{19C4CAB3-BFAE-06B7-E6CB-04071203DBB8}"/>
              </a:ext>
            </a:extLst>
          </p:cNvPr>
          <p:cNvPicPr>
            <a:picLocks noChangeAspect="1"/>
          </p:cNvPicPr>
          <p:nvPr/>
        </p:nvPicPr>
        <p:blipFill>
          <a:blip r:embed="rId3"/>
          <a:stretch>
            <a:fillRect/>
          </a:stretch>
        </p:blipFill>
        <p:spPr>
          <a:xfrm>
            <a:off x="7785101" y="5683249"/>
            <a:ext cx="1435100" cy="1200151"/>
          </a:xfrm>
          <a:prstGeom prst="rect">
            <a:avLst/>
          </a:prstGeom>
        </p:spPr>
      </p:pic>
    </p:spTree>
    <p:extLst>
      <p:ext uri="{BB962C8B-B14F-4D97-AF65-F5344CB8AC3E}">
        <p14:creationId xmlns:p14="http://schemas.microsoft.com/office/powerpoint/2010/main" val="359424382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873433-5857-862D-ADB1-603E40E8304D}"/>
            </a:ext>
          </a:extLst>
        </p:cNvPr>
        <p:cNvGrpSpPr/>
        <p:nvPr/>
      </p:nvGrpSpPr>
      <p:grpSpPr>
        <a:xfrm>
          <a:off x="0" y="0"/>
          <a:ext cx="0" cy="0"/>
          <a:chOff x="0" y="0"/>
          <a:chExt cx="0" cy="0"/>
        </a:xfrm>
      </p:grpSpPr>
      <p:sp>
        <p:nvSpPr>
          <p:cNvPr id="2" name="Date Placeholder 1">
            <a:extLst>
              <a:ext uri="{FF2B5EF4-FFF2-40B4-BE49-F238E27FC236}">
                <a16:creationId xmlns:a16="http://schemas.microsoft.com/office/drawing/2014/main" id="{323BB06E-27A4-2CC3-9F4D-7D317C4DDF7C}"/>
              </a:ext>
            </a:extLst>
          </p:cNvPr>
          <p:cNvSpPr>
            <a:spLocks noGrp="1"/>
          </p:cNvSpPr>
          <p:nvPr>
            <p:ph type="dt" sz="half" idx="10"/>
          </p:nvPr>
        </p:nvSpPr>
        <p:spPr/>
        <p:txBody>
          <a:bodyPr/>
          <a:lstStyle/>
          <a:p>
            <a:r>
              <a:rPr lang="en-US"/>
              <a:t>Name, Copyright Information</a:t>
            </a:r>
          </a:p>
        </p:txBody>
      </p:sp>
      <p:sp>
        <p:nvSpPr>
          <p:cNvPr id="3" name="TextBox 2">
            <a:extLst>
              <a:ext uri="{FF2B5EF4-FFF2-40B4-BE49-F238E27FC236}">
                <a16:creationId xmlns:a16="http://schemas.microsoft.com/office/drawing/2014/main" id="{D2CF6C6E-BDB1-F12D-8697-05818935A23D}"/>
              </a:ext>
            </a:extLst>
          </p:cNvPr>
          <p:cNvSpPr txBox="1"/>
          <p:nvPr/>
        </p:nvSpPr>
        <p:spPr>
          <a:xfrm>
            <a:off x="2324100" y="218063"/>
            <a:ext cx="6591299" cy="646331"/>
          </a:xfrm>
          <a:prstGeom prst="rect">
            <a:avLst/>
          </a:prstGeom>
          <a:noFill/>
        </p:spPr>
        <p:txBody>
          <a:bodyPr wrap="square">
            <a:spAutoFit/>
          </a:bodyPr>
          <a:lstStyle/>
          <a:p>
            <a:r>
              <a:rPr lang="en-US" b="1" dirty="0">
                <a:latin typeface="Arial" panose="020B0604020202020204" pitchFamily="34" charset="0"/>
                <a:cs typeface="Arial" panose="020B0604020202020204" pitchFamily="34" charset="0"/>
              </a:rPr>
              <a:t>Role Differences: Application to personal ministry and biblical counseling.</a:t>
            </a:r>
          </a:p>
        </p:txBody>
      </p:sp>
      <p:sp>
        <p:nvSpPr>
          <p:cNvPr id="5" name="TextBox 4">
            <a:extLst>
              <a:ext uri="{FF2B5EF4-FFF2-40B4-BE49-F238E27FC236}">
                <a16:creationId xmlns:a16="http://schemas.microsoft.com/office/drawing/2014/main" id="{92886D9A-2887-7419-1252-10F44B6948AA}"/>
              </a:ext>
            </a:extLst>
          </p:cNvPr>
          <p:cNvSpPr txBox="1"/>
          <p:nvPr/>
        </p:nvSpPr>
        <p:spPr>
          <a:xfrm>
            <a:off x="-19050" y="872490"/>
            <a:ext cx="8934449" cy="5909310"/>
          </a:xfrm>
          <a:prstGeom prst="rect">
            <a:avLst/>
          </a:prstGeom>
          <a:noFill/>
        </p:spPr>
        <p:txBody>
          <a:bodyPr wrap="square">
            <a:spAutoFit/>
          </a:bodyPr>
          <a:lstStyle/>
          <a:p>
            <a:r>
              <a:rPr lang="en-US" dirty="0">
                <a:latin typeface="Arial" panose="020B0604020202020204" pitchFamily="34" charset="0"/>
                <a:cs typeface="Arial" panose="020B0604020202020204" pitchFamily="34" charset="0"/>
              </a:rPr>
              <a:t>Husbands and wives must know, understand, and apply the biblical command and direction for roles and relationships in their marriages.</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God created the man for headship and leadership. </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God created the woman as man’s most suitable helper in submission as unto the Lord.</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Together the husband and wife complement each other and fulfill God’s design and intention for marriage and the husband and wife relationship.</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Counseling must seek to develop or restore the complementarian relationship</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Counseling husbands and wives to realize that fulfilling God’s purpose for marriage results in a God glorifying marriage, rich in the blessing of sanctification and growing in unity, intimacy, and completion in their relationship.</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Failure to carry this out results in disorder, resentment, negligence, and most importantly sinful disregard of God’s command and sinful disregard of one another.</a:t>
            </a: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EBC7D390-E1D9-F7E5-A131-A8FE9A2C7470}"/>
              </a:ext>
            </a:extLst>
          </p:cNvPr>
          <p:cNvPicPr>
            <a:picLocks noChangeAspect="1"/>
          </p:cNvPicPr>
          <p:nvPr/>
        </p:nvPicPr>
        <p:blipFill>
          <a:blip r:embed="rId3"/>
          <a:stretch>
            <a:fillRect/>
          </a:stretch>
        </p:blipFill>
        <p:spPr>
          <a:xfrm>
            <a:off x="7785101" y="5683249"/>
            <a:ext cx="1435100" cy="1200151"/>
          </a:xfrm>
          <a:prstGeom prst="rect">
            <a:avLst/>
          </a:prstGeom>
        </p:spPr>
      </p:pic>
    </p:spTree>
    <p:extLst>
      <p:ext uri="{BB962C8B-B14F-4D97-AF65-F5344CB8AC3E}">
        <p14:creationId xmlns:p14="http://schemas.microsoft.com/office/powerpoint/2010/main" val="416409338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2073EF36-C98C-44DF-89E1-3EF230AC6C92}"/>
              </a:ext>
            </a:extLst>
          </p:cNvPr>
          <p:cNvSpPr>
            <a:spLocks noGrp="1"/>
          </p:cNvSpPr>
          <p:nvPr>
            <p:ph type="dt" sz="half" idx="10"/>
          </p:nvPr>
        </p:nvSpPr>
        <p:spPr/>
        <p:txBody>
          <a:bodyPr/>
          <a:lstStyle/>
          <a:p>
            <a:r>
              <a:rPr lang="en-US"/>
              <a:t>Name, Copyright Information</a:t>
            </a:r>
          </a:p>
        </p:txBody>
      </p:sp>
      <p:pic>
        <p:nvPicPr>
          <p:cNvPr id="7" name="Picture 6">
            <a:extLst>
              <a:ext uri="{FF2B5EF4-FFF2-40B4-BE49-F238E27FC236}">
                <a16:creationId xmlns:a16="http://schemas.microsoft.com/office/drawing/2014/main" id="{136AEFBA-311C-4775-8B9E-EE8374A5E9ED}"/>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rot="10800000">
            <a:off x="-477411" y="-908107"/>
            <a:ext cx="10073640" cy="7740650"/>
          </a:xfrm>
          <a:prstGeom prst="rect">
            <a:avLst/>
          </a:prstGeom>
          <a:noFill/>
        </p:spPr>
      </p:pic>
      <p:sp>
        <p:nvSpPr>
          <p:cNvPr id="8" name="TextBox 7">
            <a:extLst>
              <a:ext uri="{FF2B5EF4-FFF2-40B4-BE49-F238E27FC236}">
                <a16:creationId xmlns:a16="http://schemas.microsoft.com/office/drawing/2014/main" id="{5EA60446-37A2-4EF7-A99B-59B33617B3B2}"/>
              </a:ext>
            </a:extLst>
          </p:cNvPr>
          <p:cNvSpPr txBox="1"/>
          <p:nvPr/>
        </p:nvSpPr>
        <p:spPr>
          <a:xfrm>
            <a:off x="-477411" y="187215"/>
            <a:ext cx="9124683" cy="830997"/>
          </a:xfrm>
          <a:prstGeom prst="rect">
            <a:avLst/>
          </a:prstGeom>
          <a:noFill/>
        </p:spPr>
        <p:txBody>
          <a:bodyPr wrap="square" rtlCol="0">
            <a:spAutoFit/>
          </a:bodyPr>
          <a:lstStyle/>
          <a:p>
            <a:pPr algn="ctr"/>
            <a:r>
              <a:rPr lang="en-US" sz="4800" dirty="0">
                <a:ln w="3175" cmpd="sng">
                  <a:noFill/>
                </a:ln>
                <a:solidFill>
                  <a:prstClr val="black"/>
                </a:solidFill>
                <a:latin typeface="Arial" panose="020B0604020202020204" pitchFamily="34" charset="0"/>
                <a:ea typeface="+mj-ea"/>
                <a:cs typeface="Arial" panose="020B0604020202020204" pitchFamily="34" charset="0"/>
              </a:rPr>
              <a:t>Conclusion</a:t>
            </a:r>
            <a:endParaRPr lang="en-US" sz="4800"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D32A40FA-099C-4686-B6D6-8677E1A7E897}"/>
              </a:ext>
            </a:extLst>
          </p:cNvPr>
          <p:cNvSpPr txBox="1"/>
          <p:nvPr/>
        </p:nvSpPr>
        <p:spPr>
          <a:xfrm>
            <a:off x="-1" y="1510654"/>
            <a:ext cx="8240889" cy="4832092"/>
          </a:xfrm>
          <a:prstGeom prst="rect">
            <a:avLst/>
          </a:prstGeom>
          <a:noFill/>
        </p:spPr>
        <p:txBody>
          <a:bodyPr wrap="square" rtlCol="0">
            <a:spAutoFit/>
          </a:bodyPr>
          <a:lstStyle/>
          <a:p>
            <a:r>
              <a:rPr lang="en-US" sz="2800" i="1" dirty="0">
                <a:solidFill>
                  <a:schemeClr val="accent3">
                    <a:lumMod val="75000"/>
                  </a:schemeClr>
                </a:solidFill>
                <a:latin typeface="Arial" panose="020B0604020202020204" pitchFamily="34" charset="0"/>
                <a:cs typeface="Arial" panose="020B0604020202020204" pitchFamily="34" charset="0"/>
              </a:rPr>
              <a:t>“We proclaim Him, admonishing every man </a:t>
            </a:r>
          </a:p>
          <a:p>
            <a:r>
              <a:rPr lang="en-US" sz="2800" i="1" dirty="0">
                <a:solidFill>
                  <a:schemeClr val="accent3">
                    <a:lumMod val="75000"/>
                  </a:schemeClr>
                </a:solidFill>
                <a:latin typeface="Arial" panose="020B0604020202020204" pitchFamily="34" charset="0"/>
                <a:cs typeface="Arial" panose="020B0604020202020204" pitchFamily="34" charset="0"/>
              </a:rPr>
              <a:t>and teaching every man with all wisdom, </a:t>
            </a:r>
          </a:p>
          <a:p>
            <a:r>
              <a:rPr lang="en-US" sz="2800" i="1" dirty="0">
                <a:solidFill>
                  <a:schemeClr val="accent3">
                    <a:lumMod val="75000"/>
                  </a:schemeClr>
                </a:solidFill>
                <a:latin typeface="Arial" panose="020B0604020202020204" pitchFamily="34" charset="0"/>
                <a:cs typeface="Arial" panose="020B0604020202020204" pitchFamily="34" charset="0"/>
              </a:rPr>
              <a:t>so that we may present every man </a:t>
            </a:r>
          </a:p>
          <a:p>
            <a:r>
              <a:rPr lang="en-US" sz="2800" i="1" dirty="0">
                <a:solidFill>
                  <a:schemeClr val="accent3">
                    <a:lumMod val="75000"/>
                  </a:schemeClr>
                </a:solidFill>
                <a:latin typeface="Arial" panose="020B0604020202020204" pitchFamily="34" charset="0"/>
                <a:cs typeface="Arial" panose="020B0604020202020204" pitchFamily="34" charset="0"/>
              </a:rPr>
              <a:t>complete in Christ.”  </a:t>
            </a:r>
          </a:p>
          <a:p>
            <a:r>
              <a:rPr lang="en-US" sz="2800" i="1" dirty="0">
                <a:solidFill>
                  <a:schemeClr val="accent3">
                    <a:lumMod val="75000"/>
                  </a:schemeClr>
                </a:solidFill>
                <a:latin typeface="Arial" panose="020B0604020202020204" pitchFamily="34" charset="0"/>
                <a:cs typeface="Arial" panose="020B0604020202020204" pitchFamily="34" charset="0"/>
              </a:rPr>
              <a:t>							Colossians 1:28</a:t>
            </a:r>
          </a:p>
          <a:p>
            <a:endParaRPr lang="en-US" sz="2800" dirty="0">
              <a:latin typeface="Arial" panose="020B0604020202020204" pitchFamily="34" charset="0"/>
              <a:cs typeface="Arial" panose="020B0604020202020204" pitchFamily="34" charset="0"/>
            </a:endParaRPr>
          </a:p>
          <a:p>
            <a:r>
              <a:rPr lang="en-US" sz="2800" i="1" dirty="0">
                <a:solidFill>
                  <a:schemeClr val="accent3">
                    <a:lumMod val="75000"/>
                  </a:schemeClr>
                </a:solidFill>
                <a:latin typeface="Arial" panose="020B0604020202020204" pitchFamily="34" charset="0"/>
                <a:cs typeface="Arial" panose="020B0604020202020204" pitchFamily="34" charset="0"/>
              </a:rPr>
              <a:t>And concerning you, my brethren, I myself also am convinced that you yourselves are full of goodness, filled with all knowledge and able also to admonish one another. </a:t>
            </a:r>
          </a:p>
          <a:p>
            <a:r>
              <a:rPr lang="en-US" sz="2800" i="1" dirty="0">
                <a:solidFill>
                  <a:schemeClr val="accent3">
                    <a:lumMod val="75000"/>
                  </a:schemeClr>
                </a:solidFill>
                <a:latin typeface="Arial" panose="020B0604020202020204" pitchFamily="34" charset="0"/>
                <a:cs typeface="Arial" panose="020B0604020202020204" pitchFamily="34" charset="0"/>
              </a:rPr>
              <a:t>							Romans 15:14</a:t>
            </a:r>
          </a:p>
        </p:txBody>
      </p:sp>
      <p:pic>
        <p:nvPicPr>
          <p:cNvPr id="6" name="Picture 5" descr="C:\Users\kevin.c.lee\Desktop\untitled.png">
            <a:extLst>
              <a:ext uri="{FF2B5EF4-FFF2-40B4-BE49-F238E27FC236}">
                <a16:creationId xmlns:a16="http://schemas.microsoft.com/office/drawing/2014/main" id="{DA6A8D00-FA83-4367-B1E0-3A69DF3215C3}"/>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231976" y="25273"/>
            <a:ext cx="1723152" cy="579638"/>
          </a:xfrm>
          <a:prstGeom prst="rect">
            <a:avLst/>
          </a:prstGeom>
          <a:noFill/>
          <a:ln>
            <a:noFill/>
          </a:ln>
        </p:spPr>
      </p:pic>
      <p:pic>
        <p:nvPicPr>
          <p:cNvPr id="2" name="Picture 1">
            <a:extLst>
              <a:ext uri="{FF2B5EF4-FFF2-40B4-BE49-F238E27FC236}">
                <a16:creationId xmlns:a16="http://schemas.microsoft.com/office/drawing/2014/main" id="{8902981B-A4A2-51E8-2284-DD564ED78EF6}"/>
              </a:ext>
            </a:extLst>
          </p:cNvPr>
          <p:cNvPicPr>
            <a:picLocks noChangeAspect="1"/>
          </p:cNvPicPr>
          <p:nvPr/>
        </p:nvPicPr>
        <p:blipFill>
          <a:blip r:embed="rId4"/>
          <a:stretch>
            <a:fillRect/>
          </a:stretch>
        </p:blipFill>
        <p:spPr>
          <a:xfrm>
            <a:off x="7067551" y="5714998"/>
            <a:ext cx="1435100" cy="1200151"/>
          </a:xfrm>
          <a:prstGeom prst="rect">
            <a:avLst/>
          </a:prstGeom>
        </p:spPr>
      </p:pic>
    </p:spTree>
    <p:extLst>
      <p:ext uri="{BB962C8B-B14F-4D97-AF65-F5344CB8AC3E}">
        <p14:creationId xmlns:p14="http://schemas.microsoft.com/office/powerpoint/2010/main" val="39986311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6DF8BF7-C48F-D5E6-ECA5-8CA6F7CD706C}"/>
              </a:ext>
            </a:extLst>
          </p:cNvPr>
          <p:cNvSpPr>
            <a:spLocks noGrp="1"/>
          </p:cNvSpPr>
          <p:nvPr>
            <p:ph type="dt" sz="half" idx="10"/>
          </p:nvPr>
        </p:nvSpPr>
        <p:spPr/>
        <p:txBody>
          <a:bodyPr/>
          <a:lstStyle/>
          <a:p>
            <a:r>
              <a:rPr lang="en-US"/>
              <a:t>Name, Copyright Information</a:t>
            </a:r>
          </a:p>
        </p:txBody>
      </p:sp>
      <p:sp>
        <p:nvSpPr>
          <p:cNvPr id="6" name="TextBox 5">
            <a:extLst>
              <a:ext uri="{FF2B5EF4-FFF2-40B4-BE49-F238E27FC236}">
                <a16:creationId xmlns:a16="http://schemas.microsoft.com/office/drawing/2014/main" id="{EF8B624A-9F09-16F9-6205-954E373ED129}"/>
              </a:ext>
            </a:extLst>
          </p:cNvPr>
          <p:cNvSpPr txBox="1"/>
          <p:nvPr/>
        </p:nvSpPr>
        <p:spPr>
          <a:xfrm>
            <a:off x="88900" y="0"/>
            <a:ext cx="9055100" cy="6001643"/>
          </a:xfrm>
          <a:prstGeom prst="rect">
            <a:avLst/>
          </a:prstGeom>
          <a:noFill/>
        </p:spPr>
        <p:txBody>
          <a:bodyPr wrap="square">
            <a:spAutoFit/>
          </a:bodyPr>
          <a:lstStyle/>
          <a:p>
            <a:pPr algn="ctr"/>
            <a:r>
              <a:rPr lang="en-US" sz="1600" b="1" dirty="0">
                <a:latin typeface="Arial" panose="020B0604020202020204" pitchFamily="34" charset="0"/>
                <a:cs typeface="Arial" panose="020B0604020202020204" pitchFamily="34" charset="0"/>
              </a:rPr>
              <a:t>SMCC Doctrinal Statement</a:t>
            </a:r>
          </a:p>
          <a:p>
            <a:pPr algn="ctr"/>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About man (Anthropology)</a:t>
            </a: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We teach that </a:t>
            </a:r>
            <a:r>
              <a:rPr lang="en-US" sz="1600" b="1" dirty="0">
                <a:solidFill>
                  <a:srgbClr val="FF0000"/>
                </a:solidFill>
                <a:latin typeface="Arial" panose="020B0604020202020204" pitchFamily="34" charset="0"/>
                <a:cs typeface="Arial" panose="020B0604020202020204" pitchFamily="34" charset="0"/>
              </a:rPr>
              <a:t>man was directly and immediately created by God in His image and likeness</a:t>
            </a:r>
            <a:r>
              <a:rPr lang="en-US" sz="1600" dirty="0">
                <a:latin typeface="Arial" panose="020B0604020202020204" pitchFamily="34" charset="0"/>
                <a:cs typeface="Arial" panose="020B0604020202020204" pitchFamily="34" charset="0"/>
              </a:rPr>
              <a:t>. </a:t>
            </a:r>
            <a:r>
              <a:rPr lang="en-US" sz="1600" b="1" dirty="0">
                <a:solidFill>
                  <a:srgbClr val="FF0000"/>
                </a:solidFill>
                <a:latin typeface="Arial" panose="020B0604020202020204" pitchFamily="34" charset="0"/>
                <a:cs typeface="Arial" panose="020B0604020202020204" pitchFamily="34" charset="0"/>
              </a:rPr>
              <a:t>Man was created free of sin with a rational nature, intelligence, volition, self-determination, and moral responsibility to God </a:t>
            </a:r>
            <a:r>
              <a:rPr lang="en-US" sz="1600" dirty="0">
                <a:latin typeface="Arial" panose="020B0604020202020204" pitchFamily="34" charset="0"/>
                <a:cs typeface="Arial" panose="020B0604020202020204" pitchFamily="34" charset="0"/>
              </a:rPr>
              <a:t>(Genesis 2:7, 15-25; James 3:9).</a:t>
            </a: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We teach that God's intention in the creation of </a:t>
            </a:r>
            <a:r>
              <a:rPr lang="en-US" sz="1600" b="1" dirty="0">
                <a:solidFill>
                  <a:srgbClr val="FF0000"/>
                </a:solidFill>
                <a:latin typeface="Arial" panose="020B0604020202020204" pitchFamily="34" charset="0"/>
                <a:cs typeface="Arial" panose="020B0604020202020204" pitchFamily="34" charset="0"/>
              </a:rPr>
              <a:t>man was that man should glorify God</a:t>
            </a:r>
            <a:r>
              <a:rPr lang="en-US" sz="1600" dirty="0">
                <a:latin typeface="Arial" panose="020B0604020202020204" pitchFamily="34" charset="0"/>
                <a:cs typeface="Arial" panose="020B0604020202020204" pitchFamily="34" charset="0"/>
              </a:rPr>
              <a:t>, enjoy God's fellowship, live his life in the will of God, and by this accomplish God's purpose for man in the world (Isaiah 43:7; Colossians 1:16; Revelation 4:11).</a:t>
            </a: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We teach that </a:t>
            </a:r>
            <a:r>
              <a:rPr lang="en-US" sz="1600" b="1" dirty="0">
                <a:solidFill>
                  <a:srgbClr val="FF0000"/>
                </a:solidFill>
                <a:latin typeface="Arial" panose="020B0604020202020204" pitchFamily="34" charset="0"/>
                <a:cs typeface="Arial" panose="020B0604020202020204" pitchFamily="34" charset="0"/>
              </a:rPr>
              <a:t>in Adam's sin of disobedience </a:t>
            </a:r>
            <a:r>
              <a:rPr lang="en-US" sz="1600" dirty="0">
                <a:latin typeface="Arial" panose="020B0604020202020204" pitchFamily="34" charset="0"/>
                <a:cs typeface="Arial" panose="020B0604020202020204" pitchFamily="34" charset="0"/>
              </a:rPr>
              <a:t>to the revealed will and Word of God, </a:t>
            </a:r>
            <a:r>
              <a:rPr lang="en-US" sz="1600" b="1" dirty="0">
                <a:solidFill>
                  <a:srgbClr val="FF0000"/>
                </a:solidFill>
                <a:latin typeface="Arial" panose="020B0604020202020204" pitchFamily="34" charset="0"/>
                <a:cs typeface="Arial" panose="020B0604020202020204" pitchFamily="34" charset="0"/>
              </a:rPr>
              <a:t>man lost his innocence; incurred the penalty of spiritual and physical death; became subject to the wrath of God; and became inherently corrupt and utterly incapable of choosing or doing that which is acceptable to God apart from divine grace</a:t>
            </a:r>
            <a:r>
              <a:rPr lang="en-US" sz="1600" dirty="0">
                <a:latin typeface="Arial" panose="020B0604020202020204" pitchFamily="34" charset="0"/>
                <a:cs typeface="Arial" panose="020B0604020202020204" pitchFamily="34" charset="0"/>
              </a:rPr>
              <a:t>. With no recuperative powers to enable him to recover himself, </a:t>
            </a:r>
            <a:r>
              <a:rPr lang="en-US" sz="1600" b="1" dirty="0">
                <a:solidFill>
                  <a:srgbClr val="FF0000"/>
                </a:solidFill>
                <a:latin typeface="Arial" panose="020B0604020202020204" pitchFamily="34" charset="0"/>
                <a:cs typeface="Arial" panose="020B0604020202020204" pitchFamily="34" charset="0"/>
              </a:rPr>
              <a:t>man is hopelessly lost</a:t>
            </a:r>
            <a:r>
              <a:rPr lang="en-US" sz="1600" dirty="0">
                <a:latin typeface="Arial" panose="020B0604020202020204" pitchFamily="34" charset="0"/>
                <a:cs typeface="Arial" panose="020B0604020202020204" pitchFamily="34" charset="0"/>
              </a:rPr>
              <a:t>. Man's salvation is thereby </a:t>
            </a:r>
            <a:r>
              <a:rPr lang="en-US" sz="1600" b="1" dirty="0">
                <a:solidFill>
                  <a:schemeClr val="accent2"/>
                </a:solidFill>
                <a:latin typeface="Arial" panose="020B0604020202020204" pitchFamily="34" charset="0"/>
                <a:cs typeface="Arial" panose="020B0604020202020204" pitchFamily="34" charset="0"/>
              </a:rPr>
              <a:t>wholly of God's grace through the redemptive work of our Lord Jesus Christ </a:t>
            </a:r>
            <a:r>
              <a:rPr lang="en-US" sz="1600" dirty="0">
                <a:latin typeface="Arial" panose="020B0604020202020204" pitchFamily="34" charset="0"/>
                <a:cs typeface="Arial" panose="020B0604020202020204" pitchFamily="34" charset="0"/>
              </a:rPr>
              <a:t>(Genesis 2:16-17; 3:1-19; John 3:36; Romans 3:23; 6:23; 1 Corinthians 2:14; Ephesians 2:1-3; 1 Tim.2:13-14; 1 John 1:8).</a:t>
            </a: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We teach that because </a:t>
            </a:r>
            <a:r>
              <a:rPr lang="en-US" sz="1600" b="1" dirty="0">
                <a:solidFill>
                  <a:srgbClr val="FF0000"/>
                </a:solidFill>
                <a:latin typeface="Arial" panose="020B0604020202020204" pitchFamily="34" charset="0"/>
                <a:cs typeface="Arial" panose="020B0604020202020204" pitchFamily="34" charset="0"/>
              </a:rPr>
              <a:t>all men were in Adam, a nature corrupted by Adam's sin has been transmitted to all men of all ages</a:t>
            </a:r>
            <a:r>
              <a:rPr lang="en-US" sz="1600" dirty="0">
                <a:latin typeface="Arial" panose="020B0604020202020204" pitchFamily="34" charset="0"/>
                <a:cs typeface="Arial" panose="020B0604020202020204" pitchFamily="34" charset="0"/>
              </a:rPr>
              <a:t>, Jesus Christ being the only exception</a:t>
            </a:r>
            <a:r>
              <a:rPr lang="en-US" sz="1600" b="1" dirty="0">
                <a:solidFill>
                  <a:srgbClr val="FF0000"/>
                </a:solidFill>
                <a:latin typeface="Arial" panose="020B0604020202020204" pitchFamily="34" charset="0"/>
                <a:cs typeface="Arial" panose="020B0604020202020204" pitchFamily="34" charset="0"/>
              </a:rPr>
              <a:t>. All men are thus sinners by nature, by choice, and by divine declaration </a:t>
            </a:r>
            <a:r>
              <a:rPr lang="en-US" sz="1600" dirty="0">
                <a:latin typeface="Arial" panose="020B0604020202020204" pitchFamily="34" charset="0"/>
                <a:cs typeface="Arial" panose="020B0604020202020204" pitchFamily="34" charset="0"/>
              </a:rPr>
              <a:t>(Ps. 14:1-3; Jer. 17:9; Rom. 3:9-18, 23; 5:10-12).   </a:t>
            </a:r>
          </a:p>
        </p:txBody>
      </p:sp>
      <p:pic>
        <p:nvPicPr>
          <p:cNvPr id="2" name="Picture 1">
            <a:extLst>
              <a:ext uri="{FF2B5EF4-FFF2-40B4-BE49-F238E27FC236}">
                <a16:creationId xmlns:a16="http://schemas.microsoft.com/office/drawing/2014/main" id="{1AEB64CF-F495-C296-F932-52B1B270D568}"/>
              </a:ext>
            </a:extLst>
          </p:cNvPr>
          <p:cNvPicPr>
            <a:picLocks noChangeAspect="1"/>
          </p:cNvPicPr>
          <p:nvPr/>
        </p:nvPicPr>
        <p:blipFill>
          <a:blip r:embed="rId2"/>
          <a:stretch>
            <a:fillRect/>
          </a:stretch>
        </p:blipFill>
        <p:spPr>
          <a:xfrm>
            <a:off x="7915551" y="5792343"/>
            <a:ext cx="1304649" cy="1091057"/>
          </a:xfrm>
          <a:prstGeom prst="rect">
            <a:avLst/>
          </a:prstGeom>
        </p:spPr>
      </p:pic>
    </p:spTree>
    <p:extLst>
      <p:ext uri="{BB962C8B-B14F-4D97-AF65-F5344CB8AC3E}">
        <p14:creationId xmlns:p14="http://schemas.microsoft.com/office/powerpoint/2010/main" val="35022856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B3D62972-5CFE-406D-51D1-1D7DA6986E72}"/>
              </a:ext>
            </a:extLst>
          </p:cNvPr>
          <p:cNvSpPr>
            <a:spLocks noGrp="1"/>
          </p:cNvSpPr>
          <p:nvPr>
            <p:ph type="dt" sz="half" idx="10"/>
          </p:nvPr>
        </p:nvSpPr>
        <p:spPr/>
        <p:txBody>
          <a:bodyPr/>
          <a:lstStyle/>
          <a:p>
            <a:r>
              <a:rPr lang="en-US"/>
              <a:t>Name, Copyright Information</a:t>
            </a:r>
          </a:p>
        </p:txBody>
      </p:sp>
      <p:sp>
        <p:nvSpPr>
          <p:cNvPr id="6" name="TextBox 5">
            <a:extLst>
              <a:ext uri="{FF2B5EF4-FFF2-40B4-BE49-F238E27FC236}">
                <a16:creationId xmlns:a16="http://schemas.microsoft.com/office/drawing/2014/main" id="{4642E958-4CA0-26AA-8053-208D961652C4}"/>
              </a:ext>
            </a:extLst>
          </p:cNvPr>
          <p:cNvSpPr txBox="1"/>
          <p:nvPr/>
        </p:nvSpPr>
        <p:spPr>
          <a:xfrm>
            <a:off x="1" y="510203"/>
            <a:ext cx="8991600" cy="5632311"/>
          </a:xfrm>
          <a:prstGeom prst="rect">
            <a:avLst/>
          </a:prstGeom>
          <a:noFill/>
        </p:spPr>
        <p:txBody>
          <a:bodyPr wrap="square">
            <a:spAutoFit/>
          </a:bodyPr>
          <a:lstStyle/>
          <a:p>
            <a:r>
              <a:rPr lang="en-US" dirty="0">
                <a:latin typeface="Arial" panose="020B0604020202020204" pitchFamily="34" charset="0"/>
                <a:cs typeface="Arial" panose="020B0604020202020204" pitchFamily="34" charset="0"/>
              </a:rPr>
              <a:t>The </a:t>
            </a:r>
            <a:r>
              <a:rPr lang="en-US" b="1" dirty="0">
                <a:solidFill>
                  <a:srgbClr val="FF0000"/>
                </a:solidFill>
                <a:latin typeface="Arial" panose="020B0604020202020204" pitchFamily="34" charset="0"/>
                <a:cs typeface="Arial" panose="020B0604020202020204" pitchFamily="34" charset="0"/>
              </a:rPr>
              <a:t>material and immaterial parts of man</a:t>
            </a:r>
            <a:r>
              <a:rPr lang="en-US" dirty="0">
                <a:latin typeface="Arial" panose="020B0604020202020204" pitchFamily="34" charset="0"/>
                <a:cs typeface="Arial" panose="020B0604020202020204" pitchFamily="34" charset="0"/>
              </a:rPr>
              <a:t> are interwoven, but not static. The </a:t>
            </a:r>
            <a:r>
              <a:rPr lang="en-US" b="1" dirty="0">
                <a:solidFill>
                  <a:srgbClr val="FF0000"/>
                </a:solidFill>
                <a:latin typeface="Arial" panose="020B0604020202020204" pitchFamily="34" charset="0"/>
                <a:cs typeface="Arial" panose="020B0604020202020204" pitchFamily="34" charset="0"/>
              </a:rPr>
              <a:t>physical cannot change</a:t>
            </a:r>
            <a:r>
              <a:rPr lang="en-US" dirty="0">
                <a:latin typeface="Arial" panose="020B0604020202020204" pitchFamily="34" charset="0"/>
                <a:cs typeface="Arial" panose="020B0604020202020204" pitchFamily="34" charset="0"/>
              </a:rPr>
              <a:t>. One head, two hands, two legs, warm blooded etc. It has a life expectancy that may or may not exceed the average. We can expect no great changes in the physical from generation to generation. </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The </a:t>
            </a:r>
            <a:r>
              <a:rPr lang="en-US" b="1" dirty="0">
                <a:solidFill>
                  <a:srgbClr val="FF0000"/>
                </a:solidFill>
                <a:latin typeface="Arial" panose="020B0604020202020204" pitchFamily="34" charset="0"/>
                <a:cs typeface="Arial" panose="020B0604020202020204" pitchFamily="34" charset="0"/>
              </a:rPr>
              <a:t>immaterial part of man</a:t>
            </a:r>
            <a:r>
              <a:rPr lang="en-US" dirty="0">
                <a:latin typeface="Arial" panose="020B0604020202020204" pitchFamily="34" charset="0"/>
                <a:cs typeface="Arial" panose="020B0604020202020204" pitchFamily="34" charset="0"/>
              </a:rPr>
              <a:t>, is </a:t>
            </a:r>
            <a:r>
              <a:rPr lang="en-US" b="1" dirty="0">
                <a:solidFill>
                  <a:schemeClr val="accent2"/>
                </a:solidFill>
                <a:latin typeface="Arial" panose="020B0604020202020204" pitchFamily="34" charset="0"/>
                <a:cs typeface="Arial" panose="020B0604020202020204" pitchFamily="34" charset="0"/>
              </a:rPr>
              <a:t>subject to change</a:t>
            </a:r>
            <a:r>
              <a:rPr lang="en-US" dirty="0">
                <a:latin typeface="Arial" panose="020B0604020202020204" pitchFamily="34" charset="0"/>
                <a:cs typeface="Arial" panose="020B0604020202020204" pitchFamily="34" charset="0"/>
              </a:rPr>
              <a:t>; although </a:t>
            </a:r>
            <a:r>
              <a:rPr lang="en-US" b="1" dirty="0">
                <a:solidFill>
                  <a:schemeClr val="accent2"/>
                </a:solidFill>
                <a:latin typeface="Arial" panose="020B0604020202020204" pitchFamily="34" charset="0"/>
                <a:cs typeface="Arial" panose="020B0604020202020204" pitchFamily="34" charset="0"/>
              </a:rPr>
              <a:t>not of its own volition</a:t>
            </a:r>
            <a:r>
              <a:rPr lang="en-US" dirty="0">
                <a:latin typeface="Arial" panose="020B0604020202020204" pitchFamily="34" charset="0"/>
                <a:cs typeface="Arial" panose="020B0604020202020204" pitchFamily="34" charset="0"/>
              </a:rPr>
              <a:t>. The natural inclination of the </a:t>
            </a:r>
            <a:r>
              <a:rPr lang="en-US" b="1" dirty="0">
                <a:solidFill>
                  <a:srgbClr val="FF0000"/>
                </a:solidFill>
                <a:latin typeface="Arial" panose="020B0604020202020204" pitchFamily="34" charset="0"/>
                <a:cs typeface="Arial" panose="020B0604020202020204" pitchFamily="34" charset="0"/>
              </a:rPr>
              <a:t>fallen individual is a physical body that is dying combined with a spiritual nature that is already dead </a:t>
            </a:r>
            <a:r>
              <a:rPr lang="en-US" dirty="0">
                <a:latin typeface="Arial" panose="020B0604020202020204" pitchFamily="34" charset="0"/>
                <a:cs typeface="Arial" panose="020B0604020202020204" pitchFamily="34" charset="0"/>
              </a:rPr>
              <a:t>(Eph. 2:1). The new birth is able to transform the immaterial part of man to a living, dynamic state contrary to its sinful inception.</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The human body, </a:t>
            </a:r>
            <a:r>
              <a:rPr lang="en-US" b="1" dirty="0">
                <a:solidFill>
                  <a:srgbClr val="FF0000"/>
                </a:solidFill>
                <a:latin typeface="Arial" panose="020B0604020202020204" pitchFamily="34" charset="0"/>
                <a:cs typeface="Arial" panose="020B0604020202020204" pitchFamily="34" charset="0"/>
              </a:rPr>
              <a:t>the material, was designed to have harmony with the immaterial</a:t>
            </a:r>
            <a:r>
              <a:rPr lang="en-US" dirty="0">
                <a:latin typeface="Arial" panose="020B0604020202020204" pitchFamily="34" charset="0"/>
                <a:cs typeface="Arial" panose="020B0604020202020204" pitchFamily="34" charset="0"/>
              </a:rPr>
              <a:t>. (Gen. 1:26). </a:t>
            </a:r>
          </a:p>
          <a:p>
            <a:r>
              <a:rPr lang="en-US" b="1" dirty="0">
                <a:solidFill>
                  <a:srgbClr val="FF0000"/>
                </a:solidFill>
                <a:latin typeface="Arial" panose="020B0604020202020204" pitchFamily="34" charset="0"/>
                <a:cs typeface="Arial" panose="020B0604020202020204" pitchFamily="34" charset="0"/>
              </a:rPr>
              <a:t>Sin corrupted both the material and immaterial parts of man </a:t>
            </a:r>
            <a:r>
              <a:rPr lang="en-US" dirty="0">
                <a:latin typeface="Arial" panose="020B0604020202020204" pitchFamily="34" charset="0"/>
                <a:cs typeface="Arial" panose="020B0604020202020204" pitchFamily="34" charset="0"/>
              </a:rPr>
              <a:t>and ushered in disharmony</a:t>
            </a:r>
            <a:r>
              <a:rPr lang="en-US" b="1" dirty="0">
                <a:solidFill>
                  <a:srgbClr val="FF0000"/>
                </a:solidFill>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 That </a:t>
            </a:r>
            <a:r>
              <a:rPr lang="en-US" b="1" dirty="0">
                <a:solidFill>
                  <a:schemeClr val="accent2"/>
                </a:solidFill>
                <a:latin typeface="Arial" panose="020B0604020202020204" pitchFamily="34" charset="0"/>
                <a:cs typeface="Arial" panose="020B0604020202020204" pitchFamily="34" charset="0"/>
              </a:rPr>
              <a:t>harmony is restored imperfectly through the new birth; a still fallen body but a new spirit</a:t>
            </a:r>
            <a:r>
              <a:rPr lang="en-US" dirty="0">
                <a:latin typeface="Arial" panose="020B0604020202020204" pitchFamily="34" charset="0"/>
                <a:cs typeface="Arial" panose="020B0604020202020204" pitchFamily="34" charset="0"/>
              </a:rPr>
              <a:t>. The </a:t>
            </a:r>
            <a:r>
              <a:rPr lang="en-US" b="1" dirty="0">
                <a:solidFill>
                  <a:schemeClr val="accent2"/>
                </a:solidFill>
                <a:latin typeface="Arial" panose="020B0604020202020204" pitchFamily="34" charset="0"/>
                <a:cs typeface="Arial" panose="020B0604020202020204" pitchFamily="34" charset="0"/>
              </a:rPr>
              <a:t>harmony is perfected in glory</a:t>
            </a:r>
            <a:r>
              <a:rPr lang="en-US" dirty="0">
                <a:latin typeface="Arial" panose="020B0604020202020204" pitchFamily="34" charset="0"/>
                <a:cs typeface="Arial" panose="020B0604020202020204" pitchFamily="34" charset="0"/>
              </a:rPr>
              <a:t> when </a:t>
            </a:r>
            <a:r>
              <a:rPr lang="en-US" b="1" dirty="0">
                <a:solidFill>
                  <a:schemeClr val="accent2"/>
                </a:solidFill>
                <a:latin typeface="Arial" panose="020B0604020202020204" pitchFamily="34" charset="0"/>
                <a:cs typeface="Arial" panose="020B0604020202020204" pitchFamily="34" charset="0"/>
              </a:rPr>
              <a:t>the new body is united with the new spirit</a:t>
            </a:r>
            <a:r>
              <a:rPr lang="en-US" dirty="0">
                <a:latin typeface="Arial" panose="020B0604020202020204" pitchFamily="34" charset="0"/>
                <a:cs typeface="Arial" panose="020B0604020202020204" pitchFamily="34" charset="0"/>
              </a:rPr>
              <a:t>, restoring the perfection of the garden.</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       Anthony Hoekema </a:t>
            </a:r>
            <a:r>
              <a:rPr lang="en-US" i="1" dirty="0">
                <a:latin typeface="Arial" panose="020B0604020202020204" pitchFamily="34" charset="0"/>
                <a:cs typeface="Arial" panose="020B0604020202020204" pitchFamily="34" charset="0"/>
              </a:rPr>
              <a:t>Created in God’s Image </a:t>
            </a:r>
            <a:r>
              <a:rPr lang="en-US" dirty="0">
                <a:latin typeface="Arial" panose="020B0604020202020204" pitchFamily="34" charset="0"/>
                <a:cs typeface="Arial" panose="020B0604020202020204" pitchFamily="34" charset="0"/>
              </a:rPr>
              <a:t>(Grand Rapids: Eerdmans, 1986)</a:t>
            </a:r>
          </a:p>
          <a:p>
            <a:endParaRPr lang="en-US" dirty="0">
              <a:latin typeface="Arial" panose="020B0604020202020204" pitchFamily="34" charset="0"/>
              <a:cs typeface="Arial" panose="020B0604020202020204" pitchFamily="34" charset="0"/>
            </a:endParaRPr>
          </a:p>
        </p:txBody>
      </p:sp>
      <p:pic>
        <p:nvPicPr>
          <p:cNvPr id="2" name="Picture 1">
            <a:extLst>
              <a:ext uri="{FF2B5EF4-FFF2-40B4-BE49-F238E27FC236}">
                <a16:creationId xmlns:a16="http://schemas.microsoft.com/office/drawing/2014/main" id="{D9084928-838A-E211-D789-C14EBA42A778}"/>
              </a:ext>
            </a:extLst>
          </p:cNvPr>
          <p:cNvPicPr>
            <a:picLocks noChangeAspect="1"/>
          </p:cNvPicPr>
          <p:nvPr/>
        </p:nvPicPr>
        <p:blipFill>
          <a:blip r:embed="rId2"/>
          <a:stretch>
            <a:fillRect/>
          </a:stretch>
        </p:blipFill>
        <p:spPr>
          <a:xfrm>
            <a:off x="7915551" y="5792343"/>
            <a:ext cx="1304649" cy="1091057"/>
          </a:xfrm>
          <a:prstGeom prst="rect">
            <a:avLst/>
          </a:prstGeom>
        </p:spPr>
      </p:pic>
      <p:sp>
        <p:nvSpPr>
          <p:cNvPr id="5" name="TextBox 4">
            <a:extLst>
              <a:ext uri="{FF2B5EF4-FFF2-40B4-BE49-F238E27FC236}">
                <a16:creationId xmlns:a16="http://schemas.microsoft.com/office/drawing/2014/main" id="{C6AB8A8E-122E-B524-F439-577F922E8857}"/>
              </a:ext>
            </a:extLst>
          </p:cNvPr>
          <p:cNvSpPr txBox="1"/>
          <p:nvPr/>
        </p:nvSpPr>
        <p:spPr>
          <a:xfrm>
            <a:off x="3046914" y="125660"/>
            <a:ext cx="4640238" cy="369332"/>
          </a:xfrm>
          <a:prstGeom prst="rect">
            <a:avLst/>
          </a:prstGeom>
          <a:noFill/>
        </p:spPr>
        <p:txBody>
          <a:bodyPr wrap="square">
            <a:spAutoFit/>
          </a:bodyPr>
          <a:lstStyle/>
          <a:p>
            <a:r>
              <a:rPr lang="en-US" b="1" dirty="0">
                <a:latin typeface="Arial" panose="020B0604020202020204" pitchFamily="34" charset="0"/>
                <a:cs typeface="Arial" panose="020B0604020202020204" pitchFamily="34" charset="0"/>
              </a:rPr>
              <a:t>Created in God’s Image </a:t>
            </a:r>
          </a:p>
        </p:txBody>
      </p:sp>
    </p:spTree>
    <p:extLst>
      <p:ext uri="{BB962C8B-B14F-4D97-AF65-F5344CB8AC3E}">
        <p14:creationId xmlns:p14="http://schemas.microsoft.com/office/powerpoint/2010/main" val="33171184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1FB38478-DB54-E81D-E8B9-EBC008F89EF1}"/>
              </a:ext>
            </a:extLst>
          </p:cNvPr>
          <p:cNvSpPr>
            <a:spLocks noGrp="1"/>
          </p:cNvSpPr>
          <p:nvPr>
            <p:ph type="dt" sz="half" idx="10"/>
          </p:nvPr>
        </p:nvSpPr>
        <p:spPr/>
        <p:txBody>
          <a:bodyPr/>
          <a:lstStyle/>
          <a:p>
            <a:r>
              <a:rPr lang="en-US"/>
              <a:t>Name, Copyright Information</a:t>
            </a:r>
          </a:p>
        </p:txBody>
      </p:sp>
      <p:sp>
        <p:nvSpPr>
          <p:cNvPr id="6" name="TextBox 5">
            <a:extLst>
              <a:ext uri="{FF2B5EF4-FFF2-40B4-BE49-F238E27FC236}">
                <a16:creationId xmlns:a16="http://schemas.microsoft.com/office/drawing/2014/main" id="{652CEE00-747E-59CE-6808-D4C7072DF769}"/>
              </a:ext>
            </a:extLst>
          </p:cNvPr>
          <p:cNvSpPr txBox="1"/>
          <p:nvPr/>
        </p:nvSpPr>
        <p:spPr>
          <a:xfrm>
            <a:off x="0" y="960227"/>
            <a:ext cx="9144000" cy="4801314"/>
          </a:xfrm>
          <a:prstGeom prst="rect">
            <a:avLst/>
          </a:prstGeom>
          <a:noFill/>
        </p:spPr>
        <p:txBody>
          <a:bodyPr wrap="square">
            <a:spAutoFit/>
          </a:bodyPr>
          <a:lstStyle/>
          <a:p>
            <a:r>
              <a:rPr lang="en-US" dirty="0">
                <a:latin typeface="Arial" panose="020B0604020202020204" pitchFamily="34" charset="0"/>
                <a:cs typeface="Arial" panose="020B0604020202020204" pitchFamily="34" charset="0"/>
              </a:rPr>
              <a:t>Original sin includes both guilt and pollution. </a:t>
            </a:r>
          </a:p>
          <a:p>
            <a:endParaRPr lang="en-US" dirty="0">
              <a:latin typeface="Arial" panose="020B0604020202020204" pitchFamily="34" charset="0"/>
              <a:cs typeface="Arial" panose="020B0604020202020204" pitchFamily="34" charset="0"/>
            </a:endParaRPr>
          </a:p>
          <a:p>
            <a:r>
              <a:rPr lang="en-US" b="1" dirty="0">
                <a:solidFill>
                  <a:schemeClr val="accent2"/>
                </a:solidFill>
                <a:latin typeface="Arial" panose="020B0604020202020204" pitchFamily="34" charset="0"/>
                <a:cs typeface="Arial" panose="020B0604020202020204" pitchFamily="34" charset="0"/>
              </a:rPr>
              <a:t>Guilt</a:t>
            </a:r>
            <a:r>
              <a:rPr lang="en-US" dirty="0">
                <a:latin typeface="Arial" panose="020B0604020202020204" pitchFamily="34" charset="0"/>
                <a:cs typeface="Arial" panose="020B0604020202020204" pitchFamily="34" charset="0"/>
              </a:rPr>
              <a:t> is a judicial concept describing </a:t>
            </a:r>
            <a:r>
              <a:rPr lang="en-US" b="1" dirty="0">
                <a:solidFill>
                  <a:schemeClr val="accent2"/>
                </a:solidFill>
                <a:latin typeface="Arial" panose="020B0604020202020204" pitchFamily="34" charset="0"/>
                <a:cs typeface="Arial" panose="020B0604020202020204" pitchFamily="34" charset="0"/>
              </a:rPr>
              <a:t>one’s relationship to God’s law</a:t>
            </a:r>
            <a:r>
              <a:rPr lang="en-US" dirty="0">
                <a:latin typeface="Arial" panose="020B0604020202020204" pitchFamily="34" charset="0"/>
                <a:cs typeface="Arial" panose="020B0604020202020204" pitchFamily="34" charset="0"/>
              </a:rPr>
              <a:t>.  Guilt is the state of deserving condemnation or of being liable to punishment </a:t>
            </a:r>
            <a:r>
              <a:rPr lang="en-US" b="1" dirty="0">
                <a:solidFill>
                  <a:schemeClr val="accent2"/>
                </a:solidFill>
                <a:latin typeface="Arial" panose="020B0604020202020204" pitchFamily="34" charset="0"/>
                <a:cs typeface="Arial" panose="020B0604020202020204" pitchFamily="34" charset="0"/>
              </a:rPr>
              <a:t>because God’s law has been violated. </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Our Guilt does not mean that each of us is considered personally responsible for what Adam did. But </a:t>
            </a:r>
            <a:r>
              <a:rPr lang="en-US" b="1" dirty="0">
                <a:solidFill>
                  <a:schemeClr val="accent2"/>
                </a:solidFill>
                <a:latin typeface="Arial" panose="020B0604020202020204" pitchFamily="34" charset="0"/>
                <a:cs typeface="Arial" panose="020B0604020202020204" pitchFamily="34" charset="0"/>
              </a:rPr>
              <a:t>the doctrine of original sin means that we are involved in the guilt of Adam’s sin </a:t>
            </a:r>
            <a:r>
              <a:rPr lang="en-US" dirty="0">
                <a:latin typeface="Arial" panose="020B0604020202020204" pitchFamily="34" charset="0"/>
                <a:cs typeface="Arial" panose="020B0604020202020204" pitchFamily="34" charset="0"/>
              </a:rPr>
              <a:t>because he acted as our representative when he committed the first sin and the effects of that sin were passed on to all his children (us).</a:t>
            </a:r>
          </a:p>
          <a:p>
            <a:endParaRPr lang="en-US" dirty="0">
              <a:latin typeface="Arial" panose="020B0604020202020204" pitchFamily="34" charset="0"/>
              <a:cs typeface="Arial" panose="020B0604020202020204" pitchFamily="34" charset="0"/>
            </a:endParaRPr>
          </a:p>
          <a:p>
            <a:r>
              <a:rPr lang="en-US" b="1" dirty="0">
                <a:solidFill>
                  <a:schemeClr val="accent2"/>
                </a:solidFill>
                <a:latin typeface="Arial" panose="020B0604020202020204" pitchFamily="34" charset="0"/>
                <a:cs typeface="Arial" panose="020B0604020202020204" pitchFamily="34" charset="0"/>
              </a:rPr>
              <a:t>Pollution</a:t>
            </a:r>
            <a:r>
              <a:rPr lang="en-US" dirty="0">
                <a:latin typeface="Arial" panose="020B0604020202020204" pitchFamily="34" charset="0"/>
                <a:cs typeface="Arial" panose="020B0604020202020204" pitchFamily="34" charset="0"/>
              </a:rPr>
              <a:t> has to do with our </a:t>
            </a:r>
            <a:r>
              <a:rPr lang="en-US" b="1" dirty="0">
                <a:solidFill>
                  <a:schemeClr val="accent2"/>
                </a:solidFill>
                <a:latin typeface="Arial" panose="020B0604020202020204" pitchFamily="34" charset="0"/>
                <a:cs typeface="Arial" panose="020B0604020202020204" pitchFamily="34" charset="0"/>
              </a:rPr>
              <a:t>moral condition</a:t>
            </a:r>
            <a:r>
              <a:rPr lang="en-US" dirty="0">
                <a:latin typeface="Arial" panose="020B0604020202020204" pitchFamily="34" charset="0"/>
                <a:cs typeface="Arial" panose="020B0604020202020204" pitchFamily="34" charset="0"/>
              </a:rPr>
              <a:t>.  We can define </a:t>
            </a:r>
            <a:r>
              <a:rPr lang="en-US" b="1" dirty="0">
                <a:solidFill>
                  <a:schemeClr val="accent2"/>
                </a:solidFill>
                <a:latin typeface="Arial" panose="020B0604020202020204" pitchFamily="34" charset="0"/>
                <a:cs typeface="Arial" panose="020B0604020202020204" pitchFamily="34" charset="0"/>
              </a:rPr>
              <a:t>original pollution </a:t>
            </a:r>
            <a:r>
              <a:rPr lang="en-US" dirty="0">
                <a:latin typeface="Arial" panose="020B0604020202020204" pitchFamily="34" charset="0"/>
                <a:cs typeface="Arial" panose="020B0604020202020204" pitchFamily="34" charset="0"/>
              </a:rPr>
              <a:t>as the </a:t>
            </a:r>
            <a:r>
              <a:rPr lang="en-US" b="1" dirty="0">
                <a:solidFill>
                  <a:schemeClr val="accent2"/>
                </a:solidFill>
                <a:latin typeface="Arial" panose="020B0604020202020204" pitchFamily="34" charset="0"/>
                <a:cs typeface="Arial" panose="020B0604020202020204" pitchFamily="34" charset="0"/>
              </a:rPr>
              <a:t>corruption of our nature that is the result of sin and produces sin</a:t>
            </a:r>
            <a:r>
              <a:rPr lang="en-US" dirty="0">
                <a:latin typeface="Arial" panose="020B0604020202020204" pitchFamily="34" charset="0"/>
                <a:cs typeface="Arial" panose="020B0604020202020204" pitchFamily="34" charset="0"/>
              </a:rPr>
              <a:t>.  As a necessary implication of our involvement in Adam’s guilt, </a:t>
            </a:r>
            <a:r>
              <a:rPr lang="en-US" b="1" dirty="0">
                <a:solidFill>
                  <a:schemeClr val="accent2"/>
                </a:solidFill>
                <a:latin typeface="Arial" panose="020B0604020202020204" pitchFamily="34" charset="0"/>
                <a:cs typeface="Arial" panose="020B0604020202020204" pitchFamily="34" charset="0"/>
              </a:rPr>
              <a:t>all human beings are born in a state of corruption. </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Anthony Hoekema </a:t>
            </a:r>
            <a:r>
              <a:rPr lang="en-US" i="1" dirty="0">
                <a:latin typeface="Arial" panose="020B0604020202020204" pitchFamily="34" charset="0"/>
                <a:cs typeface="Arial" panose="020B0604020202020204" pitchFamily="34" charset="0"/>
              </a:rPr>
              <a:t>Created in God’s Image </a:t>
            </a:r>
            <a:r>
              <a:rPr lang="en-US" dirty="0">
                <a:latin typeface="Arial" panose="020B0604020202020204" pitchFamily="34" charset="0"/>
                <a:cs typeface="Arial" panose="020B0604020202020204" pitchFamily="34" charset="0"/>
              </a:rPr>
              <a:t>(Grand Rapids: Eerdmans, 1986)</a:t>
            </a:r>
          </a:p>
        </p:txBody>
      </p:sp>
      <p:pic>
        <p:nvPicPr>
          <p:cNvPr id="2" name="Picture 1">
            <a:extLst>
              <a:ext uri="{FF2B5EF4-FFF2-40B4-BE49-F238E27FC236}">
                <a16:creationId xmlns:a16="http://schemas.microsoft.com/office/drawing/2014/main" id="{7F566F14-1F2A-6A05-872C-9AD1FE7B88C5}"/>
              </a:ext>
            </a:extLst>
          </p:cNvPr>
          <p:cNvPicPr>
            <a:picLocks noChangeAspect="1"/>
          </p:cNvPicPr>
          <p:nvPr/>
        </p:nvPicPr>
        <p:blipFill>
          <a:blip r:embed="rId3"/>
          <a:stretch>
            <a:fillRect/>
          </a:stretch>
        </p:blipFill>
        <p:spPr>
          <a:xfrm>
            <a:off x="7915551" y="5792343"/>
            <a:ext cx="1304649" cy="1091057"/>
          </a:xfrm>
          <a:prstGeom prst="rect">
            <a:avLst/>
          </a:prstGeom>
        </p:spPr>
      </p:pic>
      <p:sp>
        <p:nvSpPr>
          <p:cNvPr id="7" name="TextBox 6">
            <a:extLst>
              <a:ext uri="{FF2B5EF4-FFF2-40B4-BE49-F238E27FC236}">
                <a16:creationId xmlns:a16="http://schemas.microsoft.com/office/drawing/2014/main" id="{8E824930-F711-3E0D-860B-B29DECB12855}"/>
              </a:ext>
            </a:extLst>
          </p:cNvPr>
          <p:cNvSpPr txBox="1"/>
          <p:nvPr/>
        </p:nvSpPr>
        <p:spPr>
          <a:xfrm>
            <a:off x="3046914" y="125660"/>
            <a:ext cx="4640238" cy="369332"/>
          </a:xfrm>
          <a:prstGeom prst="rect">
            <a:avLst/>
          </a:prstGeom>
          <a:noFill/>
        </p:spPr>
        <p:txBody>
          <a:bodyPr wrap="square">
            <a:spAutoFit/>
          </a:bodyPr>
          <a:lstStyle/>
          <a:p>
            <a:r>
              <a:rPr lang="en-US" b="1" dirty="0">
                <a:latin typeface="Arial" panose="020B0604020202020204" pitchFamily="34" charset="0"/>
                <a:cs typeface="Arial" panose="020B0604020202020204" pitchFamily="34" charset="0"/>
              </a:rPr>
              <a:t>Created in God’s Image </a:t>
            </a:r>
          </a:p>
        </p:txBody>
      </p:sp>
    </p:spTree>
    <p:extLst>
      <p:ext uri="{BB962C8B-B14F-4D97-AF65-F5344CB8AC3E}">
        <p14:creationId xmlns:p14="http://schemas.microsoft.com/office/powerpoint/2010/main" val="36021225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2D4ED18D-4FD1-DBC3-98C6-D5F2A1203A7C}"/>
              </a:ext>
            </a:extLst>
          </p:cNvPr>
          <p:cNvSpPr>
            <a:spLocks noGrp="1"/>
          </p:cNvSpPr>
          <p:nvPr>
            <p:ph type="dt" sz="half" idx="10"/>
          </p:nvPr>
        </p:nvSpPr>
        <p:spPr/>
        <p:txBody>
          <a:bodyPr/>
          <a:lstStyle/>
          <a:p>
            <a:r>
              <a:rPr lang="en-US"/>
              <a:t>Name, Copyright Information</a:t>
            </a:r>
          </a:p>
        </p:txBody>
      </p:sp>
      <p:sp>
        <p:nvSpPr>
          <p:cNvPr id="6" name="TextBox 5">
            <a:extLst>
              <a:ext uri="{FF2B5EF4-FFF2-40B4-BE49-F238E27FC236}">
                <a16:creationId xmlns:a16="http://schemas.microsoft.com/office/drawing/2014/main" id="{A95B4F4F-76A8-04D5-9B89-1C7DABCFDB82}"/>
              </a:ext>
            </a:extLst>
          </p:cNvPr>
          <p:cNvSpPr txBox="1"/>
          <p:nvPr/>
        </p:nvSpPr>
        <p:spPr>
          <a:xfrm>
            <a:off x="0" y="1001901"/>
            <a:ext cx="9144000" cy="4524315"/>
          </a:xfrm>
          <a:prstGeom prst="rect">
            <a:avLst/>
          </a:prstGeom>
          <a:noFill/>
        </p:spPr>
        <p:txBody>
          <a:bodyPr wrap="square">
            <a:spAutoFit/>
          </a:bodyPr>
          <a:lstStyle/>
          <a:p>
            <a:r>
              <a:rPr lang="en-US" dirty="0">
                <a:latin typeface="Arial" panose="020B0604020202020204" pitchFamily="34" charset="0"/>
                <a:cs typeface="Arial" panose="020B0604020202020204" pitchFamily="34" charset="0"/>
              </a:rPr>
              <a:t>Two aspects of original pollution: pervasive depravity and spiritual inability.</a:t>
            </a:r>
          </a:p>
          <a:p>
            <a:endParaRPr lang="en-US" dirty="0">
              <a:latin typeface="Arial" panose="020B0604020202020204" pitchFamily="34" charset="0"/>
              <a:cs typeface="Arial" panose="020B0604020202020204" pitchFamily="34" charset="0"/>
            </a:endParaRPr>
          </a:p>
          <a:p>
            <a:r>
              <a:rPr lang="en-US" b="1" u="sng" dirty="0">
                <a:solidFill>
                  <a:schemeClr val="accent2"/>
                </a:solidFill>
                <a:latin typeface="Arial" panose="020B0604020202020204" pitchFamily="34" charset="0"/>
                <a:cs typeface="Arial" panose="020B0604020202020204" pitchFamily="34" charset="0"/>
              </a:rPr>
              <a:t>Pervasive depravity </a:t>
            </a:r>
            <a:r>
              <a:rPr lang="en-US" dirty="0">
                <a:latin typeface="Arial" panose="020B0604020202020204" pitchFamily="34" charset="0"/>
                <a:cs typeface="Arial" panose="020B0604020202020204" pitchFamily="34" charset="0"/>
              </a:rPr>
              <a:t>– </a:t>
            </a:r>
          </a:p>
          <a:p>
            <a:pPr marL="342900" indent="-342900">
              <a:buAutoNum type="arabicParenBoth"/>
            </a:pPr>
            <a:r>
              <a:rPr lang="en-US" dirty="0">
                <a:latin typeface="Arial" panose="020B0604020202020204" pitchFamily="34" charset="0"/>
                <a:cs typeface="Arial" panose="020B0604020202020204" pitchFamily="34" charset="0"/>
              </a:rPr>
              <a:t>The corruption of </a:t>
            </a:r>
            <a:r>
              <a:rPr lang="en-US" b="1" dirty="0">
                <a:solidFill>
                  <a:schemeClr val="accent2"/>
                </a:solidFill>
                <a:latin typeface="Arial" panose="020B0604020202020204" pitchFamily="34" charset="0"/>
                <a:cs typeface="Arial" panose="020B0604020202020204" pitchFamily="34" charset="0"/>
              </a:rPr>
              <a:t>original sin extends to every aspect of human nature</a:t>
            </a:r>
            <a:r>
              <a:rPr lang="en-US" dirty="0">
                <a:latin typeface="Arial" panose="020B0604020202020204" pitchFamily="34" charset="0"/>
                <a:cs typeface="Arial" panose="020B0604020202020204" pitchFamily="34" charset="0"/>
              </a:rPr>
              <a:t>: to one’s reason and will as well as to one’s appetites and impulses</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(2) </a:t>
            </a:r>
            <a:r>
              <a:rPr lang="en-US" b="1" dirty="0">
                <a:solidFill>
                  <a:schemeClr val="accent2"/>
                </a:solidFill>
                <a:latin typeface="Arial" panose="020B0604020202020204" pitchFamily="34" charset="0"/>
                <a:cs typeface="Arial" panose="020B0604020202020204" pitchFamily="34" charset="0"/>
              </a:rPr>
              <a:t>Love to God is not present in man </a:t>
            </a:r>
            <a:r>
              <a:rPr lang="en-US" dirty="0">
                <a:latin typeface="Arial" panose="020B0604020202020204" pitchFamily="34" charset="0"/>
                <a:cs typeface="Arial" panose="020B0604020202020204" pitchFamily="34" charset="0"/>
              </a:rPr>
              <a:t>by nature as the motivating principle of his life.</a:t>
            </a:r>
          </a:p>
          <a:p>
            <a:endParaRPr lang="en-US" dirty="0">
              <a:latin typeface="Arial" panose="020B0604020202020204" pitchFamily="34" charset="0"/>
              <a:cs typeface="Arial" panose="020B0604020202020204" pitchFamily="34" charset="0"/>
            </a:endParaRPr>
          </a:p>
          <a:p>
            <a:r>
              <a:rPr lang="en-US" b="1" u="sng" dirty="0">
                <a:solidFill>
                  <a:schemeClr val="accent2"/>
                </a:solidFill>
                <a:latin typeface="Arial" panose="020B0604020202020204" pitchFamily="34" charset="0"/>
                <a:cs typeface="Arial" panose="020B0604020202020204" pitchFamily="34" charset="0"/>
              </a:rPr>
              <a:t>Spiritual inability </a:t>
            </a:r>
            <a:r>
              <a:rPr lang="en-US" dirty="0">
                <a:latin typeface="Arial" panose="020B0604020202020204" pitchFamily="34" charset="0"/>
                <a:cs typeface="Arial" panose="020B0604020202020204" pitchFamily="34" charset="0"/>
              </a:rPr>
              <a:t>– </a:t>
            </a:r>
          </a:p>
          <a:p>
            <a:pPr marL="342900" indent="-342900">
              <a:buAutoNum type="arabicParenBoth"/>
            </a:pPr>
            <a:r>
              <a:rPr lang="en-US" dirty="0">
                <a:latin typeface="Arial" panose="020B0604020202020204" pitchFamily="34" charset="0"/>
                <a:cs typeface="Arial" panose="020B0604020202020204" pitchFamily="34" charset="0"/>
              </a:rPr>
              <a:t>The </a:t>
            </a:r>
            <a:r>
              <a:rPr lang="en-US" b="1" dirty="0">
                <a:solidFill>
                  <a:schemeClr val="accent2"/>
                </a:solidFill>
                <a:latin typeface="Arial" panose="020B0604020202020204" pitchFamily="34" charset="0"/>
                <a:cs typeface="Arial" panose="020B0604020202020204" pitchFamily="34" charset="0"/>
              </a:rPr>
              <a:t>unregenerate person cannot do, say, or think that which totally meets with God’s approval</a:t>
            </a:r>
            <a:r>
              <a:rPr lang="en-US" dirty="0">
                <a:latin typeface="Arial" panose="020B0604020202020204" pitchFamily="34" charset="0"/>
                <a:cs typeface="Arial" panose="020B0604020202020204" pitchFamily="34" charset="0"/>
              </a:rPr>
              <a:t>, and therefore totally fulfills God’s law</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(2) The </a:t>
            </a:r>
            <a:r>
              <a:rPr lang="en-US" b="1" dirty="0">
                <a:solidFill>
                  <a:schemeClr val="accent2"/>
                </a:solidFill>
                <a:latin typeface="Arial" panose="020B0604020202020204" pitchFamily="34" charset="0"/>
                <a:cs typeface="Arial" panose="020B0604020202020204" pitchFamily="34" charset="0"/>
              </a:rPr>
              <a:t>unregenerate person is unable apart from the special working of the Holy Spirit to change </a:t>
            </a:r>
            <a:r>
              <a:rPr lang="en-US" dirty="0">
                <a:latin typeface="Arial" panose="020B0604020202020204" pitchFamily="34" charset="0"/>
                <a:cs typeface="Arial" panose="020B0604020202020204" pitchFamily="34" charset="0"/>
              </a:rPr>
              <a:t>the basic direction of his or her life from sinful self-love to love for God.  </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Anthony Hoekema </a:t>
            </a:r>
            <a:r>
              <a:rPr lang="en-US" i="1" dirty="0">
                <a:latin typeface="Arial" panose="020B0604020202020204" pitchFamily="34" charset="0"/>
                <a:cs typeface="Arial" panose="020B0604020202020204" pitchFamily="34" charset="0"/>
              </a:rPr>
              <a:t>Created in God’s Image </a:t>
            </a:r>
            <a:r>
              <a:rPr lang="en-US" dirty="0">
                <a:latin typeface="Arial" panose="020B0604020202020204" pitchFamily="34" charset="0"/>
                <a:cs typeface="Arial" panose="020B0604020202020204" pitchFamily="34" charset="0"/>
              </a:rPr>
              <a:t>(Grand Rapids: Eerdmans, 1986)</a:t>
            </a:r>
          </a:p>
        </p:txBody>
      </p:sp>
      <p:pic>
        <p:nvPicPr>
          <p:cNvPr id="2" name="Picture 1">
            <a:extLst>
              <a:ext uri="{FF2B5EF4-FFF2-40B4-BE49-F238E27FC236}">
                <a16:creationId xmlns:a16="http://schemas.microsoft.com/office/drawing/2014/main" id="{73DE6289-B0A9-202C-F1F1-B310DA8D732A}"/>
              </a:ext>
            </a:extLst>
          </p:cNvPr>
          <p:cNvPicPr>
            <a:picLocks noChangeAspect="1"/>
          </p:cNvPicPr>
          <p:nvPr/>
        </p:nvPicPr>
        <p:blipFill>
          <a:blip r:embed="rId2"/>
          <a:stretch>
            <a:fillRect/>
          </a:stretch>
        </p:blipFill>
        <p:spPr>
          <a:xfrm>
            <a:off x="7915551" y="5792343"/>
            <a:ext cx="1304649" cy="1091057"/>
          </a:xfrm>
          <a:prstGeom prst="rect">
            <a:avLst/>
          </a:prstGeom>
        </p:spPr>
      </p:pic>
      <p:sp>
        <p:nvSpPr>
          <p:cNvPr id="4" name="TextBox 3">
            <a:extLst>
              <a:ext uri="{FF2B5EF4-FFF2-40B4-BE49-F238E27FC236}">
                <a16:creationId xmlns:a16="http://schemas.microsoft.com/office/drawing/2014/main" id="{787FE316-F9A5-94D1-3623-F8CEBA90A6AA}"/>
              </a:ext>
            </a:extLst>
          </p:cNvPr>
          <p:cNvSpPr txBox="1"/>
          <p:nvPr/>
        </p:nvSpPr>
        <p:spPr>
          <a:xfrm>
            <a:off x="3046914" y="191705"/>
            <a:ext cx="4640238" cy="369332"/>
          </a:xfrm>
          <a:prstGeom prst="rect">
            <a:avLst/>
          </a:prstGeom>
          <a:noFill/>
        </p:spPr>
        <p:txBody>
          <a:bodyPr wrap="square">
            <a:spAutoFit/>
          </a:bodyPr>
          <a:lstStyle/>
          <a:p>
            <a:r>
              <a:rPr lang="en-US" b="1" dirty="0">
                <a:latin typeface="Arial" panose="020B0604020202020204" pitchFamily="34" charset="0"/>
                <a:cs typeface="Arial" panose="020B0604020202020204" pitchFamily="34" charset="0"/>
              </a:rPr>
              <a:t>Created in God’s Image </a:t>
            </a:r>
          </a:p>
        </p:txBody>
      </p:sp>
    </p:spTree>
    <p:extLst>
      <p:ext uri="{BB962C8B-B14F-4D97-AF65-F5344CB8AC3E}">
        <p14:creationId xmlns:p14="http://schemas.microsoft.com/office/powerpoint/2010/main" val="10519363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F21E730F-0C56-130F-6EC5-B563349A556D}"/>
              </a:ext>
            </a:extLst>
          </p:cNvPr>
          <p:cNvSpPr>
            <a:spLocks noGrp="1"/>
          </p:cNvSpPr>
          <p:nvPr>
            <p:ph type="dt" sz="half" idx="10"/>
          </p:nvPr>
        </p:nvSpPr>
        <p:spPr/>
        <p:txBody>
          <a:bodyPr/>
          <a:lstStyle/>
          <a:p>
            <a:r>
              <a:rPr lang="en-US"/>
              <a:t>Name, Copyright Information</a:t>
            </a:r>
          </a:p>
        </p:txBody>
      </p:sp>
      <p:sp>
        <p:nvSpPr>
          <p:cNvPr id="6" name="TextBox 5">
            <a:extLst>
              <a:ext uri="{FF2B5EF4-FFF2-40B4-BE49-F238E27FC236}">
                <a16:creationId xmlns:a16="http://schemas.microsoft.com/office/drawing/2014/main" id="{577EF421-AA04-FE38-D8D1-01054875856D}"/>
              </a:ext>
            </a:extLst>
          </p:cNvPr>
          <p:cNvSpPr txBox="1"/>
          <p:nvPr/>
        </p:nvSpPr>
        <p:spPr>
          <a:xfrm>
            <a:off x="122830" y="682173"/>
            <a:ext cx="8932269" cy="5078313"/>
          </a:xfrm>
          <a:prstGeom prst="rect">
            <a:avLst/>
          </a:prstGeom>
          <a:noFill/>
        </p:spPr>
        <p:txBody>
          <a:bodyPr wrap="square">
            <a:spAutoFit/>
          </a:bodyPr>
          <a:lstStyle/>
          <a:p>
            <a:r>
              <a:rPr lang="en-US" dirty="0">
                <a:latin typeface="Arial" panose="020B0604020202020204" pitchFamily="34" charset="0"/>
                <a:cs typeface="Arial" panose="020B0604020202020204" pitchFamily="34" charset="0"/>
              </a:rPr>
              <a:t>Two theories of how Adam’s sin touches the human race. Neither term is used in Scripture but have been coined to try to explain the biblical data.</a:t>
            </a:r>
          </a:p>
          <a:p>
            <a:endParaRPr lang="en-US" dirty="0">
              <a:latin typeface="Arial" panose="020B0604020202020204" pitchFamily="34" charset="0"/>
              <a:cs typeface="Arial" panose="020B0604020202020204" pitchFamily="34" charset="0"/>
            </a:endParaRPr>
          </a:p>
          <a:p>
            <a:r>
              <a:rPr lang="en-US" b="1" u="sng" dirty="0">
                <a:solidFill>
                  <a:schemeClr val="accent2"/>
                </a:solidFill>
                <a:latin typeface="Arial" panose="020B0604020202020204" pitchFamily="34" charset="0"/>
                <a:cs typeface="Arial" panose="020B0604020202020204" pitchFamily="34" charset="0"/>
              </a:rPr>
              <a:t>Federalism</a:t>
            </a:r>
            <a:r>
              <a:rPr lang="en-US" dirty="0">
                <a:latin typeface="Arial" panose="020B0604020202020204" pitchFamily="34" charset="0"/>
                <a:cs typeface="Arial" panose="020B0604020202020204" pitchFamily="34" charset="0"/>
              </a:rPr>
              <a:t> - Adam is the </a:t>
            </a:r>
            <a:r>
              <a:rPr lang="en-US" b="1" dirty="0">
                <a:solidFill>
                  <a:schemeClr val="accent2"/>
                </a:solidFill>
                <a:latin typeface="Arial" panose="020B0604020202020204" pitchFamily="34" charset="0"/>
                <a:cs typeface="Arial" panose="020B0604020202020204" pitchFamily="34" charset="0"/>
              </a:rPr>
              <a:t>representative head of all humanity</a:t>
            </a:r>
            <a:r>
              <a:rPr lang="en-US" dirty="0">
                <a:latin typeface="Arial" panose="020B0604020202020204" pitchFamily="34" charset="0"/>
                <a:cs typeface="Arial" panose="020B0604020202020204" pitchFamily="34" charset="0"/>
              </a:rPr>
              <a:t>. </a:t>
            </a:r>
          </a:p>
          <a:p>
            <a:r>
              <a:rPr lang="en-US" dirty="0">
                <a:latin typeface="Arial" panose="020B0604020202020204" pitchFamily="34" charset="0"/>
                <a:cs typeface="Arial" panose="020B0604020202020204" pitchFamily="34" charset="0"/>
              </a:rPr>
              <a:t>When Adam sinned, he sinned not only for himself but as the representative (federal head) of all humanity. </a:t>
            </a:r>
          </a:p>
          <a:p>
            <a:r>
              <a:rPr lang="en-US" dirty="0">
                <a:latin typeface="Arial" panose="020B0604020202020204" pitchFamily="34" charset="0"/>
                <a:cs typeface="Arial" panose="020B0604020202020204" pitchFamily="34" charset="0"/>
              </a:rPr>
              <a:t>His decision was binding upon all people of all time. In the same way, leaders of a government may enter into agreements with other nations, and those agreements are binding upon all the citizens, even though they had no direct input regarding the agreement and may even be unaware of it. </a:t>
            </a:r>
          </a:p>
          <a:p>
            <a:r>
              <a:rPr lang="en-US" b="1" dirty="0">
                <a:solidFill>
                  <a:srgbClr val="FF0000"/>
                </a:solidFill>
                <a:latin typeface="Arial" panose="020B0604020202020204" pitchFamily="34" charset="0"/>
                <a:cs typeface="Arial" panose="020B0604020202020204" pitchFamily="34" charset="0"/>
              </a:rPr>
              <a:t>Adam sinned, making himself and everyone he represented a sinner. </a:t>
            </a:r>
          </a:p>
          <a:p>
            <a:r>
              <a:rPr lang="en-US" b="1" dirty="0">
                <a:solidFill>
                  <a:srgbClr val="FF0000"/>
                </a:solidFill>
                <a:latin typeface="Arial" panose="020B0604020202020204" pitchFamily="34" charset="0"/>
                <a:cs typeface="Arial" panose="020B0604020202020204" pitchFamily="34" charset="0"/>
              </a:rPr>
              <a:t>Adam’s guilt (not just his sinful nature) is imputed to every human being.</a:t>
            </a:r>
          </a:p>
          <a:p>
            <a:endParaRPr lang="en-US" dirty="0">
              <a:latin typeface="Arial" panose="020B0604020202020204" pitchFamily="34" charset="0"/>
              <a:cs typeface="Arial" panose="020B0604020202020204" pitchFamily="34" charset="0"/>
            </a:endParaRPr>
          </a:p>
          <a:p>
            <a:r>
              <a:rPr lang="en-US" b="1" u="sng" dirty="0" err="1">
                <a:solidFill>
                  <a:schemeClr val="accent2"/>
                </a:solidFill>
                <a:latin typeface="Arial" panose="020B0604020202020204" pitchFamily="34" charset="0"/>
                <a:cs typeface="Arial" panose="020B0604020202020204" pitchFamily="34" charset="0"/>
              </a:rPr>
              <a:t>Seminalism</a:t>
            </a:r>
            <a:r>
              <a:rPr lang="en-US" dirty="0">
                <a:latin typeface="Arial" panose="020B0604020202020204" pitchFamily="34" charset="0"/>
                <a:cs typeface="Arial" panose="020B0604020202020204" pitchFamily="34" charset="0"/>
              </a:rPr>
              <a:t> - Adam’s sin </a:t>
            </a:r>
            <a:r>
              <a:rPr lang="en-US" b="1" dirty="0">
                <a:solidFill>
                  <a:srgbClr val="FF0000"/>
                </a:solidFill>
                <a:latin typeface="Arial" panose="020B0604020202020204" pitchFamily="34" charset="0"/>
                <a:cs typeface="Arial" panose="020B0604020202020204" pitchFamily="34" charset="0"/>
              </a:rPr>
              <a:t>corrupted the human nature he passed on to his posterity, as the entire human race was genetically present in Adam</a:t>
            </a:r>
            <a:r>
              <a:rPr lang="en-US" dirty="0">
                <a:latin typeface="Arial" panose="020B0604020202020204" pitchFamily="34" charset="0"/>
                <a:cs typeface="Arial" panose="020B0604020202020204" pitchFamily="34" charset="0"/>
              </a:rPr>
              <a:t>. Adam’s </a:t>
            </a:r>
            <a:r>
              <a:rPr lang="en-US" b="1" dirty="0">
                <a:solidFill>
                  <a:srgbClr val="FF0000"/>
                </a:solidFill>
                <a:latin typeface="Arial" panose="020B0604020202020204" pitchFamily="34" charset="0"/>
                <a:cs typeface="Arial" panose="020B0604020202020204" pitchFamily="34" charset="0"/>
              </a:rPr>
              <a:t>guilt</a:t>
            </a:r>
            <a:r>
              <a:rPr lang="en-US" dirty="0">
                <a:latin typeface="Arial" panose="020B0604020202020204" pitchFamily="34" charset="0"/>
                <a:cs typeface="Arial" panose="020B0604020202020204" pitchFamily="34" charset="0"/>
              </a:rPr>
              <a:t> is </a:t>
            </a:r>
            <a:r>
              <a:rPr lang="en-US" b="1" dirty="0">
                <a:solidFill>
                  <a:srgbClr val="FF0000"/>
                </a:solidFill>
                <a:latin typeface="Arial" panose="020B0604020202020204" pitchFamily="34" charset="0"/>
                <a:cs typeface="Arial" panose="020B0604020202020204" pitchFamily="34" charset="0"/>
              </a:rPr>
              <a:t>not passed </a:t>
            </a:r>
            <a:r>
              <a:rPr lang="en-US" dirty="0">
                <a:latin typeface="Arial" panose="020B0604020202020204" pitchFamily="34" charset="0"/>
                <a:cs typeface="Arial" panose="020B0604020202020204" pitchFamily="34" charset="0"/>
              </a:rPr>
              <a:t>on to his children, but </a:t>
            </a:r>
            <a:r>
              <a:rPr lang="en-US" b="1" dirty="0">
                <a:solidFill>
                  <a:srgbClr val="FF0000"/>
                </a:solidFill>
                <a:latin typeface="Arial" panose="020B0604020202020204" pitchFamily="34" charset="0"/>
                <a:cs typeface="Arial" panose="020B0604020202020204" pitchFamily="34" charset="0"/>
              </a:rPr>
              <a:t>his sinful tendencies </a:t>
            </a:r>
            <a:r>
              <a:rPr lang="en-US" dirty="0">
                <a:latin typeface="Arial" panose="020B0604020202020204" pitchFamily="34" charset="0"/>
                <a:cs typeface="Arial" panose="020B0604020202020204" pitchFamily="34" charset="0"/>
              </a:rPr>
              <a:t>are. </a:t>
            </a:r>
            <a:r>
              <a:rPr lang="en-US" b="1" dirty="0">
                <a:solidFill>
                  <a:srgbClr val="FF0000"/>
                </a:solidFill>
                <a:latin typeface="Arial" panose="020B0604020202020204" pitchFamily="34" charset="0"/>
                <a:cs typeface="Arial" panose="020B0604020202020204" pitchFamily="34" charset="0"/>
              </a:rPr>
              <a:t>His children</a:t>
            </a:r>
            <a:r>
              <a:rPr lang="en-US" dirty="0">
                <a:latin typeface="Arial" panose="020B0604020202020204" pitchFamily="34" charset="0"/>
                <a:cs typeface="Arial" panose="020B0604020202020204" pitchFamily="34" charset="0"/>
              </a:rPr>
              <a:t>, with their corrupted nature, readily join in Adam’s rebellion at the first available opportunity and are therefore </a:t>
            </a:r>
            <a:r>
              <a:rPr lang="en-US" b="1" dirty="0">
                <a:solidFill>
                  <a:srgbClr val="FF0000"/>
                </a:solidFill>
                <a:latin typeface="Arial" panose="020B0604020202020204" pitchFamily="34" charset="0"/>
                <a:cs typeface="Arial" panose="020B0604020202020204" pitchFamily="34" charset="0"/>
              </a:rPr>
              <a:t>guilty of their own sin</a:t>
            </a:r>
            <a:r>
              <a:rPr lang="en-US" dirty="0">
                <a:latin typeface="Arial" panose="020B0604020202020204" pitchFamily="34" charset="0"/>
                <a:cs typeface="Arial" panose="020B0604020202020204" pitchFamily="34" charset="0"/>
              </a:rPr>
              <a:t>.</a:t>
            </a:r>
          </a:p>
        </p:txBody>
      </p:sp>
      <p:pic>
        <p:nvPicPr>
          <p:cNvPr id="2" name="Picture 1">
            <a:extLst>
              <a:ext uri="{FF2B5EF4-FFF2-40B4-BE49-F238E27FC236}">
                <a16:creationId xmlns:a16="http://schemas.microsoft.com/office/drawing/2014/main" id="{778480E9-49F3-C419-B5F8-A1127B99B2AA}"/>
              </a:ext>
            </a:extLst>
          </p:cNvPr>
          <p:cNvPicPr>
            <a:picLocks noChangeAspect="1"/>
          </p:cNvPicPr>
          <p:nvPr/>
        </p:nvPicPr>
        <p:blipFill>
          <a:blip r:embed="rId3"/>
          <a:stretch>
            <a:fillRect/>
          </a:stretch>
        </p:blipFill>
        <p:spPr>
          <a:xfrm>
            <a:off x="7915551" y="5792343"/>
            <a:ext cx="1304649" cy="1091057"/>
          </a:xfrm>
          <a:prstGeom prst="rect">
            <a:avLst/>
          </a:prstGeom>
        </p:spPr>
      </p:pic>
      <p:sp>
        <p:nvSpPr>
          <p:cNvPr id="4" name="TextBox 3">
            <a:extLst>
              <a:ext uri="{FF2B5EF4-FFF2-40B4-BE49-F238E27FC236}">
                <a16:creationId xmlns:a16="http://schemas.microsoft.com/office/drawing/2014/main" id="{2F567342-03FE-5373-04EE-048764FEE77D}"/>
              </a:ext>
            </a:extLst>
          </p:cNvPr>
          <p:cNvSpPr txBox="1"/>
          <p:nvPr/>
        </p:nvSpPr>
        <p:spPr>
          <a:xfrm>
            <a:off x="2250466" y="127048"/>
            <a:ext cx="5436686" cy="369332"/>
          </a:xfrm>
          <a:prstGeom prst="rect">
            <a:avLst/>
          </a:prstGeom>
          <a:noFill/>
        </p:spPr>
        <p:txBody>
          <a:bodyPr wrap="square">
            <a:spAutoFit/>
          </a:bodyPr>
          <a:lstStyle/>
          <a:p>
            <a:r>
              <a:rPr lang="en-US" b="1" dirty="0">
                <a:latin typeface="Arial" panose="020B0604020202020204" pitchFamily="34" charset="0"/>
                <a:cs typeface="Arial" panose="020B0604020202020204" pitchFamily="34" charset="0"/>
              </a:rPr>
              <a:t>Original Sin in Man - Federalism or </a:t>
            </a:r>
            <a:r>
              <a:rPr lang="en-US" b="1" dirty="0" err="1">
                <a:latin typeface="Arial" panose="020B0604020202020204" pitchFamily="34" charset="0"/>
                <a:cs typeface="Arial" panose="020B0604020202020204" pitchFamily="34" charset="0"/>
              </a:rPr>
              <a:t>Seminalism</a:t>
            </a:r>
            <a:r>
              <a:rPr lang="en-US" b="1"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8955373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BF341A84-B5D6-F3F3-F698-8137BDC6B541}"/>
              </a:ext>
            </a:extLst>
          </p:cNvPr>
          <p:cNvSpPr>
            <a:spLocks noGrp="1"/>
          </p:cNvSpPr>
          <p:nvPr>
            <p:ph type="dt" sz="half" idx="10"/>
          </p:nvPr>
        </p:nvSpPr>
        <p:spPr/>
        <p:txBody>
          <a:bodyPr/>
          <a:lstStyle/>
          <a:p>
            <a:r>
              <a:rPr lang="en-US"/>
              <a:t>Name, Copyright Information</a:t>
            </a:r>
          </a:p>
        </p:txBody>
      </p:sp>
      <p:sp>
        <p:nvSpPr>
          <p:cNvPr id="6" name="TextBox 5">
            <a:extLst>
              <a:ext uri="{FF2B5EF4-FFF2-40B4-BE49-F238E27FC236}">
                <a16:creationId xmlns:a16="http://schemas.microsoft.com/office/drawing/2014/main" id="{143923A9-83F6-62F3-6720-6E31E2FDEA39}"/>
              </a:ext>
            </a:extLst>
          </p:cNvPr>
          <p:cNvSpPr txBox="1"/>
          <p:nvPr/>
        </p:nvSpPr>
        <p:spPr>
          <a:xfrm>
            <a:off x="203201" y="599296"/>
            <a:ext cx="8191500" cy="1477328"/>
          </a:xfrm>
          <a:prstGeom prst="rect">
            <a:avLst/>
          </a:prstGeom>
          <a:noFill/>
        </p:spPr>
        <p:txBody>
          <a:bodyPr wrap="square">
            <a:spAutoFit/>
          </a:bodyPr>
          <a:lstStyle/>
          <a:p>
            <a:r>
              <a:rPr lang="en-US" dirty="0">
                <a:latin typeface="Arial" panose="020B0604020202020204" pitchFamily="34" charset="0"/>
                <a:cs typeface="Arial" panose="020B0604020202020204" pitchFamily="34" charset="0"/>
              </a:rPr>
              <a:t>Both federalism and </a:t>
            </a:r>
            <a:r>
              <a:rPr lang="en-US" dirty="0" err="1">
                <a:latin typeface="Arial" panose="020B0604020202020204" pitchFamily="34" charset="0"/>
                <a:cs typeface="Arial" panose="020B0604020202020204" pitchFamily="34" charset="0"/>
              </a:rPr>
              <a:t>seminalism</a:t>
            </a:r>
            <a:r>
              <a:rPr lang="en-US" dirty="0">
                <a:latin typeface="Arial" panose="020B0604020202020204" pitchFamily="34" charset="0"/>
                <a:cs typeface="Arial" panose="020B0604020202020204" pitchFamily="34" charset="0"/>
              </a:rPr>
              <a:t> fall within Christian orthodoxy. </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Both views affirm the biblical doctrines of original sin and total depravity.</a:t>
            </a:r>
          </a:p>
          <a:p>
            <a:r>
              <a:rPr lang="en-US" dirty="0">
                <a:latin typeface="Arial" panose="020B0604020202020204" pitchFamily="34" charset="0"/>
                <a:cs typeface="Arial" panose="020B0604020202020204" pitchFamily="34" charset="0"/>
              </a:rPr>
              <a:t> </a:t>
            </a:r>
          </a:p>
          <a:p>
            <a:r>
              <a:rPr lang="en-US" dirty="0">
                <a:latin typeface="Arial" panose="020B0604020202020204" pitchFamily="34" charset="0"/>
                <a:cs typeface="Arial" panose="020B0604020202020204" pitchFamily="34" charset="0"/>
              </a:rPr>
              <a:t>Both sides agree that, outside of Christ, people are dead in sin (Eph. 2:1).</a:t>
            </a:r>
          </a:p>
        </p:txBody>
      </p:sp>
      <p:sp>
        <p:nvSpPr>
          <p:cNvPr id="8" name="TextBox 7">
            <a:extLst>
              <a:ext uri="{FF2B5EF4-FFF2-40B4-BE49-F238E27FC236}">
                <a16:creationId xmlns:a16="http://schemas.microsoft.com/office/drawing/2014/main" id="{E7B318DA-F5A4-FA4B-39D0-2BFF84362E5B}"/>
              </a:ext>
            </a:extLst>
          </p:cNvPr>
          <p:cNvSpPr txBox="1"/>
          <p:nvPr/>
        </p:nvSpPr>
        <p:spPr>
          <a:xfrm>
            <a:off x="203201" y="2288386"/>
            <a:ext cx="8737599" cy="3970318"/>
          </a:xfrm>
          <a:prstGeom prst="rect">
            <a:avLst/>
          </a:prstGeom>
          <a:noFill/>
        </p:spPr>
        <p:txBody>
          <a:bodyPr wrap="square">
            <a:spAutoFit/>
          </a:bodyPr>
          <a:lstStyle/>
          <a:p>
            <a:r>
              <a:rPr lang="en-US" dirty="0">
                <a:latin typeface="Arial" panose="020B0604020202020204" pitchFamily="34" charset="0"/>
                <a:cs typeface="Arial" panose="020B0604020202020204" pitchFamily="34" charset="0"/>
              </a:rPr>
              <a:t>Scripture condemns all people for their actual sin. </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Humanity’s problem is not only individual acts of sin, but also a nature that is wholly steeped in sin. </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Individual sins are the result of a sin nature that we inherited from Adam. In </a:t>
            </a:r>
            <a:r>
              <a:rPr lang="en-US" b="1" dirty="0">
                <a:solidFill>
                  <a:srgbClr val="FF0000"/>
                </a:solidFill>
                <a:latin typeface="Arial" panose="020B0604020202020204" pitchFamily="34" charset="0"/>
                <a:cs typeface="Arial" panose="020B0604020202020204" pitchFamily="34" charset="0"/>
              </a:rPr>
              <a:t>Romans 1-2 Paul makes the case that all people are guilty before God because they have broken the law as it has been revealed to them. He does not charge them with Adam’s sin. </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Therefore, it seems that the most natural reading of Scripture would lead one closer to the </a:t>
            </a:r>
            <a:r>
              <a:rPr lang="en-US" dirty="0" err="1">
                <a:latin typeface="Arial" panose="020B0604020202020204" pitchFamily="34" charset="0"/>
                <a:cs typeface="Arial" panose="020B0604020202020204" pitchFamily="34" charset="0"/>
              </a:rPr>
              <a:t>seminalist</a:t>
            </a:r>
            <a:r>
              <a:rPr lang="en-US" dirty="0">
                <a:latin typeface="Arial" panose="020B0604020202020204" pitchFamily="34" charset="0"/>
                <a:cs typeface="Arial" panose="020B0604020202020204" pitchFamily="34" charset="0"/>
              </a:rPr>
              <a:t> position.</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                           https://www.gotquestions.org/federalism-seminalism.html</a:t>
            </a:r>
          </a:p>
        </p:txBody>
      </p:sp>
      <p:pic>
        <p:nvPicPr>
          <p:cNvPr id="2" name="Picture 1">
            <a:extLst>
              <a:ext uri="{FF2B5EF4-FFF2-40B4-BE49-F238E27FC236}">
                <a16:creationId xmlns:a16="http://schemas.microsoft.com/office/drawing/2014/main" id="{35F9B7BE-B6E4-5D11-F171-8D049D2740CE}"/>
              </a:ext>
            </a:extLst>
          </p:cNvPr>
          <p:cNvPicPr>
            <a:picLocks noChangeAspect="1"/>
          </p:cNvPicPr>
          <p:nvPr/>
        </p:nvPicPr>
        <p:blipFill>
          <a:blip r:embed="rId2"/>
          <a:stretch>
            <a:fillRect/>
          </a:stretch>
        </p:blipFill>
        <p:spPr>
          <a:xfrm>
            <a:off x="7915551" y="5792343"/>
            <a:ext cx="1304649" cy="1091057"/>
          </a:xfrm>
          <a:prstGeom prst="rect">
            <a:avLst/>
          </a:prstGeom>
        </p:spPr>
      </p:pic>
      <p:sp>
        <p:nvSpPr>
          <p:cNvPr id="5" name="TextBox 4">
            <a:extLst>
              <a:ext uri="{FF2B5EF4-FFF2-40B4-BE49-F238E27FC236}">
                <a16:creationId xmlns:a16="http://schemas.microsoft.com/office/drawing/2014/main" id="{25FAD78F-40E6-BF8F-B3C8-F9C420B0ABD9}"/>
              </a:ext>
            </a:extLst>
          </p:cNvPr>
          <p:cNvSpPr txBox="1"/>
          <p:nvPr/>
        </p:nvSpPr>
        <p:spPr>
          <a:xfrm>
            <a:off x="2250466" y="127048"/>
            <a:ext cx="5436686" cy="369332"/>
          </a:xfrm>
          <a:prstGeom prst="rect">
            <a:avLst/>
          </a:prstGeom>
          <a:noFill/>
        </p:spPr>
        <p:txBody>
          <a:bodyPr wrap="square">
            <a:spAutoFit/>
          </a:bodyPr>
          <a:lstStyle/>
          <a:p>
            <a:r>
              <a:rPr lang="en-US" b="1" dirty="0">
                <a:latin typeface="Arial" panose="020B0604020202020204" pitchFamily="34" charset="0"/>
                <a:cs typeface="Arial" panose="020B0604020202020204" pitchFamily="34" charset="0"/>
              </a:rPr>
              <a:t>Original Sin in Man - Federalism or </a:t>
            </a:r>
            <a:r>
              <a:rPr lang="en-US" b="1" dirty="0" err="1">
                <a:latin typeface="Arial" panose="020B0604020202020204" pitchFamily="34" charset="0"/>
                <a:cs typeface="Arial" panose="020B0604020202020204" pitchFamily="34" charset="0"/>
              </a:rPr>
              <a:t>Seminalism</a:t>
            </a:r>
            <a:r>
              <a:rPr lang="en-US" b="1"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97211827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3.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18755</TotalTime>
  <Words>6086</Words>
  <Application>Microsoft Office PowerPoint</Application>
  <PresentationFormat>On-screen Show (4:3)</PresentationFormat>
  <Paragraphs>394</Paragraphs>
  <Slides>33</Slides>
  <Notes>16</Notes>
  <HiddenSlides>1</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33</vt:i4>
      </vt:variant>
    </vt:vector>
  </HeadingPairs>
  <TitlesOfParts>
    <vt:vector size="44" baseType="lpstr">
      <vt:lpstr>Arial</vt:lpstr>
      <vt:lpstr>Calibri</vt:lpstr>
      <vt:lpstr>Corbel</vt:lpstr>
      <vt:lpstr>Lucida Sans Unicode</vt:lpstr>
      <vt:lpstr>Times New Roman</vt:lpstr>
      <vt:lpstr>Verdana</vt:lpstr>
      <vt:lpstr>Wingdings</vt:lpstr>
      <vt:lpstr>Wingdings 2</vt:lpstr>
      <vt:lpstr>Wingdings 3</vt:lpstr>
      <vt:lpstr>Concourse</vt:lpstr>
      <vt:lpstr>Parallax</vt:lpstr>
      <vt:lpstr>                  9. Explain, using biblical categories, your understanding of the image of God in man  11. Describe the biblical understanding of manhood and womanhood from both an egalitarian and complementarian perspective.  Explain which view you embrace and outline why you believe it to be the most biblical.                                                                                    October 22, 2025  </vt:lpstr>
      <vt:lpstr>PowerPoint Presentation</vt:lpstr>
      <vt:lpstr>A Biblical View of Man:  An Accurate Anthropology </vt:lpstr>
      <vt:lpstr>PowerPoint Presentation</vt:lpstr>
      <vt:lpstr>PowerPoint Presentation</vt:lpstr>
      <vt:lpstr>PowerPoint Presentation</vt:lpstr>
      <vt:lpstr>PowerPoint Presentation</vt:lpstr>
      <vt:lpstr>PowerPoint Presentation</vt:lpstr>
      <vt:lpstr>PowerPoint Presentation</vt:lpstr>
      <vt:lpstr>A Biblical View of Man:  An Accurate Anthropology </vt:lpstr>
      <vt:lpstr>PowerPoint Presentation</vt:lpstr>
      <vt:lpstr>PowerPoint Presentation</vt:lpstr>
      <vt:lpstr>PowerPoint Presentation</vt:lpstr>
      <vt:lpstr>PowerPoint Presentation</vt:lpstr>
      <vt:lpstr>A Biblical View of Man: An Accurate Anthropology</vt:lpstr>
      <vt:lpstr>A Biblical View of Man: An Accurate Anthropology (cont)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Premarital Counseling that Strengthens the Church</dc:title>
  <dc:creator>Keeter, Tim</dc:creator>
  <cp:lastModifiedBy>Kevin and Cindy Lee</cp:lastModifiedBy>
  <cp:revision>352</cp:revision>
  <cp:lastPrinted>2021-09-21T19:42:21Z</cp:lastPrinted>
  <dcterms:created xsi:type="dcterms:W3CDTF">2015-07-19T04:28:02Z</dcterms:created>
  <dcterms:modified xsi:type="dcterms:W3CDTF">2025-10-20T15:01:44Z</dcterms:modified>
</cp:coreProperties>
</file>