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51" r:id="rId1"/>
  </p:sldMasterIdLst>
  <p:sldIdLst>
    <p:sldId id="256" r:id="rId2"/>
    <p:sldId id="259" r:id="rId3"/>
    <p:sldId id="260" r:id="rId4"/>
    <p:sldId id="261" r:id="rId5"/>
    <p:sldId id="317" r:id="rId6"/>
    <p:sldId id="320" r:id="rId7"/>
    <p:sldId id="262" r:id="rId8"/>
    <p:sldId id="263" r:id="rId9"/>
    <p:sldId id="318" r:id="rId10"/>
    <p:sldId id="321" r:id="rId11"/>
    <p:sldId id="319" r:id="rId12"/>
    <p:sldId id="265" r:id="rId13"/>
    <p:sldId id="329" r:id="rId14"/>
    <p:sldId id="266" r:id="rId15"/>
    <p:sldId id="272" r:id="rId16"/>
    <p:sldId id="322" r:id="rId17"/>
    <p:sldId id="323" r:id="rId18"/>
    <p:sldId id="324" r:id="rId19"/>
    <p:sldId id="325" r:id="rId20"/>
    <p:sldId id="326" r:id="rId21"/>
    <p:sldId id="274" r:id="rId22"/>
    <p:sldId id="327" r:id="rId23"/>
    <p:sldId id="32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2CBDD"/>
    <a:srgbClr val="73B6D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0728"/>
    <p:restoredTop sz="94581"/>
  </p:normalViewPr>
  <p:slideViewPr>
    <p:cSldViewPr snapToGrid="0">
      <p:cViewPr varScale="1">
        <p:scale>
          <a:sx n="60" d="100"/>
          <a:sy n="60" d="100"/>
        </p:scale>
        <p:origin x="200" y="1688"/>
      </p:cViewPr>
      <p:guideLst/>
    </p:cSldViewPr>
  </p:slideViewPr>
  <p:notesTextViewPr>
    <p:cViewPr>
      <p:scale>
        <a:sx n="1" d="1"/>
        <a:sy n="1" d="1"/>
      </p:scale>
      <p:origin x="0" y="0"/>
    </p:cViewPr>
  </p:notesTextViewPr>
  <p:sorterViewPr>
    <p:cViewPr>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48002-315D-49B1-B10F-137139C4BF9E}"/>
              </a:ext>
            </a:extLst>
          </p:cNvPr>
          <p:cNvSpPr>
            <a:spLocks noGrp="1"/>
          </p:cNvSpPr>
          <p:nvPr>
            <p:ph type="ctrTitle"/>
          </p:nvPr>
        </p:nvSpPr>
        <p:spPr>
          <a:xfrm>
            <a:off x="854896" y="1122363"/>
            <a:ext cx="7276733" cy="3381398"/>
          </a:xfrm>
        </p:spPr>
        <p:txBody>
          <a:bodyPr anchor="b">
            <a:normAutofit/>
          </a:bodyPr>
          <a:lstStyle>
            <a:lvl1pPr algn="l">
              <a:defRPr sz="4800" cap="none" spc="0" baseline="0"/>
            </a:lvl1pPr>
          </a:lstStyle>
          <a:p>
            <a:r>
              <a:rPr lang="en-US" dirty="0"/>
              <a:t>Click to edit Master title style</a:t>
            </a:r>
          </a:p>
        </p:txBody>
      </p:sp>
      <p:sp>
        <p:nvSpPr>
          <p:cNvPr id="3" name="Subtitle 2">
            <a:extLst>
              <a:ext uri="{FF2B5EF4-FFF2-40B4-BE49-F238E27FC236}">
                <a16:creationId xmlns:a16="http://schemas.microsoft.com/office/drawing/2014/main" id="{804535E0-4D9C-4DCA-8569-64503C5DC1D4}"/>
              </a:ext>
            </a:extLst>
          </p:cNvPr>
          <p:cNvSpPr>
            <a:spLocks noGrp="1"/>
          </p:cNvSpPr>
          <p:nvPr>
            <p:ph type="subTitle" idx="1"/>
          </p:nvPr>
        </p:nvSpPr>
        <p:spPr>
          <a:xfrm>
            <a:off x="854894" y="4612942"/>
            <a:ext cx="7276733" cy="1181683"/>
          </a:xfrm>
        </p:spPr>
        <p:txBody>
          <a:bodyPr>
            <a:normAutofit/>
          </a:bodyPr>
          <a:lstStyle>
            <a:lvl1pPr marL="0" indent="0" algn="l">
              <a:buNone/>
              <a:defRPr sz="1800"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FF283B68-70CF-4A98-948C-6EA4BD68D2BC}"/>
              </a:ext>
            </a:extLst>
          </p:cNvPr>
          <p:cNvSpPr>
            <a:spLocks noGrp="1"/>
          </p:cNvSpPr>
          <p:nvPr>
            <p:ph type="dt" sz="half" idx="10"/>
          </p:nvPr>
        </p:nvSpPr>
        <p:spPr/>
        <p:txBody>
          <a:bodyPr/>
          <a:lstStyle/>
          <a:p>
            <a:fld id="{326951E3-958F-4611-B170-D081BA0250F9}" type="datetimeFigureOut">
              <a:rPr lang="en-US" smtClean="0"/>
              <a:t>10/29/25</a:t>
            </a:fld>
            <a:endParaRPr lang="en-US"/>
          </a:p>
        </p:txBody>
      </p:sp>
      <p:sp>
        <p:nvSpPr>
          <p:cNvPr id="5" name="Footer Placeholder 4">
            <a:extLst>
              <a:ext uri="{FF2B5EF4-FFF2-40B4-BE49-F238E27FC236}">
                <a16:creationId xmlns:a16="http://schemas.microsoft.com/office/drawing/2014/main" id="{B3EC2EF9-7F83-4AD3-B3F6-B9D4618D6E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1B751B-3464-41CD-B728-A72BB191E29F}"/>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1569362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3B5731-248B-49C2-93DE-8A3260C9FB36}"/>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46D4D5C5-3D5A-4F3D-8A08-7053DACF1F8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9E5372-3FC6-4227-B2DD-6CB24E65178F}"/>
              </a:ext>
            </a:extLst>
          </p:cNvPr>
          <p:cNvSpPr>
            <a:spLocks noGrp="1"/>
          </p:cNvSpPr>
          <p:nvPr>
            <p:ph type="dt" sz="half" idx="10"/>
          </p:nvPr>
        </p:nvSpPr>
        <p:spPr/>
        <p:txBody>
          <a:bodyPr/>
          <a:lstStyle/>
          <a:p>
            <a:fld id="{326951E3-958F-4611-B170-D081BA0250F9}" type="datetimeFigureOut">
              <a:rPr lang="en-US" smtClean="0"/>
              <a:t>10/29/25</a:t>
            </a:fld>
            <a:endParaRPr lang="en-US"/>
          </a:p>
        </p:txBody>
      </p:sp>
      <p:sp>
        <p:nvSpPr>
          <p:cNvPr id="5" name="Footer Placeholder 4">
            <a:extLst>
              <a:ext uri="{FF2B5EF4-FFF2-40B4-BE49-F238E27FC236}">
                <a16:creationId xmlns:a16="http://schemas.microsoft.com/office/drawing/2014/main" id="{B7C1B1B1-B637-4E46-B64C-F082B54C20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5567AD-4B78-41F6-B814-726D4BD4CE50}"/>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39335939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674D5E-67E6-4C23-B80A-0C66B53315EB}"/>
              </a:ext>
            </a:extLst>
          </p:cNvPr>
          <p:cNvSpPr>
            <a:spLocks noGrp="1"/>
          </p:cNvSpPr>
          <p:nvPr>
            <p:ph type="title" orient="vert"/>
          </p:nvPr>
        </p:nvSpPr>
        <p:spPr>
          <a:xfrm>
            <a:off x="8724900" y="876299"/>
            <a:ext cx="2628900" cy="5181601"/>
          </a:xfrm>
        </p:spPr>
        <p:txBody>
          <a:bodyPr vert="eaVert" anchor="b"/>
          <a:lstStyle/>
          <a:p>
            <a:r>
              <a:rPr lang="en-US" dirty="0"/>
              <a:t>Click to edit Master title style</a:t>
            </a:r>
          </a:p>
        </p:txBody>
      </p:sp>
      <p:sp>
        <p:nvSpPr>
          <p:cNvPr id="3" name="Vertical Text Placeholder 2">
            <a:extLst>
              <a:ext uri="{FF2B5EF4-FFF2-40B4-BE49-F238E27FC236}">
                <a16:creationId xmlns:a16="http://schemas.microsoft.com/office/drawing/2014/main" id="{42FEFF2A-08E8-447D-85C7-7D5A9C422C9D}"/>
              </a:ext>
            </a:extLst>
          </p:cNvPr>
          <p:cNvSpPr>
            <a:spLocks noGrp="1"/>
          </p:cNvSpPr>
          <p:nvPr>
            <p:ph type="body" orient="vert" idx="1"/>
          </p:nvPr>
        </p:nvSpPr>
        <p:spPr>
          <a:xfrm>
            <a:off x="838200" y="876299"/>
            <a:ext cx="7734300" cy="5181601"/>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D40030D-E580-4B0C-B5A8-2C8A094D9D8A}"/>
              </a:ext>
            </a:extLst>
          </p:cNvPr>
          <p:cNvSpPr>
            <a:spLocks noGrp="1"/>
          </p:cNvSpPr>
          <p:nvPr>
            <p:ph type="dt" sz="half" idx="10"/>
          </p:nvPr>
        </p:nvSpPr>
        <p:spPr/>
        <p:txBody>
          <a:bodyPr/>
          <a:lstStyle/>
          <a:p>
            <a:fld id="{326951E3-958F-4611-B170-D081BA0250F9}" type="datetimeFigureOut">
              <a:rPr lang="en-US" smtClean="0"/>
              <a:t>10/29/25</a:t>
            </a:fld>
            <a:endParaRPr lang="en-US"/>
          </a:p>
        </p:txBody>
      </p:sp>
      <p:sp>
        <p:nvSpPr>
          <p:cNvPr id="5" name="Footer Placeholder 4">
            <a:extLst>
              <a:ext uri="{FF2B5EF4-FFF2-40B4-BE49-F238E27FC236}">
                <a16:creationId xmlns:a16="http://schemas.microsoft.com/office/drawing/2014/main" id="{4F2DCAEB-1B6E-492E-918E-47179AF48A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AE4A38-A745-436E-9E33-63B9F81C0917}"/>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3287873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BFD42-94A9-4345-AF38-7D562B50219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864C458-A63B-4032-B4EC-732DAC188CF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A855B5-7F2F-408B-800D-92CB34B99234}"/>
              </a:ext>
            </a:extLst>
          </p:cNvPr>
          <p:cNvSpPr>
            <a:spLocks noGrp="1"/>
          </p:cNvSpPr>
          <p:nvPr>
            <p:ph type="dt" sz="half" idx="10"/>
          </p:nvPr>
        </p:nvSpPr>
        <p:spPr/>
        <p:txBody>
          <a:bodyPr/>
          <a:lstStyle/>
          <a:p>
            <a:fld id="{326951E3-958F-4611-B170-D081BA0250F9}" type="datetimeFigureOut">
              <a:rPr lang="en-US" smtClean="0"/>
              <a:t>10/29/25</a:t>
            </a:fld>
            <a:endParaRPr lang="en-US"/>
          </a:p>
        </p:txBody>
      </p:sp>
      <p:sp>
        <p:nvSpPr>
          <p:cNvPr id="5" name="Footer Placeholder 4">
            <a:extLst>
              <a:ext uri="{FF2B5EF4-FFF2-40B4-BE49-F238E27FC236}">
                <a16:creationId xmlns:a16="http://schemas.microsoft.com/office/drawing/2014/main" id="{5C203412-EA6B-43CA-8B3A-F502587CBB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46E9EE-F895-4ECE-B4B2-586D65ED8432}"/>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20552604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8193F-AFAD-4A9A-B0EF-530DFB19D8DD}"/>
              </a:ext>
            </a:extLst>
          </p:cNvPr>
          <p:cNvSpPr>
            <a:spLocks noGrp="1"/>
          </p:cNvSpPr>
          <p:nvPr>
            <p:ph type="title"/>
          </p:nvPr>
        </p:nvSpPr>
        <p:spPr>
          <a:xfrm>
            <a:off x="831849" y="876299"/>
            <a:ext cx="7876722" cy="3713165"/>
          </a:xfrm>
        </p:spPr>
        <p:txBody>
          <a:bodyPr anchor="b">
            <a:normAutofit/>
          </a:bodyPr>
          <a:lstStyle>
            <a:lvl1pPr>
              <a:defRPr sz="5400"/>
            </a:lvl1pPr>
          </a:lstStyle>
          <a:p>
            <a:r>
              <a:rPr lang="en-US" dirty="0"/>
              <a:t>Click to edit Master title style</a:t>
            </a:r>
          </a:p>
        </p:txBody>
      </p:sp>
      <p:sp>
        <p:nvSpPr>
          <p:cNvPr id="3" name="Text Placeholder 2">
            <a:extLst>
              <a:ext uri="{FF2B5EF4-FFF2-40B4-BE49-F238E27FC236}">
                <a16:creationId xmlns:a16="http://schemas.microsoft.com/office/drawing/2014/main" id="{EFD1BBE4-9FC1-4F89-B120-1C49D816FDB9}"/>
              </a:ext>
            </a:extLst>
          </p:cNvPr>
          <p:cNvSpPr>
            <a:spLocks noGrp="1"/>
          </p:cNvSpPr>
          <p:nvPr>
            <p:ph type="body" idx="1"/>
          </p:nvPr>
        </p:nvSpPr>
        <p:spPr>
          <a:xfrm>
            <a:off x="831850" y="4746170"/>
            <a:ext cx="6781301" cy="1048455"/>
          </a:xfrm>
        </p:spPr>
        <p:txBody>
          <a:bodyPr>
            <a:normAutofit/>
          </a:bodyPr>
          <a:lstStyle>
            <a:lvl1pPr marL="0" indent="0">
              <a:buNone/>
              <a:defRPr sz="20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13530A6B-E3FD-4920-8128-C263CA1D65D1}"/>
              </a:ext>
            </a:extLst>
          </p:cNvPr>
          <p:cNvSpPr>
            <a:spLocks noGrp="1"/>
          </p:cNvSpPr>
          <p:nvPr>
            <p:ph type="dt" sz="half" idx="10"/>
          </p:nvPr>
        </p:nvSpPr>
        <p:spPr/>
        <p:txBody>
          <a:bodyPr/>
          <a:lstStyle/>
          <a:p>
            <a:fld id="{326951E3-958F-4611-B170-D081BA0250F9}" type="datetimeFigureOut">
              <a:rPr lang="en-US" smtClean="0"/>
              <a:t>10/29/25</a:t>
            </a:fld>
            <a:endParaRPr lang="en-US"/>
          </a:p>
        </p:txBody>
      </p:sp>
      <p:sp>
        <p:nvSpPr>
          <p:cNvPr id="5" name="Footer Placeholder 4">
            <a:extLst>
              <a:ext uri="{FF2B5EF4-FFF2-40B4-BE49-F238E27FC236}">
                <a16:creationId xmlns:a16="http://schemas.microsoft.com/office/drawing/2014/main" id="{8C166B85-0649-47DB-AD69-458D8F6009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B25931-A293-42E9-BDF5-B2AE121D73AD}"/>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1876418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5262B-ECD6-47BB-A6F1-92A6033E93C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8B8779-51E9-44D1-9F7B-28F3C6D3C44D}"/>
              </a:ext>
            </a:extLst>
          </p:cNvPr>
          <p:cNvSpPr>
            <a:spLocks noGrp="1"/>
          </p:cNvSpPr>
          <p:nvPr>
            <p:ph sz="half" idx="1"/>
          </p:nvPr>
        </p:nvSpPr>
        <p:spPr>
          <a:xfrm>
            <a:off x="848474" y="2080517"/>
            <a:ext cx="4970124" cy="397738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EA9E8BFB-5295-4C5E-9CB1-E276E9D0E51F}"/>
              </a:ext>
            </a:extLst>
          </p:cNvPr>
          <p:cNvSpPr>
            <a:spLocks noGrp="1"/>
          </p:cNvSpPr>
          <p:nvPr>
            <p:ph sz="half" idx="2"/>
          </p:nvPr>
        </p:nvSpPr>
        <p:spPr>
          <a:xfrm>
            <a:off x="6310899" y="2080517"/>
            <a:ext cx="4970124" cy="39773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75E22BF-1819-4301-B699-EF5A2F4D9BC4}"/>
              </a:ext>
            </a:extLst>
          </p:cNvPr>
          <p:cNvSpPr>
            <a:spLocks noGrp="1"/>
          </p:cNvSpPr>
          <p:nvPr>
            <p:ph type="dt" sz="half" idx="10"/>
          </p:nvPr>
        </p:nvSpPr>
        <p:spPr/>
        <p:txBody>
          <a:bodyPr/>
          <a:lstStyle/>
          <a:p>
            <a:fld id="{326951E3-958F-4611-B170-D081BA0250F9}" type="datetimeFigureOut">
              <a:rPr lang="en-US" smtClean="0"/>
              <a:t>10/29/25</a:t>
            </a:fld>
            <a:endParaRPr lang="en-US"/>
          </a:p>
        </p:txBody>
      </p:sp>
      <p:sp>
        <p:nvSpPr>
          <p:cNvPr id="6" name="Footer Placeholder 5">
            <a:extLst>
              <a:ext uri="{FF2B5EF4-FFF2-40B4-BE49-F238E27FC236}">
                <a16:creationId xmlns:a16="http://schemas.microsoft.com/office/drawing/2014/main" id="{3600A2DF-39DE-49C3-A213-3E8423C7AC9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55D3A8-238B-4A68-A9F9-672D2F06070B}"/>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3727570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7D468-D010-4225-B024-DCEF543BCEB9}"/>
              </a:ext>
            </a:extLst>
          </p:cNvPr>
          <p:cNvSpPr>
            <a:spLocks noGrp="1"/>
          </p:cNvSpPr>
          <p:nvPr>
            <p:ph type="title"/>
          </p:nvPr>
        </p:nvSpPr>
        <p:spPr>
          <a:xfrm>
            <a:off x="839788" y="571955"/>
            <a:ext cx="10441236" cy="1398359"/>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E73D60A0-FCAB-425A-9ECD-94CDE4F472C6}"/>
              </a:ext>
            </a:extLst>
          </p:cNvPr>
          <p:cNvSpPr>
            <a:spLocks noGrp="1"/>
          </p:cNvSpPr>
          <p:nvPr>
            <p:ph type="body" idx="1"/>
          </p:nvPr>
        </p:nvSpPr>
        <p:spPr>
          <a:xfrm>
            <a:off x="844926" y="1983242"/>
            <a:ext cx="5007110" cy="814387"/>
          </a:xfrm>
        </p:spPr>
        <p:txBody>
          <a:bodyPr anchor="b">
            <a:normAutofit/>
          </a:bodyPr>
          <a:lstStyle>
            <a:lvl1pPr marL="0" indent="0">
              <a:lnSpc>
                <a:spcPct val="110000"/>
              </a:lnSpc>
              <a:buNone/>
              <a:defRPr sz="2000" b="0" cap="all" spc="14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C16F986B-07CB-4FB0-9419-2AAB318B8A10}"/>
              </a:ext>
            </a:extLst>
          </p:cNvPr>
          <p:cNvSpPr>
            <a:spLocks noGrp="1"/>
          </p:cNvSpPr>
          <p:nvPr>
            <p:ph sz="half" idx="2"/>
          </p:nvPr>
        </p:nvSpPr>
        <p:spPr>
          <a:xfrm>
            <a:off x="850063" y="2813959"/>
            <a:ext cx="5007110" cy="324394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ADA9D784-7968-4E8B-B704-E42EE8F1872F}"/>
              </a:ext>
            </a:extLst>
          </p:cNvPr>
          <p:cNvSpPr>
            <a:spLocks noGrp="1"/>
          </p:cNvSpPr>
          <p:nvPr>
            <p:ph type="body" sz="quarter" idx="3"/>
          </p:nvPr>
        </p:nvSpPr>
        <p:spPr>
          <a:xfrm>
            <a:off x="6249255" y="1983242"/>
            <a:ext cx="5031769" cy="814387"/>
          </a:xfrm>
        </p:spPr>
        <p:txBody>
          <a:bodyPr anchor="b">
            <a:normAutofit/>
          </a:bodyPr>
          <a:lstStyle>
            <a:lvl1pPr marL="0" indent="0">
              <a:lnSpc>
                <a:spcPct val="110000"/>
              </a:lnSpc>
              <a:buNone/>
              <a:defRPr sz="2000" b="0" cap="all" spc="14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D45754F-08D1-4593-988F-95F0ED1A017D}"/>
              </a:ext>
            </a:extLst>
          </p:cNvPr>
          <p:cNvSpPr>
            <a:spLocks noGrp="1"/>
          </p:cNvSpPr>
          <p:nvPr>
            <p:ph sz="quarter" idx="4"/>
          </p:nvPr>
        </p:nvSpPr>
        <p:spPr>
          <a:xfrm>
            <a:off x="6249255" y="2813959"/>
            <a:ext cx="5031769" cy="324394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4FED2E61-83B4-4C8F-BBFE-D95920342A1B}"/>
              </a:ext>
            </a:extLst>
          </p:cNvPr>
          <p:cNvSpPr>
            <a:spLocks noGrp="1"/>
          </p:cNvSpPr>
          <p:nvPr>
            <p:ph type="dt" sz="half" idx="10"/>
          </p:nvPr>
        </p:nvSpPr>
        <p:spPr/>
        <p:txBody>
          <a:bodyPr/>
          <a:lstStyle/>
          <a:p>
            <a:fld id="{326951E3-958F-4611-B170-D081BA0250F9}" type="datetimeFigureOut">
              <a:rPr lang="en-US" smtClean="0"/>
              <a:t>10/29/25</a:t>
            </a:fld>
            <a:endParaRPr lang="en-US"/>
          </a:p>
        </p:txBody>
      </p:sp>
      <p:sp>
        <p:nvSpPr>
          <p:cNvPr id="8" name="Footer Placeholder 7">
            <a:extLst>
              <a:ext uri="{FF2B5EF4-FFF2-40B4-BE49-F238E27FC236}">
                <a16:creationId xmlns:a16="http://schemas.microsoft.com/office/drawing/2014/main" id="{5E80C136-A664-4013-8073-B0C6BDEF8CC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6AE9547-8EE7-461B-9E99-484B11E918A7}"/>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9973308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02E667-0EFA-4EE6-8E4D-20805309A8A4}"/>
              </a:ext>
            </a:extLst>
          </p:cNvPr>
          <p:cNvSpPr>
            <a:spLocks noGrp="1"/>
          </p:cNvSpPr>
          <p:nvPr>
            <p:ph type="title"/>
          </p:nvPr>
        </p:nvSpPr>
        <p:spPr>
          <a:xfrm>
            <a:off x="849759" y="895440"/>
            <a:ext cx="10138451" cy="1832349"/>
          </a:xfrm>
        </p:spPr>
        <p:txBody>
          <a:bodyPr anchor="t">
            <a:normAutofit/>
          </a:bodyPr>
          <a:lstStyle>
            <a:lvl1pPr>
              <a:defRPr sz="5400"/>
            </a:lvl1pPr>
          </a:lstStyle>
          <a:p>
            <a:r>
              <a:rPr lang="en-US" dirty="0"/>
              <a:t>Click to edit Master title style</a:t>
            </a:r>
          </a:p>
        </p:txBody>
      </p:sp>
      <p:sp>
        <p:nvSpPr>
          <p:cNvPr id="3" name="Date Placeholder 2">
            <a:extLst>
              <a:ext uri="{FF2B5EF4-FFF2-40B4-BE49-F238E27FC236}">
                <a16:creationId xmlns:a16="http://schemas.microsoft.com/office/drawing/2014/main" id="{27EE4825-BB8C-4567-B407-B4452409D7D8}"/>
              </a:ext>
            </a:extLst>
          </p:cNvPr>
          <p:cNvSpPr>
            <a:spLocks noGrp="1"/>
          </p:cNvSpPr>
          <p:nvPr>
            <p:ph type="dt" sz="half" idx="10"/>
          </p:nvPr>
        </p:nvSpPr>
        <p:spPr/>
        <p:txBody>
          <a:bodyPr/>
          <a:lstStyle/>
          <a:p>
            <a:fld id="{326951E3-958F-4611-B170-D081BA0250F9}" type="datetimeFigureOut">
              <a:rPr lang="en-US" smtClean="0"/>
              <a:t>10/29/25</a:t>
            </a:fld>
            <a:endParaRPr lang="en-US"/>
          </a:p>
        </p:txBody>
      </p:sp>
      <p:sp>
        <p:nvSpPr>
          <p:cNvPr id="4" name="Footer Placeholder 3">
            <a:extLst>
              <a:ext uri="{FF2B5EF4-FFF2-40B4-BE49-F238E27FC236}">
                <a16:creationId xmlns:a16="http://schemas.microsoft.com/office/drawing/2014/main" id="{70838892-25DB-4A4E-9D43-6058C45C531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EC3DDDA-48EF-4B42-9980-4762AF5094E2}"/>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23543596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EFA7D9-6801-4DD0-8D7D-505212F466BD}"/>
              </a:ext>
            </a:extLst>
          </p:cNvPr>
          <p:cNvSpPr>
            <a:spLocks noGrp="1"/>
          </p:cNvSpPr>
          <p:nvPr>
            <p:ph type="dt" sz="half" idx="10"/>
          </p:nvPr>
        </p:nvSpPr>
        <p:spPr/>
        <p:txBody>
          <a:bodyPr/>
          <a:lstStyle/>
          <a:p>
            <a:fld id="{326951E3-958F-4611-B170-D081BA0250F9}" type="datetimeFigureOut">
              <a:rPr lang="en-US" smtClean="0"/>
              <a:t>10/29/25</a:t>
            </a:fld>
            <a:endParaRPr lang="en-US"/>
          </a:p>
        </p:txBody>
      </p:sp>
      <p:sp>
        <p:nvSpPr>
          <p:cNvPr id="3" name="Footer Placeholder 2">
            <a:extLst>
              <a:ext uri="{FF2B5EF4-FFF2-40B4-BE49-F238E27FC236}">
                <a16:creationId xmlns:a16="http://schemas.microsoft.com/office/drawing/2014/main" id="{9E6FA3EA-1519-4178-AC3A-231A5BAA793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3423DBE-6FD6-4D60-8336-7843B4BD30B0}"/>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1762313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2D9AE-CA1A-4751-9B33-0AC09CE629C8}"/>
              </a:ext>
            </a:extLst>
          </p:cNvPr>
          <p:cNvSpPr>
            <a:spLocks noGrp="1"/>
          </p:cNvSpPr>
          <p:nvPr>
            <p:ph type="title"/>
          </p:nvPr>
        </p:nvSpPr>
        <p:spPr>
          <a:xfrm>
            <a:off x="839789" y="996948"/>
            <a:ext cx="3046410" cy="1479551"/>
          </a:xfrm>
        </p:spPr>
        <p:txBody>
          <a:bodyPr anchor="t">
            <a:normAutofit/>
          </a:bodyPr>
          <a:lstStyle>
            <a:lvl1pPr>
              <a:lnSpc>
                <a:spcPct val="110000"/>
              </a:lnSpc>
              <a:defRPr sz="2400" cap="all" spc="400" baseline="0"/>
            </a:lvl1pPr>
          </a:lstStyle>
          <a:p>
            <a:r>
              <a:rPr lang="en-US" dirty="0"/>
              <a:t>Click to edit Master title style</a:t>
            </a:r>
          </a:p>
        </p:txBody>
      </p:sp>
      <p:sp>
        <p:nvSpPr>
          <p:cNvPr id="3" name="Content Placeholder 2">
            <a:extLst>
              <a:ext uri="{FF2B5EF4-FFF2-40B4-BE49-F238E27FC236}">
                <a16:creationId xmlns:a16="http://schemas.microsoft.com/office/drawing/2014/main" id="{E4DF9941-76E5-42B5-8464-C1A7010D94F0}"/>
              </a:ext>
            </a:extLst>
          </p:cNvPr>
          <p:cNvSpPr>
            <a:spLocks noGrp="1"/>
          </p:cNvSpPr>
          <p:nvPr>
            <p:ph idx="1"/>
          </p:nvPr>
        </p:nvSpPr>
        <p:spPr>
          <a:xfrm>
            <a:off x="5260796" y="876300"/>
            <a:ext cx="5758235" cy="5181599"/>
          </a:xfrm>
        </p:spPr>
        <p:txBody>
          <a:bodyPr>
            <a:normAutofit/>
          </a:bodyPr>
          <a:lstStyle>
            <a:lvl1pPr>
              <a:defRPr sz="3600"/>
            </a:lvl1pPr>
            <a:lvl2pPr>
              <a:defRPr sz="3200"/>
            </a:lvl2pPr>
            <a:lvl3pPr>
              <a:defRPr sz="2800"/>
            </a:lvl3pPr>
            <a:lvl4pPr>
              <a:defRPr sz="2400"/>
            </a:lvl4pPr>
            <a:lvl5pPr>
              <a:defRPr sz="24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484785D8-F112-415F-9AB4-5F2AC060D127}"/>
              </a:ext>
            </a:extLst>
          </p:cNvPr>
          <p:cNvSpPr>
            <a:spLocks noGrp="1"/>
          </p:cNvSpPr>
          <p:nvPr>
            <p:ph type="body" sz="half" idx="2"/>
          </p:nvPr>
        </p:nvSpPr>
        <p:spPr>
          <a:xfrm>
            <a:off x="839789" y="2666144"/>
            <a:ext cx="3046409" cy="319490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7670A0B3-4E9C-4FAC-B1D1-2673F7B5A10F}"/>
              </a:ext>
            </a:extLst>
          </p:cNvPr>
          <p:cNvSpPr>
            <a:spLocks noGrp="1"/>
          </p:cNvSpPr>
          <p:nvPr>
            <p:ph type="dt" sz="half" idx="10"/>
          </p:nvPr>
        </p:nvSpPr>
        <p:spPr/>
        <p:txBody>
          <a:bodyPr/>
          <a:lstStyle/>
          <a:p>
            <a:fld id="{326951E3-958F-4611-B170-D081BA0250F9}" type="datetimeFigureOut">
              <a:rPr lang="en-US" smtClean="0"/>
              <a:t>10/29/25</a:t>
            </a:fld>
            <a:endParaRPr lang="en-US"/>
          </a:p>
        </p:txBody>
      </p:sp>
      <p:sp>
        <p:nvSpPr>
          <p:cNvPr id="6" name="Footer Placeholder 5">
            <a:extLst>
              <a:ext uri="{FF2B5EF4-FFF2-40B4-BE49-F238E27FC236}">
                <a16:creationId xmlns:a16="http://schemas.microsoft.com/office/drawing/2014/main" id="{E1AA370A-33F5-48A6-962A-47C0F15D4C8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8AD606-A37D-4697-AA7A-EAE4F101A707}"/>
              </a:ext>
            </a:extLst>
          </p:cNvPr>
          <p:cNvSpPr>
            <a:spLocks noGrp="1"/>
          </p:cNvSpPr>
          <p:nvPr>
            <p:ph type="sldNum" sz="quarter" idx="12"/>
          </p:nvPr>
        </p:nvSpPr>
        <p:spPr/>
        <p:txBody>
          <a:bodyPr/>
          <a:lstStyle/>
          <a:p>
            <a:fld id="{57871EFB-7B9E-4E86-A89E-697E8EBB06F2}" type="slidenum">
              <a:rPr lang="en-US" smtClean="0"/>
              <a:t>‹#›</a:t>
            </a:fld>
            <a:endParaRPr lang="en-US"/>
          </a:p>
        </p:txBody>
      </p:sp>
      <p:cxnSp>
        <p:nvCxnSpPr>
          <p:cNvPr id="9" name="Straight Connector 8">
            <a:extLst>
              <a:ext uri="{FF2B5EF4-FFF2-40B4-BE49-F238E27FC236}">
                <a16:creationId xmlns:a16="http://schemas.microsoft.com/office/drawing/2014/main" id="{644E0B5E-1030-4A34-AB09-05ACB45CE993}"/>
              </a:ext>
            </a:extLst>
          </p:cNvPr>
          <p:cNvCxnSpPr>
            <a:cxnSpLocks/>
          </p:cNvCxnSpPr>
          <p:nvPr/>
        </p:nvCxnSpPr>
        <p:spPr>
          <a:xfrm>
            <a:off x="4610100" y="898989"/>
            <a:ext cx="0" cy="513879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5377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21D4C-0A93-40A6-9645-5EF7DE6C5977}"/>
              </a:ext>
            </a:extLst>
          </p:cNvPr>
          <p:cNvSpPr>
            <a:spLocks noGrp="1"/>
          </p:cNvSpPr>
          <p:nvPr>
            <p:ph type="title"/>
          </p:nvPr>
        </p:nvSpPr>
        <p:spPr>
          <a:xfrm>
            <a:off x="839789" y="989314"/>
            <a:ext cx="3046409" cy="1487185"/>
          </a:xfrm>
        </p:spPr>
        <p:txBody>
          <a:bodyPr anchor="t">
            <a:normAutofit/>
          </a:bodyPr>
          <a:lstStyle>
            <a:lvl1pPr>
              <a:lnSpc>
                <a:spcPct val="110000"/>
              </a:lnSpc>
              <a:defRPr sz="2400" cap="all" spc="300" baseline="0"/>
            </a:lvl1pPr>
          </a:lstStyle>
          <a:p>
            <a:r>
              <a:rPr lang="en-US" dirty="0"/>
              <a:t>Click to edit Master title style</a:t>
            </a:r>
          </a:p>
        </p:txBody>
      </p:sp>
      <p:sp>
        <p:nvSpPr>
          <p:cNvPr id="3" name="Picture Placeholder 2">
            <a:extLst>
              <a:ext uri="{FF2B5EF4-FFF2-40B4-BE49-F238E27FC236}">
                <a16:creationId xmlns:a16="http://schemas.microsoft.com/office/drawing/2014/main" id="{222F9455-852F-4604-87D4-801E8D5DB502}"/>
              </a:ext>
            </a:extLst>
          </p:cNvPr>
          <p:cNvSpPr>
            <a:spLocks noGrp="1"/>
          </p:cNvSpPr>
          <p:nvPr>
            <p:ph type="pic" idx="1"/>
          </p:nvPr>
        </p:nvSpPr>
        <p:spPr>
          <a:xfrm>
            <a:off x="5334004" y="876300"/>
            <a:ext cx="5943596" cy="51815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48842061-B161-4973-9EE4-76D0B73FC18C}"/>
              </a:ext>
            </a:extLst>
          </p:cNvPr>
          <p:cNvSpPr>
            <a:spLocks noGrp="1"/>
          </p:cNvSpPr>
          <p:nvPr>
            <p:ph type="body" sz="half" idx="2"/>
          </p:nvPr>
        </p:nvSpPr>
        <p:spPr>
          <a:xfrm>
            <a:off x="839789" y="2666143"/>
            <a:ext cx="3046409" cy="319490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5DDCE2E0-050A-4BC2-91DF-7A00811D28EB}"/>
              </a:ext>
            </a:extLst>
          </p:cNvPr>
          <p:cNvSpPr>
            <a:spLocks noGrp="1"/>
          </p:cNvSpPr>
          <p:nvPr>
            <p:ph type="dt" sz="half" idx="10"/>
          </p:nvPr>
        </p:nvSpPr>
        <p:spPr/>
        <p:txBody>
          <a:bodyPr/>
          <a:lstStyle/>
          <a:p>
            <a:fld id="{326951E3-958F-4611-B170-D081BA0250F9}" type="datetimeFigureOut">
              <a:rPr lang="en-US" smtClean="0"/>
              <a:t>10/29/25</a:t>
            </a:fld>
            <a:endParaRPr lang="en-US"/>
          </a:p>
        </p:txBody>
      </p:sp>
      <p:sp>
        <p:nvSpPr>
          <p:cNvPr id="6" name="Footer Placeholder 5">
            <a:extLst>
              <a:ext uri="{FF2B5EF4-FFF2-40B4-BE49-F238E27FC236}">
                <a16:creationId xmlns:a16="http://schemas.microsoft.com/office/drawing/2014/main" id="{260AB003-B443-4B96-9DD9-4284E7E1ED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179DBA-16C0-4FFB-B367-B96169B4B005}"/>
              </a:ext>
            </a:extLst>
          </p:cNvPr>
          <p:cNvSpPr>
            <a:spLocks noGrp="1"/>
          </p:cNvSpPr>
          <p:nvPr>
            <p:ph type="sldNum" sz="quarter" idx="12"/>
          </p:nvPr>
        </p:nvSpPr>
        <p:spPr/>
        <p:txBody>
          <a:bodyPr/>
          <a:lstStyle/>
          <a:p>
            <a:fld id="{57871EFB-7B9E-4E86-A89E-697E8EBB06F2}" type="slidenum">
              <a:rPr lang="en-US" smtClean="0"/>
              <a:t>‹#›</a:t>
            </a:fld>
            <a:endParaRPr lang="en-US"/>
          </a:p>
        </p:txBody>
      </p:sp>
      <p:cxnSp>
        <p:nvCxnSpPr>
          <p:cNvPr id="13" name="Straight Connector 12">
            <a:extLst>
              <a:ext uri="{FF2B5EF4-FFF2-40B4-BE49-F238E27FC236}">
                <a16:creationId xmlns:a16="http://schemas.microsoft.com/office/drawing/2014/main" id="{C9F2BD78-1D6B-4742-9726-75646D91F4AC}"/>
              </a:ext>
            </a:extLst>
          </p:cNvPr>
          <p:cNvCxnSpPr>
            <a:cxnSpLocks/>
          </p:cNvCxnSpPr>
          <p:nvPr/>
        </p:nvCxnSpPr>
        <p:spPr>
          <a:xfrm>
            <a:off x="4610100" y="898989"/>
            <a:ext cx="0" cy="513879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4894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65000"/>
                <a:lumOff val="35000"/>
              </a:schemeClr>
            </a:gs>
            <a:gs pos="96000">
              <a:schemeClr val="bg1">
                <a:lumMod val="65000"/>
                <a:lumOff val="35000"/>
              </a:schemeClr>
            </a:gs>
            <a:gs pos="95000">
              <a:srgbClr val="B2CBDD"/>
            </a:gs>
            <a:gs pos="86000">
              <a:schemeClr val="bg1"/>
            </a:gs>
            <a:gs pos="86000">
              <a:schemeClr val="tx2"/>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B98CBCD-166B-4F97-A6DF-DAA3BF2B25A3}"/>
              </a:ext>
            </a:extLst>
          </p:cNvPr>
          <p:cNvSpPr>
            <a:spLocks noGrp="1"/>
          </p:cNvSpPr>
          <p:nvPr>
            <p:ph type="title"/>
          </p:nvPr>
        </p:nvSpPr>
        <p:spPr>
          <a:xfrm>
            <a:off x="849760" y="876302"/>
            <a:ext cx="10427840" cy="1086056"/>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0664D6D9-636D-450B-839A-22AE0CED2315}"/>
              </a:ext>
            </a:extLst>
          </p:cNvPr>
          <p:cNvSpPr>
            <a:spLocks noGrp="1"/>
          </p:cNvSpPr>
          <p:nvPr>
            <p:ph type="body" idx="1"/>
          </p:nvPr>
        </p:nvSpPr>
        <p:spPr>
          <a:xfrm>
            <a:off x="849758" y="2065984"/>
            <a:ext cx="10427841" cy="390329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FE6CAEC-1EE5-4B71-9646-5C378EEBEFE8}"/>
              </a:ext>
            </a:extLst>
          </p:cNvPr>
          <p:cNvSpPr>
            <a:spLocks noGrp="1"/>
          </p:cNvSpPr>
          <p:nvPr>
            <p:ph type="dt" sz="half" idx="2"/>
          </p:nvPr>
        </p:nvSpPr>
        <p:spPr>
          <a:xfrm>
            <a:off x="7382838" y="6356350"/>
            <a:ext cx="3361362" cy="365125"/>
          </a:xfrm>
          <a:prstGeom prst="rect">
            <a:avLst/>
          </a:prstGeom>
        </p:spPr>
        <p:txBody>
          <a:bodyPr vert="horz" lIns="91440" tIns="45720" rIns="91440" bIns="45720" rtlCol="0" anchor="ctr"/>
          <a:lstStyle>
            <a:lvl1pPr algn="r">
              <a:defRPr sz="900">
                <a:solidFill>
                  <a:schemeClr val="tx2"/>
                </a:solidFill>
              </a:defRPr>
            </a:lvl1pPr>
          </a:lstStyle>
          <a:p>
            <a:fld id="{326951E3-958F-4611-B170-D081BA0250F9}" type="datetimeFigureOut">
              <a:rPr lang="en-US" smtClean="0"/>
              <a:pPr/>
              <a:t>10/29/25</a:t>
            </a:fld>
            <a:endParaRPr lang="en-US" dirty="0"/>
          </a:p>
        </p:txBody>
      </p:sp>
      <p:sp>
        <p:nvSpPr>
          <p:cNvPr id="5" name="Footer Placeholder 4">
            <a:extLst>
              <a:ext uri="{FF2B5EF4-FFF2-40B4-BE49-F238E27FC236}">
                <a16:creationId xmlns:a16="http://schemas.microsoft.com/office/drawing/2014/main" id="{66570EF8-70B2-4AFC-8388-691A146AA75A}"/>
              </a:ext>
            </a:extLst>
          </p:cNvPr>
          <p:cNvSpPr>
            <a:spLocks noGrp="1"/>
          </p:cNvSpPr>
          <p:nvPr>
            <p:ph type="ftr" sz="quarter" idx="3"/>
          </p:nvPr>
        </p:nvSpPr>
        <p:spPr>
          <a:xfrm>
            <a:off x="858748" y="6356350"/>
            <a:ext cx="4114800" cy="365125"/>
          </a:xfrm>
          <a:prstGeom prst="rect">
            <a:avLst/>
          </a:prstGeom>
        </p:spPr>
        <p:txBody>
          <a:bodyPr vert="horz" lIns="91440" tIns="45720" rIns="91440" bIns="45720" rtlCol="0" anchor="ctr"/>
          <a:lstStyle>
            <a:lvl1pPr algn="l">
              <a:defRPr sz="900" cap="none" spc="0" baseline="0">
                <a:solidFill>
                  <a:schemeClr val="tx2"/>
                </a:solidFill>
              </a:defRPr>
            </a:lvl1pPr>
          </a:lstStyle>
          <a:p>
            <a:endParaRPr lang="en-US" dirty="0"/>
          </a:p>
        </p:txBody>
      </p:sp>
      <p:sp>
        <p:nvSpPr>
          <p:cNvPr id="6" name="Slide Number Placeholder 5">
            <a:extLst>
              <a:ext uri="{FF2B5EF4-FFF2-40B4-BE49-F238E27FC236}">
                <a16:creationId xmlns:a16="http://schemas.microsoft.com/office/drawing/2014/main" id="{52F07DC7-D05C-4038-B51A-F00B7B9C996A}"/>
              </a:ext>
            </a:extLst>
          </p:cNvPr>
          <p:cNvSpPr>
            <a:spLocks noGrp="1"/>
          </p:cNvSpPr>
          <p:nvPr>
            <p:ph type="sldNum" sz="quarter" idx="4"/>
          </p:nvPr>
        </p:nvSpPr>
        <p:spPr>
          <a:xfrm>
            <a:off x="10820400" y="6356350"/>
            <a:ext cx="617669" cy="365125"/>
          </a:xfrm>
          <a:prstGeom prst="rect">
            <a:avLst/>
          </a:prstGeom>
        </p:spPr>
        <p:txBody>
          <a:bodyPr vert="horz" lIns="91440" tIns="45720" rIns="91440" bIns="45720" rtlCol="0" anchor="ctr"/>
          <a:lstStyle>
            <a:lvl1pPr algn="r">
              <a:defRPr sz="900" i="1">
                <a:solidFill>
                  <a:schemeClr val="tx2"/>
                </a:solidFill>
              </a:defRPr>
            </a:lvl1pPr>
          </a:lstStyle>
          <a:p>
            <a:fld id="{57871EFB-7B9E-4E86-A89E-697E8EBB06F2}" type="slidenum">
              <a:rPr lang="en-US" smtClean="0"/>
              <a:pPr/>
              <a:t>‹#›</a:t>
            </a:fld>
            <a:endParaRPr lang="en-US" dirty="0"/>
          </a:p>
        </p:txBody>
      </p:sp>
      <p:cxnSp>
        <p:nvCxnSpPr>
          <p:cNvPr id="34" name="Straight Connector 33">
            <a:extLst>
              <a:ext uri="{FF2B5EF4-FFF2-40B4-BE49-F238E27FC236}">
                <a16:creationId xmlns:a16="http://schemas.microsoft.com/office/drawing/2014/main" id="{EAD4CCDA-06BF-4D2A-B44F-195AEC0B5B22}"/>
              </a:ext>
            </a:extLst>
          </p:cNvPr>
          <p:cNvCxnSpPr>
            <a:cxnSpLocks/>
          </p:cNvCxnSpPr>
          <p:nvPr/>
        </p:nvCxnSpPr>
        <p:spPr>
          <a:xfrm>
            <a:off x="952498" y="6252722"/>
            <a:ext cx="10325101" cy="0"/>
          </a:xfrm>
          <a:prstGeom prst="line">
            <a:avLst/>
          </a:prstGeom>
          <a:ln w="1079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81431679"/>
      </p:ext>
    </p:extLst>
  </p:cSld>
  <p:clrMap bg1="dk1" tx1="lt1" bg2="dk2" tx2="lt2" accent1="accent1" accent2="accent2" accent3="accent3" accent4="accent4" accent5="accent5" accent6="accent6" hlink="hlink" folHlink="folHlink"/>
  <p:sldLayoutIdLst>
    <p:sldLayoutId id="2147483748" r:id="rId1"/>
    <p:sldLayoutId id="2147483749" r:id="rId2"/>
    <p:sldLayoutId id="2147483750"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txStyles>
    <p:titleStyle>
      <a:lvl1pPr algn="l" defTabSz="914400" rtl="0" eaLnBrk="1" latinLnBrk="0" hangingPunct="1">
        <a:lnSpc>
          <a:spcPct val="10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120000"/>
        </a:lnSpc>
        <a:spcBef>
          <a:spcPts val="1000"/>
        </a:spcBef>
        <a:buSzPct val="70000"/>
        <a:buFont typeface="Arial" panose="020B0604020202020204" pitchFamily="34" charset="0"/>
        <a:buChar char="•"/>
        <a:defRPr sz="2000" kern="1200">
          <a:solidFill>
            <a:schemeClr val="tx2"/>
          </a:solidFill>
          <a:latin typeface="+mn-lt"/>
          <a:ea typeface="+mn-ea"/>
          <a:cs typeface="+mn-cs"/>
        </a:defRPr>
      </a:lvl1pPr>
      <a:lvl2pPr marL="274320" indent="0" algn="l" defTabSz="914400" rtl="0" eaLnBrk="1" latinLnBrk="0" hangingPunct="1">
        <a:lnSpc>
          <a:spcPct val="120000"/>
        </a:lnSpc>
        <a:spcBef>
          <a:spcPts val="500"/>
        </a:spcBef>
        <a:buSzPct val="70000"/>
        <a:buFontTx/>
        <a:buNone/>
        <a:defRPr sz="1800" i="1" kern="1200">
          <a:solidFill>
            <a:schemeClr val="tx2"/>
          </a:solidFill>
          <a:latin typeface="+mn-lt"/>
          <a:ea typeface="+mn-ea"/>
          <a:cs typeface="+mn-cs"/>
        </a:defRPr>
      </a:lvl2pPr>
      <a:lvl3pPr marL="502920" indent="-228600" algn="l" defTabSz="914400" rtl="0" eaLnBrk="1" latinLnBrk="0" hangingPunct="1">
        <a:lnSpc>
          <a:spcPct val="120000"/>
        </a:lnSpc>
        <a:spcBef>
          <a:spcPts val="500"/>
        </a:spcBef>
        <a:buSzPct val="70000"/>
        <a:buFont typeface="Arial" panose="020B0604020202020204" pitchFamily="34" charset="0"/>
        <a:buChar char="•"/>
        <a:defRPr sz="1800" kern="1200">
          <a:solidFill>
            <a:schemeClr val="tx2"/>
          </a:solidFill>
          <a:latin typeface="+mn-lt"/>
          <a:ea typeface="+mn-ea"/>
          <a:cs typeface="+mn-cs"/>
        </a:defRPr>
      </a:lvl3pPr>
      <a:lvl4pPr marL="548640" indent="0" algn="l" defTabSz="914400" rtl="0" eaLnBrk="1" latinLnBrk="0" hangingPunct="1">
        <a:lnSpc>
          <a:spcPct val="120000"/>
        </a:lnSpc>
        <a:spcBef>
          <a:spcPts val="500"/>
        </a:spcBef>
        <a:buSzPct val="70000"/>
        <a:buFont typeface="Arial" panose="020B0604020202020204" pitchFamily="34" charset="0"/>
        <a:buNone/>
        <a:defRPr sz="1600" i="1" kern="1200">
          <a:solidFill>
            <a:schemeClr val="tx2"/>
          </a:solidFill>
          <a:latin typeface="+mn-lt"/>
          <a:ea typeface="+mn-ea"/>
          <a:cs typeface="+mn-cs"/>
        </a:defRPr>
      </a:lvl4pPr>
      <a:lvl5pPr marL="822960" indent="-228600" algn="l" defTabSz="914400" rtl="0" eaLnBrk="1" latinLnBrk="0" hangingPunct="1">
        <a:lnSpc>
          <a:spcPct val="120000"/>
        </a:lnSpc>
        <a:spcBef>
          <a:spcPts val="500"/>
        </a:spcBef>
        <a:buSzPct val="70000"/>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FF4F1B1F-38C9-4BA3-8793-E2B6FC978C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AF5F58E1-19F0-BFE0-BE8B-60FF1DE27A42}"/>
              </a:ext>
            </a:extLst>
          </p:cNvPr>
          <p:cNvPicPr>
            <a:picLocks noChangeAspect="1"/>
          </p:cNvPicPr>
          <p:nvPr/>
        </p:nvPicPr>
        <p:blipFill>
          <a:blip r:embed="rId2">
            <a:alphaModFix amt="40000"/>
          </a:blip>
          <a:srcRect t="25000"/>
          <a:stretch>
            <a:fillRect/>
          </a:stretch>
        </p:blipFill>
        <p:spPr>
          <a:xfrm>
            <a:off x="14716" y="0"/>
            <a:ext cx="12191999" cy="6857990"/>
          </a:xfrm>
          <a:prstGeom prst="rect">
            <a:avLst/>
          </a:prstGeom>
        </p:spPr>
      </p:pic>
      <p:sp>
        <p:nvSpPr>
          <p:cNvPr id="2" name="Title 1">
            <a:extLst>
              <a:ext uri="{FF2B5EF4-FFF2-40B4-BE49-F238E27FC236}">
                <a16:creationId xmlns:a16="http://schemas.microsoft.com/office/drawing/2014/main" id="{0EF3A9FE-1B58-8687-ADFD-C65CC23BD078}"/>
              </a:ext>
            </a:extLst>
          </p:cNvPr>
          <p:cNvSpPr>
            <a:spLocks noGrp="1"/>
          </p:cNvSpPr>
          <p:nvPr>
            <p:ph type="ctrTitle"/>
          </p:nvPr>
        </p:nvSpPr>
        <p:spPr>
          <a:xfrm>
            <a:off x="2629690" y="1847716"/>
            <a:ext cx="6962052" cy="1884207"/>
          </a:xfrm>
        </p:spPr>
        <p:txBody>
          <a:bodyPr anchor="b">
            <a:noAutofit/>
          </a:bodyPr>
          <a:lstStyle/>
          <a:p>
            <a:pPr algn="ctr"/>
            <a:r>
              <a:rPr lang="en-US" sz="6000" dirty="0">
                <a:solidFill>
                  <a:srgbClr val="FFFFFF"/>
                </a:solidFill>
                <a:latin typeface="Calibri" panose="020F0502020204030204" pitchFamily="34" charset="0"/>
                <a:cs typeface="Calibri" panose="020F0502020204030204" pitchFamily="34" charset="0"/>
              </a:rPr>
              <a:t>Biblical Counseling</a:t>
            </a:r>
            <a:br>
              <a:rPr lang="en-US" sz="6000" dirty="0">
                <a:solidFill>
                  <a:srgbClr val="FFFFFF"/>
                </a:solidFill>
                <a:latin typeface="Calibri" panose="020F0502020204030204" pitchFamily="34" charset="0"/>
                <a:cs typeface="Calibri" panose="020F0502020204030204" pitchFamily="34" charset="0"/>
              </a:rPr>
            </a:br>
            <a:r>
              <a:rPr lang="en-US" sz="6000" dirty="0">
                <a:solidFill>
                  <a:srgbClr val="FFFFFF"/>
                </a:solidFill>
                <a:latin typeface="Calibri" panose="020F0502020204030204" pitchFamily="34" charset="0"/>
                <a:cs typeface="Calibri" panose="020F0502020204030204" pitchFamily="34" charset="0"/>
              </a:rPr>
              <a:t>Week Seven</a:t>
            </a:r>
            <a:br>
              <a:rPr lang="en-US" sz="6000" dirty="0">
                <a:solidFill>
                  <a:srgbClr val="FFFFFF"/>
                </a:solidFill>
                <a:latin typeface="Calibri" panose="020F0502020204030204" pitchFamily="34" charset="0"/>
                <a:cs typeface="Calibri" panose="020F0502020204030204" pitchFamily="34" charset="0"/>
              </a:rPr>
            </a:br>
            <a:r>
              <a:rPr lang="en-US" sz="6000" dirty="0">
                <a:solidFill>
                  <a:srgbClr val="FFFFFF"/>
                </a:solidFill>
                <a:latin typeface="Calibri" panose="020F0502020204030204" pitchFamily="34" charset="0"/>
                <a:cs typeface="Calibri" panose="020F0502020204030204" pitchFamily="34" charset="0"/>
              </a:rPr>
              <a:t>ACBC Theology Exam</a:t>
            </a:r>
          </a:p>
        </p:txBody>
      </p:sp>
      <p:sp>
        <p:nvSpPr>
          <p:cNvPr id="3" name="Subtitle 2">
            <a:extLst>
              <a:ext uri="{FF2B5EF4-FFF2-40B4-BE49-F238E27FC236}">
                <a16:creationId xmlns:a16="http://schemas.microsoft.com/office/drawing/2014/main" id="{287745F4-8212-297E-F631-8916F824AF33}"/>
              </a:ext>
            </a:extLst>
          </p:cNvPr>
          <p:cNvSpPr>
            <a:spLocks noGrp="1"/>
          </p:cNvSpPr>
          <p:nvPr>
            <p:ph type="subTitle" idx="1"/>
          </p:nvPr>
        </p:nvSpPr>
        <p:spPr>
          <a:xfrm>
            <a:off x="2811857" y="5159228"/>
            <a:ext cx="6581930" cy="746640"/>
          </a:xfrm>
        </p:spPr>
        <p:txBody>
          <a:bodyPr>
            <a:noAutofit/>
          </a:bodyPr>
          <a:lstStyle/>
          <a:p>
            <a:pPr algn="ctr"/>
            <a:r>
              <a:rPr lang="en-US" sz="4800" dirty="0">
                <a:solidFill>
                  <a:srgbClr val="FFFFFF"/>
                </a:solidFill>
                <a:latin typeface="Calibri" panose="020F0502020204030204" pitchFamily="34" charset="0"/>
                <a:cs typeface="Calibri" panose="020F0502020204030204" pitchFamily="34" charset="0"/>
              </a:rPr>
              <a:t>Questions #12 &amp; 13</a:t>
            </a:r>
          </a:p>
        </p:txBody>
      </p:sp>
      <p:cxnSp>
        <p:nvCxnSpPr>
          <p:cNvPr id="15" name="Straight Connector 14">
            <a:extLst>
              <a:ext uri="{FF2B5EF4-FFF2-40B4-BE49-F238E27FC236}">
                <a16:creationId xmlns:a16="http://schemas.microsoft.com/office/drawing/2014/main" id="{6B5C80BC-C547-4FD8-9B68-6A9207F0858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101557" y="3481804"/>
            <a:ext cx="0" cy="13107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469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B6E2D7-16EC-1066-5EB7-7C8910940FF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388385B-DE34-3CAC-ABED-9C77F9F793D2}"/>
              </a:ext>
            </a:extLst>
          </p:cNvPr>
          <p:cNvSpPr txBox="1"/>
          <p:nvPr/>
        </p:nvSpPr>
        <p:spPr>
          <a:xfrm>
            <a:off x="477981" y="700399"/>
            <a:ext cx="11236037" cy="5011115"/>
          </a:xfrm>
          <a:prstGeom prst="rect">
            <a:avLst/>
          </a:prstGeom>
          <a:noFill/>
        </p:spPr>
        <p:txBody>
          <a:bodyPr wrap="square" rtlCol="0">
            <a:spAutoFit/>
          </a:bodyPr>
          <a:lstStyle/>
          <a:p>
            <a:pPr>
              <a:lnSpc>
                <a:spcPct val="115000"/>
              </a:lnSpc>
            </a:pPr>
            <a:r>
              <a:rPr lang="en-US" sz="3500" kern="100" dirty="0">
                <a:latin typeface="Calibri" panose="020F0502020204030204" pitchFamily="34" charset="0"/>
                <a:ea typeface="Aptos" panose="020B0004020202020204" pitchFamily="34" charset="0"/>
                <a:cs typeface="Calibri" panose="020F0502020204030204" pitchFamily="34" charset="0"/>
              </a:rPr>
              <a:t>Jesus being truly God means His sacrifice was pure. </a:t>
            </a:r>
          </a:p>
          <a:p>
            <a:pPr>
              <a:lnSpc>
                <a:spcPct val="115000"/>
              </a:lnSpc>
            </a:pPr>
            <a:endParaRPr lang="en-US" sz="3500" kern="100" dirty="0">
              <a:latin typeface="Calibri" panose="020F0502020204030204" pitchFamily="34" charset="0"/>
              <a:ea typeface="Aptos" panose="020B0004020202020204" pitchFamily="34" charset="0"/>
              <a:cs typeface="Calibri" panose="020F0502020204030204" pitchFamily="34" charset="0"/>
            </a:endParaRPr>
          </a:p>
          <a:p>
            <a:pPr>
              <a:lnSpc>
                <a:spcPct val="115000"/>
              </a:lnSpc>
            </a:pPr>
            <a:r>
              <a:rPr lang="en-US" sz="3500" kern="100" dirty="0">
                <a:latin typeface="Calibri" panose="020F0502020204030204" pitchFamily="34" charset="0"/>
                <a:ea typeface="Aptos" panose="020B0004020202020204" pitchFamily="34" charset="0"/>
                <a:cs typeface="Calibri" panose="020F0502020204030204" pitchFamily="34" charset="0"/>
              </a:rPr>
              <a:t>Jesus being truly man means His sacrifice was representative for mankind. </a:t>
            </a:r>
          </a:p>
          <a:p>
            <a:pPr>
              <a:lnSpc>
                <a:spcPct val="115000"/>
              </a:lnSpc>
            </a:pPr>
            <a:endParaRPr lang="en-US" sz="3500" kern="100" dirty="0">
              <a:latin typeface="Calibri" panose="020F0502020204030204" pitchFamily="34" charset="0"/>
              <a:ea typeface="Aptos" panose="020B0004020202020204" pitchFamily="34" charset="0"/>
              <a:cs typeface="Calibri" panose="020F0502020204030204" pitchFamily="34" charset="0"/>
            </a:endParaRPr>
          </a:p>
          <a:p>
            <a:pPr>
              <a:lnSpc>
                <a:spcPct val="115000"/>
              </a:lnSpc>
            </a:pPr>
            <a:r>
              <a:rPr lang="en-US" sz="3500" kern="100" dirty="0">
                <a:latin typeface="Calibri" panose="020F0502020204030204" pitchFamily="34" charset="0"/>
                <a:ea typeface="Aptos" panose="020B0004020202020204" pitchFamily="34" charset="0"/>
                <a:cs typeface="Calibri" panose="020F0502020204030204" pitchFamily="34" charset="0"/>
              </a:rPr>
              <a:t>Jesus being truly God AND truly man is necessary for our salvation.</a:t>
            </a:r>
          </a:p>
          <a:p>
            <a:pPr>
              <a:lnSpc>
                <a:spcPct val="115000"/>
              </a:lnSpc>
            </a:pPr>
            <a:endParaRPr lang="en-US" sz="35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14410825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236EC7-11B2-D70E-0394-5156738CB2B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65F347B-62DB-42D0-7748-4D14BA9B0A65}"/>
              </a:ext>
            </a:extLst>
          </p:cNvPr>
          <p:cNvSpPr txBox="1"/>
          <p:nvPr/>
        </p:nvSpPr>
        <p:spPr>
          <a:xfrm>
            <a:off x="263236" y="713982"/>
            <a:ext cx="11236037" cy="3152914"/>
          </a:xfrm>
          <a:prstGeom prst="rect">
            <a:avLst/>
          </a:prstGeom>
          <a:noFill/>
        </p:spPr>
        <p:txBody>
          <a:bodyPr wrap="square" rtlCol="0">
            <a:spAutoFit/>
          </a:bodyPr>
          <a:lstStyle/>
          <a:p>
            <a:pPr marL="0" marR="0">
              <a:lnSpc>
                <a:spcPct val="115000"/>
              </a:lnSpc>
              <a:spcBef>
                <a:spcPts val="0"/>
              </a:spcBef>
              <a:spcAft>
                <a:spcPts val="0"/>
              </a:spcAft>
            </a:pPr>
            <a:r>
              <a:rPr lang="en-US" sz="35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Question #13:</a:t>
            </a:r>
          </a:p>
          <a:p>
            <a:pPr marL="0" marR="0">
              <a:lnSpc>
                <a:spcPct val="115000"/>
              </a:lnSpc>
              <a:spcBef>
                <a:spcPts val="0"/>
              </a:spcBef>
              <a:spcAft>
                <a:spcPts val="0"/>
              </a:spcAft>
            </a:pPr>
            <a:endParaRPr lang="en-US" sz="3500" kern="0" dirty="0">
              <a:effectLst/>
              <a:latin typeface="Calibri" panose="020F0502020204030204" pitchFamily="34" charset="0"/>
              <a:ea typeface="Aptos" panose="020B0004020202020204" pitchFamily="34" charset="0"/>
              <a:cs typeface="Calibri" panose="020F0502020204030204" pitchFamily="34" charset="0"/>
            </a:endParaRPr>
          </a:p>
          <a:p>
            <a:pPr>
              <a:lnSpc>
                <a:spcPct val="115000"/>
              </a:lnSpc>
            </a:pPr>
            <a:r>
              <a:rPr lang="en-US" sz="3500" kern="0" dirty="0">
                <a:effectLst/>
                <a:latin typeface="Calibri" panose="020F0502020204030204" pitchFamily="34" charset="0"/>
                <a:ea typeface="Aptos" panose="020B0004020202020204" pitchFamily="34" charset="0"/>
                <a:cs typeface="Calibri" panose="020F0502020204030204" pitchFamily="34" charset="0"/>
              </a:rPr>
              <a:t>Provide an explanation of and the biblical basis for the doctrine of substitutionary atonement, explaining the implications of this doctrine for human guilt over sin. </a:t>
            </a:r>
            <a:endParaRPr lang="en-US" sz="35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33863404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E19667-3C9D-694D-F1BA-FD4D3635EE8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F6BAF41-F88F-40E8-3289-7E5301563A3F}"/>
              </a:ext>
            </a:extLst>
          </p:cNvPr>
          <p:cNvSpPr txBox="1"/>
          <p:nvPr/>
        </p:nvSpPr>
        <p:spPr>
          <a:xfrm>
            <a:off x="308956" y="818867"/>
            <a:ext cx="11236037" cy="4391715"/>
          </a:xfrm>
          <a:prstGeom prst="rect">
            <a:avLst/>
          </a:prstGeom>
          <a:noFill/>
        </p:spPr>
        <p:txBody>
          <a:bodyPr wrap="square" rtlCol="0">
            <a:spAutoFit/>
          </a:bodyPr>
          <a:lstStyle/>
          <a:p>
            <a:pPr algn="ctr">
              <a:lnSpc>
                <a:spcPct val="115000"/>
              </a:lnSpc>
            </a:pPr>
            <a:r>
              <a:rPr lang="en-US" sz="35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Substitutionary atonement</a:t>
            </a:r>
          </a:p>
          <a:p>
            <a:pPr algn="ctr">
              <a:lnSpc>
                <a:spcPct val="115000"/>
              </a:lnSpc>
            </a:pPr>
            <a:endParaRPr lang="en-US" sz="35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endParaRPr>
          </a:p>
          <a:p>
            <a:pPr>
              <a:lnSpc>
                <a:spcPct val="115000"/>
              </a:lnSpc>
            </a:pPr>
            <a:r>
              <a:rPr lang="en-US" sz="3500" kern="100" dirty="0">
                <a:effectLst/>
                <a:latin typeface="Calibri" panose="020F0502020204030204" pitchFamily="34" charset="0"/>
                <a:ea typeface="Aptos" panose="020B0004020202020204" pitchFamily="34" charset="0"/>
                <a:cs typeface="Calibri" panose="020F0502020204030204" pitchFamily="34" charset="0"/>
              </a:rPr>
              <a:t>This doctrine is essential to a sinner’s redemption.  Jesus Christ must die in the place of sinners to satisfy, placate, appease, the wrath of the Father.  Jesus must take the penalty that is due the sinner, as their substitute.</a:t>
            </a:r>
          </a:p>
          <a:p>
            <a:pPr algn="ctr">
              <a:lnSpc>
                <a:spcPct val="115000"/>
              </a:lnSpc>
            </a:pPr>
            <a:endParaRPr lang="en-US" sz="35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38092267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DF84D7-A34F-8CDC-533B-24E28AE34D7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B5C82CA-7F66-156D-E82C-3328FA158CC0}"/>
              </a:ext>
            </a:extLst>
          </p:cNvPr>
          <p:cNvSpPr txBox="1"/>
          <p:nvPr/>
        </p:nvSpPr>
        <p:spPr>
          <a:xfrm>
            <a:off x="308956" y="304042"/>
            <a:ext cx="11236037" cy="6249916"/>
          </a:xfrm>
          <a:prstGeom prst="rect">
            <a:avLst/>
          </a:prstGeom>
          <a:noFill/>
        </p:spPr>
        <p:txBody>
          <a:bodyPr wrap="square" rtlCol="0">
            <a:spAutoFit/>
          </a:bodyPr>
          <a:lstStyle/>
          <a:p>
            <a:pPr>
              <a:lnSpc>
                <a:spcPct val="115000"/>
              </a:lnSpc>
            </a:pPr>
            <a:r>
              <a:rPr lang="en-US" sz="3500" kern="100" dirty="0">
                <a:effectLst/>
                <a:latin typeface="Calibri" panose="020F0502020204030204" pitchFamily="34" charset="0"/>
                <a:ea typeface="Aptos" panose="020B0004020202020204" pitchFamily="34" charset="0"/>
                <a:cs typeface="Calibri" panose="020F0502020204030204" pitchFamily="34" charset="0"/>
              </a:rPr>
              <a:t>Jesus had to be made like His brethren so that He could be a faithful high priest and be a representative propitiation for the sins of the people, Hebrews 2:17.  To be our substitute He had to be like us.  Because Jesus was like us, because He was truly human, He could be our substitute.  </a:t>
            </a:r>
          </a:p>
          <a:p>
            <a:pPr>
              <a:lnSpc>
                <a:spcPct val="115000"/>
              </a:lnSpc>
            </a:pPr>
            <a:r>
              <a:rPr lang="en-US" sz="3500" kern="100" dirty="0">
                <a:effectLst/>
                <a:latin typeface="Calibri" panose="020F0502020204030204" pitchFamily="34" charset="0"/>
                <a:ea typeface="Aptos" panose="020B0004020202020204" pitchFamily="34" charset="0"/>
                <a:cs typeface="Calibri" panose="020F0502020204030204" pitchFamily="34" charset="0"/>
              </a:rPr>
              <a:t> </a:t>
            </a:r>
          </a:p>
          <a:p>
            <a:pPr>
              <a:lnSpc>
                <a:spcPct val="115000"/>
              </a:lnSpc>
            </a:pPr>
            <a:r>
              <a:rPr lang="en-US" sz="3500" kern="100" dirty="0">
                <a:effectLst/>
                <a:latin typeface="Calibri" panose="020F0502020204030204" pitchFamily="34" charset="0"/>
                <a:ea typeface="Aptos" panose="020B0004020202020204" pitchFamily="34" charset="0"/>
                <a:cs typeface="Calibri" panose="020F0502020204030204" pitchFamily="34" charset="0"/>
              </a:rPr>
              <a:t>Through Jesus’ obedience in His holy life, and in His obedience to be sacrificed, He satisfied the wrath of God for those who have faith in Him, Romans 3:26;  5:17-18.  </a:t>
            </a:r>
          </a:p>
          <a:p>
            <a:pPr>
              <a:lnSpc>
                <a:spcPct val="115000"/>
              </a:lnSpc>
            </a:pPr>
            <a:endParaRPr lang="en-US" sz="35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39002784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F4A90E-2E54-1CB3-A1FD-D2010B12E75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BCC3685-485A-E490-9A57-2B7A6DCC35E2}"/>
              </a:ext>
            </a:extLst>
          </p:cNvPr>
          <p:cNvSpPr txBox="1"/>
          <p:nvPr/>
        </p:nvSpPr>
        <p:spPr>
          <a:xfrm>
            <a:off x="262054" y="479955"/>
            <a:ext cx="11667891" cy="4730077"/>
          </a:xfrm>
          <a:prstGeom prst="rect">
            <a:avLst/>
          </a:prstGeom>
          <a:noFill/>
        </p:spPr>
        <p:txBody>
          <a:bodyPr wrap="square" rtlCol="0">
            <a:spAutoFit/>
          </a:bodyPr>
          <a:lstStyle/>
          <a:p>
            <a:pPr>
              <a:lnSpc>
                <a:spcPct val="115000"/>
              </a:lnSpc>
            </a:pPr>
            <a:endParaRPr lang="en-US" sz="33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endParaRPr>
          </a:p>
          <a:p>
            <a:pPr>
              <a:lnSpc>
                <a:spcPct val="115000"/>
              </a:lnSpc>
            </a:pPr>
            <a:r>
              <a:rPr lang="en-US" sz="3300" kern="0" dirty="0">
                <a:latin typeface="Calibri" panose="020F0502020204030204" pitchFamily="34" charset="0"/>
                <a:ea typeface="Aptos" panose="020B0004020202020204" pitchFamily="34" charset="0"/>
                <a:cs typeface="Calibri" panose="020F0502020204030204" pitchFamily="34" charset="0"/>
              </a:rPr>
              <a:t>Christ’s death met four needs that we have as sinners:</a:t>
            </a:r>
          </a:p>
          <a:p>
            <a:pPr>
              <a:lnSpc>
                <a:spcPct val="115000"/>
              </a:lnSpc>
            </a:pPr>
            <a:endParaRPr lang="en-US" sz="3300" kern="0" dirty="0">
              <a:latin typeface="Calibri" panose="020F0502020204030204" pitchFamily="34" charset="0"/>
              <a:ea typeface="Aptos" panose="020B0004020202020204" pitchFamily="34" charset="0"/>
              <a:cs typeface="Calibri" panose="020F0502020204030204" pitchFamily="34" charset="0"/>
            </a:endParaRPr>
          </a:p>
          <a:p>
            <a:pPr>
              <a:lnSpc>
                <a:spcPct val="115000"/>
              </a:lnSpc>
            </a:pPr>
            <a:r>
              <a:rPr lang="en-US" sz="3300" kern="0" dirty="0">
                <a:latin typeface="Calibri" panose="020F0502020204030204" pitchFamily="34" charset="0"/>
                <a:ea typeface="Aptos" panose="020B0004020202020204" pitchFamily="34" charset="0"/>
                <a:cs typeface="Calibri" panose="020F0502020204030204" pitchFamily="34" charset="0"/>
              </a:rPr>
              <a:t>1. 	We deserve to </a:t>
            </a:r>
            <a:r>
              <a:rPr lang="en-US" sz="3300" i="1" kern="0" dirty="0">
                <a:latin typeface="Calibri" panose="020F0502020204030204" pitchFamily="34" charset="0"/>
                <a:ea typeface="Aptos" panose="020B0004020202020204" pitchFamily="34" charset="0"/>
                <a:cs typeface="Calibri" panose="020F0502020204030204" pitchFamily="34" charset="0"/>
              </a:rPr>
              <a:t>die</a:t>
            </a:r>
            <a:r>
              <a:rPr lang="en-US" sz="3300" kern="0" dirty="0">
                <a:latin typeface="Calibri" panose="020F0502020204030204" pitchFamily="34" charset="0"/>
                <a:ea typeface="Aptos" panose="020B0004020202020204" pitchFamily="34" charset="0"/>
                <a:cs typeface="Calibri" panose="020F0502020204030204" pitchFamily="34" charset="0"/>
              </a:rPr>
              <a:t> as the penalty for sin.</a:t>
            </a:r>
          </a:p>
          <a:p>
            <a:pPr>
              <a:lnSpc>
                <a:spcPct val="115000"/>
              </a:lnSpc>
            </a:pPr>
            <a:r>
              <a:rPr lang="en-US" sz="3300" kern="0" dirty="0">
                <a:latin typeface="Calibri" panose="020F0502020204030204" pitchFamily="34" charset="0"/>
                <a:ea typeface="Aptos" panose="020B0004020202020204" pitchFamily="34" charset="0"/>
                <a:cs typeface="Calibri" panose="020F0502020204030204" pitchFamily="34" charset="0"/>
              </a:rPr>
              <a:t>2. 	We deserve to </a:t>
            </a:r>
            <a:r>
              <a:rPr lang="en-US" sz="3300" i="1" kern="0" dirty="0">
                <a:latin typeface="Calibri" panose="020F0502020204030204" pitchFamily="34" charset="0"/>
                <a:ea typeface="Aptos" panose="020B0004020202020204" pitchFamily="34" charset="0"/>
                <a:cs typeface="Calibri" panose="020F0502020204030204" pitchFamily="34" charset="0"/>
              </a:rPr>
              <a:t>bear God’s wrath </a:t>
            </a:r>
            <a:r>
              <a:rPr lang="en-US" sz="3300" kern="0" dirty="0">
                <a:latin typeface="Calibri" panose="020F0502020204030204" pitchFamily="34" charset="0"/>
                <a:ea typeface="Aptos" panose="020B0004020202020204" pitchFamily="34" charset="0"/>
                <a:cs typeface="Calibri" panose="020F0502020204030204" pitchFamily="34" charset="0"/>
              </a:rPr>
              <a:t>against sin.</a:t>
            </a:r>
          </a:p>
          <a:p>
            <a:pPr>
              <a:lnSpc>
                <a:spcPct val="115000"/>
              </a:lnSpc>
            </a:pPr>
            <a:r>
              <a:rPr lang="en-US" sz="3300" kern="0" dirty="0">
                <a:latin typeface="Calibri" panose="020F0502020204030204" pitchFamily="34" charset="0"/>
                <a:ea typeface="Aptos" panose="020B0004020202020204" pitchFamily="34" charset="0"/>
                <a:cs typeface="Calibri" panose="020F0502020204030204" pitchFamily="34" charset="0"/>
              </a:rPr>
              <a:t>3. 	We are </a:t>
            </a:r>
            <a:r>
              <a:rPr lang="en-US" sz="3300" i="1" kern="0" dirty="0">
                <a:latin typeface="Calibri" panose="020F0502020204030204" pitchFamily="34" charset="0"/>
                <a:ea typeface="Aptos" panose="020B0004020202020204" pitchFamily="34" charset="0"/>
                <a:cs typeface="Calibri" panose="020F0502020204030204" pitchFamily="34" charset="0"/>
              </a:rPr>
              <a:t>separated</a:t>
            </a:r>
            <a:r>
              <a:rPr lang="en-US" sz="3300" kern="0" dirty="0">
                <a:latin typeface="Calibri" panose="020F0502020204030204" pitchFamily="34" charset="0"/>
                <a:ea typeface="Aptos" panose="020B0004020202020204" pitchFamily="34" charset="0"/>
                <a:cs typeface="Calibri" panose="020F0502020204030204" pitchFamily="34" charset="0"/>
              </a:rPr>
              <a:t> from God by our sins.</a:t>
            </a:r>
          </a:p>
          <a:p>
            <a:pPr>
              <a:lnSpc>
                <a:spcPct val="115000"/>
              </a:lnSpc>
            </a:pPr>
            <a:r>
              <a:rPr lang="en-US" sz="3300" kern="0" dirty="0">
                <a:latin typeface="Calibri" panose="020F0502020204030204" pitchFamily="34" charset="0"/>
                <a:ea typeface="Aptos" panose="020B0004020202020204" pitchFamily="34" charset="0"/>
                <a:cs typeface="Calibri" panose="020F0502020204030204" pitchFamily="34" charset="0"/>
              </a:rPr>
              <a:t>4. 	We are in </a:t>
            </a:r>
            <a:r>
              <a:rPr lang="en-US" sz="3300" i="1" kern="0" dirty="0">
                <a:latin typeface="Calibri" panose="020F0502020204030204" pitchFamily="34" charset="0"/>
                <a:ea typeface="Aptos" panose="020B0004020202020204" pitchFamily="34" charset="0"/>
                <a:cs typeface="Calibri" panose="020F0502020204030204" pitchFamily="34" charset="0"/>
              </a:rPr>
              <a:t>bondage to sin </a:t>
            </a:r>
            <a:r>
              <a:rPr lang="en-US" sz="3300" kern="0" dirty="0">
                <a:latin typeface="Calibri" panose="020F0502020204030204" pitchFamily="34" charset="0"/>
                <a:ea typeface="Aptos" panose="020B0004020202020204" pitchFamily="34" charset="0"/>
                <a:cs typeface="Calibri" panose="020F0502020204030204" pitchFamily="34" charset="0"/>
              </a:rPr>
              <a:t>and to the kingdom of Satan.</a:t>
            </a:r>
          </a:p>
          <a:p>
            <a:pPr>
              <a:lnSpc>
                <a:spcPct val="115000"/>
              </a:lnSpc>
            </a:pPr>
            <a:endParaRPr lang="en-US" sz="3300" kern="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6208786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CA3F1B-058B-6355-A39C-223B8033556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7159E39-E245-42EC-D765-2F77D37522A2}"/>
              </a:ext>
            </a:extLst>
          </p:cNvPr>
          <p:cNvSpPr txBox="1"/>
          <p:nvPr/>
        </p:nvSpPr>
        <p:spPr>
          <a:xfrm>
            <a:off x="262054" y="567928"/>
            <a:ext cx="11667891" cy="4870629"/>
          </a:xfrm>
          <a:prstGeom prst="rect">
            <a:avLst/>
          </a:prstGeom>
          <a:noFill/>
        </p:spPr>
        <p:txBody>
          <a:bodyPr wrap="square" rtlCol="0">
            <a:spAutoFit/>
          </a:bodyPr>
          <a:lstStyle/>
          <a:p>
            <a:pPr>
              <a:lnSpc>
                <a:spcPct val="115000"/>
              </a:lnSpc>
            </a:pPr>
            <a:r>
              <a:rPr lang="en-US" sz="3400" kern="0" dirty="0">
                <a:latin typeface="Calibri" panose="020F0502020204030204" pitchFamily="34" charset="0"/>
                <a:ea typeface="Aptos" panose="020B0004020202020204" pitchFamily="34" charset="0"/>
                <a:cs typeface="Calibri" panose="020F0502020204030204" pitchFamily="34" charset="0"/>
              </a:rPr>
              <a:t>These four needs are met by Christ’s death.  The central meaning of the death of Christ focuses on these four basic ideas:  Christ’s death was:</a:t>
            </a:r>
          </a:p>
          <a:p>
            <a:pPr>
              <a:lnSpc>
                <a:spcPct val="115000"/>
              </a:lnSpc>
            </a:pPr>
            <a:endParaRPr lang="en-US" sz="3400" kern="0" dirty="0">
              <a:solidFill>
                <a:srgbClr val="B2CBDD"/>
              </a:solidFill>
              <a:latin typeface="Calibri" panose="020F0502020204030204" pitchFamily="34" charset="0"/>
              <a:ea typeface="Aptos" panose="020B0004020202020204" pitchFamily="34" charset="0"/>
              <a:cs typeface="Calibri" panose="020F0502020204030204" pitchFamily="34" charset="0"/>
            </a:endParaRPr>
          </a:p>
          <a:p>
            <a:pPr marL="457200" indent="-457200">
              <a:lnSpc>
                <a:spcPct val="115000"/>
              </a:lnSpc>
              <a:buFont typeface="Arial" panose="020B0604020202020204" pitchFamily="34" charset="0"/>
              <a:buChar char="•"/>
            </a:pPr>
            <a:r>
              <a:rPr lang="en-US" sz="3400" kern="0" dirty="0">
                <a:solidFill>
                  <a:srgbClr val="B2CBDD"/>
                </a:solidFill>
                <a:latin typeface="Calibri" panose="020F0502020204030204" pitchFamily="34" charset="0"/>
                <a:ea typeface="Aptos" panose="020B0004020202020204" pitchFamily="34" charset="0"/>
                <a:cs typeface="Calibri" panose="020F0502020204030204" pitchFamily="34" charset="0"/>
              </a:rPr>
              <a:t>A substitution for sinners. </a:t>
            </a:r>
          </a:p>
          <a:p>
            <a:pPr marL="457200" indent="-457200">
              <a:lnSpc>
                <a:spcPct val="115000"/>
              </a:lnSpc>
              <a:buFont typeface="Arial" panose="020B0604020202020204" pitchFamily="34" charset="0"/>
              <a:buChar char="•"/>
            </a:pPr>
            <a:r>
              <a:rPr lang="en-US" sz="3400" kern="0" dirty="0">
                <a:solidFill>
                  <a:srgbClr val="B2CBDD"/>
                </a:solidFill>
                <a:latin typeface="Calibri" panose="020F0502020204030204" pitchFamily="34" charset="0"/>
                <a:ea typeface="Aptos" panose="020B0004020202020204" pitchFamily="34" charset="0"/>
                <a:cs typeface="Calibri" panose="020F0502020204030204" pitchFamily="34" charset="0"/>
              </a:rPr>
              <a:t>A propitiation in relation to God.</a:t>
            </a:r>
          </a:p>
          <a:p>
            <a:pPr marL="457200" indent="-457200">
              <a:lnSpc>
                <a:spcPct val="115000"/>
              </a:lnSpc>
              <a:buFont typeface="Arial" panose="020B0604020202020204" pitchFamily="34" charset="0"/>
              <a:buChar char="•"/>
            </a:pPr>
            <a:r>
              <a:rPr lang="en-US" sz="3400" kern="0" dirty="0">
                <a:solidFill>
                  <a:srgbClr val="B2CBDD"/>
                </a:solidFill>
                <a:latin typeface="Calibri" panose="020F0502020204030204" pitchFamily="34" charset="0"/>
                <a:ea typeface="Aptos" panose="020B0004020202020204" pitchFamily="34" charset="0"/>
                <a:cs typeface="Calibri" panose="020F0502020204030204" pitchFamily="34" charset="0"/>
              </a:rPr>
              <a:t>A reconciliation in relation to man.</a:t>
            </a:r>
          </a:p>
          <a:p>
            <a:pPr marL="457200" indent="-457200">
              <a:lnSpc>
                <a:spcPct val="115000"/>
              </a:lnSpc>
              <a:buFont typeface="Arial" panose="020B0604020202020204" pitchFamily="34" charset="0"/>
              <a:buChar char="•"/>
            </a:pPr>
            <a:r>
              <a:rPr lang="en-US" sz="3400" kern="0" dirty="0">
                <a:solidFill>
                  <a:srgbClr val="B2CBDD"/>
                </a:solidFill>
                <a:latin typeface="Calibri" panose="020F0502020204030204" pitchFamily="34" charset="0"/>
                <a:ea typeface="Aptos" panose="020B0004020202020204" pitchFamily="34" charset="0"/>
                <a:cs typeface="Calibri" panose="020F0502020204030204" pitchFamily="34" charset="0"/>
              </a:rPr>
              <a:t>A redemption in relation to sin.</a:t>
            </a:r>
          </a:p>
        </p:txBody>
      </p:sp>
    </p:spTree>
    <p:extLst>
      <p:ext uri="{BB962C8B-B14F-4D97-AF65-F5344CB8AC3E}">
        <p14:creationId xmlns:p14="http://schemas.microsoft.com/office/powerpoint/2010/main" val="9131327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DB5C31-9DA7-7FFB-F8C0-B35A609B16F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9FF708F-B100-D457-6C87-31E329212D35}"/>
              </a:ext>
            </a:extLst>
          </p:cNvPr>
          <p:cNvSpPr txBox="1"/>
          <p:nvPr/>
        </p:nvSpPr>
        <p:spPr>
          <a:xfrm>
            <a:off x="262054" y="567928"/>
            <a:ext cx="11667891" cy="6074035"/>
          </a:xfrm>
          <a:prstGeom prst="rect">
            <a:avLst/>
          </a:prstGeom>
          <a:noFill/>
        </p:spPr>
        <p:txBody>
          <a:bodyPr wrap="square" rtlCol="0">
            <a:spAutoFit/>
          </a:bodyPr>
          <a:lstStyle/>
          <a:p>
            <a:pPr>
              <a:lnSpc>
                <a:spcPct val="115000"/>
              </a:lnSpc>
            </a:pPr>
            <a:r>
              <a:rPr lang="en-US" sz="3400" kern="0" dirty="0">
                <a:solidFill>
                  <a:srgbClr val="B2CBDD"/>
                </a:solidFill>
                <a:latin typeface="Calibri" panose="020F0502020204030204" pitchFamily="34" charset="0"/>
                <a:ea typeface="Aptos" panose="020B0004020202020204" pitchFamily="34" charset="0"/>
                <a:cs typeface="Calibri" panose="020F0502020204030204" pitchFamily="34" charset="0"/>
              </a:rPr>
              <a:t>A substitution for sinners.</a:t>
            </a:r>
          </a:p>
          <a:p>
            <a:pPr>
              <a:lnSpc>
                <a:spcPct val="115000"/>
              </a:lnSpc>
            </a:pPr>
            <a:endParaRPr lang="en-US" sz="3400" kern="0" dirty="0">
              <a:latin typeface="Calibri" panose="020F0502020204030204" pitchFamily="34" charset="0"/>
              <a:ea typeface="Aptos" panose="020B0004020202020204" pitchFamily="34" charset="0"/>
              <a:cs typeface="Calibri" panose="020F0502020204030204" pitchFamily="34" charset="0"/>
            </a:endParaRPr>
          </a:p>
          <a:p>
            <a:pPr marL="514350" indent="-514350">
              <a:lnSpc>
                <a:spcPct val="115000"/>
              </a:lnSpc>
              <a:buFont typeface="+mj-lt"/>
              <a:buAutoNum type="arabicPeriod"/>
            </a:pPr>
            <a:r>
              <a:rPr lang="en-US" sz="3400" kern="0" dirty="0">
                <a:latin typeface="Calibri" panose="020F0502020204030204" pitchFamily="34" charset="0"/>
                <a:ea typeface="Aptos" panose="020B0004020202020204" pitchFamily="34" charset="0"/>
                <a:cs typeface="Calibri" panose="020F0502020204030204" pitchFamily="34" charset="0"/>
              </a:rPr>
              <a:t>The view of Christ’s death being presented here is called the theory of “penal substitution.”  Christ’s death was “penal” in that he bore a penalty when he died. </a:t>
            </a:r>
          </a:p>
          <a:p>
            <a:pPr marL="514350" indent="-514350">
              <a:lnSpc>
                <a:spcPct val="115000"/>
              </a:lnSpc>
              <a:buFont typeface="+mj-lt"/>
              <a:buAutoNum type="arabicPeriod"/>
            </a:pPr>
            <a:endParaRPr lang="en-US" sz="3400" kern="0" dirty="0">
              <a:latin typeface="Calibri" panose="020F0502020204030204" pitchFamily="34" charset="0"/>
              <a:ea typeface="Aptos" panose="020B0004020202020204" pitchFamily="34" charset="0"/>
              <a:cs typeface="Calibri" panose="020F0502020204030204" pitchFamily="34" charset="0"/>
            </a:endParaRPr>
          </a:p>
          <a:p>
            <a:pPr marL="514350" indent="-514350">
              <a:lnSpc>
                <a:spcPct val="115000"/>
              </a:lnSpc>
              <a:buFont typeface="+mj-lt"/>
              <a:buAutoNum type="arabicPeriod"/>
            </a:pPr>
            <a:r>
              <a:rPr lang="en-US" sz="3400" kern="0" dirty="0">
                <a:latin typeface="Calibri" panose="020F0502020204030204" pitchFamily="34" charset="0"/>
                <a:ea typeface="Aptos" panose="020B0004020202020204" pitchFamily="34" charset="0"/>
                <a:cs typeface="Calibri" panose="020F0502020204030204" pitchFamily="34" charset="0"/>
              </a:rPr>
              <a:t>His death was also a “substitution” in that he was a substitute for us when he died. Clearly the Bible teaches that Christ’s death was not a matter of sympathy but of substitution.</a:t>
            </a:r>
          </a:p>
          <a:p>
            <a:pPr marL="514350" indent="-514350">
              <a:lnSpc>
                <a:spcPct val="115000"/>
              </a:lnSpc>
              <a:buFont typeface="+mj-lt"/>
              <a:buAutoNum type="arabicPeriod"/>
            </a:pPr>
            <a:endParaRPr lang="en-US" sz="3400" kern="0" dirty="0">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40278577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1E8D74-15E2-188B-2DFB-D8F3451A477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DA4C6F8-B0F9-CFCF-4576-77A9F847AA8F}"/>
              </a:ext>
            </a:extLst>
          </p:cNvPr>
          <p:cNvSpPr txBox="1"/>
          <p:nvPr/>
        </p:nvSpPr>
        <p:spPr>
          <a:xfrm>
            <a:off x="262054" y="567928"/>
            <a:ext cx="11667891" cy="6074035"/>
          </a:xfrm>
          <a:prstGeom prst="rect">
            <a:avLst/>
          </a:prstGeom>
          <a:noFill/>
        </p:spPr>
        <p:txBody>
          <a:bodyPr wrap="square" rtlCol="0">
            <a:spAutoFit/>
          </a:bodyPr>
          <a:lstStyle/>
          <a:p>
            <a:pPr>
              <a:lnSpc>
                <a:spcPct val="115000"/>
              </a:lnSpc>
            </a:pPr>
            <a:r>
              <a:rPr lang="en-US" sz="3400" kern="0" dirty="0">
                <a:solidFill>
                  <a:srgbClr val="B2CBDD"/>
                </a:solidFill>
                <a:latin typeface="Calibri" panose="020F0502020204030204" pitchFamily="34" charset="0"/>
                <a:ea typeface="Aptos" panose="020B0004020202020204" pitchFamily="34" charset="0"/>
                <a:cs typeface="Calibri" panose="020F0502020204030204" pitchFamily="34" charset="0"/>
              </a:rPr>
              <a:t>A substitution for sinners.</a:t>
            </a:r>
          </a:p>
          <a:p>
            <a:pPr>
              <a:lnSpc>
                <a:spcPct val="115000"/>
              </a:lnSpc>
            </a:pPr>
            <a:endParaRPr lang="en-US" sz="3400" kern="0" dirty="0">
              <a:latin typeface="Calibri" panose="020F0502020204030204" pitchFamily="34" charset="0"/>
              <a:ea typeface="Aptos" panose="020B0004020202020204" pitchFamily="34" charset="0"/>
              <a:cs typeface="Calibri" panose="020F0502020204030204" pitchFamily="34" charset="0"/>
            </a:endParaRPr>
          </a:p>
          <a:p>
            <a:pPr>
              <a:lnSpc>
                <a:spcPct val="115000"/>
              </a:lnSpc>
            </a:pPr>
            <a:r>
              <a:rPr lang="en-US" sz="3400" kern="0" dirty="0">
                <a:latin typeface="Calibri" panose="020F0502020204030204" pitchFamily="34" charset="0"/>
                <a:ea typeface="Aptos" panose="020B0004020202020204" pitchFamily="34" charset="0"/>
                <a:cs typeface="Calibri" panose="020F0502020204030204" pitchFamily="34" charset="0"/>
              </a:rPr>
              <a:t>3. This view of the atonement is sometimes called the theory of</a:t>
            </a: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vicarious atonement. A “vicar” is someone who stands in the</a:t>
            </a: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place of another or who represents another.  Christ’s death</a:t>
            </a: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was “vicarious” because he stood in our place and</a:t>
            </a: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represented us.  As our representative, he took the penalty</a:t>
            </a:r>
            <a:br>
              <a:rPr lang="en-US" sz="3400" kern="0" dirty="0">
                <a:latin typeface="Calibri" panose="020F0502020204030204" pitchFamily="34" charset="0"/>
                <a:ea typeface="Aptos" panose="020B0004020202020204" pitchFamily="34" charset="0"/>
                <a:cs typeface="Calibri" panose="020F0502020204030204" pitchFamily="34" charset="0"/>
              </a:rPr>
            </a:br>
            <a:r>
              <a:rPr lang="en-US" sz="3400" kern="0" dirty="0">
                <a:latin typeface="Calibri" panose="020F0502020204030204" pitchFamily="34" charset="0"/>
                <a:ea typeface="Aptos" panose="020B0004020202020204" pitchFamily="34" charset="0"/>
                <a:cs typeface="Calibri" panose="020F0502020204030204" pitchFamily="34" charset="0"/>
              </a:rPr>
              <a:t>     that we deserve.</a:t>
            </a:r>
          </a:p>
          <a:p>
            <a:pPr>
              <a:lnSpc>
                <a:spcPct val="115000"/>
              </a:lnSpc>
            </a:pPr>
            <a:endParaRPr lang="en-US" sz="3400" kern="0" dirty="0">
              <a:latin typeface="Calibri" panose="020F0502020204030204" pitchFamily="34" charset="0"/>
              <a:ea typeface="Aptos" panose="020B0004020202020204" pitchFamily="34" charset="0"/>
              <a:cs typeface="Calibri" panose="020F0502020204030204" pitchFamily="34" charset="0"/>
            </a:endParaRPr>
          </a:p>
          <a:p>
            <a:pPr marL="514350" indent="-514350">
              <a:lnSpc>
                <a:spcPct val="115000"/>
              </a:lnSpc>
              <a:buFont typeface="+mj-lt"/>
              <a:buAutoNum type="arabicPeriod"/>
            </a:pPr>
            <a:endParaRPr lang="en-US" sz="3400" kern="0" dirty="0">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13981537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15BE51-E8E9-A8BB-D1EF-67F20AF6EC9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BBC317A-1F7B-F989-5610-4B01F9CE09DF}"/>
              </a:ext>
            </a:extLst>
          </p:cNvPr>
          <p:cNvSpPr txBox="1"/>
          <p:nvPr/>
        </p:nvSpPr>
        <p:spPr>
          <a:xfrm>
            <a:off x="262054" y="567928"/>
            <a:ext cx="11667891" cy="6074035"/>
          </a:xfrm>
          <a:prstGeom prst="rect">
            <a:avLst/>
          </a:prstGeom>
          <a:noFill/>
        </p:spPr>
        <p:txBody>
          <a:bodyPr wrap="square" rtlCol="0">
            <a:spAutoFit/>
          </a:bodyPr>
          <a:lstStyle/>
          <a:p>
            <a:pPr>
              <a:lnSpc>
                <a:spcPct val="115000"/>
              </a:lnSpc>
            </a:pPr>
            <a:r>
              <a:rPr lang="en-US" sz="3400" kern="0" dirty="0">
                <a:solidFill>
                  <a:srgbClr val="B2CBDD"/>
                </a:solidFill>
                <a:latin typeface="Calibri" panose="020F0502020204030204" pitchFamily="34" charset="0"/>
                <a:ea typeface="Aptos" panose="020B0004020202020204" pitchFamily="34" charset="0"/>
                <a:cs typeface="Calibri" panose="020F0502020204030204" pitchFamily="34" charset="0"/>
              </a:rPr>
              <a:t>A propitiation in relation to God.</a:t>
            </a:r>
          </a:p>
          <a:p>
            <a:pPr>
              <a:lnSpc>
                <a:spcPct val="115000"/>
              </a:lnSpc>
            </a:pPr>
            <a:endParaRPr lang="en-US" sz="3400" kern="0" dirty="0">
              <a:latin typeface="Calibri" panose="020F0502020204030204" pitchFamily="34" charset="0"/>
              <a:ea typeface="Aptos" panose="020B0004020202020204" pitchFamily="34" charset="0"/>
              <a:cs typeface="Calibri" panose="020F0502020204030204" pitchFamily="34" charset="0"/>
            </a:endParaRPr>
          </a:p>
          <a:p>
            <a:pPr>
              <a:lnSpc>
                <a:spcPct val="115000"/>
              </a:lnSpc>
            </a:pPr>
            <a:r>
              <a:rPr lang="en-US" sz="3400" kern="0" dirty="0">
                <a:latin typeface="Calibri" panose="020F0502020204030204" pitchFamily="34" charset="0"/>
                <a:ea typeface="Aptos" panose="020B0004020202020204" pitchFamily="34" charset="0"/>
                <a:cs typeface="Calibri" panose="020F0502020204030204" pitchFamily="34" charset="0"/>
              </a:rPr>
              <a:t>Propitiation means the turning away of wrath by an offering. To remove us from the wrath of God that we deserved, Christ died as a propitiation for our sins (1 John 4:10 – In this is the love, not that we loved God, but that He loved us and sent His Son to be the propitiation for our sins.)</a:t>
            </a:r>
          </a:p>
          <a:p>
            <a:pPr>
              <a:lnSpc>
                <a:spcPct val="115000"/>
              </a:lnSpc>
            </a:pPr>
            <a:r>
              <a:rPr lang="en-US" sz="3400" kern="0" dirty="0">
                <a:latin typeface="Calibri" panose="020F0502020204030204" pitchFamily="34" charset="0"/>
                <a:ea typeface="Aptos" panose="020B0004020202020204" pitchFamily="34" charset="0"/>
                <a:cs typeface="Calibri" panose="020F0502020204030204" pitchFamily="34" charset="0"/>
              </a:rPr>
              <a:t> </a:t>
            </a:r>
          </a:p>
          <a:p>
            <a:pPr>
              <a:lnSpc>
                <a:spcPct val="115000"/>
              </a:lnSpc>
            </a:pPr>
            <a:endParaRPr lang="en-US" sz="3400" kern="0" dirty="0">
              <a:latin typeface="Calibri" panose="020F0502020204030204" pitchFamily="34" charset="0"/>
              <a:ea typeface="Aptos" panose="020B0004020202020204" pitchFamily="34" charset="0"/>
              <a:cs typeface="Calibri" panose="020F0502020204030204" pitchFamily="34" charset="0"/>
            </a:endParaRPr>
          </a:p>
          <a:p>
            <a:pPr>
              <a:lnSpc>
                <a:spcPct val="115000"/>
              </a:lnSpc>
            </a:pPr>
            <a:endParaRPr lang="en-US" sz="3400" kern="0" dirty="0">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4044797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B1C0AC-232D-0A38-EBF8-0CBC4BE95D7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6BFFE26-E797-6ED4-8C53-F67B104DBC45}"/>
              </a:ext>
            </a:extLst>
          </p:cNvPr>
          <p:cNvSpPr txBox="1"/>
          <p:nvPr/>
        </p:nvSpPr>
        <p:spPr>
          <a:xfrm>
            <a:off x="262054" y="567928"/>
            <a:ext cx="11667891" cy="6074035"/>
          </a:xfrm>
          <a:prstGeom prst="rect">
            <a:avLst/>
          </a:prstGeom>
          <a:noFill/>
        </p:spPr>
        <p:txBody>
          <a:bodyPr wrap="square" rtlCol="0">
            <a:spAutoFit/>
          </a:bodyPr>
          <a:lstStyle/>
          <a:p>
            <a:pPr>
              <a:lnSpc>
                <a:spcPct val="115000"/>
              </a:lnSpc>
            </a:pPr>
            <a:r>
              <a:rPr lang="en-US" sz="3400" kern="0" dirty="0">
                <a:solidFill>
                  <a:srgbClr val="B2CBDD"/>
                </a:solidFill>
                <a:latin typeface="Calibri" panose="020F0502020204030204" pitchFamily="34" charset="0"/>
                <a:ea typeface="Aptos" panose="020B0004020202020204" pitchFamily="34" charset="0"/>
                <a:cs typeface="Calibri" panose="020F0502020204030204" pitchFamily="34" charset="0"/>
              </a:rPr>
              <a:t>A reconciliation in our relationship.</a:t>
            </a:r>
          </a:p>
          <a:p>
            <a:pPr>
              <a:lnSpc>
                <a:spcPct val="115000"/>
              </a:lnSpc>
            </a:pPr>
            <a:endParaRPr lang="en-US" sz="3400" kern="0" dirty="0">
              <a:latin typeface="Calibri" panose="020F0502020204030204" pitchFamily="34" charset="0"/>
              <a:ea typeface="Aptos" panose="020B0004020202020204" pitchFamily="34" charset="0"/>
              <a:cs typeface="Calibri" panose="020F0502020204030204" pitchFamily="34" charset="0"/>
            </a:endParaRPr>
          </a:p>
          <a:p>
            <a:pPr>
              <a:lnSpc>
                <a:spcPct val="115000"/>
              </a:lnSpc>
            </a:pPr>
            <a:r>
              <a:rPr lang="en-US" sz="3400" kern="0" dirty="0">
                <a:latin typeface="Calibri" panose="020F0502020204030204" pitchFamily="34" charset="0"/>
                <a:ea typeface="Aptos" panose="020B0004020202020204" pitchFamily="34" charset="0"/>
                <a:cs typeface="Calibri" panose="020F0502020204030204" pitchFamily="34" charset="0"/>
              </a:rPr>
              <a:t>Reconciliation means a change in relationship from hostility to harmony and peace between two parties.  To overcome our separation from God, we needed someone to provide reconciliation and thereby bring us back into fellowship with God. </a:t>
            </a:r>
          </a:p>
          <a:p>
            <a:pPr>
              <a:lnSpc>
                <a:spcPct val="115000"/>
              </a:lnSpc>
            </a:pPr>
            <a:endParaRPr lang="en-US" sz="3400" kern="0" dirty="0">
              <a:latin typeface="Calibri" panose="020F0502020204030204" pitchFamily="34" charset="0"/>
              <a:ea typeface="Aptos" panose="020B0004020202020204" pitchFamily="34" charset="0"/>
              <a:cs typeface="Calibri" panose="020F0502020204030204" pitchFamily="34" charset="0"/>
            </a:endParaRPr>
          </a:p>
          <a:p>
            <a:pPr>
              <a:lnSpc>
                <a:spcPct val="115000"/>
              </a:lnSpc>
            </a:pPr>
            <a:endParaRPr lang="en-US" sz="3400" kern="0" dirty="0">
              <a:latin typeface="Calibri" panose="020F0502020204030204" pitchFamily="34" charset="0"/>
              <a:ea typeface="Aptos" panose="020B0004020202020204" pitchFamily="34" charset="0"/>
              <a:cs typeface="Calibri" panose="020F0502020204030204" pitchFamily="34" charset="0"/>
            </a:endParaRPr>
          </a:p>
          <a:p>
            <a:pPr>
              <a:lnSpc>
                <a:spcPct val="115000"/>
              </a:lnSpc>
            </a:pPr>
            <a:endParaRPr lang="en-US" sz="3400" kern="0" dirty="0">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827254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47DEBF0-6FDC-4CDF-3F57-7CDC7E6F6A8F}"/>
              </a:ext>
            </a:extLst>
          </p:cNvPr>
          <p:cNvSpPr txBox="1"/>
          <p:nvPr/>
        </p:nvSpPr>
        <p:spPr>
          <a:xfrm>
            <a:off x="263236" y="713982"/>
            <a:ext cx="11236037" cy="2533579"/>
          </a:xfrm>
          <a:prstGeom prst="rect">
            <a:avLst/>
          </a:prstGeom>
          <a:noFill/>
        </p:spPr>
        <p:txBody>
          <a:bodyPr wrap="square" rtlCol="0">
            <a:spAutoFit/>
          </a:bodyPr>
          <a:lstStyle/>
          <a:p>
            <a:pPr marL="0" marR="0">
              <a:lnSpc>
                <a:spcPct val="115000"/>
              </a:lnSpc>
              <a:spcBef>
                <a:spcPts val="0"/>
              </a:spcBef>
              <a:spcAft>
                <a:spcPts val="0"/>
              </a:spcAft>
            </a:pPr>
            <a:r>
              <a:rPr lang="en-US" sz="35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Question #12:</a:t>
            </a:r>
          </a:p>
          <a:p>
            <a:pPr marL="0" marR="0">
              <a:lnSpc>
                <a:spcPct val="115000"/>
              </a:lnSpc>
              <a:spcBef>
                <a:spcPts val="0"/>
              </a:spcBef>
              <a:spcAft>
                <a:spcPts val="0"/>
              </a:spcAft>
            </a:pPr>
            <a:endParaRPr lang="en-US" sz="3500" kern="0" dirty="0">
              <a:effectLst/>
              <a:latin typeface="Calibri" panose="020F0502020204030204" pitchFamily="34" charset="0"/>
              <a:ea typeface="Aptos" panose="020B0004020202020204" pitchFamily="34" charset="0"/>
              <a:cs typeface="Calibri" panose="020F0502020204030204" pitchFamily="34" charset="0"/>
            </a:endParaRPr>
          </a:p>
          <a:p>
            <a:pPr>
              <a:lnSpc>
                <a:spcPct val="115000"/>
              </a:lnSpc>
            </a:pPr>
            <a:r>
              <a:rPr lang="en-US" sz="3500" kern="0" dirty="0">
                <a:effectLst/>
                <a:latin typeface="Calibri" panose="020F0502020204030204" pitchFamily="34" charset="0"/>
                <a:ea typeface="Aptos" panose="020B0004020202020204" pitchFamily="34" charset="0"/>
                <a:cs typeface="Calibri" panose="020F0502020204030204" pitchFamily="34" charset="0"/>
              </a:rPr>
              <a:t>Describe the dual natures of Jesus Christ and explain why this reality is crucial for salvation. </a:t>
            </a:r>
            <a:endParaRPr lang="en-US" sz="35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26477634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A28A0A-B69A-9B8E-620E-0DEDABC21AE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1AE2B2A-6944-DEDC-1079-75089F259F5E}"/>
              </a:ext>
            </a:extLst>
          </p:cNvPr>
          <p:cNvSpPr txBox="1"/>
          <p:nvPr/>
        </p:nvSpPr>
        <p:spPr>
          <a:xfrm>
            <a:off x="262054" y="567928"/>
            <a:ext cx="11667891" cy="7277441"/>
          </a:xfrm>
          <a:prstGeom prst="rect">
            <a:avLst/>
          </a:prstGeom>
          <a:noFill/>
        </p:spPr>
        <p:txBody>
          <a:bodyPr wrap="square" rtlCol="0">
            <a:spAutoFit/>
          </a:bodyPr>
          <a:lstStyle/>
          <a:p>
            <a:pPr>
              <a:lnSpc>
                <a:spcPct val="115000"/>
              </a:lnSpc>
            </a:pPr>
            <a:r>
              <a:rPr lang="en-US" sz="3400" kern="0" dirty="0">
                <a:solidFill>
                  <a:srgbClr val="B2CBDD"/>
                </a:solidFill>
                <a:latin typeface="Calibri" panose="020F0502020204030204" pitchFamily="34" charset="0"/>
                <a:ea typeface="Aptos" panose="020B0004020202020204" pitchFamily="34" charset="0"/>
                <a:cs typeface="Calibri" panose="020F0502020204030204" pitchFamily="34" charset="0"/>
              </a:rPr>
              <a:t>A redemption in relation to sin.</a:t>
            </a:r>
          </a:p>
          <a:p>
            <a:pPr>
              <a:lnSpc>
                <a:spcPct val="115000"/>
              </a:lnSpc>
            </a:pPr>
            <a:endParaRPr lang="en-US" sz="3400" kern="0" dirty="0">
              <a:latin typeface="Calibri" panose="020F0502020204030204" pitchFamily="34" charset="0"/>
              <a:ea typeface="Aptos" panose="020B0004020202020204" pitchFamily="34" charset="0"/>
              <a:cs typeface="Calibri" panose="020F0502020204030204" pitchFamily="34" charset="0"/>
            </a:endParaRPr>
          </a:p>
          <a:p>
            <a:pPr>
              <a:lnSpc>
                <a:spcPct val="115000"/>
              </a:lnSpc>
            </a:pPr>
            <a:r>
              <a:rPr lang="en-US" sz="3400" kern="0" dirty="0">
                <a:latin typeface="Calibri" panose="020F0502020204030204" pitchFamily="34" charset="0"/>
                <a:ea typeface="Aptos" panose="020B0004020202020204" pitchFamily="34" charset="0"/>
                <a:cs typeface="Calibri" panose="020F0502020204030204" pitchFamily="34" charset="0"/>
              </a:rPr>
              <a:t>Redemption means liberation because of a payment made.  The word redemption comes from the Greek word </a:t>
            </a:r>
            <a:r>
              <a:rPr lang="en-US" sz="3400" kern="0" dirty="0" err="1">
                <a:latin typeface="Calibri" panose="020F0502020204030204" pitchFamily="34" charset="0"/>
                <a:ea typeface="Aptos" panose="020B0004020202020204" pitchFamily="34" charset="0"/>
                <a:cs typeface="Calibri" panose="020F0502020204030204" pitchFamily="34" charset="0"/>
              </a:rPr>
              <a:t>agorazo</a:t>
            </a:r>
            <a:r>
              <a:rPr lang="en-US" sz="3400" kern="0" dirty="0">
                <a:latin typeface="Calibri" panose="020F0502020204030204" pitchFamily="34" charset="0"/>
                <a:ea typeface="Aptos" panose="020B0004020202020204" pitchFamily="34" charset="0"/>
                <a:cs typeface="Calibri" panose="020F0502020204030204" pitchFamily="34" charset="0"/>
              </a:rPr>
              <a:t> and means “to purchase in the marketplace.”  Frequently it had to do with the sale of slaves in the marketplace.  The word is used to describe the being purchased out of the </a:t>
            </a:r>
            <a:r>
              <a:rPr lang="en-US" sz="3400" kern="0" dirty="0" err="1">
                <a:latin typeface="Calibri" panose="020F0502020204030204" pitchFamily="34" charset="0"/>
                <a:ea typeface="Aptos" panose="020B0004020202020204" pitchFamily="34" charset="0"/>
                <a:cs typeface="Calibri" panose="020F0502020204030204" pitchFamily="34" charset="0"/>
              </a:rPr>
              <a:t>slavemarket</a:t>
            </a:r>
            <a:r>
              <a:rPr lang="en-US" sz="3400" kern="0" dirty="0">
                <a:latin typeface="Calibri" panose="020F0502020204030204" pitchFamily="34" charset="0"/>
                <a:ea typeface="Aptos" panose="020B0004020202020204" pitchFamily="34" charset="0"/>
                <a:cs typeface="Calibri" panose="020F0502020204030204" pitchFamily="34" charset="0"/>
              </a:rPr>
              <a:t> of sin and set free from sin’s bondage.  The purchase price for the believer’s freedom and release from sin was the death of Jesus Christ. </a:t>
            </a:r>
          </a:p>
          <a:p>
            <a:pPr>
              <a:lnSpc>
                <a:spcPct val="115000"/>
              </a:lnSpc>
            </a:pPr>
            <a:endParaRPr lang="en-US" sz="3400" kern="0" dirty="0">
              <a:latin typeface="Calibri" panose="020F0502020204030204" pitchFamily="34" charset="0"/>
              <a:ea typeface="Aptos" panose="020B0004020202020204" pitchFamily="34" charset="0"/>
              <a:cs typeface="Calibri" panose="020F0502020204030204" pitchFamily="34" charset="0"/>
            </a:endParaRPr>
          </a:p>
          <a:p>
            <a:pPr>
              <a:lnSpc>
                <a:spcPct val="115000"/>
              </a:lnSpc>
            </a:pPr>
            <a:endParaRPr lang="en-US" sz="3400" kern="0" dirty="0">
              <a:latin typeface="Calibri" panose="020F0502020204030204" pitchFamily="34" charset="0"/>
              <a:ea typeface="Aptos" panose="020B0004020202020204" pitchFamily="34" charset="0"/>
              <a:cs typeface="Calibri" panose="020F0502020204030204" pitchFamily="34" charset="0"/>
            </a:endParaRPr>
          </a:p>
          <a:p>
            <a:pPr>
              <a:lnSpc>
                <a:spcPct val="115000"/>
              </a:lnSpc>
            </a:pPr>
            <a:endParaRPr lang="en-US" sz="3400" kern="0" dirty="0">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5820014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447C89-D64E-2EE2-16A2-82434EE0BAC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C0BFE6C-117D-B09B-46A2-E329F37E83AB}"/>
              </a:ext>
            </a:extLst>
          </p:cNvPr>
          <p:cNvSpPr txBox="1"/>
          <p:nvPr/>
        </p:nvSpPr>
        <p:spPr>
          <a:xfrm>
            <a:off x="262054" y="510699"/>
            <a:ext cx="11667891" cy="4870629"/>
          </a:xfrm>
          <a:prstGeom prst="rect">
            <a:avLst/>
          </a:prstGeom>
          <a:noFill/>
        </p:spPr>
        <p:txBody>
          <a:bodyPr wrap="square" rtlCol="0">
            <a:spAutoFit/>
          </a:bodyPr>
          <a:lstStyle/>
          <a:p>
            <a:pPr>
              <a:lnSpc>
                <a:spcPct val="115000"/>
              </a:lnSpc>
            </a:pPr>
            <a:r>
              <a:rPr lang="en-US" sz="34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Implication for human guilt over sin</a:t>
            </a:r>
            <a:r>
              <a:rPr lang="en-US" sz="3400" kern="0" dirty="0">
                <a:effectLst/>
                <a:latin typeface="Calibri" panose="020F0502020204030204" pitchFamily="34" charset="0"/>
                <a:ea typeface="Aptos" panose="020B0004020202020204" pitchFamily="34" charset="0"/>
                <a:cs typeface="Calibri" panose="020F0502020204030204" pitchFamily="34" charset="0"/>
              </a:rPr>
              <a:t>: </a:t>
            </a:r>
          </a:p>
          <a:p>
            <a:pPr>
              <a:lnSpc>
                <a:spcPct val="115000"/>
              </a:lnSpc>
            </a:pPr>
            <a:endParaRPr lang="en-US" sz="3400" kern="0" dirty="0">
              <a:latin typeface="Calibri" panose="020F0502020204030204" pitchFamily="34" charset="0"/>
              <a:ea typeface="Aptos" panose="020B0004020202020204" pitchFamily="34" charset="0"/>
              <a:cs typeface="Calibri" panose="020F0502020204030204" pitchFamily="34" charset="0"/>
            </a:endParaRP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The guilt of our sin demanded the penalty of death.  Either we pay the penalty eternally, or the Lamb of God pays the penalty as an expiatory sacrifice on our behalf.  The wrath of God was indeed kindled against our sin.  But Christ bore that wrath in the place of the elect. </a:t>
            </a: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 </a:t>
            </a: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2293045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D1BE6F-D733-308D-0FB7-C5A9065AB61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57FA214-A112-22D9-1B74-B24263F64C4F}"/>
              </a:ext>
            </a:extLst>
          </p:cNvPr>
          <p:cNvSpPr txBox="1"/>
          <p:nvPr/>
        </p:nvSpPr>
        <p:spPr>
          <a:xfrm>
            <a:off x="262054" y="510699"/>
            <a:ext cx="11667891" cy="4870629"/>
          </a:xfrm>
          <a:prstGeom prst="rect">
            <a:avLst/>
          </a:prstGeom>
          <a:noFill/>
        </p:spPr>
        <p:txBody>
          <a:bodyPr wrap="square" rtlCol="0">
            <a:spAutoFit/>
          </a:bodyPr>
          <a:lstStyle/>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Guilt is a legal standing.  A person is either guilty or not guilty.  Every person is guilty of sin and thus every person has a penalty that must be paid.  Either the individual pays the penalty, or they trust that Jesus pays the penalty.  But the penalty must be paid and will be paid.  For the person who trusts in Jesus to pay the penalty of their sin, they are no longer declared “guilty” but now are declared “not guilty” via the atonement of Jesus Christ.</a:t>
            </a: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 </a:t>
            </a: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14163497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F7EC42-4B66-DEBD-E2AB-910CBE38EBB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D24DCCC-DFB3-E1DB-C708-8BA0279CDAEC}"/>
              </a:ext>
            </a:extLst>
          </p:cNvPr>
          <p:cNvSpPr txBox="1"/>
          <p:nvPr/>
        </p:nvSpPr>
        <p:spPr>
          <a:xfrm>
            <a:off x="262054" y="510699"/>
            <a:ext cx="11667891" cy="5472332"/>
          </a:xfrm>
          <a:prstGeom prst="rect">
            <a:avLst/>
          </a:prstGeom>
          <a:noFill/>
        </p:spPr>
        <p:txBody>
          <a:bodyPr wrap="square" rtlCol="0">
            <a:spAutoFit/>
          </a:bodyPr>
          <a:lstStyle/>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God the Father does not love His people strictly because Jesus died for them, rather Jesus died for His people because the Father loved them.  This is the very reason that God sent His Son into the world, John 3:16. (MacArthur, Biblical Doctrine p 516). This is important to understand because the love of God toward them then is not the result of Jesus’ incarnation and sacrificial death on the cross.  The love of God toward them is the very cause of Jesus’ incarnation and sacrificial death. </a:t>
            </a:r>
          </a:p>
          <a:p>
            <a:pPr>
              <a:lnSpc>
                <a:spcPct val="115000"/>
              </a:lnSpc>
            </a:pPr>
            <a:r>
              <a:rPr lang="en-US" sz="3400" kern="0" dirty="0">
                <a:effectLst/>
                <a:latin typeface="Calibri" panose="020F0502020204030204" pitchFamily="34" charset="0"/>
                <a:ea typeface="Aptos" panose="020B0004020202020204" pitchFamily="34" charset="0"/>
                <a:cs typeface="Calibri" panose="020F0502020204030204" pitchFamily="34" charset="0"/>
              </a:rPr>
              <a:t> </a:t>
            </a:r>
            <a:endParaRPr lang="en-US" sz="34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2636348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976EBA-707D-A0EE-7085-B12BAFAD819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FCF50D3-9171-E0F8-1399-8F0ECDD71C54}"/>
              </a:ext>
            </a:extLst>
          </p:cNvPr>
          <p:cNvSpPr txBox="1"/>
          <p:nvPr/>
        </p:nvSpPr>
        <p:spPr>
          <a:xfrm>
            <a:off x="308956" y="729222"/>
            <a:ext cx="11236037" cy="4391715"/>
          </a:xfrm>
          <a:prstGeom prst="rect">
            <a:avLst/>
          </a:prstGeom>
          <a:noFill/>
        </p:spPr>
        <p:txBody>
          <a:bodyPr wrap="square" rtlCol="0">
            <a:spAutoFit/>
          </a:bodyPr>
          <a:lstStyle/>
          <a:p>
            <a:pPr>
              <a:lnSpc>
                <a:spcPct val="115000"/>
              </a:lnSpc>
            </a:pPr>
            <a:r>
              <a:rPr lang="en-US" sz="3500" kern="0" dirty="0">
                <a:effectLst/>
                <a:latin typeface="Calibri" panose="020F0502020204030204" pitchFamily="34" charset="0"/>
                <a:ea typeface="Aptos" panose="020B0004020202020204" pitchFamily="34" charset="0"/>
                <a:cs typeface="Calibri" panose="020F0502020204030204" pitchFamily="34" charset="0"/>
              </a:rPr>
              <a:t>Jesus is truly God and He is truly man. Two distinct natures in one person.  </a:t>
            </a:r>
          </a:p>
          <a:p>
            <a:pPr>
              <a:lnSpc>
                <a:spcPct val="115000"/>
              </a:lnSpc>
            </a:pPr>
            <a:endParaRPr lang="en-US" sz="3500" kern="0" dirty="0">
              <a:effectLst/>
              <a:latin typeface="Calibri" panose="020F0502020204030204" pitchFamily="34" charset="0"/>
              <a:ea typeface="Aptos" panose="020B0004020202020204" pitchFamily="34" charset="0"/>
              <a:cs typeface="Calibri" panose="020F0502020204030204" pitchFamily="34" charset="0"/>
            </a:endParaRPr>
          </a:p>
          <a:p>
            <a:pPr>
              <a:lnSpc>
                <a:spcPct val="115000"/>
              </a:lnSpc>
            </a:pPr>
            <a:r>
              <a:rPr lang="en-US" sz="3500" kern="0" dirty="0">
                <a:effectLst/>
                <a:latin typeface="Calibri" panose="020F0502020204030204" pitchFamily="34" charset="0"/>
                <a:ea typeface="Aptos" panose="020B0004020202020204" pitchFamily="34" charset="0"/>
                <a:cs typeface="Calibri" panose="020F0502020204030204" pitchFamily="34" charset="0"/>
              </a:rPr>
              <a:t>Jesus is not 50% God and 50% man.</a:t>
            </a:r>
          </a:p>
          <a:p>
            <a:pPr>
              <a:lnSpc>
                <a:spcPct val="115000"/>
              </a:lnSpc>
            </a:pPr>
            <a:endParaRPr lang="en-US" sz="3500" kern="0" dirty="0">
              <a:effectLst/>
              <a:latin typeface="Calibri" panose="020F0502020204030204" pitchFamily="34" charset="0"/>
              <a:ea typeface="Aptos" panose="020B0004020202020204" pitchFamily="34" charset="0"/>
              <a:cs typeface="Calibri" panose="020F0502020204030204" pitchFamily="34" charset="0"/>
            </a:endParaRPr>
          </a:p>
          <a:p>
            <a:pPr>
              <a:lnSpc>
                <a:spcPct val="115000"/>
              </a:lnSpc>
            </a:pPr>
            <a:r>
              <a:rPr lang="en-US" sz="3500" kern="0" dirty="0">
                <a:effectLst/>
                <a:latin typeface="Calibri" panose="020F0502020204030204" pitchFamily="34" charset="0"/>
                <a:ea typeface="Aptos" panose="020B0004020202020204" pitchFamily="34" charset="0"/>
                <a:cs typeface="Calibri" panose="020F0502020204030204" pitchFamily="34" charset="0"/>
              </a:rPr>
              <a:t>He is fully divine God and He is fully human man.</a:t>
            </a:r>
          </a:p>
          <a:p>
            <a:pPr>
              <a:lnSpc>
                <a:spcPct val="115000"/>
              </a:lnSpc>
            </a:pPr>
            <a:endParaRPr lang="en-US" sz="35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8503657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4A724D-1D6C-118C-5B99-1F3464848E7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20092EC-6A62-AECB-19E0-82B32FD1DE2B}"/>
              </a:ext>
            </a:extLst>
          </p:cNvPr>
          <p:cNvSpPr txBox="1"/>
          <p:nvPr/>
        </p:nvSpPr>
        <p:spPr>
          <a:xfrm>
            <a:off x="308956" y="998157"/>
            <a:ext cx="11236037" cy="5630516"/>
          </a:xfrm>
          <a:prstGeom prst="rect">
            <a:avLst/>
          </a:prstGeom>
          <a:noFill/>
        </p:spPr>
        <p:txBody>
          <a:bodyPr wrap="square" rtlCol="0">
            <a:spAutoFit/>
          </a:bodyPr>
          <a:lstStyle/>
          <a:p>
            <a:pPr algn="ctr">
              <a:lnSpc>
                <a:spcPct val="115000"/>
              </a:lnSpc>
            </a:pPr>
            <a:r>
              <a:rPr lang="en-US" sz="3500" kern="0" dirty="0">
                <a:solidFill>
                  <a:srgbClr val="B2CBDD"/>
                </a:solidFill>
                <a:latin typeface="Calibri" panose="020F0502020204030204" pitchFamily="34" charset="0"/>
                <a:ea typeface="Aptos" panose="020B0004020202020204" pitchFamily="34" charset="0"/>
                <a:cs typeface="Calibri" panose="020F0502020204030204" pitchFamily="34" charset="0"/>
              </a:rPr>
              <a:t>Jesus is truly God</a:t>
            </a:r>
            <a:r>
              <a:rPr lang="en-US" sz="35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a:t>
            </a:r>
          </a:p>
          <a:p>
            <a:pPr algn="ctr">
              <a:lnSpc>
                <a:spcPct val="115000"/>
              </a:lnSpc>
            </a:pPr>
            <a:r>
              <a:rPr lang="en-US" sz="3500" kern="0" dirty="0">
                <a:latin typeface="Calibri" panose="020F0502020204030204" pitchFamily="34" charset="0"/>
                <a:ea typeface="Aptos" panose="020B0004020202020204" pitchFamily="34" charset="0"/>
                <a:cs typeface="Calibri" panose="020F0502020204030204" pitchFamily="34" charset="0"/>
              </a:rPr>
              <a:t>John 1:1</a:t>
            </a:r>
          </a:p>
          <a:p>
            <a:pPr algn="ctr">
              <a:lnSpc>
                <a:spcPct val="115000"/>
              </a:lnSpc>
            </a:pPr>
            <a:r>
              <a:rPr lang="en-US" sz="3500" kern="0" dirty="0">
                <a:effectLst/>
                <a:latin typeface="Calibri" panose="020F0502020204030204" pitchFamily="34" charset="0"/>
                <a:ea typeface="Aptos" panose="020B0004020202020204" pitchFamily="34" charset="0"/>
                <a:cs typeface="Calibri" panose="020F0502020204030204" pitchFamily="34" charset="0"/>
              </a:rPr>
              <a:t>John 1:14</a:t>
            </a:r>
          </a:p>
          <a:p>
            <a:pPr algn="ctr">
              <a:lnSpc>
                <a:spcPct val="115000"/>
              </a:lnSpc>
            </a:pPr>
            <a:r>
              <a:rPr lang="en-US" sz="3500" kern="0" dirty="0">
                <a:latin typeface="Calibri" panose="020F0502020204030204" pitchFamily="34" charset="0"/>
                <a:ea typeface="Aptos" panose="020B0004020202020204" pitchFamily="34" charset="0"/>
                <a:cs typeface="Calibri" panose="020F0502020204030204" pitchFamily="34" charset="0"/>
              </a:rPr>
              <a:t>John 8:58-59</a:t>
            </a:r>
          </a:p>
          <a:p>
            <a:pPr algn="ctr">
              <a:lnSpc>
                <a:spcPct val="115000"/>
              </a:lnSpc>
            </a:pPr>
            <a:r>
              <a:rPr lang="en-US" sz="3500" kern="0" dirty="0">
                <a:effectLst/>
                <a:latin typeface="Calibri" panose="020F0502020204030204" pitchFamily="34" charset="0"/>
                <a:ea typeface="Aptos" panose="020B0004020202020204" pitchFamily="34" charset="0"/>
                <a:cs typeface="Calibri" panose="020F0502020204030204" pitchFamily="34" charset="0"/>
              </a:rPr>
              <a:t>John 10:3</a:t>
            </a:r>
            <a:r>
              <a:rPr lang="en-US" sz="3500" kern="0" dirty="0">
                <a:latin typeface="Calibri" panose="020F0502020204030204" pitchFamily="34" charset="0"/>
                <a:ea typeface="Aptos" panose="020B0004020202020204" pitchFamily="34" charset="0"/>
                <a:cs typeface="Calibri" panose="020F0502020204030204" pitchFamily="34" charset="0"/>
              </a:rPr>
              <a:t>0-31</a:t>
            </a:r>
          </a:p>
          <a:p>
            <a:pPr algn="ctr">
              <a:lnSpc>
                <a:spcPct val="115000"/>
              </a:lnSpc>
            </a:pPr>
            <a:r>
              <a:rPr lang="en-US" sz="3500" kern="0" dirty="0">
                <a:effectLst/>
                <a:latin typeface="Calibri" panose="020F0502020204030204" pitchFamily="34" charset="0"/>
                <a:ea typeface="Aptos" panose="020B0004020202020204" pitchFamily="34" charset="0"/>
                <a:cs typeface="Calibri" panose="020F0502020204030204" pitchFamily="34" charset="0"/>
              </a:rPr>
              <a:t>John 20:28</a:t>
            </a:r>
          </a:p>
          <a:p>
            <a:pPr algn="ctr">
              <a:lnSpc>
                <a:spcPct val="115000"/>
              </a:lnSpc>
            </a:pPr>
            <a:r>
              <a:rPr lang="en-US" sz="3500" kern="0" dirty="0">
                <a:latin typeface="Calibri" panose="020F0502020204030204" pitchFamily="34" charset="0"/>
                <a:ea typeface="Aptos" panose="020B0004020202020204" pitchFamily="34" charset="0"/>
                <a:cs typeface="Calibri" panose="020F0502020204030204" pitchFamily="34" charset="0"/>
              </a:rPr>
              <a:t>Hebrews 1:2-3</a:t>
            </a:r>
            <a:r>
              <a:rPr lang="en-US" sz="3500" kern="0" dirty="0">
                <a:effectLst/>
                <a:latin typeface="Calibri" panose="020F0502020204030204" pitchFamily="34" charset="0"/>
                <a:ea typeface="Aptos" panose="020B0004020202020204" pitchFamily="34" charset="0"/>
                <a:cs typeface="Calibri" panose="020F0502020204030204" pitchFamily="34" charset="0"/>
              </a:rPr>
              <a:t> </a:t>
            </a:r>
          </a:p>
          <a:p>
            <a:pPr algn="ctr">
              <a:lnSpc>
                <a:spcPct val="115000"/>
              </a:lnSpc>
            </a:pPr>
            <a:endParaRPr lang="en-US" sz="3500" kern="0" dirty="0">
              <a:effectLst/>
              <a:latin typeface="Calibri" panose="020F0502020204030204" pitchFamily="34" charset="0"/>
              <a:ea typeface="Aptos" panose="020B0004020202020204" pitchFamily="34" charset="0"/>
              <a:cs typeface="Calibri" panose="020F0502020204030204" pitchFamily="34" charset="0"/>
            </a:endParaRPr>
          </a:p>
          <a:p>
            <a:pPr algn="ctr">
              <a:lnSpc>
                <a:spcPct val="115000"/>
              </a:lnSpc>
            </a:pPr>
            <a:endParaRPr lang="en-US" sz="35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32020936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0782A0-0D54-A964-2101-C67DEE325EA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10730AB-F6A8-697F-C48A-5F143075DE02}"/>
              </a:ext>
            </a:extLst>
          </p:cNvPr>
          <p:cNvSpPr txBox="1"/>
          <p:nvPr/>
        </p:nvSpPr>
        <p:spPr>
          <a:xfrm>
            <a:off x="308956" y="998157"/>
            <a:ext cx="11236037" cy="5630516"/>
          </a:xfrm>
          <a:prstGeom prst="rect">
            <a:avLst/>
          </a:prstGeom>
          <a:noFill/>
        </p:spPr>
        <p:txBody>
          <a:bodyPr wrap="square" rtlCol="0">
            <a:spAutoFit/>
          </a:bodyPr>
          <a:lstStyle/>
          <a:p>
            <a:pPr algn="ctr">
              <a:lnSpc>
                <a:spcPct val="115000"/>
              </a:lnSpc>
            </a:pPr>
            <a:r>
              <a:rPr lang="en-US" sz="3500" kern="0" dirty="0">
                <a:solidFill>
                  <a:srgbClr val="B2CBDD"/>
                </a:solidFill>
                <a:latin typeface="Calibri" panose="020F0502020204030204" pitchFamily="34" charset="0"/>
                <a:ea typeface="Aptos" panose="020B0004020202020204" pitchFamily="34" charset="0"/>
                <a:cs typeface="Calibri" panose="020F0502020204030204" pitchFamily="34" charset="0"/>
              </a:rPr>
              <a:t>Jesus is truly Man</a:t>
            </a:r>
            <a:r>
              <a:rPr lang="en-US" sz="35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a:t>
            </a:r>
          </a:p>
          <a:p>
            <a:pPr algn="ctr">
              <a:lnSpc>
                <a:spcPct val="115000"/>
              </a:lnSpc>
            </a:pPr>
            <a:endParaRPr lang="en-US" sz="35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endParaRPr>
          </a:p>
          <a:p>
            <a:pPr algn="ctr">
              <a:lnSpc>
                <a:spcPct val="115000"/>
              </a:lnSpc>
            </a:pPr>
            <a:r>
              <a:rPr lang="en-US" sz="3500" kern="0" dirty="0">
                <a:effectLst/>
                <a:latin typeface="Calibri" panose="020F0502020204030204" pitchFamily="34" charset="0"/>
                <a:ea typeface="Aptos" panose="020B0004020202020204" pitchFamily="34" charset="0"/>
                <a:cs typeface="Calibri" panose="020F0502020204030204" pitchFamily="34" charset="0"/>
              </a:rPr>
              <a:t>H</a:t>
            </a:r>
            <a:r>
              <a:rPr lang="en-US" sz="3500" kern="0" dirty="0">
                <a:latin typeface="Calibri" panose="020F0502020204030204" pitchFamily="34" charset="0"/>
                <a:ea typeface="Aptos" panose="020B0004020202020204" pitchFamily="34" charset="0"/>
                <a:cs typeface="Calibri" panose="020F0502020204030204" pitchFamily="34" charset="0"/>
              </a:rPr>
              <a:t>ebrews 2:17</a:t>
            </a:r>
          </a:p>
          <a:p>
            <a:pPr algn="ctr">
              <a:lnSpc>
                <a:spcPct val="115000"/>
              </a:lnSpc>
            </a:pPr>
            <a:r>
              <a:rPr lang="en-US" sz="3500" kern="0" dirty="0">
                <a:latin typeface="Calibri" panose="020F0502020204030204" pitchFamily="34" charset="0"/>
                <a:ea typeface="Aptos" panose="020B0004020202020204" pitchFamily="34" charset="0"/>
                <a:cs typeface="Calibri" panose="020F0502020204030204" pitchFamily="34" charset="0"/>
              </a:rPr>
              <a:t>“Therefore He had to be made like His brethren in all things, so that He might become a merciful and faithful high priest in things pertaining to God, to make propitiation for the sins of the people.”</a:t>
            </a:r>
          </a:p>
          <a:p>
            <a:pPr algn="ctr">
              <a:lnSpc>
                <a:spcPct val="115000"/>
              </a:lnSpc>
            </a:pPr>
            <a:endParaRPr lang="en-US" sz="3500" kern="0" dirty="0">
              <a:effectLst/>
              <a:latin typeface="Calibri" panose="020F0502020204030204" pitchFamily="34" charset="0"/>
              <a:ea typeface="Aptos" panose="020B0004020202020204" pitchFamily="34" charset="0"/>
              <a:cs typeface="Calibri" panose="020F0502020204030204" pitchFamily="34" charset="0"/>
            </a:endParaRPr>
          </a:p>
          <a:p>
            <a:pPr algn="ctr">
              <a:lnSpc>
                <a:spcPct val="115000"/>
              </a:lnSpc>
            </a:pPr>
            <a:endParaRPr lang="en-US" sz="35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34870099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7C970E-CB9B-BD91-2247-34A2BA94680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E386396-B260-DF19-7167-8B8604A55763}"/>
              </a:ext>
            </a:extLst>
          </p:cNvPr>
          <p:cNvSpPr txBox="1"/>
          <p:nvPr/>
        </p:nvSpPr>
        <p:spPr>
          <a:xfrm>
            <a:off x="308956" y="998157"/>
            <a:ext cx="11236037" cy="6869316"/>
          </a:xfrm>
          <a:prstGeom prst="rect">
            <a:avLst/>
          </a:prstGeom>
          <a:noFill/>
        </p:spPr>
        <p:txBody>
          <a:bodyPr wrap="square" rtlCol="0">
            <a:spAutoFit/>
          </a:bodyPr>
          <a:lstStyle/>
          <a:p>
            <a:pPr>
              <a:lnSpc>
                <a:spcPct val="115000"/>
              </a:lnSpc>
            </a:pPr>
            <a:r>
              <a:rPr lang="en-US" sz="35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The Virgin Birth</a:t>
            </a:r>
          </a:p>
          <a:p>
            <a:pPr algn="ctr">
              <a:lnSpc>
                <a:spcPct val="115000"/>
              </a:lnSpc>
            </a:pPr>
            <a:endParaRPr lang="en-US" sz="35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endParaRPr>
          </a:p>
          <a:p>
            <a:pPr marL="514350" indent="-514350">
              <a:lnSpc>
                <a:spcPct val="115000"/>
              </a:lnSpc>
              <a:buAutoNum type="alphaUcPeriod"/>
            </a:pPr>
            <a:r>
              <a:rPr lang="en-US" sz="3500" kern="0" dirty="0">
                <a:latin typeface="Calibri" panose="020F0502020204030204" pitchFamily="34" charset="0"/>
                <a:ea typeface="Aptos" panose="020B0004020202020204" pitchFamily="34" charset="0"/>
                <a:cs typeface="Calibri" panose="020F0502020204030204" pitchFamily="34" charset="0"/>
              </a:rPr>
              <a:t>The agent.</a:t>
            </a:r>
          </a:p>
          <a:p>
            <a:pPr marL="514350" indent="-514350">
              <a:lnSpc>
                <a:spcPct val="115000"/>
              </a:lnSpc>
              <a:buAutoNum type="alphaUcPeriod"/>
            </a:pPr>
            <a:endParaRPr lang="en-US" sz="3500" kern="0" dirty="0">
              <a:latin typeface="Calibri" panose="020F0502020204030204" pitchFamily="34" charset="0"/>
              <a:ea typeface="Aptos" panose="020B0004020202020204" pitchFamily="34" charset="0"/>
              <a:cs typeface="Calibri" panose="020F0502020204030204" pitchFamily="34" charset="0"/>
            </a:endParaRPr>
          </a:p>
          <a:p>
            <a:pPr marL="914400" lvl="1" indent="-457200">
              <a:lnSpc>
                <a:spcPct val="115000"/>
              </a:lnSpc>
              <a:buFont typeface="Arial" panose="020B0604020202020204" pitchFamily="34" charset="0"/>
              <a:buChar char="•"/>
            </a:pPr>
            <a:r>
              <a:rPr lang="en-US" sz="3500" kern="0" dirty="0">
                <a:latin typeface="Calibri" panose="020F0502020204030204" pitchFamily="34" charset="0"/>
                <a:ea typeface="Aptos" panose="020B0004020202020204" pitchFamily="34" charset="0"/>
                <a:cs typeface="Calibri" panose="020F0502020204030204" pitchFamily="34" charset="0"/>
              </a:rPr>
              <a:t>Matthew 1:20</a:t>
            </a:r>
          </a:p>
          <a:p>
            <a:pPr marL="914400" lvl="1" indent="-457200">
              <a:lnSpc>
                <a:spcPct val="115000"/>
              </a:lnSpc>
              <a:buFont typeface="Arial" panose="020B0604020202020204" pitchFamily="34" charset="0"/>
              <a:buChar char="•"/>
            </a:pPr>
            <a:r>
              <a:rPr lang="en-US" sz="3500" kern="0" dirty="0">
                <a:latin typeface="Calibri" panose="020F0502020204030204" pitchFamily="34" charset="0"/>
                <a:ea typeface="Aptos" panose="020B0004020202020204" pitchFamily="34" charset="0"/>
                <a:cs typeface="Calibri" panose="020F0502020204030204" pitchFamily="34" charset="0"/>
              </a:rPr>
              <a:t>Luke 1:35</a:t>
            </a:r>
          </a:p>
          <a:p>
            <a:pPr marL="914400" lvl="1" indent="-457200">
              <a:lnSpc>
                <a:spcPct val="115000"/>
              </a:lnSpc>
              <a:buFont typeface="Arial" panose="020B0604020202020204" pitchFamily="34" charset="0"/>
              <a:buChar char="•"/>
            </a:pPr>
            <a:r>
              <a:rPr lang="en-US" sz="3500" kern="0" dirty="0">
                <a:latin typeface="Calibri" panose="020F0502020204030204" pitchFamily="34" charset="0"/>
                <a:ea typeface="Aptos" panose="020B0004020202020204" pitchFamily="34" charset="0"/>
                <a:cs typeface="Calibri" panose="020F0502020204030204" pitchFamily="34" charset="0"/>
              </a:rPr>
              <a:t>Acts 1:8</a:t>
            </a:r>
          </a:p>
          <a:p>
            <a:pPr>
              <a:lnSpc>
                <a:spcPct val="115000"/>
              </a:lnSpc>
            </a:pPr>
            <a:endParaRPr lang="en-US" sz="3500" kern="0" dirty="0">
              <a:latin typeface="Calibri" panose="020F0502020204030204" pitchFamily="34" charset="0"/>
              <a:ea typeface="Aptos" panose="020B0004020202020204" pitchFamily="34" charset="0"/>
              <a:cs typeface="Calibri" panose="020F0502020204030204" pitchFamily="34" charset="0"/>
            </a:endParaRPr>
          </a:p>
          <a:p>
            <a:pPr algn="ctr">
              <a:lnSpc>
                <a:spcPct val="115000"/>
              </a:lnSpc>
            </a:pPr>
            <a:r>
              <a:rPr lang="en-US" sz="3500" kern="0" dirty="0">
                <a:effectLst/>
                <a:latin typeface="Calibri" panose="020F0502020204030204" pitchFamily="34" charset="0"/>
                <a:ea typeface="Aptos" panose="020B0004020202020204" pitchFamily="34" charset="0"/>
                <a:cs typeface="Calibri" panose="020F0502020204030204" pitchFamily="34" charset="0"/>
              </a:rPr>
              <a:t> </a:t>
            </a:r>
          </a:p>
          <a:p>
            <a:pPr algn="ctr">
              <a:lnSpc>
                <a:spcPct val="115000"/>
              </a:lnSpc>
            </a:pPr>
            <a:endParaRPr lang="en-US" sz="3500" kern="0" dirty="0">
              <a:effectLst/>
              <a:latin typeface="Calibri" panose="020F0502020204030204" pitchFamily="34" charset="0"/>
              <a:ea typeface="Aptos" panose="020B0004020202020204" pitchFamily="34" charset="0"/>
              <a:cs typeface="Calibri" panose="020F0502020204030204" pitchFamily="34" charset="0"/>
            </a:endParaRPr>
          </a:p>
          <a:p>
            <a:pPr algn="ctr">
              <a:lnSpc>
                <a:spcPct val="115000"/>
              </a:lnSpc>
            </a:pPr>
            <a:endParaRPr lang="en-US" sz="35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13550723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98F132-581C-B281-A01D-82604BA1F4A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838FBE8-9B82-BD89-4C4D-DBDE87D3636A}"/>
              </a:ext>
            </a:extLst>
          </p:cNvPr>
          <p:cNvSpPr txBox="1"/>
          <p:nvPr/>
        </p:nvSpPr>
        <p:spPr>
          <a:xfrm>
            <a:off x="308956" y="998157"/>
            <a:ext cx="11236037" cy="6249916"/>
          </a:xfrm>
          <a:prstGeom prst="rect">
            <a:avLst/>
          </a:prstGeom>
          <a:noFill/>
        </p:spPr>
        <p:txBody>
          <a:bodyPr wrap="square" rtlCol="0">
            <a:spAutoFit/>
          </a:bodyPr>
          <a:lstStyle/>
          <a:p>
            <a:pPr>
              <a:lnSpc>
                <a:spcPct val="115000"/>
              </a:lnSpc>
            </a:pPr>
            <a:r>
              <a:rPr lang="en-US" sz="35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The Virgin Birth</a:t>
            </a:r>
          </a:p>
          <a:p>
            <a:pPr algn="ctr">
              <a:lnSpc>
                <a:spcPct val="115000"/>
              </a:lnSpc>
            </a:pPr>
            <a:endParaRPr lang="en-US" sz="35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endParaRPr>
          </a:p>
          <a:p>
            <a:pPr>
              <a:lnSpc>
                <a:spcPct val="115000"/>
              </a:lnSpc>
            </a:pPr>
            <a:r>
              <a:rPr lang="en-US" sz="3500" kern="0" dirty="0">
                <a:latin typeface="Calibri" panose="020F0502020204030204" pitchFamily="34" charset="0"/>
                <a:ea typeface="Aptos" panose="020B0004020202020204" pitchFamily="34" charset="0"/>
                <a:cs typeface="Calibri" panose="020F0502020204030204" pitchFamily="34" charset="0"/>
              </a:rPr>
              <a:t>B. The results.</a:t>
            </a:r>
          </a:p>
          <a:p>
            <a:pPr>
              <a:lnSpc>
                <a:spcPct val="115000"/>
              </a:lnSpc>
            </a:pPr>
            <a:endParaRPr lang="en-US" sz="3500" kern="0" dirty="0">
              <a:latin typeface="Calibri" panose="020F0502020204030204" pitchFamily="34" charset="0"/>
              <a:ea typeface="Aptos" panose="020B0004020202020204" pitchFamily="34" charset="0"/>
              <a:cs typeface="Calibri" panose="020F0502020204030204" pitchFamily="34" charset="0"/>
            </a:endParaRPr>
          </a:p>
          <a:p>
            <a:pPr marL="971550" lvl="1" indent="-514350">
              <a:lnSpc>
                <a:spcPct val="115000"/>
              </a:lnSpc>
              <a:buFont typeface="+mj-lt"/>
              <a:buAutoNum type="arabicPeriod"/>
            </a:pPr>
            <a:r>
              <a:rPr lang="en-US" sz="3500" kern="0" dirty="0">
                <a:latin typeface="Calibri" panose="020F0502020204030204" pitchFamily="34" charset="0"/>
                <a:ea typeface="Aptos" panose="020B0004020202020204" pitchFamily="34" charset="0"/>
                <a:cs typeface="Calibri" panose="020F0502020204030204" pitchFamily="34" charset="0"/>
              </a:rPr>
              <a:t>The human nature of Christ came into existence.</a:t>
            </a:r>
          </a:p>
          <a:p>
            <a:pPr marL="971550" lvl="1" indent="-514350">
              <a:lnSpc>
                <a:spcPct val="115000"/>
              </a:lnSpc>
              <a:buFont typeface="+mj-lt"/>
              <a:buAutoNum type="arabicPeriod"/>
            </a:pPr>
            <a:r>
              <a:rPr lang="en-US" sz="3500" kern="0" dirty="0">
                <a:latin typeface="Calibri" panose="020F0502020204030204" pitchFamily="34" charset="0"/>
                <a:ea typeface="Aptos" panose="020B0004020202020204" pitchFamily="34" charset="0"/>
                <a:cs typeface="Calibri" panose="020F0502020204030204" pitchFamily="34" charset="0"/>
              </a:rPr>
              <a:t>The human nature of Christ was sinless.</a:t>
            </a:r>
          </a:p>
          <a:p>
            <a:pPr marL="971550" lvl="1" indent="-514350">
              <a:lnSpc>
                <a:spcPct val="115000"/>
              </a:lnSpc>
              <a:buFont typeface="+mj-lt"/>
              <a:buAutoNum type="arabicPeriod"/>
            </a:pPr>
            <a:r>
              <a:rPr lang="en-US" sz="3500" kern="0" dirty="0">
                <a:latin typeface="Calibri" panose="020F0502020204030204" pitchFamily="34" charset="0"/>
                <a:ea typeface="Aptos" panose="020B0004020202020204" pitchFamily="34" charset="0"/>
                <a:cs typeface="Calibri" panose="020F0502020204030204" pitchFamily="34" charset="0"/>
              </a:rPr>
              <a:t>The human nature of Christ brought human limitations.</a:t>
            </a:r>
          </a:p>
          <a:p>
            <a:pPr algn="ctr">
              <a:lnSpc>
                <a:spcPct val="115000"/>
              </a:lnSpc>
            </a:pPr>
            <a:r>
              <a:rPr lang="en-US" sz="3500" kern="0" dirty="0">
                <a:effectLst/>
                <a:latin typeface="Calibri" panose="020F0502020204030204" pitchFamily="34" charset="0"/>
                <a:ea typeface="Aptos" panose="020B0004020202020204" pitchFamily="34" charset="0"/>
                <a:cs typeface="Calibri" panose="020F0502020204030204" pitchFamily="34" charset="0"/>
              </a:rPr>
              <a:t> </a:t>
            </a:r>
          </a:p>
          <a:p>
            <a:pPr algn="ctr">
              <a:lnSpc>
                <a:spcPct val="115000"/>
              </a:lnSpc>
            </a:pPr>
            <a:endParaRPr lang="en-US" sz="3500" kern="0" dirty="0">
              <a:effectLst/>
              <a:latin typeface="Calibri" panose="020F0502020204030204" pitchFamily="34" charset="0"/>
              <a:ea typeface="Aptos" panose="020B0004020202020204" pitchFamily="34" charset="0"/>
              <a:cs typeface="Calibri" panose="020F0502020204030204" pitchFamily="34" charset="0"/>
            </a:endParaRPr>
          </a:p>
          <a:p>
            <a:pPr algn="ctr">
              <a:lnSpc>
                <a:spcPct val="115000"/>
              </a:lnSpc>
            </a:pPr>
            <a:endParaRPr lang="en-US" sz="35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587097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502298-5956-A1B3-93C0-EC9A438F284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1599BD1-FC2C-6724-5950-0AA79B5612ED}"/>
              </a:ext>
            </a:extLst>
          </p:cNvPr>
          <p:cNvSpPr txBox="1"/>
          <p:nvPr/>
        </p:nvSpPr>
        <p:spPr>
          <a:xfrm>
            <a:off x="308956" y="818867"/>
            <a:ext cx="11236037" cy="5630516"/>
          </a:xfrm>
          <a:prstGeom prst="rect">
            <a:avLst/>
          </a:prstGeom>
          <a:noFill/>
        </p:spPr>
        <p:txBody>
          <a:bodyPr wrap="square" rtlCol="0">
            <a:spAutoFit/>
          </a:bodyPr>
          <a:lstStyle/>
          <a:p>
            <a:pPr algn="ctr">
              <a:lnSpc>
                <a:spcPct val="115000"/>
              </a:lnSpc>
            </a:pPr>
            <a:r>
              <a:rPr lang="en-US" sz="3500" kern="0" dirty="0">
                <a:solidFill>
                  <a:srgbClr val="B2CBDD"/>
                </a:solidFill>
                <a:latin typeface="Calibri" panose="020F0502020204030204" pitchFamily="34" charset="0"/>
                <a:ea typeface="Aptos" panose="020B0004020202020204" pitchFamily="34" charset="0"/>
                <a:cs typeface="Calibri" panose="020F0502020204030204" pitchFamily="34" charset="0"/>
              </a:rPr>
              <a:t>Crucial for Salvation</a:t>
            </a:r>
            <a:r>
              <a:rPr lang="en-US" sz="35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  </a:t>
            </a:r>
          </a:p>
          <a:p>
            <a:pPr algn="ctr">
              <a:lnSpc>
                <a:spcPct val="115000"/>
              </a:lnSpc>
            </a:pPr>
            <a:r>
              <a:rPr lang="en-US" sz="3500" kern="0" dirty="0">
                <a:effectLst/>
                <a:latin typeface="Calibri" panose="020F0502020204030204" pitchFamily="34" charset="0"/>
                <a:ea typeface="Aptos" panose="020B0004020202020204" pitchFamily="34" charset="0"/>
                <a:cs typeface="Calibri" panose="020F0502020204030204" pitchFamily="34" charset="0"/>
              </a:rPr>
              <a:t>Hebrews 2:14-18</a:t>
            </a:r>
          </a:p>
          <a:p>
            <a:pPr algn="ctr">
              <a:lnSpc>
                <a:spcPct val="115000"/>
              </a:lnSpc>
            </a:pPr>
            <a:r>
              <a:rPr lang="en-US" sz="3500" kern="0" dirty="0">
                <a:latin typeface="Calibri" panose="020F0502020204030204" pitchFamily="34" charset="0"/>
                <a:ea typeface="Aptos" panose="020B0004020202020204" pitchFamily="34" charset="0"/>
                <a:cs typeface="Calibri" panose="020F0502020204030204" pitchFamily="34" charset="0"/>
              </a:rPr>
              <a:t>Romans 5:14-19</a:t>
            </a:r>
            <a:endParaRPr lang="en-US" sz="3500" kern="0" dirty="0">
              <a:effectLst/>
              <a:latin typeface="Calibri" panose="020F0502020204030204" pitchFamily="34" charset="0"/>
              <a:ea typeface="Aptos" panose="020B0004020202020204" pitchFamily="34" charset="0"/>
              <a:cs typeface="Calibri" panose="020F0502020204030204" pitchFamily="34" charset="0"/>
            </a:endParaRPr>
          </a:p>
          <a:p>
            <a:pPr algn="ctr">
              <a:lnSpc>
                <a:spcPct val="115000"/>
              </a:lnSpc>
            </a:pPr>
            <a:r>
              <a:rPr lang="en-US" sz="3500" kern="100" dirty="0">
                <a:effectLst/>
                <a:latin typeface="Calibri" panose="020F0502020204030204" pitchFamily="34" charset="0"/>
                <a:ea typeface="Aptos" panose="020B0004020202020204" pitchFamily="34" charset="0"/>
                <a:cs typeface="Calibri" panose="020F0502020204030204" pitchFamily="34" charset="0"/>
              </a:rPr>
              <a:t>1 Corinthians 15:45</a:t>
            </a:r>
          </a:p>
          <a:p>
            <a:pPr algn="ctr">
              <a:lnSpc>
                <a:spcPct val="115000"/>
              </a:lnSpc>
            </a:pPr>
            <a:r>
              <a:rPr lang="en-US" sz="3500" kern="100" dirty="0">
                <a:latin typeface="Calibri" panose="020F0502020204030204" pitchFamily="34" charset="0"/>
                <a:ea typeface="Aptos" panose="020B0004020202020204" pitchFamily="34" charset="0"/>
                <a:cs typeface="Calibri" panose="020F0502020204030204" pitchFamily="34" charset="0"/>
              </a:rPr>
              <a:t>Isaiah 43:11</a:t>
            </a:r>
          </a:p>
          <a:p>
            <a:pPr algn="ctr">
              <a:lnSpc>
                <a:spcPct val="115000"/>
              </a:lnSpc>
            </a:pPr>
            <a:r>
              <a:rPr lang="en-US" sz="3500" kern="100" dirty="0">
                <a:effectLst/>
                <a:latin typeface="Calibri" panose="020F0502020204030204" pitchFamily="34" charset="0"/>
                <a:ea typeface="Aptos" panose="020B0004020202020204" pitchFamily="34" charset="0"/>
                <a:cs typeface="Calibri" panose="020F0502020204030204" pitchFamily="34" charset="0"/>
              </a:rPr>
              <a:t>Luke 2:11</a:t>
            </a:r>
          </a:p>
          <a:p>
            <a:pPr algn="ctr">
              <a:lnSpc>
                <a:spcPct val="115000"/>
              </a:lnSpc>
            </a:pPr>
            <a:r>
              <a:rPr lang="en-US" sz="3500" kern="100" dirty="0">
                <a:latin typeface="Calibri" panose="020F0502020204030204" pitchFamily="34" charset="0"/>
                <a:ea typeface="Aptos" panose="020B0004020202020204" pitchFamily="34" charset="0"/>
                <a:cs typeface="Calibri" panose="020F0502020204030204" pitchFamily="34" charset="0"/>
              </a:rPr>
              <a:t>Acts 13:23</a:t>
            </a:r>
          </a:p>
          <a:p>
            <a:pPr algn="ctr">
              <a:lnSpc>
                <a:spcPct val="115000"/>
              </a:lnSpc>
            </a:pPr>
            <a:r>
              <a:rPr lang="en-US" sz="3500" kern="100" dirty="0">
                <a:effectLst/>
                <a:latin typeface="Calibri" panose="020F0502020204030204" pitchFamily="34" charset="0"/>
                <a:ea typeface="Aptos" panose="020B0004020202020204" pitchFamily="34" charset="0"/>
                <a:cs typeface="Calibri" panose="020F0502020204030204" pitchFamily="34" charset="0"/>
              </a:rPr>
              <a:t>Ephesians 5:23</a:t>
            </a:r>
          </a:p>
          <a:p>
            <a:pPr algn="ctr">
              <a:lnSpc>
                <a:spcPct val="115000"/>
              </a:lnSpc>
            </a:pPr>
            <a:endParaRPr lang="en-US" sz="35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15788165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15F8AE-17AE-CDC2-F0CD-1A5A6214F0A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4FDD67F-F37D-E844-0C36-9E83B263D96C}"/>
              </a:ext>
            </a:extLst>
          </p:cNvPr>
          <p:cNvSpPr txBox="1"/>
          <p:nvPr/>
        </p:nvSpPr>
        <p:spPr>
          <a:xfrm>
            <a:off x="308956" y="818867"/>
            <a:ext cx="11236037" cy="3772315"/>
          </a:xfrm>
          <a:prstGeom prst="rect">
            <a:avLst/>
          </a:prstGeom>
          <a:noFill/>
        </p:spPr>
        <p:txBody>
          <a:bodyPr wrap="square" rtlCol="0">
            <a:spAutoFit/>
          </a:bodyPr>
          <a:lstStyle/>
          <a:p>
            <a:pPr algn="ctr">
              <a:lnSpc>
                <a:spcPct val="115000"/>
              </a:lnSpc>
            </a:pPr>
            <a:r>
              <a:rPr lang="en-US" sz="3500" kern="0" dirty="0">
                <a:solidFill>
                  <a:srgbClr val="B2CBDD"/>
                </a:solidFill>
                <a:latin typeface="Calibri" panose="020F0502020204030204" pitchFamily="34" charset="0"/>
                <a:ea typeface="Aptos" panose="020B0004020202020204" pitchFamily="34" charset="0"/>
                <a:cs typeface="Calibri" panose="020F0502020204030204" pitchFamily="34" charset="0"/>
              </a:rPr>
              <a:t>Crucial for Salvation</a:t>
            </a:r>
            <a:r>
              <a:rPr lang="en-US" sz="3500" kern="0" dirty="0">
                <a:solidFill>
                  <a:srgbClr val="B2CBDD"/>
                </a:solidFill>
                <a:effectLst/>
                <a:latin typeface="Calibri" panose="020F0502020204030204" pitchFamily="34" charset="0"/>
                <a:ea typeface="Aptos" panose="020B0004020202020204" pitchFamily="34" charset="0"/>
                <a:cs typeface="Calibri" panose="020F0502020204030204" pitchFamily="34" charset="0"/>
              </a:rPr>
              <a:t>:  </a:t>
            </a:r>
          </a:p>
          <a:p>
            <a:pPr algn="ctr">
              <a:lnSpc>
                <a:spcPct val="115000"/>
              </a:lnSpc>
            </a:pPr>
            <a:r>
              <a:rPr lang="en-US" sz="3500" kern="100" dirty="0">
                <a:latin typeface="Calibri" panose="020F0502020204030204" pitchFamily="34" charset="0"/>
                <a:ea typeface="Aptos" panose="020B0004020202020204" pitchFamily="34" charset="0"/>
                <a:cs typeface="Calibri" panose="020F0502020204030204" pitchFamily="34" charset="0"/>
              </a:rPr>
              <a:t>1 Timothy 1:15</a:t>
            </a:r>
            <a:endParaRPr lang="en-US" sz="3500" kern="0" dirty="0">
              <a:effectLst/>
              <a:latin typeface="Calibri" panose="020F0502020204030204" pitchFamily="34" charset="0"/>
              <a:ea typeface="Aptos" panose="020B0004020202020204" pitchFamily="34" charset="0"/>
              <a:cs typeface="Calibri" panose="020F0502020204030204" pitchFamily="34" charset="0"/>
            </a:endParaRPr>
          </a:p>
          <a:p>
            <a:pPr algn="ctr">
              <a:lnSpc>
                <a:spcPct val="115000"/>
              </a:lnSpc>
            </a:pPr>
            <a:r>
              <a:rPr lang="en-US" sz="3500" kern="0" dirty="0">
                <a:effectLst/>
                <a:latin typeface="Calibri" panose="020F0502020204030204" pitchFamily="34" charset="0"/>
                <a:ea typeface="Aptos" panose="020B0004020202020204" pitchFamily="34" charset="0"/>
                <a:cs typeface="Calibri" panose="020F0502020204030204" pitchFamily="34" charset="0"/>
              </a:rPr>
              <a:t>Hebrews 9:22</a:t>
            </a:r>
          </a:p>
          <a:p>
            <a:pPr algn="ctr">
              <a:lnSpc>
                <a:spcPct val="115000"/>
              </a:lnSpc>
            </a:pPr>
            <a:r>
              <a:rPr lang="en-US" sz="3500" kern="0" dirty="0">
                <a:latin typeface="Calibri" panose="020F0502020204030204" pitchFamily="34" charset="0"/>
                <a:ea typeface="Aptos" panose="020B0004020202020204" pitchFamily="34" charset="0"/>
                <a:cs typeface="Calibri" panose="020F0502020204030204" pitchFamily="34" charset="0"/>
              </a:rPr>
              <a:t>Exodus 12:5</a:t>
            </a:r>
          </a:p>
          <a:p>
            <a:pPr algn="ctr">
              <a:lnSpc>
                <a:spcPct val="115000"/>
              </a:lnSpc>
            </a:pPr>
            <a:r>
              <a:rPr lang="en-US" sz="3500" kern="0" dirty="0">
                <a:latin typeface="Calibri" panose="020F0502020204030204" pitchFamily="34" charset="0"/>
                <a:ea typeface="Aptos" panose="020B0004020202020204" pitchFamily="34" charset="0"/>
                <a:cs typeface="Calibri" panose="020F0502020204030204" pitchFamily="34" charset="0"/>
              </a:rPr>
              <a:t>Hebrews 10:19-22</a:t>
            </a:r>
            <a:endParaRPr lang="en-US" sz="3500" kern="100" dirty="0">
              <a:latin typeface="Calibri" panose="020F0502020204030204" pitchFamily="34" charset="0"/>
              <a:ea typeface="Aptos" panose="020B0004020202020204" pitchFamily="34" charset="0"/>
              <a:cs typeface="Calibri" panose="020F0502020204030204" pitchFamily="34" charset="0"/>
            </a:endParaRPr>
          </a:p>
          <a:p>
            <a:pPr algn="ctr">
              <a:lnSpc>
                <a:spcPct val="115000"/>
              </a:lnSpc>
            </a:pPr>
            <a:endParaRPr lang="en-US" sz="3500" kern="100" dirty="0">
              <a:effectLst/>
              <a:latin typeface="Calibri" panose="020F0502020204030204" pitchFamily="34" charset="0"/>
              <a:ea typeface="Aptos" panose="020B0004020202020204" pitchFamily="34" charset="0"/>
              <a:cs typeface="Calibri" panose="020F0502020204030204" pitchFamily="34" charset="0"/>
            </a:endParaRPr>
          </a:p>
        </p:txBody>
      </p:sp>
    </p:spTree>
    <p:extLst>
      <p:ext uri="{BB962C8B-B14F-4D97-AF65-F5344CB8AC3E}">
        <p14:creationId xmlns:p14="http://schemas.microsoft.com/office/powerpoint/2010/main" val="221213050"/>
      </p:ext>
    </p:extLst>
  </p:cSld>
  <p:clrMapOvr>
    <a:masterClrMapping/>
  </p:clrMapOvr>
</p:sld>
</file>

<file path=ppt/theme/theme1.xml><?xml version="1.0" encoding="utf-8"?>
<a:theme xmlns:a="http://schemas.openxmlformats.org/drawingml/2006/main" name="VaultVTI">
  <a:themeElements>
    <a:clrScheme name="archway">
      <a:dk1>
        <a:sysClr val="windowText" lastClr="000000"/>
      </a:dk1>
      <a:lt1>
        <a:sysClr val="window" lastClr="FFFFFF"/>
      </a:lt1>
      <a:dk2>
        <a:srgbClr val="262626"/>
      </a:dk2>
      <a:lt2>
        <a:srgbClr val="CCC9C2"/>
      </a:lt2>
      <a:accent1>
        <a:srgbClr val="A85E3E"/>
      </a:accent1>
      <a:accent2>
        <a:srgbClr val="C3743C"/>
      </a:accent2>
      <a:accent3>
        <a:srgbClr val="CF6749"/>
      </a:accent3>
      <a:accent4>
        <a:srgbClr val="7D8B71"/>
      </a:accent4>
      <a:accent5>
        <a:srgbClr val="A37A59"/>
      </a:accent5>
      <a:accent6>
        <a:srgbClr val="AB8244"/>
      </a:accent6>
      <a:hlink>
        <a:srgbClr val="B94F31"/>
      </a:hlink>
      <a:folHlink>
        <a:srgbClr val="667458"/>
      </a:folHlink>
    </a:clrScheme>
    <a:fontScheme name="Custom 5">
      <a:majorFont>
        <a:latin typeface="Georgia Pro Light"/>
        <a:ea typeface=""/>
        <a:cs typeface=""/>
      </a:majorFont>
      <a:minorFont>
        <a:latin typeface="Georgia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ultVTI" id="{144E1EB0-F9F9-4F8D-8264-A2820BA0C47A}" vid="{3A992A48-7697-4A22-A884-B4A11E62184D}"/>
    </a:ext>
  </a:extLst>
</a:theme>
</file>

<file path=docProps/app.xml><?xml version="1.0" encoding="utf-8"?>
<Properties xmlns="http://schemas.openxmlformats.org/officeDocument/2006/extended-properties" xmlns:vt="http://schemas.openxmlformats.org/officeDocument/2006/docPropsVTypes">
  <TotalTime>279</TotalTime>
  <Words>1171</Words>
  <Application>Microsoft Macintosh PowerPoint</Application>
  <PresentationFormat>Widescreen</PresentationFormat>
  <Paragraphs>106</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Georgia Pro Light</vt:lpstr>
      <vt:lpstr>VaultVTI</vt:lpstr>
      <vt:lpstr>Biblical Counseling Week Seven ACBC Theology Exam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Gina Cody</dc:creator>
  <cp:lastModifiedBy>Gina Cody</cp:lastModifiedBy>
  <cp:revision>20</cp:revision>
  <cp:lastPrinted>2025-10-29T15:41:30Z</cp:lastPrinted>
  <dcterms:created xsi:type="dcterms:W3CDTF">2025-09-17T16:40:19Z</dcterms:created>
  <dcterms:modified xsi:type="dcterms:W3CDTF">2025-10-29T15:46:18Z</dcterms:modified>
</cp:coreProperties>
</file>