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493" r:id="rId3"/>
    <p:sldId id="631" r:id="rId4"/>
    <p:sldId id="632" r:id="rId5"/>
    <p:sldId id="609" r:id="rId6"/>
    <p:sldId id="611" r:id="rId7"/>
    <p:sldId id="619" r:id="rId8"/>
    <p:sldId id="614" r:id="rId9"/>
    <p:sldId id="615" r:id="rId10"/>
    <p:sldId id="616" r:id="rId11"/>
    <p:sldId id="633" r:id="rId12"/>
    <p:sldId id="635" r:id="rId13"/>
    <p:sldId id="640" r:id="rId14"/>
    <p:sldId id="618" r:id="rId15"/>
    <p:sldId id="623" r:id="rId16"/>
    <p:sldId id="641" r:id="rId17"/>
    <p:sldId id="624" r:id="rId18"/>
    <p:sldId id="643" r:id="rId19"/>
    <p:sldId id="644" r:id="rId20"/>
    <p:sldId id="627" r:id="rId21"/>
    <p:sldId id="637" r:id="rId22"/>
    <p:sldId id="638" r:id="rId23"/>
    <p:sldId id="630" r:id="rId24"/>
    <p:sldId id="639" r:id="rId25"/>
    <p:sldId id="645" r:id="rId26"/>
    <p:sldId id="646" r:id="rId27"/>
    <p:sldId id="647" r:id="rId28"/>
    <p:sldId id="5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41B68-039C-413A-9360-1170D52EB94E}" v="34" dt="2025-11-11T16:13:5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nd Cindy Lee" userId="0b8913260b828a33" providerId="LiveId" clId="{392DAEEF-3E6E-45E9-B727-26D88A20FF08}"/>
    <pc:docChg chg="undo custSel addSld delSld modSld sldOrd">
      <pc:chgData name="Kevin and Cindy Lee" userId="0b8913260b828a33" providerId="LiveId" clId="{392DAEEF-3E6E-45E9-B727-26D88A20FF08}" dt="2025-11-11T16:15:54.132" v="13620" actId="113"/>
      <pc:docMkLst>
        <pc:docMk/>
      </pc:docMkLst>
      <pc:sldChg chg="modSp mod">
        <pc:chgData name="Kevin and Cindy Lee" userId="0b8913260b828a33" providerId="LiveId" clId="{392DAEEF-3E6E-45E9-B727-26D88A20FF08}" dt="2025-11-10T23:27:45.418" v="12521" actId="1076"/>
        <pc:sldMkLst>
          <pc:docMk/>
          <pc:sldMk cId="3830528320" sldId="493"/>
        </pc:sldMkLst>
        <pc:spChg chg="mod">
          <ac:chgData name="Kevin and Cindy Lee" userId="0b8913260b828a33" providerId="LiveId" clId="{392DAEEF-3E6E-45E9-B727-26D88A20FF08}" dt="2025-11-10T23:27:45.418" v="12521" actId="1076"/>
          <ac:spMkLst>
            <pc:docMk/>
            <pc:sldMk cId="3830528320" sldId="493"/>
            <ac:spMk id="4" creationId="{CB77905C-76FA-590B-FF02-EB21927FF986}"/>
          </ac:spMkLst>
        </pc:spChg>
      </pc:sldChg>
      <pc:sldChg chg="modSp add mod">
        <pc:chgData name="Kevin and Cindy Lee" userId="0b8913260b828a33" providerId="LiveId" clId="{392DAEEF-3E6E-45E9-B727-26D88A20FF08}" dt="2025-11-11T16:14:21.010" v="13576" actId="14100"/>
        <pc:sldMkLst>
          <pc:docMk/>
          <pc:sldMk cId="3060148293" sldId="521"/>
        </pc:sldMkLst>
        <pc:spChg chg="mod">
          <ac:chgData name="Kevin and Cindy Lee" userId="0b8913260b828a33" providerId="LiveId" clId="{392DAEEF-3E6E-45E9-B727-26D88A20FF08}" dt="2025-11-11T16:14:02.911" v="13574" actId="1076"/>
          <ac:spMkLst>
            <pc:docMk/>
            <pc:sldMk cId="3060148293" sldId="521"/>
            <ac:spMk id="9" creationId="{D32A40FA-099C-4686-B6D6-8677E1A7E897}"/>
          </ac:spMkLst>
        </pc:spChg>
        <pc:picChg chg="mod">
          <ac:chgData name="Kevin and Cindy Lee" userId="0b8913260b828a33" providerId="LiveId" clId="{392DAEEF-3E6E-45E9-B727-26D88A20FF08}" dt="2025-11-11T16:14:21.010" v="13576" actId="14100"/>
          <ac:picMkLst>
            <pc:docMk/>
            <pc:sldMk cId="3060148293" sldId="521"/>
            <ac:picMk id="7" creationId="{136AEFBA-311C-4775-8B9E-EE8374A5E9ED}"/>
          </ac:picMkLst>
        </pc:picChg>
      </pc:sldChg>
      <pc:sldChg chg="addSp delSp modSp mod">
        <pc:chgData name="Kevin and Cindy Lee" userId="0b8913260b828a33" providerId="LiveId" clId="{392DAEEF-3E6E-45E9-B727-26D88A20FF08}" dt="2025-11-11T13:41:31.923" v="12715" actId="207"/>
        <pc:sldMkLst>
          <pc:docMk/>
          <pc:sldMk cId="2169268177" sldId="609"/>
        </pc:sldMkLst>
        <pc:spChg chg="mod">
          <ac:chgData name="Kevin and Cindy Lee" userId="0b8913260b828a33" providerId="LiveId" clId="{392DAEEF-3E6E-45E9-B727-26D88A20FF08}" dt="2025-11-11T13:41:31.923" v="12715" actId="207"/>
          <ac:spMkLst>
            <pc:docMk/>
            <pc:sldMk cId="2169268177" sldId="609"/>
            <ac:spMk id="3" creationId="{B00CF0B0-FAA1-4F13-B405-50330F031CA2}"/>
          </ac:spMkLst>
        </pc:spChg>
        <pc:spChg chg="add mod">
          <ac:chgData name="Kevin and Cindy Lee" userId="0b8913260b828a33" providerId="LiveId" clId="{392DAEEF-3E6E-45E9-B727-26D88A20FF08}" dt="2025-11-06T23:19:23.693" v="448" actId="14100"/>
          <ac:spMkLst>
            <pc:docMk/>
            <pc:sldMk cId="2169268177" sldId="609"/>
            <ac:spMk id="8" creationId="{6B4020D8-D4E0-C9E6-3211-D3B8D6FE20F1}"/>
          </ac:spMkLst>
        </pc:spChg>
        <pc:picChg chg="del">
          <ac:chgData name="Kevin and Cindy Lee" userId="0b8913260b828a33" providerId="LiveId" clId="{392DAEEF-3E6E-45E9-B727-26D88A20FF08}" dt="2025-11-11T13:11:26.733" v="12566" actId="478"/>
          <ac:picMkLst>
            <pc:docMk/>
            <pc:sldMk cId="2169268177" sldId="609"/>
            <ac:picMk id="4" creationId="{2DE98010-275C-D49F-B123-24A1CA9C219E}"/>
          </ac:picMkLst>
        </pc:picChg>
      </pc:sldChg>
      <pc:sldChg chg="modSp mod">
        <pc:chgData name="Kevin and Cindy Lee" userId="0b8913260b828a33" providerId="LiveId" clId="{392DAEEF-3E6E-45E9-B727-26D88A20FF08}" dt="2025-11-06T23:14:37.530" v="433" actId="1076"/>
        <pc:sldMkLst>
          <pc:docMk/>
          <pc:sldMk cId="3317118499" sldId="611"/>
        </pc:sldMkLst>
        <pc:spChg chg="mod">
          <ac:chgData name="Kevin and Cindy Lee" userId="0b8913260b828a33" providerId="LiveId" clId="{392DAEEF-3E6E-45E9-B727-26D88A20FF08}" dt="2025-11-06T23:14:37.530" v="433" actId="1076"/>
          <ac:spMkLst>
            <pc:docMk/>
            <pc:sldMk cId="3317118499" sldId="611"/>
            <ac:spMk id="5" creationId="{C6AB8A8E-122E-B524-F439-577F922E8857}"/>
          </ac:spMkLst>
        </pc:spChg>
        <pc:spChg chg="mod">
          <ac:chgData name="Kevin and Cindy Lee" userId="0b8913260b828a33" providerId="LiveId" clId="{392DAEEF-3E6E-45E9-B727-26D88A20FF08}" dt="2025-11-06T23:14:32.423" v="432" actId="1076"/>
          <ac:spMkLst>
            <pc:docMk/>
            <pc:sldMk cId="3317118499" sldId="611"/>
            <ac:spMk id="6" creationId="{4642E958-4CA0-26AA-8053-208D961652C4}"/>
          </ac:spMkLst>
        </pc:spChg>
      </pc:sldChg>
      <pc:sldChg chg="addSp modSp mod">
        <pc:chgData name="Kevin and Cindy Lee" userId="0b8913260b828a33" providerId="LiveId" clId="{392DAEEF-3E6E-45E9-B727-26D88A20FF08}" dt="2025-11-10T22:12:40.876" v="11897" actId="20577"/>
        <pc:sldMkLst>
          <pc:docMk/>
          <pc:sldMk cId="1687454235" sldId="614"/>
        </pc:sldMkLst>
        <pc:spChg chg="add mod">
          <ac:chgData name="Kevin and Cindy Lee" userId="0b8913260b828a33" providerId="LiveId" clId="{392DAEEF-3E6E-45E9-B727-26D88A20FF08}" dt="2025-11-09T22:49:30.465" v="10385" actId="14100"/>
          <ac:spMkLst>
            <pc:docMk/>
            <pc:sldMk cId="1687454235" sldId="614"/>
            <ac:spMk id="2" creationId="{452BF145-F2F5-F08A-D8B0-2B1422918CB1}"/>
          </ac:spMkLst>
        </pc:spChg>
        <pc:spChg chg="mod">
          <ac:chgData name="Kevin and Cindy Lee" userId="0b8913260b828a33" providerId="LiveId" clId="{392DAEEF-3E6E-45E9-B727-26D88A20FF08}" dt="2025-11-10T22:12:40.876" v="11897" actId="20577"/>
          <ac:spMkLst>
            <pc:docMk/>
            <pc:sldMk cId="1687454235" sldId="614"/>
            <ac:spMk id="3" creationId="{98E9721E-2CB7-1028-6AD8-7385D884AE54}"/>
          </ac:spMkLst>
        </pc:spChg>
      </pc:sldChg>
      <pc:sldChg chg="addSp modSp mod">
        <pc:chgData name="Kevin and Cindy Lee" userId="0b8913260b828a33" providerId="LiveId" clId="{392DAEEF-3E6E-45E9-B727-26D88A20FF08}" dt="2025-11-10T22:13:11.362" v="11909" actId="6549"/>
        <pc:sldMkLst>
          <pc:docMk/>
          <pc:sldMk cId="3954566236" sldId="615"/>
        </pc:sldMkLst>
        <pc:spChg chg="add mod">
          <ac:chgData name="Kevin and Cindy Lee" userId="0b8913260b828a33" providerId="LiveId" clId="{392DAEEF-3E6E-45E9-B727-26D88A20FF08}" dt="2025-11-09T22:49:23.719" v="10384" actId="14100"/>
          <ac:spMkLst>
            <pc:docMk/>
            <pc:sldMk cId="3954566236" sldId="615"/>
            <ac:spMk id="2" creationId="{5F98BE9C-7DE6-DF75-5406-1EEA9A001D09}"/>
          </ac:spMkLst>
        </pc:spChg>
        <pc:spChg chg="mod">
          <ac:chgData name="Kevin and Cindy Lee" userId="0b8913260b828a33" providerId="LiveId" clId="{392DAEEF-3E6E-45E9-B727-26D88A20FF08}" dt="2025-11-10T22:13:11.362" v="11909" actId="6549"/>
          <ac:spMkLst>
            <pc:docMk/>
            <pc:sldMk cId="3954566236" sldId="615"/>
            <ac:spMk id="3" creationId="{D814482C-7181-561F-B268-7EC721874CD2}"/>
          </ac:spMkLst>
        </pc:spChg>
      </pc:sldChg>
      <pc:sldChg chg="addSp modSp mod">
        <pc:chgData name="Kevin and Cindy Lee" userId="0b8913260b828a33" providerId="LiveId" clId="{392DAEEF-3E6E-45E9-B727-26D88A20FF08}" dt="2025-11-09T22:51:03.649" v="10449" actId="20577"/>
        <pc:sldMkLst>
          <pc:docMk/>
          <pc:sldMk cId="4161819772" sldId="616"/>
        </pc:sldMkLst>
        <pc:spChg chg="add mod">
          <ac:chgData name="Kevin and Cindy Lee" userId="0b8913260b828a33" providerId="LiveId" clId="{392DAEEF-3E6E-45E9-B727-26D88A20FF08}" dt="2025-11-09T22:50:44.831" v="10443"/>
          <ac:spMkLst>
            <pc:docMk/>
            <pc:sldMk cId="4161819772" sldId="616"/>
            <ac:spMk id="2" creationId="{70CF5724-4922-16BC-2CEB-92406C9EA07A}"/>
          </ac:spMkLst>
        </pc:spChg>
        <pc:spChg chg="mod">
          <ac:chgData name="Kevin and Cindy Lee" userId="0b8913260b828a33" providerId="LiveId" clId="{392DAEEF-3E6E-45E9-B727-26D88A20FF08}" dt="2025-11-09T22:51:03.649" v="10449" actId="20577"/>
          <ac:spMkLst>
            <pc:docMk/>
            <pc:sldMk cId="4161819772" sldId="616"/>
            <ac:spMk id="3" creationId="{B4A4578B-E93E-2463-0983-4C7719971D81}"/>
          </ac:spMkLst>
        </pc:spChg>
      </pc:sldChg>
      <pc:sldChg chg="addSp delSp modSp mod ord">
        <pc:chgData name="Kevin and Cindy Lee" userId="0b8913260b828a33" providerId="LiveId" clId="{392DAEEF-3E6E-45E9-B727-26D88A20FF08}" dt="2025-11-11T13:39:12.546" v="12618" actId="113"/>
        <pc:sldMkLst>
          <pc:docMk/>
          <pc:sldMk cId="2689666477" sldId="618"/>
        </pc:sldMkLst>
        <pc:spChg chg="add mod">
          <ac:chgData name="Kevin and Cindy Lee" userId="0b8913260b828a33" providerId="LiveId" clId="{392DAEEF-3E6E-45E9-B727-26D88A20FF08}" dt="2025-11-09T23:04:48.611" v="10744"/>
          <ac:spMkLst>
            <pc:docMk/>
            <pc:sldMk cId="2689666477" sldId="618"/>
            <ac:spMk id="2" creationId="{A47855C2-D20E-85EB-7D64-90155EA9E9C9}"/>
          </ac:spMkLst>
        </pc:spChg>
        <pc:spChg chg="mod">
          <ac:chgData name="Kevin and Cindy Lee" userId="0b8913260b828a33" providerId="LiveId" clId="{392DAEEF-3E6E-45E9-B727-26D88A20FF08}" dt="2025-11-11T13:39:12.546" v="12618" actId="113"/>
          <ac:spMkLst>
            <pc:docMk/>
            <pc:sldMk cId="2689666477" sldId="618"/>
            <ac:spMk id="3" creationId="{77C953C9-A57E-2548-4848-6772BB98FE26}"/>
          </ac:spMkLst>
        </pc:spChg>
      </pc:sldChg>
      <pc:sldChg chg="addSp modSp mod ord">
        <pc:chgData name="Kevin and Cindy Lee" userId="0b8913260b828a33" providerId="LiveId" clId="{392DAEEF-3E6E-45E9-B727-26D88A20FF08}" dt="2025-11-10T23:52:48.391" v="12536" actId="6549"/>
        <pc:sldMkLst>
          <pc:docMk/>
          <pc:sldMk cId="1782069514" sldId="619"/>
        </pc:sldMkLst>
        <pc:spChg chg="mod">
          <ac:chgData name="Kevin and Cindy Lee" userId="0b8913260b828a33" providerId="LiveId" clId="{392DAEEF-3E6E-45E9-B727-26D88A20FF08}" dt="2025-11-10T23:52:48.391" v="12536" actId="6549"/>
          <ac:spMkLst>
            <pc:docMk/>
            <pc:sldMk cId="1782069514" sldId="619"/>
            <ac:spMk id="3" creationId="{B6A0E032-7DD0-4C84-03A7-40B72DF9E0F1}"/>
          </ac:spMkLst>
        </pc:spChg>
        <pc:spChg chg="add mod">
          <ac:chgData name="Kevin and Cindy Lee" userId="0b8913260b828a33" providerId="LiveId" clId="{392DAEEF-3E6E-45E9-B727-26D88A20FF08}" dt="2025-11-09T22:49:35.923" v="10386" actId="14100"/>
          <ac:spMkLst>
            <pc:docMk/>
            <pc:sldMk cId="1782069514" sldId="619"/>
            <ac:spMk id="4" creationId="{1C7D5BC8-3F3C-21C1-09A5-4AEA1D88DD46}"/>
          </ac:spMkLst>
        </pc:spChg>
      </pc:sldChg>
      <pc:sldChg chg="addSp modSp mod ord">
        <pc:chgData name="Kevin and Cindy Lee" userId="0b8913260b828a33" providerId="LiveId" clId="{392DAEEF-3E6E-45E9-B727-26D88A20FF08}" dt="2025-11-11T13:44:52.928" v="12721" actId="20577"/>
        <pc:sldMkLst>
          <pc:docMk/>
          <pc:sldMk cId="2711533741" sldId="623"/>
        </pc:sldMkLst>
        <pc:spChg chg="add mod">
          <ac:chgData name="Kevin and Cindy Lee" userId="0b8913260b828a33" providerId="LiveId" clId="{392DAEEF-3E6E-45E9-B727-26D88A20FF08}" dt="2025-11-09T22:59:17.235" v="10713"/>
          <ac:spMkLst>
            <pc:docMk/>
            <pc:sldMk cId="2711533741" sldId="623"/>
            <ac:spMk id="2" creationId="{A036C6BF-2C1F-27B2-E623-186BEC5BC8B8}"/>
          </ac:spMkLst>
        </pc:spChg>
        <pc:spChg chg="mod">
          <ac:chgData name="Kevin and Cindy Lee" userId="0b8913260b828a33" providerId="LiveId" clId="{392DAEEF-3E6E-45E9-B727-26D88A20FF08}" dt="2025-11-11T13:44:52.928" v="12721" actId="20577"/>
          <ac:spMkLst>
            <pc:docMk/>
            <pc:sldMk cId="2711533741" sldId="623"/>
            <ac:spMk id="3" creationId="{9368BEA2-6547-2FBE-F4FA-2CF6A87AC4A5}"/>
          </ac:spMkLst>
        </pc:spChg>
      </pc:sldChg>
      <pc:sldChg chg="addSp modSp new mod">
        <pc:chgData name="Kevin and Cindy Lee" userId="0b8913260b828a33" providerId="LiveId" clId="{392DAEEF-3E6E-45E9-B727-26D88A20FF08}" dt="2025-11-11T13:47:41.209" v="12731" actId="20577"/>
        <pc:sldMkLst>
          <pc:docMk/>
          <pc:sldMk cId="4115479759" sldId="624"/>
        </pc:sldMkLst>
        <pc:spChg chg="add mod">
          <ac:chgData name="Kevin and Cindy Lee" userId="0b8913260b828a33" providerId="LiveId" clId="{392DAEEF-3E6E-45E9-B727-26D88A20FF08}" dt="2025-11-11T13:47:41.209" v="12731" actId="20577"/>
          <ac:spMkLst>
            <pc:docMk/>
            <pc:sldMk cId="4115479759" sldId="624"/>
            <ac:spMk id="3" creationId="{2A355EEC-2806-2A74-338F-347335DDD71D}"/>
          </ac:spMkLst>
        </pc:spChg>
        <pc:spChg chg="add mod">
          <ac:chgData name="Kevin and Cindy Lee" userId="0b8913260b828a33" providerId="LiveId" clId="{392DAEEF-3E6E-45E9-B727-26D88A20FF08}" dt="2025-11-10T23:13:42.339" v="12491" actId="1076"/>
          <ac:spMkLst>
            <pc:docMk/>
            <pc:sldMk cId="4115479759" sldId="624"/>
            <ac:spMk id="4" creationId="{0B758383-498E-6B5B-3161-E178345CC479}"/>
          </ac:spMkLst>
        </pc:spChg>
      </pc:sldChg>
      <pc:sldChg chg="addSp delSp modSp new del mod">
        <pc:chgData name="Kevin and Cindy Lee" userId="0b8913260b828a33" providerId="LiveId" clId="{392DAEEF-3E6E-45E9-B727-26D88A20FF08}" dt="2025-11-10T22:33:54.756" v="12270" actId="2696"/>
        <pc:sldMkLst>
          <pc:docMk/>
          <pc:sldMk cId="1240708330" sldId="625"/>
        </pc:sldMkLst>
        <pc:spChg chg="add del mod">
          <ac:chgData name="Kevin and Cindy Lee" userId="0b8913260b828a33" providerId="LiveId" clId="{392DAEEF-3E6E-45E9-B727-26D88A20FF08}" dt="2025-11-10T22:32:25.162" v="12225"/>
          <ac:spMkLst>
            <pc:docMk/>
            <pc:sldMk cId="1240708330" sldId="625"/>
            <ac:spMk id="3" creationId="{48E7DD83-DC66-CAB5-FB0A-37E7B1F203A8}"/>
          </ac:spMkLst>
        </pc:spChg>
      </pc:sldChg>
      <pc:sldChg chg="addSp modSp new del mod">
        <pc:chgData name="Kevin and Cindy Lee" userId="0b8913260b828a33" providerId="LiveId" clId="{392DAEEF-3E6E-45E9-B727-26D88A20FF08}" dt="2025-11-10T22:39:08.242" v="12311" actId="2696"/>
        <pc:sldMkLst>
          <pc:docMk/>
          <pc:sldMk cId="1254073495" sldId="626"/>
        </pc:sldMkLst>
        <pc:spChg chg="add mod">
          <ac:chgData name="Kevin and Cindy Lee" userId="0b8913260b828a33" providerId="LiveId" clId="{392DAEEF-3E6E-45E9-B727-26D88A20FF08}" dt="2025-11-10T12:49:21.211" v="11346" actId="1076"/>
          <ac:spMkLst>
            <pc:docMk/>
            <pc:sldMk cId="1254073495" sldId="626"/>
            <ac:spMk id="3" creationId="{5E7DCED8-7898-AA22-E506-A2DCC51A86D7}"/>
          </ac:spMkLst>
        </pc:spChg>
      </pc:sldChg>
      <pc:sldChg chg="addSp modSp new mod">
        <pc:chgData name="Kevin and Cindy Lee" userId="0b8913260b828a33" providerId="LiveId" clId="{392DAEEF-3E6E-45E9-B727-26D88A20FF08}" dt="2025-11-11T14:06:50.644" v="12789" actId="1076"/>
        <pc:sldMkLst>
          <pc:docMk/>
          <pc:sldMk cId="3505194382" sldId="627"/>
        </pc:sldMkLst>
        <pc:spChg chg="add mod">
          <ac:chgData name="Kevin and Cindy Lee" userId="0b8913260b828a33" providerId="LiveId" clId="{392DAEEF-3E6E-45E9-B727-26D88A20FF08}" dt="2025-11-10T22:41:19.805" v="12341"/>
          <ac:spMkLst>
            <pc:docMk/>
            <pc:sldMk cId="3505194382" sldId="627"/>
            <ac:spMk id="2" creationId="{7203FEE9-8F1F-9CF2-D391-A100AE612249}"/>
          </ac:spMkLst>
        </pc:spChg>
        <pc:spChg chg="add mod">
          <ac:chgData name="Kevin and Cindy Lee" userId="0b8913260b828a33" providerId="LiveId" clId="{392DAEEF-3E6E-45E9-B727-26D88A20FF08}" dt="2025-11-11T14:06:50.644" v="12789" actId="1076"/>
          <ac:spMkLst>
            <pc:docMk/>
            <pc:sldMk cId="3505194382" sldId="627"/>
            <ac:spMk id="3" creationId="{3886331E-7E37-9735-6509-AB801E5C69E7}"/>
          </ac:spMkLst>
        </pc:spChg>
      </pc:sldChg>
      <pc:sldChg chg="addSp modSp new del mod">
        <pc:chgData name="Kevin and Cindy Lee" userId="0b8913260b828a33" providerId="LiveId" clId="{392DAEEF-3E6E-45E9-B727-26D88A20FF08}" dt="2025-11-10T22:44:39.854" v="12356" actId="2696"/>
        <pc:sldMkLst>
          <pc:docMk/>
          <pc:sldMk cId="4262390996" sldId="628"/>
        </pc:sldMkLst>
        <pc:spChg chg="add mod">
          <ac:chgData name="Kevin and Cindy Lee" userId="0b8913260b828a33" providerId="LiveId" clId="{392DAEEF-3E6E-45E9-B727-26D88A20FF08}" dt="2025-11-10T21:57:43.310" v="11817" actId="6549"/>
          <ac:spMkLst>
            <pc:docMk/>
            <pc:sldMk cId="4262390996" sldId="628"/>
            <ac:spMk id="3" creationId="{1F744936-8351-7D86-9835-B2EEF365138A}"/>
          </ac:spMkLst>
        </pc:spChg>
      </pc:sldChg>
      <pc:sldChg chg="addSp modSp new del mod">
        <pc:chgData name="Kevin and Cindy Lee" userId="0b8913260b828a33" providerId="LiveId" clId="{392DAEEF-3E6E-45E9-B727-26D88A20FF08}" dt="2025-11-10T12:58:01.653" v="11726" actId="2696"/>
        <pc:sldMkLst>
          <pc:docMk/>
          <pc:sldMk cId="1838215714" sldId="629"/>
        </pc:sldMkLst>
        <pc:spChg chg="add mod">
          <ac:chgData name="Kevin and Cindy Lee" userId="0b8913260b828a33" providerId="LiveId" clId="{392DAEEF-3E6E-45E9-B727-26D88A20FF08}" dt="2025-11-10T12:56:15.430" v="11715" actId="21"/>
          <ac:spMkLst>
            <pc:docMk/>
            <pc:sldMk cId="1838215714" sldId="629"/>
            <ac:spMk id="3" creationId="{6DE5BF1B-8B06-2020-392F-3F965222C7C9}"/>
          </ac:spMkLst>
        </pc:spChg>
      </pc:sldChg>
      <pc:sldChg chg="addSp modSp new mod">
        <pc:chgData name="Kevin and Cindy Lee" userId="0b8913260b828a33" providerId="LiveId" clId="{392DAEEF-3E6E-45E9-B727-26D88A20FF08}" dt="2025-11-11T14:17:44.397" v="12884" actId="207"/>
        <pc:sldMkLst>
          <pc:docMk/>
          <pc:sldMk cId="2658531789" sldId="630"/>
        </pc:sldMkLst>
        <pc:spChg chg="add mod">
          <ac:chgData name="Kevin and Cindy Lee" userId="0b8913260b828a33" providerId="LiveId" clId="{392DAEEF-3E6E-45E9-B727-26D88A20FF08}" dt="2025-11-10T22:55:18.544" v="12400" actId="1076"/>
          <ac:spMkLst>
            <pc:docMk/>
            <pc:sldMk cId="2658531789" sldId="630"/>
            <ac:spMk id="2" creationId="{2376AB88-7424-624C-B6E4-72CA061B67C5}"/>
          </ac:spMkLst>
        </pc:spChg>
        <pc:spChg chg="add mod">
          <ac:chgData name="Kevin and Cindy Lee" userId="0b8913260b828a33" providerId="LiveId" clId="{392DAEEF-3E6E-45E9-B727-26D88A20FF08}" dt="2025-11-11T14:17:44.397" v="12884" actId="207"/>
          <ac:spMkLst>
            <pc:docMk/>
            <pc:sldMk cId="2658531789" sldId="630"/>
            <ac:spMk id="3" creationId="{918A5787-405A-D90C-4CB3-26D3BD3E8789}"/>
          </ac:spMkLst>
        </pc:spChg>
      </pc:sldChg>
      <pc:sldChg chg="addSp delSp modSp new mod ord">
        <pc:chgData name="Kevin and Cindy Lee" userId="0b8913260b828a33" providerId="LiveId" clId="{392DAEEF-3E6E-45E9-B727-26D88A20FF08}" dt="2025-11-06T22:25:54.173" v="228" actId="1076"/>
        <pc:sldMkLst>
          <pc:docMk/>
          <pc:sldMk cId="4078630236" sldId="631"/>
        </pc:sldMkLst>
        <pc:spChg chg="add mod">
          <ac:chgData name="Kevin and Cindy Lee" userId="0b8913260b828a33" providerId="LiveId" clId="{392DAEEF-3E6E-45E9-B727-26D88A20FF08}" dt="2025-11-06T22:25:54.173" v="228" actId="1076"/>
          <ac:spMkLst>
            <pc:docMk/>
            <pc:sldMk cId="4078630236" sldId="631"/>
            <ac:spMk id="7" creationId="{093AA498-DAF7-B800-12C4-39174536E711}"/>
          </ac:spMkLst>
        </pc:spChg>
      </pc:sldChg>
      <pc:sldChg chg="modSp add mod">
        <pc:chgData name="Kevin and Cindy Lee" userId="0b8913260b828a33" providerId="LiveId" clId="{392DAEEF-3E6E-45E9-B727-26D88A20FF08}" dt="2025-11-06T23:11:15.895" v="344" actId="20577"/>
        <pc:sldMkLst>
          <pc:docMk/>
          <pc:sldMk cId="2260302932" sldId="632"/>
        </pc:sldMkLst>
        <pc:spChg chg="mod">
          <ac:chgData name="Kevin and Cindy Lee" userId="0b8913260b828a33" providerId="LiveId" clId="{392DAEEF-3E6E-45E9-B727-26D88A20FF08}" dt="2025-11-06T23:11:15.895" v="344" actId="20577"/>
          <ac:spMkLst>
            <pc:docMk/>
            <pc:sldMk cId="2260302932" sldId="632"/>
            <ac:spMk id="7" creationId="{8350130B-09EF-411D-A6B1-22B3CF38B8D9}"/>
          </ac:spMkLst>
        </pc:spChg>
      </pc:sldChg>
      <pc:sldChg chg="addSp modSp add mod">
        <pc:chgData name="Kevin and Cindy Lee" userId="0b8913260b828a33" providerId="LiveId" clId="{392DAEEF-3E6E-45E9-B727-26D88A20FF08}" dt="2025-11-09T22:58:08.116" v="10705"/>
        <pc:sldMkLst>
          <pc:docMk/>
          <pc:sldMk cId="2872176233" sldId="633"/>
        </pc:sldMkLst>
        <pc:spChg chg="add mod">
          <ac:chgData name="Kevin and Cindy Lee" userId="0b8913260b828a33" providerId="LiveId" clId="{392DAEEF-3E6E-45E9-B727-26D88A20FF08}" dt="2025-11-09T22:58:08.116" v="10705"/>
          <ac:spMkLst>
            <pc:docMk/>
            <pc:sldMk cId="2872176233" sldId="633"/>
            <ac:spMk id="2" creationId="{E32DD480-0431-3237-F7C0-A2BAA269F29C}"/>
          </ac:spMkLst>
        </pc:spChg>
        <pc:spChg chg="mod">
          <ac:chgData name="Kevin and Cindy Lee" userId="0b8913260b828a33" providerId="LiveId" clId="{392DAEEF-3E6E-45E9-B727-26D88A20FF08}" dt="2025-11-09T22:58:04.662" v="10704" actId="1076"/>
          <ac:spMkLst>
            <pc:docMk/>
            <pc:sldMk cId="2872176233" sldId="633"/>
            <ac:spMk id="3" creationId="{B433FBDF-E747-ACEF-F684-F61B1A182A4D}"/>
          </ac:spMkLst>
        </pc:spChg>
      </pc:sldChg>
      <pc:sldChg chg="addSp modSp add mod">
        <pc:chgData name="Kevin and Cindy Lee" userId="0b8913260b828a33" providerId="LiveId" clId="{392DAEEF-3E6E-45E9-B727-26D88A20FF08}" dt="2025-11-11T13:34:36.162" v="12594" actId="20577"/>
        <pc:sldMkLst>
          <pc:docMk/>
          <pc:sldMk cId="2558521610" sldId="635"/>
        </pc:sldMkLst>
        <pc:spChg chg="add mod">
          <ac:chgData name="Kevin and Cindy Lee" userId="0b8913260b828a33" providerId="LiveId" clId="{392DAEEF-3E6E-45E9-B727-26D88A20FF08}" dt="2025-11-09T22:58:16.621" v="10706"/>
          <ac:spMkLst>
            <pc:docMk/>
            <pc:sldMk cId="2558521610" sldId="635"/>
            <ac:spMk id="2" creationId="{74D321B8-DD39-5C4B-B76F-3DCA993725EF}"/>
          </ac:spMkLst>
        </pc:spChg>
        <pc:spChg chg="mod">
          <ac:chgData name="Kevin and Cindy Lee" userId="0b8913260b828a33" providerId="LiveId" clId="{392DAEEF-3E6E-45E9-B727-26D88A20FF08}" dt="2025-11-11T13:34:36.162" v="12594" actId="20577"/>
          <ac:spMkLst>
            <pc:docMk/>
            <pc:sldMk cId="2558521610" sldId="635"/>
            <ac:spMk id="3" creationId="{457BB3D5-A354-396A-6447-8C25C622534C}"/>
          </ac:spMkLst>
        </pc:spChg>
      </pc:sldChg>
      <pc:sldChg chg="modSp add del mod">
        <pc:chgData name="Kevin and Cindy Lee" userId="0b8913260b828a33" providerId="LiveId" clId="{392DAEEF-3E6E-45E9-B727-26D88A20FF08}" dt="2025-11-10T22:34:27.037" v="12271" actId="2696"/>
        <pc:sldMkLst>
          <pc:docMk/>
          <pc:sldMk cId="1253258863" sldId="636"/>
        </pc:sldMkLst>
        <pc:spChg chg="mod">
          <ac:chgData name="Kevin and Cindy Lee" userId="0b8913260b828a33" providerId="LiveId" clId="{392DAEEF-3E6E-45E9-B727-26D88A20FF08}" dt="2025-11-10T22:26:44.005" v="12190" actId="21"/>
          <ac:spMkLst>
            <pc:docMk/>
            <pc:sldMk cId="1253258863" sldId="636"/>
            <ac:spMk id="3" creationId="{2E347DC3-E19D-A661-F9EE-0A1678CD19B0}"/>
          </ac:spMkLst>
        </pc:spChg>
      </pc:sldChg>
      <pc:sldChg chg="addSp modSp add mod">
        <pc:chgData name="Kevin and Cindy Lee" userId="0b8913260b828a33" providerId="LiveId" clId="{392DAEEF-3E6E-45E9-B727-26D88A20FF08}" dt="2025-11-11T14:08:01.946" v="12809" actId="6549"/>
        <pc:sldMkLst>
          <pc:docMk/>
          <pc:sldMk cId="2887325700" sldId="637"/>
        </pc:sldMkLst>
        <pc:spChg chg="add mod">
          <ac:chgData name="Kevin and Cindy Lee" userId="0b8913260b828a33" providerId="LiveId" clId="{392DAEEF-3E6E-45E9-B727-26D88A20FF08}" dt="2025-11-10T22:55:05.298" v="12396" actId="1076"/>
          <ac:spMkLst>
            <pc:docMk/>
            <pc:sldMk cId="2887325700" sldId="637"/>
            <ac:spMk id="2" creationId="{219E61C1-A25B-DA8F-48F6-2EA68E649456}"/>
          </ac:spMkLst>
        </pc:spChg>
        <pc:spChg chg="mod">
          <ac:chgData name="Kevin and Cindy Lee" userId="0b8913260b828a33" providerId="LiveId" clId="{392DAEEF-3E6E-45E9-B727-26D88A20FF08}" dt="2025-11-11T14:08:01.946" v="12809" actId="6549"/>
          <ac:spMkLst>
            <pc:docMk/>
            <pc:sldMk cId="2887325700" sldId="637"/>
            <ac:spMk id="3" creationId="{E14F418A-79B3-8E4C-4471-3E0E8679D2C5}"/>
          </ac:spMkLst>
        </pc:spChg>
      </pc:sldChg>
      <pc:sldChg chg="addSp modSp add mod">
        <pc:chgData name="Kevin and Cindy Lee" userId="0b8913260b828a33" providerId="LiveId" clId="{392DAEEF-3E6E-45E9-B727-26D88A20FF08}" dt="2025-11-11T14:15:01.336" v="12855" actId="207"/>
        <pc:sldMkLst>
          <pc:docMk/>
          <pc:sldMk cId="1716994248" sldId="638"/>
        </pc:sldMkLst>
        <pc:spChg chg="add mod">
          <ac:chgData name="Kevin and Cindy Lee" userId="0b8913260b828a33" providerId="LiveId" clId="{392DAEEF-3E6E-45E9-B727-26D88A20FF08}" dt="2025-11-10T22:55:11.683" v="12398" actId="1076"/>
          <ac:spMkLst>
            <pc:docMk/>
            <pc:sldMk cId="1716994248" sldId="638"/>
            <ac:spMk id="2" creationId="{10DAC88C-52F1-4A4B-CCC3-AC9989992692}"/>
          </ac:spMkLst>
        </pc:spChg>
        <pc:spChg chg="mod">
          <ac:chgData name="Kevin and Cindy Lee" userId="0b8913260b828a33" providerId="LiveId" clId="{392DAEEF-3E6E-45E9-B727-26D88A20FF08}" dt="2025-11-11T14:15:01.336" v="12855" actId="207"/>
          <ac:spMkLst>
            <pc:docMk/>
            <pc:sldMk cId="1716994248" sldId="638"/>
            <ac:spMk id="3" creationId="{8F650E23-C5E6-8A98-82CD-C0F48A06946E}"/>
          </ac:spMkLst>
        </pc:spChg>
      </pc:sldChg>
      <pc:sldChg chg="addSp modSp add mod">
        <pc:chgData name="Kevin and Cindy Lee" userId="0b8913260b828a33" providerId="LiveId" clId="{392DAEEF-3E6E-45E9-B727-26D88A20FF08}" dt="2025-11-11T14:26:26.736" v="12916" actId="207"/>
        <pc:sldMkLst>
          <pc:docMk/>
          <pc:sldMk cId="1945485336" sldId="639"/>
        </pc:sldMkLst>
        <pc:spChg chg="add mod">
          <ac:chgData name="Kevin and Cindy Lee" userId="0b8913260b828a33" providerId="LiveId" clId="{392DAEEF-3E6E-45E9-B727-26D88A20FF08}" dt="2025-11-10T22:55:25.457" v="12402" actId="1076"/>
          <ac:spMkLst>
            <pc:docMk/>
            <pc:sldMk cId="1945485336" sldId="639"/>
            <ac:spMk id="2" creationId="{6A7EF042-5FAD-374B-7CDC-479351DDC613}"/>
          </ac:spMkLst>
        </pc:spChg>
        <pc:spChg chg="mod">
          <ac:chgData name="Kevin and Cindy Lee" userId="0b8913260b828a33" providerId="LiveId" clId="{392DAEEF-3E6E-45E9-B727-26D88A20FF08}" dt="2025-11-11T14:26:26.736" v="12916" actId="207"/>
          <ac:spMkLst>
            <pc:docMk/>
            <pc:sldMk cId="1945485336" sldId="639"/>
            <ac:spMk id="3" creationId="{AE32C6C5-73B6-7197-F60C-0F69F035CDF3}"/>
          </ac:spMkLst>
        </pc:spChg>
      </pc:sldChg>
      <pc:sldChg chg="addSp modSp add mod">
        <pc:chgData name="Kevin and Cindy Lee" userId="0b8913260b828a33" providerId="LiveId" clId="{392DAEEF-3E6E-45E9-B727-26D88A20FF08}" dt="2025-11-11T13:38:08.135" v="12611" actId="207"/>
        <pc:sldMkLst>
          <pc:docMk/>
          <pc:sldMk cId="2390164283" sldId="640"/>
        </pc:sldMkLst>
        <pc:spChg chg="add mod">
          <ac:chgData name="Kevin and Cindy Lee" userId="0b8913260b828a33" providerId="LiveId" clId="{392DAEEF-3E6E-45E9-B727-26D88A20FF08}" dt="2025-11-09T22:58:25.143" v="10708"/>
          <ac:spMkLst>
            <pc:docMk/>
            <pc:sldMk cId="2390164283" sldId="640"/>
            <ac:spMk id="2" creationId="{7EA34690-1A86-5AA4-4FCA-F3FEC2812F0F}"/>
          </ac:spMkLst>
        </pc:spChg>
        <pc:spChg chg="mod">
          <ac:chgData name="Kevin and Cindy Lee" userId="0b8913260b828a33" providerId="LiveId" clId="{392DAEEF-3E6E-45E9-B727-26D88A20FF08}" dt="2025-11-11T13:38:08.135" v="12611" actId="207"/>
          <ac:spMkLst>
            <pc:docMk/>
            <pc:sldMk cId="2390164283" sldId="640"/>
            <ac:spMk id="3" creationId="{6F9EA775-1A0F-5E5A-38FE-C6EF2C585514}"/>
          </ac:spMkLst>
        </pc:spChg>
      </pc:sldChg>
      <pc:sldChg chg="addSp modSp add mod">
        <pc:chgData name="Kevin and Cindy Lee" userId="0b8913260b828a33" providerId="LiveId" clId="{392DAEEF-3E6E-45E9-B727-26D88A20FF08}" dt="2025-11-11T13:46:41.671" v="12723" actId="115"/>
        <pc:sldMkLst>
          <pc:docMk/>
          <pc:sldMk cId="165455124" sldId="641"/>
        </pc:sldMkLst>
        <pc:spChg chg="add mod">
          <ac:chgData name="Kevin and Cindy Lee" userId="0b8913260b828a33" providerId="LiveId" clId="{392DAEEF-3E6E-45E9-B727-26D88A20FF08}" dt="2025-11-09T23:03:57.252" v="10739" actId="1076"/>
          <ac:spMkLst>
            <pc:docMk/>
            <pc:sldMk cId="165455124" sldId="641"/>
            <ac:spMk id="2" creationId="{4D35FAD1-D267-7A08-29FC-24267ABA79BD}"/>
          </ac:spMkLst>
        </pc:spChg>
        <pc:spChg chg="mod">
          <ac:chgData name="Kevin and Cindy Lee" userId="0b8913260b828a33" providerId="LiveId" clId="{392DAEEF-3E6E-45E9-B727-26D88A20FF08}" dt="2025-11-11T13:46:41.671" v="12723" actId="115"/>
          <ac:spMkLst>
            <pc:docMk/>
            <pc:sldMk cId="165455124" sldId="641"/>
            <ac:spMk id="3" creationId="{7D25EAD0-13CB-758D-E9AB-91C78EF96AC8}"/>
          </ac:spMkLst>
        </pc:spChg>
      </pc:sldChg>
      <pc:sldChg chg="modSp add del mod">
        <pc:chgData name="Kevin and Cindy Lee" userId="0b8913260b828a33" providerId="LiveId" clId="{392DAEEF-3E6E-45E9-B727-26D88A20FF08}" dt="2025-11-10T22:36:05.133" v="12283" actId="2696"/>
        <pc:sldMkLst>
          <pc:docMk/>
          <pc:sldMk cId="350724347" sldId="642"/>
        </pc:sldMkLst>
        <pc:spChg chg="mod">
          <ac:chgData name="Kevin and Cindy Lee" userId="0b8913260b828a33" providerId="LiveId" clId="{392DAEEF-3E6E-45E9-B727-26D88A20FF08}" dt="2025-11-10T22:35:41.003" v="12277" actId="21"/>
          <ac:spMkLst>
            <pc:docMk/>
            <pc:sldMk cId="350724347" sldId="642"/>
            <ac:spMk id="3" creationId="{873982C2-5D93-3DA7-6E51-E99B816144BE}"/>
          </ac:spMkLst>
        </pc:spChg>
      </pc:sldChg>
      <pc:sldChg chg="modSp add mod">
        <pc:chgData name="Kevin and Cindy Lee" userId="0b8913260b828a33" providerId="LiveId" clId="{392DAEEF-3E6E-45E9-B727-26D88A20FF08}" dt="2025-11-11T13:56:36.568" v="12735" actId="207"/>
        <pc:sldMkLst>
          <pc:docMk/>
          <pc:sldMk cId="3172789989" sldId="643"/>
        </pc:sldMkLst>
        <pc:spChg chg="mod">
          <ac:chgData name="Kevin and Cindy Lee" userId="0b8913260b828a33" providerId="LiveId" clId="{392DAEEF-3E6E-45E9-B727-26D88A20FF08}" dt="2025-11-11T13:56:36.568" v="12735" actId="207"/>
          <ac:spMkLst>
            <pc:docMk/>
            <pc:sldMk cId="3172789989" sldId="643"/>
            <ac:spMk id="3" creationId="{0D472A0B-CA96-D51D-862C-BB45E6D80E80}"/>
          </ac:spMkLst>
        </pc:spChg>
        <pc:spChg chg="mod">
          <ac:chgData name="Kevin and Cindy Lee" userId="0b8913260b828a33" providerId="LiveId" clId="{392DAEEF-3E6E-45E9-B727-26D88A20FF08}" dt="2025-11-10T22:40:50.673" v="12340" actId="1076"/>
          <ac:spMkLst>
            <pc:docMk/>
            <pc:sldMk cId="3172789989" sldId="643"/>
            <ac:spMk id="4" creationId="{1FD1472D-2559-57A8-C96A-8C882DB35ED5}"/>
          </ac:spMkLst>
        </pc:spChg>
      </pc:sldChg>
      <pc:sldChg chg="modSp add mod">
        <pc:chgData name="Kevin and Cindy Lee" userId="0b8913260b828a33" providerId="LiveId" clId="{392DAEEF-3E6E-45E9-B727-26D88A20FF08}" dt="2025-11-11T14:04:09.858" v="12761" actId="1076"/>
        <pc:sldMkLst>
          <pc:docMk/>
          <pc:sldMk cId="324602453" sldId="644"/>
        </pc:sldMkLst>
        <pc:spChg chg="mod">
          <ac:chgData name="Kevin and Cindy Lee" userId="0b8913260b828a33" providerId="LiveId" clId="{392DAEEF-3E6E-45E9-B727-26D88A20FF08}" dt="2025-11-11T14:04:09.858" v="12761" actId="1076"/>
          <ac:spMkLst>
            <pc:docMk/>
            <pc:sldMk cId="324602453" sldId="644"/>
            <ac:spMk id="3" creationId="{48AD87AE-ED5C-A82C-BACA-F079993A4C85}"/>
          </ac:spMkLst>
        </pc:spChg>
      </pc:sldChg>
      <pc:sldChg chg="addSp modSp new mod">
        <pc:chgData name="Kevin and Cindy Lee" userId="0b8913260b828a33" providerId="LiveId" clId="{392DAEEF-3E6E-45E9-B727-26D88A20FF08}" dt="2025-11-11T14:49:52.675" v="13563" actId="20577"/>
        <pc:sldMkLst>
          <pc:docMk/>
          <pc:sldMk cId="2040072032" sldId="645"/>
        </pc:sldMkLst>
        <pc:spChg chg="add mod">
          <ac:chgData name="Kevin and Cindy Lee" userId="0b8913260b828a33" providerId="LiveId" clId="{392DAEEF-3E6E-45E9-B727-26D88A20FF08}" dt="2025-11-11T14:49:52.675" v="13563" actId="20577"/>
          <ac:spMkLst>
            <pc:docMk/>
            <pc:sldMk cId="2040072032" sldId="645"/>
            <ac:spMk id="3" creationId="{28DB3A08-BF68-EF7C-35DE-038B00A016A8}"/>
          </ac:spMkLst>
        </pc:spChg>
        <pc:spChg chg="add mod">
          <ac:chgData name="Kevin and Cindy Lee" userId="0b8913260b828a33" providerId="LiveId" clId="{392DAEEF-3E6E-45E9-B727-26D88A20FF08}" dt="2025-11-11T14:44:51.206" v="13359" actId="20577"/>
          <ac:spMkLst>
            <pc:docMk/>
            <pc:sldMk cId="2040072032" sldId="645"/>
            <ac:spMk id="5" creationId="{018A3AD1-53E5-13D8-2A2F-C9430401422F}"/>
          </ac:spMkLst>
        </pc:spChg>
      </pc:sldChg>
      <pc:sldChg chg="addSp modSp new mod">
        <pc:chgData name="Kevin and Cindy Lee" userId="0b8913260b828a33" providerId="LiveId" clId="{392DAEEF-3E6E-45E9-B727-26D88A20FF08}" dt="2025-11-11T14:55:33.279" v="13572" actId="1076"/>
        <pc:sldMkLst>
          <pc:docMk/>
          <pc:sldMk cId="1389763682" sldId="646"/>
        </pc:sldMkLst>
        <pc:picChg chg="add mod">
          <ac:chgData name="Kevin and Cindy Lee" userId="0b8913260b828a33" providerId="LiveId" clId="{392DAEEF-3E6E-45E9-B727-26D88A20FF08}" dt="2025-11-11T14:55:33.279" v="13572" actId="1076"/>
          <ac:picMkLst>
            <pc:docMk/>
            <pc:sldMk cId="1389763682" sldId="646"/>
            <ac:picMk id="3" creationId="{057573B7-55D6-53ED-BD49-0F97CFE26D46}"/>
          </ac:picMkLst>
        </pc:picChg>
      </pc:sldChg>
      <pc:sldChg chg="addSp delSp modSp new mod">
        <pc:chgData name="Kevin and Cindy Lee" userId="0b8913260b828a33" providerId="LiveId" clId="{392DAEEF-3E6E-45E9-B727-26D88A20FF08}" dt="2025-11-11T16:15:54.132" v="13620" actId="113"/>
        <pc:sldMkLst>
          <pc:docMk/>
          <pc:sldMk cId="2036754617" sldId="647"/>
        </pc:sldMkLst>
        <pc:spChg chg="add mod">
          <ac:chgData name="Kevin and Cindy Lee" userId="0b8913260b828a33" providerId="LiveId" clId="{392DAEEF-3E6E-45E9-B727-26D88A20FF08}" dt="2025-11-11T16:15:30.591" v="13593"/>
          <ac:spMkLst>
            <pc:docMk/>
            <pc:sldMk cId="2036754617" sldId="647"/>
            <ac:spMk id="3" creationId="{F3B62A9B-E072-9AB1-D0E9-FDF0FEE44B80}"/>
          </ac:spMkLst>
        </pc:spChg>
        <pc:spChg chg="add del">
          <ac:chgData name="Kevin and Cindy Lee" userId="0b8913260b828a33" providerId="LiveId" clId="{392DAEEF-3E6E-45E9-B727-26D88A20FF08}" dt="2025-11-11T16:15:27.139" v="13592" actId="22"/>
          <ac:spMkLst>
            <pc:docMk/>
            <pc:sldMk cId="2036754617" sldId="647"/>
            <ac:spMk id="5" creationId="{EB212FC9-5D03-8798-7523-9A5A1CC3000B}"/>
          </ac:spMkLst>
        </pc:spChg>
        <pc:spChg chg="add mod">
          <ac:chgData name="Kevin and Cindy Lee" userId="0b8913260b828a33" providerId="LiveId" clId="{392DAEEF-3E6E-45E9-B727-26D88A20FF08}" dt="2025-11-11T16:15:54.132" v="13620" actId="113"/>
          <ac:spMkLst>
            <pc:docMk/>
            <pc:sldMk cId="2036754617" sldId="647"/>
            <ac:spMk id="7" creationId="{893777B6-BC8A-FC1E-72DE-36D738860F3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2"/>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sz="1800"/>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sz="1800"/>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sz="1800"/>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sz="1800"/>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sz="1800"/>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sz="1800"/>
            </a:p>
          </p:txBody>
        </p:sp>
      </p:grpSp>
      <p:sp>
        <p:nvSpPr>
          <p:cNvPr id="2" name="Title 1"/>
          <p:cNvSpPr>
            <a:spLocks noGrp="1"/>
          </p:cNvSpPr>
          <p:nvPr>
            <p:ph type="ctrTitle"/>
          </p:nvPr>
        </p:nvSpPr>
        <p:spPr>
          <a:xfrm>
            <a:off x="2928403" y="1380071"/>
            <a:ext cx="8574623"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9" y="3996268"/>
            <a:ext cx="6987647" cy="1388534"/>
          </a:xfrm>
        </p:spPr>
        <p:txBody>
          <a:bodyPr anchor="t">
            <a:normAutofit/>
          </a:bodyPr>
          <a:lstStyle>
            <a:lvl1pPr marL="0" indent="0" algn="r">
              <a:buNone/>
              <a:defRPr sz="1575">
                <a:solidFill>
                  <a:schemeClr val="tx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a:xfrm>
            <a:off x="5332414" y="5883278"/>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5" name="Picture 1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6450" y="35664"/>
            <a:ext cx="2679700" cy="685800"/>
          </a:xfrm>
          <a:prstGeom prst="rect">
            <a:avLst/>
          </a:prstGeom>
          <a:noFill/>
          <a:ln>
            <a:noFill/>
          </a:ln>
        </p:spPr>
      </p:pic>
    </p:spTree>
    <p:extLst>
      <p:ext uri="{BB962C8B-B14F-4D97-AF65-F5344CB8AC3E}">
        <p14:creationId xmlns:p14="http://schemas.microsoft.com/office/powerpoint/2010/main" val="7518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4732866"/>
            <a:ext cx="1001871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3" y="932112"/>
            <a:ext cx="822594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84315" y="5299603"/>
            <a:ext cx="10018711" cy="493712"/>
          </a:xfrm>
        </p:spPr>
        <p:txBody>
          <a:bodyPr>
            <a:normAutofit/>
          </a:bodyPr>
          <a:lstStyle>
            <a:lvl1pPr marL="0" indent="0" algn="ctr">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402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7" y="685800"/>
            <a:ext cx="1001871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965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4"/>
            <a:ext cx="6096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400"/>
            <a:ext cx="6096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3" y="685803"/>
            <a:ext cx="8990012"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351"/>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1484315" y="4343400"/>
            <a:ext cx="10018711"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69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484315" y="4777381"/>
            <a:ext cx="10018711"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485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4"/>
            <a:ext cx="6096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400"/>
            <a:ext cx="6096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3" y="685803"/>
            <a:ext cx="8990012"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7" y="3886200"/>
            <a:ext cx="10018711"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5" y="4775200"/>
            <a:ext cx="10018711" cy="1016000"/>
          </a:xfrm>
        </p:spPr>
        <p:txBody>
          <a:bodyPr anchor="t">
            <a:normAutofit/>
          </a:bodyPr>
          <a:lstStyle>
            <a:lvl1pPr marL="0" indent="0" algn="r">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148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0868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1942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17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3"/>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n-US"/>
              <a:t>Click to edit Master subtitle style</a:t>
            </a:r>
          </a:p>
        </p:txBody>
      </p:sp>
      <p:grpSp>
        <p:nvGrpSpPr>
          <p:cNvPr id="2" name="Group 1"/>
          <p:cNvGrpSpPr/>
          <p:nvPr/>
        </p:nvGrpSpPr>
        <p:grpSpPr>
          <a:xfrm>
            <a:off x="-5019" y="4953001"/>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a:t>Name, Copyright Information</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Name, Copyright Information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391089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6082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9" y="5867134"/>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1774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8149339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753540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2"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2"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dirty="0"/>
              <a:t>Name, Copyright Information</a:t>
            </a:r>
          </a:p>
        </p:txBody>
      </p:sp>
      <p:sp>
        <p:nvSpPr>
          <p:cNvPr id="8" name="Footer Placeholder 7"/>
          <p:cNvSpPr>
            <a:spLocks noGrp="1"/>
          </p:cNvSpPr>
          <p:nvPr>
            <p:ph type="ftr" sz="quarter" idx="11"/>
          </p:nvPr>
        </p:nvSpPr>
        <p:spPr/>
        <p:txBody>
          <a:bodyPr/>
          <a:lstStyle/>
          <a:p>
            <a:r>
              <a:rPr lang="en-US"/>
              <a:t>Name, Copyright Information</a:t>
            </a:r>
          </a:p>
        </p:txBody>
      </p:sp>
      <p:sp>
        <p:nvSpPr>
          <p:cNvPr id="9" name="Slide Number Placeholder 8"/>
          <p:cNvSpPr>
            <a:spLocks noGrp="1"/>
          </p:cNvSpPr>
          <p:nvPr>
            <p:ph type="sldNum" sz="quarter" idx="12"/>
          </p:nvPr>
        </p:nvSpPr>
        <p:spPr/>
        <p:txBody>
          <a:bodyPr/>
          <a:lstStyle/>
          <a:p>
            <a:fld id="{81DF819C-353F-A348-9CD5-312D288A3529}" type="slidenum">
              <a:rPr lang="en-US" smtClean="0"/>
              <a:pPr/>
              <a:t>‹#›</a:t>
            </a:fld>
            <a:endParaRPr lang="en-US"/>
          </a:p>
        </p:txBody>
      </p:sp>
    </p:spTree>
    <p:extLst>
      <p:ext uri="{BB962C8B-B14F-4D97-AF65-F5344CB8AC3E}">
        <p14:creationId xmlns:p14="http://schemas.microsoft.com/office/powerpoint/2010/main" val="114550267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Name, Copyright Information</a:t>
            </a:r>
          </a:p>
        </p:txBody>
      </p:sp>
      <p:sp>
        <p:nvSpPr>
          <p:cNvPr id="4" name="Footer Placeholder 3"/>
          <p:cNvSpPr>
            <a:spLocks noGrp="1"/>
          </p:cNvSpPr>
          <p:nvPr>
            <p:ph type="ftr" sz="quarter" idx="11"/>
          </p:nvPr>
        </p:nvSpPr>
        <p:spPr/>
        <p:txBody>
          <a:bodyPr/>
          <a:lstStyle/>
          <a:p>
            <a:r>
              <a:rPr lang="en-US"/>
              <a:t>Name, Copyright Information</a:t>
            </a:r>
          </a:p>
        </p:txBody>
      </p:sp>
      <p:sp>
        <p:nvSpPr>
          <p:cNvPr id="5" name="Slide Number Placeholder 4"/>
          <p:cNvSpPr>
            <a:spLocks noGrp="1"/>
          </p:cNvSpPr>
          <p:nvPr>
            <p:ph type="sldNum" sz="quarter" idx="12"/>
          </p:nvPr>
        </p:nvSpPr>
        <p:spPr/>
        <p:txBody>
          <a:bodyPr/>
          <a:lstStyle/>
          <a:p>
            <a:fld id="{81DF819C-353F-A348-9CD5-312D288A352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7926956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378" y="25273"/>
            <a:ext cx="1862858" cy="685800"/>
          </a:xfrm>
          <a:prstGeom prst="rect">
            <a:avLst/>
          </a:prstGeom>
          <a:noFill/>
          <a:ln>
            <a:noFill/>
          </a:ln>
        </p:spPr>
      </p:pic>
      <p:pic>
        <p:nvPicPr>
          <p:cNvPr id="6" name="Picture 5">
            <a:extLst>
              <a:ext uri="{FF2B5EF4-FFF2-40B4-BE49-F238E27FC236}">
                <a16:creationId xmlns:a16="http://schemas.microsoft.com/office/drawing/2014/main" id="{B23269C7-23F8-B17A-C86C-0555A96A9C12}"/>
              </a:ext>
            </a:extLst>
          </p:cNvPr>
          <p:cNvPicPr>
            <a:picLocks noChangeAspect="1"/>
          </p:cNvPicPr>
          <p:nvPr userDrawn="1"/>
        </p:nvPicPr>
        <p:blipFill>
          <a:blip r:embed="rId3"/>
          <a:stretch>
            <a:fillRect/>
          </a:stretch>
        </p:blipFill>
        <p:spPr>
          <a:xfrm>
            <a:off x="10819234" y="5766721"/>
            <a:ext cx="1304657" cy="1091279"/>
          </a:xfrm>
          <a:prstGeom prst="rect">
            <a:avLst/>
          </a:prstGeom>
        </p:spPr>
      </p:pic>
    </p:spTree>
    <p:extLst>
      <p:ext uri="{BB962C8B-B14F-4D97-AF65-F5344CB8AC3E}">
        <p14:creationId xmlns:p14="http://schemas.microsoft.com/office/powerpoint/2010/main" val="280421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Tree>
    <p:extLst>
      <p:ext uri="{BB962C8B-B14F-4D97-AF65-F5344CB8AC3E}">
        <p14:creationId xmlns:p14="http://schemas.microsoft.com/office/powerpoint/2010/main" val="223700679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Name, Copyright Information</a:t>
            </a:r>
          </a:p>
        </p:txBody>
      </p:sp>
      <p:sp>
        <p:nvSpPr>
          <p:cNvPr id="6" name="Footer Placeholder 5"/>
          <p:cNvSpPr>
            <a:spLocks noGrp="1"/>
          </p:cNvSpPr>
          <p:nvPr>
            <p:ph type="ftr" sz="quarter" idx="11"/>
          </p:nvPr>
        </p:nvSpPr>
        <p:spPr>
          <a:xfrm>
            <a:off x="5840098" y="6407946"/>
            <a:ext cx="3134241" cy="365125"/>
          </a:xfrm>
        </p:spPr>
        <p:txBody>
          <a:bodyPr/>
          <a:lstStyle>
            <a:lvl1pPr>
              <a:defRPr>
                <a:solidFill>
                  <a:schemeClr val="tx1"/>
                </a:solidFill>
              </a:defRPr>
            </a:lvl1pPr>
            <a:extLst/>
          </a:lstStyle>
          <a:p>
            <a:r>
              <a:rPr lang="en-US"/>
              <a:t>Name, Copyright Information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DF819C-353F-A348-9CD5-312D288A3529}" type="slidenum">
              <a:rPr lang="en-US" smtClean="0"/>
              <a:pPr/>
              <a:t>‹#›</a:t>
            </a:fld>
            <a:endParaRPr lang="en-US"/>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7" y="5791254"/>
            <a:ext cx="4536420"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91669491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1"/>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extLst>
      <p:ext uri="{BB962C8B-B14F-4D97-AF65-F5344CB8AC3E}">
        <p14:creationId xmlns:p14="http://schemas.microsoft.com/office/powerpoint/2010/main" val="2213488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3" y="274642"/>
            <a:ext cx="236996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extLst>
      <p:ext uri="{BB962C8B-B14F-4D97-AF65-F5344CB8AC3E}">
        <p14:creationId xmlns:p14="http://schemas.microsoft.com/office/powerpoint/2010/main" val="332850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72281" y="4777381"/>
            <a:ext cx="8930748"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C:\Users\kevin.c.lee\Desktop\untitled.png">
            <a:extLst>
              <a:ext uri="{FF2B5EF4-FFF2-40B4-BE49-F238E27FC236}">
                <a16:creationId xmlns:a16="http://schemas.microsoft.com/office/drawing/2014/main" id="{A976096A-9B56-4A01-B36B-6BAD8B61CC7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68813" y="0"/>
            <a:ext cx="2679700" cy="685800"/>
          </a:xfrm>
          <a:prstGeom prst="rect">
            <a:avLst/>
          </a:prstGeom>
          <a:noFill/>
          <a:ln>
            <a:noFill/>
          </a:ln>
        </p:spPr>
      </p:pic>
    </p:spTree>
    <p:extLst>
      <p:ext uri="{BB962C8B-B14F-4D97-AF65-F5344CB8AC3E}">
        <p14:creationId xmlns:p14="http://schemas.microsoft.com/office/powerpoint/2010/main" val="19647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433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81" y="2658534"/>
            <a:ext cx="4607188"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484312" y="3335338"/>
            <a:ext cx="4895056"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90" y="2667000"/>
            <a:ext cx="4622537"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07967" y="3335338"/>
            <a:ext cx="4895056"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732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014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041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6" y="1600200"/>
            <a:ext cx="354912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6" y="2971800"/>
            <a:ext cx="3549121" cy="1828800"/>
          </a:xfrm>
        </p:spPr>
        <p:txBody>
          <a:bodyPr>
            <a:normAutofit/>
          </a:bodyPr>
          <a:lstStyle>
            <a:lvl1pPr marL="0" indent="0" algn="ctr">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26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385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3" y="3"/>
            <a:ext cx="2436815"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sz="1800"/>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sz="1800"/>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sz="1800"/>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sz="1800"/>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sz="1800"/>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sz="1800"/>
            </a:p>
          </p:txBody>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1" y="2667002"/>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7" y="5883278"/>
            <a:ext cx="1143001"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B61BEF0D-F0BB-DE4B-95CE-6DB70DBA9567}" type="datetimeFigureOut">
              <a:rPr lang="en-US" dirty="0"/>
              <a:pPr/>
              <a:t>11/10/2025</a:t>
            </a:fld>
            <a:endParaRPr lang="en-US" dirty="0"/>
          </a:p>
        </p:txBody>
      </p:sp>
      <p:sp>
        <p:nvSpPr>
          <p:cNvPr id="5" name="Footer Placeholder 4"/>
          <p:cNvSpPr>
            <a:spLocks noGrp="1"/>
          </p:cNvSpPr>
          <p:nvPr>
            <p:ph type="ftr" sz="quarter" idx="3"/>
          </p:nvPr>
        </p:nvSpPr>
        <p:spPr>
          <a:xfrm>
            <a:off x="2572282" y="5883278"/>
            <a:ext cx="7084177" cy="365125"/>
          </a:xfrm>
          <a:prstGeom prst="rect">
            <a:avLst/>
          </a:prstGeom>
        </p:spPr>
        <p:txBody>
          <a:bodyPr vert="horz" lIns="91440" tIns="45720" rIns="91440" bIns="45720" rtlCol="0" anchor="ctr"/>
          <a:lstStyle>
            <a:lvl1pPr algn="l">
              <a:defRPr sz="751"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9" y="5883278"/>
            <a:ext cx="551167"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489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891"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8" indent="-214308" algn="l" defTabSz="342891" rtl="0" eaLnBrk="1" latinLnBrk="0" hangingPunct="1">
        <a:spcBef>
          <a:spcPct val="20000"/>
        </a:spcBef>
        <a:spcAft>
          <a:spcPts val="451"/>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199" indent="-214308" algn="l" defTabSz="342891" rtl="0" eaLnBrk="1" latinLnBrk="0" hangingPunct="1">
        <a:spcBef>
          <a:spcPct val="20000"/>
        </a:spcBef>
        <a:spcAft>
          <a:spcPts val="451"/>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091" indent="-214308" algn="l" defTabSz="342891" rtl="0" eaLnBrk="1" latinLnBrk="0" hangingPunct="1">
        <a:spcBef>
          <a:spcPct val="20000"/>
        </a:spcBef>
        <a:spcAft>
          <a:spcPts val="451"/>
        </a:spcAft>
        <a:buClr>
          <a:schemeClr val="accent1">
            <a:lumMod val="75000"/>
          </a:schemeClr>
        </a:buClr>
        <a:buSzPct val="145000"/>
        <a:buFont typeface="Arial"/>
        <a:buChar char="•"/>
        <a:defRPr sz="1351" kern="1200" cap="none">
          <a:solidFill>
            <a:schemeClr val="tx1"/>
          </a:solidFill>
          <a:effectLst/>
          <a:latin typeface="+mn-lt"/>
          <a:ea typeface="+mn-ea"/>
          <a:cs typeface="+mn-cs"/>
        </a:defRPr>
      </a:lvl3pPr>
      <a:lvl4pPr marL="1157259" indent="-128585" algn="l" defTabSz="342891" rtl="0" eaLnBrk="1" latinLnBrk="0" hangingPunct="1">
        <a:spcBef>
          <a:spcPct val="20000"/>
        </a:spcBef>
        <a:spcAft>
          <a:spcPts val="451"/>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50" indent="-128585"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5pPr>
      <a:lvl6pPr marL="1885904"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6pPr>
      <a:lvl7pPr marL="2228795"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7pPr>
      <a:lvl8pPr marL="2571686"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8pPr>
      <a:lvl9pPr marL="2914578"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7" y="5791254"/>
            <a:ext cx="453642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0"/>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r>
              <a:rPr lang="en-US"/>
              <a:t>Name, Copyright Information</a:t>
            </a:r>
          </a:p>
        </p:txBody>
      </p:sp>
      <p:sp>
        <p:nvSpPr>
          <p:cNvPr id="22" name="Footer Placeholder 21"/>
          <p:cNvSpPr>
            <a:spLocks noGrp="1"/>
          </p:cNvSpPr>
          <p:nvPr>
            <p:ph type="ftr" sz="quarter" idx="3"/>
          </p:nvPr>
        </p:nvSpPr>
        <p:spPr>
          <a:xfrm>
            <a:off x="5840098" y="6407946"/>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a:t>Name, Copyright Information</a:t>
            </a:r>
            <a:endParaRPr lang="en-US" dirty="0"/>
          </a:p>
        </p:txBody>
      </p:sp>
      <p:sp>
        <p:nvSpPr>
          <p:cNvPr id="18" name="Slide Number Placeholder 17"/>
          <p:cNvSpPr>
            <a:spLocks noGrp="1"/>
          </p:cNvSpPr>
          <p:nvPr>
            <p:ph type="sldNum" sz="quarter" idx="4"/>
          </p:nvPr>
        </p:nvSpPr>
        <p:spPr>
          <a:xfrm>
            <a:off x="11529696" y="6407946"/>
            <a:ext cx="487680" cy="365125"/>
          </a:xfrm>
          <a:prstGeom prst="rect">
            <a:avLst/>
          </a:prstGeom>
        </p:spPr>
        <p:txBody>
          <a:bodyPr vert="horz" anchor="b"/>
          <a:lstStyle>
            <a:lvl1pPr algn="r" eaLnBrk="1" latinLnBrk="0" hangingPunct="1">
              <a:defRPr kumimoji="0" sz="1000" b="0">
                <a:solidFill>
                  <a:schemeClr val="tx1"/>
                </a:solidFill>
              </a:defRPr>
            </a:lvl1pPr>
            <a:extLst/>
          </a:lstStyle>
          <a:p>
            <a:fld id="{81DF819C-353F-A348-9CD5-312D288A3529}" type="slidenum">
              <a:rPr lang="en-US" smtClean="0"/>
              <a:pPr/>
              <a:t>‹#›</a:t>
            </a:fld>
            <a:endParaRPr lang="en-US"/>
          </a:p>
        </p:txBody>
      </p:sp>
    </p:spTree>
    <p:extLst>
      <p:ext uri="{BB962C8B-B14F-4D97-AF65-F5344CB8AC3E}">
        <p14:creationId xmlns:p14="http://schemas.microsoft.com/office/powerpoint/2010/main" val="16426018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51" indent="-256026"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76" indent="-22859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15" indent="-228594"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1142971" indent="-228594"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4pPr>
      <a:lvl5pPr marL="1371566" indent="-228594" algn="l" rtl="0" eaLnBrk="1" latinLnBrk="0" hangingPunct="1">
        <a:spcBef>
          <a:spcPts val="351"/>
        </a:spcBef>
        <a:buClr>
          <a:schemeClr val="accent2"/>
        </a:buClr>
        <a:buFont typeface="Wingdings 2"/>
        <a:buChar char=""/>
        <a:defRPr kumimoji="0" sz="1800"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lum bright="70000" contrast="-70000"/>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0F07-45B8-4187-8E7F-F92C6C17CFA9}"/>
              </a:ext>
            </a:extLst>
          </p:cNvPr>
          <p:cNvSpPr>
            <a:spLocks noGrp="1"/>
          </p:cNvSpPr>
          <p:nvPr>
            <p:ph type="ctrTitle"/>
          </p:nvPr>
        </p:nvSpPr>
        <p:spPr>
          <a:xfrm>
            <a:off x="4969494" y="4559300"/>
            <a:ext cx="5025407" cy="2951846"/>
          </a:xfrm>
        </p:spPr>
        <p:txBody>
          <a:bodyPr>
            <a:noAutofit/>
          </a:bodyPr>
          <a:lstStyle/>
          <a:p>
            <a:pPr algn="l"/>
            <a:br>
              <a:rPr lang="en-US" sz="1800"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10. Provide a biblical description of the dichotomist view of mankind.  Explain the counseling implications of this doctrine with regard to the inner and outer man.</a:t>
            </a: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18. Describe the doctrine of Union with Christ explaining its biblical basis and implications for Christian living.	</a:t>
            </a: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November 12, 2025</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B77905C-76FA-590B-FF02-EB21927FF986}"/>
              </a:ext>
            </a:extLst>
          </p:cNvPr>
          <p:cNvSpPr txBox="1">
            <a:spLocks/>
          </p:cNvSpPr>
          <p:nvPr/>
        </p:nvSpPr>
        <p:spPr>
          <a:xfrm>
            <a:off x="2416629" y="1467758"/>
            <a:ext cx="9068381" cy="2616199"/>
          </a:xfrm>
          <a:prstGeom prst="rect">
            <a:avLst/>
          </a:prstGeom>
          <a:effectLst/>
        </p:spPr>
        <p:txBody>
          <a:bodyPr vert="horz" lIns="91440" tIns="45720" rIns="91440" bIns="45720" rtlCol="0" anchor="b">
            <a:noAutofit/>
          </a:bodyPr>
          <a:lstStyle>
            <a:lvl1pPr algn="r" defTabSz="342891" rtl="0" eaLnBrk="1" latinLnBrk="0" hangingPunct="1">
              <a:spcBef>
                <a:spcPct val="0"/>
              </a:spcBef>
              <a:buNone/>
              <a:defRPr sz="45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2800" dirty="0">
                <a:solidFill>
                  <a:prstClr val="black"/>
                </a:solidFill>
                <a:latin typeface="Arial" panose="020B0604020202020204" pitchFamily="34" charset="0"/>
                <a:cs typeface="Arial" panose="020B0604020202020204" pitchFamily="34" charset="0"/>
              </a:rPr>
            </a:br>
            <a:r>
              <a:rPr lang="en-US" sz="2800" b="1" u="sng" dirty="0">
                <a:solidFill>
                  <a:prstClr val="black"/>
                </a:solidFill>
                <a:latin typeface="Arial" panose="020B0604020202020204" pitchFamily="34" charset="0"/>
                <a:cs typeface="Arial" panose="020B0604020202020204" pitchFamily="34" charset="0"/>
              </a:rPr>
              <a:t>SMCC Certified Biblical Counseling Training Center</a:t>
            </a:r>
            <a:br>
              <a:rPr lang="en-US" sz="2800" b="1" u="sng" dirty="0">
                <a:solidFill>
                  <a:prstClr val="black"/>
                </a:solidFill>
                <a:latin typeface="Arial" panose="020B0604020202020204" pitchFamily="34" charset="0"/>
                <a:cs typeface="Arial" panose="020B0604020202020204" pitchFamily="34" charset="0"/>
              </a:rPr>
            </a:br>
            <a:br>
              <a:rPr lang="en-US" sz="2800" b="1" u="sng" dirty="0">
                <a:solidFill>
                  <a:prstClr val="black"/>
                </a:solidFill>
                <a:latin typeface="Arial" panose="020B0604020202020204" pitchFamily="34" charset="0"/>
                <a:cs typeface="Arial" panose="020B0604020202020204" pitchFamily="34" charset="0"/>
              </a:rPr>
            </a:br>
            <a:r>
              <a:rPr lang="en-US" sz="2800" b="1" u="sng" dirty="0">
                <a:solidFill>
                  <a:prstClr val="black"/>
                </a:solidFill>
                <a:latin typeface="Arial" panose="020B0604020202020204" pitchFamily="34" charset="0"/>
                <a:cs typeface="Arial" panose="020B0604020202020204" pitchFamily="34" charset="0"/>
              </a:rPr>
              <a:t>Biblical Counseling Class</a:t>
            </a:r>
            <a:br>
              <a:rPr lang="en-US" sz="2800" b="1" u="sng" dirty="0">
                <a:solidFill>
                  <a:prstClr val="black"/>
                </a:solidFill>
                <a:latin typeface="Arial" panose="020B0604020202020204" pitchFamily="34" charset="0"/>
                <a:cs typeface="Arial" panose="020B0604020202020204" pitchFamily="34" charset="0"/>
              </a:rPr>
            </a:br>
            <a:br>
              <a:rPr lang="en-US" sz="2800" b="1" u="sng" dirty="0">
                <a:solidFill>
                  <a:prstClr val="black"/>
                </a:solidFill>
                <a:latin typeface="Arial" panose="020B0604020202020204" pitchFamily="34" charset="0"/>
                <a:cs typeface="Arial" panose="020B0604020202020204" pitchFamily="34" charset="0"/>
              </a:rPr>
            </a:br>
            <a:r>
              <a:rPr lang="en-US" sz="2800" b="1" u="sng" dirty="0">
                <a:solidFill>
                  <a:prstClr val="black"/>
                </a:solidFill>
                <a:latin typeface="Arial" panose="020B0604020202020204" pitchFamily="34" charset="0"/>
                <a:cs typeface="Arial" panose="020B0604020202020204" pitchFamily="34" charset="0"/>
              </a:rPr>
              <a:t>Association of Certified Biblical Counselors (ACBC)</a:t>
            </a:r>
            <a:br>
              <a:rPr lang="en-US" sz="2800" dirty="0">
                <a:solidFill>
                  <a:prstClr val="black"/>
                </a:solidFill>
                <a:latin typeface="Arial" panose="020B0604020202020204" pitchFamily="34" charset="0"/>
                <a:cs typeface="Arial" panose="020B0604020202020204" pitchFamily="34" charset="0"/>
              </a:rPr>
            </a:br>
            <a:br>
              <a:rPr lang="en-US" sz="2800" dirty="0">
                <a:solidFill>
                  <a:prstClr val="black"/>
                </a:solidFill>
                <a:latin typeface="Arial" panose="020B0604020202020204" pitchFamily="34" charset="0"/>
                <a:cs typeface="Arial" panose="020B0604020202020204" pitchFamily="34" charset="0"/>
              </a:rPr>
            </a:br>
            <a:endParaRPr lang="en-US" sz="28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F53D81-F42E-0DAC-8629-31A4AD9E44DD}"/>
              </a:ext>
            </a:extLst>
          </p:cNvPr>
          <p:cNvPicPr>
            <a:picLocks noChangeAspect="1"/>
          </p:cNvPicPr>
          <p:nvPr/>
        </p:nvPicPr>
        <p:blipFill>
          <a:blip r:embed="rId3"/>
          <a:stretch>
            <a:fillRect/>
          </a:stretch>
        </p:blipFill>
        <p:spPr>
          <a:xfrm>
            <a:off x="9439552" y="5792344"/>
            <a:ext cx="1304649" cy="1091057"/>
          </a:xfrm>
          <a:prstGeom prst="rect">
            <a:avLst/>
          </a:prstGeom>
        </p:spPr>
      </p:pic>
    </p:spTree>
    <p:extLst>
      <p:ext uri="{BB962C8B-B14F-4D97-AF65-F5344CB8AC3E}">
        <p14:creationId xmlns:p14="http://schemas.microsoft.com/office/powerpoint/2010/main" val="383052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15B6C-52D5-C5F3-AFC2-A63F54F27C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33FBDF-E747-ACEF-F684-F61B1A182A4D}"/>
              </a:ext>
            </a:extLst>
          </p:cNvPr>
          <p:cNvSpPr txBox="1"/>
          <p:nvPr/>
        </p:nvSpPr>
        <p:spPr>
          <a:xfrm>
            <a:off x="97971" y="341361"/>
            <a:ext cx="12192000" cy="563231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 1 Thessalonians 5:23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Now may the God of peace Himself sanctify you wholly, and may your entire spirit, soul, and body be kept blameless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Trichotomy: Typically cited as primary evidence of a threefold composition.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Dichotomy: Sees the verse as either a flourish highlighting the fullness of human nature or as a stylistic emphasis rather than a technical distinction of different components.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Hebrews 4:12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For the word of God is living and active, sharper than any double-edged sword. It pierces even to dividing soul and spirit, joints and marrow</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Trichotomy: Soul and spirit are individually addressed in this passage, supporting a three-part view.</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Dichotomy: Argues that the passage highlights God’s ability to probe the deepest aspects of the immaterial life rather than suggesting two separate immaterial entities.</a:t>
            </a:r>
          </a:p>
        </p:txBody>
      </p:sp>
      <p:sp>
        <p:nvSpPr>
          <p:cNvPr id="2" name="TextBox 1">
            <a:extLst>
              <a:ext uri="{FF2B5EF4-FFF2-40B4-BE49-F238E27FC236}">
                <a16:creationId xmlns:a16="http://schemas.microsoft.com/office/drawing/2014/main" id="{E32DD480-0431-3237-F7C0-A2BAA269F29C}"/>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287217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37C0-2A10-5CFD-0A04-EEBCDF07D6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7BB3D5-A354-396A-6447-8C25C622534C}"/>
              </a:ext>
            </a:extLst>
          </p:cNvPr>
          <p:cNvSpPr txBox="1"/>
          <p:nvPr/>
        </p:nvSpPr>
        <p:spPr>
          <a:xfrm>
            <a:off x="263978" y="1415372"/>
            <a:ext cx="11664043"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Dichotomy has the strongest Scriptural support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Soul and spirit are the same/interchangeable entity – (soul – </a:t>
            </a:r>
            <a:r>
              <a:rPr lang="en-US" i="1" dirty="0">
                <a:latin typeface="Arial" panose="020B0604020202020204" pitchFamily="34" charset="0"/>
                <a:cs typeface="Arial" panose="020B0604020202020204" pitchFamily="34" charset="0"/>
              </a:rPr>
              <a:t>psyche</a:t>
            </a:r>
            <a:r>
              <a:rPr lang="en-US" dirty="0">
                <a:latin typeface="Arial" panose="020B0604020202020204" pitchFamily="34" charset="0"/>
                <a:cs typeface="Arial" panose="020B0604020202020204" pitchFamily="34" charset="0"/>
              </a:rPr>
              <a:t>) (spirit – </a:t>
            </a:r>
            <a:r>
              <a:rPr lang="en-US" i="1" dirty="0">
                <a:latin typeface="Arial" panose="020B0604020202020204" pitchFamily="34" charset="0"/>
                <a:cs typeface="Arial" panose="020B0604020202020204" pitchFamily="34" charset="0"/>
              </a:rPr>
              <a:t>pneuma</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John 12:27 (soul – </a:t>
            </a:r>
            <a:r>
              <a:rPr lang="en-US" i="1" dirty="0">
                <a:latin typeface="Arial" panose="020B0604020202020204" pitchFamily="34" charset="0"/>
                <a:cs typeface="Arial" panose="020B0604020202020204" pitchFamily="34" charset="0"/>
              </a:rPr>
              <a:t>psyche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Now My </a:t>
            </a:r>
            <a:r>
              <a:rPr lang="en-US" b="1" i="1" dirty="0">
                <a:solidFill>
                  <a:srgbClr val="FF0000"/>
                </a:solidFill>
                <a:latin typeface="Arial" panose="020B0604020202020204" pitchFamily="34" charset="0"/>
                <a:cs typeface="Arial" panose="020B0604020202020204" pitchFamily="34" charset="0"/>
              </a:rPr>
              <a:t>soul </a:t>
            </a:r>
            <a:r>
              <a:rPr lang="en-US" i="1" dirty="0">
                <a:latin typeface="Arial" panose="020B0604020202020204" pitchFamily="34" charset="0"/>
                <a:cs typeface="Arial" panose="020B0604020202020204" pitchFamily="34" charset="0"/>
              </a:rPr>
              <a:t>has become troubled; and what am I to say? ‘Father, save Me from this hour’? But for this purpose I came to this hour</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John 13:21 (spirit – </a:t>
            </a:r>
            <a:r>
              <a:rPr lang="en-US" i="1" dirty="0">
                <a:latin typeface="Arial" panose="020B0604020202020204" pitchFamily="34" charset="0"/>
                <a:cs typeface="Arial" panose="020B0604020202020204" pitchFamily="34" charset="0"/>
              </a:rPr>
              <a:t>pneuma</a:t>
            </a:r>
            <a:r>
              <a:rPr lang="en-US" dirty="0">
                <a:latin typeface="Arial" panose="020B0604020202020204" pitchFamily="34" charset="0"/>
                <a:cs typeface="Arial" panose="020B0604020202020204" pitchFamily="34" charset="0"/>
              </a:rPr>
              <a:t>) –”When Jesus had said these things, He became troubled in </a:t>
            </a:r>
            <a:r>
              <a:rPr lang="en-US" b="1" i="1" dirty="0">
                <a:solidFill>
                  <a:srgbClr val="FF0000"/>
                </a:solidFill>
                <a:latin typeface="Arial" panose="020B0604020202020204" pitchFamily="34" charset="0"/>
                <a:cs typeface="Arial" panose="020B0604020202020204" pitchFamily="34" charset="0"/>
              </a:rPr>
              <a:t>spirit</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John uses soul (12:27) interchangeably with spirit (13:21). </a:t>
            </a:r>
          </a:p>
          <a:p>
            <a:r>
              <a:rPr lang="en-US" dirty="0">
                <a:latin typeface="Arial" panose="020B0604020202020204" pitchFamily="34" charset="0"/>
                <a:cs typeface="Arial" panose="020B0604020202020204" pitchFamily="34" charset="0"/>
              </a:rPr>
              <a:t>Jesus is not saying My soul is troubled in 12:27, but not My Spirit. Jesus is not saying My spirit is troubled in 13:21, but not My soul!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Ecclesiastes 12:7 - </a:t>
            </a:r>
            <a:r>
              <a:rPr lang="en-US" i="1" dirty="0">
                <a:latin typeface="Arial" panose="020B0604020202020204" pitchFamily="34" charset="0"/>
                <a:cs typeface="Arial" panose="020B0604020202020204" pitchFamily="34" charset="0"/>
              </a:rPr>
              <a:t>then the dust will return to the earth as it was, and the spirit will return to God who gave it.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4D321B8-DD39-5C4B-B76F-3DCA993725EF}"/>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255852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87D09-FBB4-753C-0E6A-157D5BB4BB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F9EA775-1A0F-5E5A-38FE-C6EF2C585514}"/>
              </a:ext>
            </a:extLst>
          </p:cNvPr>
          <p:cNvSpPr txBox="1"/>
          <p:nvPr/>
        </p:nvSpPr>
        <p:spPr>
          <a:xfrm>
            <a:off x="157842" y="947287"/>
            <a:ext cx="11664043" cy="5632311"/>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Soul and spirit are the same/interchangeable entity – (soul – </a:t>
            </a:r>
            <a:r>
              <a:rPr lang="en-US" i="1" dirty="0">
                <a:latin typeface="Arial" panose="020B0604020202020204" pitchFamily="34" charset="0"/>
                <a:cs typeface="Arial" panose="020B0604020202020204" pitchFamily="34" charset="0"/>
              </a:rPr>
              <a:t>psyche</a:t>
            </a:r>
            <a:r>
              <a:rPr lang="en-US" dirty="0">
                <a:latin typeface="Arial" panose="020B0604020202020204" pitchFamily="34" charset="0"/>
                <a:cs typeface="Arial" panose="020B0604020202020204" pitchFamily="34" charset="0"/>
              </a:rPr>
              <a:t>) (spirit – </a:t>
            </a:r>
            <a:r>
              <a:rPr lang="en-US" i="1" dirty="0">
                <a:latin typeface="Arial" panose="020B0604020202020204" pitchFamily="34" charset="0"/>
                <a:cs typeface="Arial" panose="020B0604020202020204" pitchFamily="34" charset="0"/>
              </a:rPr>
              <a:t>pneuma</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Hebrews 12:23 – (spirits – </a:t>
            </a:r>
            <a:r>
              <a:rPr lang="en-US" i="1" dirty="0">
                <a:latin typeface="Arial" panose="020B0604020202020204" pitchFamily="34" charset="0"/>
                <a:cs typeface="Arial" panose="020B0604020202020204" pitchFamily="34" charset="0"/>
              </a:rPr>
              <a:t>pneuma</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to the general assembly and church of the firstborn who are enrolled in heaven, and to God, the Judge of all, and to the </a:t>
            </a:r>
            <a:r>
              <a:rPr lang="en-US" b="1" i="1" dirty="0">
                <a:solidFill>
                  <a:srgbClr val="FF0000"/>
                </a:solidFill>
                <a:latin typeface="Arial" panose="020B0604020202020204" pitchFamily="34" charset="0"/>
                <a:cs typeface="Arial" panose="020B0604020202020204" pitchFamily="34" charset="0"/>
              </a:rPr>
              <a:t>spirits</a:t>
            </a:r>
            <a:r>
              <a:rPr lang="en-US" i="1" dirty="0">
                <a:latin typeface="Arial" panose="020B0604020202020204" pitchFamily="34" charset="0"/>
                <a:cs typeface="Arial" panose="020B0604020202020204" pitchFamily="34" charset="0"/>
              </a:rPr>
              <a:t> of the righteous made perfect</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Revelation 6:9 – (souls – </a:t>
            </a:r>
            <a:r>
              <a:rPr lang="en-US" i="1" dirty="0">
                <a:latin typeface="Arial" panose="020B0604020202020204" pitchFamily="34" charset="0"/>
                <a:cs typeface="Arial" panose="020B0604020202020204" pitchFamily="34" charset="0"/>
              </a:rPr>
              <a:t>psyche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When the Lamb broke the fifth seal, I saw underneath the altar the </a:t>
            </a:r>
            <a:r>
              <a:rPr lang="en-US" b="1" i="1" dirty="0">
                <a:solidFill>
                  <a:srgbClr val="FF0000"/>
                </a:solidFill>
                <a:latin typeface="Arial" panose="020B0604020202020204" pitchFamily="34" charset="0"/>
                <a:cs typeface="Arial" panose="020B0604020202020204" pitchFamily="34" charset="0"/>
              </a:rPr>
              <a:t>souls</a:t>
            </a:r>
            <a:r>
              <a:rPr lang="en-US" i="1" dirty="0">
                <a:latin typeface="Arial" panose="020B0604020202020204" pitchFamily="34" charset="0"/>
                <a:cs typeface="Arial" panose="020B0604020202020204" pitchFamily="34" charset="0"/>
              </a:rPr>
              <a:t> of those who had been killed because of the word of God, and because of the testimony which they had maintained</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death, Scripture says either that the “soul” departs or the “spirit” departs. (</a:t>
            </a:r>
            <a:r>
              <a:rPr lang="en-US" b="1" dirty="0">
                <a:latin typeface="Arial" panose="020B0604020202020204" pitchFamily="34" charset="0"/>
                <a:cs typeface="Arial" panose="020B0604020202020204" pitchFamily="34" charset="0"/>
              </a:rPr>
              <a:t>Gen 35:18</a:t>
            </a:r>
            <a:r>
              <a:rPr lang="en-US" dirty="0">
                <a:latin typeface="Arial" panose="020B0604020202020204" pitchFamily="34" charset="0"/>
                <a:cs typeface="Arial" panose="020B0604020202020204" pitchFamily="34" charset="0"/>
              </a:rPr>
              <a:t>; 1 Kings 17:21; Is. 53:12; Luke 12:20)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Scripture nowhere says that a person’s “soul </a:t>
            </a:r>
            <a:r>
              <a:rPr lang="en-US" b="1" dirty="0">
                <a:solidFill>
                  <a:srgbClr val="FF0000"/>
                </a:solidFill>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spirit” departed or went to heaven or were yielded up to God.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Therefore,  the dichotomist view seems best: “spirit” and “soul” are just different words for the same thing, the non-material part of our existence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EA34690-1A86-5AA4-4FCA-F3FEC2812F0F}"/>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239016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953C9-A57E-2548-4848-6772BB98FE26}"/>
              </a:ext>
            </a:extLst>
          </p:cNvPr>
          <p:cNvSpPr txBox="1"/>
          <p:nvPr/>
        </p:nvSpPr>
        <p:spPr>
          <a:xfrm>
            <a:off x="92529" y="1404486"/>
            <a:ext cx="12006942" cy="4278094"/>
          </a:xfrm>
          <a:prstGeom prst="rect">
            <a:avLst/>
          </a:prstGeom>
          <a:noFill/>
        </p:spPr>
        <p:txBody>
          <a:bodyPr wrap="square">
            <a:spAutoFit/>
          </a:bodyPr>
          <a:lstStyle/>
          <a:p>
            <a:r>
              <a:rPr lang="en-US" sz="1600" b="1" u="sng" dirty="0">
                <a:latin typeface="Arial" panose="020B0604020202020204" pitchFamily="34" charset="0"/>
                <a:cs typeface="Arial" panose="020B0604020202020204" pitchFamily="34" charset="0"/>
              </a:rPr>
              <a:t>Practical Implications for Believers</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1. Unity of the Human Person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Scripture emphasizes that humans are holistic beings, called to love God with all heart, soul, mind, and strength (Mark 12:30).</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2. Biblical Counseling and Ministry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focus is on the importance of understanding a believer’s inner life to holistically address spiritual growth, emotional well-being, and bodily stewardship.</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3. Worship and Devotion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Scripture calls for worship in “spirit and truth” (John 4:24). There is a depth of communion with God, which serves as the locus for true worship, sanctification, and fellowship with the Holy Spirit.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47855C2-D20E-85EB-7D64-90155EA9E9C9}"/>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268966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8BEA2-6547-2FBE-F4FA-2CF6A87AC4A5}"/>
              </a:ext>
            </a:extLst>
          </p:cNvPr>
          <p:cNvSpPr txBox="1"/>
          <p:nvPr/>
        </p:nvSpPr>
        <p:spPr>
          <a:xfrm>
            <a:off x="108857" y="885067"/>
            <a:ext cx="11974286" cy="9771906"/>
          </a:xfrm>
          <a:prstGeom prst="rect">
            <a:avLst/>
          </a:prstGeom>
          <a:noFill/>
        </p:spPr>
        <p:txBody>
          <a:bodyPr wrap="square">
            <a:spAutoFit/>
          </a:bodyPr>
          <a:lstStyle/>
          <a:p>
            <a:r>
              <a:rPr lang="en-US" sz="1700" b="1" u="sng" dirty="0">
                <a:latin typeface="Arial" panose="020B0604020202020204" pitchFamily="34" charset="0"/>
                <a:cs typeface="Arial" panose="020B0604020202020204" pitchFamily="34" charset="0"/>
              </a:rPr>
              <a:t>Counseling Implications from dichotomy to the inner and outer man.</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emphasis of Scripture on the </a:t>
            </a:r>
            <a:r>
              <a:rPr lang="en-US" sz="1700" b="1" dirty="0">
                <a:solidFill>
                  <a:srgbClr val="FF0000"/>
                </a:solidFill>
                <a:latin typeface="Arial" panose="020B0604020202020204" pitchFamily="34" charset="0"/>
                <a:cs typeface="Arial" panose="020B0604020202020204" pitchFamily="34" charset="0"/>
              </a:rPr>
              <a:t>overall unity of man</a:t>
            </a:r>
            <a:r>
              <a:rPr lang="en-US" sz="1700" dirty="0">
                <a:latin typeface="Arial" panose="020B0604020202020204" pitchFamily="34" charset="0"/>
                <a:cs typeface="Arial" panose="020B0604020202020204" pitchFamily="34" charset="0"/>
              </a:rPr>
              <a:t>. Gen. 2:7 - </a:t>
            </a:r>
            <a:r>
              <a:rPr lang="en-US" sz="1700" i="1" dirty="0">
                <a:latin typeface="Arial" panose="020B0604020202020204" pitchFamily="34" charset="0"/>
                <a:cs typeface="Arial" panose="020B0604020202020204" pitchFamily="34" charset="0"/>
              </a:rPr>
              <a:t>Then the Lord God formed the man of dust from the ground, and breathed into his nostrils the breath of life; and the man became a living person. </a:t>
            </a:r>
          </a:p>
          <a:p>
            <a:endParaRPr lang="en-US" sz="1700" i="1" dirty="0">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Man is a </a:t>
            </a:r>
            <a:r>
              <a:rPr lang="en-US" sz="1700" b="1" dirty="0">
                <a:solidFill>
                  <a:srgbClr val="FF0000"/>
                </a:solidFill>
                <a:latin typeface="Arial" panose="020B0604020202020204" pitchFamily="34" charset="0"/>
                <a:cs typeface="Arial" panose="020B0604020202020204" pitchFamily="34" charset="0"/>
              </a:rPr>
              <a:t>complex whole</a:t>
            </a:r>
            <a:r>
              <a:rPr lang="en-US" sz="1700" dirty="0">
                <a:latin typeface="Arial" panose="020B0604020202020204" pitchFamily="34" charset="0"/>
                <a:cs typeface="Arial" panose="020B0604020202020204" pitchFamily="34" charset="0"/>
              </a:rPr>
              <a:t>. MacArthur - </a:t>
            </a:r>
            <a:r>
              <a:rPr lang="en-US" sz="1700" b="1" i="1" dirty="0">
                <a:solidFill>
                  <a:srgbClr val="FF0000"/>
                </a:solidFill>
                <a:latin typeface="Arial" panose="020B0604020202020204" pitchFamily="34" charset="0"/>
                <a:cs typeface="Arial" panose="020B0604020202020204" pitchFamily="34" charset="0"/>
              </a:rPr>
              <a:t>Complex Unity </a:t>
            </a:r>
          </a:p>
          <a:p>
            <a:pPr>
              <a:lnSpc>
                <a:spcPct val="150000"/>
              </a:lnSpc>
            </a:pPr>
            <a:r>
              <a:rPr lang="en-US" sz="1700" dirty="0">
                <a:latin typeface="Arial" panose="020B0604020202020204" pitchFamily="34" charset="0"/>
                <a:cs typeface="Arial" panose="020B0604020202020204" pitchFamily="34" charset="0"/>
              </a:rPr>
              <a:t>We are to grow in holiness and love for God in our bodies as well as spirits or souls (2 Cor. 7:1).</a:t>
            </a:r>
          </a:p>
          <a:p>
            <a:pPr>
              <a:lnSpc>
                <a:spcPct val="150000"/>
              </a:lnSpc>
            </a:pPr>
            <a:r>
              <a:rPr lang="en-US" sz="1700" dirty="0">
                <a:latin typeface="Arial" panose="020B0604020202020204" pitchFamily="34" charset="0"/>
                <a:cs typeface="Arial" panose="020B0604020202020204" pitchFamily="34" charset="0"/>
              </a:rPr>
              <a:t>Man cannot be separated into his two parts (in this life). Attempts to divide man into his two parts and to allocate them for care and analysis will fail. </a:t>
            </a:r>
          </a:p>
          <a:p>
            <a:pPr>
              <a:lnSpc>
                <a:spcPct val="150000"/>
              </a:lnSpc>
            </a:pPr>
            <a:r>
              <a:rPr lang="en-US" sz="1700" dirty="0">
                <a:latin typeface="Arial" panose="020B0604020202020204" pitchFamily="34" charset="0"/>
                <a:cs typeface="Arial" panose="020B0604020202020204" pitchFamily="34" charset="0"/>
              </a:rPr>
              <a:t>The body affects the soul/spirit, and the soul/spirit, the body. This is obvious in many cases and more subtle in others.  Can’t treat the body and ignore the soul/spirit and vice versa.</a:t>
            </a:r>
          </a:p>
          <a:p>
            <a:pPr>
              <a:lnSpc>
                <a:spcPct val="150000"/>
              </a:lnSpc>
            </a:pPr>
            <a:r>
              <a:rPr lang="en-US" sz="1700" dirty="0">
                <a:latin typeface="Arial" panose="020B0604020202020204" pitchFamily="34" charset="0"/>
                <a:cs typeface="Arial" panose="020B0604020202020204" pitchFamily="34" charset="0"/>
              </a:rPr>
              <a:t>Presupposition - man is made of two parts but is a complex unity which cannot be separated or neglected in counseling.</a:t>
            </a:r>
          </a:p>
          <a:p>
            <a:pPr>
              <a:lnSpc>
                <a:spcPct val="150000"/>
              </a:lnSpc>
            </a:pPr>
            <a:r>
              <a:rPr lang="en-US" sz="1700" dirty="0">
                <a:latin typeface="Arial" panose="020B0604020202020204" pitchFamily="34" charset="0"/>
                <a:cs typeface="Arial" panose="020B0604020202020204" pitchFamily="34" charset="0"/>
              </a:rPr>
              <a:t>The biblical counselor must consider and involve the body in counseling consideration.</a:t>
            </a:r>
          </a:p>
          <a:p>
            <a:pPr>
              <a:lnSpc>
                <a:spcPct val="150000"/>
              </a:lnSpc>
            </a:pPr>
            <a:r>
              <a:rPr lang="en-US" sz="1700" dirty="0">
                <a:latin typeface="Arial" panose="020B0604020202020204" pitchFamily="34" charset="0"/>
                <a:cs typeface="Arial" panose="020B0604020202020204" pitchFamily="34" charset="0"/>
              </a:rPr>
              <a:t>PDI asks about current physical health matters and condition - most recent check up and results; previous major illnesses   	and chronic physical conditions; current medication.</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a:t>
            </a:r>
          </a:p>
          <a:p>
            <a:pPr marL="342900" indent="-342900">
              <a:buAutoNum type="arabicParenR"/>
            </a:pPr>
            <a:endParaRPr lang="en-US" sz="1700" dirty="0">
              <a:latin typeface="Arial" panose="020B0604020202020204" pitchFamily="34" charset="0"/>
              <a:cs typeface="Arial" panose="020B0604020202020204" pitchFamily="34" charset="0"/>
            </a:endParaRPr>
          </a:p>
          <a:p>
            <a:pPr marL="342900" indent="-342900">
              <a:buAutoNum type="arabicParenR"/>
            </a:pPr>
            <a:endParaRPr lang="en-US" sz="1700" dirty="0">
              <a:latin typeface="Arial" panose="020B0604020202020204" pitchFamily="34" charset="0"/>
              <a:cs typeface="Arial" panose="020B0604020202020204" pitchFamily="34" charset="0"/>
            </a:endParaRPr>
          </a:p>
          <a:p>
            <a:pPr marL="342900" indent="-342900">
              <a:buAutoNum type="arabicParenR"/>
            </a:pPr>
            <a:endParaRPr lang="en-US" sz="1700" dirty="0">
              <a:latin typeface="Arial" panose="020B0604020202020204" pitchFamily="34" charset="0"/>
              <a:cs typeface="Arial" panose="020B0604020202020204" pitchFamily="34" charset="0"/>
            </a:endParaRPr>
          </a:p>
          <a:p>
            <a:pPr marL="342900" indent="-342900">
              <a:buAutoNum type="arabicParenR"/>
            </a:pPr>
            <a:endParaRPr lang="en-US" sz="1700" dirty="0">
              <a:latin typeface="Arial" panose="020B0604020202020204" pitchFamily="34" charset="0"/>
              <a:cs typeface="Arial" panose="020B0604020202020204" pitchFamily="34" charset="0"/>
            </a:endParaRPr>
          </a:p>
          <a:p>
            <a:pPr marL="342900" indent="-342900">
              <a:buAutoNum type="arabicParenR"/>
            </a:pPr>
            <a:endParaRPr lang="en-US" sz="1700" dirty="0">
              <a:latin typeface="Arial" panose="020B0604020202020204" pitchFamily="34" charset="0"/>
              <a:cs typeface="Arial" panose="020B0604020202020204" pitchFamily="34" charset="0"/>
            </a:endParaRPr>
          </a:p>
          <a:p>
            <a:pPr marL="342900" indent="-342900">
              <a:buAutoNum type="arabicParenR"/>
            </a:pP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036C6BF-2C1F-27B2-E623-186BEC5BC8B8}"/>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271153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808B-61A1-3091-59C6-56080DCEAF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25EAD0-13CB-758D-E9AB-91C78EF96AC8}"/>
              </a:ext>
            </a:extLst>
          </p:cNvPr>
          <p:cNvSpPr txBox="1"/>
          <p:nvPr/>
        </p:nvSpPr>
        <p:spPr>
          <a:xfrm>
            <a:off x="108857" y="646331"/>
            <a:ext cx="11974286" cy="9787295"/>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Counseling Implications from dichotomy to the inner and outer man.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PDI asks about current or past severe emotional incidents; faith identification and affirming questions.</a:t>
            </a:r>
          </a:p>
          <a:p>
            <a:r>
              <a:rPr lang="en-US" dirty="0">
                <a:latin typeface="Arial" panose="020B0604020202020204" pitchFamily="34" charset="0"/>
                <a:cs typeface="Arial" panose="020B0604020202020204" pitchFamily="34" charset="0"/>
              </a:rPr>
              <a:t>PDI asks about outer man considerations (physical health, fitness, manifestations). May need to ask them to see a doctor for a check up</a:t>
            </a:r>
          </a:p>
          <a:p>
            <a:r>
              <a:rPr lang="en-US" dirty="0">
                <a:latin typeface="Arial" panose="020B0604020202020204" pitchFamily="34" charset="0"/>
                <a:cs typeface="Arial" panose="020B0604020202020204" pitchFamily="34" charset="0"/>
              </a:rPr>
              <a:t>PDI asks about inner man considerations (moods, thoughts, emotions, beliefs).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counseling, we ask questions concerning health and physical wellbeing (sleep habits, eating, exercise, alcohol and drug use)</a:t>
            </a:r>
          </a:p>
          <a:p>
            <a:r>
              <a:rPr lang="en-US" dirty="0">
                <a:latin typeface="Arial" panose="020B0604020202020204" pitchFamily="34" charset="0"/>
                <a:cs typeface="Arial" panose="020B0604020202020204" pitchFamily="34" charset="0"/>
              </a:rPr>
              <a:t>Lack of sleep, poor diet, poor fitness, physical negligence (grooming) affect the person’s heart and mind.</a:t>
            </a:r>
          </a:p>
          <a:p>
            <a:r>
              <a:rPr lang="en-US" dirty="0">
                <a:latin typeface="Arial" panose="020B0604020202020204" pitchFamily="34" charset="0"/>
                <a:cs typeface="Arial" panose="020B0604020202020204" pitchFamily="34" charset="0"/>
              </a:rPr>
              <a:t>Stress, anxiety, depression in the heart affect the body causing lack of sleep, over/under eating, lack of exercise – downward spiral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Biblical counseling considers the unity of man, the inner and outer man. We are after heart change – inner man, because from the heart flow the wellspring of life (Prov. 4:23).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not only after behavior modification (external) without modifying the heart (internal).</a:t>
            </a:r>
          </a:p>
          <a:p>
            <a:r>
              <a:rPr lang="en-US" dirty="0">
                <a:latin typeface="Arial" panose="020B0604020202020204" pitchFamily="34" charset="0"/>
                <a:cs typeface="Arial" panose="020B0604020202020204" pitchFamily="34" charset="0"/>
              </a:rPr>
              <a:t>Biblical counseling seeks to help with heart change to transform the inner and outer man in thoughts, words, and deeds (Eph. 4:22-24 and Rom. 12:1-2).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D35FAD1-D267-7A08-29FC-24267ABA79BD}"/>
              </a:ext>
            </a:extLst>
          </p:cNvPr>
          <p:cNvSpPr txBox="1"/>
          <p:nvPr/>
        </p:nvSpPr>
        <p:spPr>
          <a:xfrm>
            <a:off x="2590801" y="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16545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55EEC-2806-2A74-338F-347335DDD71D}"/>
              </a:ext>
            </a:extLst>
          </p:cNvPr>
          <p:cNvSpPr txBox="1"/>
          <p:nvPr/>
        </p:nvSpPr>
        <p:spPr>
          <a:xfrm>
            <a:off x="598713" y="487025"/>
            <a:ext cx="11593287" cy="6370975"/>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				</a:t>
            </a:r>
            <a:r>
              <a:rPr lang="en-US" sz="1700" b="1" u="sng" dirty="0">
                <a:latin typeface="Arial" panose="020B0604020202020204" pitchFamily="34" charset="0"/>
                <a:cs typeface="Arial" panose="020B0604020202020204" pitchFamily="34" charset="0"/>
              </a:rPr>
              <a:t>The Believer’s Union with Christ </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Union with Christ is one of the central doctrines of the Christian faith and a basic dimension of the doctrine of salvation. By being identified with Christ in His atoning death as well as in His resurrection power, believers are credited/imputed with His righteousness and share in His holiness.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vital union that believers have with Jesus Christ makes them recipients of all the spiritual blessings that are found in Him as the Mediator and Redeemer of the elect – the Father’s election in eternity past; the Son’s redemptive life, death, burial, and resurrection; glorification of the saints with Christ in heaven (Romans 1; Ephesians 1; Colossians 3).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Believers are intimately identified with Christ and He with them, Scriptures say they are united – He is in them, and they are in Him. Our life is hidden with Christ in God (Col 3:3); that Christ is Himself our life (Col. 3:4); and Christ lives in us (Gal. 2:20).</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NT Epistles allude to union with Christ in some manner of speaking more than two hundred times (“in Christ”, “in the Lord”, “in Christ Jesus”, and “in Him”). Paul’s favorite designation: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1 Corinthians 12:2 - “</a:t>
            </a:r>
            <a:r>
              <a:rPr lang="en-US" sz="1700" i="1" dirty="0">
                <a:latin typeface="Arial" panose="020B0604020202020204" pitchFamily="34" charset="0"/>
                <a:cs typeface="Arial" panose="020B0604020202020204" pitchFamily="34" charset="0"/>
              </a:rPr>
              <a:t>I know a man in Christ</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Galatians 2:20–21 - “</a:t>
            </a:r>
            <a:r>
              <a:rPr lang="en-US" sz="1700" i="1" dirty="0">
                <a:latin typeface="Arial" panose="020B0604020202020204" pitchFamily="34" charset="0"/>
                <a:cs typeface="Arial" panose="020B0604020202020204" pitchFamily="34" charset="0"/>
              </a:rPr>
              <a:t>I have been crucified with Christ. It is no longer I who live, but Christ who lives in me. And the life I now live in the flesh I live by faith in the Son of God, who loved me and gave himself for me</a:t>
            </a:r>
            <a:r>
              <a:rPr lang="en-US" sz="1700" dirty="0">
                <a:latin typeface="Arial" panose="020B0604020202020204" pitchFamily="34" charset="0"/>
                <a:cs typeface="Arial" panose="020B0604020202020204" pitchFamily="34" charset="0"/>
              </a:rPr>
              <a:t>”.</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758383-498E-6B5B-3161-E178345CC479}"/>
              </a:ext>
            </a:extLst>
          </p:cNvPr>
          <p:cNvSpPr txBox="1"/>
          <p:nvPr/>
        </p:nvSpPr>
        <p:spPr>
          <a:xfrm>
            <a:off x="2100943" y="0"/>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411547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19C3-2100-B065-F5FF-46E395317C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472A0B-CA96-D51D-862C-BB45E6D80E80}"/>
              </a:ext>
            </a:extLst>
          </p:cNvPr>
          <p:cNvSpPr txBox="1"/>
          <p:nvPr/>
        </p:nvSpPr>
        <p:spPr>
          <a:xfrm>
            <a:off x="364670" y="646331"/>
            <a:ext cx="11462660" cy="618630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The Believer’s Union with Christ </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Scripture reveals believers are </a:t>
            </a:r>
            <a:r>
              <a:rPr lang="en-US" b="1" dirty="0">
                <a:solidFill>
                  <a:srgbClr val="FF0000"/>
                </a:solidFill>
                <a:latin typeface="Arial" panose="020B0604020202020204" pitchFamily="34" charset="0"/>
                <a:cs typeface="Arial" panose="020B0604020202020204" pitchFamily="34" charset="0"/>
              </a:rPr>
              <a:t>joined</a:t>
            </a:r>
            <a:r>
              <a:rPr lang="en-US" dirty="0">
                <a:latin typeface="Arial" panose="020B0604020202020204" pitchFamily="34" charset="0"/>
                <a:cs typeface="Arial" panose="020B0604020202020204" pitchFamily="34" charset="0"/>
              </a:rPr>
              <a:t> to Christ: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the branches, and Jesus is the vine (John 15:5)</a:t>
            </a:r>
          </a:p>
          <a:p>
            <a:r>
              <a:rPr lang="en-US" dirty="0">
                <a:latin typeface="Arial" panose="020B0604020202020204" pitchFamily="34" charset="0"/>
                <a:cs typeface="Arial" panose="020B0604020202020204" pitchFamily="34" charset="0"/>
              </a:rPr>
              <a:t>Jesus is the head, and we are His body (1 Cor. 6:15–19)</a:t>
            </a:r>
          </a:p>
          <a:p>
            <a:r>
              <a:rPr lang="en-US" dirty="0">
                <a:latin typeface="Arial" panose="020B0604020202020204" pitchFamily="34" charset="0"/>
                <a:cs typeface="Arial" panose="020B0604020202020204" pitchFamily="34" charset="0"/>
              </a:rPr>
              <a:t>Christ is the foundation, and we are living stones joined to the foundation (1 Peter 2:4–5). </a:t>
            </a:r>
          </a:p>
          <a:p>
            <a:r>
              <a:rPr lang="en-US" dirty="0">
                <a:latin typeface="Arial" panose="020B0604020202020204" pitchFamily="34" charset="0"/>
                <a:cs typeface="Arial" panose="020B0604020202020204" pitchFamily="34" charset="0"/>
              </a:rPr>
              <a:t>Marriage between a husband and wife ultimately points to the union between Christ and believers (Eph. 5:25–31).</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United to Christ by faith, believers lay hold of Christ’s righteousness (Phil. 3:9), and are justified in Him (Gal. 2:17), for there is no condemnation for those who are in Christ Jesus (Rom. 8:1). Thus, declared righteous in Christ, believers are adopted into the family of God through Christ (Eph. 1:5; Gal. 3:26), and are sanctified in Him for holiness and service to God (1 Cor. 1:2).</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God’s Word teaches us that we are chosen in Christ before the foundation of the world and that we are united to Christ by God’s justifying grace alone through our faith alone because of the atoning death of Christ alone </a:t>
            </a:r>
            <a:r>
              <a:rPr lang="en-US" dirty="0">
                <a:latin typeface="Arial" panose="020B0604020202020204" pitchFamily="34" charset="0"/>
                <a:cs typeface="Arial" panose="020B0604020202020204" pitchFamily="34" charset="0"/>
              </a:rPr>
              <a:t>(John 15:4–7; 1 Cor. 15:22; 2 Cor. 12:2; Gal. 3:28; Eph. 1:4; 2:10; Phil. 3:9; 1 Thess. 4:16; 1 John 4:13).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FD1472D-2559-57A8-C96A-8C882DB35ED5}"/>
              </a:ext>
            </a:extLst>
          </p:cNvPr>
          <p:cNvSpPr txBox="1"/>
          <p:nvPr/>
        </p:nvSpPr>
        <p:spPr>
          <a:xfrm>
            <a:off x="2090057" y="0"/>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317278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4A7E-6EE4-B6FB-C2FE-A909650182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AD87AE-ED5C-A82C-BACA-F079993A4C85}"/>
              </a:ext>
            </a:extLst>
          </p:cNvPr>
          <p:cNvSpPr txBox="1"/>
          <p:nvPr/>
        </p:nvSpPr>
        <p:spPr>
          <a:xfrm>
            <a:off x="380999" y="453794"/>
            <a:ext cx="11517085" cy="7155805"/>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				</a:t>
            </a:r>
            <a:r>
              <a:rPr lang="en-US" sz="1700" b="1" u="sng" dirty="0">
                <a:latin typeface="Arial" panose="020B0604020202020204" pitchFamily="34" charset="0"/>
                <a:cs typeface="Arial" panose="020B0604020202020204" pitchFamily="34" charset="0"/>
              </a:rPr>
              <a:t>The Believer’s Union with Christ </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nature of this union is not only that we are in Christ but that </a:t>
            </a:r>
            <a:r>
              <a:rPr lang="en-US" sz="1700" b="1" dirty="0">
                <a:solidFill>
                  <a:srgbClr val="FF0000"/>
                </a:solidFill>
                <a:latin typeface="Arial" panose="020B0604020202020204" pitchFamily="34" charset="0"/>
                <a:cs typeface="Arial" panose="020B0604020202020204" pitchFamily="34" charset="0"/>
              </a:rPr>
              <a:t>He is in us </a:t>
            </a:r>
            <a:r>
              <a:rPr lang="en-US" sz="1700" dirty="0">
                <a:latin typeface="Arial" panose="020B0604020202020204" pitchFamily="34" charset="0"/>
                <a:cs typeface="Arial" panose="020B0604020202020204" pitchFamily="34" charset="0"/>
              </a:rPr>
              <a:t>(John 6:56; Rom. 8:10; 2 Cor. 13:5; Gal. 2:20; Eph. 3:17; Col. 1:27).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Jesus said: “</a:t>
            </a:r>
            <a:r>
              <a:rPr lang="en-US" sz="1700" i="1" dirty="0">
                <a:latin typeface="Arial" panose="020B0604020202020204" pitchFamily="34" charset="0"/>
                <a:cs typeface="Arial" panose="020B0604020202020204" pitchFamily="34" charset="0"/>
              </a:rPr>
              <a:t>Remain in Me, and I in you. Just as the branch cannot bear fruit of itself but must remain in the vine, so neither can you unless you remain in Me. I am the vine, you are the branches; the one who remains in Me, and I in him bears much fruit, for apart from Me you can do nothing. ”</a:t>
            </a:r>
            <a:r>
              <a:rPr lang="en-US" sz="1700" dirty="0">
                <a:latin typeface="Arial" panose="020B0604020202020204" pitchFamily="34" charset="0"/>
                <a:cs typeface="Arial" panose="020B0604020202020204" pitchFamily="34" charset="0"/>
              </a:rPr>
              <a:t> (John 15:4-5).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Union with Christ is the source for progressive sanctification and perseverance. Christ is called our sanctification because it flows from Him (1 Cor. 1:30). We bring forth the fruit of righteousness only as we stay connected to our vine (Jn 15:4-5).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Increasing in holiness is impossible apart from union with Christ. It is the basis of this union that true believers always persevere until the end (John 10:27-29). In Christ, nothing can separate us from the Father’s love (Rom. 8:38-39). Not even death severs this union, for Christians who die are the dead in Christ (1 Thess. 4:14,16) and are present with Him (2 Cor. 5:9).</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Believer’s union with Christ encompasses every step of salvation, from election in eternity past to glorification in eternity future. Those whom God has chosen, whom Christ has purchased, and to whom the Spirit gives life are never contemplated apart from their union with Christ.</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274DA1-7D5D-5657-57D6-D19603C0C019}"/>
              </a:ext>
            </a:extLst>
          </p:cNvPr>
          <p:cNvSpPr txBox="1"/>
          <p:nvPr/>
        </p:nvSpPr>
        <p:spPr>
          <a:xfrm>
            <a:off x="2090057" y="0"/>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32460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6331E-7E37-9735-6509-AB801E5C69E7}"/>
              </a:ext>
            </a:extLst>
          </p:cNvPr>
          <p:cNvSpPr txBox="1"/>
          <p:nvPr/>
        </p:nvSpPr>
        <p:spPr>
          <a:xfrm>
            <a:off x="163284" y="889843"/>
            <a:ext cx="11745686"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Holy Spirit </a:t>
            </a:r>
            <a:r>
              <a:rPr lang="en-US" b="1" dirty="0">
                <a:solidFill>
                  <a:srgbClr val="FF0000"/>
                </a:solidFill>
                <a:latin typeface="Arial" panose="020B0604020202020204" pitchFamily="34" charset="0"/>
                <a:cs typeface="Arial" panose="020B0604020202020204" pitchFamily="34" charset="0"/>
              </a:rPr>
              <a:t>unites individuals to Christ and to the body of Christ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Every believer becomes a true descendant of Abraham by virtue of this union. Scripture calls the new covenant church the “body” and “bride” of Christ on account of this union.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 union between Christ and the church is as close as that between the vine and the branches, between bridegroom and bride, husband and wife, cornerstone and building. Together with him it can be called the one Christ (1 Cor. 12:12). Just as through his suffering and death Christ was exalted in his resurrection and ascension to be head of the church, so now the church has to be formed into the body of Christ</a:t>
            </a:r>
            <a:r>
              <a:rPr lang="en-US" dirty="0">
                <a:latin typeface="Arial" panose="020B0604020202020204" pitchFamily="34" charset="0"/>
                <a:cs typeface="Arial" panose="020B0604020202020204" pitchFamily="34" charset="0"/>
              </a:rPr>
              <a:t>.” Herman Bavinck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Cor. 12:12-13 For just as the body is one and yet has many parts, and all the parts of the body, though they are many, are one body, so also is Christ. For by one Spirit we were all baptized into one body, whether Jews or Greeks, whether slaves or free, and we were all made to drink of one Spirit.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result of this union between Christ and His church is that the individual members of His body are united to one another and have a mutual communion and fellowship with the triune God and all other believers. This communion is strengthened by a continual use of the means of grace—especially in the Lord’s Supper as believers jointly feed on Christ by faith.</a:t>
            </a:r>
          </a:p>
        </p:txBody>
      </p:sp>
      <p:sp>
        <p:nvSpPr>
          <p:cNvPr id="2" name="TextBox 1">
            <a:extLst>
              <a:ext uri="{FF2B5EF4-FFF2-40B4-BE49-F238E27FC236}">
                <a16:creationId xmlns:a16="http://schemas.microsoft.com/office/drawing/2014/main" id="{7203FEE9-8F1F-9CF2-D391-A100AE612249}"/>
              </a:ext>
            </a:extLst>
          </p:cNvPr>
          <p:cNvSpPr txBox="1"/>
          <p:nvPr/>
        </p:nvSpPr>
        <p:spPr>
          <a:xfrm>
            <a:off x="2100943" y="172135"/>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350519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3AA498-DAF7-B800-12C4-39174536E711}"/>
              </a:ext>
            </a:extLst>
          </p:cNvPr>
          <p:cNvSpPr txBox="1"/>
          <p:nvPr/>
        </p:nvSpPr>
        <p:spPr>
          <a:xfrm>
            <a:off x="326571" y="394692"/>
            <a:ext cx="11865429" cy="646330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Upcoming Classes</a:t>
            </a: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November 19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pitchFamily="34" charset="0"/>
                <a:cs typeface="Arial" panose="020B0604020202020204" pitchFamily="34" charset="0"/>
              </a:rPr>
              <a:t>19.</a:t>
            </a: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Explain the biblical categories of past, present, and future sanctification.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Explain the synergistic nature of sanctification being sure to describe the relationship between God’s grace and moral effort in the Christian life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November 26  </a:t>
            </a: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class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December 3</a:t>
            </a: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Provide a biblical description of the church.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What role should the church play in the counseling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December 10</a:t>
            </a: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 Explain the role of the Holy Spirit in the Christian life describing the importance of this role in the counseling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Provide your understanding of how the Holy Spirit guides Christians in the decisions they make today.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863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7589C-DB7A-BE59-01BB-CC07CCD40E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4F418A-79B3-8E4C-4471-3E0E8679D2C5}"/>
              </a:ext>
            </a:extLst>
          </p:cNvPr>
          <p:cNvSpPr txBox="1"/>
          <p:nvPr/>
        </p:nvSpPr>
        <p:spPr>
          <a:xfrm>
            <a:off x="0" y="808809"/>
            <a:ext cx="12083143" cy="5632311"/>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Union with Christ – Five Characteristics of the Believer’s Union with Christ</a:t>
            </a:r>
          </a:p>
          <a:p>
            <a:endParaRPr lang="en-US" dirty="0">
              <a:latin typeface="Arial" panose="020B0604020202020204" pitchFamily="34" charset="0"/>
              <a:cs typeface="Arial" panose="020B0604020202020204" pitchFamily="34" charset="0"/>
            </a:endParaRPr>
          </a:p>
          <a:p>
            <a:pPr marL="171450" indent="-171450">
              <a:buFontTx/>
              <a:buChar char="-"/>
            </a:pPr>
            <a:r>
              <a:rPr lang="en-US" b="1" u="sng" dirty="0">
                <a:latin typeface="Arial" panose="020B0604020202020204" pitchFamily="34" charset="0"/>
                <a:cs typeface="Arial" panose="020B0604020202020204" pitchFamily="34" charset="0"/>
              </a:rPr>
              <a:t>Organic union</a:t>
            </a:r>
            <a:r>
              <a:rPr lang="en-US" dirty="0">
                <a:latin typeface="Arial" panose="020B0604020202020204" pitchFamily="34" charset="0"/>
                <a:cs typeface="Arial" panose="020B0604020202020204" pitchFamily="34" charset="0"/>
              </a:rPr>
              <a:t> - Christ and believers form one body of which he is the head, and they are members - what is true of the head is true of the body. </a:t>
            </a:r>
          </a:p>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r>
              <a:rPr lang="en-US" b="1" u="sng" dirty="0">
                <a:latin typeface="Arial" panose="020B0604020202020204" pitchFamily="34" charset="0"/>
                <a:cs typeface="Arial" panose="020B0604020202020204" pitchFamily="34" charset="0"/>
              </a:rPr>
              <a:t>Legal union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Christ is the representative head of his people and fitting them to be the beneficiary of the substitutionary work of salvation. </a:t>
            </a:r>
          </a:p>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r>
              <a:rPr lang="en-US" b="1" u="sng" dirty="0">
                <a:latin typeface="Arial" panose="020B0604020202020204" pitchFamily="34" charset="0"/>
                <a:cs typeface="Arial" panose="020B0604020202020204" pitchFamily="34" charset="0"/>
              </a:rPr>
              <a:t>Vital union </a:t>
            </a:r>
            <a:r>
              <a:rPr lang="en-US" dirty="0">
                <a:latin typeface="Arial" panose="020B0604020202020204" pitchFamily="34" charset="0"/>
                <a:cs typeface="Arial" panose="020B0604020202020204" pitchFamily="34" charset="0"/>
              </a:rPr>
              <a:t>- All spiritual life and vitality flows from the vine to the branches, such that the life of Christ becomes the dominating and animating principle of believer’s lives (Gal. 2:20). </a:t>
            </a:r>
          </a:p>
          <a:p>
            <a:endParaRPr lang="en-US" dirty="0">
              <a:latin typeface="Arial" panose="020B0604020202020204" pitchFamily="34" charset="0"/>
              <a:cs typeface="Arial" panose="020B0604020202020204" pitchFamily="34" charset="0"/>
            </a:endParaRPr>
          </a:p>
          <a:p>
            <a:pPr marL="171450" indent="-171450">
              <a:buFontTx/>
              <a:buChar char="-"/>
            </a:pPr>
            <a:r>
              <a:rPr lang="en-US" b="1" u="sng" dirty="0">
                <a:latin typeface="Arial" panose="020B0604020202020204" pitchFamily="34" charset="0"/>
                <a:cs typeface="Arial" panose="020B0604020202020204" pitchFamily="34" charset="0"/>
              </a:rPr>
              <a:t>Spiritual union </a:t>
            </a:r>
            <a:r>
              <a:rPr lang="en-US" dirty="0">
                <a:latin typeface="Arial" panose="020B0604020202020204" pitchFamily="34" charset="0"/>
                <a:cs typeface="Arial" panose="020B0604020202020204" pitchFamily="34" charset="0"/>
              </a:rPr>
              <a:t>- spiritual life is communicated to and strengthened within the believer and this union has its source in and is mediated by the Holy Spirit (Romans 8: 9-10); 1 Cor. (12:13); John 14:17-18 ).</a:t>
            </a:r>
          </a:p>
          <a:p>
            <a:endParaRPr lang="en-US" dirty="0">
              <a:latin typeface="Arial" panose="020B0604020202020204" pitchFamily="34" charset="0"/>
              <a:cs typeface="Arial" panose="020B0604020202020204" pitchFamily="34" charset="0"/>
            </a:endParaRPr>
          </a:p>
          <a:p>
            <a:pPr marL="171450" indent="-171450">
              <a:buFontTx/>
              <a:buChar char="-"/>
            </a:pPr>
            <a:r>
              <a:rPr lang="en-US" b="1" u="sng" dirty="0">
                <a:latin typeface="Arial" panose="020B0604020202020204" pitchFamily="34" charset="0"/>
                <a:cs typeface="Arial" panose="020B0604020202020204" pitchFamily="34" charset="0"/>
              </a:rPr>
              <a:t>Permanent union</a:t>
            </a:r>
            <a:r>
              <a:rPr lang="en-US" dirty="0">
                <a:latin typeface="Arial" panose="020B0604020202020204" pitchFamily="34" charset="0"/>
                <a:cs typeface="Arial" panose="020B0604020202020204" pitchFamily="34" charset="0"/>
              </a:rPr>
              <a:t> - Can never be severed, as nothing can separate us from the love of God which is ours in union with Jesus Christ our Lord (Romans 8:38-39). </a:t>
            </a:r>
          </a:p>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9E61C1-A25B-DA8F-48F6-2EA68E649456}"/>
              </a:ext>
            </a:extLst>
          </p:cNvPr>
          <p:cNvSpPr txBox="1"/>
          <p:nvPr/>
        </p:nvSpPr>
        <p:spPr>
          <a:xfrm>
            <a:off x="2383973" y="128188"/>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288732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A00B-270D-238C-B25B-EDAD52ABB1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650E23-C5E6-8A98-82CD-C0F48A06946E}"/>
              </a:ext>
            </a:extLst>
          </p:cNvPr>
          <p:cNvSpPr txBox="1"/>
          <p:nvPr/>
        </p:nvSpPr>
        <p:spPr>
          <a:xfrm>
            <a:off x="0" y="1166842"/>
            <a:ext cx="11800114" cy="4801314"/>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Union with Christ – Implications</a:t>
            </a:r>
          </a:p>
          <a:p>
            <a:endParaRPr lang="en-US" dirty="0">
              <a:latin typeface="Arial" panose="020B0604020202020204" pitchFamily="34" charset="0"/>
              <a:cs typeface="Arial" panose="020B0604020202020204" pitchFamily="34" charset="0"/>
            </a:endParaRPr>
          </a:p>
          <a:p>
            <a:pPr marL="171450" indent="-171450">
              <a:buFontTx/>
              <a:buChar char="-"/>
            </a:pPr>
            <a:r>
              <a:rPr lang="en-US" dirty="0">
                <a:latin typeface="Arial" panose="020B0604020202020204" pitchFamily="34" charset="0"/>
                <a:cs typeface="Arial" panose="020B0604020202020204" pitchFamily="34" charset="0"/>
              </a:rPr>
              <a:t>Since the Son is united to the Father and to the Spirit, believers, by their participation in Christ, are also made one with God the Father and God the Holy Spirit. Christians are brought into the divine life of the triune God (2 Peter 1:4).</a:t>
            </a:r>
          </a:p>
          <a:p>
            <a:endParaRPr lang="en-US" dirty="0">
              <a:latin typeface="Arial" panose="020B0604020202020204" pitchFamily="34" charset="0"/>
              <a:cs typeface="Arial" panose="020B0604020202020204" pitchFamily="34" charset="0"/>
            </a:endParaRPr>
          </a:p>
          <a:p>
            <a:pPr marL="171450" indent="-171450">
              <a:buFontTx/>
              <a:buChar char="-"/>
            </a:pPr>
            <a:r>
              <a:rPr lang="en-US" b="1" dirty="0">
                <a:solidFill>
                  <a:srgbClr val="FF0000"/>
                </a:solidFill>
                <a:latin typeface="Arial" panose="020B0604020202020204" pitchFamily="34" charset="0"/>
                <a:cs typeface="Arial" panose="020B0604020202020204" pitchFamily="34" charset="0"/>
              </a:rPr>
              <a:t>Those who are one with Christ are also one with everyone else who is one with Christ and is the fundamental unity of all believers in Christ. Not only a personal relationship with Jesus, but a corporate relationship with Christ, for we are united to all who are united to Him. We are the unified members of his body (Romans 12:5; 1 Cor. 12:26: Eph. 5:23). A Christian cannot be united to Christ apart from his church - to tear the head from the body. No union with Christ that does not issue in fellowship with his church (1 Corinthians 1:9; 1 John 1:3). </a:t>
            </a:r>
          </a:p>
          <a:p>
            <a:endParaRPr lang="en-US" b="1" dirty="0">
              <a:solidFill>
                <a:srgbClr val="FF0000"/>
              </a:solidFill>
              <a:latin typeface="Arial" panose="020B0604020202020204" pitchFamily="34" charset="0"/>
              <a:cs typeface="Arial" panose="020B0604020202020204" pitchFamily="34" charset="0"/>
            </a:endParaRPr>
          </a:p>
          <a:p>
            <a:pPr marL="171450" indent="-171450">
              <a:buFontTx/>
              <a:buChar char="-"/>
            </a:pPr>
            <a:r>
              <a:rPr lang="en-US" b="1" dirty="0">
                <a:solidFill>
                  <a:srgbClr val="FF0000"/>
                </a:solidFill>
                <a:latin typeface="Arial" panose="020B0604020202020204" pitchFamily="34" charset="0"/>
                <a:cs typeface="Arial" panose="020B0604020202020204" pitchFamily="34" charset="0"/>
              </a:rPr>
              <a:t>Every spiritual benefit received in salvation </a:t>
            </a:r>
            <a:r>
              <a:rPr lang="en-US" dirty="0">
                <a:latin typeface="Arial" panose="020B0604020202020204" pitchFamily="34" charset="0"/>
                <a:cs typeface="Arial" panose="020B0604020202020204" pitchFamily="34" charset="0"/>
              </a:rPr>
              <a:t>comes </a:t>
            </a:r>
            <a:r>
              <a:rPr lang="en-US" b="1" dirty="0">
                <a:solidFill>
                  <a:srgbClr val="FF0000"/>
                </a:solidFill>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through Christ: adoption, justification, sanctification, fruitfulness, perseverance, resurrection, and glory is </a:t>
            </a:r>
            <a:r>
              <a:rPr lang="en-US" b="1" dirty="0">
                <a:solidFill>
                  <a:srgbClr val="FF0000"/>
                </a:solidFill>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received as we share </a:t>
            </a:r>
            <a:r>
              <a:rPr lang="en-US" b="1" dirty="0">
                <a:solidFill>
                  <a:srgbClr val="FF0000"/>
                </a:solidFill>
                <a:latin typeface="Arial" panose="020B0604020202020204" pitchFamily="34" charset="0"/>
                <a:cs typeface="Arial" panose="020B0604020202020204" pitchFamily="34" charset="0"/>
              </a:rPr>
              <a:t>in</a:t>
            </a:r>
            <a:r>
              <a:rPr lang="en-US" dirty="0">
                <a:latin typeface="Arial" panose="020B0604020202020204" pitchFamily="34" charset="0"/>
                <a:cs typeface="Arial" panose="020B0604020202020204" pitchFamily="34" charset="0"/>
              </a:rPr>
              <a:t> Christ. No spiritual blessings in all the world is found anywhere but in Jesus. </a:t>
            </a:r>
          </a:p>
          <a:p>
            <a:pPr marL="171450" indent="-171450">
              <a:buFontTx/>
              <a:buChar char="-"/>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0DAC88C-52F1-4A4B-CCC3-AC9989992692}"/>
              </a:ext>
            </a:extLst>
          </p:cNvPr>
          <p:cNvSpPr txBox="1"/>
          <p:nvPr/>
        </p:nvSpPr>
        <p:spPr>
          <a:xfrm>
            <a:off x="2383973" y="132389"/>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1716994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8A5787-405A-D90C-4CB3-26D3BD3E8789}"/>
              </a:ext>
            </a:extLst>
          </p:cNvPr>
          <p:cNvSpPr txBox="1"/>
          <p:nvPr/>
        </p:nvSpPr>
        <p:spPr>
          <a:xfrm>
            <a:off x="376918" y="807648"/>
            <a:ext cx="11438164" cy="5909310"/>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Union with Christ and implications for Christian living</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Christians have </a:t>
            </a:r>
            <a:r>
              <a:rPr lang="en-US" b="1" dirty="0">
                <a:solidFill>
                  <a:srgbClr val="FF0000"/>
                </a:solidFill>
                <a:latin typeface="Arial" panose="020B0604020202020204" pitchFamily="34" charset="0"/>
                <a:cs typeface="Arial" panose="020B0604020202020204" pitchFamily="34" charset="0"/>
              </a:rPr>
              <a:t>been</a:t>
            </a:r>
            <a:r>
              <a:rPr lang="en-US" dirty="0">
                <a:latin typeface="Arial" panose="020B0604020202020204" pitchFamily="34" charset="0"/>
                <a:cs typeface="Arial" panose="020B0604020202020204" pitchFamily="34" charset="0"/>
              </a:rPr>
              <a:t> justified, regenerated, and positionally sanctified – </a:t>
            </a:r>
            <a:r>
              <a:rPr lang="en-US" b="1" dirty="0">
                <a:solidFill>
                  <a:srgbClr val="FF0000"/>
                </a:solidFill>
                <a:latin typeface="Arial" panose="020B0604020202020204" pitchFamily="34" charset="0"/>
                <a:cs typeface="Arial" panose="020B0604020202020204" pitchFamily="34" charset="0"/>
              </a:rPr>
              <a:t>their guilt has been taken away</a:t>
            </a:r>
            <a:r>
              <a:rPr lang="en-US" dirty="0">
                <a:latin typeface="Arial" panose="020B0604020202020204" pitchFamily="34" charset="0"/>
                <a:cs typeface="Arial" panose="020B0604020202020204" pitchFamily="34" charset="0"/>
              </a:rPr>
              <a:t>, they are new creatures, and they have been set apart for Christ, </a:t>
            </a:r>
            <a:r>
              <a:rPr lang="en-US" b="1" dirty="0">
                <a:solidFill>
                  <a:srgbClr val="FF0000"/>
                </a:solidFill>
                <a:latin typeface="Arial" panose="020B0604020202020204" pitchFamily="34" charset="0"/>
                <a:cs typeface="Arial" panose="020B0604020202020204" pitchFamily="34" charset="0"/>
              </a:rPr>
              <a:t>Christ’s righteousness has been imputed in them</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made holy </a:t>
            </a:r>
            <a:r>
              <a:rPr lang="en-US" dirty="0">
                <a:latin typeface="Arial" panose="020B0604020202020204" pitchFamily="34" charset="0"/>
                <a:cs typeface="Arial" panose="020B0604020202020204" pitchFamily="34" charset="0"/>
              </a:rPr>
              <a:t>and placed on a trajectory for </a:t>
            </a:r>
            <a:r>
              <a:rPr lang="en-US" b="1" dirty="0">
                <a:solidFill>
                  <a:srgbClr val="FF0000"/>
                </a:solidFill>
                <a:latin typeface="Arial" panose="020B0604020202020204" pitchFamily="34" charset="0"/>
                <a:cs typeface="Arial" panose="020B0604020202020204" pitchFamily="34" charset="0"/>
              </a:rPr>
              <a:t>transformation to Christlikeness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Therefore, they may </a:t>
            </a:r>
            <a:r>
              <a:rPr lang="en-US" b="1" dirty="0">
                <a:solidFill>
                  <a:srgbClr val="FF0000"/>
                </a:solidFill>
                <a:latin typeface="Arial" panose="020B0604020202020204" pitchFamily="34" charset="0"/>
                <a:cs typeface="Arial" panose="020B0604020202020204" pitchFamily="34" charset="0"/>
              </a:rPr>
              <a:t>‘DO”</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and are expected to be able to “DO</a:t>
            </a:r>
            <a:r>
              <a:rPr lang="en-US" dirty="0">
                <a:latin typeface="Arial" panose="020B0604020202020204" pitchFamily="34" charset="0"/>
                <a:cs typeface="Arial" panose="020B0604020202020204" pitchFamily="34" charset="0"/>
              </a:rPr>
              <a:t>” Colossians 3:1-3 – “</a:t>
            </a:r>
            <a:r>
              <a:rPr lang="en-US" i="1" dirty="0">
                <a:latin typeface="Arial" panose="020B0604020202020204" pitchFamily="34" charset="0"/>
                <a:cs typeface="Arial" panose="020B0604020202020204" pitchFamily="34" charset="0"/>
              </a:rPr>
              <a:t>Therefore, if you have been raised with Christ, keep seeking the things that are above, where Christ is, seated at the right hand of God. Set your minds on the things that are above, not on the things that are on earth. For you have died, and your life is hidden with Christ in God</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Col. 3:5 – “</a:t>
            </a:r>
            <a:r>
              <a:rPr lang="en-US" i="1" dirty="0">
                <a:latin typeface="Arial" panose="020B0604020202020204" pitchFamily="34" charset="0"/>
                <a:cs typeface="Arial" panose="020B0604020202020204" pitchFamily="34" charset="0"/>
              </a:rPr>
              <a:t>Therefore, </a:t>
            </a:r>
            <a:r>
              <a:rPr lang="en-US" b="1" i="1" dirty="0">
                <a:solidFill>
                  <a:srgbClr val="FF0000"/>
                </a:solidFill>
                <a:latin typeface="Arial" panose="020B0604020202020204" pitchFamily="34" charset="0"/>
                <a:cs typeface="Arial" panose="020B0604020202020204" pitchFamily="34" charset="0"/>
              </a:rPr>
              <a:t>treat</a:t>
            </a:r>
            <a:r>
              <a:rPr lang="en-US" i="1" dirty="0">
                <a:latin typeface="Arial" panose="020B0604020202020204" pitchFamily="34" charset="0"/>
                <a:cs typeface="Arial" panose="020B0604020202020204" pitchFamily="34" charset="0"/>
              </a:rPr>
              <a:t> the parts of your earthly body as dead to….”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Col. 3:8 </a:t>
            </a:r>
            <a:r>
              <a:rPr lang="en-US" i="1" dirty="0">
                <a:latin typeface="Arial" panose="020B0604020202020204" pitchFamily="34" charset="0"/>
                <a:cs typeface="Arial" panose="020B0604020202020204" pitchFamily="34" charset="0"/>
              </a:rPr>
              <a:t>-  “But now you also, </a:t>
            </a:r>
            <a:r>
              <a:rPr lang="en-US" b="1" i="1" dirty="0">
                <a:solidFill>
                  <a:srgbClr val="FF0000"/>
                </a:solidFill>
                <a:latin typeface="Arial" panose="020B0604020202020204" pitchFamily="34" charset="0"/>
                <a:cs typeface="Arial" panose="020B0604020202020204" pitchFamily="34" charset="0"/>
              </a:rPr>
              <a:t>rid yourselves </a:t>
            </a:r>
            <a:r>
              <a:rPr lang="en-US" i="1" dirty="0">
                <a:latin typeface="Arial" panose="020B0604020202020204" pitchFamily="34" charset="0"/>
                <a:cs typeface="Arial" panose="020B0604020202020204" pitchFamily="34" charset="0"/>
              </a:rPr>
              <a:t>of all of them:….”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Col. 3:12 </a:t>
            </a:r>
            <a:r>
              <a:rPr lang="en-US" i="1" dirty="0">
                <a:latin typeface="Arial" panose="020B0604020202020204" pitchFamily="34" charset="0"/>
                <a:cs typeface="Arial" panose="020B0604020202020204" pitchFamily="34" charset="0"/>
              </a:rPr>
              <a:t>– “So, as those who have been chosen of God, holy and beloved, </a:t>
            </a:r>
            <a:r>
              <a:rPr lang="en-US" b="1" i="1" dirty="0">
                <a:solidFill>
                  <a:srgbClr val="FF0000"/>
                </a:solidFill>
                <a:latin typeface="Arial" panose="020B0604020202020204" pitchFamily="34" charset="0"/>
                <a:cs typeface="Arial" panose="020B0604020202020204" pitchFamily="34" charset="0"/>
              </a:rPr>
              <a:t>put on </a:t>
            </a:r>
            <a:r>
              <a:rPr lang="en-US" i="1" dirty="0">
                <a:latin typeface="Arial" panose="020B0604020202020204" pitchFamily="34" charset="0"/>
                <a:cs typeface="Arial" panose="020B0604020202020204" pitchFamily="34" charset="0"/>
              </a:rPr>
              <a:t>a heart of….”</a:t>
            </a:r>
            <a:endParaRPr lang="en-US"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Union with Christ means </a:t>
            </a:r>
            <a:r>
              <a:rPr lang="en-US" b="1" dirty="0">
                <a:solidFill>
                  <a:srgbClr val="FF0000"/>
                </a:solidFill>
                <a:latin typeface="Arial" panose="020B0604020202020204" pitchFamily="34" charset="0"/>
                <a:cs typeface="Arial" panose="020B0604020202020204" pitchFamily="34" charset="0"/>
              </a:rPr>
              <a:t>every aspect of our being can change by the power of Christ in us</a:t>
            </a:r>
            <a:r>
              <a:rPr lang="en-US" dirty="0">
                <a:latin typeface="Arial" panose="020B0604020202020204" pitchFamily="34" charset="0"/>
                <a:cs typeface="Arial" panose="020B0604020202020204" pitchFamily="34" charset="0"/>
              </a:rPr>
              <a:t>. Counselors and counselees must have an </a:t>
            </a:r>
            <a:r>
              <a:rPr lang="en-US" b="1" dirty="0">
                <a:solidFill>
                  <a:srgbClr val="FF0000"/>
                </a:solidFill>
                <a:latin typeface="Arial" panose="020B0604020202020204" pitchFamily="34" charset="0"/>
                <a:cs typeface="Arial" panose="020B0604020202020204" pitchFamily="34" charset="0"/>
              </a:rPr>
              <a:t>expectation for change </a:t>
            </a:r>
            <a:r>
              <a:rPr lang="en-US" dirty="0">
                <a:latin typeface="Arial" panose="020B0604020202020204" pitchFamily="34" charset="0"/>
                <a:cs typeface="Arial" panose="020B0604020202020204" pitchFamily="34" charset="0"/>
              </a:rPr>
              <a:t>and by our faithfulness and trust in Christ, </a:t>
            </a:r>
            <a:r>
              <a:rPr lang="en-US" b="1" dirty="0">
                <a:solidFill>
                  <a:srgbClr val="FF0000"/>
                </a:solidFill>
                <a:latin typeface="Arial" panose="020B0604020202020204" pitchFamily="34" charset="0"/>
                <a:cs typeface="Arial" panose="020B0604020202020204" pitchFamily="34" charset="0"/>
              </a:rPr>
              <a:t>we can and must change</a:t>
            </a:r>
            <a:r>
              <a:rPr lang="en-US" dirty="0">
                <a:latin typeface="Arial" panose="020B0604020202020204" pitchFamily="34" charset="0"/>
                <a:cs typeface="Arial" panose="020B0604020202020204" pitchFamily="34" charset="0"/>
              </a:rPr>
              <a:t> – (1 Cor. 6:9-11).</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376AB88-7424-624C-B6E4-72CA061B67C5}"/>
              </a:ext>
            </a:extLst>
          </p:cNvPr>
          <p:cNvSpPr txBox="1"/>
          <p:nvPr/>
        </p:nvSpPr>
        <p:spPr>
          <a:xfrm>
            <a:off x="2383973" y="161317"/>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265853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A47E-978A-24DD-9A76-DCDFDB0CE4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32C6C5-73B6-7197-F60C-0F69F035CDF3}"/>
              </a:ext>
            </a:extLst>
          </p:cNvPr>
          <p:cNvSpPr txBox="1"/>
          <p:nvPr/>
        </p:nvSpPr>
        <p:spPr>
          <a:xfrm>
            <a:off x="376918" y="922807"/>
            <a:ext cx="11438164" cy="5847755"/>
          </a:xfrm>
          <a:prstGeom prst="rect">
            <a:avLst/>
          </a:prstGeom>
          <a:noFill/>
        </p:spPr>
        <p:txBody>
          <a:bodyPr wrap="square">
            <a:spAutoFit/>
          </a:bodyPr>
          <a:lstStyle/>
          <a:p>
            <a:r>
              <a:rPr lang="en-US" sz="1700" b="1" u="sng" dirty="0">
                <a:latin typeface="Arial" panose="020B0604020202020204" pitchFamily="34" charset="0"/>
                <a:cs typeface="Arial" panose="020B0604020202020204" pitchFamily="34" charset="0"/>
              </a:rPr>
              <a:t>Union with Christ and implications for Christian living (cont.).</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The </a:t>
            </a:r>
            <a:r>
              <a:rPr lang="en-US" sz="1700" b="1" dirty="0">
                <a:solidFill>
                  <a:srgbClr val="FF0000"/>
                </a:solidFill>
                <a:latin typeface="Arial" panose="020B0604020202020204" pitchFamily="34" charset="0"/>
                <a:cs typeface="Arial" panose="020B0604020202020204" pitchFamily="34" charset="0"/>
              </a:rPr>
              <a:t>Christian’s freedom from the dominion of sin</a:t>
            </a:r>
            <a:r>
              <a:rPr lang="en-US" sz="1700" dirty="0">
                <a:latin typeface="Arial" panose="020B0604020202020204" pitchFamily="34" charset="0"/>
                <a:cs typeface="Arial" panose="020B0604020202020204" pitchFamily="34" charset="0"/>
              </a:rPr>
              <a:t> through union with Christ is the necessary foundation for all progress in progressive sanctification.</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a:t>
            </a:r>
            <a:r>
              <a:rPr lang="en-US" sz="1700" b="1" dirty="0">
                <a:solidFill>
                  <a:srgbClr val="FF0000"/>
                </a:solidFill>
                <a:latin typeface="Arial" panose="020B0604020202020204" pitchFamily="34" charset="0"/>
                <a:cs typeface="Arial" panose="020B0604020202020204" pitchFamily="34" charset="0"/>
              </a:rPr>
              <a:t>Romans 6:1-8 </a:t>
            </a:r>
            <a:r>
              <a:rPr lang="en-US" sz="1700" dirty="0">
                <a:latin typeface="Arial" panose="020B0604020202020204" pitchFamily="34" charset="0"/>
                <a:cs typeface="Arial" panose="020B0604020202020204" pitchFamily="34" charset="0"/>
              </a:rPr>
              <a:t>- Through union with Christ the believer is </a:t>
            </a:r>
            <a:r>
              <a:rPr lang="en-US" sz="1700" b="1" dirty="0">
                <a:solidFill>
                  <a:srgbClr val="FF0000"/>
                </a:solidFill>
                <a:latin typeface="Arial" panose="020B0604020202020204" pitchFamily="34" charset="0"/>
                <a:cs typeface="Arial" panose="020B0604020202020204" pitchFamily="34" charset="0"/>
              </a:rPr>
              <a:t>set free from the dominion of sin</a:t>
            </a:r>
            <a:r>
              <a:rPr lang="en-US" sz="1700" dirty="0">
                <a:latin typeface="Arial" panose="020B0604020202020204" pitchFamily="34" charset="0"/>
                <a:cs typeface="Arial" panose="020B0604020202020204" pitchFamily="34" charset="0"/>
              </a:rPr>
              <a:t>. </a:t>
            </a:r>
            <a:r>
              <a:rPr lang="en-US" sz="1700" b="1" dirty="0">
                <a:solidFill>
                  <a:srgbClr val="FF0000"/>
                </a:solidFill>
                <a:latin typeface="Arial" panose="020B0604020202020204" pitchFamily="34" charset="0"/>
                <a:cs typeface="Arial" panose="020B0604020202020204" pitchFamily="34" charset="0"/>
              </a:rPr>
              <a:t>Free from sin’s penalty </a:t>
            </a:r>
            <a:r>
              <a:rPr lang="en-US" sz="1700" dirty="0">
                <a:latin typeface="Arial" panose="020B0604020202020204" pitchFamily="34" charset="0"/>
                <a:cs typeface="Arial" panose="020B0604020202020204" pitchFamily="34" charset="0"/>
              </a:rPr>
              <a:t>because of Christ’s imputed righteousness. Initial sanctification grants him </a:t>
            </a:r>
            <a:r>
              <a:rPr lang="en-US" sz="1700" b="1" dirty="0">
                <a:solidFill>
                  <a:srgbClr val="FF0000"/>
                </a:solidFill>
                <a:latin typeface="Arial" panose="020B0604020202020204" pitchFamily="34" charset="0"/>
                <a:cs typeface="Arial" panose="020B0604020202020204" pitchFamily="34" charset="0"/>
              </a:rPr>
              <a:t>freedom from sin’s power</a:t>
            </a:r>
            <a:r>
              <a:rPr lang="en-US" sz="1700" dirty="0">
                <a:latin typeface="Arial" panose="020B0604020202020204" pitchFamily="34" charset="0"/>
                <a:cs typeface="Arial" panose="020B0604020202020204" pitchFamily="34" charset="0"/>
              </a:rPr>
              <a:t>. Believers </a:t>
            </a:r>
            <a:r>
              <a:rPr lang="en-US" sz="1700" b="1" dirty="0">
                <a:solidFill>
                  <a:srgbClr val="FF0000"/>
                </a:solidFill>
                <a:latin typeface="Arial" panose="020B0604020202020204" pitchFamily="34" charset="0"/>
                <a:cs typeface="Arial" panose="020B0604020202020204" pitchFamily="34" charset="0"/>
              </a:rPr>
              <a:t>died to sin by virtue of their union with Christ </a:t>
            </a:r>
            <a:r>
              <a:rPr lang="en-US" sz="1700" dirty="0">
                <a:latin typeface="Arial" panose="020B0604020202020204" pitchFamily="34" charset="0"/>
                <a:cs typeface="Arial" panose="020B0604020202020204" pitchFamily="34" charset="0"/>
              </a:rPr>
              <a:t>in His death and resurrection. Our old self was crucified with Christ in order that the body of sin might be brought to nothing so that we would </a:t>
            </a:r>
            <a:r>
              <a:rPr lang="en-US" sz="1700" b="1" dirty="0">
                <a:solidFill>
                  <a:srgbClr val="FF0000"/>
                </a:solidFill>
                <a:latin typeface="Arial" panose="020B0604020202020204" pitchFamily="34" charset="0"/>
                <a:cs typeface="Arial" panose="020B0604020202020204" pitchFamily="34" charset="0"/>
              </a:rPr>
              <a:t>no longer be enslaved to sin</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It is only because we are united to Him in His death and resurrection by the grace of God that the believer can make any </a:t>
            </a:r>
            <a:r>
              <a:rPr lang="en-US" sz="1700" b="1" dirty="0">
                <a:solidFill>
                  <a:srgbClr val="FF0000"/>
                </a:solidFill>
                <a:latin typeface="Arial" panose="020B0604020202020204" pitchFamily="34" charset="0"/>
                <a:cs typeface="Arial" panose="020B0604020202020204" pitchFamily="34" charset="0"/>
              </a:rPr>
              <a:t>progress in practical holiness</a:t>
            </a:r>
            <a:r>
              <a:rPr lang="en-US" sz="1700" dirty="0">
                <a:latin typeface="Arial" panose="020B0604020202020204" pitchFamily="34" charset="0"/>
                <a:cs typeface="Arial" panose="020B0604020202020204" pitchFamily="34" charset="0"/>
              </a:rPr>
              <a:t>. The believer can live a life of </a:t>
            </a:r>
            <a:r>
              <a:rPr lang="en-US" sz="1700" b="1" dirty="0">
                <a:solidFill>
                  <a:srgbClr val="FF0000"/>
                </a:solidFill>
                <a:latin typeface="Arial" panose="020B0604020202020204" pitchFamily="34" charset="0"/>
                <a:cs typeface="Arial" panose="020B0604020202020204" pitchFamily="34" charset="0"/>
              </a:rPr>
              <a:t>faithful obedience on the sole basis that he has really been crucified with Christ and that Christ now really lives in him (Gal. 2:20)</a:t>
            </a:r>
            <a:r>
              <a:rPr lang="en-US" sz="1700" dirty="0">
                <a:latin typeface="Arial" panose="020B0604020202020204" pitchFamily="34" charset="0"/>
                <a:cs typeface="Arial" panose="020B0604020202020204" pitchFamily="34" charset="0"/>
              </a:rPr>
              <a:t>.</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Any attempt at </a:t>
            </a:r>
            <a:r>
              <a:rPr lang="en-US" sz="1700" b="1" dirty="0">
                <a:solidFill>
                  <a:srgbClr val="FF0000"/>
                </a:solidFill>
                <a:latin typeface="Arial" panose="020B0604020202020204" pitchFamily="34" charset="0"/>
                <a:cs typeface="Arial" panose="020B0604020202020204" pitchFamily="34" charset="0"/>
              </a:rPr>
              <a:t>morally improving oneself apart </a:t>
            </a:r>
            <a:r>
              <a:rPr lang="en-US" sz="1700" dirty="0">
                <a:latin typeface="Arial" panose="020B0604020202020204" pitchFamily="34" charset="0"/>
                <a:cs typeface="Arial" panose="020B0604020202020204" pitchFamily="34" charset="0"/>
              </a:rPr>
              <a:t>from the working of God’s supernatural grace bestowed through the believer’s union with Christ is a </a:t>
            </a:r>
            <a:r>
              <a:rPr lang="en-US" sz="1700" b="1" dirty="0">
                <a:solidFill>
                  <a:srgbClr val="FF0000"/>
                </a:solidFill>
                <a:latin typeface="Arial" panose="020B0604020202020204" pitchFamily="34" charset="0"/>
                <a:cs typeface="Arial" panose="020B0604020202020204" pitchFamily="34" charset="0"/>
              </a:rPr>
              <a:t>man-made counterfeit </a:t>
            </a:r>
            <a:r>
              <a:rPr lang="en-US" sz="1700" dirty="0">
                <a:latin typeface="Arial" panose="020B0604020202020204" pitchFamily="34" charset="0"/>
                <a:cs typeface="Arial" panose="020B0604020202020204" pitchFamily="34" charset="0"/>
              </a:rPr>
              <a:t>that finds no favor with God and is ultimately ineffective.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Believers in Christ can be victorious over sin </a:t>
            </a:r>
            <a:r>
              <a:rPr lang="en-US" sz="1700" b="1" dirty="0">
                <a:solidFill>
                  <a:srgbClr val="FF0000"/>
                </a:solidFill>
                <a:latin typeface="Arial" panose="020B0604020202020204" pitchFamily="34" charset="0"/>
                <a:cs typeface="Arial" panose="020B0604020202020204" pitchFamily="34" charset="0"/>
              </a:rPr>
              <a:t>only because </a:t>
            </a:r>
            <a:r>
              <a:rPr lang="en-US" sz="1700" dirty="0">
                <a:latin typeface="Arial" panose="020B0604020202020204" pitchFamily="34" charset="0"/>
                <a:cs typeface="Arial" panose="020B0604020202020204" pitchFamily="34" charset="0"/>
              </a:rPr>
              <a:t>– and must be victorious over sin </a:t>
            </a:r>
            <a:r>
              <a:rPr lang="en-US" sz="1700" b="1" dirty="0">
                <a:solidFill>
                  <a:srgbClr val="FF0000"/>
                </a:solidFill>
                <a:latin typeface="Arial" panose="020B0604020202020204" pitchFamily="34" charset="0"/>
                <a:cs typeface="Arial" panose="020B0604020202020204" pitchFamily="34" charset="0"/>
              </a:rPr>
              <a:t>precisely because </a:t>
            </a:r>
            <a:r>
              <a:rPr lang="en-US" sz="1700" dirty="0">
                <a:latin typeface="Arial" panose="020B0604020202020204" pitchFamily="34" charset="0"/>
                <a:cs typeface="Arial" panose="020B0604020202020204" pitchFamily="34" charset="0"/>
              </a:rPr>
              <a:t>– Christ has conquered sin in them by virtue of His death and resurrection. </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A7EF042-5FAD-374B-7CDC-479351DDC613}"/>
              </a:ext>
            </a:extLst>
          </p:cNvPr>
          <p:cNvSpPr txBox="1"/>
          <p:nvPr/>
        </p:nvSpPr>
        <p:spPr>
          <a:xfrm>
            <a:off x="2383973" y="172135"/>
            <a:ext cx="98080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18. Describe the doctrine of Union with Christ explaining its biblical basis and implications for Christian living.</a:t>
            </a:r>
            <a:endParaRPr lang="en-US" dirty="0"/>
          </a:p>
        </p:txBody>
      </p:sp>
    </p:spTree>
    <p:extLst>
      <p:ext uri="{BB962C8B-B14F-4D97-AF65-F5344CB8AC3E}">
        <p14:creationId xmlns:p14="http://schemas.microsoft.com/office/powerpoint/2010/main" val="1945485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B3A08-BF68-EF7C-35DE-038B00A016A8}"/>
              </a:ext>
            </a:extLst>
          </p:cNvPr>
          <p:cNvSpPr txBox="1"/>
          <p:nvPr/>
        </p:nvSpPr>
        <p:spPr>
          <a:xfrm>
            <a:off x="76201" y="938323"/>
            <a:ext cx="11386456" cy="643253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Help our counselees realize the hope they have to grow in Christ. They can expect to grow in Christ because every spiritual blessing is given to us in Christ Jesus. A spiritual blessings is sanctification. Union with Christ not only brings the possibility for change but also the expectation of change.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We can expect to change because, in union with Christ, we are free from sin’s slavery. We have died and risen with Christ “</a:t>
            </a:r>
            <a:r>
              <a:rPr lang="en-US" sz="1600" i="1" dirty="0">
                <a:latin typeface="Arial" panose="020B0604020202020204" pitchFamily="34" charset="0"/>
                <a:cs typeface="Arial" panose="020B0604020202020204" pitchFamily="34" charset="0"/>
              </a:rPr>
              <a:t>so that we would no longer be enslaved to sin</a:t>
            </a:r>
            <a:r>
              <a:rPr lang="en-US" sz="1600" dirty="0">
                <a:latin typeface="Arial" panose="020B0604020202020204" pitchFamily="34" charset="0"/>
                <a:cs typeface="Arial" panose="020B0604020202020204" pitchFamily="34" charset="0"/>
              </a:rPr>
              <a:t>” (Romans 6:6). Every believer is free to choose not to sin and to walk in righteousness.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 great hope for counselees is that all believers are on equal ground. The moment a person believes in Christ, he is given everything he needs in Christ to be saved and to live in a way that glorifies him.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For the counselor, the doctrine of union with Christ means that we must tie our counsel to the person and work of Christ to avoid legalistic rule-giving. We want to avoid counsel that is detached from the life-giving union that we have in Christ. While we seek to speak the truth in love, we must remember that it is from him that the body grows up and matures (Ephesians 4:15-16). Counsel devoid of Christ may sound like wisdom, but it does not truly help people grow up into his image (Colossians 2:23).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Counselors must constantly tie counsel to Christ to demonstrate that God is the one who sanctifies his people by the Holy Spirit. Our counselees need to be reminded that their fruit-bearing comes through their attachment to the vine, not their association with us as counselors. We must help others find in Christ their source of hope, transformation, and assurance. </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Kyle Gangel, “Union with Christ: Our Hope for Sanctification”	</a:t>
            </a:r>
          </a:p>
          <a:p>
            <a:r>
              <a:rPr lang="en-US" sz="1600" dirty="0">
                <a:latin typeface="Arial" panose="020B0604020202020204" pitchFamily="34" charset="0"/>
                <a:cs typeface="Arial" panose="020B0604020202020204" pitchFamily="34" charset="0"/>
              </a:rPr>
              <a:t>							ACBC (biblicalcounseling.com)</a:t>
            </a:r>
          </a:p>
          <a:p>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8A3AD1-53E5-13D8-2A2F-C9430401422F}"/>
              </a:ext>
            </a:extLst>
          </p:cNvPr>
          <p:cNvSpPr txBox="1"/>
          <p:nvPr/>
        </p:nvSpPr>
        <p:spPr>
          <a:xfrm>
            <a:off x="2718708" y="69689"/>
            <a:ext cx="6958692"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Union with Christ and counseling implications for Christian living (cont.).</a:t>
            </a:r>
          </a:p>
        </p:txBody>
      </p:sp>
    </p:spTree>
    <p:extLst>
      <p:ext uri="{BB962C8B-B14F-4D97-AF65-F5344CB8AC3E}">
        <p14:creationId xmlns:p14="http://schemas.microsoft.com/office/powerpoint/2010/main" val="2040072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irplane flying above clouds under sun rays">
            <a:extLst>
              <a:ext uri="{FF2B5EF4-FFF2-40B4-BE49-F238E27FC236}">
                <a16:creationId xmlns:a16="http://schemas.microsoft.com/office/drawing/2014/main" id="{057573B7-55D6-53ED-BD49-0F97CFE26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086" y="794657"/>
            <a:ext cx="5323114" cy="4354286"/>
          </a:xfrm>
          <a:prstGeom prst="rect">
            <a:avLst/>
          </a:prstGeom>
        </p:spPr>
      </p:pic>
    </p:spTree>
    <p:extLst>
      <p:ext uri="{BB962C8B-B14F-4D97-AF65-F5344CB8AC3E}">
        <p14:creationId xmlns:p14="http://schemas.microsoft.com/office/powerpoint/2010/main" val="138976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62A9B-E072-9AB1-D0E9-FDF0FEE44B80}"/>
              </a:ext>
            </a:extLst>
          </p:cNvPr>
          <p:cNvSpPr txBox="1"/>
          <p:nvPr/>
        </p:nvSpPr>
        <p:spPr>
          <a:xfrm>
            <a:off x="1556655" y="1304754"/>
            <a:ext cx="9557657" cy="4832092"/>
          </a:xfrm>
          <a:prstGeom prst="rect">
            <a:avLst/>
          </a:prstGeom>
          <a:noFill/>
        </p:spPr>
        <p:txBody>
          <a:bodyPr wrap="square">
            <a:spAutoFit/>
          </a:bodyPr>
          <a:lstStyle/>
          <a:p>
            <a:r>
              <a:rPr lang="en-US" sz="2800" i="1" dirty="0">
                <a:solidFill>
                  <a:schemeClr val="accent3">
                    <a:lumMod val="75000"/>
                  </a:schemeClr>
                </a:solidFill>
                <a:latin typeface="Arial" panose="020B0604020202020204" pitchFamily="34" charset="0"/>
                <a:cs typeface="Arial" panose="020B0604020202020204" pitchFamily="34" charset="0"/>
              </a:rPr>
              <a:t>We proclaim Him, admonishing every man </a:t>
            </a:r>
          </a:p>
          <a:p>
            <a:r>
              <a:rPr lang="en-US" sz="2800" i="1" dirty="0">
                <a:solidFill>
                  <a:schemeClr val="accent3">
                    <a:lumMod val="75000"/>
                  </a:schemeClr>
                </a:solidFill>
                <a:latin typeface="Arial" panose="020B0604020202020204" pitchFamily="34" charset="0"/>
                <a:cs typeface="Arial" panose="020B0604020202020204" pitchFamily="34" charset="0"/>
              </a:rPr>
              <a:t>and teaching every man with all wisdom, </a:t>
            </a:r>
          </a:p>
          <a:p>
            <a:r>
              <a:rPr lang="en-US" sz="2800" i="1" dirty="0">
                <a:solidFill>
                  <a:schemeClr val="accent3">
                    <a:lumMod val="75000"/>
                  </a:schemeClr>
                </a:solidFill>
                <a:latin typeface="Arial" panose="020B0604020202020204" pitchFamily="34" charset="0"/>
                <a:cs typeface="Arial" panose="020B0604020202020204" pitchFamily="34" charset="0"/>
              </a:rPr>
              <a:t>so that we may present every man Colossians 1:28</a:t>
            </a:r>
          </a:p>
          <a:p>
            <a:r>
              <a:rPr lang="en-US" sz="2800" i="1" dirty="0">
                <a:solidFill>
                  <a:schemeClr val="accent3">
                    <a:lumMod val="75000"/>
                  </a:schemeClr>
                </a:solidFill>
                <a:latin typeface="Arial" panose="020B0604020202020204" pitchFamily="34" charset="0"/>
                <a:cs typeface="Arial" panose="020B0604020202020204" pitchFamily="34" charset="0"/>
              </a:rPr>
              <a:t>complete in Christ.”  </a:t>
            </a:r>
          </a:p>
          <a:p>
            <a:r>
              <a:rPr lang="en-US" sz="2800" i="1" dirty="0">
                <a:solidFill>
                  <a:schemeClr val="accent3">
                    <a:lumMod val="75000"/>
                  </a:schemeClr>
                </a:solidFill>
                <a:latin typeface="Arial" panose="020B0604020202020204" pitchFamily="34" charset="0"/>
                <a:cs typeface="Arial" panose="020B0604020202020204" pitchFamily="34" charset="0"/>
              </a:rPr>
              <a:t>				Colossians 1:28</a:t>
            </a:r>
          </a:p>
          <a:p>
            <a:endParaRPr lang="en-US" sz="2800" dirty="0">
              <a:latin typeface="Arial" panose="020B0604020202020204" pitchFamily="34" charset="0"/>
              <a:cs typeface="Arial" panose="020B0604020202020204" pitchFamily="34" charset="0"/>
            </a:endParaRPr>
          </a:p>
          <a:p>
            <a:r>
              <a:rPr lang="en-US" sz="2800" i="1" dirty="0">
                <a:solidFill>
                  <a:schemeClr val="accent3">
                    <a:lumMod val="75000"/>
                  </a:schemeClr>
                </a:solidFill>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a:t>
            </a:r>
          </a:p>
          <a:p>
            <a:r>
              <a:rPr lang="en-US" sz="2800" i="1" dirty="0">
                <a:solidFill>
                  <a:schemeClr val="accent3">
                    <a:lumMod val="75000"/>
                  </a:schemeClr>
                </a:solidFill>
                <a:latin typeface="Arial" panose="020B0604020202020204" pitchFamily="34" charset="0"/>
                <a:cs typeface="Arial" panose="020B0604020202020204" pitchFamily="34" charset="0"/>
              </a:rPr>
              <a:t> </a:t>
            </a:r>
          </a:p>
          <a:p>
            <a:r>
              <a:rPr lang="en-US" sz="2800" i="1" dirty="0">
                <a:solidFill>
                  <a:schemeClr val="accent3">
                    <a:lumMod val="75000"/>
                  </a:schemeClr>
                </a:solidFill>
                <a:latin typeface="Arial" panose="020B0604020202020204" pitchFamily="34" charset="0"/>
                <a:cs typeface="Arial" panose="020B0604020202020204" pitchFamily="34" charset="0"/>
              </a:rPr>
              <a:t>				Romans 15:14</a:t>
            </a:r>
          </a:p>
        </p:txBody>
      </p:sp>
      <p:sp>
        <p:nvSpPr>
          <p:cNvPr id="7" name="TextBox 6">
            <a:extLst>
              <a:ext uri="{FF2B5EF4-FFF2-40B4-BE49-F238E27FC236}">
                <a16:creationId xmlns:a16="http://schemas.microsoft.com/office/drawing/2014/main" id="{893777B6-BC8A-FC1E-72DE-36D738860F3F}"/>
              </a:ext>
            </a:extLst>
          </p:cNvPr>
          <p:cNvSpPr txBox="1"/>
          <p:nvPr/>
        </p:nvSpPr>
        <p:spPr>
          <a:xfrm>
            <a:off x="4563836" y="459544"/>
            <a:ext cx="6101442" cy="523220"/>
          </a:xfrm>
          <a:prstGeom prst="rect">
            <a:avLst/>
          </a:prstGeom>
          <a:noFill/>
        </p:spPr>
        <p:txBody>
          <a:bodyPr wrap="square">
            <a:spAutoFit/>
          </a:bodyPr>
          <a:lstStyle/>
          <a:p>
            <a:r>
              <a:rPr kumimoji="0" lang="en-US" sz="2800" b="1" u="none" strike="noStrike" kern="1200" cap="none" spc="0" normalizeH="0" baseline="0" noProof="0" dirty="0">
                <a:ln>
                  <a:noFill/>
                </a:ln>
                <a:solidFill>
                  <a:srgbClr val="EB641B">
                    <a:lumMod val="75000"/>
                  </a:srgbClr>
                </a:solidFill>
                <a:effectLst/>
                <a:uLnTx/>
                <a:uFillTx/>
                <a:latin typeface="Arial" panose="020B0604020202020204" pitchFamily="34" charset="0"/>
                <a:ea typeface="+mn-ea"/>
                <a:cs typeface="Arial" panose="020B0604020202020204" pitchFamily="34" charset="0"/>
              </a:rPr>
              <a:t>CONCLUSION</a:t>
            </a:r>
            <a:endParaRPr lang="en-US" b="1" dirty="0"/>
          </a:p>
        </p:txBody>
      </p:sp>
    </p:spTree>
    <p:extLst>
      <p:ext uri="{BB962C8B-B14F-4D97-AF65-F5344CB8AC3E}">
        <p14:creationId xmlns:p14="http://schemas.microsoft.com/office/powerpoint/2010/main" val="203675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73EF36-C98C-44DF-89E1-3EF230AC6C92}"/>
              </a:ext>
            </a:extLst>
          </p:cNvPr>
          <p:cNvSpPr>
            <a:spLocks noGrp="1"/>
          </p:cNvSpPr>
          <p:nvPr>
            <p:ph type="dt" sz="half" idx="10"/>
          </p:nvPr>
        </p:nvSpPr>
        <p:spPr/>
        <p:txBody>
          <a:bodyPr/>
          <a:lstStyle/>
          <a:p>
            <a:r>
              <a:rPr lang="en-US"/>
              <a:t>Name, Copyright Information</a:t>
            </a:r>
          </a:p>
        </p:txBody>
      </p:sp>
      <p:pic>
        <p:nvPicPr>
          <p:cNvPr id="7" name="Picture 6">
            <a:extLst>
              <a:ext uri="{FF2B5EF4-FFF2-40B4-BE49-F238E27FC236}">
                <a16:creationId xmlns:a16="http://schemas.microsoft.com/office/drawing/2014/main" id="{136AEFBA-311C-4775-8B9E-EE8374A5E9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0629" y="-908107"/>
            <a:ext cx="12061370" cy="7740650"/>
          </a:xfrm>
          <a:prstGeom prst="rect">
            <a:avLst/>
          </a:prstGeom>
          <a:noFill/>
        </p:spPr>
      </p:pic>
      <p:sp>
        <p:nvSpPr>
          <p:cNvPr id="8" name="TextBox 7">
            <a:extLst>
              <a:ext uri="{FF2B5EF4-FFF2-40B4-BE49-F238E27FC236}">
                <a16:creationId xmlns:a16="http://schemas.microsoft.com/office/drawing/2014/main" id="{5EA60446-37A2-4EF7-A99B-59B33617B3B2}"/>
              </a:ext>
            </a:extLst>
          </p:cNvPr>
          <p:cNvSpPr txBox="1"/>
          <p:nvPr/>
        </p:nvSpPr>
        <p:spPr>
          <a:xfrm>
            <a:off x="1046590" y="187216"/>
            <a:ext cx="9124683" cy="830997"/>
          </a:xfrm>
          <a:prstGeom prst="rect">
            <a:avLst/>
          </a:prstGeom>
          <a:noFill/>
        </p:spPr>
        <p:txBody>
          <a:bodyPr wrap="square" rtlCol="0">
            <a:spAutoFit/>
          </a:bodyPr>
          <a:lstStyle/>
          <a:p>
            <a:pPr algn="ctr"/>
            <a:r>
              <a:rPr lang="en-US" sz="4800" dirty="0">
                <a:ln w="3175" cmpd="sng">
                  <a:noFill/>
                </a:ln>
                <a:solidFill>
                  <a:prstClr val="black"/>
                </a:solidFill>
                <a:latin typeface="Arial" panose="020B0604020202020204" pitchFamily="34" charset="0"/>
                <a:ea typeface="+mj-ea"/>
                <a:cs typeface="Arial" panose="020B0604020202020204" pitchFamily="34" charset="0"/>
              </a:rPr>
              <a:t>Conclusion</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2A40FA-099C-4686-B6D6-8677E1A7E897}"/>
              </a:ext>
            </a:extLst>
          </p:cNvPr>
          <p:cNvSpPr txBox="1"/>
          <p:nvPr/>
        </p:nvSpPr>
        <p:spPr>
          <a:xfrm>
            <a:off x="1567946" y="1078445"/>
            <a:ext cx="8240889" cy="5693866"/>
          </a:xfrm>
          <a:prstGeom prst="rect">
            <a:avLst/>
          </a:prstGeom>
          <a:noFill/>
        </p:spPr>
        <p:txBody>
          <a:bodyPr wrap="square" rtlCol="0">
            <a:spAutoFit/>
          </a:bodyPr>
          <a:lstStyle/>
          <a:p>
            <a:r>
              <a:rPr lang="en-US" sz="2800" i="1" dirty="0">
                <a:solidFill>
                  <a:schemeClr val="accent3">
                    <a:lumMod val="75000"/>
                  </a:schemeClr>
                </a:solidFill>
                <a:latin typeface="Arial" panose="020B0604020202020204" pitchFamily="34" charset="0"/>
                <a:cs typeface="Arial" panose="020B0604020202020204" pitchFamily="34" charset="0"/>
              </a:rPr>
              <a:t>“We proclaim Him, admonishing every man </a:t>
            </a:r>
          </a:p>
          <a:p>
            <a:r>
              <a:rPr lang="en-US" sz="2800" i="1" dirty="0">
                <a:solidFill>
                  <a:schemeClr val="accent3">
                    <a:lumMod val="75000"/>
                  </a:schemeClr>
                </a:solidFill>
                <a:latin typeface="Arial" panose="020B0604020202020204" pitchFamily="34" charset="0"/>
                <a:cs typeface="Arial" panose="020B0604020202020204" pitchFamily="34" charset="0"/>
              </a:rPr>
              <a:t>and teaching every man with all wisdom, </a:t>
            </a:r>
          </a:p>
          <a:p>
            <a:r>
              <a:rPr lang="en-US" sz="2800" i="1" dirty="0">
                <a:solidFill>
                  <a:schemeClr val="accent3">
                    <a:lumMod val="75000"/>
                  </a:schemeClr>
                </a:solidFill>
                <a:latin typeface="Arial" panose="020B0604020202020204" pitchFamily="34" charset="0"/>
                <a:cs typeface="Arial" panose="020B0604020202020204" pitchFamily="34" charset="0"/>
              </a:rPr>
              <a:t>so that we may present every man </a:t>
            </a:r>
          </a:p>
          <a:p>
            <a:r>
              <a:rPr lang="en-US" sz="2800" i="1" dirty="0">
                <a:solidFill>
                  <a:schemeClr val="accent3">
                    <a:lumMod val="75000"/>
                  </a:schemeClr>
                </a:solidFill>
                <a:latin typeface="Arial" panose="020B0604020202020204" pitchFamily="34" charset="0"/>
                <a:cs typeface="Arial" panose="020B0604020202020204" pitchFamily="34" charset="0"/>
              </a:rPr>
              <a:t>complete in Christ.”  </a:t>
            </a:r>
          </a:p>
          <a:p>
            <a:r>
              <a:rPr lang="en-US" sz="2800" i="1" dirty="0">
                <a:solidFill>
                  <a:schemeClr val="accent3">
                    <a:lumMod val="75000"/>
                  </a:schemeClr>
                </a:solidFill>
                <a:latin typeface="Arial" panose="020B0604020202020204" pitchFamily="34" charset="0"/>
                <a:cs typeface="Arial" panose="020B0604020202020204" pitchFamily="34" charset="0"/>
              </a:rPr>
              <a:t>							Colossians 1:28</a:t>
            </a:r>
          </a:p>
          <a:p>
            <a:endParaRPr lang="en-US" sz="2800" dirty="0">
              <a:latin typeface="Arial" panose="020B0604020202020204" pitchFamily="34" charset="0"/>
              <a:cs typeface="Arial" panose="020B0604020202020204" pitchFamily="34" charset="0"/>
            </a:endParaRPr>
          </a:p>
          <a:p>
            <a:r>
              <a:rPr lang="en-US" sz="2800" i="1" dirty="0">
                <a:solidFill>
                  <a:schemeClr val="accent3">
                    <a:lumMod val="75000"/>
                  </a:schemeClr>
                </a:solidFill>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r>
              <a:rPr lang="en-US" sz="2800" i="1" dirty="0">
                <a:solidFill>
                  <a:schemeClr val="accent3">
                    <a:lumMod val="75000"/>
                  </a:schemeClr>
                </a:solidFill>
                <a:latin typeface="Arial" panose="020B0604020202020204" pitchFamily="34" charset="0"/>
                <a:cs typeface="Arial" panose="020B0604020202020204" pitchFamily="34" charset="0"/>
              </a:rPr>
              <a:t>							Romans 15:14</a:t>
            </a:r>
          </a:p>
        </p:txBody>
      </p:sp>
      <p:pic>
        <p:nvPicPr>
          <p:cNvPr id="6" name="Picture 5" descr="C:\Users\kevin.c.lee\Desktop\untitled.png">
            <a:extLst>
              <a:ext uri="{FF2B5EF4-FFF2-40B4-BE49-F238E27FC236}">
                <a16:creationId xmlns:a16="http://schemas.microsoft.com/office/drawing/2014/main" id="{DA6A8D00-FA83-4367-B1E0-3A69DF3215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2024" y="-401444"/>
            <a:ext cx="2018116" cy="1006355"/>
          </a:xfrm>
          <a:prstGeom prst="rect">
            <a:avLst/>
          </a:prstGeom>
          <a:noFill/>
          <a:ln>
            <a:noFill/>
          </a:ln>
        </p:spPr>
      </p:pic>
      <p:pic>
        <p:nvPicPr>
          <p:cNvPr id="2" name="Picture 1">
            <a:extLst>
              <a:ext uri="{FF2B5EF4-FFF2-40B4-BE49-F238E27FC236}">
                <a16:creationId xmlns:a16="http://schemas.microsoft.com/office/drawing/2014/main" id="{6445DC66-2E66-D8E1-CBF2-5361799C3919}"/>
              </a:ext>
            </a:extLst>
          </p:cNvPr>
          <p:cNvPicPr>
            <a:picLocks noChangeAspect="1"/>
          </p:cNvPicPr>
          <p:nvPr/>
        </p:nvPicPr>
        <p:blipFill>
          <a:blip r:embed="rId4"/>
          <a:stretch>
            <a:fillRect/>
          </a:stretch>
        </p:blipFill>
        <p:spPr>
          <a:xfrm>
            <a:off x="7746772" y="-846307"/>
            <a:ext cx="2018117" cy="1692614"/>
          </a:xfrm>
          <a:prstGeom prst="rect">
            <a:avLst/>
          </a:prstGeom>
        </p:spPr>
      </p:pic>
    </p:spTree>
    <p:extLst>
      <p:ext uri="{BB962C8B-B14F-4D97-AF65-F5344CB8AC3E}">
        <p14:creationId xmlns:p14="http://schemas.microsoft.com/office/powerpoint/2010/main" val="306014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59ED8-F456-F6AA-4210-0386EFBEB47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350130B-09EF-411D-A6B1-22B3CF38B8D9}"/>
              </a:ext>
            </a:extLst>
          </p:cNvPr>
          <p:cNvSpPr txBox="1"/>
          <p:nvPr/>
        </p:nvSpPr>
        <p:spPr>
          <a:xfrm>
            <a:off x="326571" y="266596"/>
            <a:ext cx="11865429" cy="632480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Upcoming Classes Spring 2026</a:t>
            </a:r>
            <a:endPar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Explain the doctrine of the Trinity and provide its biblical basis.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b="1"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Counseling Exam</a:t>
            </a:r>
            <a:endPar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What issues should be covered in an introductory session with a counselee regardless of the counseling issue?  Explain the importance of each issue.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Describe at least six biblical strategies to develop a caring relationship with your counselees.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biblical theology of emotions.  What role should a counselor allow a counselee’s emotions to play in counseling?  How can one tell the difference between sinful emotions and righteous emotions?  How would you use Scripture to help a counselee change improper emotions?</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biblical definition of anger.  Describe manifestations of anger in both the inner and outer man.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biblical definition of depression. Describe manifestations of depression in both the inner and outer man.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biblical definition of anxiety/fear.  Describe manifestations of anxiety and worry in both the inner and outer man.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 several reasons for concluding a counseling case.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Describe in biblical categories the operations of the devil.  Is there a difference between Believers and unbelievers regarding the activity of the devil?  What is a biblical methodology for responding to the demonic in the context of counseling?</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Define, describe, and provide a biblical evaluation of each of the following: 12 step recovery programs, cognitive-behavioral therapy, the biogenic theory of mood disorders, and eye movement desensitization and reprocessing (EMDR) therapy.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Describe the role you believe church discipline should play in biblical counseling.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Describe what you believe to be the role of confidentiality in biblical counseling.  What kind of commitment to confidentiality should a biblical counselor make?  What biblical and practical considerations limit confidentiality? </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lang="en-US" sz="1500" b="1" dirty="0">
                <a:solidFill>
                  <a:prstClr val="black"/>
                </a:solidFill>
                <a:latin typeface="Arial" panose="020B0604020202020204" pitchFamily="34" charset="0"/>
                <a:cs typeface="Arial" panose="020B0604020202020204" pitchFamily="34" charset="0"/>
              </a:rPr>
              <a:t>Case studies</a:t>
            </a:r>
            <a:endPar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endPar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030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49EBB-B837-4E79-81A7-CEC9A1D0C28C}"/>
              </a:ext>
            </a:extLst>
          </p:cNvPr>
          <p:cNvSpPr>
            <a:spLocks noGrp="1"/>
          </p:cNvSpPr>
          <p:nvPr>
            <p:ph type="dt" sz="half" idx="4294967295"/>
          </p:nvPr>
        </p:nvSpPr>
        <p:spPr>
          <a:xfrm>
            <a:off x="8969376" y="6407944"/>
            <a:ext cx="2560320" cy="365760"/>
          </a:xfrm>
        </p:spPr>
        <p:txBody>
          <a:bodyPr/>
          <a:lstStyle/>
          <a:p>
            <a:pPr defTabSz="457200"/>
            <a:r>
              <a:rPr lang="en-US">
                <a:solidFill>
                  <a:prstClr val="black"/>
                </a:solidFill>
                <a:latin typeface="Lucida Sans Unicode"/>
              </a:rPr>
              <a:t>Name, Copyright Information</a:t>
            </a:r>
          </a:p>
        </p:txBody>
      </p:sp>
      <p:sp>
        <p:nvSpPr>
          <p:cNvPr id="3" name="Rectangle 2">
            <a:extLst>
              <a:ext uri="{FF2B5EF4-FFF2-40B4-BE49-F238E27FC236}">
                <a16:creationId xmlns:a16="http://schemas.microsoft.com/office/drawing/2014/main" id="{B00CF0B0-FAA1-4F13-B405-50330F031CA2}"/>
              </a:ext>
            </a:extLst>
          </p:cNvPr>
          <p:cNvSpPr/>
          <p:nvPr/>
        </p:nvSpPr>
        <p:spPr>
          <a:xfrm>
            <a:off x="152400" y="1028343"/>
            <a:ext cx="11377296" cy="5355312"/>
          </a:xfrm>
          <a:prstGeom prst="rect">
            <a:avLst/>
          </a:prstGeom>
        </p:spPr>
        <p:txBody>
          <a:bodyPr wrap="square">
            <a:spAutoFit/>
          </a:bodyPr>
          <a:lstStyle/>
          <a:p>
            <a:pPr defTabSz="457200"/>
            <a:r>
              <a:rPr lang="en-US" dirty="0">
                <a:solidFill>
                  <a:prstClr val="black"/>
                </a:solidFill>
                <a:latin typeface="Arial" panose="020B0604020202020204" pitchFamily="34" charset="0"/>
                <a:cs typeface="Arial" panose="020B0604020202020204" pitchFamily="34" charset="0"/>
              </a:rPr>
              <a:t>			            </a:t>
            </a:r>
          </a:p>
          <a:p>
            <a:pPr defTabSz="457200"/>
            <a:endParaRPr lang="en-US" b="1" u="sng" dirty="0">
              <a:solidFill>
                <a:prstClr val="black"/>
              </a:solidFill>
              <a:latin typeface="Arial" panose="020B0604020202020204" pitchFamily="34" charset="0"/>
              <a:cs typeface="Arial" panose="020B0604020202020204" pitchFamily="34" charset="0"/>
            </a:endParaRPr>
          </a:p>
          <a:p>
            <a:pPr defTabSz="457200"/>
            <a:r>
              <a:rPr lang="en-US" b="1" u="sng" dirty="0">
                <a:solidFill>
                  <a:prstClr val="black"/>
                </a:solidFill>
                <a:latin typeface="Arial" panose="020B0604020202020204" pitchFamily="34" charset="0"/>
                <a:cs typeface="Arial" panose="020B0604020202020204" pitchFamily="34" charset="0"/>
              </a:rPr>
              <a:t>Humans comprised of two substances: </a:t>
            </a:r>
            <a:r>
              <a:rPr lang="en-US" b="1" dirty="0">
                <a:solidFill>
                  <a:srgbClr val="FF0000"/>
                </a:solidFill>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Material and Immaterial</a:t>
            </a:r>
          </a:p>
          <a:p>
            <a:pPr defTabSz="457200"/>
            <a:endParaRPr lang="en-US" dirty="0">
              <a:solidFill>
                <a:srgbClr val="FF0000"/>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Genesis 1:26–27/Genesis 2:7 - God created mankind distinct from all the other creatures. Scripture clearly teaches that man is intended to experience intimate relationship with God, and, therefore, He created us as a unity of both material (physical) and immaterial (spiritual) aspects (Eccl. 12:7, Matt. 10:28, 1 Cor. 5:5, 2 Cor. 4:16; 7:1, James 2:26). </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material component of humans </a:t>
            </a:r>
            <a:r>
              <a:rPr lang="en-US" dirty="0">
                <a:solidFill>
                  <a:prstClr val="black"/>
                </a:solidFill>
                <a:latin typeface="Arial" panose="020B0604020202020204" pitchFamily="34" charset="0"/>
                <a:cs typeface="Arial" panose="020B0604020202020204" pitchFamily="34" charset="0"/>
              </a:rPr>
              <a:t>is that which is </a:t>
            </a:r>
            <a:r>
              <a:rPr lang="en-US" dirty="0">
                <a:solidFill>
                  <a:srgbClr val="FF0000"/>
                </a:solidFill>
                <a:latin typeface="Arial" panose="020B0604020202020204" pitchFamily="34" charset="0"/>
                <a:cs typeface="Arial" panose="020B0604020202020204" pitchFamily="34" charset="0"/>
              </a:rPr>
              <a:t>tangible and temporal</a:t>
            </a:r>
            <a:r>
              <a:rPr lang="en-US" dirty="0">
                <a:solidFill>
                  <a:prstClr val="black"/>
                </a:solidFill>
                <a:latin typeface="Arial" panose="020B0604020202020204" pitchFamily="34" charset="0"/>
                <a:cs typeface="Arial" panose="020B0604020202020204" pitchFamily="34" charset="0"/>
              </a:rPr>
              <a:t>: the physical body. This is transformed at the resurrection (1 Corinthians 15:42-44).</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The i</a:t>
            </a:r>
            <a:r>
              <a:rPr lang="en-US" dirty="0">
                <a:solidFill>
                  <a:srgbClr val="FF0000"/>
                </a:solidFill>
                <a:latin typeface="Arial" panose="020B0604020202020204" pitchFamily="34" charset="0"/>
                <a:cs typeface="Arial" panose="020B0604020202020204" pitchFamily="34" charset="0"/>
              </a:rPr>
              <a:t>mmaterial </a:t>
            </a:r>
            <a:r>
              <a:rPr lang="en-US" dirty="0">
                <a:solidFill>
                  <a:prstClr val="black"/>
                </a:solidFill>
                <a:latin typeface="Arial" panose="020B0604020202020204" pitchFamily="34" charset="0"/>
                <a:cs typeface="Arial" panose="020B0604020202020204" pitchFamily="34" charset="0"/>
              </a:rPr>
              <a:t>aspects </a:t>
            </a:r>
            <a:r>
              <a:rPr lang="en-US" dirty="0">
                <a:solidFill>
                  <a:srgbClr val="FF0000"/>
                </a:solidFill>
                <a:latin typeface="Arial" panose="020B0604020202020204" pitchFamily="34" charset="0"/>
                <a:cs typeface="Arial" panose="020B0604020202020204" pitchFamily="34" charset="0"/>
              </a:rPr>
              <a:t>are intangible: soul, spirit, intellect, will, conscience, mind, emotions</a:t>
            </a:r>
            <a:r>
              <a:rPr lang="en-US" dirty="0">
                <a:solidFill>
                  <a:prstClr val="black"/>
                </a:solidFill>
                <a:latin typeface="Arial" panose="020B0604020202020204" pitchFamily="34" charset="0"/>
                <a:cs typeface="Arial" panose="020B0604020202020204" pitchFamily="34" charset="0"/>
              </a:rPr>
              <a:t>, etc. These </a:t>
            </a:r>
            <a:r>
              <a:rPr lang="en-US" dirty="0">
                <a:solidFill>
                  <a:srgbClr val="FF0000"/>
                </a:solidFill>
                <a:latin typeface="Arial" panose="020B0604020202020204" pitchFamily="34" charset="0"/>
                <a:cs typeface="Arial" panose="020B0604020202020204" pitchFamily="34" charset="0"/>
              </a:rPr>
              <a:t>exist unendingly </a:t>
            </a:r>
            <a:r>
              <a:rPr lang="en-US" dirty="0">
                <a:solidFill>
                  <a:prstClr val="black"/>
                </a:solidFill>
                <a:latin typeface="Arial" panose="020B0604020202020204" pitchFamily="34" charset="0"/>
                <a:cs typeface="Arial" panose="020B0604020202020204" pitchFamily="34" charset="0"/>
              </a:rPr>
              <a:t>beyond the lifespan of the physical body.</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Man is a </a:t>
            </a:r>
            <a:r>
              <a:rPr lang="en-US" b="1" dirty="0">
                <a:solidFill>
                  <a:srgbClr val="FF0000"/>
                </a:solidFill>
                <a:latin typeface="Arial" panose="020B0604020202020204" pitchFamily="34" charset="0"/>
                <a:cs typeface="Arial" panose="020B0604020202020204" pitchFamily="34" charset="0"/>
              </a:rPr>
              <a:t>unified being/complex entity </a:t>
            </a:r>
            <a:r>
              <a:rPr lang="en-US" dirty="0">
                <a:solidFill>
                  <a:prstClr val="black"/>
                </a:solidFill>
                <a:latin typeface="Arial" panose="020B0604020202020204" pitchFamily="34" charset="0"/>
                <a:cs typeface="Arial" panose="020B0604020202020204" pitchFamily="34" charset="0"/>
              </a:rPr>
              <a:t>– cannot separate the material from the immaterial</a:t>
            </a:r>
          </a:p>
          <a:p>
            <a:pPr defTabSz="457200"/>
            <a:endParaRPr lang="en-US" dirty="0">
              <a:solidFill>
                <a:prstClr val="black"/>
              </a:solidFill>
              <a:latin typeface="Arial" panose="020B0604020202020204" pitchFamily="34" charset="0"/>
              <a:cs typeface="Arial" panose="020B0604020202020204" pitchFamily="34" charset="0"/>
            </a:endParaRPr>
          </a:p>
          <a:p>
            <a:pPr defTabSz="457200"/>
            <a:endParaRPr lang="en-US" dirty="0">
              <a:solidFill>
                <a:prstClr val="black"/>
              </a:solidFill>
              <a:latin typeface="Arial" panose="020B0604020202020204" pitchFamily="34" charset="0"/>
              <a:cs typeface="Arial" panose="020B0604020202020204" pitchFamily="34" charset="0"/>
            </a:endParaRPr>
          </a:p>
          <a:p>
            <a:pPr defTabSz="457200"/>
            <a:endParaRPr lang="en-US"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B4020D8-D4E0-C9E6-3211-D3B8D6FE20F1}"/>
              </a:ext>
            </a:extLst>
          </p:cNvPr>
          <p:cNvSpPr txBox="1"/>
          <p:nvPr/>
        </p:nvSpPr>
        <p:spPr>
          <a:xfrm>
            <a:off x="2481943" y="199935"/>
            <a:ext cx="9437913"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10. Provide a biblical description of the dichotomist view of mankind.  Explain the counseling implications of this doctrine with regard to the inner and outer man.	</a:t>
            </a:r>
          </a:p>
        </p:txBody>
      </p:sp>
    </p:spTree>
    <p:extLst>
      <p:ext uri="{BB962C8B-B14F-4D97-AF65-F5344CB8AC3E}">
        <p14:creationId xmlns:p14="http://schemas.microsoft.com/office/powerpoint/2010/main" val="216926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D62972-5CFE-406D-51D1-1D7DA6986E72}"/>
              </a:ext>
            </a:extLst>
          </p:cNvPr>
          <p:cNvSpPr>
            <a:spLocks noGrp="1"/>
          </p:cNvSpPr>
          <p:nvPr>
            <p:ph type="dt" sz="half" idx="10"/>
          </p:nvPr>
        </p:nvSpPr>
        <p:spPr/>
        <p:txBody>
          <a:bodyPr/>
          <a:lstStyle/>
          <a:p>
            <a:pPr defTabSz="457200"/>
            <a:r>
              <a:rPr lang="en-US">
                <a:solidFill>
                  <a:prstClr val="black"/>
                </a:solidFill>
                <a:latin typeface="Lucida Sans Unicode"/>
              </a:rPr>
              <a:t>Name, Copyright Information</a:t>
            </a:r>
          </a:p>
        </p:txBody>
      </p:sp>
      <p:sp>
        <p:nvSpPr>
          <p:cNvPr id="6" name="TextBox 5">
            <a:extLst>
              <a:ext uri="{FF2B5EF4-FFF2-40B4-BE49-F238E27FC236}">
                <a16:creationId xmlns:a16="http://schemas.microsoft.com/office/drawing/2014/main" id="{4642E958-4CA0-26AA-8053-208D961652C4}"/>
              </a:ext>
            </a:extLst>
          </p:cNvPr>
          <p:cNvSpPr txBox="1"/>
          <p:nvPr/>
        </p:nvSpPr>
        <p:spPr>
          <a:xfrm>
            <a:off x="1600200" y="801607"/>
            <a:ext cx="8991600" cy="5632311"/>
          </a:xfrm>
          <a:prstGeom prst="rect">
            <a:avLst/>
          </a:prstGeom>
          <a:noFill/>
        </p:spPr>
        <p:txBody>
          <a:bodyPr wrap="square">
            <a:spAutoFit/>
          </a:bodyPr>
          <a:lstStyle/>
          <a:p>
            <a:pPr defTabSz="457200"/>
            <a:r>
              <a:rPr lang="en-US" dirty="0">
                <a:solidFill>
                  <a:prstClr val="black"/>
                </a:solidFill>
                <a:latin typeface="Arial" panose="020B0604020202020204" pitchFamily="34" charset="0"/>
                <a:cs typeface="Arial" panose="020B0604020202020204" pitchFamily="34" charset="0"/>
              </a:rPr>
              <a:t>The </a:t>
            </a:r>
            <a:r>
              <a:rPr lang="en-US" b="1" dirty="0">
                <a:solidFill>
                  <a:srgbClr val="FF0000"/>
                </a:solidFill>
                <a:latin typeface="Arial" panose="020B0604020202020204" pitchFamily="34" charset="0"/>
                <a:cs typeface="Arial" panose="020B0604020202020204" pitchFamily="34" charset="0"/>
              </a:rPr>
              <a:t>material and immaterial parts of man</a:t>
            </a:r>
            <a:r>
              <a:rPr lang="en-US" dirty="0">
                <a:solidFill>
                  <a:prstClr val="black"/>
                </a:solidFill>
                <a:latin typeface="Arial" panose="020B0604020202020204" pitchFamily="34" charset="0"/>
                <a:cs typeface="Arial" panose="020B0604020202020204" pitchFamily="34" charset="0"/>
              </a:rPr>
              <a:t> are interwoven, but not static. The </a:t>
            </a:r>
            <a:r>
              <a:rPr lang="en-US" b="1" dirty="0">
                <a:solidFill>
                  <a:srgbClr val="FF0000"/>
                </a:solidFill>
                <a:latin typeface="Arial" panose="020B0604020202020204" pitchFamily="34" charset="0"/>
                <a:cs typeface="Arial" panose="020B0604020202020204" pitchFamily="34" charset="0"/>
              </a:rPr>
              <a:t>physical cannot change</a:t>
            </a:r>
            <a:r>
              <a:rPr lang="en-US" dirty="0">
                <a:solidFill>
                  <a:prstClr val="black"/>
                </a:solidFill>
                <a:latin typeface="Arial" panose="020B0604020202020204" pitchFamily="34" charset="0"/>
                <a:cs typeface="Arial" panose="020B0604020202020204" pitchFamily="34" charset="0"/>
              </a:rPr>
              <a:t>. One head, two hands, two legs, warm blooded etc. It has a life expectancy that may or may not exceed the average. We can expect no great changes in the physical from generation to generation. </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The </a:t>
            </a:r>
            <a:r>
              <a:rPr lang="en-US" b="1" dirty="0">
                <a:solidFill>
                  <a:srgbClr val="FF0000"/>
                </a:solidFill>
                <a:latin typeface="Arial" panose="020B0604020202020204" pitchFamily="34" charset="0"/>
                <a:cs typeface="Arial" panose="020B0604020202020204" pitchFamily="34" charset="0"/>
              </a:rPr>
              <a:t>immaterial part of man</a:t>
            </a:r>
            <a:r>
              <a:rPr lang="en-US" dirty="0">
                <a:solidFill>
                  <a:prstClr val="black"/>
                </a:solidFill>
                <a:latin typeface="Arial" panose="020B0604020202020204" pitchFamily="34" charset="0"/>
                <a:cs typeface="Arial" panose="020B0604020202020204" pitchFamily="34" charset="0"/>
              </a:rPr>
              <a:t>, is </a:t>
            </a:r>
            <a:r>
              <a:rPr lang="en-US" b="1" dirty="0">
                <a:solidFill>
                  <a:srgbClr val="DA1F28"/>
                </a:solidFill>
                <a:latin typeface="Arial" panose="020B0604020202020204" pitchFamily="34" charset="0"/>
                <a:cs typeface="Arial" panose="020B0604020202020204" pitchFamily="34" charset="0"/>
              </a:rPr>
              <a:t>subject to change</a:t>
            </a:r>
            <a:r>
              <a:rPr lang="en-US" dirty="0">
                <a:solidFill>
                  <a:prstClr val="black"/>
                </a:solidFill>
                <a:latin typeface="Arial" panose="020B0604020202020204" pitchFamily="34" charset="0"/>
                <a:cs typeface="Arial" panose="020B0604020202020204" pitchFamily="34" charset="0"/>
              </a:rPr>
              <a:t>; although </a:t>
            </a:r>
            <a:r>
              <a:rPr lang="en-US" b="1" dirty="0">
                <a:solidFill>
                  <a:srgbClr val="DA1F28"/>
                </a:solidFill>
                <a:latin typeface="Arial" panose="020B0604020202020204" pitchFamily="34" charset="0"/>
                <a:cs typeface="Arial" panose="020B0604020202020204" pitchFamily="34" charset="0"/>
              </a:rPr>
              <a:t>not of its own volition</a:t>
            </a:r>
            <a:r>
              <a:rPr lang="en-US" dirty="0">
                <a:solidFill>
                  <a:prstClr val="black"/>
                </a:solidFill>
                <a:latin typeface="Arial" panose="020B0604020202020204" pitchFamily="34" charset="0"/>
                <a:cs typeface="Arial" panose="020B0604020202020204" pitchFamily="34" charset="0"/>
              </a:rPr>
              <a:t>. The natural inclination of the </a:t>
            </a:r>
            <a:r>
              <a:rPr lang="en-US" b="1" dirty="0">
                <a:solidFill>
                  <a:srgbClr val="FF0000"/>
                </a:solidFill>
                <a:latin typeface="Arial" panose="020B0604020202020204" pitchFamily="34" charset="0"/>
                <a:cs typeface="Arial" panose="020B0604020202020204" pitchFamily="34" charset="0"/>
              </a:rPr>
              <a:t>fallen individual is a physical body that is dying combined with a spiritual nature that is already dead </a:t>
            </a:r>
            <a:r>
              <a:rPr lang="en-US" dirty="0">
                <a:solidFill>
                  <a:prstClr val="black"/>
                </a:solidFill>
                <a:latin typeface="Arial" panose="020B0604020202020204" pitchFamily="34" charset="0"/>
                <a:cs typeface="Arial" panose="020B0604020202020204" pitchFamily="34" charset="0"/>
              </a:rPr>
              <a:t>(Eph. 2:1). The new birth is able to transform the immaterial part of man to a living, dynamic state contrary to its sinful inception.</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The human body, </a:t>
            </a:r>
            <a:r>
              <a:rPr lang="en-US" b="1" dirty="0">
                <a:solidFill>
                  <a:srgbClr val="FF0000"/>
                </a:solidFill>
                <a:latin typeface="Arial" panose="020B0604020202020204" pitchFamily="34" charset="0"/>
                <a:cs typeface="Arial" panose="020B0604020202020204" pitchFamily="34" charset="0"/>
              </a:rPr>
              <a:t>the material, was designed to have harmony with the immaterial</a:t>
            </a:r>
            <a:r>
              <a:rPr lang="en-US" dirty="0">
                <a:solidFill>
                  <a:prstClr val="black"/>
                </a:solidFill>
                <a:latin typeface="Arial" panose="020B0604020202020204" pitchFamily="34" charset="0"/>
                <a:cs typeface="Arial" panose="020B0604020202020204" pitchFamily="34" charset="0"/>
              </a:rPr>
              <a:t>. (Gen. 1:26). </a:t>
            </a:r>
          </a:p>
          <a:p>
            <a:pPr defTabSz="457200"/>
            <a:r>
              <a:rPr lang="en-US" b="1" dirty="0">
                <a:solidFill>
                  <a:srgbClr val="FF0000"/>
                </a:solidFill>
                <a:latin typeface="Arial" panose="020B0604020202020204" pitchFamily="34" charset="0"/>
                <a:cs typeface="Arial" panose="020B0604020202020204" pitchFamily="34" charset="0"/>
              </a:rPr>
              <a:t>Sin corrupted both the material and immaterial parts of man </a:t>
            </a:r>
            <a:r>
              <a:rPr lang="en-US" dirty="0">
                <a:solidFill>
                  <a:prstClr val="black"/>
                </a:solidFill>
                <a:latin typeface="Arial" panose="020B0604020202020204" pitchFamily="34" charset="0"/>
                <a:cs typeface="Arial" panose="020B0604020202020204" pitchFamily="34" charset="0"/>
              </a:rPr>
              <a:t>and ushered in disharmony</a:t>
            </a:r>
            <a:r>
              <a:rPr lang="en-US" b="1" dirty="0">
                <a:solidFill>
                  <a:srgbClr val="FF0000"/>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 That </a:t>
            </a:r>
            <a:r>
              <a:rPr lang="en-US" b="1" dirty="0">
                <a:solidFill>
                  <a:srgbClr val="DA1F28"/>
                </a:solidFill>
                <a:latin typeface="Arial" panose="020B0604020202020204" pitchFamily="34" charset="0"/>
                <a:cs typeface="Arial" panose="020B0604020202020204" pitchFamily="34" charset="0"/>
              </a:rPr>
              <a:t>harmony is restored imperfectly through the new birth; a still fallen body but a new spirit</a:t>
            </a:r>
            <a:r>
              <a:rPr lang="en-US" dirty="0">
                <a:solidFill>
                  <a:prstClr val="black"/>
                </a:solidFill>
                <a:latin typeface="Arial" panose="020B0604020202020204" pitchFamily="34" charset="0"/>
                <a:cs typeface="Arial" panose="020B0604020202020204" pitchFamily="34" charset="0"/>
              </a:rPr>
              <a:t>. The </a:t>
            </a:r>
            <a:r>
              <a:rPr lang="en-US" b="1" dirty="0">
                <a:solidFill>
                  <a:srgbClr val="DA1F28"/>
                </a:solidFill>
                <a:latin typeface="Arial" panose="020B0604020202020204" pitchFamily="34" charset="0"/>
                <a:cs typeface="Arial" panose="020B0604020202020204" pitchFamily="34" charset="0"/>
              </a:rPr>
              <a:t>harmony is perfected in glory</a:t>
            </a:r>
            <a:r>
              <a:rPr lang="en-US" dirty="0">
                <a:solidFill>
                  <a:prstClr val="black"/>
                </a:solidFill>
                <a:latin typeface="Arial" panose="020B0604020202020204" pitchFamily="34" charset="0"/>
                <a:cs typeface="Arial" panose="020B0604020202020204" pitchFamily="34" charset="0"/>
              </a:rPr>
              <a:t> when </a:t>
            </a:r>
            <a:r>
              <a:rPr lang="en-US" b="1" dirty="0">
                <a:solidFill>
                  <a:srgbClr val="DA1F28"/>
                </a:solidFill>
                <a:latin typeface="Arial" panose="020B0604020202020204" pitchFamily="34" charset="0"/>
                <a:cs typeface="Arial" panose="020B0604020202020204" pitchFamily="34" charset="0"/>
              </a:rPr>
              <a:t>the new body is united with the new spirit</a:t>
            </a:r>
            <a:r>
              <a:rPr lang="en-US" dirty="0">
                <a:solidFill>
                  <a:prstClr val="black"/>
                </a:solidFill>
                <a:latin typeface="Arial" panose="020B0604020202020204" pitchFamily="34" charset="0"/>
                <a:cs typeface="Arial" panose="020B0604020202020204" pitchFamily="34" charset="0"/>
              </a:rPr>
              <a:t>, restoring the perfection of the garden.</a:t>
            </a:r>
          </a:p>
          <a:p>
            <a:pPr defTabSz="457200"/>
            <a:endParaRPr lang="en-US" dirty="0">
              <a:solidFill>
                <a:prstClr val="black"/>
              </a:solidFill>
              <a:latin typeface="Arial" panose="020B0604020202020204" pitchFamily="34" charset="0"/>
              <a:cs typeface="Arial" panose="020B0604020202020204" pitchFamily="34" charset="0"/>
            </a:endParaRPr>
          </a:p>
          <a:p>
            <a:pPr defTabSz="457200"/>
            <a:r>
              <a:rPr lang="en-US" dirty="0">
                <a:solidFill>
                  <a:prstClr val="black"/>
                </a:solidFill>
                <a:latin typeface="Arial" panose="020B0604020202020204" pitchFamily="34" charset="0"/>
                <a:cs typeface="Arial" panose="020B0604020202020204" pitchFamily="34" charset="0"/>
              </a:rPr>
              <a:t>       Anthony Hoekema </a:t>
            </a:r>
            <a:r>
              <a:rPr lang="en-US" i="1" dirty="0">
                <a:solidFill>
                  <a:prstClr val="black"/>
                </a:solidFill>
                <a:latin typeface="Arial" panose="020B0604020202020204" pitchFamily="34" charset="0"/>
                <a:cs typeface="Arial" panose="020B0604020202020204" pitchFamily="34" charset="0"/>
              </a:rPr>
              <a:t>Created in God’s Image </a:t>
            </a:r>
            <a:r>
              <a:rPr lang="en-US" dirty="0">
                <a:solidFill>
                  <a:prstClr val="black"/>
                </a:solidFill>
                <a:latin typeface="Arial" panose="020B0604020202020204" pitchFamily="34" charset="0"/>
                <a:cs typeface="Arial" panose="020B0604020202020204" pitchFamily="34" charset="0"/>
              </a:rPr>
              <a:t>(Grand Rapids: Eerdmans, 1986)</a:t>
            </a:r>
          </a:p>
          <a:p>
            <a:pPr defTabSz="457200"/>
            <a:endParaRPr lang="en-US"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9084928-838A-E211-D789-C14EBA42A778}"/>
              </a:ext>
            </a:extLst>
          </p:cNvPr>
          <p:cNvPicPr>
            <a:picLocks noChangeAspect="1"/>
          </p:cNvPicPr>
          <p:nvPr/>
        </p:nvPicPr>
        <p:blipFill>
          <a:blip r:embed="rId2"/>
          <a:stretch>
            <a:fillRect/>
          </a:stretch>
        </p:blipFill>
        <p:spPr>
          <a:xfrm>
            <a:off x="9439552" y="5792344"/>
            <a:ext cx="1304649" cy="1091057"/>
          </a:xfrm>
          <a:prstGeom prst="rect">
            <a:avLst/>
          </a:prstGeom>
        </p:spPr>
      </p:pic>
      <p:sp>
        <p:nvSpPr>
          <p:cNvPr id="5" name="TextBox 4">
            <a:extLst>
              <a:ext uri="{FF2B5EF4-FFF2-40B4-BE49-F238E27FC236}">
                <a16:creationId xmlns:a16="http://schemas.microsoft.com/office/drawing/2014/main" id="{C6AB8A8E-122E-B524-F439-577F922E8857}"/>
              </a:ext>
            </a:extLst>
          </p:cNvPr>
          <p:cNvSpPr txBox="1"/>
          <p:nvPr/>
        </p:nvSpPr>
        <p:spPr>
          <a:xfrm>
            <a:off x="4560029" y="309141"/>
            <a:ext cx="4640238" cy="369332"/>
          </a:xfrm>
          <a:prstGeom prst="rect">
            <a:avLst/>
          </a:prstGeom>
          <a:noFill/>
        </p:spPr>
        <p:txBody>
          <a:bodyPr wrap="square">
            <a:spAutoFit/>
          </a:bodyPr>
          <a:lstStyle/>
          <a:p>
            <a:pPr defTabSz="457200"/>
            <a:r>
              <a:rPr lang="en-US" b="1" dirty="0">
                <a:solidFill>
                  <a:prstClr val="black"/>
                </a:solidFill>
                <a:latin typeface="Arial" panose="020B0604020202020204" pitchFamily="34" charset="0"/>
                <a:cs typeface="Arial" panose="020B0604020202020204" pitchFamily="34" charset="0"/>
              </a:rPr>
              <a:t>Created in God’s Image </a:t>
            </a:r>
          </a:p>
        </p:txBody>
      </p:sp>
      <p:pic>
        <p:nvPicPr>
          <p:cNvPr id="4" name="Picture 3">
            <a:extLst>
              <a:ext uri="{FF2B5EF4-FFF2-40B4-BE49-F238E27FC236}">
                <a16:creationId xmlns:a16="http://schemas.microsoft.com/office/drawing/2014/main" id="{EACA4DBF-E793-4E53-126B-BEF6851C44DA}"/>
              </a:ext>
            </a:extLst>
          </p:cNvPr>
          <p:cNvPicPr>
            <a:picLocks noChangeAspect="1"/>
          </p:cNvPicPr>
          <p:nvPr/>
        </p:nvPicPr>
        <p:blipFill>
          <a:blip r:embed="rId3"/>
          <a:stretch>
            <a:fillRect/>
          </a:stretch>
        </p:blipFill>
        <p:spPr>
          <a:xfrm>
            <a:off x="0" y="82117"/>
            <a:ext cx="1725318" cy="579170"/>
          </a:xfrm>
          <a:prstGeom prst="rect">
            <a:avLst/>
          </a:prstGeom>
        </p:spPr>
      </p:pic>
    </p:spTree>
    <p:extLst>
      <p:ext uri="{BB962C8B-B14F-4D97-AF65-F5344CB8AC3E}">
        <p14:creationId xmlns:p14="http://schemas.microsoft.com/office/powerpoint/2010/main" val="331711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0E032-7DD0-4C84-03A7-40B72DF9E0F1}"/>
              </a:ext>
            </a:extLst>
          </p:cNvPr>
          <p:cNvSpPr txBox="1"/>
          <p:nvPr/>
        </p:nvSpPr>
        <p:spPr>
          <a:xfrm>
            <a:off x="276224" y="1362784"/>
            <a:ext cx="11639551" cy="3970318"/>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Dichotomy</a:t>
            </a:r>
            <a:r>
              <a:rPr lang="en-US" dirty="0">
                <a:latin typeface="Arial" panose="020B0604020202020204" pitchFamily="34" charset="0"/>
                <a:cs typeface="Arial" panose="020B0604020202020204" pitchFamily="34" charset="0"/>
              </a:rPr>
              <a:t> and </a:t>
            </a:r>
            <a:r>
              <a:rPr lang="en-US" b="1" dirty="0">
                <a:solidFill>
                  <a:srgbClr val="FF0000"/>
                </a:solidFill>
                <a:latin typeface="Arial" panose="020B0604020202020204" pitchFamily="34" charset="0"/>
                <a:cs typeface="Arial" panose="020B0604020202020204" pitchFamily="34" charset="0"/>
              </a:rPr>
              <a:t>Trichotomy</a:t>
            </a:r>
            <a:r>
              <a:rPr lang="en-US" dirty="0">
                <a:latin typeface="Arial" panose="020B0604020202020204" pitchFamily="34" charset="0"/>
                <a:cs typeface="Arial" panose="020B0604020202020204" pitchFamily="34" charset="0"/>
              </a:rPr>
              <a:t> are two frameworks referring to understanding the composition of human beings.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Scripture portrays our nature by highlighting whether we are made up of two or three separate components. </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Trichotomy</a:t>
            </a:r>
            <a:r>
              <a:rPr lang="en-US" dirty="0">
                <a:latin typeface="Arial" panose="020B0604020202020204" pitchFamily="34" charset="0"/>
                <a:cs typeface="Arial" panose="020B0604020202020204" pitchFamily="34" charset="0"/>
              </a:rPr>
              <a:t> distinguishes body, soul, </a:t>
            </a:r>
            <a:r>
              <a:rPr lang="en-US" b="1" dirty="0">
                <a:solidFill>
                  <a:srgbClr val="FF0000"/>
                </a:solidFill>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spirit.</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Dichotomy</a:t>
            </a:r>
            <a:r>
              <a:rPr lang="en-US" dirty="0">
                <a:latin typeface="Arial" panose="020B0604020202020204" pitchFamily="34" charset="0"/>
                <a:cs typeface="Arial" panose="020B0604020202020204" pitchFamily="34" charset="0"/>
              </a:rPr>
              <a:t> groups soul and spirit as one immaterial essence partnering with the physical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views find support in various biblical texts, and Christian scholarship recognizes that neither interpretation impairs core doctrines about salvation, the integrity of Scripture, or our accountability to God.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Human nature is more than merely physical. Each believer is accountable to God in every aspect of life - material and immaterial. Humans are created in God’s image and intended for fellowship with Him (Genesis 1:27). In that fellowship, God transforms the entirety of who we are – body and soul/spirit-to the praise of His glory.</a:t>
            </a:r>
          </a:p>
        </p:txBody>
      </p:sp>
      <p:sp>
        <p:nvSpPr>
          <p:cNvPr id="4" name="TextBox 3">
            <a:extLst>
              <a:ext uri="{FF2B5EF4-FFF2-40B4-BE49-F238E27FC236}">
                <a16:creationId xmlns:a16="http://schemas.microsoft.com/office/drawing/2014/main" id="{1C7D5BC8-3F3C-21C1-09A5-4AEA1D88DD46}"/>
              </a:ext>
            </a:extLst>
          </p:cNvPr>
          <p:cNvSpPr txBox="1"/>
          <p:nvPr/>
        </p:nvSpPr>
        <p:spPr>
          <a:xfrm>
            <a:off x="2590801" y="112850"/>
            <a:ext cx="8273142"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178206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9721E-2CB7-1028-6AD8-7385D884AE54}"/>
              </a:ext>
            </a:extLst>
          </p:cNvPr>
          <p:cNvSpPr txBox="1"/>
          <p:nvPr/>
        </p:nvSpPr>
        <p:spPr>
          <a:xfrm>
            <a:off x="97972" y="1272603"/>
            <a:ext cx="11996056" cy="4524315"/>
          </a:xfrm>
          <a:prstGeom prst="rect">
            <a:avLst/>
          </a:prstGeom>
          <a:noFill/>
        </p:spPr>
        <p:txBody>
          <a:bodyPr wrap="square">
            <a:spAutoFit/>
          </a:bodyPr>
          <a:lstStyle/>
          <a:p>
            <a:r>
              <a:rPr lang="en-US" b="1" u="sng" dirty="0">
                <a:solidFill>
                  <a:srgbClr val="FF0000"/>
                </a:solidFill>
                <a:latin typeface="Arial" panose="020B0604020202020204" pitchFamily="34" charset="0"/>
                <a:cs typeface="Arial" panose="020B0604020202020204" pitchFamily="34" charset="0"/>
              </a:rPr>
              <a:t>Trichotomy</a:t>
            </a:r>
            <a:r>
              <a:rPr lang="en-US" dirty="0">
                <a:latin typeface="Arial" panose="020B0604020202020204" pitchFamily="34" charset="0"/>
                <a:cs typeface="Arial" panose="020B0604020202020204" pitchFamily="34" charset="0"/>
              </a:rPr>
              <a:t> - Humans consist of three parts: body, soul, AND spirit.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Body - Tangible, physical, and material component.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Soul - The seat of our mind, will, and emotions. Encompasses personal identity, consciousness, and the center of our personality (Psalm 139:14).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Spirit - Spirit is distinct from the soul and primarily relates to communion with God.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Thessalonians 5:23 - </a:t>
            </a: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Now may the God of peace Himself sanctify you wholly, and may your entire spirit, soul, and body be kept blameless at the coming of our Lord Jesus Christ</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Hebrews 4:12</a:t>
            </a: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For the word of God is living and active, sharper than any double-edged sword. It pierces even to dividing soul and spirit, joints and marrow; it judges the thoughts and intentions of the heart”</a:t>
            </a:r>
          </a:p>
        </p:txBody>
      </p:sp>
      <p:sp>
        <p:nvSpPr>
          <p:cNvPr id="2" name="TextBox 1">
            <a:extLst>
              <a:ext uri="{FF2B5EF4-FFF2-40B4-BE49-F238E27FC236}">
                <a16:creationId xmlns:a16="http://schemas.microsoft.com/office/drawing/2014/main" id="{452BF145-F2F5-F08A-D8B0-2B1422918CB1}"/>
              </a:ext>
            </a:extLst>
          </p:cNvPr>
          <p:cNvSpPr txBox="1"/>
          <p:nvPr/>
        </p:nvSpPr>
        <p:spPr>
          <a:xfrm>
            <a:off x="2590801" y="112850"/>
            <a:ext cx="84146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168745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14482C-7181-561F-B268-7EC721874CD2}"/>
              </a:ext>
            </a:extLst>
          </p:cNvPr>
          <p:cNvSpPr txBox="1"/>
          <p:nvPr/>
        </p:nvSpPr>
        <p:spPr>
          <a:xfrm>
            <a:off x="76200" y="1510249"/>
            <a:ext cx="12039600" cy="2862322"/>
          </a:xfrm>
          <a:prstGeom prst="rect">
            <a:avLst/>
          </a:prstGeom>
          <a:noFill/>
        </p:spPr>
        <p:txBody>
          <a:bodyPr wrap="square">
            <a:spAutoFit/>
          </a:bodyPr>
          <a:lstStyle/>
          <a:p>
            <a:r>
              <a:rPr lang="en-US" b="1" u="sng" dirty="0">
                <a:solidFill>
                  <a:srgbClr val="FF0000"/>
                </a:solidFill>
                <a:latin typeface="Arial" panose="020B0604020202020204" pitchFamily="34" charset="0"/>
                <a:cs typeface="Arial" panose="020B0604020202020204" pitchFamily="34" charset="0"/>
              </a:rPr>
              <a:t>Dichotomy</a:t>
            </a:r>
            <a:r>
              <a:rPr lang="en-US" dirty="0">
                <a:latin typeface="Arial" panose="020B0604020202020204" pitchFamily="34" charset="0"/>
                <a:cs typeface="Arial" panose="020B0604020202020204" pitchFamily="34" charset="0"/>
              </a:rPr>
              <a:t> - Humans consist of two parts: a material component (body) and an immaterial component (soul/spirit).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Body - The body is the physical form fashioned from the dust (Genesis 2:7). It is finite and destined for resurrection according to Scripture’s promises (Philippians 3:21).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Soul/Spirit - “Soul” and “spirit” are interchangeable terms in Scripture, both referring to the single immaterial essence. “Spirit” and “soul” are used in parallel senses (for example, Luke 1:46-47, where Mary magnifies the Lord in her soul and rejoices in her spirit, without implying two separate immaterial parts).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Humans have one immaterial nature, living in fellowship with God, shaped by conscience, intellect, and emotions.</a:t>
            </a:r>
          </a:p>
        </p:txBody>
      </p:sp>
      <p:sp>
        <p:nvSpPr>
          <p:cNvPr id="2" name="TextBox 1">
            <a:extLst>
              <a:ext uri="{FF2B5EF4-FFF2-40B4-BE49-F238E27FC236}">
                <a16:creationId xmlns:a16="http://schemas.microsoft.com/office/drawing/2014/main" id="{5F98BE9C-7DE6-DF75-5406-1EEA9A001D09}"/>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395456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4578B-E93E-2463-0983-4C7719971D81}"/>
              </a:ext>
            </a:extLst>
          </p:cNvPr>
          <p:cNvSpPr txBox="1"/>
          <p:nvPr/>
        </p:nvSpPr>
        <p:spPr>
          <a:xfrm>
            <a:off x="185058" y="820332"/>
            <a:ext cx="12192000" cy="3970318"/>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Proof Biblical Passages and Interpretations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Genesis 2:7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Then the LORD God formed man from the dust of the ground and breathed the breath of life into his nostrils, and the man became a living being</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Trichotomy: Argues that “living being” (or “living soul”) implies a key distinction from a breath/spirit imparted by God.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Dichotomy: Emphasizes that humanity receives one immaterial aspect-God breathed life-and thus man became a single person with a body and soul/spirit.</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0CF5724-4922-16BC-2CEB-92406C9EA07A}"/>
              </a:ext>
            </a:extLst>
          </p:cNvPr>
          <p:cNvSpPr txBox="1"/>
          <p:nvPr/>
        </p:nvSpPr>
        <p:spPr>
          <a:xfrm>
            <a:off x="2590801" y="112850"/>
            <a:ext cx="8490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Provide a biblical description of the dichotomist view of mankind.  Explain the counseling implications of this doctrine with regard to the inner and outer man.</a:t>
            </a:r>
          </a:p>
        </p:txBody>
      </p:sp>
    </p:spTree>
    <p:extLst>
      <p:ext uri="{BB962C8B-B14F-4D97-AF65-F5344CB8AC3E}">
        <p14:creationId xmlns:p14="http://schemas.microsoft.com/office/powerpoint/2010/main" val="4161819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4512</TotalTime>
  <Words>5630</Words>
  <Application>Microsoft Office PowerPoint</Application>
  <PresentationFormat>Widescreen</PresentationFormat>
  <Paragraphs>365</Paragraphs>
  <Slides>27</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Corbel</vt:lpstr>
      <vt:lpstr>Lucida Sans Unicode</vt:lpstr>
      <vt:lpstr>Verdana</vt:lpstr>
      <vt:lpstr>Wingdings 2</vt:lpstr>
      <vt:lpstr>Wingdings 3</vt:lpstr>
      <vt:lpstr>Parallax</vt:lpstr>
      <vt:lpstr>Concourse</vt:lpstr>
      <vt:lpstr>                  10. Provide a biblical description of the dichotomist view of mankind.  Explain the counseling implications of this doctrine with regard to the inner and outer man.  18. Describe the doctrine of Union with Christ explaining its biblical basis and implications for Christian living.                                                                                      November 12,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and Cindy Lee</dc:creator>
  <cp:lastModifiedBy>Kevin and Cindy Lee</cp:lastModifiedBy>
  <cp:revision>1</cp:revision>
  <dcterms:created xsi:type="dcterms:W3CDTF">2025-11-05T14:47:51Z</dcterms:created>
  <dcterms:modified xsi:type="dcterms:W3CDTF">2025-11-11T16:15:59Z</dcterms:modified>
</cp:coreProperties>
</file>