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Lst>
  <p:sldSz cx="9321800" cy="7315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userDrawn="1">
          <p15:clr>
            <a:srgbClr val="A4A3A4"/>
          </p15:clr>
        </p15:guide>
        <p15:guide id="2" pos="29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170"/>
    <p:restoredTop sz="94663"/>
  </p:normalViewPr>
  <p:slideViewPr>
    <p:cSldViewPr snapToGrid="0" snapToObjects="1" showGuides="1">
      <p:cViewPr varScale="1">
        <p:scale>
          <a:sx n="112" d="100"/>
          <a:sy n="112" d="100"/>
        </p:scale>
        <p:origin x="624" y="184"/>
      </p:cViewPr>
      <p:guideLst>
        <p:guide orient="horz" pos="2304"/>
        <p:guide pos="29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9135" y="1197187"/>
            <a:ext cx="7923530" cy="2546773"/>
          </a:xfrm>
        </p:spPr>
        <p:txBody>
          <a:bodyPr anchor="b"/>
          <a:lstStyle>
            <a:lvl1pPr algn="ctr">
              <a:defRPr sz="6116"/>
            </a:lvl1pPr>
          </a:lstStyle>
          <a:p>
            <a:r>
              <a:rPr lang="en-US"/>
              <a:t>Click to edit Master title style</a:t>
            </a:r>
            <a:endParaRPr lang="en-US" dirty="0"/>
          </a:p>
        </p:txBody>
      </p:sp>
      <p:sp>
        <p:nvSpPr>
          <p:cNvPr id="3" name="Subtitle 2"/>
          <p:cNvSpPr>
            <a:spLocks noGrp="1"/>
          </p:cNvSpPr>
          <p:nvPr>
            <p:ph type="subTitle" idx="1"/>
          </p:nvPr>
        </p:nvSpPr>
        <p:spPr>
          <a:xfrm>
            <a:off x="1165225" y="3842174"/>
            <a:ext cx="6991350" cy="1766146"/>
          </a:xfrm>
        </p:spPr>
        <p:txBody>
          <a:bodyPr/>
          <a:lstStyle>
            <a:lvl1pPr marL="0" indent="0" algn="ctr">
              <a:buNone/>
              <a:defRPr sz="2447"/>
            </a:lvl1pPr>
            <a:lvl2pPr marL="466070" indent="0" algn="ctr">
              <a:buNone/>
              <a:defRPr sz="2039"/>
            </a:lvl2pPr>
            <a:lvl3pPr marL="932139" indent="0" algn="ctr">
              <a:buNone/>
              <a:defRPr sz="1835"/>
            </a:lvl3pPr>
            <a:lvl4pPr marL="1398209" indent="0" algn="ctr">
              <a:buNone/>
              <a:defRPr sz="1631"/>
            </a:lvl4pPr>
            <a:lvl5pPr marL="1864279" indent="0" algn="ctr">
              <a:buNone/>
              <a:defRPr sz="1631"/>
            </a:lvl5pPr>
            <a:lvl6pPr marL="2330348" indent="0" algn="ctr">
              <a:buNone/>
              <a:defRPr sz="1631"/>
            </a:lvl6pPr>
            <a:lvl7pPr marL="2796418" indent="0" algn="ctr">
              <a:buNone/>
              <a:defRPr sz="1631"/>
            </a:lvl7pPr>
            <a:lvl8pPr marL="3262488" indent="0" algn="ctr">
              <a:buNone/>
              <a:defRPr sz="1631"/>
            </a:lvl8pPr>
            <a:lvl9pPr marL="3728557" indent="0" algn="ctr">
              <a:buNone/>
              <a:defRPr sz="16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221EAD-79BB-5B40-AD1F-4431F28F7F71}" type="datetimeFigureOut">
              <a:rPr lang="en-US" smtClean="0"/>
              <a:t>8/1/23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72889-8061-C94A-84ED-F1C4E9F2C2D1}" type="slidenum">
              <a:rPr lang="en-US" smtClean="0"/>
              <a:t>‹#›</a:t>
            </a:fld>
            <a:endParaRPr lang="en-US"/>
          </a:p>
        </p:txBody>
      </p:sp>
    </p:spTree>
    <p:extLst>
      <p:ext uri="{BB962C8B-B14F-4D97-AF65-F5344CB8AC3E}">
        <p14:creationId xmlns:p14="http://schemas.microsoft.com/office/powerpoint/2010/main" val="246768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221EAD-79BB-5B40-AD1F-4431F28F7F71}" type="datetimeFigureOut">
              <a:rPr lang="en-US" smtClean="0"/>
              <a:t>8/1/23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72889-8061-C94A-84ED-F1C4E9F2C2D1}" type="slidenum">
              <a:rPr lang="en-US" smtClean="0"/>
              <a:t>‹#›</a:t>
            </a:fld>
            <a:endParaRPr lang="en-US"/>
          </a:p>
        </p:txBody>
      </p:sp>
    </p:spTree>
    <p:extLst>
      <p:ext uri="{BB962C8B-B14F-4D97-AF65-F5344CB8AC3E}">
        <p14:creationId xmlns:p14="http://schemas.microsoft.com/office/powerpoint/2010/main" val="193472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914" y="389467"/>
            <a:ext cx="2010013"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40874" y="389467"/>
            <a:ext cx="5913517"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221EAD-79BB-5B40-AD1F-4431F28F7F71}" type="datetimeFigureOut">
              <a:rPr lang="en-US" smtClean="0"/>
              <a:t>8/1/23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72889-8061-C94A-84ED-F1C4E9F2C2D1}" type="slidenum">
              <a:rPr lang="en-US" smtClean="0"/>
              <a:t>‹#›</a:t>
            </a:fld>
            <a:endParaRPr lang="en-US"/>
          </a:p>
        </p:txBody>
      </p:sp>
    </p:spTree>
    <p:extLst>
      <p:ext uri="{BB962C8B-B14F-4D97-AF65-F5344CB8AC3E}">
        <p14:creationId xmlns:p14="http://schemas.microsoft.com/office/powerpoint/2010/main" val="3833371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221EAD-79BB-5B40-AD1F-4431F28F7F71}" type="datetimeFigureOut">
              <a:rPr lang="en-US" smtClean="0"/>
              <a:t>8/1/23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72889-8061-C94A-84ED-F1C4E9F2C2D1}" type="slidenum">
              <a:rPr lang="en-US" smtClean="0"/>
              <a:t>‹#›</a:t>
            </a:fld>
            <a:endParaRPr lang="en-US"/>
          </a:p>
        </p:txBody>
      </p:sp>
    </p:spTree>
    <p:extLst>
      <p:ext uri="{BB962C8B-B14F-4D97-AF65-F5344CB8AC3E}">
        <p14:creationId xmlns:p14="http://schemas.microsoft.com/office/powerpoint/2010/main" val="316192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6019" y="1823722"/>
            <a:ext cx="8040053" cy="3042919"/>
          </a:xfrm>
        </p:spPr>
        <p:txBody>
          <a:bodyPr anchor="b"/>
          <a:lstStyle>
            <a:lvl1pPr>
              <a:defRPr sz="6116"/>
            </a:lvl1pPr>
          </a:lstStyle>
          <a:p>
            <a:r>
              <a:rPr lang="en-US"/>
              <a:t>Click to edit Master title style</a:t>
            </a:r>
            <a:endParaRPr lang="en-US" dirty="0"/>
          </a:p>
        </p:txBody>
      </p:sp>
      <p:sp>
        <p:nvSpPr>
          <p:cNvPr id="3" name="Text Placeholder 2"/>
          <p:cNvSpPr>
            <a:spLocks noGrp="1"/>
          </p:cNvSpPr>
          <p:nvPr>
            <p:ph type="body" idx="1"/>
          </p:nvPr>
        </p:nvSpPr>
        <p:spPr>
          <a:xfrm>
            <a:off x="636019" y="4895429"/>
            <a:ext cx="8040053" cy="1600199"/>
          </a:xfrm>
        </p:spPr>
        <p:txBody>
          <a:bodyPr/>
          <a:lstStyle>
            <a:lvl1pPr marL="0" indent="0">
              <a:buNone/>
              <a:defRPr sz="2447">
                <a:solidFill>
                  <a:schemeClr val="tx1"/>
                </a:solidFill>
              </a:defRPr>
            </a:lvl1pPr>
            <a:lvl2pPr marL="466070" indent="0">
              <a:buNone/>
              <a:defRPr sz="2039">
                <a:solidFill>
                  <a:schemeClr val="tx1">
                    <a:tint val="75000"/>
                  </a:schemeClr>
                </a:solidFill>
              </a:defRPr>
            </a:lvl2pPr>
            <a:lvl3pPr marL="932139" indent="0">
              <a:buNone/>
              <a:defRPr sz="1835">
                <a:solidFill>
                  <a:schemeClr val="tx1">
                    <a:tint val="75000"/>
                  </a:schemeClr>
                </a:solidFill>
              </a:defRPr>
            </a:lvl3pPr>
            <a:lvl4pPr marL="1398209" indent="0">
              <a:buNone/>
              <a:defRPr sz="1631">
                <a:solidFill>
                  <a:schemeClr val="tx1">
                    <a:tint val="75000"/>
                  </a:schemeClr>
                </a:solidFill>
              </a:defRPr>
            </a:lvl4pPr>
            <a:lvl5pPr marL="1864279" indent="0">
              <a:buNone/>
              <a:defRPr sz="1631">
                <a:solidFill>
                  <a:schemeClr val="tx1">
                    <a:tint val="75000"/>
                  </a:schemeClr>
                </a:solidFill>
              </a:defRPr>
            </a:lvl5pPr>
            <a:lvl6pPr marL="2330348" indent="0">
              <a:buNone/>
              <a:defRPr sz="1631">
                <a:solidFill>
                  <a:schemeClr val="tx1">
                    <a:tint val="75000"/>
                  </a:schemeClr>
                </a:solidFill>
              </a:defRPr>
            </a:lvl6pPr>
            <a:lvl7pPr marL="2796418" indent="0">
              <a:buNone/>
              <a:defRPr sz="1631">
                <a:solidFill>
                  <a:schemeClr val="tx1">
                    <a:tint val="75000"/>
                  </a:schemeClr>
                </a:solidFill>
              </a:defRPr>
            </a:lvl7pPr>
            <a:lvl8pPr marL="3262488" indent="0">
              <a:buNone/>
              <a:defRPr sz="1631">
                <a:solidFill>
                  <a:schemeClr val="tx1">
                    <a:tint val="75000"/>
                  </a:schemeClr>
                </a:solidFill>
              </a:defRPr>
            </a:lvl8pPr>
            <a:lvl9pPr marL="3728557" indent="0">
              <a:buNone/>
              <a:defRPr sz="16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221EAD-79BB-5B40-AD1F-4431F28F7F71}" type="datetimeFigureOut">
              <a:rPr lang="en-US" smtClean="0"/>
              <a:t>8/1/23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72889-8061-C94A-84ED-F1C4E9F2C2D1}" type="slidenum">
              <a:rPr lang="en-US" smtClean="0"/>
              <a:t>‹#›</a:t>
            </a:fld>
            <a:endParaRPr lang="en-US"/>
          </a:p>
        </p:txBody>
      </p:sp>
    </p:spTree>
    <p:extLst>
      <p:ext uri="{BB962C8B-B14F-4D97-AF65-F5344CB8AC3E}">
        <p14:creationId xmlns:p14="http://schemas.microsoft.com/office/powerpoint/2010/main" val="3817767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40874"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19161"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221EAD-79BB-5B40-AD1F-4431F28F7F71}" type="datetimeFigureOut">
              <a:rPr lang="en-US" smtClean="0"/>
              <a:t>8/1/23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972889-8061-C94A-84ED-F1C4E9F2C2D1}" type="slidenum">
              <a:rPr lang="en-US" smtClean="0"/>
              <a:t>‹#›</a:t>
            </a:fld>
            <a:endParaRPr lang="en-US"/>
          </a:p>
        </p:txBody>
      </p:sp>
    </p:spTree>
    <p:extLst>
      <p:ext uri="{BB962C8B-B14F-4D97-AF65-F5344CB8AC3E}">
        <p14:creationId xmlns:p14="http://schemas.microsoft.com/office/powerpoint/2010/main" val="1160305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2088" y="389468"/>
            <a:ext cx="8040053"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42089" y="1793241"/>
            <a:ext cx="3943558"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4" name="Content Placeholder 3"/>
          <p:cNvSpPr>
            <a:spLocks noGrp="1"/>
          </p:cNvSpPr>
          <p:nvPr>
            <p:ph sz="half" idx="2"/>
          </p:nvPr>
        </p:nvSpPr>
        <p:spPr>
          <a:xfrm>
            <a:off x="642089" y="2672080"/>
            <a:ext cx="3943558"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19162" y="1793241"/>
            <a:ext cx="3962979"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6" name="Content Placeholder 5"/>
          <p:cNvSpPr>
            <a:spLocks noGrp="1"/>
          </p:cNvSpPr>
          <p:nvPr>
            <p:ph sz="quarter" idx="4"/>
          </p:nvPr>
        </p:nvSpPr>
        <p:spPr>
          <a:xfrm>
            <a:off x="4719162" y="2672080"/>
            <a:ext cx="3962979"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221EAD-79BB-5B40-AD1F-4431F28F7F71}" type="datetimeFigureOut">
              <a:rPr lang="en-US" smtClean="0"/>
              <a:t>8/1/23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972889-8061-C94A-84ED-F1C4E9F2C2D1}" type="slidenum">
              <a:rPr lang="en-US" smtClean="0"/>
              <a:t>‹#›</a:t>
            </a:fld>
            <a:endParaRPr lang="en-US"/>
          </a:p>
        </p:txBody>
      </p:sp>
    </p:spTree>
    <p:extLst>
      <p:ext uri="{BB962C8B-B14F-4D97-AF65-F5344CB8AC3E}">
        <p14:creationId xmlns:p14="http://schemas.microsoft.com/office/powerpoint/2010/main" val="83271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221EAD-79BB-5B40-AD1F-4431F28F7F71}" type="datetimeFigureOut">
              <a:rPr lang="en-US" smtClean="0"/>
              <a:t>8/1/23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972889-8061-C94A-84ED-F1C4E9F2C2D1}" type="slidenum">
              <a:rPr lang="en-US" smtClean="0"/>
              <a:t>‹#›</a:t>
            </a:fld>
            <a:endParaRPr lang="en-US"/>
          </a:p>
        </p:txBody>
      </p:sp>
    </p:spTree>
    <p:extLst>
      <p:ext uri="{BB962C8B-B14F-4D97-AF65-F5344CB8AC3E}">
        <p14:creationId xmlns:p14="http://schemas.microsoft.com/office/powerpoint/2010/main" val="384799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221EAD-79BB-5B40-AD1F-4431F28F7F71}" type="datetimeFigureOut">
              <a:rPr lang="en-US" smtClean="0"/>
              <a:t>8/1/23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972889-8061-C94A-84ED-F1C4E9F2C2D1}" type="slidenum">
              <a:rPr lang="en-US" smtClean="0"/>
              <a:t>‹#›</a:t>
            </a:fld>
            <a:endParaRPr lang="en-US"/>
          </a:p>
        </p:txBody>
      </p:sp>
    </p:spTree>
    <p:extLst>
      <p:ext uri="{BB962C8B-B14F-4D97-AF65-F5344CB8AC3E}">
        <p14:creationId xmlns:p14="http://schemas.microsoft.com/office/powerpoint/2010/main" val="3332818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Content Placeholder 2"/>
          <p:cNvSpPr>
            <a:spLocks noGrp="1"/>
          </p:cNvSpPr>
          <p:nvPr>
            <p:ph idx="1"/>
          </p:nvPr>
        </p:nvSpPr>
        <p:spPr>
          <a:xfrm>
            <a:off x="3962979" y="1053255"/>
            <a:ext cx="4719161" cy="5198533"/>
          </a:xfrm>
        </p:spPr>
        <p:txBody>
          <a:bodyPr/>
          <a:lstStyle>
            <a:lvl1pPr>
              <a:defRPr sz="3262"/>
            </a:lvl1pPr>
            <a:lvl2pPr>
              <a:defRPr sz="2854"/>
            </a:lvl2pPr>
            <a:lvl3pPr>
              <a:defRPr sz="2447"/>
            </a:lvl3pPr>
            <a:lvl4pPr>
              <a:defRPr sz="2039"/>
            </a:lvl4pPr>
            <a:lvl5pPr>
              <a:defRPr sz="2039"/>
            </a:lvl5pPr>
            <a:lvl6pPr>
              <a:defRPr sz="2039"/>
            </a:lvl6pPr>
            <a:lvl7pPr>
              <a:defRPr sz="2039"/>
            </a:lvl7pPr>
            <a:lvl8pPr>
              <a:defRPr sz="2039"/>
            </a:lvl8pPr>
            <a:lvl9pPr>
              <a:defRPr sz="20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90221EAD-79BB-5B40-AD1F-4431F28F7F71}" type="datetimeFigureOut">
              <a:rPr lang="en-US" smtClean="0"/>
              <a:t>8/1/23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972889-8061-C94A-84ED-F1C4E9F2C2D1}" type="slidenum">
              <a:rPr lang="en-US" smtClean="0"/>
              <a:t>‹#›</a:t>
            </a:fld>
            <a:endParaRPr lang="en-US"/>
          </a:p>
        </p:txBody>
      </p:sp>
    </p:spTree>
    <p:extLst>
      <p:ext uri="{BB962C8B-B14F-4D97-AF65-F5344CB8AC3E}">
        <p14:creationId xmlns:p14="http://schemas.microsoft.com/office/powerpoint/2010/main" val="261733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3962979" y="1053255"/>
            <a:ext cx="4719161" cy="5198533"/>
          </a:xfrm>
        </p:spPr>
        <p:txBody>
          <a:bodyPr anchor="t"/>
          <a:lstStyle>
            <a:lvl1pPr marL="0" indent="0">
              <a:buNone/>
              <a:defRPr sz="3262"/>
            </a:lvl1pPr>
            <a:lvl2pPr marL="466070" indent="0">
              <a:buNone/>
              <a:defRPr sz="2854"/>
            </a:lvl2pPr>
            <a:lvl3pPr marL="932139" indent="0">
              <a:buNone/>
              <a:defRPr sz="2447"/>
            </a:lvl3pPr>
            <a:lvl4pPr marL="1398209" indent="0">
              <a:buNone/>
              <a:defRPr sz="2039"/>
            </a:lvl4pPr>
            <a:lvl5pPr marL="1864279" indent="0">
              <a:buNone/>
              <a:defRPr sz="2039"/>
            </a:lvl5pPr>
            <a:lvl6pPr marL="2330348" indent="0">
              <a:buNone/>
              <a:defRPr sz="2039"/>
            </a:lvl6pPr>
            <a:lvl7pPr marL="2796418" indent="0">
              <a:buNone/>
              <a:defRPr sz="2039"/>
            </a:lvl7pPr>
            <a:lvl8pPr marL="3262488" indent="0">
              <a:buNone/>
              <a:defRPr sz="2039"/>
            </a:lvl8pPr>
            <a:lvl9pPr marL="3728557" indent="0">
              <a:buNone/>
              <a:defRPr sz="2039"/>
            </a:lvl9pPr>
          </a:lstStyle>
          <a:p>
            <a:r>
              <a:rPr lang="en-US"/>
              <a:t>Click icon to add picture</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90221EAD-79BB-5B40-AD1F-4431F28F7F71}" type="datetimeFigureOut">
              <a:rPr lang="en-US" smtClean="0"/>
              <a:t>8/1/23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972889-8061-C94A-84ED-F1C4E9F2C2D1}" type="slidenum">
              <a:rPr lang="en-US" smtClean="0"/>
              <a:t>‹#›</a:t>
            </a:fld>
            <a:endParaRPr lang="en-US"/>
          </a:p>
        </p:txBody>
      </p:sp>
    </p:spTree>
    <p:extLst>
      <p:ext uri="{BB962C8B-B14F-4D97-AF65-F5344CB8AC3E}">
        <p14:creationId xmlns:p14="http://schemas.microsoft.com/office/powerpoint/2010/main" val="4234980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874" y="389468"/>
            <a:ext cx="8040053"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40874" y="1947333"/>
            <a:ext cx="8040053"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874" y="6780108"/>
            <a:ext cx="2097405" cy="389467"/>
          </a:xfrm>
          <a:prstGeom prst="rect">
            <a:avLst/>
          </a:prstGeom>
        </p:spPr>
        <p:txBody>
          <a:bodyPr vert="horz" lIns="91440" tIns="45720" rIns="91440" bIns="45720" rtlCol="0" anchor="ctr"/>
          <a:lstStyle>
            <a:lvl1pPr algn="l">
              <a:defRPr sz="1223">
                <a:solidFill>
                  <a:schemeClr val="tx1">
                    <a:tint val="75000"/>
                  </a:schemeClr>
                </a:solidFill>
              </a:defRPr>
            </a:lvl1pPr>
          </a:lstStyle>
          <a:p>
            <a:fld id="{90221EAD-79BB-5B40-AD1F-4431F28F7F71}" type="datetimeFigureOut">
              <a:rPr lang="en-US" smtClean="0"/>
              <a:t>8/1/23</a:t>
            </a:fld>
            <a:endParaRPr lang="en-US"/>
          </a:p>
        </p:txBody>
      </p:sp>
      <p:sp>
        <p:nvSpPr>
          <p:cNvPr id="5" name="Footer Placeholder 4"/>
          <p:cNvSpPr>
            <a:spLocks noGrp="1"/>
          </p:cNvSpPr>
          <p:nvPr>
            <p:ph type="ftr" sz="quarter" idx="3"/>
          </p:nvPr>
        </p:nvSpPr>
        <p:spPr>
          <a:xfrm>
            <a:off x="3087846" y="6780108"/>
            <a:ext cx="3146108" cy="389467"/>
          </a:xfrm>
          <a:prstGeom prst="rect">
            <a:avLst/>
          </a:prstGeom>
        </p:spPr>
        <p:txBody>
          <a:bodyPr vert="horz" lIns="91440" tIns="45720" rIns="91440" bIns="45720" rtlCol="0" anchor="ctr"/>
          <a:lstStyle>
            <a:lvl1pPr algn="ctr">
              <a:defRPr sz="12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83521" y="6780108"/>
            <a:ext cx="2097405" cy="389467"/>
          </a:xfrm>
          <a:prstGeom prst="rect">
            <a:avLst/>
          </a:prstGeom>
        </p:spPr>
        <p:txBody>
          <a:bodyPr vert="horz" lIns="91440" tIns="45720" rIns="91440" bIns="45720" rtlCol="0" anchor="ctr"/>
          <a:lstStyle>
            <a:lvl1pPr algn="r">
              <a:defRPr sz="1223">
                <a:solidFill>
                  <a:schemeClr val="tx1">
                    <a:tint val="75000"/>
                  </a:schemeClr>
                </a:solidFill>
              </a:defRPr>
            </a:lvl1pPr>
          </a:lstStyle>
          <a:p>
            <a:fld id="{AF972889-8061-C94A-84ED-F1C4E9F2C2D1}" type="slidenum">
              <a:rPr lang="en-US" smtClean="0"/>
              <a:t>‹#›</a:t>
            </a:fld>
            <a:endParaRPr lang="en-US"/>
          </a:p>
        </p:txBody>
      </p:sp>
    </p:spTree>
    <p:extLst>
      <p:ext uri="{BB962C8B-B14F-4D97-AF65-F5344CB8AC3E}">
        <p14:creationId xmlns:p14="http://schemas.microsoft.com/office/powerpoint/2010/main" val="37167962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32139" rtl="0" eaLnBrk="1" latinLnBrk="0" hangingPunct="1">
        <a:lnSpc>
          <a:spcPct val="90000"/>
        </a:lnSpc>
        <a:spcBef>
          <a:spcPct val="0"/>
        </a:spcBef>
        <a:buNone/>
        <a:defRPr sz="4485" kern="1200">
          <a:solidFill>
            <a:schemeClr val="tx1"/>
          </a:solidFill>
          <a:latin typeface="+mj-lt"/>
          <a:ea typeface="+mj-ea"/>
          <a:cs typeface="+mj-cs"/>
        </a:defRPr>
      </a:lvl1pPr>
    </p:titleStyle>
    <p:bodyStyle>
      <a:lvl1pPr marL="233035" indent="-233035" algn="l" defTabSz="932139" rtl="0" eaLnBrk="1" latinLnBrk="0" hangingPunct="1">
        <a:lnSpc>
          <a:spcPct val="90000"/>
        </a:lnSpc>
        <a:spcBef>
          <a:spcPts val="1019"/>
        </a:spcBef>
        <a:buFont typeface="Arial" panose="020B0604020202020204" pitchFamily="34" charset="0"/>
        <a:buChar char="•"/>
        <a:defRPr sz="2854" kern="1200">
          <a:solidFill>
            <a:schemeClr val="tx1"/>
          </a:solidFill>
          <a:latin typeface="+mn-lt"/>
          <a:ea typeface="+mn-ea"/>
          <a:cs typeface="+mn-cs"/>
        </a:defRPr>
      </a:lvl1pPr>
      <a:lvl2pPr marL="699105" indent="-233035" algn="l" defTabSz="932139" rtl="0" eaLnBrk="1" latinLnBrk="0" hangingPunct="1">
        <a:lnSpc>
          <a:spcPct val="90000"/>
        </a:lnSpc>
        <a:spcBef>
          <a:spcPts val="510"/>
        </a:spcBef>
        <a:buFont typeface="Arial" panose="020B0604020202020204" pitchFamily="34" charset="0"/>
        <a:buChar char="•"/>
        <a:defRPr sz="2447" kern="1200">
          <a:solidFill>
            <a:schemeClr val="tx1"/>
          </a:solidFill>
          <a:latin typeface="+mn-lt"/>
          <a:ea typeface="+mn-ea"/>
          <a:cs typeface="+mn-cs"/>
        </a:defRPr>
      </a:lvl2pPr>
      <a:lvl3pPr marL="1165174" indent="-233035" algn="l" defTabSz="932139" rtl="0" eaLnBrk="1" latinLnBrk="0" hangingPunct="1">
        <a:lnSpc>
          <a:spcPct val="90000"/>
        </a:lnSpc>
        <a:spcBef>
          <a:spcPts val="510"/>
        </a:spcBef>
        <a:buFont typeface="Arial" panose="020B0604020202020204" pitchFamily="34" charset="0"/>
        <a:buChar char="•"/>
        <a:defRPr sz="2039" kern="1200">
          <a:solidFill>
            <a:schemeClr val="tx1"/>
          </a:solidFill>
          <a:latin typeface="+mn-lt"/>
          <a:ea typeface="+mn-ea"/>
          <a:cs typeface="+mn-cs"/>
        </a:defRPr>
      </a:lvl3pPr>
      <a:lvl4pPr marL="163124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4pPr>
      <a:lvl5pPr marL="209731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5pPr>
      <a:lvl6pPr marL="256338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6pPr>
      <a:lvl7pPr marL="302945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7pPr>
      <a:lvl8pPr marL="349552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8pPr>
      <a:lvl9pPr marL="3961592"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9pPr>
    </p:bodyStyle>
    <p:otherStyle>
      <a:defPPr>
        <a:defRPr lang="en-US"/>
      </a:defPPr>
      <a:lvl1pPr marL="0" algn="l" defTabSz="932139" rtl="0" eaLnBrk="1" latinLnBrk="0" hangingPunct="1">
        <a:defRPr sz="1835" kern="1200">
          <a:solidFill>
            <a:schemeClr val="tx1"/>
          </a:solidFill>
          <a:latin typeface="+mn-lt"/>
          <a:ea typeface="+mn-ea"/>
          <a:cs typeface="+mn-cs"/>
        </a:defRPr>
      </a:lvl1pPr>
      <a:lvl2pPr marL="466070" algn="l" defTabSz="932139" rtl="0" eaLnBrk="1" latinLnBrk="0" hangingPunct="1">
        <a:defRPr sz="1835" kern="1200">
          <a:solidFill>
            <a:schemeClr val="tx1"/>
          </a:solidFill>
          <a:latin typeface="+mn-lt"/>
          <a:ea typeface="+mn-ea"/>
          <a:cs typeface="+mn-cs"/>
        </a:defRPr>
      </a:lvl2pPr>
      <a:lvl3pPr marL="932139" algn="l" defTabSz="932139" rtl="0" eaLnBrk="1" latinLnBrk="0" hangingPunct="1">
        <a:defRPr sz="1835" kern="1200">
          <a:solidFill>
            <a:schemeClr val="tx1"/>
          </a:solidFill>
          <a:latin typeface="+mn-lt"/>
          <a:ea typeface="+mn-ea"/>
          <a:cs typeface="+mn-cs"/>
        </a:defRPr>
      </a:lvl3pPr>
      <a:lvl4pPr marL="1398209" algn="l" defTabSz="932139" rtl="0" eaLnBrk="1" latinLnBrk="0" hangingPunct="1">
        <a:defRPr sz="1835" kern="1200">
          <a:solidFill>
            <a:schemeClr val="tx1"/>
          </a:solidFill>
          <a:latin typeface="+mn-lt"/>
          <a:ea typeface="+mn-ea"/>
          <a:cs typeface="+mn-cs"/>
        </a:defRPr>
      </a:lvl4pPr>
      <a:lvl5pPr marL="1864279" algn="l" defTabSz="932139" rtl="0" eaLnBrk="1" latinLnBrk="0" hangingPunct="1">
        <a:defRPr sz="1835" kern="1200">
          <a:solidFill>
            <a:schemeClr val="tx1"/>
          </a:solidFill>
          <a:latin typeface="+mn-lt"/>
          <a:ea typeface="+mn-ea"/>
          <a:cs typeface="+mn-cs"/>
        </a:defRPr>
      </a:lvl5pPr>
      <a:lvl6pPr marL="2330348" algn="l" defTabSz="932139" rtl="0" eaLnBrk="1" latinLnBrk="0" hangingPunct="1">
        <a:defRPr sz="1835" kern="1200">
          <a:solidFill>
            <a:schemeClr val="tx1"/>
          </a:solidFill>
          <a:latin typeface="+mn-lt"/>
          <a:ea typeface="+mn-ea"/>
          <a:cs typeface="+mn-cs"/>
        </a:defRPr>
      </a:lvl6pPr>
      <a:lvl7pPr marL="2796418" algn="l" defTabSz="932139" rtl="0" eaLnBrk="1" latinLnBrk="0" hangingPunct="1">
        <a:defRPr sz="1835" kern="1200">
          <a:solidFill>
            <a:schemeClr val="tx1"/>
          </a:solidFill>
          <a:latin typeface="+mn-lt"/>
          <a:ea typeface="+mn-ea"/>
          <a:cs typeface="+mn-cs"/>
        </a:defRPr>
      </a:lvl7pPr>
      <a:lvl8pPr marL="3262488" algn="l" defTabSz="932139" rtl="0" eaLnBrk="1" latinLnBrk="0" hangingPunct="1">
        <a:defRPr sz="1835" kern="1200">
          <a:solidFill>
            <a:schemeClr val="tx1"/>
          </a:solidFill>
          <a:latin typeface="+mn-lt"/>
          <a:ea typeface="+mn-ea"/>
          <a:cs typeface="+mn-cs"/>
        </a:defRPr>
      </a:lvl8pPr>
      <a:lvl9pPr marL="3728557" algn="l" defTabSz="932139" rtl="0" eaLnBrk="1" latinLnBrk="0" hangingPunct="1">
        <a:defRPr sz="18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0E821B8-7EF4-DF4E-B469-37351F101926}"/>
              </a:ext>
            </a:extLst>
          </p:cNvPr>
          <p:cNvSpPr/>
          <p:nvPr/>
        </p:nvSpPr>
        <p:spPr>
          <a:xfrm>
            <a:off x="4660900" y="261635"/>
            <a:ext cx="4660900" cy="646331"/>
          </a:xfrm>
          <a:prstGeom prst="rect">
            <a:avLst/>
          </a:prstGeom>
        </p:spPr>
        <p:txBody>
          <a:bodyPr wrap="square">
            <a:spAutoFit/>
          </a:bodyPr>
          <a:lstStyle/>
          <a:p>
            <a:pPr algn="ctr"/>
            <a:r>
              <a:rPr lang="en-US" b="1" cap="small" dirty="0">
                <a:effectLst>
                  <a:outerShdw blurRad="50800" dist="38100" algn="tr" rotWithShape="0">
                    <a:prstClr val="black">
                      <a:alpha val="40000"/>
                    </a:prstClr>
                  </a:outerShdw>
                </a:effectLst>
                <a:ea typeface="Times New Roman" panose="02020603050405020304" pitchFamily="18" charset="0"/>
              </a:rPr>
              <a:t>Sit, Walk, Stand</a:t>
            </a:r>
            <a:endParaRPr lang="en-US" sz="1400" dirty="0">
              <a:ea typeface="Times New Roman" panose="02020603050405020304" pitchFamily="18" charset="0"/>
            </a:endParaRPr>
          </a:p>
          <a:p>
            <a:pPr algn="ctr"/>
            <a:r>
              <a:rPr lang="en-US" b="1" cap="small" dirty="0">
                <a:effectLst>
                  <a:outerShdw blurRad="50800" dist="38100" algn="tr" rotWithShape="0">
                    <a:prstClr val="black">
                      <a:alpha val="40000"/>
                    </a:prstClr>
                  </a:outerShdw>
                </a:effectLst>
                <a:ea typeface="Times New Roman" panose="02020603050405020304" pitchFamily="18" charset="0"/>
              </a:rPr>
              <a:t>A Study in the  Book of Ephesians</a:t>
            </a:r>
            <a:endParaRPr lang="en-US" sz="1400" dirty="0">
              <a:effectLst/>
              <a:ea typeface="Times New Roman" panose="02020603050405020304" pitchFamily="18" charset="0"/>
            </a:endParaRPr>
          </a:p>
        </p:txBody>
      </p:sp>
      <p:graphicFrame>
        <p:nvGraphicFramePr>
          <p:cNvPr id="6" name="Table 5">
            <a:extLst>
              <a:ext uri="{FF2B5EF4-FFF2-40B4-BE49-F238E27FC236}">
                <a16:creationId xmlns:a16="http://schemas.microsoft.com/office/drawing/2014/main" id="{16280323-2DA5-2F4C-957F-83D6D69E1F6A}"/>
              </a:ext>
            </a:extLst>
          </p:cNvPr>
          <p:cNvGraphicFramePr>
            <a:graphicFrameLocks noGrp="1"/>
          </p:cNvGraphicFramePr>
          <p:nvPr>
            <p:extLst>
              <p:ext uri="{D42A27DB-BD31-4B8C-83A1-F6EECF244321}">
                <p14:modId xmlns:p14="http://schemas.microsoft.com/office/powerpoint/2010/main" val="2076980479"/>
              </p:ext>
            </p:extLst>
          </p:nvPr>
        </p:nvGraphicFramePr>
        <p:xfrm>
          <a:off x="4879620" y="1071704"/>
          <a:ext cx="4223457" cy="5516880"/>
        </p:xfrm>
        <a:graphic>
          <a:graphicData uri="http://schemas.openxmlformats.org/drawingml/2006/table">
            <a:tbl>
              <a:tblPr firstRow="1" firstCol="1" lastRow="1" lastCol="1" bandRow="1" bandCol="1">
                <a:tableStyleId>{C4B1156A-380E-4F78-BDF5-A606A8083BF9}</a:tableStyleId>
              </a:tblPr>
              <a:tblGrid>
                <a:gridCol w="331207">
                  <a:extLst>
                    <a:ext uri="{9D8B030D-6E8A-4147-A177-3AD203B41FA5}">
                      <a16:colId xmlns:a16="http://schemas.microsoft.com/office/drawing/2014/main" val="3532170623"/>
                    </a:ext>
                  </a:extLst>
                </a:gridCol>
                <a:gridCol w="2254685">
                  <a:extLst>
                    <a:ext uri="{9D8B030D-6E8A-4147-A177-3AD203B41FA5}">
                      <a16:colId xmlns:a16="http://schemas.microsoft.com/office/drawing/2014/main" val="3854716882"/>
                    </a:ext>
                  </a:extLst>
                </a:gridCol>
                <a:gridCol w="1637565">
                  <a:extLst>
                    <a:ext uri="{9D8B030D-6E8A-4147-A177-3AD203B41FA5}">
                      <a16:colId xmlns:a16="http://schemas.microsoft.com/office/drawing/2014/main" val="432207463"/>
                    </a:ext>
                  </a:extLst>
                </a:gridCol>
              </a:tblGrid>
              <a:tr h="0">
                <a:tc>
                  <a:txBody>
                    <a:bodyPr/>
                    <a:lstStyle/>
                    <a:p>
                      <a:pPr marL="0" marR="0">
                        <a:spcBef>
                          <a:spcPts val="0"/>
                        </a:spcBef>
                        <a:spcAft>
                          <a:spcPts val="0"/>
                        </a:spcAft>
                      </a:pPr>
                      <a:r>
                        <a:rPr lang="en-US" sz="1000" dirty="0">
                          <a:effectLst/>
                          <a:latin typeface="+mn-lt"/>
                          <a:ea typeface="Times New Roman" panose="02020603050405020304" pitchFamily="18" charset="0"/>
                        </a:rPr>
                        <a:t>Date</a:t>
                      </a:r>
                    </a:p>
                  </a:txBody>
                  <a:tcPr marL="39548" marR="39548" marT="0" marB="0"/>
                </a:tc>
                <a:tc>
                  <a:txBody>
                    <a:bodyPr/>
                    <a:lstStyle/>
                    <a:p>
                      <a:pPr marL="0" marR="0">
                        <a:spcBef>
                          <a:spcPts val="0"/>
                        </a:spcBef>
                        <a:spcAft>
                          <a:spcPts val="0"/>
                        </a:spcAft>
                      </a:pPr>
                      <a:r>
                        <a:rPr lang="en-US" sz="1400" dirty="0">
                          <a:effectLst/>
                        </a:rPr>
                        <a:t>Topic</a:t>
                      </a:r>
                      <a:endParaRPr lang="en-US" sz="1400" dirty="0">
                        <a:effectLst/>
                        <a:latin typeface="Times New Roman" panose="02020603050405020304" pitchFamily="18" charset="0"/>
                        <a:ea typeface="Times New Roman" panose="02020603050405020304" pitchFamily="18" charset="0"/>
                      </a:endParaRPr>
                    </a:p>
                  </a:txBody>
                  <a:tcPr marL="39548" marR="39548" marT="0" marB="0"/>
                </a:tc>
                <a:tc>
                  <a:txBody>
                    <a:bodyPr/>
                    <a:lstStyle/>
                    <a:p>
                      <a:pPr marL="0" marR="0">
                        <a:spcBef>
                          <a:spcPts val="0"/>
                        </a:spcBef>
                        <a:spcAft>
                          <a:spcPts val="0"/>
                        </a:spcAft>
                      </a:pPr>
                      <a:r>
                        <a:rPr lang="en-US" sz="1400" dirty="0">
                          <a:effectLst/>
                        </a:rPr>
                        <a:t>What We Will Learn</a:t>
                      </a:r>
                    </a:p>
                  </a:txBody>
                  <a:tcPr marL="39548" marR="39548" marT="0" marB="0"/>
                </a:tc>
                <a:extLst>
                  <a:ext uri="{0D108BD9-81ED-4DB2-BD59-A6C34878D82A}">
                    <a16:rowId xmlns:a16="http://schemas.microsoft.com/office/drawing/2014/main" val="2181341155"/>
                  </a:ext>
                </a:extLst>
              </a:tr>
              <a:tr h="1644357">
                <a:tc>
                  <a:txBody>
                    <a:bodyPr/>
                    <a:lstStyle/>
                    <a:p>
                      <a:r>
                        <a:rPr lang="en-US" sz="1400" b="1" kern="1200" dirty="0">
                          <a:solidFill>
                            <a:schemeClr val="dk1"/>
                          </a:solidFill>
                          <a:effectLst/>
                          <a:latin typeface="+mn-lt"/>
                          <a:ea typeface="+mn-ea"/>
                          <a:cs typeface="+mn-cs"/>
                        </a:rPr>
                        <a:t>8.2</a:t>
                      </a:r>
                    </a:p>
                  </a:txBody>
                  <a:tcPr marL="39548" marR="39548" marT="0" marB="0"/>
                </a:tc>
                <a:tc>
                  <a:txBody>
                    <a:bodyPr/>
                    <a:lstStyle/>
                    <a:p>
                      <a:r>
                        <a:rPr lang="en-US" sz="1200" b="1" kern="1200" dirty="0">
                          <a:solidFill>
                            <a:schemeClr val="dk1"/>
                          </a:solidFill>
                          <a:effectLst/>
                          <a:latin typeface="+mn-lt"/>
                          <a:ea typeface="+mn-ea"/>
                          <a:cs typeface="+mn-cs"/>
                        </a:rPr>
                        <a:t>God Raises Up His Church in Ephesus to bring Transformation to the Province of Asia – </a:t>
                      </a:r>
                    </a:p>
                    <a:p>
                      <a:r>
                        <a:rPr lang="en-US" sz="1200" b="1" kern="1200" dirty="0">
                          <a:solidFill>
                            <a:schemeClr val="dk1"/>
                          </a:solidFill>
                          <a:effectLst/>
                          <a:latin typeface="+mn-lt"/>
                          <a:ea typeface="+mn-ea"/>
                          <a:cs typeface="+mn-cs"/>
                        </a:rPr>
                        <a:t>[Acts 19: 1-41]</a:t>
                      </a:r>
                    </a:p>
                    <a:p>
                      <a:r>
                        <a:rPr lang="en-US" sz="1100" b="0" kern="1200" cap="small" dirty="0">
                          <a:solidFill>
                            <a:schemeClr val="dk1"/>
                          </a:solidFill>
                          <a:effectLst/>
                          <a:latin typeface="+mn-lt"/>
                          <a:ea typeface="+mn-ea"/>
                          <a:cs typeface="+mn-cs"/>
                        </a:rPr>
                        <a:t>Through a small group  of well-trained, well-taught, Holy Spirit empowered Christians, God shifted spiritual control over the whole Province of Asia!</a:t>
                      </a:r>
                      <a:endParaRPr lang="en-US" sz="1100" b="0" kern="1200" dirty="0">
                        <a:solidFill>
                          <a:schemeClr val="dk1"/>
                        </a:solidFill>
                        <a:effectLst/>
                        <a:latin typeface="+mn-lt"/>
                        <a:ea typeface="+mn-ea"/>
                        <a:cs typeface="+mn-cs"/>
                      </a:endParaRPr>
                    </a:p>
                  </a:txBody>
                  <a:tcPr marL="39548" marR="39548" marT="0" marB="0"/>
                </a:tc>
                <a:tc>
                  <a:txBody>
                    <a:bodyPr/>
                    <a:lstStyle/>
                    <a:p>
                      <a:pPr marL="0" marR="0">
                        <a:spcBef>
                          <a:spcPts val="0"/>
                        </a:spcBef>
                        <a:spcAft>
                          <a:spcPts val="0"/>
                        </a:spcAft>
                      </a:pPr>
                      <a:r>
                        <a:rPr lang="en-US" sz="1100" b="0" dirty="0">
                          <a:effectLst/>
                        </a:rPr>
                        <a:t>What is the purpose of the letter to the church in Ephesus?</a:t>
                      </a:r>
                    </a:p>
                    <a:p>
                      <a:pPr marL="0" marR="0">
                        <a:spcBef>
                          <a:spcPts val="0"/>
                        </a:spcBef>
                        <a:spcAft>
                          <a:spcPts val="0"/>
                        </a:spcAft>
                      </a:pPr>
                      <a:r>
                        <a:rPr lang="en-US" sz="1100" b="0" dirty="0">
                          <a:effectLst/>
                        </a:rPr>
                        <a:t>Why is Ephesus such an important city?</a:t>
                      </a:r>
                    </a:p>
                    <a:p>
                      <a:pPr marL="0" marR="0">
                        <a:spcBef>
                          <a:spcPts val="0"/>
                        </a:spcBef>
                        <a:spcAft>
                          <a:spcPts val="0"/>
                        </a:spcAft>
                      </a:pPr>
                      <a:r>
                        <a:rPr lang="en-US" sz="1100" b="0" dirty="0">
                          <a:effectLst/>
                        </a:rPr>
                        <a:t>What did the church in Ephesus look like?</a:t>
                      </a:r>
                    </a:p>
                    <a:p>
                      <a:pPr marL="0" marR="0">
                        <a:spcBef>
                          <a:spcPts val="0"/>
                        </a:spcBef>
                        <a:spcAft>
                          <a:spcPts val="0"/>
                        </a:spcAft>
                      </a:pPr>
                      <a:r>
                        <a:rPr lang="en-US" sz="1100" b="0" dirty="0">
                          <a:effectLst/>
                        </a:rPr>
                        <a:t>What are some of the themes of the letter?</a:t>
                      </a:r>
                    </a:p>
                    <a:p>
                      <a:pPr marL="0" marR="0">
                        <a:spcBef>
                          <a:spcPts val="0"/>
                        </a:spcBef>
                        <a:spcAft>
                          <a:spcPts val="0"/>
                        </a:spcAft>
                      </a:pPr>
                      <a:r>
                        <a:rPr lang="en-US" sz="1100" b="0" dirty="0">
                          <a:effectLst/>
                        </a:rPr>
                        <a:t>What will our study format look like?</a:t>
                      </a:r>
                      <a:endParaRPr lang="en-US" sz="1100" b="0" dirty="0">
                        <a:effectLst/>
                        <a:latin typeface="Times New Roman" panose="02020603050405020304" pitchFamily="18" charset="0"/>
                        <a:ea typeface="Times New Roman" panose="02020603050405020304" pitchFamily="18" charset="0"/>
                      </a:endParaRPr>
                    </a:p>
                  </a:txBody>
                  <a:tcPr marL="39548" marR="39548" marT="0" marB="0"/>
                </a:tc>
                <a:extLst>
                  <a:ext uri="{0D108BD9-81ED-4DB2-BD59-A6C34878D82A}">
                    <a16:rowId xmlns:a16="http://schemas.microsoft.com/office/drawing/2014/main" val="2886949588"/>
                  </a:ext>
                </a:extLst>
              </a:tr>
              <a:tr h="493307">
                <a:tc>
                  <a:txBody>
                    <a:bodyPr/>
                    <a:lstStyle/>
                    <a:p>
                      <a:pPr marL="228600" marR="0" algn="ctr">
                        <a:spcBef>
                          <a:spcPts val="0"/>
                        </a:spcBef>
                        <a:spcAft>
                          <a:spcPts val="0"/>
                        </a:spcAft>
                      </a:pPr>
                      <a:endParaRPr lang="en-US" sz="1200" dirty="0">
                        <a:effectLst/>
                        <a:latin typeface="+mn-lt"/>
                        <a:ea typeface="Times New Roman" panose="02020603050405020304" pitchFamily="18" charset="0"/>
                      </a:endParaRPr>
                    </a:p>
                  </a:txBody>
                  <a:tcPr marL="39548" marR="39548" marT="0" marB="0"/>
                </a:tc>
                <a:tc>
                  <a:txBody>
                    <a:bodyPr/>
                    <a:lstStyle/>
                    <a:p>
                      <a:pPr marL="228600" marR="0">
                        <a:spcBef>
                          <a:spcPts val="0"/>
                        </a:spcBef>
                        <a:spcAft>
                          <a:spcPts val="0"/>
                        </a:spcAft>
                      </a:pPr>
                      <a:r>
                        <a:rPr lang="en-US" sz="1200" u="none" strike="noStrike" cap="small" dirty="0">
                          <a:effectLst>
                            <a:outerShdw blurRad="50800" dist="38100" algn="tr" rotWithShape="0">
                              <a:prstClr val="black">
                                <a:alpha val="40000"/>
                              </a:prstClr>
                            </a:outerShdw>
                          </a:effectLst>
                        </a:rPr>
                        <a:t> </a:t>
                      </a:r>
                      <a:endParaRPr lang="en-US" sz="1200" dirty="0">
                        <a:effectLst/>
                      </a:endParaRPr>
                    </a:p>
                    <a:p>
                      <a:pPr marL="342900" marR="0" lvl="0" indent="-342900" algn="ctr">
                        <a:spcBef>
                          <a:spcPts val="0"/>
                        </a:spcBef>
                        <a:spcAft>
                          <a:spcPts val="0"/>
                        </a:spcAft>
                        <a:buFont typeface="+mj-lt"/>
                        <a:buAutoNum type="arabicPeriod"/>
                        <a:tabLst>
                          <a:tab pos="685800" algn="l"/>
                        </a:tabLst>
                      </a:pPr>
                      <a:r>
                        <a:rPr lang="en-US" sz="1400" u="sng" cap="small" dirty="0">
                          <a:effectLst>
                            <a:outerShdw blurRad="50800" dist="38100" algn="tr" rotWithShape="0">
                              <a:prstClr val="black">
                                <a:alpha val="40000"/>
                              </a:prstClr>
                            </a:outerShdw>
                          </a:effectLst>
                        </a:rPr>
                        <a:t>Sit: Our Identity in Christ</a:t>
                      </a:r>
                      <a:endParaRPr lang="en-US" sz="1400" dirty="0">
                        <a:effectLst/>
                      </a:endParaRPr>
                    </a:p>
                    <a:p>
                      <a:pPr marL="228600" marR="0" algn="ctr">
                        <a:spcBef>
                          <a:spcPts val="0"/>
                        </a:spcBef>
                        <a:spcAft>
                          <a:spcPts val="0"/>
                        </a:spcAft>
                      </a:pPr>
                      <a:r>
                        <a:rPr lang="en-US" sz="1200" u="none" strike="noStrike" cap="small" dirty="0">
                          <a:effectLst>
                            <a:outerShdw blurRad="50800" dist="38100" algn="tr" rotWithShape="0">
                              <a:prstClr val="black">
                                <a:alpha val="40000"/>
                              </a:prstClr>
                            </a:outerShdw>
                          </a:effectLst>
                        </a:rPr>
                        <a:t> </a:t>
                      </a:r>
                      <a:endParaRPr lang="en-US" sz="1200" dirty="0">
                        <a:effectLst/>
                        <a:latin typeface="Times New Roman" panose="02020603050405020304" pitchFamily="18" charset="0"/>
                        <a:ea typeface="Times New Roman" panose="02020603050405020304" pitchFamily="18" charset="0"/>
                      </a:endParaRPr>
                    </a:p>
                  </a:txBody>
                  <a:tcPr marL="39548" marR="39548" marT="0" marB="0"/>
                </a:tc>
                <a:tc>
                  <a:txBody>
                    <a:bodyPr/>
                    <a:lstStyle/>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39548" marR="39548" marT="0" marB="0"/>
                </a:tc>
                <a:extLst>
                  <a:ext uri="{0D108BD9-81ED-4DB2-BD59-A6C34878D82A}">
                    <a16:rowId xmlns:a16="http://schemas.microsoft.com/office/drawing/2014/main" val="2398246686"/>
                  </a:ext>
                </a:extLst>
              </a:tr>
              <a:tr h="986614">
                <a:tc>
                  <a:txBody>
                    <a:bodyPr/>
                    <a:lstStyle/>
                    <a:p>
                      <a:pPr marL="0" marR="0">
                        <a:spcBef>
                          <a:spcPts val="0"/>
                        </a:spcBef>
                        <a:spcAft>
                          <a:spcPts val="0"/>
                        </a:spcAft>
                      </a:pPr>
                      <a:r>
                        <a:rPr lang="en-US" sz="1400" dirty="0">
                          <a:effectLst/>
                          <a:latin typeface="+mn-lt"/>
                          <a:ea typeface="Times New Roman" panose="02020603050405020304" pitchFamily="18" charset="0"/>
                        </a:rPr>
                        <a:t>8.9</a:t>
                      </a:r>
                    </a:p>
                  </a:txBody>
                  <a:tcPr marL="39548" marR="39548" marT="0" marB="0"/>
                </a:tc>
                <a:tc>
                  <a:txBody>
                    <a:bodyPr/>
                    <a:lstStyle/>
                    <a:p>
                      <a:pPr marL="0" marR="0">
                        <a:spcBef>
                          <a:spcPts val="0"/>
                        </a:spcBef>
                        <a:spcAft>
                          <a:spcPts val="0"/>
                        </a:spcAft>
                      </a:pPr>
                      <a:r>
                        <a:rPr lang="en-US" sz="1200" b="1" dirty="0">
                          <a:effectLst/>
                        </a:rPr>
                        <a:t>God’s Complete Gift [1:3-14]</a:t>
                      </a:r>
                    </a:p>
                    <a:p>
                      <a:pPr marL="0" marR="0">
                        <a:spcBef>
                          <a:spcPts val="0"/>
                        </a:spcBef>
                        <a:spcAft>
                          <a:spcPts val="0"/>
                        </a:spcAft>
                      </a:pPr>
                      <a:r>
                        <a:rPr lang="en-US" sz="1200" b="0" cap="small" dirty="0">
                          <a:effectLst/>
                        </a:rPr>
                        <a:t>Every spiritual blessing is given to you in Christ!</a:t>
                      </a:r>
                      <a:endParaRPr lang="en-US" sz="1200" b="0" dirty="0">
                        <a:effectLst/>
                      </a:endParaRPr>
                    </a:p>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39548" marR="39548" marT="0" marB="0"/>
                </a:tc>
                <a:tc>
                  <a:txBody>
                    <a:bodyPr/>
                    <a:lstStyle/>
                    <a:p>
                      <a:pPr marL="45720" marR="0" indent="-45720">
                        <a:spcBef>
                          <a:spcPts val="0"/>
                        </a:spcBef>
                        <a:spcAft>
                          <a:spcPts val="0"/>
                        </a:spcAft>
                      </a:pPr>
                      <a:r>
                        <a:rPr lang="en-US" sz="1100" b="0" dirty="0">
                          <a:effectLst/>
                        </a:rPr>
                        <a:t>Discover the work of the Trinity (Father, Son, and Holy Spirit) in bringing us (His believers) salvation and giving us every spiritual blessing.</a:t>
                      </a:r>
                    </a:p>
                    <a:p>
                      <a:pPr marL="45720" marR="0" indent="-4572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39548" marR="39548" marT="0" marB="0"/>
                </a:tc>
                <a:extLst>
                  <a:ext uri="{0D108BD9-81ED-4DB2-BD59-A6C34878D82A}">
                    <a16:rowId xmlns:a16="http://schemas.microsoft.com/office/drawing/2014/main" val="977736888"/>
                  </a:ext>
                </a:extLst>
              </a:tr>
              <a:tr h="1479922">
                <a:tc>
                  <a:txBody>
                    <a:bodyPr/>
                    <a:lstStyle/>
                    <a:p>
                      <a:pPr marL="0" marR="0">
                        <a:spcBef>
                          <a:spcPts val="0"/>
                        </a:spcBef>
                        <a:spcAft>
                          <a:spcPts val="0"/>
                        </a:spcAft>
                      </a:pPr>
                      <a:endParaRPr lang="en-US" sz="1200" dirty="0">
                        <a:effectLst/>
                        <a:latin typeface="+mn-lt"/>
                        <a:ea typeface="Times New Roman" panose="02020603050405020304" pitchFamily="18" charset="0"/>
                      </a:endParaRPr>
                    </a:p>
                  </a:txBody>
                  <a:tcPr marL="39548" marR="39548" marT="0" marB="0"/>
                </a:tc>
                <a:tc>
                  <a:txBody>
                    <a:bodyPr/>
                    <a:lstStyle/>
                    <a:p>
                      <a:pPr marL="0" marR="0">
                        <a:spcBef>
                          <a:spcPts val="0"/>
                        </a:spcBef>
                        <a:spcAft>
                          <a:spcPts val="0"/>
                        </a:spcAft>
                      </a:pPr>
                      <a:r>
                        <a:rPr lang="en-US" sz="1200" dirty="0">
                          <a:effectLst/>
                        </a:rPr>
                        <a:t>Christ’s Transformational Work – Part 1 [1:15-23]</a:t>
                      </a:r>
                    </a:p>
                    <a:p>
                      <a:pPr marL="0" marR="0">
                        <a:spcBef>
                          <a:spcPts val="0"/>
                        </a:spcBef>
                        <a:spcAft>
                          <a:spcPts val="0"/>
                        </a:spcAft>
                      </a:pPr>
                      <a:r>
                        <a:rPr lang="en-US" sz="1200" b="0" cap="small" dirty="0">
                          <a:effectLst/>
                        </a:rPr>
                        <a:t>You are called to live in heaven’s riches, and Christ’s power</a:t>
                      </a:r>
                      <a:r>
                        <a:rPr lang="en-US" sz="1200" b="0" dirty="0">
                          <a:effectLst/>
                        </a:rPr>
                        <a:t>!</a:t>
                      </a:r>
                    </a:p>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39548" marR="39548" marT="0" marB="0"/>
                </a:tc>
                <a:tc>
                  <a:txBody>
                    <a:bodyPr/>
                    <a:lstStyle/>
                    <a:p>
                      <a:pPr marL="45720" marR="0" indent="-45720">
                        <a:spcBef>
                          <a:spcPts val="0"/>
                        </a:spcBef>
                        <a:spcAft>
                          <a:spcPts val="0"/>
                        </a:spcAft>
                      </a:pPr>
                      <a:r>
                        <a:rPr lang="en-US" sz="1100" b="0" dirty="0">
                          <a:effectLst/>
                        </a:rPr>
                        <a:t>Had enough of powerless living? In this lesson, you will grow in understanding of the Christian’s identity as those called to walk in humility and brokenness in the riches of His Kingdom and in His resurrection power. </a:t>
                      </a:r>
                    </a:p>
                    <a:p>
                      <a:pPr marL="45720" marR="0" indent="-4572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39548" marR="39548" marT="0" marB="0"/>
                </a:tc>
                <a:extLst>
                  <a:ext uri="{0D108BD9-81ED-4DB2-BD59-A6C34878D82A}">
                    <a16:rowId xmlns:a16="http://schemas.microsoft.com/office/drawing/2014/main" val="2202914160"/>
                  </a:ext>
                </a:extLst>
              </a:tr>
            </a:tbl>
          </a:graphicData>
        </a:graphic>
      </p:graphicFrame>
      <p:sp>
        <p:nvSpPr>
          <p:cNvPr id="7" name="Rectangle 6">
            <a:extLst>
              <a:ext uri="{FF2B5EF4-FFF2-40B4-BE49-F238E27FC236}">
                <a16:creationId xmlns:a16="http://schemas.microsoft.com/office/drawing/2014/main" id="{E8E4D3FE-4562-BE41-B9C2-7E9EF2659B92}"/>
              </a:ext>
            </a:extLst>
          </p:cNvPr>
          <p:cNvSpPr/>
          <p:nvPr/>
        </p:nvSpPr>
        <p:spPr>
          <a:xfrm>
            <a:off x="6551966" y="6982564"/>
            <a:ext cx="1032655" cy="261610"/>
          </a:xfrm>
          <a:prstGeom prst="rect">
            <a:avLst/>
          </a:prstGeom>
        </p:spPr>
        <p:txBody>
          <a:bodyPr wrap="none">
            <a:spAutoFit/>
          </a:bodyPr>
          <a:lstStyle/>
          <a:p>
            <a:pPr marR="0" lvl="0">
              <a:spcBef>
                <a:spcPts val="0"/>
              </a:spcBef>
              <a:spcAft>
                <a:spcPts val="0"/>
              </a:spcAft>
              <a:tabLst>
                <a:tab pos="736600" algn="l"/>
              </a:tabLst>
            </a:pPr>
            <a:r>
              <a:rPr lang="en-US" sz="1100" dirty="0">
                <a:ea typeface="Times New Roman" panose="02020603050405020304" pitchFamily="18" charset="0"/>
              </a:rPr>
              <a:t>Dave Huizenga</a:t>
            </a:r>
          </a:p>
        </p:txBody>
      </p:sp>
      <p:pic>
        <p:nvPicPr>
          <p:cNvPr id="8" name="Picture 7">
            <a:extLst>
              <a:ext uri="{FF2B5EF4-FFF2-40B4-BE49-F238E27FC236}">
                <a16:creationId xmlns:a16="http://schemas.microsoft.com/office/drawing/2014/main" id="{F24F8C0F-052A-2F46-A3A3-BF39FBF38B9B}"/>
              </a:ext>
            </a:extLst>
          </p:cNvPr>
          <p:cNvPicPr>
            <a:picLocks noChangeAspect="1"/>
          </p:cNvPicPr>
          <p:nvPr/>
        </p:nvPicPr>
        <p:blipFill>
          <a:blip r:embed="rId2"/>
          <a:stretch>
            <a:fillRect/>
          </a:stretch>
        </p:blipFill>
        <p:spPr>
          <a:xfrm>
            <a:off x="7604652" y="6939230"/>
            <a:ext cx="1676400" cy="317500"/>
          </a:xfrm>
          <a:prstGeom prst="rect">
            <a:avLst/>
          </a:prstGeom>
        </p:spPr>
      </p:pic>
      <p:graphicFrame>
        <p:nvGraphicFramePr>
          <p:cNvPr id="9" name="Table 8">
            <a:extLst>
              <a:ext uri="{FF2B5EF4-FFF2-40B4-BE49-F238E27FC236}">
                <a16:creationId xmlns:a16="http://schemas.microsoft.com/office/drawing/2014/main" id="{6682DF21-3A6E-4847-911E-642AFF95E1A1}"/>
              </a:ext>
            </a:extLst>
          </p:cNvPr>
          <p:cNvGraphicFramePr>
            <a:graphicFrameLocks noGrp="1"/>
          </p:cNvGraphicFramePr>
          <p:nvPr>
            <p:extLst>
              <p:ext uri="{D42A27DB-BD31-4B8C-83A1-F6EECF244321}">
                <p14:modId xmlns:p14="http://schemas.microsoft.com/office/powerpoint/2010/main" val="1424613226"/>
              </p:ext>
            </p:extLst>
          </p:nvPr>
        </p:nvGraphicFramePr>
        <p:xfrm>
          <a:off x="147375" y="52577"/>
          <a:ext cx="4223457" cy="2053314"/>
        </p:xfrm>
        <a:graphic>
          <a:graphicData uri="http://schemas.openxmlformats.org/drawingml/2006/table">
            <a:tbl>
              <a:tblPr firstRow="1" firstCol="1" lastRow="1" lastCol="1" bandRow="1" bandCol="1">
                <a:tableStyleId>{C4B1156A-380E-4F78-BDF5-A606A8083BF9}</a:tableStyleId>
              </a:tblPr>
              <a:tblGrid>
                <a:gridCol w="392952">
                  <a:extLst>
                    <a:ext uri="{9D8B030D-6E8A-4147-A177-3AD203B41FA5}">
                      <a16:colId xmlns:a16="http://schemas.microsoft.com/office/drawing/2014/main" val="799684916"/>
                    </a:ext>
                  </a:extLst>
                </a:gridCol>
                <a:gridCol w="2050473">
                  <a:extLst>
                    <a:ext uri="{9D8B030D-6E8A-4147-A177-3AD203B41FA5}">
                      <a16:colId xmlns:a16="http://schemas.microsoft.com/office/drawing/2014/main" val="3608928055"/>
                    </a:ext>
                  </a:extLst>
                </a:gridCol>
                <a:gridCol w="1780032">
                  <a:extLst>
                    <a:ext uri="{9D8B030D-6E8A-4147-A177-3AD203B41FA5}">
                      <a16:colId xmlns:a16="http://schemas.microsoft.com/office/drawing/2014/main" val="2794845030"/>
                    </a:ext>
                  </a:extLst>
                </a:gridCol>
              </a:tblGrid>
              <a:tr h="2053314">
                <a:tc>
                  <a:txBody>
                    <a:bodyPr/>
                    <a:lstStyle/>
                    <a:p>
                      <a:pPr marL="0" marR="0">
                        <a:spcBef>
                          <a:spcPts val="0"/>
                        </a:spcBef>
                        <a:spcAft>
                          <a:spcPts val="0"/>
                        </a:spcAft>
                      </a:pPr>
                      <a:r>
                        <a:rPr lang="en-US" sz="1200" dirty="0">
                          <a:effectLst/>
                          <a:latin typeface="+mn-lt"/>
                          <a:ea typeface="Times New Roman" panose="02020603050405020304" pitchFamily="18" charset="0"/>
                        </a:rPr>
                        <a:t>9.6</a:t>
                      </a:r>
                    </a:p>
                  </a:txBody>
                  <a:tcPr marL="68580" marR="68580" marT="0" marB="0"/>
                </a:tc>
                <a:tc>
                  <a:txBody>
                    <a:bodyPr/>
                    <a:lstStyle/>
                    <a:p>
                      <a:pPr marL="0" marR="0">
                        <a:spcBef>
                          <a:spcPts val="0"/>
                        </a:spcBef>
                        <a:spcAft>
                          <a:spcPts val="0"/>
                        </a:spcAft>
                      </a:pPr>
                      <a:r>
                        <a:rPr lang="en-US" sz="1200" dirty="0">
                          <a:effectLst/>
                        </a:rPr>
                        <a:t>Practical Relational Living in Newness and Oneness </a:t>
                      </a:r>
                    </a:p>
                    <a:p>
                      <a:pPr marL="0" marR="0">
                        <a:spcBef>
                          <a:spcPts val="0"/>
                        </a:spcBef>
                        <a:spcAft>
                          <a:spcPts val="0"/>
                        </a:spcAft>
                      </a:pPr>
                      <a:r>
                        <a:rPr lang="en-US" sz="1200" dirty="0">
                          <a:effectLst/>
                        </a:rPr>
                        <a:t>[5:21-6:9]</a:t>
                      </a:r>
                    </a:p>
                    <a:p>
                      <a:pPr marL="0" marR="0">
                        <a:spcBef>
                          <a:spcPts val="0"/>
                        </a:spcBef>
                        <a:spcAft>
                          <a:spcPts val="0"/>
                        </a:spcAft>
                      </a:pPr>
                      <a:r>
                        <a:rPr lang="en-US" sz="1200" b="0" cap="small" dirty="0">
                          <a:effectLst/>
                        </a:rPr>
                        <a:t>He wants all our Marriages, Families, and Work Relationships!</a:t>
                      </a:r>
                      <a:endParaRPr lang="en-US" sz="1200" b="0" dirty="0">
                        <a:effectLst/>
                      </a:endParaRPr>
                    </a:p>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45720" marR="0" indent="-45720">
                        <a:spcBef>
                          <a:spcPts val="0"/>
                        </a:spcBef>
                        <a:spcAft>
                          <a:spcPts val="0"/>
                        </a:spcAft>
                      </a:pPr>
                      <a:r>
                        <a:rPr lang="en-US" sz="1100" b="0" dirty="0">
                          <a:effectLst/>
                        </a:rPr>
                        <a:t>Now is the time for applying the truths of our identity in Christ to all our relationships. Will our marriages look different? Will I treat my parents differently? Will people at work notice that I have changed? Come and find out.</a:t>
                      </a:r>
                    </a:p>
                    <a:p>
                      <a:pPr marL="45720" marR="0" indent="-4572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04873502"/>
                  </a:ext>
                </a:extLst>
              </a:tr>
            </a:tbl>
          </a:graphicData>
        </a:graphic>
      </p:graphicFrame>
      <p:graphicFrame>
        <p:nvGraphicFramePr>
          <p:cNvPr id="10" name="Table 9">
            <a:extLst>
              <a:ext uri="{FF2B5EF4-FFF2-40B4-BE49-F238E27FC236}">
                <a16:creationId xmlns:a16="http://schemas.microsoft.com/office/drawing/2014/main" id="{8B7E93BB-0B12-4F4A-B409-0B16535ED8D8}"/>
              </a:ext>
            </a:extLst>
          </p:cNvPr>
          <p:cNvGraphicFramePr>
            <a:graphicFrameLocks noGrp="1"/>
          </p:cNvGraphicFramePr>
          <p:nvPr>
            <p:extLst>
              <p:ext uri="{D42A27DB-BD31-4B8C-83A1-F6EECF244321}">
                <p14:modId xmlns:p14="http://schemas.microsoft.com/office/powerpoint/2010/main" val="4221148278"/>
              </p:ext>
            </p:extLst>
          </p:nvPr>
        </p:nvGraphicFramePr>
        <p:xfrm>
          <a:off x="147375" y="2105891"/>
          <a:ext cx="4223457" cy="4819672"/>
        </p:xfrm>
        <a:graphic>
          <a:graphicData uri="http://schemas.openxmlformats.org/drawingml/2006/table">
            <a:tbl>
              <a:tblPr firstRow="1" firstCol="1" lastRow="1" lastCol="1" bandRow="1" bandCol="1">
                <a:tableStyleId>{C4B1156A-380E-4F78-BDF5-A606A8083BF9}</a:tableStyleId>
              </a:tblPr>
              <a:tblGrid>
                <a:gridCol w="392952">
                  <a:extLst>
                    <a:ext uri="{9D8B030D-6E8A-4147-A177-3AD203B41FA5}">
                      <a16:colId xmlns:a16="http://schemas.microsoft.com/office/drawing/2014/main" val="1769639498"/>
                    </a:ext>
                  </a:extLst>
                </a:gridCol>
                <a:gridCol w="2050473">
                  <a:extLst>
                    <a:ext uri="{9D8B030D-6E8A-4147-A177-3AD203B41FA5}">
                      <a16:colId xmlns:a16="http://schemas.microsoft.com/office/drawing/2014/main" val="3306781286"/>
                    </a:ext>
                  </a:extLst>
                </a:gridCol>
                <a:gridCol w="1780032">
                  <a:extLst>
                    <a:ext uri="{9D8B030D-6E8A-4147-A177-3AD203B41FA5}">
                      <a16:colId xmlns:a16="http://schemas.microsoft.com/office/drawing/2014/main" val="872636453"/>
                    </a:ext>
                  </a:extLst>
                </a:gridCol>
              </a:tblGrid>
              <a:tr h="709838">
                <a:tc>
                  <a:txBody>
                    <a:bodyPr/>
                    <a:lstStyle/>
                    <a:p>
                      <a:pPr marL="228600" marR="0" algn="ctr">
                        <a:spcBef>
                          <a:spcPts val="0"/>
                        </a:spcBef>
                        <a:spcAft>
                          <a:spcPts val="0"/>
                        </a:spcAft>
                      </a:pPr>
                      <a:endParaRPr lang="en-US" sz="1100" dirty="0">
                        <a:effectLst/>
                        <a:latin typeface="+mn-lt"/>
                        <a:ea typeface="Times New Roman" panose="02020603050405020304" pitchFamily="18" charset="0"/>
                      </a:endParaRPr>
                    </a:p>
                  </a:txBody>
                  <a:tcPr marL="66927" marR="66927" marT="0" marB="0"/>
                </a:tc>
                <a:tc>
                  <a:txBody>
                    <a:bodyPr/>
                    <a:lstStyle/>
                    <a:p>
                      <a:pPr marL="0" marR="0" algn="ctr">
                        <a:spcBef>
                          <a:spcPts val="0"/>
                        </a:spcBef>
                        <a:spcAft>
                          <a:spcPts val="0"/>
                        </a:spcAft>
                      </a:pPr>
                      <a:r>
                        <a:rPr lang="en-US" sz="1200" cap="small" dirty="0">
                          <a:effectLst>
                            <a:outerShdw blurRad="50800" dist="38100" algn="tr" rotWithShape="0">
                              <a:prstClr val="black">
                                <a:alpha val="40000"/>
                              </a:prstClr>
                            </a:outerShdw>
                          </a:effectLst>
                        </a:rPr>
                        <a:t> </a:t>
                      </a:r>
                      <a:endParaRPr lang="en-US" sz="1200" dirty="0">
                        <a:effectLst/>
                      </a:endParaRPr>
                    </a:p>
                    <a:p>
                      <a:pPr marL="342900" marR="0" lvl="0" indent="-342900" algn="ctr">
                        <a:spcBef>
                          <a:spcPts val="0"/>
                        </a:spcBef>
                        <a:spcAft>
                          <a:spcPts val="0"/>
                        </a:spcAft>
                        <a:buFont typeface="+mj-lt"/>
                        <a:buAutoNum type="arabicPeriod" startAt="3"/>
                        <a:tabLst>
                          <a:tab pos="685800" algn="l"/>
                        </a:tabLst>
                      </a:pPr>
                      <a:r>
                        <a:rPr lang="en-US" sz="1400" u="sng" cap="small" dirty="0">
                          <a:effectLst>
                            <a:outerShdw blurRad="50800" dist="38100" algn="tr" rotWithShape="0">
                              <a:prstClr val="black">
                                <a:alpha val="40000"/>
                              </a:prstClr>
                            </a:outerShdw>
                          </a:effectLst>
                        </a:rPr>
                        <a:t>Stand: Defending Our Identity in Christ</a:t>
                      </a:r>
                      <a:endParaRPr lang="en-US" sz="1400" dirty="0">
                        <a:effectLst/>
                      </a:endParaRPr>
                    </a:p>
                    <a:p>
                      <a:pPr marL="228600" marR="0" algn="ctr">
                        <a:spcBef>
                          <a:spcPts val="0"/>
                        </a:spcBef>
                        <a:spcAft>
                          <a:spcPts val="0"/>
                        </a:spcAft>
                      </a:pPr>
                      <a:r>
                        <a:rPr lang="en-US" sz="1200" u="none" strike="noStrike" cap="small" dirty="0">
                          <a:effectLst>
                            <a:outerShdw blurRad="50800" dist="38100" algn="tr" rotWithShape="0">
                              <a:prstClr val="black">
                                <a:alpha val="40000"/>
                              </a:prstClr>
                            </a:outerShdw>
                          </a:effectLst>
                        </a:rPr>
                        <a:t> </a:t>
                      </a:r>
                      <a:endParaRPr lang="en-US" sz="1200" dirty="0">
                        <a:effectLst/>
                        <a:latin typeface="Times New Roman" panose="02020603050405020304" pitchFamily="18" charset="0"/>
                        <a:ea typeface="Times New Roman" panose="02020603050405020304" pitchFamily="18" charset="0"/>
                      </a:endParaRPr>
                    </a:p>
                  </a:txBody>
                  <a:tcPr marL="66927" marR="66927" marT="0" marB="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endParaRPr>
                    </a:p>
                  </a:txBody>
                  <a:tcPr marL="66927" marR="66927" marT="0" marB="0"/>
                </a:tc>
                <a:extLst>
                  <a:ext uri="{0D108BD9-81ED-4DB2-BD59-A6C34878D82A}">
                    <a16:rowId xmlns:a16="http://schemas.microsoft.com/office/drawing/2014/main" val="3764090095"/>
                  </a:ext>
                </a:extLst>
              </a:tr>
              <a:tr h="2000272">
                <a:tc>
                  <a:txBody>
                    <a:bodyPr/>
                    <a:lstStyle/>
                    <a:p>
                      <a:pPr marL="0" marR="0">
                        <a:spcBef>
                          <a:spcPts val="0"/>
                        </a:spcBef>
                        <a:spcAft>
                          <a:spcPts val="0"/>
                        </a:spcAft>
                      </a:pPr>
                      <a:r>
                        <a:rPr lang="en-US" sz="1100" dirty="0">
                          <a:effectLst/>
                          <a:latin typeface="+mn-lt"/>
                          <a:ea typeface="Times New Roman" panose="02020603050405020304" pitchFamily="18" charset="0"/>
                        </a:rPr>
                        <a:t>9.13</a:t>
                      </a:r>
                    </a:p>
                  </a:txBody>
                  <a:tcPr marL="66927" marR="66927" marT="0" marB="0"/>
                </a:tc>
                <a:tc>
                  <a:txBody>
                    <a:bodyPr/>
                    <a:lstStyle/>
                    <a:p>
                      <a:pPr marL="0" marR="0">
                        <a:spcBef>
                          <a:spcPts val="0"/>
                        </a:spcBef>
                        <a:spcAft>
                          <a:spcPts val="0"/>
                        </a:spcAft>
                      </a:pPr>
                      <a:r>
                        <a:rPr lang="en-US" sz="1200" b="1" dirty="0">
                          <a:effectLst/>
                        </a:rPr>
                        <a:t>Our Enemy Identified </a:t>
                      </a:r>
                    </a:p>
                    <a:p>
                      <a:pPr marL="0" marR="0">
                        <a:spcBef>
                          <a:spcPts val="0"/>
                        </a:spcBef>
                        <a:spcAft>
                          <a:spcPts val="0"/>
                        </a:spcAft>
                      </a:pPr>
                      <a:r>
                        <a:rPr lang="en-US" sz="1200" b="1" dirty="0">
                          <a:effectLst/>
                        </a:rPr>
                        <a:t>[6:11-12]</a:t>
                      </a:r>
                    </a:p>
                    <a:p>
                      <a:pPr marL="0" marR="0">
                        <a:spcBef>
                          <a:spcPts val="0"/>
                        </a:spcBef>
                        <a:spcAft>
                          <a:spcPts val="0"/>
                        </a:spcAft>
                      </a:pPr>
                      <a:r>
                        <a:rPr lang="en-US" sz="1200" b="1" dirty="0">
                          <a:effectLst/>
                        </a:rPr>
                        <a:t>Our Armor Described </a:t>
                      </a:r>
                    </a:p>
                    <a:p>
                      <a:pPr marL="0" marR="0">
                        <a:spcBef>
                          <a:spcPts val="0"/>
                        </a:spcBef>
                        <a:spcAft>
                          <a:spcPts val="0"/>
                        </a:spcAft>
                      </a:pPr>
                      <a:r>
                        <a:rPr lang="en-US" sz="1200" b="1" dirty="0">
                          <a:effectLst/>
                        </a:rPr>
                        <a:t>[6:14-17]</a:t>
                      </a:r>
                    </a:p>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6927" marR="66927" marT="0" marB="0"/>
                </a:tc>
                <a:tc>
                  <a:txBody>
                    <a:bodyPr/>
                    <a:lstStyle/>
                    <a:p>
                      <a:pPr marL="45720" marR="0" indent="-45720">
                        <a:spcBef>
                          <a:spcPts val="0"/>
                        </a:spcBef>
                        <a:spcAft>
                          <a:spcPts val="0"/>
                        </a:spcAft>
                      </a:pPr>
                      <a:r>
                        <a:rPr lang="en-US" sz="1100" b="0" dirty="0">
                          <a:effectLst/>
                        </a:rPr>
                        <a:t>The Lord hasn’t sent us out into the world with His message without equipping us. No, He has given us an identity in Him that is filled with truth, righteousness, peace, faith, salvation and the Word of God. Come and learn how </a:t>
                      </a:r>
                      <a:r>
                        <a:rPr lang="en-US" sz="1100" b="0" dirty="0" err="1">
                          <a:effectLst/>
                        </a:rPr>
                        <a:t>to“put</a:t>
                      </a:r>
                      <a:r>
                        <a:rPr lang="en-US" sz="1100" b="0" dirty="0">
                          <a:effectLst/>
                        </a:rPr>
                        <a:t> this armor on.”</a:t>
                      </a:r>
                    </a:p>
                    <a:p>
                      <a:pPr marL="0" marR="0">
                        <a:spcBef>
                          <a:spcPts val="0"/>
                        </a:spcBef>
                        <a:spcAft>
                          <a:spcPts val="0"/>
                        </a:spcAft>
                      </a:pPr>
                      <a:r>
                        <a:rPr lang="en-US" sz="1200" b="0" dirty="0">
                          <a:effectLst/>
                        </a:rPr>
                        <a:t> </a:t>
                      </a:r>
                      <a:endParaRPr lang="en-US" sz="1200" b="0" dirty="0">
                        <a:effectLst/>
                        <a:latin typeface="Times New Roman" panose="02020603050405020304" pitchFamily="18" charset="0"/>
                        <a:ea typeface="Times New Roman" panose="02020603050405020304" pitchFamily="18" charset="0"/>
                      </a:endParaRPr>
                    </a:p>
                  </a:txBody>
                  <a:tcPr marL="66927" marR="66927" marT="0" marB="0"/>
                </a:tc>
                <a:extLst>
                  <a:ext uri="{0D108BD9-81ED-4DB2-BD59-A6C34878D82A}">
                    <a16:rowId xmlns:a16="http://schemas.microsoft.com/office/drawing/2014/main" val="334677752"/>
                  </a:ext>
                </a:extLst>
              </a:tr>
              <a:tr h="2000272">
                <a:tc>
                  <a:txBody>
                    <a:bodyPr/>
                    <a:lstStyle/>
                    <a:p>
                      <a:pPr marL="0" marR="0">
                        <a:spcBef>
                          <a:spcPts val="0"/>
                        </a:spcBef>
                        <a:spcAft>
                          <a:spcPts val="0"/>
                        </a:spcAft>
                      </a:pPr>
                      <a:endParaRPr lang="en-US" sz="1100" dirty="0">
                        <a:effectLst/>
                        <a:latin typeface="+mn-lt"/>
                        <a:ea typeface="Times New Roman" panose="02020603050405020304" pitchFamily="18" charset="0"/>
                      </a:endParaRPr>
                    </a:p>
                  </a:txBody>
                  <a:tcPr marL="66927" marR="66927" marT="0" marB="0"/>
                </a:tc>
                <a:tc>
                  <a:txBody>
                    <a:bodyPr/>
                    <a:lstStyle/>
                    <a:p>
                      <a:pPr marL="0" marR="0">
                        <a:spcBef>
                          <a:spcPts val="0"/>
                        </a:spcBef>
                        <a:spcAft>
                          <a:spcPts val="0"/>
                        </a:spcAft>
                      </a:pPr>
                      <a:r>
                        <a:rPr lang="en-US" sz="1200" dirty="0">
                          <a:effectLst/>
                        </a:rPr>
                        <a:t>Our Armor Put into Practice </a:t>
                      </a:r>
                    </a:p>
                    <a:p>
                      <a:pPr marL="0" marR="0">
                        <a:spcBef>
                          <a:spcPts val="0"/>
                        </a:spcBef>
                        <a:spcAft>
                          <a:spcPts val="0"/>
                        </a:spcAft>
                      </a:pPr>
                      <a:r>
                        <a:rPr lang="en-US" sz="1200" dirty="0">
                          <a:effectLst/>
                        </a:rPr>
                        <a:t>[6:18-20]</a:t>
                      </a:r>
                    </a:p>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6927" marR="66927" marT="0" marB="0"/>
                </a:tc>
                <a:tc>
                  <a:txBody>
                    <a:bodyPr/>
                    <a:lstStyle/>
                    <a:p>
                      <a:pPr marL="45720" marR="0" indent="-45720">
                        <a:spcBef>
                          <a:spcPts val="0"/>
                        </a:spcBef>
                        <a:spcAft>
                          <a:spcPts val="0"/>
                        </a:spcAft>
                      </a:pPr>
                      <a:r>
                        <a:rPr lang="en-US" sz="1100" b="0" dirty="0">
                          <a:effectLst/>
                        </a:rPr>
                        <a:t>Do you ever wonder why prayer is so important? If God knows everything, why do we need to pray anyway? In this lesson, Paul shows us that as we go forward in this life in our identity in Christ, God calls us to pray about everything. Prayer is our mode of operation!</a:t>
                      </a:r>
                    </a:p>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6927" marR="66927" marT="0" marB="0"/>
                </a:tc>
                <a:extLst>
                  <a:ext uri="{0D108BD9-81ED-4DB2-BD59-A6C34878D82A}">
                    <a16:rowId xmlns:a16="http://schemas.microsoft.com/office/drawing/2014/main" val="2171994638"/>
                  </a:ext>
                </a:extLst>
              </a:tr>
            </a:tbl>
          </a:graphicData>
        </a:graphic>
      </p:graphicFrame>
    </p:spTree>
    <p:extLst>
      <p:ext uri="{BB962C8B-B14F-4D97-AF65-F5344CB8AC3E}">
        <p14:creationId xmlns:p14="http://schemas.microsoft.com/office/powerpoint/2010/main" val="165461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4E1ECB6C-E369-A243-99F9-D1263BBD7E62}"/>
              </a:ext>
            </a:extLst>
          </p:cNvPr>
          <p:cNvGraphicFramePr>
            <a:graphicFrameLocks noGrp="1"/>
          </p:cNvGraphicFramePr>
          <p:nvPr>
            <p:extLst>
              <p:ext uri="{D42A27DB-BD31-4B8C-83A1-F6EECF244321}">
                <p14:modId xmlns:p14="http://schemas.microsoft.com/office/powerpoint/2010/main" val="629445299"/>
              </p:ext>
            </p:extLst>
          </p:nvPr>
        </p:nvGraphicFramePr>
        <p:xfrm>
          <a:off x="176653" y="147484"/>
          <a:ext cx="4247863" cy="4023360"/>
        </p:xfrm>
        <a:graphic>
          <a:graphicData uri="http://schemas.openxmlformats.org/drawingml/2006/table">
            <a:tbl>
              <a:tblPr firstRow="1" firstCol="1" lastRow="1" lastCol="1" bandRow="1" bandCol="1">
                <a:tableStyleId>{C4B1156A-380E-4F78-BDF5-A606A8083BF9}</a:tableStyleId>
              </a:tblPr>
              <a:tblGrid>
                <a:gridCol w="391383">
                  <a:extLst>
                    <a:ext uri="{9D8B030D-6E8A-4147-A177-3AD203B41FA5}">
                      <a16:colId xmlns:a16="http://schemas.microsoft.com/office/drawing/2014/main" val="792804764"/>
                    </a:ext>
                  </a:extLst>
                </a:gridCol>
                <a:gridCol w="2036619">
                  <a:extLst>
                    <a:ext uri="{9D8B030D-6E8A-4147-A177-3AD203B41FA5}">
                      <a16:colId xmlns:a16="http://schemas.microsoft.com/office/drawing/2014/main" val="3294861455"/>
                    </a:ext>
                  </a:extLst>
                </a:gridCol>
                <a:gridCol w="1819861">
                  <a:extLst>
                    <a:ext uri="{9D8B030D-6E8A-4147-A177-3AD203B41FA5}">
                      <a16:colId xmlns:a16="http://schemas.microsoft.com/office/drawing/2014/main" val="2060872843"/>
                    </a:ext>
                  </a:extLst>
                </a:gridCol>
              </a:tblGrid>
              <a:tr h="0">
                <a:tc>
                  <a:txBody>
                    <a:bodyPr/>
                    <a:lstStyle/>
                    <a:p>
                      <a:pPr marL="0" marR="0">
                        <a:spcBef>
                          <a:spcPts val="0"/>
                        </a:spcBef>
                        <a:spcAft>
                          <a:spcPts val="0"/>
                        </a:spcAft>
                      </a:pPr>
                      <a:r>
                        <a:rPr lang="en-US" sz="1100" dirty="0">
                          <a:effectLst/>
                          <a:latin typeface="+mn-lt"/>
                          <a:ea typeface="Times New Roman" panose="02020603050405020304" pitchFamily="18" charset="0"/>
                        </a:rPr>
                        <a:t>8.16</a:t>
                      </a:r>
                    </a:p>
                  </a:txBody>
                  <a:tcPr marL="68580" marR="68580" marT="0" marB="0"/>
                </a:tc>
                <a:tc>
                  <a:txBody>
                    <a:bodyPr/>
                    <a:lstStyle/>
                    <a:p>
                      <a:pPr marL="0" marR="0">
                        <a:spcBef>
                          <a:spcPts val="0"/>
                        </a:spcBef>
                        <a:spcAft>
                          <a:spcPts val="0"/>
                        </a:spcAft>
                      </a:pPr>
                      <a:r>
                        <a:rPr lang="en-US" sz="1200" dirty="0">
                          <a:effectLst/>
                        </a:rPr>
                        <a:t>Christ’s Transformational Work</a:t>
                      </a:r>
                    </a:p>
                    <a:p>
                      <a:pPr marL="0" marR="0">
                        <a:spcBef>
                          <a:spcPts val="0"/>
                        </a:spcBef>
                        <a:spcAft>
                          <a:spcPts val="0"/>
                        </a:spcAft>
                      </a:pPr>
                      <a:r>
                        <a:rPr lang="en-US" sz="1200" dirty="0">
                          <a:effectLst/>
                        </a:rPr>
                        <a:t>- Part 2 [2:1-22]</a:t>
                      </a:r>
                    </a:p>
                    <a:p>
                      <a:pPr marL="0" marR="0">
                        <a:spcBef>
                          <a:spcPts val="0"/>
                        </a:spcBef>
                        <a:spcAft>
                          <a:spcPts val="0"/>
                        </a:spcAft>
                      </a:pPr>
                      <a:r>
                        <a:rPr lang="en-US" sz="1200" b="0" cap="small" dirty="0">
                          <a:effectLst/>
                        </a:rPr>
                        <a:t>You are showered with a New Life and Oneness!</a:t>
                      </a:r>
                      <a:endParaRPr lang="en-US" sz="1200" b="0" dirty="0">
                        <a:effectLst/>
                      </a:endParaRPr>
                    </a:p>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45720" marR="0" indent="-45720">
                        <a:spcBef>
                          <a:spcPts val="0"/>
                        </a:spcBef>
                        <a:spcAft>
                          <a:spcPts val="0"/>
                        </a:spcAft>
                      </a:pPr>
                      <a:r>
                        <a:rPr lang="en-US" sz="1100" b="0" dirty="0">
                          <a:effectLst/>
                        </a:rPr>
                        <a:t>Are you wondering what the difference is between Christians and the rest of the world? Here, Paul shows us that the Lord Jesus has transformed our lives from being dead to being made new and from being separated from God to being one with Him.</a:t>
                      </a:r>
                    </a:p>
                    <a:p>
                      <a:pPr marL="45720" marR="0" indent="-45720">
                        <a:spcBef>
                          <a:spcPts val="0"/>
                        </a:spcBef>
                        <a:spcAft>
                          <a:spcPts val="0"/>
                        </a:spcAft>
                      </a:pPr>
                      <a:r>
                        <a:rPr lang="en-US" sz="1100" b="0" dirty="0">
                          <a:effectLst/>
                        </a:rPr>
                        <a:t> </a:t>
                      </a:r>
                      <a:endParaRPr lang="en-US" sz="1100" b="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54833661"/>
                  </a:ext>
                </a:extLst>
              </a:tr>
              <a:tr h="0">
                <a:tc>
                  <a:txBody>
                    <a:bodyPr/>
                    <a:lstStyle/>
                    <a:p>
                      <a:pPr marL="0" marR="0">
                        <a:spcBef>
                          <a:spcPts val="0"/>
                        </a:spcBef>
                        <a:spcAft>
                          <a:spcPts val="0"/>
                        </a:spcAft>
                      </a:pPr>
                      <a:r>
                        <a:rPr lang="en-US" sz="1100" dirty="0">
                          <a:effectLst/>
                          <a:latin typeface="+mn-lt"/>
                          <a:ea typeface="Times New Roman" panose="02020603050405020304" pitchFamily="18" charset="0"/>
                        </a:rPr>
                        <a:t>8.23</a:t>
                      </a:r>
                    </a:p>
                  </a:txBody>
                  <a:tcPr marL="68580" marR="68580" marT="0" marB="0"/>
                </a:tc>
                <a:tc>
                  <a:txBody>
                    <a:bodyPr/>
                    <a:lstStyle/>
                    <a:p>
                      <a:pPr marL="0" marR="0">
                        <a:spcBef>
                          <a:spcPts val="0"/>
                        </a:spcBef>
                        <a:spcAft>
                          <a:spcPts val="0"/>
                        </a:spcAft>
                      </a:pPr>
                      <a:r>
                        <a:rPr lang="en-US" sz="1200" dirty="0">
                          <a:effectLst/>
                        </a:rPr>
                        <a:t>God’s Revelation and the Work of the Church [3:1-13]</a:t>
                      </a:r>
                    </a:p>
                    <a:p>
                      <a:pPr marL="0" marR="0">
                        <a:spcBef>
                          <a:spcPts val="0"/>
                        </a:spcBef>
                        <a:spcAft>
                          <a:spcPts val="0"/>
                        </a:spcAft>
                      </a:pPr>
                      <a:r>
                        <a:rPr lang="en-US" sz="1200" b="0" cap="small" dirty="0">
                          <a:effectLst/>
                        </a:rPr>
                        <a:t>You are given the Message of Life for the world!</a:t>
                      </a:r>
                      <a:endParaRPr lang="en-US" sz="1200" b="0" dirty="0">
                        <a:effectLst/>
                      </a:endParaRPr>
                    </a:p>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45720" marR="0" indent="-45720">
                        <a:spcBef>
                          <a:spcPts val="0"/>
                        </a:spcBef>
                        <a:spcAft>
                          <a:spcPts val="0"/>
                        </a:spcAft>
                      </a:pPr>
                      <a:r>
                        <a:rPr lang="en-US" sz="1100" b="0" dirty="0">
                          <a:effectLst/>
                        </a:rPr>
                        <a:t>The media depicts the church as a powerless religious institution. But this letter to the Ephesians shows the church to be the bearers of the Mystery of Christ. The Mystery of Christ was revealed to Paul, then to the Gentiles; now the church is empowered to reveal this powerful message to the world.</a:t>
                      </a:r>
                    </a:p>
                    <a:p>
                      <a:pPr marL="45720" marR="0" indent="-45720">
                        <a:spcBef>
                          <a:spcPts val="0"/>
                        </a:spcBef>
                        <a:spcAft>
                          <a:spcPts val="0"/>
                        </a:spcAft>
                      </a:pPr>
                      <a:endParaRPr lang="en-US" sz="1100" b="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18207702"/>
                  </a:ext>
                </a:extLst>
              </a:tr>
            </a:tbl>
          </a:graphicData>
        </a:graphic>
      </p:graphicFrame>
      <p:graphicFrame>
        <p:nvGraphicFramePr>
          <p:cNvPr id="8" name="Table 7">
            <a:extLst>
              <a:ext uri="{FF2B5EF4-FFF2-40B4-BE49-F238E27FC236}">
                <a16:creationId xmlns:a16="http://schemas.microsoft.com/office/drawing/2014/main" id="{0611BB26-F707-7046-9AEC-799E99194E5F}"/>
              </a:ext>
            </a:extLst>
          </p:cNvPr>
          <p:cNvGraphicFramePr>
            <a:graphicFrameLocks noGrp="1"/>
          </p:cNvGraphicFramePr>
          <p:nvPr>
            <p:extLst>
              <p:ext uri="{D42A27DB-BD31-4B8C-83A1-F6EECF244321}">
                <p14:modId xmlns:p14="http://schemas.microsoft.com/office/powerpoint/2010/main" val="2498793098"/>
              </p:ext>
            </p:extLst>
          </p:nvPr>
        </p:nvGraphicFramePr>
        <p:xfrm>
          <a:off x="176652" y="4170844"/>
          <a:ext cx="4247863" cy="2013089"/>
        </p:xfrm>
        <a:graphic>
          <a:graphicData uri="http://schemas.openxmlformats.org/drawingml/2006/table">
            <a:tbl>
              <a:tblPr firstRow="1" firstCol="1" lastRow="1" lastCol="1" bandRow="1" bandCol="1">
                <a:tableStyleId>{C4B1156A-380E-4F78-BDF5-A606A8083BF9}</a:tableStyleId>
              </a:tblPr>
              <a:tblGrid>
                <a:gridCol w="391384">
                  <a:extLst>
                    <a:ext uri="{9D8B030D-6E8A-4147-A177-3AD203B41FA5}">
                      <a16:colId xmlns:a16="http://schemas.microsoft.com/office/drawing/2014/main" val="93007359"/>
                    </a:ext>
                  </a:extLst>
                </a:gridCol>
                <a:gridCol w="2050473">
                  <a:extLst>
                    <a:ext uri="{9D8B030D-6E8A-4147-A177-3AD203B41FA5}">
                      <a16:colId xmlns:a16="http://schemas.microsoft.com/office/drawing/2014/main" val="1938229692"/>
                    </a:ext>
                  </a:extLst>
                </a:gridCol>
                <a:gridCol w="1806006">
                  <a:extLst>
                    <a:ext uri="{9D8B030D-6E8A-4147-A177-3AD203B41FA5}">
                      <a16:colId xmlns:a16="http://schemas.microsoft.com/office/drawing/2014/main" val="1096274259"/>
                    </a:ext>
                  </a:extLst>
                </a:gridCol>
              </a:tblGrid>
              <a:tr h="2013089">
                <a:tc>
                  <a:txBody>
                    <a:bodyPr/>
                    <a:lstStyle/>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God’s Divine Love Reflecting on Us [3:14-21]</a:t>
                      </a:r>
                    </a:p>
                    <a:p>
                      <a:pPr marL="0" marR="0">
                        <a:spcBef>
                          <a:spcPts val="0"/>
                        </a:spcBef>
                        <a:spcAft>
                          <a:spcPts val="0"/>
                        </a:spcAft>
                      </a:pPr>
                      <a:r>
                        <a:rPr lang="en-US" sz="1200" b="0" cap="small" dirty="0">
                          <a:effectLst/>
                        </a:rPr>
                        <a:t>You are filled totally with the Love of Christ!</a:t>
                      </a:r>
                      <a:endParaRPr lang="en-US" sz="1200" b="0" dirty="0">
                        <a:effectLst/>
                      </a:endParaRPr>
                    </a:p>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45720" marR="0" indent="-45720">
                        <a:spcBef>
                          <a:spcPts val="0"/>
                        </a:spcBef>
                        <a:spcAft>
                          <a:spcPts val="0"/>
                        </a:spcAft>
                      </a:pPr>
                      <a:r>
                        <a:rPr lang="en-US" sz="1100" b="0" dirty="0">
                          <a:effectLst/>
                        </a:rPr>
                        <a:t>Are your spiritual tank empty? Are you looking for a refill? The apostle Paul describes for us the ministry of our Lord to our inner beings with the love of Christ. In this lesson, we will be filled to all the fullness of God! Come get your tanks filled!</a:t>
                      </a:r>
                    </a:p>
                    <a:p>
                      <a:pPr marL="45720" marR="0" indent="-4572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652162784"/>
                  </a:ext>
                </a:extLst>
              </a:tr>
            </a:tbl>
          </a:graphicData>
        </a:graphic>
      </p:graphicFrame>
      <p:graphicFrame>
        <p:nvGraphicFramePr>
          <p:cNvPr id="10" name="Table 9">
            <a:extLst>
              <a:ext uri="{FF2B5EF4-FFF2-40B4-BE49-F238E27FC236}">
                <a16:creationId xmlns:a16="http://schemas.microsoft.com/office/drawing/2014/main" id="{078D1702-A3E8-FA4A-9532-2DE42F2463D3}"/>
              </a:ext>
            </a:extLst>
          </p:cNvPr>
          <p:cNvGraphicFramePr>
            <a:graphicFrameLocks noGrp="1"/>
          </p:cNvGraphicFramePr>
          <p:nvPr>
            <p:extLst>
              <p:ext uri="{D42A27DB-BD31-4B8C-83A1-F6EECF244321}">
                <p14:modId xmlns:p14="http://schemas.microsoft.com/office/powerpoint/2010/main" val="1240145513"/>
              </p:ext>
            </p:extLst>
          </p:nvPr>
        </p:nvGraphicFramePr>
        <p:xfrm>
          <a:off x="4897287" y="147484"/>
          <a:ext cx="4247860" cy="6339840"/>
        </p:xfrm>
        <a:graphic>
          <a:graphicData uri="http://schemas.openxmlformats.org/drawingml/2006/table">
            <a:tbl>
              <a:tblPr firstRow="1" firstCol="1" lastRow="1" lastCol="1" bandRow="1" bandCol="1">
                <a:tableStyleId>{C4B1156A-380E-4F78-BDF5-A606A8083BF9}</a:tableStyleId>
              </a:tblPr>
              <a:tblGrid>
                <a:gridCol w="422860">
                  <a:extLst>
                    <a:ext uri="{9D8B030D-6E8A-4147-A177-3AD203B41FA5}">
                      <a16:colId xmlns:a16="http://schemas.microsoft.com/office/drawing/2014/main" val="723769677"/>
                    </a:ext>
                  </a:extLst>
                </a:gridCol>
                <a:gridCol w="2078182">
                  <a:extLst>
                    <a:ext uri="{9D8B030D-6E8A-4147-A177-3AD203B41FA5}">
                      <a16:colId xmlns:a16="http://schemas.microsoft.com/office/drawing/2014/main" val="3840117060"/>
                    </a:ext>
                  </a:extLst>
                </a:gridCol>
                <a:gridCol w="1746818">
                  <a:extLst>
                    <a:ext uri="{9D8B030D-6E8A-4147-A177-3AD203B41FA5}">
                      <a16:colId xmlns:a16="http://schemas.microsoft.com/office/drawing/2014/main" val="3722388509"/>
                    </a:ext>
                  </a:extLst>
                </a:gridCol>
              </a:tblGrid>
              <a:tr h="195118">
                <a:tc>
                  <a:txBody>
                    <a:bodyPr/>
                    <a:lstStyle/>
                    <a:p>
                      <a:pPr marL="228600" marR="0" algn="ctr">
                        <a:spcBef>
                          <a:spcPts val="0"/>
                        </a:spcBef>
                        <a:spcAft>
                          <a:spcPts val="0"/>
                        </a:spcAft>
                      </a:pPr>
                      <a:endParaRPr lang="en-US" sz="1200" dirty="0">
                        <a:effectLst/>
                        <a:latin typeface="+mn-lt"/>
                        <a:ea typeface="Times New Roman" panose="02020603050405020304" pitchFamily="18" charset="0"/>
                      </a:endParaRPr>
                    </a:p>
                  </a:txBody>
                  <a:tcPr marL="38669" marR="38669" marT="0" marB="0"/>
                </a:tc>
                <a:tc>
                  <a:txBody>
                    <a:bodyPr/>
                    <a:lstStyle/>
                    <a:p>
                      <a:pPr marL="0" marR="0" algn="ctr">
                        <a:spcBef>
                          <a:spcPts val="0"/>
                        </a:spcBef>
                        <a:spcAft>
                          <a:spcPts val="0"/>
                        </a:spcAft>
                      </a:pPr>
                      <a:r>
                        <a:rPr lang="en-US" sz="1200" cap="small" dirty="0">
                          <a:effectLst>
                            <a:outerShdw blurRad="50800" dist="38100" algn="tr" rotWithShape="0">
                              <a:prstClr val="black">
                                <a:alpha val="40000"/>
                              </a:prstClr>
                            </a:outerShdw>
                          </a:effectLst>
                        </a:rPr>
                        <a:t> </a:t>
                      </a:r>
                      <a:endParaRPr lang="en-US" sz="1200" dirty="0">
                        <a:effectLst/>
                      </a:endParaRPr>
                    </a:p>
                    <a:p>
                      <a:pPr marL="342900" marR="0" lvl="0" indent="-342900" algn="ctr">
                        <a:spcBef>
                          <a:spcPts val="0"/>
                        </a:spcBef>
                        <a:spcAft>
                          <a:spcPts val="0"/>
                        </a:spcAft>
                        <a:buFont typeface="+mj-lt"/>
                        <a:buAutoNum type="arabicPeriod" startAt="2"/>
                        <a:tabLst>
                          <a:tab pos="685800" algn="l"/>
                        </a:tabLst>
                      </a:pPr>
                      <a:r>
                        <a:rPr lang="en-US" sz="1400" u="sng" cap="small" dirty="0">
                          <a:effectLst>
                            <a:outerShdw blurRad="50800" dist="38100" algn="tr" rotWithShape="0">
                              <a:prstClr val="black">
                                <a:alpha val="40000"/>
                              </a:prstClr>
                            </a:outerShdw>
                          </a:effectLst>
                        </a:rPr>
                        <a:t>Walk: Living in Our Identity in Christ</a:t>
                      </a:r>
                      <a:endParaRPr lang="en-US" sz="1400" dirty="0">
                        <a:effectLst/>
                      </a:endParaRPr>
                    </a:p>
                    <a:p>
                      <a:pPr marL="228600" marR="0" algn="ctr">
                        <a:spcBef>
                          <a:spcPts val="0"/>
                        </a:spcBef>
                        <a:spcAft>
                          <a:spcPts val="0"/>
                        </a:spcAft>
                      </a:pPr>
                      <a:r>
                        <a:rPr lang="en-US" sz="1200" cap="small" dirty="0">
                          <a:effectLst>
                            <a:outerShdw blurRad="50800" dist="38100" algn="tr" rotWithShape="0">
                              <a:prstClr val="black">
                                <a:alpha val="40000"/>
                              </a:prstClr>
                            </a:outerShdw>
                          </a:effectLst>
                        </a:rPr>
                        <a:t> </a:t>
                      </a:r>
                      <a:endParaRPr lang="en-US" sz="1200" dirty="0">
                        <a:effectLst/>
                        <a:latin typeface="Times New Roman" panose="02020603050405020304" pitchFamily="18" charset="0"/>
                        <a:ea typeface="Times New Roman" panose="02020603050405020304" pitchFamily="18" charset="0"/>
                      </a:endParaRPr>
                    </a:p>
                  </a:txBody>
                  <a:tcPr marL="38669" marR="38669" marT="0" marB="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endParaRPr>
                    </a:p>
                  </a:txBody>
                  <a:tcPr marL="38669" marR="38669" marT="0" marB="0"/>
                </a:tc>
                <a:extLst>
                  <a:ext uri="{0D108BD9-81ED-4DB2-BD59-A6C34878D82A}">
                    <a16:rowId xmlns:a16="http://schemas.microsoft.com/office/drawing/2014/main" val="272684060"/>
                  </a:ext>
                </a:extLst>
              </a:tr>
              <a:tr h="2165455">
                <a:tc>
                  <a:txBody>
                    <a:bodyPr/>
                    <a:lstStyle/>
                    <a:p>
                      <a:pPr marL="0" marR="0">
                        <a:spcBef>
                          <a:spcPts val="0"/>
                        </a:spcBef>
                        <a:spcAft>
                          <a:spcPts val="0"/>
                        </a:spcAft>
                      </a:pPr>
                      <a:r>
                        <a:rPr lang="en-US" sz="1200" dirty="0">
                          <a:effectLst/>
                          <a:latin typeface="+mn-lt"/>
                          <a:ea typeface="Times New Roman" panose="02020603050405020304" pitchFamily="18" charset="0"/>
                        </a:rPr>
                        <a:t>8.30</a:t>
                      </a:r>
                    </a:p>
                  </a:txBody>
                  <a:tcPr marL="38669" marR="38669" marT="0" marB="0"/>
                </a:tc>
                <a:tc>
                  <a:txBody>
                    <a:bodyPr/>
                    <a:lstStyle/>
                    <a:p>
                      <a:pPr marL="0" marR="0">
                        <a:spcBef>
                          <a:spcPts val="0"/>
                        </a:spcBef>
                        <a:spcAft>
                          <a:spcPts val="0"/>
                        </a:spcAft>
                      </a:pPr>
                      <a:r>
                        <a:rPr lang="en-US" sz="1200" b="1" dirty="0">
                          <a:effectLst/>
                        </a:rPr>
                        <a:t>The Attributes of Newness – Part 1 [4:2,17-5:2]</a:t>
                      </a:r>
                    </a:p>
                    <a:p>
                      <a:pPr marL="0" marR="0">
                        <a:spcBef>
                          <a:spcPts val="0"/>
                        </a:spcBef>
                        <a:spcAft>
                          <a:spcPts val="0"/>
                        </a:spcAft>
                      </a:pPr>
                      <a:r>
                        <a:rPr lang="en-US" sz="1200" b="0" cap="small" dirty="0">
                          <a:effectLst/>
                        </a:rPr>
                        <a:t>Be Imitators of God</a:t>
                      </a:r>
                      <a:endParaRPr lang="en-US" sz="1200" b="0" dirty="0">
                        <a:effectLst/>
                      </a:endParaRPr>
                    </a:p>
                    <a:p>
                      <a:pPr marL="0" marR="0">
                        <a:spcBef>
                          <a:spcPts val="0"/>
                        </a:spcBef>
                        <a:spcAft>
                          <a:spcPts val="0"/>
                        </a:spcAft>
                      </a:pPr>
                      <a:r>
                        <a:rPr lang="en-US" sz="1200" cap="small" dirty="0">
                          <a:effectLst/>
                        </a:rPr>
                        <a:t> </a:t>
                      </a:r>
                      <a:endParaRPr lang="en-US" sz="1200" dirty="0">
                        <a:effectLst/>
                      </a:endParaRPr>
                    </a:p>
                    <a:p>
                      <a:pPr marL="0" marR="0">
                        <a:spcBef>
                          <a:spcPts val="0"/>
                        </a:spcBef>
                        <a:spcAft>
                          <a:spcPts val="0"/>
                        </a:spcAft>
                      </a:pPr>
                      <a:r>
                        <a:rPr lang="en-US" sz="1200" dirty="0">
                          <a:effectLst/>
                        </a:rPr>
                        <a:t> </a:t>
                      </a:r>
                    </a:p>
                    <a:p>
                      <a:pPr marL="0" marR="0">
                        <a:spcBef>
                          <a:spcPts val="0"/>
                        </a:spcBef>
                        <a:spcAft>
                          <a:spcPts val="0"/>
                        </a:spcAft>
                      </a:pPr>
                      <a:r>
                        <a:rPr lang="en-US" sz="1200" dirty="0">
                          <a:effectLst/>
                        </a:rPr>
                        <a:t> </a:t>
                      </a:r>
                    </a:p>
                    <a:p>
                      <a:pPr marL="0" marR="0">
                        <a:spcBef>
                          <a:spcPts val="0"/>
                        </a:spcBef>
                        <a:spcAft>
                          <a:spcPts val="0"/>
                        </a:spcAft>
                      </a:pPr>
                      <a:r>
                        <a:rPr lang="en-US" sz="1200" dirty="0">
                          <a:effectLst/>
                        </a:rPr>
                        <a:t> </a:t>
                      </a:r>
                    </a:p>
                    <a:p>
                      <a:pPr marL="0" marR="0">
                        <a:spcBef>
                          <a:spcPts val="0"/>
                        </a:spcBef>
                        <a:spcAft>
                          <a:spcPts val="0"/>
                        </a:spcAft>
                      </a:pPr>
                      <a:r>
                        <a:rPr lang="en-US" sz="1200" dirty="0">
                          <a:effectLst/>
                        </a:rPr>
                        <a:t> </a:t>
                      </a:r>
                    </a:p>
                    <a:p>
                      <a:pPr marL="0" marR="0">
                        <a:spcBef>
                          <a:spcPts val="0"/>
                        </a:spcBef>
                        <a:spcAft>
                          <a:spcPts val="0"/>
                        </a:spcAft>
                      </a:pPr>
                      <a:r>
                        <a:rPr lang="en-US" sz="1200" dirty="0">
                          <a:effectLst/>
                        </a:rPr>
                        <a:t> </a:t>
                      </a:r>
                    </a:p>
                    <a:p>
                      <a:pPr marL="0" marR="0">
                        <a:spcBef>
                          <a:spcPts val="0"/>
                        </a:spcBef>
                        <a:spcAft>
                          <a:spcPts val="0"/>
                        </a:spcAft>
                      </a:pPr>
                      <a:r>
                        <a:rPr lang="en-US" sz="1200" b="1" dirty="0">
                          <a:effectLst/>
                        </a:rPr>
                        <a:t>The Attributes of Newness – Part 2 [5:3-20]</a:t>
                      </a:r>
                    </a:p>
                    <a:p>
                      <a:pPr marL="0" marR="0">
                        <a:spcBef>
                          <a:spcPts val="0"/>
                        </a:spcBef>
                        <a:spcAft>
                          <a:spcPts val="0"/>
                        </a:spcAft>
                      </a:pPr>
                      <a:r>
                        <a:rPr lang="en-US" sz="1200" b="0" cap="small" dirty="0">
                          <a:effectLst/>
                        </a:rPr>
                        <a:t>Be Light Bearers!</a:t>
                      </a:r>
                      <a:endParaRPr lang="en-US" sz="1200" b="0" dirty="0">
                        <a:effectLst/>
                      </a:endParaRPr>
                    </a:p>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38669" marR="38669" marT="0" marB="0"/>
                </a:tc>
                <a:tc>
                  <a:txBody>
                    <a:bodyPr/>
                    <a:lstStyle/>
                    <a:p>
                      <a:pPr marL="45720" marR="0" indent="-45720">
                        <a:spcBef>
                          <a:spcPts val="0"/>
                        </a:spcBef>
                        <a:spcAft>
                          <a:spcPts val="0"/>
                        </a:spcAft>
                      </a:pPr>
                      <a:r>
                        <a:rPr lang="en-US" sz="1100" b="0" dirty="0">
                          <a:effectLst/>
                        </a:rPr>
                        <a:t>Ever feel that even though you gave up your old life, it seems to creep up and have power over your present life? Here, Paul challenges us with very specific verbal pictures on how to move beyond the old and put on the new.</a:t>
                      </a:r>
                    </a:p>
                    <a:p>
                      <a:pPr marL="0" marR="0">
                        <a:spcBef>
                          <a:spcPts val="0"/>
                        </a:spcBef>
                        <a:spcAft>
                          <a:spcPts val="0"/>
                        </a:spcAft>
                      </a:pPr>
                      <a:r>
                        <a:rPr lang="en-US" sz="1100" b="0" dirty="0">
                          <a:effectLst/>
                        </a:rPr>
                        <a:t> </a:t>
                      </a:r>
                    </a:p>
                    <a:p>
                      <a:pPr marL="45720" marR="0" indent="-114300">
                        <a:spcBef>
                          <a:spcPts val="0"/>
                        </a:spcBef>
                        <a:spcAft>
                          <a:spcPts val="0"/>
                        </a:spcAft>
                      </a:pPr>
                      <a:r>
                        <a:rPr lang="en-US" sz="1100" b="0" dirty="0">
                          <a:effectLst/>
                        </a:rPr>
                        <a:t>  So often we as Christians walk with slumped over shoulders and wounded spirits. What we’ve forgotten is that no matter what we “feel” like, Christ is radiating His light in and through us. As we go, the light of Christ penetrates the world around us.</a:t>
                      </a:r>
                    </a:p>
                    <a:p>
                      <a:pPr marL="0" marR="0" indent="-45720">
                        <a:spcBef>
                          <a:spcPts val="0"/>
                        </a:spcBef>
                        <a:spcAft>
                          <a:spcPts val="0"/>
                        </a:spcAft>
                      </a:pPr>
                      <a:r>
                        <a:rPr lang="en-US" sz="1200" b="1" dirty="0">
                          <a:effectLst/>
                        </a:rPr>
                        <a:t> </a:t>
                      </a:r>
                      <a:endParaRPr lang="en-US" sz="1200" b="1" dirty="0">
                        <a:effectLst/>
                        <a:latin typeface="Times New Roman" panose="02020603050405020304" pitchFamily="18" charset="0"/>
                        <a:ea typeface="Times New Roman" panose="02020603050405020304" pitchFamily="18" charset="0"/>
                      </a:endParaRPr>
                    </a:p>
                  </a:txBody>
                  <a:tcPr marL="38669" marR="38669" marT="0" marB="0"/>
                </a:tc>
                <a:extLst>
                  <a:ext uri="{0D108BD9-81ED-4DB2-BD59-A6C34878D82A}">
                    <a16:rowId xmlns:a16="http://schemas.microsoft.com/office/drawing/2014/main" val="772355245"/>
                  </a:ext>
                </a:extLst>
              </a:tr>
              <a:tr h="1031169">
                <a:tc>
                  <a:txBody>
                    <a:bodyPr/>
                    <a:lstStyle/>
                    <a:p>
                      <a:pPr marL="0" marR="0">
                        <a:spcBef>
                          <a:spcPts val="0"/>
                        </a:spcBef>
                        <a:spcAft>
                          <a:spcPts val="0"/>
                        </a:spcAft>
                      </a:pPr>
                      <a:endParaRPr lang="en-US" sz="1200" dirty="0">
                        <a:effectLst/>
                        <a:latin typeface="+mn-lt"/>
                        <a:ea typeface="Times New Roman" panose="02020603050405020304" pitchFamily="18" charset="0"/>
                      </a:endParaRPr>
                    </a:p>
                  </a:txBody>
                  <a:tcPr marL="38669" marR="38669" marT="0" marB="0"/>
                </a:tc>
                <a:tc>
                  <a:txBody>
                    <a:bodyPr/>
                    <a:lstStyle/>
                    <a:p>
                      <a:pPr marL="0" marR="0">
                        <a:spcBef>
                          <a:spcPts val="0"/>
                        </a:spcBef>
                        <a:spcAft>
                          <a:spcPts val="0"/>
                        </a:spcAft>
                      </a:pPr>
                      <a:r>
                        <a:rPr lang="en-US" sz="1200" dirty="0">
                          <a:effectLst/>
                        </a:rPr>
                        <a:t>The Attributes of Oneness </a:t>
                      </a:r>
                    </a:p>
                    <a:p>
                      <a:pPr marL="0" marR="0">
                        <a:spcBef>
                          <a:spcPts val="0"/>
                        </a:spcBef>
                        <a:spcAft>
                          <a:spcPts val="0"/>
                        </a:spcAft>
                      </a:pPr>
                      <a:r>
                        <a:rPr lang="en-US" sz="1200" dirty="0">
                          <a:effectLst/>
                        </a:rPr>
                        <a:t>[4:3-16]</a:t>
                      </a:r>
                    </a:p>
                    <a:p>
                      <a:pPr marL="0" marR="0">
                        <a:spcBef>
                          <a:spcPts val="0"/>
                        </a:spcBef>
                        <a:spcAft>
                          <a:spcPts val="0"/>
                        </a:spcAft>
                      </a:pPr>
                      <a:r>
                        <a:rPr lang="en-US" sz="1200" b="0" cap="small" dirty="0">
                          <a:effectLst/>
                        </a:rPr>
                        <a:t>We are called to live in unity in diversity!</a:t>
                      </a:r>
                      <a:endParaRPr lang="en-US" sz="1200" b="0" dirty="0">
                        <a:effectLst/>
                      </a:endParaRPr>
                    </a:p>
                    <a:p>
                      <a:pPr marL="0" marR="0">
                        <a:spcBef>
                          <a:spcPts val="0"/>
                        </a:spcBef>
                        <a:spcAft>
                          <a:spcPts val="0"/>
                        </a:spcAft>
                      </a:pPr>
                      <a:r>
                        <a:rPr lang="en-US" sz="1200" cap="small" dirty="0">
                          <a:effectLst>
                            <a:outerShdw blurRad="50800" dist="38100" algn="tr" rotWithShape="0">
                              <a:prstClr val="black">
                                <a:alpha val="40000"/>
                              </a:prstClr>
                            </a:outerShdw>
                          </a:effectLst>
                        </a:rPr>
                        <a:t> </a:t>
                      </a:r>
                      <a:endParaRPr lang="en-US" sz="1200" dirty="0">
                        <a:effectLst/>
                        <a:latin typeface="Times New Roman" panose="02020603050405020304" pitchFamily="18" charset="0"/>
                        <a:ea typeface="Times New Roman" panose="02020603050405020304" pitchFamily="18" charset="0"/>
                      </a:endParaRPr>
                    </a:p>
                  </a:txBody>
                  <a:tcPr marL="38669" marR="38669" marT="0" marB="0"/>
                </a:tc>
                <a:tc>
                  <a:txBody>
                    <a:bodyPr/>
                    <a:lstStyle/>
                    <a:p>
                      <a:pPr marL="45720" marR="0" indent="-45720">
                        <a:spcBef>
                          <a:spcPts val="0"/>
                        </a:spcBef>
                        <a:spcAft>
                          <a:spcPts val="0"/>
                        </a:spcAft>
                      </a:pPr>
                      <a:r>
                        <a:rPr lang="en-US" sz="1200" b="0" dirty="0">
                          <a:effectLst/>
                        </a:rPr>
                        <a:t>Does the church all need to look the same? Should we all wear a uniform and act like robots operating on the same program? No. Jesus has unified the church by His Holy Spirit, but still He has made each of us different. The body of Christ is unity in diversity.</a:t>
                      </a:r>
                      <a:endParaRPr lang="en-US" sz="1200" b="0" dirty="0">
                        <a:effectLst/>
                        <a:latin typeface="Times New Roman" panose="02020603050405020304" pitchFamily="18" charset="0"/>
                        <a:ea typeface="Times New Roman" panose="02020603050405020304" pitchFamily="18" charset="0"/>
                      </a:endParaRPr>
                    </a:p>
                  </a:txBody>
                  <a:tcPr marL="38669" marR="38669" marT="0" marB="0"/>
                </a:tc>
                <a:extLst>
                  <a:ext uri="{0D108BD9-81ED-4DB2-BD59-A6C34878D82A}">
                    <a16:rowId xmlns:a16="http://schemas.microsoft.com/office/drawing/2014/main" val="2086127518"/>
                  </a:ext>
                </a:extLst>
              </a:tr>
            </a:tbl>
          </a:graphicData>
        </a:graphic>
      </p:graphicFrame>
    </p:spTree>
    <p:extLst>
      <p:ext uri="{BB962C8B-B14F-4D97-AF65-F5344CB8AC3E}">
        <p14:creationId xmlns:p14="http://schemas.microsoft.com/office/powerpoint/2010/main" val="8228781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176</TotalTime>
  <Words>912</Words>
  <Application>Microsoft Macintosh PowerPoint</Application>
  <PresentationFormat>Custom</PresentationFormat>
  <Paragraphs>96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huizenga</dc:creator>
  <cp:lastModifiedBy>dave huizenga</cp:lastModifiedBy>
  <cp:revision>5</cp:revision>
  <cp:lastPrinted>2023-08-01T15:46:49Z</cp:lastPrinted>
  <dcterms:created xsi:type="dcterms:W3CDTF">2020-01-08T22:58:34Z</dcterms:created>
  <dcterms:modified xsi:type="dcterms:W3CDTF">2023-08-01T17:13:24Z</dcterms:modified>
</cp:coreProperties>
</file>