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9" r:id="rId2"/>
    <p:sldId id="258" r:id="rId3"/>
    <p:sldId id="257" r:id="rId4"/>
    <p:sldId id="260" r:id="rId5"/>
  </p:sldIdLst>
  <p:sldSz cx="9321800" cy="73152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userDrawn="1">
          <p15:clr>
            <a:srgbClr val="A4A3A4"/>
          </p15:clr>
        </p15:guide>
        <p15:guide id="2" pos="29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811"/>
    <p:restoredTop sz="94648"/>
  </p:normalViewPr>
  <p:slideViewPr>
    <p:cSldViewPr snapToGrid="0" snapToObjects="1">
      <p:cViewPr varScale="1">
        <p:scale>
          <a:sx n="105" d="100"/>
          <a:sy n="105" d="100"/>
        </p:scale>
        <p:origin x="1072" y="192"/>
      </p:cViewPr>
      <p:guideLst>
        <p:guide orient="horz" pos="2448"/>
        <p:guide pos="293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99135" y="1197187"/>
            <a:ext cx="7923530" cy="2546773"/>
          </a:xfrm>
        </p:spPr>
        <p:txBody>
          <a:bodyPr anchor="b"/>
          <a:lstStyle>
            <a:lvl1pPr algn="ctr">
              <a:defRPr sz="6116"/>
            </a:lvl1pPr>
          </a:lstStyle>
          <a:p>
            <a:r>
              <a:rPr lang="en-US"/>
              <a:t>Click to edit Master title style</a:t>
            </a:r>
            <a:endParaRPr lang="en-US" dirty="0"/>
          </a:p>
        </p:txBody>
      </p:sp>
      <p:sp>
        <p:nvSpPr>
          <p:cNvPr id="3" name="Subtitle 2"/>
          <p:cNvSpPr>
            <a:spLocks noGrp="1"/>
          </p:cNvSpPr>
          <p:nvPr>
            <p:ph type="subTitle" idx="1"/>
          </p:nvPr>
        </p:nvSpPr>
        <p:spPr>
          <a:xfrm>
            <a:off x="1165225" y="3842174"/>
            <a:ext cx="6991350" cy="1766146"/>
          </a:xfrm>
        </p:spPr>
        <p:txBody>
          <a:bodyPr/>
          <a:lstStyle>
            <a:lvl1pPr marL="0" indent="0" algn="ctr">
              <a:buNone/>
              <a:defRPr sz="2447"/>
            </a:lvl1pPr>
            <a:lvl2pPr marL="466070" indent="0" algn="ctr">
              <a:buNone/>
              <a:defRPr sz="2039"/>
            </a:lvl2pPr>
            <a:lvl3pPr marL="932139" indent="0" algn="ctr">
              <a:buNone/>
              <a:defRPr sz="1835"/>
            </a:lvl3pPr>
            <a:lvl4pPr marL="1398209" indent="0" algn="ctr">
              <a:buNone/>
              <a:defRPr sz="1631"/>
            </a:lvl4pPr>
            <a:lvl5pPr marL="1864279" indent="0" algn="ctr">
              <a:buNone/>
              <a:defRPr sz="1631"/>
            </a:lvl5pPr>
            <a:lvl6pPr marL="2330348" indent="0" algn="ctr">
              <a:buNone/>
              <a:defRPr sz="1631"/>
            </a:lvl6pPr>
            <a:lvl7pPr marL="2796418" indent="0" algn="ctr">
              <a:buNone/>
              <a:defRPr sz="1631"/>
            </a:lvl7pPr>
            <a:lvl8pPr marL="3262488" indent="0" algn="ctr">
              <a:buNone/>
              <a:defRPr sz="1631"/>
            </a:lvl8pPr>
            <a:lvl9pPr marL="3728557" indent="0" algn="ctr">
              <a:buNone/>
              <a:defRPr sz="1631"/>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96B0CD2-02C3-DF4C-BBFF-2F24535D5947}" type="datetimeFigureOut">
              <a:rPr lang="en-US" smtClean="0"/>
              <a:t>8/2/23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12563880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6B0CD2-02C3-DF4C-BBFF-2F24535D5947}" type="datetimeFigureOut">
              <a:rPr lang="en-US" smtClean="0"/>
              <a:t>8/2/23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3301202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0914" y="389467"/>
            <a:ext cx="2010013" cy="619929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40874" y="389467"/>
            <a:ext cx="5913517" cy="619929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6B0CD2-02C3-DF4C-BBFF-2F24535D5947}" type="datetimeFigureOut">
              <a:rPr lang="en-US" smtClean="0"/>
              <a:t>8/2/23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4027628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6B0CD2-02C3-DF4C-BBFF-2F24535D5947}" type="datetimeFigureOut">
              <a:rPr lang="en-US" smtClean="0"/>
              <a:t>8/2/23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912201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36019" y="1823722"/>
            <a:ext cx="8040053" cy="3042919"/>
          </a:xfrm>
        </p:spPr>
        <p:txBody>
          <a:bodyPr anchor="b"/>
          <a:lstStyle>
            <a:lvl1pPr>
              <a:defRPr sz="6116"/>
            </a:lvl1pPr>
          </a:lstStyle>
          <a:p>
            <a:r>
              <a:rPr lang="en-US"/>
              <a:t>Click to edit Master title style</a:t>
            </a:r>
            <a:endParaRPr lang="en-US" dirty="0"/>
          </a:p>
        </p:txBody>
      </p:sp>
      <p:sp>
        <p:nvSpPr>
          <p:cNvPr id="3" name="Text Placeholder 2"/>
          <p:cNvSpPr>
            <a:spLocks noGrp="1"/>
          </p:cNvSpPr>
          <p:nvPr>
            <p:ph type="body" idx="1"/>
          </p:nvPr>
        </p:nvSpPr>
        <p:spPr>
          <a:xfrm>
            <a:off x="636019" y="4895429"/>
            <a:ext cx="8040053" cy="1600199"/>
          </a:xfrm>
        </p:spPr>
        <p:txBody>
          <a:bodyPr/>
          <a:lstStyle>
            <a:lvl1pPr marL="0" indent="0">
              <a:buNone/>
              <a:defRPr sz="2447">
                <a:solidFill>
                  <a:schemeClr val="tx1"/>
                </a:solidFill>
              </a:defRPr>
            </a:lvl1pPr>
            <a:lvl2pPr marL="466070" indent="0">
              <a:buNone/>
              <a:defRPr sz="2039">
                <a:solidFill>
                  <a:schemeClr val="tx1">
                    <a:tint val="75000"/>
                  </a:schemeClr>
                </a:solidFill>
              </a:defRPr>
            </a:lvl2pPr>
            <a:lvl3pPr marL="932139" indent="0">
              <a:buNone/>
              <a:defRPr sz="1835">
                <a:solidFill>
                  <a:schemeClr val="tx1">
                    <a:tint val="75000"/>
                  </a:schemeClr>
                </a:solidFill>
              </a:defRPr>
            </a:lvl3pPr>
            <a:lvl4pPr marL="1398209" indent="0">
              <a:buNone/>
              <a:defRPr sz="1631">
                <a:solidFill>
                  <a:schemeClr val="tx1">
                    <a:tint val="75000"/>
                  </a:schemeClr>
                </a:solidFill>
              </a:defRPr>
            </a:lvl4pPr>
            <a:lvl5pPr marL="1864279" indent="0">
              <a:buNone/>
              <a:defRPr sz="1631">
                <a:solidFill>
                  <a:schemeClr val="tx1">
                    <a:tint val="75000"/>
                  </a:schemeClr>
                </a:solidFill>
              </a:defRPr>
            </a:lvl5pPr>
            <a:lvl6pPr marL="2330348" indent="0">
              <a:buNone/>
              <a:defRPr sz="1631">
                <a:solidFill>
                  <a:schemeClr val="tx1">
                    <a:tint val="75000"/>
                  </a:schemeClr>
                </a:solidFill>
              </a:defRPr>
            </a:lvl6pPr>
            <a:lvl7pPr marL="2796418" indent="0">
              <a:buNone/>
              <a:defRPr sz="1631">
                <a:solidFill>
                  <a:schemeClr val="tx1">
                    <a:tint val="75000"/>
                  </a:schemeClr>
                </a:solidFill>
              </a:defRPr>
            </a:lvl7pPr>
            <a:lvl8pPr marL="3262488" indent="0">
              <a:buNone/>
              <a:defRPr sz="1631">
                <a:solidFill>
                  <a:schemeClr val="tx1">
                    <a:tint val="75000"/>
                  </a:schemeClr>
                </a:solidFill>
              </a:defRPr>
            </a:lvl8pPr>
            <a:lvl9pPr marL="3728557" indent="0">
              <a:buNone/>
              <a:defRPr sz="163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6B0CD2-02C3-DF4C-BBFF-2F24535D5947}" type="datetimeFigureOut">
              <a:rPr lang="en-US" smtClean="0"/>
              <a:t>8/2/23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3041585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40874" y="1947333"/>
            <a:ext cx="3961765"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19161" y="1947333"/>
            <a:ext cx="3961765"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96B0CD2-02C3-DF4C-BBFF-2F24535D5947}" type="datetimeFigureOut">
              <a:rPr lang="en-US" smtClean="0"/>
              <a:t>8/2/23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1743536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42088" y="389468"/>
            <a:ext cx="8040053" cy="141393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42089" y="1793241"/>
            <a:ext cx="3943558" cy="878839"/>
          </a:xfrm>
        </p:spPr>
        <p:txBody>
          <a:bodyPr anchor="b"/>
          <a:lstStyle>
            <a:lvl1pPr marL="0" indent="0">
              <a:buNone/>
              <a:defRPr sz="2447" b="1"/>
            </a:lvl1pPr>
            <a:lvl2pPr marL="466070" indent="0">
              <a:buNone/>
              <a:defRPr sz="2039" b="1"/>
            </a:lvl2pPr>
            <a:lvl3pPr marL="932139" indent="0">
              <a:buNone/>
              <a:defRPr sz="1835" b="1"/>
            </a:lvl3pPr>
            <a:lvl4pPr marL="1398209" indent="0">
              <a:buNone/>
              <a:defRPr sz="1631" b="1"/>
            </a:lvl4pPr>
            <a:lvl5pPr marL="1864279" indent="0">
              <a:buNone/>
              <a:defRPr sz="1631" b="1"/>
            </a:lvl5pPr>
            <a:lvl6pPr marL="2330348" indent="0">
              <a:buNone/>
              <a:defRPr sz="1631" b="1"/>
            </a:lvl6pPr>
            <a:lvl7pPr marL="2796418" indent="0">
              <a:buNone/>
              <a:defRPr sz="1631" b="1"/>
            </a:lvl7pPr>
            <a:lvl8pPr marL="3262488" indent="0">
              <a:buNone/>
              <a:defRPr sz="1631" b="1"/>
            </a:lvl8pPr>
            <a:lvl9pPr marL="3728557" indent="0">
              <a:buNone/>
              <a:defRPr sz="1631" b="1"/>
            </a:lvl9pPr>
          </a:lstStyle>
          <a:p>
            <a:pPr lvl="0"/>
            <a:r>
              <a:rPr lang="en-US"/>
              <a:t>Click to edit Master text styles</a:t>
            </a:r>
          </a:p>
        </p:txBody>
      </p:sp>
      <p:sp>
        <p:nvSpPr>
          <p:cNvPr id="4" name="Content Placeholder 3"/>
          <p:cNvSpPr>
            <a:spLocks noGrp="1"/>
          </p:cNvSpPr>
          <p:nvPr>
            <p:ph sz="half" idx="2"/>
          </p:nvPr>
        </p:nvSpPr>
        <p:spPr>
          <a:xfrm>
            <a:off x="642089" y="2672080"/>
            <a:ext cx="3943558" cy="39302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19162" y="1793241"/>
            <a:ext cx="3962979" cy="878839"/>
          </a:xfrm>
        </p:spPr>
        <p:txBody>
          <a:bodyPr anchor="b"/>
          <a:lstStyle>
            <a:lvl1pPr marL="0" indent="0">
              <a:buNone/>
              <a:defRPr sz="2447" b="1"/>
            </a:lvl1pPr>
            <a:lvl2pPr marL="466070" indent="0">
              <a:buNone/>
              <a:defRPr sz="2039" b="1"/>
            </a:lvl2pPr>
            <a:lvl3pPr marL="932139" indent="0">
              <a:buNone/>
              <a:defRPr sz="1835" b="1"/>
            </a:lvl3pPr>
            <a:lvl4pPr marL="1398209" indent="0">
              <a:buNone/>
              <a:defRPr sz="1631" b="1"/>
            </a:lvl4pPr>
            <a:lvl5pPr marL="1864279" indent="0">
              <a:buNone/>
              <a:defRPr sz="1631" b="1"/>
            </a:lvl5pPr>
            <a:lvl6pPr marL="2330348" indent="0">
              <a:buNone/>
              <a:defRPr sz="1631" b="1"/>
            </a:lvl6pPr>
            <a:lvl7pPr marL="2796418" indent="0">
              <a:buNone/>
              <a:defRPr sz="1631" b="1"/>
            </a:lvl7pPr>
            <a:lvl8pPr marL="3262488" indent="0">
              <a:buNone/>
              <a:defRPr sz="1631" b="1"/>
            </a:lvl8pPr>
            <a:lvl9pPr marL="3728557" indent="0">
              <a:buNone/>
              <a:defRPr sz="1631" b="1"/>
            </a:lvl9pPr>
          </a:lstStyle>
          <a:p>
            <a:pPr lvl="0"/>
            <a:r>
              <a:rPr lang="en-US"/>
              <a:t>Click to edit Master text styles</a:t>
            </a:r>
          </a:p>
        </p:txBody>
      </p:sp>
      <p:sp>
        <p:nvSpPr>
          <p:cNvPr id="6" name="Content Placeholder 5"/>
          <p:cNvSpPr>
            <a:spLocks noGrp="1"/>
          </p:cNvSpPr>
          <p:nvPr>
            <p:ph sz="quarter" idx="4"/>
          </p:nvPr>
        </p:nvSpPr>
        <p:spPr>
          <a:xfrm>
            <a:off x="4719162" y="2672080"/>
            <a:ext cx="3962979" cy="39302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96B0CD2-02C3-DF4C-BBFF-2F24535D5947}" type="datetimeFigureOut">
              <a:rPr lang="en-US" smtClean="0"/>
              <a:t>8/2/23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1380893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96B0CD2-02C3-DF4C-BBFF-2F24535D5947}" type="datetimeFigureOut">
              <a:rPr lang="en-US" smtClean="0"/>
              <a:t>8/2/23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2751580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6B0CD2-02C3-DF4C-BBFF-2F24535D5947}" type="datetimeFigureOut">
              <a:rPr lang="en-US" smtClean="0"/>
              <a:t>8/2/23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589807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2088" y="487680"/>
            <a:ext cx="3006523" cy="1706880"/>
          </a:xfrm>
        </p:spPr>
        <p:txBody>
          <a:bodyPr anchor="b"/>
          <a:lstStyle>
            <a:lvl1pPr>
              <a:defRPr sz="3262"/>
            </a:lvl1pPr>
          </a:lstStyle>
          <a:p>
            <a:r>
              <a:rPr lang="en-US"/>
              <a:t>Click to edit Master title style</a:t>
            </a:r>
            <a:endParaRPr lang="en-US" dirty="0"/>
          </a:p>
        </p:txBody>
      </p:sp>
      <p:sp>
        <p:nvSpPr>
          <p:cNvPr id="3" name="Content Placeholder 2"/>
          <p:cNvSpPr>
            <a:spLocks noGrp="1"/>
          </p:cNvSpPr>
          <p:nvPr>
            <p:ph idx="1"/>
          </p:nvPr>
        </p:nvSpPr>
        <p:spPr>
          <a:xfrm>
            <a:off x="3962979" y="1053255"/>
            <a:ext cx="4719161" cy="5198533"/>
          </a:xfrm>
        </p:spPr>
        <p:txBody>
          <a:bodyPr/>
          <a:lstStyle>
            <a:lvl1pPr>
              <a:defRPr sz="3262"/>
            </a:lvl1pPr>
            <a:lvl2pPr>
              <a:defRPr sz="2854"/>
            </a:lvl2pPr>
            <a:lvl3pPr>
              <a:defRPr sz="2447"/>
            </a:lvl3pPr>
            <a:lvl4pPr>
              <a:defRPr sz="2039"/>
            </a:lvl4pPr>
            <a:lvl5pPr>
              <a:defRPr sz="2039"/>
            </a:lvl5pPr>
            <a:lvl6pPr>
              <a:defRPr sz="2039"/>
            </a:lvl6pPr>
            <a:lvl7pPr>
              <a:defRPr sz="2039"/>
            </a:lvl7pPr>
            <a:lvl8pPr>
              <a:defRPr sz="2039"/>
            </a:lvl8pPr>
            <a:lvl9pPr>
              <a:defRPr sz="20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2088" y="2194560"/>
            <a:ext cx="3006523" cy="4065694"/>
          </a:xfrm>
        </p:spPr>
        <p:txBody>
          <a:bodyPr/>
          <a:lstStyle>
            <a:lvl1pPr marL="0" indent="0">
              <a:buNone/>
              <a:defRPr sz="1631"/>
            </a:lvl1pPr>
            <a:lvl2pPr marL="466070" indent="0">
              <a:buNone/>
              <a:defRPr sz="1427"/>
            </a:lvl2pPr>
            <a:lvl3pPr marL="932139" indent="0">
              <a:buNone/>
              <a:defRPr sz="1223"/>
            </a:lvl3pPr>
            <a:lvl4pPr marL="1398209" indent="0">
              <a:buNone/>
              <a:defRPr sz="1019"/>
            </a:lvl4pPr>
            <a:lvl5pPr marL="1864279" indent="0">
              <a:buNone/>
              <a:defRPr sz="1019"/>
            </a:lvl5pPr>
            <a:lvl6pPr marL="2330348" indent="0">
              <a:buNone/>
              <a:defRPr sz="1019"/>
            </a:lvl6pPr>
            <a:lvl7pPr marL="2796418" indent="0">
              <a:buNone/>
              <a:defRPr sz="1019"/>
            </a:lvl7pPr>
            <a:lvl8pPr marL="3262488" indent="0">
              <a:buNone/>
              <a:defRPr sz="1019"/>
            </a:lvl8pPr>
            <a:lvl9pPr marL="3728557" indent="0">
              <a:buNone/>
              <a:defRPr sz="1019"/>
            </a:lvl9pPr>
          </a:lstStyle>
          <a:p>
            <a:pPr lvl="0"/>
            <a:r>
              <a:rPr lang="en-US"/>
              <a:t>Click to edit Master text styles</a:t>
            </a:r>
          </a:p>
        </p:txBody>
      </p:sp>
      <p:sp>
        <p:nvSpPr>
          <p:cNvPr id="5" name="Date Placeholder 4"/>
          <p:cNvSpPr>
            <a:spLocks noGrp="1"/>
          </p:cNvSpPr>
          <p:nvPr>
            <p:ph type="dt" sz="half" idx="10"/>
          </p:nvPr>
        </p:nvSpPr>
        <p:spPr/>
        <p:txBody>
          <a:bodyPr/>
          <a:lstStyle/>
          <a:p>
            <a:fld id="{896B0CD2-02C3-DF4C-BBFF-2F24535D5947}" type="datetimeFigureOut">
              <a:rPr lang="en-US" smtClean="0"/>
              <a:t>8/2/23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1763710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2088" y="487680"/>
            <a:ext cx="3006523" cy="1706880"/>
          </a:xfrm>
        </p:spPr>
        <p:txBody>
          <a:bodyPr anchor="b"/>
          <a:lstStyle>
            <a:lvl1pPr>
              <a:defRPr sz="3262"/>
            </a:lvl1pPr>
          </a:lstStyle>
          <a:p>
            <a:r>
              <a:rPr lang="en-US"/>
              <a:t>Click to edit Master title style</a:t>
            </a:r>
            <a:endParaRPr lang="en-US" dirty="0"/>
          </a:p>
        </p:txBody>
      </p:sp>
      <p:sp>
        <p:nvSpPr>
          <p:cNvPr id="3" name="Picture Placeholder 2"/>
          <p:cNvSpPr>
            <a:spLocks noGrp="1" noChangeAspect="1"/>
          </p:cNvSpPr>
          <p:nvPr>
            <p:ph type="pic" idx="1"/>
          </p:nvPr>
        </p:nvSpPr>
        <p:spPr>
          <a:xfrm>
            <a:off x="3962979" y="1053255"/>
            <a:ext cx="4719161" cy="5198533"/>
          </a:xfrm>
        </p:spPr>
        <p:txBody>
          <a:bodyPr anchor="t"/>
          <a:lstStyle>
            <a:lvl1pPr marL="0" indent="0">
              <a:buNone/>
              <a:defRPr sz="3262"/>
            </a:lvl1pPr>
            <a:lvl2pPr marL="466070" indent="0">
              <a:buNone/>
              <a:defRPr sz="2854"/>
            </a:lvl2pPr>
            <a:lvl3pPr marL="932139" indent="0">
              <a:buNone/>
              <a:defRPr sz="2447"/>
            </a:lvl3pPr>
            <a:lvl4pPr marL="1398209" indent="0">
              <a:buNone/>
              <a:defRPr sz="2039"/>
            </a:lvl4pPr>
            <a:lvl5pPr marL="1864279" indent="0">
              <a:buNone/>
              <a:defRPr sz="2039"/>
            </a:lvl5pPr>
            <a:lvl6pPr marL="2330348" indent="0">
              <a:buNone/>
              <a:defRPr sz="2039"/>
            </a:lvl6pPr>
            <a:lvl7pPr marL="2796418" indent="0">
              <a:buNone/>
              <a:defRPr sz="2039"/>
            </a:lvl7pPr>
            <a:lvl8pPr marL="3262488" indent="0">
              <a:buNone/>
              <a:defRPr sz="2039"/>
            </a:lvl8pPr>
            <a:lvl9pPr marL="3728557" indent="0">
              <a:buNone/>
              <a:defRPr sz="2039"/>
            </a:lvl9pPr>
          </a:lstStyle>
          <a:p>
            <a:r>
              <a:rPr lang="en-US"/>
              <a:t>Click icon to add picture</a:t>
            </a:r>
            <a:endParaRPr lang="en-US" dirty="0"/>
          </a:p>
        </p:txBody>
      </p:sp>
      <p:sp>
        <p:nvSpPr>
          <p:cNvPr id="4" name="Text Placeholder 3"/>
          <p:cNvSpPr>
            <a:spLocks noGrp="1"/>
          </p:cNvSpPr>
          <p:nvPr>
            <p:ph type="body" sz="half" idx="2"/>
          </p:nvPr>
        </p:nvSpPr>
        <p:spPr>
          <a:xfrm>
            <a:off x="642088" y="2194560"/>
            <a:ext cx="3006523" cy="4065694"/>
          </a:xfrm>
        </p:spPr>
        <p:txBody>
          <a:bodyPr/>
          <a:lstStyle>
            <a:lvl1pPr marL="0" indent="0">
              <a:buNone/>
              <a:defRPr sz="1631"/>
            </a:lvl1pPr>
            <a:lvl2pPr marL="466070" indent="0">
              <a:buNone/>
              <a:defRPr sz="1427"/>
            </a:lvl2pPr>
            <a:lvl3pPr marL="932139" indent="0">
              <a:buNone/>
              <a:defRPr sz="1223"/>
            </a:lvl3pPr>
            <a:lvl4pPr marL="1398209" indent="0">
              <a:buNone/>
              <a:defRPr sz="1019"/>
            </a:lvl4pPr>
            <a:lvl5pPr marL="1864279" indent="0">
              <a:buNone/>
              <a:defRPr sz="1019"/>
            </a:lvl5pPr>
            <a:lvl6pPr marL="2330348" indent="0">
              <a:buNone/>
              <a:defRPr sz="1019"/>
            </a:lvl6pPr>
            <a:lvl7pPr marL="2796418" indent="0">
              <a:buNone/>
              <a:defRPr sz="1019"/>
            </a:lvl7pPr>
            <a:lvl8pPr marL="3262488" indent="0">
              <a:buNone/>
              <a:defRPr sz="1019"/>
            </a:lvl8pPr>
            <a:lvl9pPr marL="3728557" indent="0">
              <a:buNone/>
              <a:defRPr sz="1019"/>
            </a:lvl9pPr>
          </a:lstStyle>
          <a:p>
            <a:pPr lvl="0"/>
            <a:r>
              <a:rPr lang="en-US"/>
              <a:t>Click to edit Master text styles</a:t>
            </a:r>
          </a:p>
        </p:txBody>
      </p:sp>
      <p:sp>
        <p:nvSpPr>
          <p:cNvPr id="5" name="Date Placeholder 4"/>
          <p:cNvSpPr>
            <a:spLocks noGrp="1"/>
          </p:cNvSpPr>
          <p:nvPr>
            <p:ph type="dt" sz="half" idx="10"/>
          </p:nvPr>
        </p:nvSpPr>
        <p:spPr/>
        <p:txBody>
          <a:bodyPr/>
          <a:lstStyle/>
          <a:p>
            <a:fld id="{896B0CD2-02C3-DF4C-BBFF-2F24535D5947}" type="datetimeFigureOut">
              <a:rPr lang="en-US" smtClean="0"/>
              <a:t>8/2/23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2874884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0874" y="389468"/>
            <a:ext cx="8040053" cy="14139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40874" y="1947333"/>
            <a:ext cx="8040053" cy="46414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0874" y="6780108"/>
            <a:ext cx="2097405" cy="389467"/>
          </a:xfrm>
          <a:prstGeom prst="rect">
            <a:avLst/>
          </a:prstGeom>
        </p:spPr>
        <p:txBody>
          <a:bodyPr vert="horz" lIns="91440" tIns="45720" rIns="91440" bIns="45720" rtlCol="0" anchor="ctr"/>
          <a:lstStyle>
            <a:lvl1pPr algn="l">
              <a:defRPr sz="1223">
                <a:solidFill>
                  <a:schemeClr val="tx1">
                    <a:tint val="75000"/>
                  </a:schemeClr>
                </a:solidFill>
              </a:defRPr>
            </a:lvl1pPr>
          </a:lstStyle>
          <a:p>
            <a:fld id="{896B0CD2-02C3-DF4C-BBFF-2F24535D5947}" type="datetimeFigureOut">
              <a:rPr lang="en-US" smtClean="0"/>
              <a:t>8/2/23</a:t>
            </a:fld>
            <a:endParaRPr lang="en-US"/>
          </a:p>
        </p:txBody>
      </p:sp>
      <p:sp>
        <p:nvSpPr>
          <p:cNvPr id="5" name="Footer Placeholder 4"/>
          <p:cNvSpPr>
            <a:spLocks noGrp="1"/>
          </p:cNvSpPr>
          <p:nvPr>
            <p:ph type="ftr" sz="quarter" idx="3"/>
          </p:nvPr>
        </p:nvSpPr>
        <p:spPr>
          <a:xfrm>
            <a:off x="3087846" y="6780108"/>
            <a:ext cx="3146108" cy="389467"/>
          </a:xfrm>
          <a:prstGeom prst="rect">
            <a:avLst/>
          </a:prstGeom>
        </p:spPr>
        <p:txBody>
          <a:bodyPr vert="horz" lIns="91440" tIns="45720" rIns="91440" bIns="45720" rtlCol="0" anchor="ctr"/>
          <a:lstStyle>
            <a:lvl1pPr algn="ctr">
              <a:defRPr sz="122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83521" y="6780108"/>
            <a:ext cx="2097405" cy="389467"/>
          </a:xfrm>
          <a:prstGeom prst="rect">
            <a:avLst/>
          </a:prstGeom>
        </p:spPr>
        <p:txBody>
          <a:bodyPr vert="horz" lIns="91440" tIns="45720" rIns="91440" bIns="45720" rtlCol="0" anchor="ctr"/>
          <a:lstStyle>
            <a:lvl1pPr algn="r">
              <a:defRPr sz="1223">
                <a:solidFill>
                  <a:schemeClr val="tx1">
                    <a:tint val="75000"/>
                  </a:schemeClr>
                </a:solidFill>
              </a:defRPr>
            </a:lvl1pPr>
          </a:lstStyle>
          <a:p>
            <a:fld id="{039C443C-0AD0-584D-B391-51D273C95A8C}" type="slidenum">
              <a:rPr lang="en-US" smtClean="0"/>
              <a:t>‹#›</a:t>
            </a:fld>
            <a:endParaRPr lang="en-US"/>
          </a:p>
        </p:txBody>
      </p:sp>
    </p:spTree>
    <p:extLst>
      <p:ext uri="{BB962C8B-B14F-4D97-AF65-F5344CB8AC3E}">
        <p14:creationId xmlns:p14="http://schemas.microsoft.com/office/powerpoint/2010/main" val="226965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32139" rtl="0" eaLnBrk="1" latinLnBrk="0" hangingPunct="1">
        <a:lnSpc>
          <a:spcPct val="90000"/>
        </a:lnSpc>
        <a:spcBef>
          <a:spcPct val="0"/>
        </a:spcBef>
        <a:buNone/>
        <a:defRPr sz="4485" kern="1200">
          <a:solidFill>
            <a:schemeClr val="tx1"/>
          </a:solidFill>
          <a:latin typeface="+mj-lt"/>
          <a:ea typeface="+mj-ea"/>
          <a:cs typeface="+mj-cs"/>
        </a:defRPr>
      </a:lvl1pPr>
    </p:titleStyle>
    <p:bodyStyle>
      <a:lvl1pPr marL="233035" indent="-233035" algn="l" defTabSz="932139" rtl="0" eaLnBrk="1" latinLnBrk="0" hangingPunct="1">
        <a:lnSpc>
          <a:spcPct val="90000"/>
        </a:lnSpc>
        <a:spcBef>
          <a:spcPts val="1019"/>
        </a:spcBef>
        <a:buFont typeface="Arial" panose="020B0604020202020204" pitchFamily="34" charset="0"/>
        <a:buChar char="•"/>
        <a:defRPr sz="2854" kern="1200">
          <a:solidFill>
            <a:schemeClr val="tx1"/>
          </a:solidFill>
          <a:latin typeface="+mn-lt"/>
          <a:ea typeface="+mn-ea"/>
          <a:cs typeface="+mn-cs"/>
        </a:defRPr>
      </a:lvl1pPr>
      <a:lvl2pPr marL="699105" indent="-233035" algn="l" defTabSz="932139" rtl="0" eaLnBrk="1" latinLnBrk="0" hangingPunct="1">
        <a:lnSpc>
          <a:spcPct val="90000"/>
        </a:lnSpc>
        <a:spcBef>
          <a:spcPts val="510"/>
        </a:spcBef>
        <a:buFont typeface="Arial" panose="020B0604020202020204" pitchFamily="34" charset="0"/>
        <a:buChar char="•"/>
        <a:defRPr sz="2447" kern="1200">
          <a:solidFill>
            <a:schemeClr val="tx1"/>
          </a:solidFill>
          <a:latin typeface="+mn-lt"/>
          <a:ea typeface="+mn-ea"/>
          <a:cs typeface="+mn-cs"/>
        </a:defRPr>
      </a:lvl2pPr>
      <a:lvl3pPr marL="1165174" indent="-233035" algn="l" defTabSz="932139" rtl="0" eaLnBrk="1" latinLnBrk="0" hangingPunct="1">
        <a:lnSpc>
          <a:spcPct val="90000"/>
        </a:lnSpc>
        <a:spcBef>
          <a:spcPts val="510"/>
        </a:spcBef>
        <a:buFont typeface="Arial" panose="020B0604020202020204" pitchFamily="34" charset="0"/>
        <a:buChar char="•"/>
        <a:defRPr sz="2039" kern="1200">
          <a:solidFill>
            <a:schemeClr val="tx1"/>
          </a:solidFill>
          <a:latin typeface="+mn-lt"/>
          <a:ea typeface="+mn-ea"/>
          <a:cs typeface="+mn-cs"/>
        </a:defRPr>
      </a:lvl3pPr>
      <a:lvl4pPr marL="1631244"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4pPr>
      <a:lvl5pPr marL="2097314"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5pPr>
      <a:lvl6pPr marL="2563383"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6pPr>
      <a:lvl7pPr marL="3029453"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7pPr>
      <a:lvl8pPr marL="3495523"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8pPr>
      <a:lvl9pPr marL="3961592"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9pPr>
    </p:bodyStyle>
    <p:otherStyle>
      <a:defPPr>
        <a:defRPr lang="en-US"/>
      </a:defPPr>
      <a:lvl1pPr marL="0" algn="l" defTabSz="932139" rtl="0" eaLnBrk="1" latinLnBrk="0" hangingPunct="1">
        <a:defRPr sz="1835" kern="1200">
          <a:solidFill>
            <a:schemeClr val="tx1"/>
          </a:solidFill>
          <a:latin typeface="+mn-lt"/>
          <a:ea typeface="+mn-ea"/>
          <a:cs typeface="+mn-cs"/>
        </a:defRPr>
      </a:lvl1pPr>
      <a:lvl2pPr marL="466070" algn="l" defTabSz="932139" rtl="0" eaLnBrk="1" latinLnBrk="0" hangingPunct="1">
        <a:defRPr sz="1835" kern="1200">
          <a:solidFill>
            <a:schemeClr val="tx1"/>
          </a:solidFill>
          <a:latin typeface="+mn-lt"/>
          <a:ea typeface="+mn-ea"/>
          <a:cs typeface="+mn-cs"/>
        </a:defRPr>
      </a:lvl2pPr>
      <a:lvl3pPr marL="932139" algn="l" defTabSz="932139" rtl="0" eaLnBrk="1" latinLnBrk="0" hangingPunct="1">
        <a:defRPr sz="1835" kern="1200">
          <a:solidFill>
            <a:schemeClr val="tx1"/>
          </a:solidFill>
          <a:latin typeface="+mn-lt"/>
          <a:ea typeface="+mn-ea"/>
          <a:cs typeface="+mn-cs"/>
        </a:defRPr>
      </a:lvl3pPr>
      <a:lvl4pPr marL="1398209" algn="l" defTabSz="932139" rtl="0" eaLnBrk="1" latinLnBrk="0" hangingPunct="1">
        <a:defRPr sz="1835" kern="1200">
          <a:solidFill>
            <a:schemeClr val="tx1"/>
          </a:solidFill>
          <a:latin typeface="+mn-lt"/>
          <a:ea typeface="+mn-ea"/>
          <a:cs typeface="+mn-cs"/>
        </a:defRPr>
      </a:lvl4pPr>
      <a:lvl5pPr marL="1864279" algn="l" defTabSz="932139" rtl="0" eaLnBrk="1" latinLnBrk="0" hangingPunct="1">
        <a:defRPr sz="1835" kern="1200">
          <a:solidFill>
            <a:schemeClr val="tx1"/>
          </a:solidFill>
          <a:latin typeface="+mn-lt"/>
          <a:ea typeface="+mn-ea"/>
          <a:cs typeface="+mn-cs"/>
        </a:defRPr>
      </a:lvl5pPr>
      <a:lvl6pPr marL="2330348" algn="l" defTabSz="932139" rtl="0" eaLnBrk="1" latinLnBrk="0" hangingPunct="1">
        <a:defRPr sz="1835" kern="1200">
          <a:solidFill>
            <a:schemeClr val="tx1"/>
          </a:solidFill>
          <a:latin typeface="+mn-lt"/>
          <a:ea typeface="+mn-ea"/>
          <a:cs typeface="+mn-cs"/>
        </a:defRPr>
      </a:lvl6pPr>
      <a:lvl7pPr marL="2796418" algn="l" defTabSz="932139" rtl="0" eaLnBrk="1" latinLnBrk="0" hangingPunct="1">
        <a:defRPr sz="1835" kern="1200">
          <a:solidFill>
            <a:schemeClr val="tx1"/>
          </a:solidFill>
          <a:latin typeface="+mn-lt"/>
          <a:ea typeface="+mn-ea"/>
          <a:cs typeface="+mn-cs"/>
        </a:defRPr>
      </a:lvl7pPr>
      <a:lvl8pPr marL="3262488" algn="l" defTabSz="932139" rtl="0" eaLnBrk="1" latinLnBrk="0" hangingPunct="1">
        <a:defRPr sz="1835" kern="1200">
          <a:solidFill>
            <a:schemeClr val="tx1"/>
          </a:solidFill>
          <a:latin typeface="+mn-lt"/>
          <a:ea typeface="+mn-ea"/>
          <a:cs typeface="+mn-cs"/>
        </a:defRPr>
      </a:lvl8pPr>
      <a:lvl9pPr marL="3728557" algn="l" defTabSz="932139" rtl="0" eaLnBrk="1" latinLnBrk="0" hangingPunct="1">
        <a:defRPr sz="183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53C04CA-3EE0-614F-99B3-3909AF0AD54E}"/>
              </a:ext>
            </a:extLst>
          </p:cNvPr>
          <p:cNvSpPr/>
          <p:nvPr/>
        </p:nvSpPr>
        <p:spPr>
          <a:xfrm>
            <a:off x="4877695" y="2784246"/>
            <a:ext cx="4227307" cy="4154984"/>
          </a:xfrm>
          <a:prstGeom prst="rect">
            <a:avLst/>
          </a:prstGeom>
        </p:spPr>
        <p:txBody>
          <a:bodyPr wrap="square">
            <a:spAutoFit/>
          </a:bodyPr>
          <a:lstStyle/>
          <a:p>
            <a:pPr marR="0" lvl="0">
              <a:spcBef>
                <a:spcPts val="0"/>
              </a:spcBef>
              <a:spcAft>
                <a:spcPts val="0"/>
              </a:spcAft>
              <a:tabLst>
                <a:tab pos="457200" algn="l"/>
              </a:tabLst>
            </a:pPr>
            <a:r>
              <a:rPr lang="en-US" sz="1200" b="1" u="sng" dirty="0">
                <a:ea typeface="Times New Roman" panose="02020603050405020304" pitchFamily="18" charset="0"/>
              </a:rPr>
              <a:t>Paul’s work in Ephesus</a:t>
            </a:r>
          </a:p>
          <a:p>
            <a:pPr marL="228600" marR="0">
              <a:spcBef>
                <a:spcPts val="0"/>
              </a:spcBef>
              <a:spcAft>
                <a:spcPts val="0"/>
              </a:spcAft>
            </a:pPr>
            <a:r>
              <a:rPr lang="en-US" sz="1200" dirty="0">
                <a:ea typeface="Times New Roman" panose="02020603050405020304" pitchFamily="18" charset="0"/>
              </a:rPr>
              <a:t> </a:t>
            </a:r>
          </a:p>
          <a:p>
            <a:pPr marL="342900" marR="0" lvl="0" indent="-342900">
              <a:spcBef>
                <a:spcPts val="0"/>
              </a:spcBef>
              <a:spcAft>
                <a:spcPts val="0"/>
              </a:spcAft>
              <a:buFont typeface="+mj-lt"/>
              <a:buAutoNum type="arabicPeriod"/>
              <a:tabLst>
                <a:tab pos="457200" algn="l"/>
              </a:tabLst>
            </a:pPr>
            <a:r>
              <a:rPr lang="en-US" sz="1200" b="1" dirty="0">
                <a:ea typeface="Times New Roman" panose="02020603050405020304" pitchFamily="18" charset="0"/>
              </a:rPr>
              <a:t>The Timing of God’s movement into the Province of Asia</a:t>
            </a:r>
          </a:p>
          <a:p>
            <a:pPr marR="0" lvl="0">
              <a:spcBef>
                <a:spcPts val="0"/>
              </a:spcBef>
              <a:spcAft>
                <a:spcPts val="0"/>
              </a:spcAft>
              <a:tabLst>
                <a:tab pos="457200" algn="l"/>
              </a:tabLst>
            </a:pPr>
            <a:endParaRPr lang="en-US" sz="1200" b="1" dirty="0">
              <a:ea typeface="Times New Roman" panose="02020603050405020304" pitchFamily="18" charset="0"/>
            </a:endParaRPr>
          </a:p>
          <a:p>
            <a:pPr marR="0" lvl="0">
              <a:spcBef>
                <a:spcPts val="0"/>
              </a:spcBef>
              <a:spcAft>
                <a:spcPts val="0"/>
              </a:spcAft>
              <a:tabLst>
                <a:tab pos="457200" algn="l"/>
              </a:tabLst>
            </a:pPr>
            <a:r>
              <a:rPr lang="en-US" sz="1200" b="1" dirty="0">
                <a:ea typeface="Times New Roman" panose="02020603050405020304" pitchFamily="18" charset="0"/>
              </a:rPr>
              <a:t>We need to follow God’s lead. </a:t>
            </a:r>
          </a:p>
          <a:p>
            <a:pPr marR="0" lvl="0">
              <a:spcBef>
                <a:spcPts val="0"/>
              </a:spcBef>
              <a:spcAft>
                <a:spcPts val="0"/>
              </a:spcAft>
              <a:tabLst>
                <a:tab pos="457200" algn="l"/>
              </a:tabLst>
            </a:pPr>
            <a:r>
              <a:rPr lang="en-US" sz="1200" b="1" dirty="0">
                <a:ea typeface="Times New Roman" panose="02020603050405020304" pitchFamily="18" charset="0"/>
              </a:rPr>
              <a:t>His timing is perfect. </a:t>
            </a:r>
          </a:p>
          <a:p>
            <a:pPr marR="0" lvl="0">
              <a:spcBef>
                <a:spcPts val="0"/>
              </a:spcBef>
              <a:spcAft>
                <a:spcPts val="0"/>
              </a:spcAft>
              <a:tabLst>
                <a:tab pos="457200" algn="l"/>
              </a:tabLst>
            </a:pPr>
            <a:r>
              <a:rPr lang="en-US" sz="1200" b="1" dirty="0">
                <a:ea typeface="Times New Roman" panose="02020603050405020304" pitchFamily="18" charset="0"/>
              </a:rPr>
              <a:t>He directs us in His will and we need to yield to the Holy Spirit.</a:t>
            </a:r>
          </a:p>
          <a:p>
            <a:pPr marR="0" lvl="0">
              <a:spcBef>
                <a:spcPts val="0"/>
              </a:spcBef>
              <a:spcAft>
                <a:spcPts val="0"/>
              </a:spcAft>
              <a:tabLst>
                <a:tab pos="457200" algn="l"/>
              </a:tabLst>
            </a:pPr>
            <a:r>
              <a:rPr lang="en-US" sz="1200" b="1" dirty="0">
                <a:ea typeface="Times New Roman" panose="02020603050405020304" pitchFamily="18" charset="0"/>
              </a:rPr>
              <a:t>Paul followed the Lead of the Spirit.</a:t>
            </a:r>
          </a:p>
          <a:p>
            <a:pPr marR="0" lvl="0">
              <a:spcBef>
                <a:spcPts val="0"/>
              </a:spcBef>
              <a:spcAft>
                <a:spcPts val="0"/>
              </a:spcAft>
              <a:tabLst>
                <a:tab pos="457200" algn="l"/>
              </a:tabLst>
            </a:pPr>
            <a:endParaRPr lang="en-US" sz="1200" b="1" dirty="0">
              <a:ea typeface="Times New Roman" panose="02020603050405020304" pitchFamily="18" charset="0"/>
            </a:endParaRPr>
          </a:p>
          <a:p>
            <a:pPr marL="349250" marR="0" lvl="0" indent="-168275">
              <a:spcBef>
                <a:spcPts val="0"/>
              </a:spcBef>
              <a:spcAft>
                <a:spcPts val="0"/>
              </a:spcAft>
              <a:buFontTx/>
              <a:buChar char="-"/>
              <a:tabLst>
                <a:tab pos="457200" algn="l"/>
              </a:tabLst>
            </a:pPr>
            <a:r>
              <a:rPr lang="en-US" sz="1200" dirty="0">
                <a:ea typeface="Times New Roman" panose="02020603050405020304" pitchFamily="18" charset="0"/>
              </a:rPr>
              <a:t>Acts 16:6 – On Paul’s second missionary journey, the Holy Spirit kept them “from preaching the word in the province of Asia.”</a:t>
            </a:r>
          </a:p>
          <a:p>
            <a:pPr marL="349250" marR="0" lvl="0" indent="-168275">
              <a:spcBef>
                <a:spcPts val="0"/>
              </a:spcBef>
              <a:spcAft>
                <a:spcPts val="0"/>
              </a:spcAft>
              <a:buFontTx/>
              <a:buChar char="-"/>
              <a:tabLst>
                <a:tab pos="457200" algn="l"/>
              </a:tabLst>
            </a:pPr>
            <a:endParaRPr lang="en-US" sz="1200" dirty="0">
              <a:ea typeface="Times New Roman" panose="02020603050405020304" pitchFamily="18" charset="0"/>
            </a:endParaRPr>
          </a:p>
          <a:p>
            <a:pPr marL="349250" marR="0" lvl="0" indent="-168275">
              <a:spcBef>
                <a:spcPts val="0"/>
              </a:spcBef>
              <a:spcAft>
                <a:spcPts val="0"/>
              </a:spcAft>
              <a:buFontTx/>
              <a:buChar char="-"/>
              <a:tabLst>
                <a:tab pos="457200" algn="l"/>
              </a:tabLst>
            </a:pPr>
            <a:r>
              <a:rPr lang="en-US" sz="1200" dirty="0">
                <a:ea typeface="Times New Roman" panose="02020603050405020304" pitchFamily="18" charset="0"/>
              </a:rPr>
              <a:t>Acts 18:19 – Paul drops Priscilla and Aquila in Ephesus, stays long enough to “reason with the Jews” in the synagogue, then leaves.</a:t>
            </a:r>
          </a:p>
          <a:p>
            <a:pPr marL="349250" marR="0" lvl="0" indent="-168275">
              <a:spcBef>
                <a:spcPts val="0"/>
              </a:spcBef>
              <a:spcAft>
                <a:spcPts val="0"/>
              </a:spcAft>
              <a:buFontTx/>
              <a:buChar char="-"/>
              <a:tabLst>
                <a:tab pos="457200" algn="l"/>
              </a:tabLst>
            </a:pPr>
            <a:endParaRPr lang="en-US" sz="1200" dirty="0">
              <a:ea typeface="Times New Roman" panose="02020603050405020304" pitchFamily="18" charset="0"/>
            </a:endParaRPr>
          </a:p>
          <a:p>
            <a:pPr marL="349250" marR="0" lvl="0" indent="-168275">
              <a:spcBef>
                <a:spcPts val="0"/>
              </a:spcBef>
              <a:spcAft>
                <a:spcPts val="0"/>
              </a:spcAft>
              <a:buFontTx/>
              <a:buChar char="-"/>
              <a:tabLst>
                <a:tab pos="457200" algn="l"/>
              </a:tabLst>
            </a:pPr>
            <a:r>
              <a:rPr lang="en-US" sz="1200" dirty="0">
                <a:ea typeface="Times New Roman" panose="02020603050405020304" pitchFamily="18" charset="0"/>
              </a:rPr>
              <a:t>Acts 18:24-26 – Apollos meets up with Priscilla and Aquila who taught him “the way of God more adequately.”</a:t>
            </a:r>
          </a:p>
          <a:p>
            <a:pPr marL="349250" marR="0" lvl="0" indent="-168275">
              <a:spcBef>
                <a:spcPts val="0"/>
              </a:spcBef>
              <a:spcAft>
                <a:spcPts val="0"/>
              </a:spcAft>
              <a:buFontTx/>
              <a:buChar char="-"/>
              <a:tabLst>
                <a:tab pos="457200" algn="l"/>
              </a:tabLst>
            </a:pPr>
            <a:endParaRPr lang="en-US" sz="1200" dirty="0">
              <a:ea typeface="Times New Roman" panose="02020603050405020304" pitchFamily="18" charset="0"/>
            </a:endParaRPr>
          </a:p>
          <a:p>
            <a:pPr marL="349250" marR="0" lvl="0" indent="-168275">
              <a:spcBef>
                <a:spcPts val="0"/>
              </a:spcBef>
              <a:spcAft>
                <a:spcPts val="0"/>
              </a:spcAft>
              <a:buFontTx/>
              <a:buChar char="-"/>
              <a:tabLst>
                <a:tab pos="457200" algn="l"/>
              </a:tabLst>
            </a:pPr>
            <a:r>
              <a:rPr lang="en-US" sz="1200" dirty="0">
                <a:ea typeface="Times New Roman" panose="02020603050405020304" pitchFamily="18" charset="0"/>
              </a:rPr>
              <a:t>Acts 19:1 – On Paul’s third missionary journey, Paul goes to Ephesus and found some disciples…</a:t>
            </a:r>
          </a:p>
        </p:txBody>
      </p:sp>
      <p:sp>
        <p:nvSpPr>
          <p:cNvPr id="2" name="Rectangle 1">
            <a:extLst>
              <a:ext uri="{FF2B5EF4-FFF2-40B4-BE49-F238E27FC236}">
                <a16:creationId xmlns:a16="http://schemas.microsoft.com/office/drawing/2014/main" id="{E1DF6232-ED43-3D4B-B019-8B48BBCC47C4}"/>
              </a:ext>
            </a:extLst>
          </p:cNvPr>
          <p:cNvSpPr/>
          <p:nvPr/>
        </p:nvSpPr>
        <p:spPr>
          <a:xfrm>
            <a:off x="6870287" y="2088708"/>
            <a:ext cx="2365248" cy="369332"/>
          </a:xfrm>
          <a:prstGeom prst="rect">
            <a:avLst/>
          </a:prstGeom>
        </p:spPr>
        <p:txBody>
          <a:bodyPr wrap="square">
            <a:spAutoFit/>
          </a:bodyPr>
          <a:lstStyle/>
          <a:p>
            <a:pPr marR="0" lvl="0">
              <a:spcBef>
                <a:spcPts val="0"/>
              </a:spcBef>
              <a:spcAft>
                <a:spcPts val="0"/>
              </a:spcAft>
              <a:tabLst>
                <a:tab pos="685800" algn="l"/>
              </a:tabLst>
            </a:pPr>
            <a:r>
              <a:rPr lang="en-US" dirty="0">
                <a:ea typeface="Times New Roman" panose="02020603050405020304" pitchFamily="18" charset="0"/>
              </a:rPr>
              <a:t>Defending Our Identity</a:t>
            </a:r>
          </a:p>
        </p:txBody>
      </p:sp>
      <p:sp>
        <p:nvSpPr>
          <p:cNvPr id="3" name="TextBox 2">
            <a:extLst>
              <a:ext uri="{FF2B5EF4-FFF2-40B4-BE49-F238E27FC236}">
                <a16:creationId xmlns:a16="http://schemas.microsoft.com/office/drawing/2014/main" id="{5D0E5D7F-C541-2245-A791-263BEAC5FE9D}"/>
              </a:ext>
            </a:extLst>
          </p:cNvPr>
          <p:cNvSpPr txBox="1"/>
          <p:nvPr/>
        </p:nvSpPr>
        <p:spPr>
          <a:xfrm>
            <a:off x="4907375" y="810891"/>
            <a:ext cx="1085088" cy="707886"/>
          </a:xfrm>
          <a:prstGeom prst="rect">
            <a:avLst/>
          </a:prstGeom>
          <a:noFill/>
        </p:spPr>
        <p:txBody>
          <a:bodyPr wrap="square" rtlCol="0">
            <a:spAutoFit/>
          </a:bodyPr>
          <a:lstStyle/>
          <a:p>
            <a:r>
              <a:rPr lang="en-US" sz="4000" b="1" dirty="0">
                <a:latin typeface="Copperplate" panose="02000504000000020004" pitchFamily="2" charset="77"/>
              </a:rPr>
              <a:t>SIT</a:t>
            </a:r>
          </a:p>
        </p:txBody>
      </p:sp>
      <p:sp>
        <p:nvSpPr>
          <p:cNvPr id="4" name="Rectangle 3">
            <a:extLst>
              <a:ext uri="{FF2B5EF4-FFF2-40B4-BE49-F238E27FC236}">
                <a16:creationId xmlns:a16="http://schemas.microsoft.com/office/drawing/2014/main" id="{FF307BB8-E24F-744C-8AE9-2D0F5A105148}"/>
              </a:ext>
            </a:extLst>
          </p:cNvPr>
          <p:cNvSpPr/>
          <p:nvPr/>
        </p:nvSpPr>
        <p:spPr>
          <a:xfrm>
            <a:off x="6870287" y="980168"/>
            <a:ext cx="2140458" cy="369332"/>
          </a:xfrm>
          <a:prstGeom prst="rect">
            <a:avLst/>
          </a:prstGeom>
        </p:spPr>
        <p:txBody>
          <a:bodyPr wrap="none">
            <a:spAutoFit/>
          </a:bodyPr>
          <a:lstStyle/>
          <a:p>
            <a:pPr marR="0" lvl="0">
              <a:spcBef>
                <a:spcPts val="0"/>
              </a:spcBef>
              <a:spcAft>
                <a:spcPts val="0"/>
              </a:spcAft>
              <a:tabLst>
                <a:tab pos="736600" algn="l"/>
              </a:tabLst>
            </a:pPr>
            <a:r>
              <a:rPr lang="en-US" dirty="0">
                <a:ea typeface="Times New Roman" panose="02020603050405020304" pitchFamily="18" charset="0"/>
              </a:rPr>
              <a:t>Our Identity in Christ</a:t>
            </a:r>
          </a:p>
        </p:txBody>
      </p:sp>
      <p:sp>
        <p:nvSpPr>
          <p:cNvPr id="6" name="TextBox 5">
            <a:extLst>
              <a:ext uri="{FF2B5EF4-FFF2-40B4-BE49-F238E27FC236}">
                <a16:creationId xmlns:a16="http://schemas.microsoft.com/office/drawing/2014/main" id="{D0D2BB2C-BA93-5E46-B994-3A6B44708A95}"/>
              </a:ext>
            </a:extLst>
          </p:cNvPr>
          <p:cNvSpPr txBox="1"/>
          <p:nvPr/>
        </p:nvSpPr>
        <p:spPr>
          <a:xfrm>
            <a:off x="4907375" y="1349500"/>
            <a:ext cx="1780032" cy="707886"/>
          </a:xfrm>
          <a:prstGeom prst="rect">
            <a:avLst/>
          </a:prstGeom>
          <a:noFill/>
        </p:spPr>
        <p:txBody>
          <a:bodyPr wrap="square" rtlCol="0">
            <a:spAutoFit/>
          </a:bodyPr>
          <a:lstStyle/>
          <a:p>
            <a:r>
              <a:rPr lang="en-US" sz="4000" b="1" dirty="0">
                <a:latin typeface="Copperplate" panose="02000504000000020004" pitchFamily="2" charset="77"/>
              </a:rPr>
              <a:t>WALK</a:t>
            </a:r>
          </a:p>
        </p:txBody>
      </p:sp>
      <p:sp>
        <p:nvSpPr>
          <p:cNvPr id="7" name="TextBox 6">
            <a:extLst>
              <a:ext uri="{FF2B5EF4-FFF2-40B4-BE49-F238E27FC236}">
                <a16:creationId xmlns:a16="http://schemas.microsoft.com/office/drawing/2014/main" id="{4224425A-74B7-764F-B595-460E1CEEC032}"/>
              </a:ext>
            </a:extLst>
          </p:cNvPr>
          <p:cNvSpPr txBox="1"/>
          <p:nvPr/>
        </p:nvSpPr>
        <p:spPr>
          <a:xfrm>
            <a:off x="4907375" y="1919431"/>
            <a:ext cx="2023872" cy="707886"/>
          </a:xfrm>
          <a:prstGeom prst="rect">
            <a:avLst/>
          </a:prstGeom>
          <a:noFill/>
        </p:spPr>
        <p:txBody>
          <a:bodyPr wrap="square" rtlCol="0">
            <a:spAutoFit/>
          </a:bodyPr>
          <a:lstStyle/>
          <a:p>
            <a:r>
              <a:rPr lang="en-US" sz="4000" b="1" dirty="0">
                <a:latin typeface="Copperplate" panose="02000504000000020004" pitchFamily="2" charset="77"/>
              </a:rPr>
              <a:t>STAND</a:t>
            </a:r>
          </a:p>
        </p:txBody>
      </p:sp>
      <p:sp>
        <p:nvSpPr>
          <p:cNvPr id="5" name="Rectangle 4">
            <a:extLst>
              <a:ext uri="{FF2B5EF4-FFF2-40B4-BE49-F238E27FC236}">
                <a16:creationId xmlns:a16="http://schemas.microsoft.com/office/drawing/2014/main" id="{366221E8-AD6B-134B-A400-652F010B589C}"/>
              </a:ext>
            </a:extLst>
          </p:cNvPr>
          <p:cNvSpPr/>
          <p:nvPr/>
        </p:nvSpPr>
        <p:spPr>
          <a:xfrm>
            <a:off x="6870287" y="1547237"/>
            <a:ext cx="1961884" cy="369332"/>
          </a:xfrm>
          <a:prstGeom prst="rect">
            <a:avLst/>
          </a:prstGeom>
        </p:spPr>
        <p:txBody>
          <a:bodyPr wrap="none">
            <a:spAutoFit/>
          </a:bodyPr>
          <a:lstStyle/>
          <a:p>
            <a:pPr marR="0" lvl="0">
              <a:spcBef>
                <a:spcPts val="0"/>
              </a:spcBef>
              <a:spcAft>
                <a:spcPts val="0"/>
              </a:spcAft>
              <a:tabLst>
                <a:tab pos="736600" algn="l"/>
              </a:tabLst>
            </a:pPr>
            <a:r>
              <a:rPr lang="en-US" dirty="0">
                <a:ea typeface="Times New Roman" panose="02020603050405020304" pitchFamily="18" charset="0"/>
              </a:rPr>
              <a:t>Living Our Identity</a:t>
            </a:r>
          </a:p>
        </p:txBody>
      </p:sp>
      <p:sp>
        <p:nvSpPr>
          <p:cNvPr id="9" name="Rectangle 8">
            <a:extLst>
              <a:ext uri="{FF2B5EF4-FFF2-40B4-BE49-F238E27FC236}">
                <a16:creationId xmlns:a16="http://schemas.microsoft.com/office/drawing/2014/main" id="{26049E45-DD1D-D84A-906B-D5D7D6C3B714}"/>
              </a:ext>
            </a:extLst>
          </p:cNvPr>
          <p:cNvSpPr/>
          <p:nvPr/>
        </p:nvSpPr>
        <p:spPr>
          <a:xfrm>
            <a:off x="6054331" y="332499"/>
            <a:ext cx="2153538" cy="369332"/>
          </a:xfrm>
          <a:prstGeom prst="rect">
            <a:avLst/>
          </a:prstGeom>
        </p:spPr>
        <p:txBody>
          <a:bodyPr wrap="none">
            <a:spAutoFit/>
          </a:bodyPr>
          <a:lstStyle/>
          <a:p>
            <a:pPr marR="0" lvl="0">
              <a:spcBef>
                <a:spcPts val="0"/>
              </a:spcBef>
              <a:spcAft>
                <a:spcPts val="0"/>
              </a:spcAft>
              <a:tabLst>
                <a:tab pos="736600" algn="l"/>
              </a:tabLst>
            </a:pPr>
            <a:r>
              <a:rPr lang="en-US" b="1" u="sng" dirty="0">
                <a:ea typeface="Times New Roman" panose="02020603050405020304" pitchFamily="18" charset="0"/>
              </a:rPr>
              <a:t>Ephesians Overview</a:t>
            </a:r>
          </a:p>
        </p:txBody>
      </p:sp>
      <p:sp>
        <p:nvSpPr>
          <p:cNvPr id="10" name="Rectangle 9">
            <a:extLst>
              <a:ext uri="{FF2B5EF4-FFF2-40B4-BE49-F238E27FC236}">
                <a16:creationId xmlns:a16="http://schemas.microsoft.com/office/drawing/2014/main" id="{3B434AC2-8CE4-D341-9EFC-1F52BDCF7565}"/>
              </a:ext>
            </a:extLst>
          </p:cNvPr>
          <p:cNvSpPr/>
          <p:nvPr/>
        </p:nvSpPr>
        <p:spPr>
          <a:xfrm>
            <a:off x="6551966" y="6982564"/>
            <a:ext cx="878767" cy="230832"/>
          </a:xfrm>
          <a:prstGeom prst="rect">
            <a:avLst/>
          </a:prstGeom>
        </p:spPr>
        <p:txBody>
          <a:bodyPr wrap="none">
            <a:spAutoFit/>
          </a:bodyPr>
          <a:lstStyle/>
          <a:p>
            <a:pPr marR="0" lvl="0">
              <a:spcBef>
                <a:spcPts val="0"/>
              </a:spcBef>
              <a:spcAft>
                <a:spcPts val="0"/>
              </a:spcAft>
              <a:tabLst>
                <a:tab pos="736600" algn="l"/>
              </a:tabLst>
            </a:pPr>
            <a:r>
              <a:rPr lang="en-US" sz="900" dirty="0">
                <a:ea typeface="Times New Roman" panose="02020603050405020304" pitchFamily="18" charset="0"/>
              </a:rPr>
              <a:t>Dave Huizenga</a:t>
            </a:r>
          </a:p>
        </p:txBody>
      </p:sp>
      <p:pic>
        <p:nvPicPr>
          <p:cNvPr id="12" name="Picture 11">
            <a:extLst>
              <a:ext uri="{FF2B5EF4-FFF2-40B4-BE49-F238E27FC236}">
                <a16:creationId xmlns:a16="http://schemas.microsoft.com/office/drawing/2014/main" id="{C506E889-56F7-464C-A7DA-99AD81F78F03}"/>
              </a:ext>
            </a:extLst>
          </p:cNvPr>
          <p:cNvPicPr>
            <a:picLocks noChangeAspect="1"/>
          </p:cNvPicPr>
          <p:nvPr/>
        </p:nvPicPr>
        <p:blipFill>
          <a:blip r:embed="rId2"/>
          <a:stretch>
            <a:fillRect/>
          </a:stretch>
        </p:blipFill>
        <p:spPr>
          <a:xfrm>
            <a:off x="7604652" y="6939230"/>
            <a:ext cx="1676400" cy="317500"/>
          </a:xfrm>
          <a:prstGeom prst="rect">
            <a:avLst/>
          </a:prstGeom>
        </p:spPr>
      </p:pic>
      <p:sp>
        <p:nvSpPr>
          <p:cNvPr id="11" name="Frame 10">
            <a:extLst>
              <a:ext uri="{FF2B5EF4-FFF2-40B4-BE49-F238E27FC236}">
                <a16:creationId xmlns:a16="http://schemas.microsoft.com/office/drawing/2014/main" id="{6C0FF862-5C68-7145-B279-D0ED0C2C3820}"/>
              </a:ext>
            </a:extLst>
          </p:cNvPr>
          <p:cNvSpPr/>
          <p:nvPr/>
        </p:nvSpPr>
        <p:spPr>
          <a:xfrm>
            <a:off x="4877695" y="810891"/>
            <a:ext cx="4455346" cy="1816426"/>
          </a:xfrm>
          <a:prstGeom prst="frame">
            <a:avLst>
              <a:gd name="adj1" fmla="val 553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 name="TextBox 16">
            <a:extLst>
              <a:ext uri="{FF2B5EF4-FFF2-40B4-BE49-F238E27FC236}">
                <a16:creationId xmlns:a16="http://schemas.microsoft.com/office/drawing/2014/main" id="{423209CE-0D1D-EBC4-AEA1-9E31688DD6DF}"/>
              </a:ext>
            </a:extLst>
          </p:cNvPr>
          <p:cNvSpPr txBox="1"/>
          <p:nvPr/>
        </p:nvSpPr>
        <p:spPr>
          <a:xfrm>
            <a:off x="160379" y="1534229"/>
            <a:ext cx="4462235" cy="5509200"/>
          </a:xfrm>
          <a:prstGeom prst="rect">
            <a:avLst/>
          </a:prstGeom>
          <a:noFill/>
        </p:spPr>
        <p:txBody>
          <a:bodyPr wrap="square">
            <a:spAutoFit/>
          </a:bodyPr>
          <a:lstStyle/>
          <a:p>
            <a:pPr marL="342900" marR="0" lvl="0" indent="-342900">
              <a:spcBef>
                <a:spcPts val="0"/>
              </a:spcBef>
              <a:spcAft>
                <a:spcPts val="0"/>
              </a:spcAft>
              <a:buFont typeface="+mj-lt"/>
              <a:buAutoNum type="arabicPeriod"/>
              <a:tabLst>
                <a:tab pos="228600" algn="l"/>
              </a:tabLst>
            </a:pPr>
            <a:r>
              <a:rPr lang="en-US" sz="1100" dirty="0">
                <a:effectLst/>
                <a:latin typeface="Poor Richard" panose="02080502050505020702" pitchFamily="18" charset="77"/>
                <a:ea typeface="Times New Roman" panose="02020603050405020304" pitchFamily="18" charset="0"/>
                <a:cs typeface="Times New Roman" panose="02020603050405020304" pitchFamily="18" charset="0"/>
              </a:rPr>
              <a:t>Read Ephesians 1:1-10.  We are told in v.3 that we are blessed with “every spiritual blessing in Christ. “   Carefully list each of the blessings in verses    4-8.</a:t>
            </a:r>
          </a:p>
          <a:p>
            <a:pPr marL="342900" marR="0" lvl="0" indent="-342900">
              <a:spcBef>
                <a:spcPts val="0"/>
              </a:spcBef>
              <a:spcAft>
                <a:spcPts val="0"/>
              </a:spcAft>
              <a:buFont typeface="+mj-lt"/>
              <a:buAutoNum type="arabicPeriod"/>
              <a:tabLst>
                <a:tab pos="228600" algn="l"/>
              </a:tabLst>
            </a:pPr>
            <a:endParaRPr lang="en-US" sz="1100" dirty="0">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endParaRPr lang="en-US" sz="1100" dirty="0">
              <a:effectLst/>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r>
              <a:rPr lang="en-US" sz="1100" dirty="0">
                <a:effectLst/>
                <a:latin typeface="Poor Richard" panose="02080502050505020702" pitchFamily="18" charset="77"/>
                <a:ea typeface="Times New Roman" panose="02020603050405020304" pitchFamily="18" charset="0"/>
                <a:cs typeface="Times New Roman" panose="02020603050405020304" pitchFamily="18" charset="0"/>
              </a:rPr>
              <a:t>As you reflect on these blessings, what contributions do you see of each person of the Trinity-the Father, the Son and the Holy Spirit?</a:t>
            </a:r>
          </a:p>
          <a:p>
            <a:pPr marL="342900" marR="0" lvl="0" indent="-342900">
              <a:spcBef>
                <a:spcPts val="0"/>
              </a:spcBef>
              <a:spcAft>
                <a:spcPts val="0"/>
              </a:spcAft>
              <a:buFont typeface="+mj-lt"/>
              <a:buAutoNum type="arabicPeriod"/>
              <a:tabLst>
                <a:tab pos="228600" algn="l"/>
              </a:tabLst>
            </a:pPr>
            <a:endParaRPr lang="en-US" sz="1100" dirty="0">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endParaRPr lang="en-US" sz="1100" dirty="0">
              <a:effectLst/>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endParaRPr lang="en-US" sz="1100" dirty="0">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r>
              <a:rPr lang="en-US" sz="1100" dirty="0">
                <a:effectLst/>
                <a:latin typeface="Poor Richard" panose="02080502050505020702" pitchFamily="18" charset="77"/>
                <a:ea typeface="Times New Roman" panose="02020603050405020304" pitchFamily="18" charset="0"/>
                <a:cs typeface="Times New Roman" panose="02020603050405020304" pitchFamily="18" charset="0"/>
              </a:rPr>
              <a:t>How are you affected by the words that God had a plan for you before the world was created? </a:t>
            </a:r>
          </a:p>
          <a:p>
            <a:pPr marL="342900" marR="0" lvl="0" indent="-342900">
              <a:spcBef>
                <a:spcPts val="0"/>
              </a:spcBef>
              <a:spcAft>
                <a:spcPts val="0"/>
              </a:spcAft>
              <a:buFont typeface="+mj-lt"/>
              <a:buAutoNum type="arabicPeriod"/>
              <a:tabLst>
                <a:tab pos="228600" algn="l"/>
              </a:tabLst>
            </a:pPr>
            <a:endParaRPr lang="en-US" sz="1100" dirty="0">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endParaRPr lang="en-US" sz="1100" dirty="0">
              <a:effectLst/>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endParaRPr lang="en-US" sz="1100" dirty="0">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r>
              <a:rPr lang="en-US" sz="1100" dirty="0">
                <a:effectLst/>
                <a:latin typeface="Poor Richard" panose="02080502050505020702" pitchFamily="18" charset="77"/>
                <a:ea typeface="Times New Roman" panose="02020603050405020304" pitchFamily="18" charset="0"/>
                <a:cs typeface="Times New Roman" panose="02020603050405020304" pitchFamily="18" charset="0"/>
              </a:rPr>
              <a:t>Read Ephesians 1:11-14.  Write down four things that God’s work in Christ and the Holy Spirit has done for you? </a:t>
            </a:r>
          </a:p>
          <a:p>
            <a:pPr marL="342900" marR="0" lvl="0" indent="-342900">
              <a:spcBef>
                <a:spcPts val="0"/>
              </a:spcBef>
              <a:spcAft>
                <a:spcPts val="0"/>
              </a:spcAft>
              <a:buFont typeface="+mj-lt"/>
              <a:buAutoNum type="arabicPeriod"/>
              <a:tabLst>
                <a:tab pos="228600" algn="l"/>
              </a:tabLst>
            </a:pPr>
            <a:endParaRPr lang="en-US" sz="1100" dirty="0">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endParaRPr lang="en-US" sz="1100" dirty="0">
              <a:effectLst/>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endParaRPr lang="en-US" sz="1100" dirty="0">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r>
              <a:rPr lang="en-US" sz="1100" dirty="0">
                <a:effectLst/>
                <a:latin typeface="Poor Richard" panose="02080502050505020702" pitchFamily="18" charset="77"/>
                <a:ea typeface="Times New Roman" panose="02020603050405020304" pitchFamily="18" charset="0"/>
                <a:cs typeface="Times New Roman" panose="02020603050405020304" pitchFamily="18" charset="0"/>
              </a:rPr>
              <a:t>Read Ephesians 1:15-23. How would the “Spirit of wisdom and revelation” help us to “know Him better?” </a:t>
            </a:r>
          </a:p>
          <a:p>
            <a:pPr marL="342900" marR="0" lvl="0" indent="-342900">
              <a:spcBef>
                <a:spcPts val="0"/>
              </a:spcBef>
              <a:spcAft>
                <a:spcPts val="0"/>
              </a:spcAft>
              <a:buFont typeface="+mj-lt"/>
              <a:buAutoNum type="arabicPeriod"/>
              <a:tabLst>
                <a:tab pos="228600" algn="l"/>
              </a:tabLst>
            </a:pPr>
            <a:endParaRPr lang="en-US" sz="1100" dirty="0">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endParaRPr lang="en-US" sz="1100" dirty="0">
              <a:effectLst/>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endParaRPr lang="en-US" sz="1100" dirty="0">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r>
              <a:rPr lang="en-US" sz="1100" dirty="0">
                <a:effectLst/>
                <a:latin typeface="Poor Richard" panose="02080502050505020702" pitchFamily="18" charset="77"/>
                <a:ea typeface="Times New Roman" panose="02020603050405020304" pitchFamily="18" charset="0"/>
                <a:cs typeface="Times New Roman" panose="02020603050405020304" pitchFamily="18" charset="0"/>
              </a:rPr>
              <a:t>What does it mean in v. 18 when Paul prays for “the eyes of your heart” to be enlightened? What are the “eyes of your heart?” </a:t>
            </a:r>
          </a:p>
          <a:p>
            <a:pPr marL="342900" marR="0" lvl="0" indent="-342900">
              <a:spcBef>
                <a:spcPts val="0"/>
              </a:spcBef>
              <a:spcAft>
                <a:spcPts val="0"/>
              </a:spcAft>
              <a:buFont typeface="+mj-lt"/>
              <a:buAutoNum type="arabicPeriod"/>
              <a:tabLst>
                <a:tab pos="228600" algn="l"/>
              </a:tabLst>
            </a:pPr>
            <a:endParaRPr lang="en-US" sz="1100" dirty="0">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endParaRPr lang="en-US" sz="1100" dirty="0">
              <a:effectLst/>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endParaRPr lang="en-US" sz="1100" dirty="0">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r>
              <a:rPr lang="en-US" sz="1100" dirty="0">
                <a:effectLst/>
                <a:latin typeface="Poor Richard" panose="02080502050505020702" pitchFamily="18" charset="77"/>
                <a:ea typeface="Times New Roman" panose="02020603050405020304" pitchFamily="18" charset="0"/>
                <a:cs typeface="Times New Roman" panose="02020603050405020304" pitchFamily="18" charset="0"/>
              </a:rPr>
              <a:t>Describe the “power that is for us who believe.”</a:t>
            </a:r>
          </a:p>
          <a:p>
            <a:pPr marL="0" marR="0">
              <a:spcBef>
                <a:spcPts val="0"/>
              </a:spcBef>
              <a:spcAft>
                <a:spcPts val="0"/>
              </a:spcAft>
            </a:pPr>
            <a:r>
              <a:rPr lang="en-US" sz="1100" dirty="0">
                <a:effectLst/>
                <a:latin typeface="Poor Richard" panose="02080502050505020702" pitchFamily="18" charset="77"/>
                <a:ea typeface="Times New Roman" panose="02020603050405020304" pitchFamily="18" charset="0"/>
                <a:cs typeface="Times New Roman" panose="02020603050405020304" pitchFamily="18" charset="0"/>
              </a:rPr>
              <a:t> </a:t>
            </a:r>
          </a:p>
        </p:txBody>
      </p:sp>
      <p:sp>
        <p:nvSpPr>
          <p:cNvPr id="13" name="Rectangle 12">
            <a:extLst>
              <a:ext uri="{FF2B5EF4-FFF2-40B4-BE49-F238E27FC236}">
                <a16:creationId xmlns:a16="http://schemas.microsoft.com/office/drawing/2014/main" id="{CEDB9AC6-46CF-046B-96C1-F89E7E02A529}"/>
              </a:ext>
            </a:extLst>
          </p:cNvPr>
          <p:cNvSpPr/>
          <p:nvPr/>
        </p:nvSpPr>
        <p:spPr>
          <a:xfrm>
            <a:off x="7624352" y="51943"/>
            <a:ext cx="226425" cy="244147"/>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B2A9D3CD-9AAF-324A-2538-BBFB83826471}"/>
              </a:ext>
            </a:extLst>
          </p:cNvPr>
          <p:cNvSpPr/>
          <p:nvPr/>
        </p:nvSpPr>
        <p:spPr>
          <a:xfrm>
            <a:off x="6970516" y="52656"/>
            <a:ext cx="2253778" cy="25649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a:extLst>
              <a:ext uri="{FF2B5EF4-FFF2-40B4-BE49-F238E27FC236}">
                <a16:creationId xmlns:a16="http://schemas.microsoft.com/office/drawing/2014/main" id="{2D71AEB4-9B24-09F1-B21D-F1399719653B}"/>
              </a:ext>
            </a:extLst>
          </p:cNvPr>
          <p:cNvCxnSpPr/>
          <p:nvPr/>
        </p:nvCxnSpPr>
        <p:spPr>
          <a:xfrm>
            <a:off x="7850777" y="52656"/>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AFADB48-EBF1-FE9A-9E34-A6955CE77E4F}"/>
              </a:ext>
            </a:extLst>
          </p:cNvPr>
          <p:cNvCxnSpPr/>
          <p:nvPr/>
        </p:nvCxnSpPr>
        <p:spPr>
          <a:xfrm>
            <a:off x="8066459" y="52656"/>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C0CF2767-4E6F-3B9F-868C-DECB612EF3A5}"/>
              </a:ext>
            </a:extLst>
          </p:cNvPr>
          <p:cNvCxnSpPr/>
          <p:nvPr/>
        </p:nvCxnSpPr>
        <p:spPr>
          <a:xfrm>
            <a:off x="8310047" y="52656"/>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D3FC8C15-E543-8CFC-29B7-24310D006988}"/>
              </a:ext>
            </a:extLst>
          </p:cNvPr>
          <p:cNvCxnSpPr/>
          <p:nvPr/>
        </p:nvCxnSpPr>
        <p:spPr>
          <a:xfrm>
            <a:off x="8525694" y="48300"/>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E13DF490-6620-DB14-4DE8-317801992954}"/>
              </a:ext>
            </a:extLst>
          </p:cNvPr>
          <p:cNvCxnSpPr/>
          <p:nvPr/>
        </p:nvCxnSpPr>
        <p:spPr>
          <a:xfrm>
            <a:off x="8741376" y="48300"/>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E86A296A-484D-5281-4E7B-3846490F70FC}"/>
              </a:ext>
            </a:extLst>
          </p:cNvPr>
          <p:cNvCxnSpPr/>
          <p:nvPr/>
        </p:nvCxnSpPr>
        <p:spPr>
          <a:xfrm>
            <a:off x="8971901" y="48300"/>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88AEE5D-3503-8417-80B0-940EDBC3AD79}"/>
              </a:ext>
            </a:extLst>
          </p:cNvPr>
          <p:cNvCxnSpPr/>
          <p:nvPr/>
        </p:nvCxnSpPr>
        <p:spPr>
          <a:xfrm>
            <a:off x="7624352" y="35237"/>
            <a:ext cx="0" cy="260853"/>
          </a:xfrm>
          <a:prstGeom prst="line">
            <a:avLst/>
          </a:prstGeom>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02908C18-F69C-13FC-EC62-FB79F112AA9C}"/>
              </a:ext>
            </a:extLst>
          </p:cNvPr>
          <p:cNvSpPr txBox="1"/>
          <p:nvPr/>
        </p:nvSpPr>
        <p:spPr>
          <a:xfrm>
            <a:off x="7611289" y="48300"/>
            <a:ext cx="226425" cy="276999"/>
          </a:xfrm>
          <a:prstGeom prst="rect">
            <a:avLst/>
          </a:prstGeom>
          <a:noFill/>
        </p:spPr>
        <p:txBody>
          <a:bodyPr wrap="square" rtlCol="0">
            <a:spAutoFit/>
          </a:bodyPr>
          <a:lstStyle/>
          <a:p>
            <a:r>
              <a:rPr lang="en-US" sz="1200" dirty="0">
                <a:latin typeface="Century Gothic" panose="020B0502020202020204" pitchFamily="34" charset="0"/>
              </a:rPr>
              <a:t>1</a:t>
            </a:r>
          </a:p>
        </p:txBody>
      </p:sp>
      <p:sp>
        <p:nvSpPr>
          <p:cNvPr id="26" name="TextBox 25">
            <a:extLst>
              <a:ext uri="{FF2B5EF4-FFF2-40B4-BE49-F238E27FC236}">
                <a16:creationId xmlns:a16="http://schemas.microsoft.com/office/drawing/2014/main" id="{61C952AC-42B9-0D1F-B3ED-B3BEDEBA7C9D}"/>
              </a:ext>
            </a:extLst>
          </p:cNvPr>
          <p:cNvSpPr txBox="1"/>
          <p:nvPr/>
        </p:nvSpPr>
        <p:spPr>
          <a:xfrm>
            <a:off x="7829003" y="43236"/>
            <a:ext cx="226425" cy="276999"/>
          </a:xfrm>
          <a:prstGeom prst="rect">
            <a:avLst/>
          </a:prstGeom>
          <a:noFill/>
        </p:spPr>
        <p:txBody>
          <a:bodyPr wrap="square" rtlCol="0">
            <a:spAutoFit/>
          </a:bodyPr>
          <a:lstStyle/>
          <a:p>
            <a:r>
              <a:rPr lang="en-US" sz="1200" dirty="0">
                <a:latin typeface="Century Gothic" panose="020B0502020202020204" pitchFamily="34" charset="0"/>
              </a:rPr>
              <a:t>2</a:t>
            </a:r>
          </a:p>
        </p:txBody>
      </p:sp>
      <p:sp>
        <p:nvSpPr>
          <p:cNvPr id="27" name="TextBox 26">
            <a:extLst>
              <a:ext uri="{FF2B5EF4-FFF2-40B4-BE49-F238E27FC236}">
                <a16:creationId xmlns:a16="http://schemas.microsoft.com/office/drawing/2014/main" id="{60231DA6-3462-2ADD-B842-7ED926F9664D}"/>
              </a:ext>
            </a:extLst>
          </p:cNvPr>
          <p:cNvSpPr txBox="1"/>
          <p:nvPr/>
        </p:nvSpPr>
        <p:spPr>
          <a:xfrm>
            <a:off x="8072844" y="51943"/>
            <a:ext cx="226425" cy="276999"/>
          </a:xfrm>
          <a:prstGeom prst="rect">
            <a:avLst/>
          </a:prstGeom>
          <a:noFill/>
        </p:spPr>
        <p:txBody>
          <a:bodyPr wrap="square" rtlCol="0">
            <a:spAutoFit/>
          </a:bodyPr>
          <a:lstStyle/>
          <a:p>
            <a:r>
              <a:rPr lang="en-US" sz="1200" dirty="0">
                <a:latin typeface="Century Gothic" panose="020B0502020202020204" pitchFamily="34" charset="0"/>
              </a:rPr>
              <a:t>3</a:t>
            </a:r>
          </a:p>
        </p:txBody>
      </p:sp>
      <p:sp>
        <p:nvSpPr>
          <p:cNvPr id="28" name="TextBox 27">
            <a:extLst>
              <a:ext uri="{FF2B5EF4-FFF2-40B4-BE49-F238E27FC236}">
                <a16:creationId xmlns:a16="http://schemas.microsoft.com/office/drawing/2014/main" id="{6D1BF4B6-FE5F-D621-5968-4A19D53F6928}"/>
              </a:ext>
            </a:extLst>
          </p:cNvPr>
          <p:cNvSpPr txBox="1"/>
          <p:nvPr/>
        </p:nvSpPr>
        <p:spPr>
          <a:xfrm>
            <a:off x="8277936" y="48299"/>
            <a:ext cx="226425" cy="276999"/>
          </a:xfrm>
          <a:prstGeom prst="rect">
            <a:avLst/>
          </a:prstGeom>
          <a:noFill/>
        </p:spPr>
        <p:txBody>
          <a:bodyPr wrap="square" rtlCol="0">
            <a:spAutoFit/>
          </a:bodyPr>
          <a:lstStyle/>
          <a:p>
            <a:r>
              <a:rPr lang="en-US" sz="1200" dirty="0">
                <a:latin typeface="Century Gothic" panose="020B0502020202020204" pitchFamily="34" charset="0"/>
              </a:rPr>
              <a:t>4</a:t>
            </a:r>
          </a:p>
        </p:txBody>
      </p:sp>
      <p:sp>
        <p:nvSpPr>
          <p:cNvPr id="29" name="TextBox 28">
            <a:extLst>
              <a:ext uri="{FF2B5EF4-FFF2-40B4-BE49-F238E27FC236}">
                <a16:creationId xmlns:a16="http://schemas.microsoft.com/office/drawing/2014/main" id="{1EE613E4-4E03-DE7D-17D7-09997E8E5376}"/>
              </a:ext>
            </a:extLst>
          </p:cNvPr>
          <p:cNvSpPr txBox="1"/>
          <p:nvPr/>
        </p:nvSpPr>
        <p:spPr>
          <a:xfrm>
            <a:off x="8495651" y="43943"/>
            <a:ext cx="226425" cy="276999"/>
          </a:xfrm>
          <a:prstGeom prst="rect">
            <a:avLst/>
          </a:prstGeom>
          <a:noFill/>
        </p:spPr>
        <p:txBody>
          <a:bodyPr wrap="square" rtlCol="0">
            <a:spAutoFit/>
          </a:bodyPr>
          <a:lstStyle/>
          <a:p>
            <a:r>
              <a:rPr lang="en-US" sz="1200" dirty="0">
                <a:latin typeface="Century Gothic" panose="020B0502020202020204" pitchFamily="34" charset="0"/>
              </a:rPr>
              <a:t>5</a:t>
            </a:r>
          </a:p>
        </p:txBody>
      </p:sp>
      <p:sp>
        <p:nvSpPr>
          <p:cNvPr id="30" name="TextBox 29">
            <a:extLst>
              <a:ext uri="{FF2B5EF4-FFF2-40B4-BE49-F238E27FC236}">
                <a16:creationId xmlns:a16="http://schemas.microsoft.com/office/drawing/2014/main" id="{E01F4E6F-32AC-6DE4-8DF0-DD8100E36804}"/>
              </a:ext>
            </a:extLst>
          </p:cNvPr>
          <p:cNvSpPr txBox="1"/>
          <p:nvPr/>
        </p:nvSpPr>
        <p:spPr>
          <a:xfrm>
            <a:off x="8726429" y="39587"/>
            <a:ext cx="226425" cy="276999"/>
          </a:xfrm>
          <a:prstGeom prst="rect">
            <a:avLst/>
          </a:prstGeom>
          <a:noFill/>
        </p:spPr>
        <p:txBody>
          <a:bodyPr wrap="square" rtlCol="0">
            <a:spAutoFit/>
          </a:bodyPr>
          <a:lstStyle/>
          <a:p>
            <a:r>
              <a:rPr lang="en-US" sz="1200" dirty="0">
                <a:latin typeface="Century Gothic" panose="020B0502020202020204" pitchFamily="34" charset="0"/>
              </a:rPr>
              <a:t>6</a:t>
            </a:r>
          </a:p>
        </p:txBody>
      </p:sp>
      <p:sp>
        <p:nvSpPr>
          <p:cNvPr id="31" name="TextBox 30">
            <a:extLst>
              <a:ext uri="{FF2B5EF4-FFF2-40B4-BE49-F238E27FC236}">
                <a16:creationId xmlns:a16="http://schemas.microsoft.com/office/drawing/2014/main" id="{308C29B9-FA28-638B-F6AA-2F0895E09D81}"/>
              </a:ext>
            </a:extLst>
          </p:cNvPr>
          <p:cNvSpPr txBox="1"/>
          <p:nvPr/>
        </p:nvSpPr>
        <p:spPr>
          <a:xfrm>
            <a:off x="8957207" y="48294"/>
            <a:ext cx="226425" cy="276999"/>
          </a:xfrm>
          <a:prstGeom prst="rect">
            <a:avLst/>
          </a:prstGeom>
          <a:noFill/>
        </p:spPr>
        <p:txBody>
          <a:bodyPr wrap="square" rtlCol="0">
            <a:spAutoFit/>
          </a:bodyPr>
          <a:lstStyle/>
          <a:p>
            <a:r>
              <a:rPr lang="en-US" sz="1200" dirty="0">
                <a:latin typeface="Century Gothic" panose="020B0502020202020204" pitchFamily="34" charset="0"/>
              </a:rPr>
              <a:t>7</a:t>
            </a:r>
          </a:p>
        </p:txBody>
      </p:sp>
      <p:sp>
        <p:nvSpPr>
          <p:cNvPr id="32" name="TextBox 31">
            <a:extLst>
              <a:ext uri="{FF2B5EF4-FFF2-40B4-BE49-F238E27FC236}">
                <a16:creationId xmlns:a16="http://schemas.microsoft.com/office/drawing/2014/main" id="{FCD0DEE1-EC07-8209-7235-A2B41DF17837}"/>
              </a:ext>
            </a:extLst>
          </p:cNvPr>
          <p:cNvSpPr txBox="1"/>
          <p:nvPr/>
        </p:nvSpPr>
        <p:spPr>
          <a:xfrm>
            <a:off x="7033779" y="61362"/>
            <a:ext cx="742967" cy="276999"/>
          </a:xfrm>
          <a:prstGeom prst="rect">
            <a:avLst/>
          </a:prstGeom>
          <a:noFill/>
        </p:spPr>
        <p:txBody>
          <a:bodyPr wrap="square" rtlCol="0">
            <a:spAutoFit/>
          </a:bodyPr>
          <a:lstStyle/>
          <a:p>
            <a:r>
              <a:rPr lang="en-US" sz="1200" dirty="0">
                <a:latin typeface="Century Gothic" panose="020B0502020202020204" pitchFamily="34" charset="0"/>
              </a:rPr>
              <a:t>week</a:t>
            </a:r>
          </a:p>
        </p:txBody>
      </p:sp>
      <p:pic>
        <p:nvPicPr>
          <p:cNvPr id="33" name="Graphic 32" descr="Clipboard outline">
            <a:extLst>
              <a:ext uri="{FF2B5EF4-FFF2-40B4-BE49-F238E27FC236}">
                <a16:creationId xmlns:a16="http://schemas.microsoft.com/office/drawing/2014/main" id="{D0CACD1B-676E-E468-F0EC-E77033D70DF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71612" y="0"/>
            <a:ext cx="1860206" cy="1453091"/>
          </a:xfrm>
          <a:prstGeom prst="rect">
            <a:avLst/>
          </a:prstGeom>
        </p:spPr>
      </p:pic>
      <p:sp>
        <p:nvSpPr>
          <p:cNvPr id="34" name="TextBox 33">
            <a:extLst>
              <a:ext uri="{FF2B5EF4-FFF2-40B4-BE49-F238E27FC236}">
                <a16:creationId xmlns:a16="http://schemas.microsoft.com/office/drawing/2014/main" id="{5C28992A-493C-3C28-3A56-D22A230D608F}"/>
              </a:ext>
            </a:extLst>
          </p:cNvPr>
          <p:cNvSpPr txBox="1"/>
          <p:nvPr/>
        </p:nvSpPr>
        <p:spPr>
          <a:xfrm>
            <a:off x="1644394" y="550891"/>
            <a:ext cx="1314641" cy="276999"/>
          </a:xfrm>
          <a:prstGeom prst="rect">
            <a:avLst/>
          </a:prstGeom>
          <a:noFill/>
        </p:spPr>
        <p:txBody>
          <a:bodyPr wrap="square">
            <a:spAutoFit/>
          </a:bodyPr>
          <a:lstStyle/>
          <a:p>
            <a:pPr algn="ctr"/>
            <a:r>
              <a:rPr lang="en-US" sz="1200" b="1" cap="small" dirty="0">
                <a:effectLst>
                  <a:outerShdw blurRad="50800" dist="38100" algn="tr" rotWithShape="0">
                    <a:prstClr val="black">
                      <a:alpha val="40000"/>
                    </a:prstClr>
                  </a:outerShdw>
                </a:effectLst>
                <a:latin typeface="Poor Richard" panose="02080502050505020702" pitchFamily="18" charset="77"/>
                <a:ea typeface="Times New Roman" panose="02020603050405020304" pitchFamily="18" charset="0"/>
                <a:cs typeface="Times New Roman" panose="02020603050405020304" pitchFamily="18" charset="0"/>
              </a:rPr>
              <a:t>Home Questions</a:t>
            </a:r>
            <a:endParaRPr lang="en-US" sz="1200" b="1" dirty="0"/>
          </a:p>
        </p:txBody>
      </p:sp>
      <p:sp>
        <p:nvSpPr>
          <p:cNvPr id="35" name="TextBox 34">
            <a:extLst>
              <a:ext uri="{FF2B5EF4-FFF2-40B4-BE49-F238E27FC236}">
                <a16:creationId xmlns:a16="http://schemas.microsoft.com/office/drawing/2014/main" id="{02F772D3-C74A-FEAE-32FE-B642B52EBF69}"/>
              </a:ext>
            </a:extLst>
          </p:cNvPr>
          <p:cNvSpPr txBox="1"/>
          <p:nvPr/>
        </p:nvSpPr>
        <p:spPr>
          <a:xfrm>
            <a:off x="1828775" y="827890"/>
            <a:ext cx="1281164" cy="276999"/>
          </a:xfrm>
          <a:prstGeom prst="rect">
            <a:avLst/>
          </a:prstGeom>
          <a:noFill/>
        </p:spPr>
        <p:txBody>
          <a:bodyPr wrap="square">
            <a:spAutoFit/>
          </a:bodyPr>
          <a:lstStyle/>
          <a:p>
            <a:r>
              <a:rPr lang="en-US" sz="1200" b="1" cap="small" dirty="0">
                <a:effectLst>
                  <a:outerShdw blurRad="50800" dist="38100" algn="tr" rotWithShape="0">
                    <a:prstClr val="black">
                      <a:alpha val="40000"/>
                    </a:prstClr>
                  </a:outerShdw>
                </a:effectLst>
                <a:latin typeface="Poor Richard" panose="02080502050505020702" pitchFamily="18" charset="77"/>
                <a:ea typeface="Times New Roman" panose="02020603050405020304" pitchFamily="18" charset="0"/>
                <a:cs typeface="Times New Roman" panose="02020603050405020304" pitchFamily="18" charset="0"/>
              </a:rPr>
              <a:t>for Week 2</a:t>
            </a:r>
            <a:endParaRPr lang="en-US" sz="1200" b="1" dirty="0"/>
          </a:p>
        </p:txBody>
      </p:sp>
    </p:spTree>
    <p:extLst>
      <p:ext uri="{BB962C8B-B14F-4D97-AF65-F5344CB8AC3E}">
        <p14:creationId xmlns:p14="http://schemas.microsoft.com/office/powerpoint/2010/main" val="947467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3E67508-B923-924E-BCC4-8A2CBAF9F48C}"/>
              </a:ext>
            </a:extLst>
          </p:cNvPr>
          <p:cNvSpPr/>
          <p:nvPr/>
        </p:nvSpPr>
        <p:spPr>
          <a:xfrm>
            <a:off x="0" y="0"/>
            <a:ext cx="4511040" cy="7094250"/>
          </a:xfrm>
          <a:prstGeom prst="rect">
            <a:avLst/>
          </a:prstGeom>
        </p:spPr>
        <p:txBody>
          <a:bodyPr wrap="square">
            <a:spAutoFit/>
          </a:bodyPr>
          <a:lstStyle/>
          <a:p>
            <a:pPr marL="342900" marR="0" lvl="0" indent="-342900">
              <a:spcBef>
                <a:spcPts val="0"/>
              </a:spcBef>
              <a:spcAft>
                <a:spcPts val="0"/>
              </a:spcAft>
              <a:buFont typeface="+mj-lt"/>
              <a:buAutoNum type="arabicPeriod" startAt="2"/>
              <a:tabLst>
                <a:tab pos="457200" algn="l"/>
              </a:tabLst>
            </a:pPr>
            <a:r>
              <a:rPr lang="en-US" sz="1200" b="1" dirty="0">
                <a:ea typeface="Times New Roman" panose="02020603050405020304" pitchFamily="18" charset="0"/>
              </a:rPr>
              <a:t>The Status of the disciples</a:t>
            </a:r>
          </a:p>
          <a:p>
            <a:pPr marL="349250" marR="0" lvl="0" indent="-168275">
              <a:spcBef>
                <a:spcPts val="0"/>
              </a:spcBef>
              <a:spcAft>
                <a:spcPts val="0"/>
              </a:spcAft>
              <a:buFontTx/>
              <a:buChar char="-"/>
              <a:tabLst>
                <a:tab pos="457200" algn="l"/>
              </a:tabLst>
            </a:pPr>
            <a:r>
              <a:rPr lang="en-US" sz="1100" dirty="0">
                <a:ea typeface="Times New Roman" panose="02020603050405020304" pitchFamily="18" charset="0"/>
              </a:rPr>
              <a:t>Acts 19:1 – since this chapter break follows so closely after information on Apollos, it seems these disciples were Apollos’ followers in Ephesus.</a:t>
            </a:r>
          </a:p>
          <a:p>
            <a:pPr marL="349250" marR="0" lvl="0" indent="-168275">
              <a:spcBef>
                <a:spcPts val="0"/>
              </a:spcBef>
              <a:spcAft>
                <a:spcPts val="0"/>
              </a:spcAft>
              <a:tabLst>
                <a:tab pos="457200" algn="l"/>
              </a:tabLst>
            </a:pPr>
            <a:endParaRPr lang="en-US" sz="1100" dirty="0">
              <a:ea typeface="Times New Roman" panose="02020603050405020304" pitchFamily="18" charset="0"/>
            </a:endParaRPr>
          </a:p>
          <a:p>
            <a:pPr marL="349250" marR="0" lvl="0" indent="-168275">
              <a:spcBef>
                <a:spcPts val="0"/>
              </a:spcBef>
              <a:spcAft>
                <a:spcPts val="0"/>
              </a:spcAft>
              <a:buFontTx/>
              <a:buChar char="-"/>
              <a:tabLst>
                <a:tab pos="457200" algn="l"/>
              </a:tabLst>
            </a:pPr>
            <a:r>
              <a:rPr lang="en-US" sz="1100" dirty="0">
                <a:ea typeface="Times New Roman" panose="02020603050405020304" pitchFamily="18" charset="0"/>
              </a:rPr>
              <a:t>Acts 19:1-7 – Paul asks about the Holy Spirit, then asks of Jesus Christ. The people believed in Jesus, then they received the Holy Spirit</a:t>
            </a:r>
          </a:p>
          <a:p>
            <a:pPr marL="349250" marR="0" lvl="0" indent="-168275">
              <a:spcBef>
                <a:spcPts val="0"/>
              </a:spcBef>
              <a:spcAft>
                <a:spcPts val="0"/>
              </a:spcAft>
              <a:tabLst>
                <a:tab pos="457200" algn="l"/>
              </a:tabLst>
            </a:pPr>
            <a:endParaRPr lang="en-US" sz="1100" dirty="0">
              <a:ea typeface="Times New Roman" panose="02020603050405020304" pitchFamily="18" charset="0"/>
            </a:endParaRPr>
          </a:p>
          <a:p>
            <a:pPr marL="349250" marR="0" lvl="0" indent="-168275">
              <a:spcBef>
                <a:spcPts val="0"/>
              </a:spcBef>
              <a:spcAft>
                <a:spcPts val="0"/>
              </a:spcAft>
              <a:buFontTx/>
              <a:buChar char="-"/>
              <a:tabLst>
                <a:tab pos="457200" algn="l"/>
              </a:tabLst>
            </a:pPr>
            <a:r>
              <a:rPr lang="en-US" sz="1100" dirty="0">
                <a:ea typeface="Times New Roman" panose="02020603050405020304" pitchFamily="18" charset="0"/>
              </a:rPr>
              <a:t>Acts 19:6 – Tongues – a common way to verify whether the Holy Spirit had come into a person’s life (Acts 10:45 – Cornelius – showed the Jews in Jerusalem that Gentiles could be saved). This sign is not a doctrine for a “second blessing,” but simply one of the “manifestations” of the Holy Spirit.</a:t>
            </a:r>
          </a:p>
          <a:p>
            <a:pPr marL="228600" lvl="0" indent="-228600">
              <a:buFont typeface="+mj-lt"/>
              <a:buAutoNum type="arabicPeriod" startAt="3"/>
            </a:pPr>
            <a:endParaRPr lang="en-US" sz="1200" b="1" dirty="0"/>
          </a:p>
          <a:p>
            <a:pPr marL="228600" lvl="0" indent="-228600">
              <a:buFont typeface="+mj-lt"/>
              <a:buAutoNum type="arabicPeriod" startAt="3"/>
            </a:pPr>
            <a:r>
              <a:rPr lang="en-US" sz="1200" b="1" dirty="0"/>
              <a:t>Status of Ephesus</a:t>
            </a:r>
          </a:p>
          <a:p>
            <a:pPr marL="171450" lvl="0" indent="-171450">
              <a:buFontTx/>
              <a:buChar char="-"/>
            </a:pPr>
            <a:r>
              <a:rPr lang="en-US" sz="1100" dirty="0"/>
              <a:t>3</a:t>
            </a:r>
            <a:r>
              <a:rPr lang="en-US" sz="1100" baseline="30000" dirty="0"/>
              <a:t>rd</a:t>
            </a:r>
            <a:r>
              <a:rPr lang="en-US" sz="1100" dirty="0"/>
              <a:t> or 4</a:t>
            </a:r>
            <a:r>
              <a:rPr lang="en-US" sz="1100" baseline="30000" dirty="0"/>
              <a:t>th</a:t>
            </a:r>
            <a:r>
              <a:rPr lang="en-US" sz="1100" dirty="0"/>
              <a:t> largest city in the Roman Empire (Rome-Alexandria-Antioch-Ephesus. Pop: 250,000)</a:t>
            </a:r>
          </a:p>
          <a:p>
            <a:pPr marL="171450" lvl="0" indent="-171450">
              <a:buFontTx/>
              <a:buChar char="-"/>
            </a:pPr>
            <a:endParaRPr lang="en-US" sz="1100" dirty="0"/>
          </a:p>
          <a:p>
            <a:pPr marL="171450" lvl="0" indent="-171450">
              <a:buFontTx/>
              <a:buChar char="-"/>
            </a:pPr>
            <a:r>
              <a:rPr lang="en-US" sz="1100" dirty="0"/>
              <a:t> Elegant Architecture.</a:t>
            </a:r>
            <a:endParaRPr lang="en-US" sz="1100" b="1" i="1" dirty="0"/>
          </a:p>
          <a:p>
            <a:pPr marL="171450" lvl="0" indent="-171450">
              <a:buFontTx/>
              <a:buChar char="-"/>
            </a:pPr>
            <a:endParaRPr lang="en-US" sz="1100" b="1" i="1" dirty="0"/>
          </a:p>
          <a:p>
            <a:pPr marL="171450" lvl="0" indent="-171450">
              <a:buFontTx/>
              <a:buChar char="-"/>
            </a:pPr>
            <a:r>
              <a:rPr lang="en-US" sz="1100" dirty="0"/>
              <a:t>Principle center of magic for the ancient world. “Of all ancient Graeco-Roman cities, Ephesus…was by far the most hospitable to magicians, sorcerers, and characters of all sorts…” [Bruce Metzger, “St. Paul and the Magicians,” p. 27]</a:t>
            </a:r>
            <a:endParaRPr lang="en-US" sz="1100" b="1" i="1" dirty="0"/>
          </a:p>
          <a:p>
            <a:pPr marL="171450" lvl="0" indent="-171450">
              <a:buFontTx/>
              <a:buChar char="-"/>
            </a:pPr>
            <a:endParaRPr lang="en-US" sz="1100" b="1" i="1" dirty="0"/>
          </a:p>
          <a:p>
            <a:pPr marL="171450" lvl="0" indent="-171450">
              <a:buFontTx/>
              <a:buChar char="-"/>
            </a:pPr>
            <a:r>
              <a:rPr lang="en-US" sz="1100" dirty="0"/>
              <a:t>Temple of Artemis – one of the seven wonders of the ancient world. The purchase of silver shrines and images produced a lucrative business for the craftsmen. Artemis is the Greek name for the Roman goddess Diana, the goddess of fertility. Worship was very sexual and her temple served by many prostitute priestesses.</a:t>
            </a:r>
          </a:p>
          <a:p>
            <a:pPr marL="171450" lvl="0" indent="-171450">
              <a:buFontTx/>
              <a:buChar char="-"/>
            </a:pPr>
            <a:endParaRPr lang="en-US" sz="1100" dirty="0"/>
          </a:p>
          <a:p>
            <a:pPr lvl="1"/>
            <a:r>
              <a:rPr lang="en-US" sz="1100" dirty="0"/>
              <a:t>Acts 19:35 – “The city clerk quieted the crowd and said: ‘Men of Ephesus, doesn’t all the world know that the city of Ephesus is the guardian of the temple of the great Artemis and of her image, which fell from heaven?...”</a:t>
            </a:r>
            <a:endParaRPr lang="en-US" sz="1100" b="1" dirty="0"/>
          </a:p>
          <a:p>
            <a:pPr lvl="0"/>
            <a:endParaRPr lang="en-US" sz="1100" dirty="0"/>
          </a:p>
          <a:p>
            <a:pPr marL="171450" lvl="0" indent="-171450">
              <a:buFontTx/>
              <a:buChar char="-"/>
            </a:pPr>
            <a:r>
              <a:rPr lang="en-US" sz="1100" dirty="0"/>
              <a:t>Fetish Factory – “Ephesian Writings” – Ancient documents containing spells and formulae to be placed in small cylinders or lockets to wear around the neck or elsewhere about the person. [F. F. Bruce, “Paul: Apostle of the Heart Set Free,” p. 291] </a:t>
            </a:r>
          </a:p>
          <a:p>
            <a:pPr lvl="0"/>
            <a:endParaRPr lang="en-US" sz="1200" dirty="0"/>
          </a:p>
        </p:txBody>
      </p:sp>
      <p:sp>
        <p:nvSpPr>
          <p:cNvPr id="5" name="TextBox 4">
            <a:extLst>
              <a:ext uri="{FF2B5EF4-FFF2-40B4-BE49-F238E27FC236}">
                <a16:creationId xmlns:a16="http://schemas.microsoft.com/office/drawing/2014/main" id="{EB683687-A586-83A3-DDBF-73BE7AE33F0F}"/>
              </a:ext>
            </a:extLst>
          </p:cNvPr>
          <p:cNvSpPr txBox="1"/>
          <p:nvPr/>
        </p:nvSpPr>
        <p:spPr>
          <a:xfrm>
            <a:off x="0" y="7067688"/>
            <a:ext cx="357188" cy="261610"/>
          </a:xfrm>
          <a:prstGeom prst="rect">
            <a:avLst/>
          </a:prstGeom>
          <a:noFill/>
        </p:spPr>
        <p:txBody>
          <a:bodyPr wrap="square" rtlCol="0">
            <a:spAutoFit/>
          </a:bodyPr>
          <a:lstStyle/>
          <a:p>
            <a:r>
              <a:rPr lang="en-US" sz="1100" b="1" dirty="0"/>
              <a:t>2</a:t>
            </a:r>
          </a:p>
        </p:txBody>
      </p:sp>
      <p:sp>
        <p:nvSpPr>
          <p:cNvPr id="6" name="TextBox 5">
            <a:extLst>
              <a:ext uri="{FF2B5EF4-FFF2-40B4-BE49-F238E27FC236}">
                <a16:creationId xmlns:a16="http://schemas.microsoft.com/office/drawing/2014/main" id="{64B085D1-FC33-A639-05F0-1247F4698B82}"/>
              </a:ext>
            </a:extLst>
          </p:cNvPr>
          <p:cNvSpPr txBox="1"/>
          <p:nvPr/>
        </p:nvSpPr>
        <p:spPr>
          <a:xfrm>
            <a:off x="9000331" y="7053400"/>
            <a:ext cx="357188" cy="261610"/>
          </a:xfrm>
          <a:prstGeom prst="rect">
            <a:avLst/>
          </a:prstGeom>
          <a:noFill/>
        </p:spPr>
        <p:txBody>
          <a:bodyPr wrap="square" rtlCol="0">
            <a:spAutoFit/>
          </a:bodyPr>
          <a:lstStyle/>
          <a:p>
            <a:r>
              <a:rPr lang="en-US" sz="1100" b="1" dirty="0"/>
              <a:t>7</a:t>
            </a:r>
          </a:p>
        </p:txBody>
      </p:sp>
      <p:sp>
        <p:nvSpPr>
          <p:cNvPr id="7" name="Rectangle 6">
            <a:extLst>
              <a:ext uri="{FF2B5EF4-FFF2-40B4-BE49-F238E27FC236}">
                <a16:creationId xmlns:a16="http://schemas.microsoft.com/office/drawing/2014/main" id="{B233DB44-784A-12F9-FF05-D9CB3D46AFC5}"/>
              </a:ext>
            </a:extLst>
          </p:cNvPr>
          <p:cNvSpPr/>
          <p:nvPr/>
        </p:nvSpPr>
        <p:spPr>
          <a:xfrm>
            <a:off x="4725727" y="0"/>
            <a:ext cx="4453198" cy="338554"/>
          </a:xfrm>
          <a:prstGeom prst="rect">
            <a:avLst/>
          </a:prstGeom>
        </p:spPr>
        <p:txBody>
          <a:bodyPr wrap="square">
            <a:spAutoFit/>
          </a:bodyPr>
          <a:lstStyle/>
          <a:p>
            <a:pPr marL="12700" lvl="5">
              <a:tabLst>
                <a:tab pos="1649413" algn="l"/>
              </a:tabLst>
            </a:pPr>
            <a:r>
              <a:rPr lang="en-US" sz="1600" b="1" dirty="0"/>
              <a:t>Notes:</a:t>
            </a:r>
          </a:p>
        </p:txBody>
      </p:sp>
    </p:spTree>
    <p:extLst>
      <p:ext uri="{BB962C8B-B14F-4D97-AF65-F5344CB8AC3E}">
        <p14:creationId xmlns:p14="http://schemas.microsoft.com/office/powerpoint/2010/main" val="933439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B1DEE4C-95AA-20B7-AB32-27A66200EA3E}"/>
              </a:ext>
            </a:extLst>
          </p:cNvPr>
          <p:cNvSpPr txBox="1"/>
          <p:nvPr/>
        </p:nvSpPr>
        <p:spPr>
          <a:xfrm>
            <a:off x="9000331" y="7053400"/>
            <a:ext cx="357188" cy="261610"/>
          </a:xfrm>
          <a:prstGeom prst="rect">
            <a:avLst/>
          </a:prstGeom>
          <a:noFill/>
        </p:spPr>
        <p:txBody>
          <a:bodyPr wrap="square" rtlCol="0">
            <a:spAutoFit/>
          </a:bodyPr>
          <a:lstStyle/>
          <a:p>
            <a:r>
              <a:rPr lang="en-US" sz="1100" b="1" dirty="0"/>
              <a:t>3</a:t>
            </a:r>
          </a:p>
        </p:txBody>
      </p:sp>
      <p:sp>
        <p:nvSpPr>
          <p:cNvPr id="7" name="TextBox 6">
            <a:extLst>
              <a:ext uri="{FF2B5EF4-FFF2-40B4-BE49-F238E27FC236}">
                <a16:creationId xmlns:a16="http://schemas.microsoft.com/office/drawing/2014/main" id="{9BCD3ED4-118B-E5AD-0FDD-609666805C64}"/>
              </a:ext>
            </a:extLst>
          </p:cNvPr>
          <p:cNvSpPr txBox="1"/>
          <p:nvPr/>
        </p:nvSpPr>
        <p:spPr>
          <a:xfrm>
            <a:off x="0" y="7067688"/>
            <a:ext cx="357188" cy="261610"/>
          </a:xfrm>
          <a:prstGeom prst="rect">
            <a:avLst/>
          </a:prstGeom>
          <a:noFill/>
        </p:spPr>
        <p:txBody>
          <a:bodyPr wrap="square" rtlCol="0">
            <a:spAutoFit/>
          </a:bodyPr>
          <a:lstStyle/>
          <a:p>
            <a:r>
              <a:rPr lang="en-US" sz="1100" b="1" dirty="0"/>
              <a:t>6</a:t>
            </a:r>
          </a:p>
        </p:txBody>
      </p:sp>
      <p:sp>
        <p:nvSpPr>
          <p:cNvPr id="8" name="Rectangle 7">
            <a:extLst>
              <a:ext uri="{FF2B5EF4-FFF2-40B4-BE49-F238E27FC236}">
                <a16:creationId xmlns:a16="http://schemas.microsoft.com/office/drawing/2014/main" id="{6BF535E7-847C-9801-3971-9A23EDF3F46B}"/>
              </a:ext>
            </a:extLst>
          </p:cNvPr>
          <p:cNvSpPr/>
          <p:nvPr/>
        </p:nvSpPr>
        <p:spPr>
          <a:xfrm>
            <a:off x="4688127" y="0"/>
            <a:ext cx="4660900" cy="7355860"/>
          </a:xfrm>
          <a:prstGeom prst="rect">
            <a:avLst/>
          </a:prstGeom>
        </p:spPr>
        <p:txBody>
          <a:bodyPr>
            <a:spAutoFit/>
          </a:bodyPr>
          <a:lstStyle/>
          <a:p>
            <a:pPr marL="228600" lvl="0" indent="-228600">
              <a:buFont typeface="+mj-lt"/>
              <a:buAutoNum type="arabicPeriod" startAt="4"/>
            </a:pPr>
            <a:r>
              <a:rPr lang="en-US" sz="1200" b="1" dirty="0"/>
              <a:t>The Characteristics of Paul’s ministry</a:t>
            </a:r>
          </a:p>
          <a:p>
            <a:pPr lvl="0"/>
            <a:r>
              <a:rPr lang="en-US" sz="1100" b="1" dirty="0"/>
              <a:t>Paul Started with the Jewish People</a:t>
            </a:r>
          </a:p>
          <a:p>
            <a:pPr marL="171450" lvl="0" indent="-171450">
              <a:buFontTx/>
              <a:buChar char="-"/>
            </a:pPr>
            <a:r>
              <a:rPr lang="en-US" sz="1100" dirty="0"/>
              <a:t>Acts 19:8-9a – Paul spent three months in the synagogue.</a:t>
            </a:r>
          </a:p>
          <a:p>
            <a:pPr lvl="0"/>
            <a:endParaRPr lang="en-US" sz="1100" dirty="0"/>
          </a:p>
          <a:p>
            <a:r>
              <a:rPr lang="en-US" sz="1100" b="1" dirty="0"/>
              <a:t>Paul Moved to a Lecture Hall to train His Kingdom Advancers!</a:t>
            </a:r>
            <a:endParaRPr lang="en-US" sz="1100" dirty="0"/>
          </a:p>
          <a:p>
            <a:pPr marL="171450" lvl="0" indent="-171450">
              <a:buFontTx/>
              <a:buChar char="-"/>
            </a:pPr>
            <a:r>
              <a:rPr lang="en-US" sz="1100" dirty="0"/>
              <a:t>Acts 19:9a-10 – Paul taught for two years in the lecture hall of Tyrannus.</a:t>
            </a:r>
            <a:endParaRPr lang="en-US" sz="1100" b="1" i="1" dirty="0"/>
          </a:p>
          <a:p>
            <a:pPr marL="628650" lvl="1" indent="-171450">
              <a:buFontTx/>
              <a:buChar char="-"/>
            </a:pPr>
            <a:r>
              <a:rPr lang="en-US" sz="1100" dirty="0"/>
              <a:t>The city of Ephesus took a “siesta” starting at 11:00 am. Paul probably taught in the lecture hall from 11:00 – 4:00.</a:t>
            </a:r>
            <a:endParaRPr lang="en-US" sz="1100" b="1" dirty="0"/>
          </a:p>
          <a:p>
            <a:pPr marL="628650" lvl="1" indent="-171450">
              <a:buFontTx/>
              <a:buChar char="-"/>
            </a:pPr>
            <a:r>
              <a:rPr lang="en-US" sz="1100" dirty="0"/>
              <a:t>Paul was training people to bring transformation to the Province of Asia. This were people Paul was sending out into their Spheres of Influence. He was training gifted believers by providing them with the tools, commissioning them with Spiritual anointing for ministry in Christ’s power, and sending them out – v. 10, “This went on for two years, so that all the Jews and Greeks who lived in the province of Asia heard the word of the Lord.” </a:t>
            </a:r>
            <a:endParaRPr lang="en-US" sz="1100" b="1" dirty="0"/>
          </a:p>
          <a:p>
            <a:pPr marL="11113" lvl="1">
              <a:buFontTx/>
              <a:buChar char="-"/>
            </a:pPr>
            <a:endParaRPr lang="en-US" sz="1100" b="1" dirty="0"/>
          </a:p>
          <a:p>
            <a:pPr marL="11113" lvl="1"/>
            <a:r>
              <a:rPr lang="en-US" sz="1100" b="1" dirty="0"/>
              <a:t>Paul Engaged in and Trained His Kingdom Advancers in the Work of Spiritual Warfare.</a:t>
            </a:r>
          </a:p>
          <a:p>
            <a:pPr marL="11113" lvl="1"/>
            <a:endParaRPr lang="en-US" sz="1050" b="1" dirty="0"/>
          </a:p>
          <a:p>
            <a:pPr marL="171450" indent="-171450">
              <a:buFontTx/>
              <a:buChar char="-"/>
            </a:pPr>
            <a:r>
              <a:rPr lang="en-US" sz="1050" b="1" dirty="0"/>
              <a:t>First, Spiritual Warfare is beyond flesh and bloo</a:t>
            </a:r>
            <a:r>
              <a:rPr lang="en-US" sz="1050" dirty="0"/>
              <a:t>d [Eph 6:12; 2 Cor 10:3-6]</a:t>
            </a:r>
            <a:endParaRPr lang="en-US" sz="1050" b="1" i="1" dirty="0"/>
          </a:p>
          <a:p>
            <a:pPr marL="628650" lvl="1" indent="-171450">
              <a:buFontTx/>
              <a:buChar char="-"/>
            </a:pPr>
            <a:r>
              <a:rPr lang="en-US" sz="1050" dirty="0"/>
              <a:t>1 Cor 15:32 – “If I fought wild beasts in Ephesus for merely human reasons, …”</a:t>
            </a:r>
            <a:endParaRPr lang="en-US" sz="1050" b="1" dirty="0"/>
          </a:p>
          <a:p>
            <a:pPr marL="628650" lvl="1" indent="-171450">
              <a:buFontTx/>
              <a:buChar char="-"/>
            </a:pPr>
            <a:endParaRPr lang="en-US" sz="1050" b="1" dirty="0"/>
          </a:p>
          <a:p>
            <a:pPr marL="182563" lvl="1" indent="-171450">
              <a:buFontTx/>
              <a:buChar char="-"/>
            </a:pPr>
            <a:r>
              <a:rPr lang="en-US" sz="1050" b="1" dirty="0"/>
              <a:t>Second, Paul taught a strategy for engaging in Spiritual Warfare:</a:t>
            </a:r>
          </a:p>
          <a:p>
            <a:pPr marL="11113" lvl="1"/>
            <a:endParaRPr lang="en-US" sz="1050" b="1" dirty="0"/>
          </a:p>
          <a:p>
            <a:pPr marL="639763" lvl="2" indent="-171450">
              <a:buFontTx/>
              <a:buChar char="-"/>
            </a:pPr>
            <a:r>
              <a:rPr lang="en-US" sz="1050" b="1" dirty="0"/>
              <a:t>Ground Level Warfare. </a:t>
            </a:r>
            <a:r>
              <a:rPr lang="en-US" sz="1050" dirty="0"/>
              <a:t>Encounters with the work of the devil focused on the individual on a personal, physical, spiritual, emotional level.</a:t>
            </a:r>
          </a:p>
          <a:p>
            <a:pPr marL="628650" lvl="2"/>
            <a:r>
              <a:rPr lang="en-US" sz="1050" dirty="0"/>
              <a:t>Acts 19:11-18 – “God did extraordinary miracles through Paul, so that even handkerchiefs and aprons that had touched him were taken to the sick, and their illnesses were cured and the evil spirits left them.”</a:t>
            </a:r>
            <a:endParaRPr lang="en-US" sz="1050" b="1" dirty="0"/>
          </a:p>
          <a:p>
            <a:pPr marL="1096963" lvl="4" indent="-171450">
              <a:buFontTx/>
              <a:buChar char="-"/>
            </a:pPr>
            <a:r>
              <a:rPr lang="en-US" sz="1050" dirty="0"/>
              <a:t>God moved extraordinary ways teaching the people to advance God’s Kingdom with expectation – beyond the usual…</a:t>
            </a:r>
            <a:endParaRPr lang="en-US" sz="1050" b="1" dirty="0"/>
          </a:p>
          <a:p>
            <a:pPr marL="639763" lvl="3" indent="-171450">
              <a:buFontTx/>
              <a:buChar char="-"/>
            </a:pPr>
            <a:r>
              <a:rPr lang="en-US" sz="1050" b="1" dirty="0"/>
              <a:t>Occult Level Warfare. </a:t>
            </a:r>
            <a:r>
              <a:rPr lang="en-US" sz="1050" dirty="0"/>
              <a:t>Encountering and fighting against demonic presence that is invited in through human activity and spiritual action.</a:t>
            </a:r>
          </a:p>
          <a:p>
            <a:pPr marL="641350" lvl="3"/>
            <a:r>
              <a:rPr lang="en-US" sz="1050" dirty="0"/>
              <a:t>Acts 19:19 –- False prophets exposed and the authority of Christ revealed.</a:t>
            </a:r>
          </a:p>
          <a:p>
            <a:pPr marL="1096963" lvl="4" indent="-171450">
              <a:buFontTx/>
              <a:buChar char="-"/>
            </a:pPr>
            <a:r>
              <a:rPr lang="en-US" sz="1050" dirty="0"/>
              <a:t>God’s miraculous transformation of the occult results in the burning of a wealth of books</a:t>
            </a:r>
            <a:endParaRPr lang="en-US" sz="1050" b="1" dirty="0"/>
          </a:p>
          <a:p>
            <a:pPr marL="628650" lvl="4" indent="-168275">
              <a:buFontTx/>
              <a:buChar char="-"/>
            </a:pPr>
            <a:r>
              <a:rPr lang="en-US" sz="1050" b="1" dirty="0"/>
              <a:t>Strategic Level Warfare. </a:t>
            </a:r>
            <a:r>
              <a:rPr lang="en-US" sz="1050" dirty="0"/>
              <a:t>Taking on the strong holds of a region, nation, continent, denomination, government, etc. where the devil has established a strong hierarchy of control and manipulation.</a:t>
            </a:r>
          </a:p>
          <a:p>
            <a:pPr marL="641350" lvl="4"/>
            <a:r>
              <a:rPr lang="en-US" sz="1050" dirty="0"/>
              <a:t>Acts 19:23-41 – invading Diana’s territory.</a:t>
            </a:r>
            <a:endParaRPr lang="en-US" sz="1050" b="1" dirty="0"/>
          </a:p>
        </p:txBody>
      </p:sp>
      <p:grpSp>
        <p:nvGrpSpPr>
          <p:cNvPr id="9" name="Canvas 9">
            <a:extLst>
              <a:ext uri="{FF2B5EF4-FFF2-40B4-BE49-F238E27FC236}">
                <a16:creationId xmlns:a16="http://schemas.microsoft.com/office/drawing/2014/main" id="{38549491-A4AC-2789-512B-F3780B97E78A}"/>
              </a:ext>
            </a:extLst>
          </p:cNvPr>
          <p:cNvGrpSpPr/>
          <p:nvPr/>
        </p:nvGrpSpPr>
        <p:grpSpPr>
          <a:xfrm>
            <a:off x="27796" y="99787"/>
            <a:ext cx="558800" cy="254000"/>
            <a:chOff x="0" y="0"/>
            <a:chExt cx="558800" cy="254000"/>
          </a:xfrm>
        </p:grpSpPr>
        <p:sp>
          <p:nvSpPr>
            <p:cNvPr id="10" name="Rectangle 9">
              <a:extLst>
                <a:ext uri="{FF2B5EF4-FFF2-40B4-BE49-F238E27FC236}">
                  <a16:creationId xmlns:a16="http://schemas.microsoft.com/office/drawing/2014/main" id="{1C10A89B-F005-2B6F-8DE0-DF1DB53FB722}"/>
                </a:ext>
              </a:extLst>
            </p:cNvPr>
            <p:cNvSpPr/>
            <p:nvPr/>
          </p:nvSpPr>
          <p:spPr>
            <a:xfrm>
              <a:off x="0" y="0"/>
              <a:ext cx="558800" cy="254000"/>
            </a:xfrm>
            <a:prstGeom prst="rect">
              <a:avLst/>
            </a:prstGeom>
            <a:solidFill>
              <a:srgbClr val="99CCFF">
                <a:alpha val="60001"/>
              </a:srgbClr>
            </a:solidFill>
            <a:ln>
              <a:noFill/>
            </a:ln>
          </p:spPr>
        </p:sp>
        <p:sp>
          <p:nvSpPr>
            <p:cNvPr id="11" name="Freeform 10">
              <a:extLst>
                <a:ext uri="{FF2B5EF4-FFF2-40B4-BE49-F238E27FC236}">
                  <a16:creationId xmlns:a16="http://schemas.microsoft.com/office/drawing/2014/main" id="{F46E4E27-C2AD-6B98-C71D-1CA4AECD9FB7}"/>
                </a:ext>
              </a:extLst>
            </p:cNvPr>
            <p:cNvSpPr>
              <a:spLocks noRot="1" noChangeAspect="1" noEditPoints="1" noChangeArrowheads="1" noChangeShapeType="1" noTextEdit="1"/>
            </p:cNvSpPr>
            <p:nvPr/>
          </p:nvSpPr>
          <p:spPr bwMode="auto">
            <a:xfrm>
              <a:off x="17145" y="104775"/>
              <a:ext cx="81280" cy="80010"/>
            </a:xfrm>
            <a:custGeom>
              <a:avLst/>
              <a:gdLst>
                <a:gd name="T0" fmla="*/ 64 w 128"/>
                <a:gd name="T1" fmla="*/ 126 h 126"/>
                <a:gd name="T2" fmla="*/ 51 w 128"/>
                <a:gd name="T3" fmla="*/ 124 h 126"/>
                <a:gd name="T4" fmla="*/ 39 w 128"/>
                <a:gd name="T5" fmla="*/ 120 h 126"/>
                <a:gd name="T6" fmla="*/ 29 w 128"/>
                <a:gd name="T7" fmla="*/ 114 h 126"/>
                <a:gd name="T8" fmla="*/ 19 w 128"/>
                <a:gd name="T9" fmla="*/ 107 h 126"/>
                <a:gd name="T10" fmla="*/ 12 w 128"/>
                <a:gd name="T11" fmla="*/ 97 h 126"/>
                <a:gd name="T12" fmla="*/ 6 w 128"/>
                <a:gd name="T13" fmla="*/ 87 h 126"/>
                <a:gd name="T14" fmla="*/ 2 w 128"/>
                <a:gd name="T15" fmla="*/ 75 h 126"/>
                <a:gd name="T16" fmla="*/ 0 w 128"/>
                <a:gd name="T17" fmla="*/ 62 h 126"/>
                <a:gd name="T18" fmla="*/ 2 w 128"/>
                <a:gd name="T19" fmla="*/ 49 h 126"/>
                <a:gd name="T20" fmla="*/ 6 w 128"/>
                <a:gd name="T21" fmla="*/ 38 h 126"/>
                <a:gd name="T22" fmla="*/ 12 w 128"/>
                <a:gd name="T23" fmla="*/ 28 h 126"/>
                <a:gd name="T24" fmla="*/ 19 w 128"/>
                <a:gd name="T25" fmla="*/ 18 h 126"/>
                <a:gd name="T26" fmla="*/ 29 w 128"/>
                <a:gd name="T27" fmla="*/ 11 h 126"/>
                <a:gd name="T28" fmla="*/ 39 w 128"/>
                <a:gd name="T29" fmla="*/ 4 h 126"/>
                <a:gd name="T30" fmla="*/ 51 w 128"/>
                <a:gd name="T31" fmla="*/ 1 h 126"/>
                <a:gd name="T32" fmla="*/ 64 w 128"/>
                <a:gd name="T33" fmla="*/ 0 h 126"/>
                <a:gd name="T34" fmla="*/ 77 w 128"/>
                <a:gd name="T35" fmla="*/ 1 h 126"/>
                <a:gd name="T36" fmla="*/ 89 w 128"/>
                <a:gd name="T37" fmla="*/ 4 h 126"/>
                <a:gd name="T38" fmla="*/ 99 w 128"/>
                <a:gd name="T39" fmla="*/ 11 h 126"/>
                <a:gd name="T40" fmla="*/ 109 w 128"/>
                <a:gd name="T41" fmla="*/ 18 h 126"/>
                <a:gd name="T42" fmla="*/ 116 w 128"/>
                <a:gd name="T43" fmla="*/ 28 h 126"/>
                <a:gd name="T44" fmla="*/ 123 w 128"/>
                <a:gd name="T45" fmla="*/ 38 h 126"/>
                <a:gd name="T46" fmla="*/ 126 w 128"/>
                <a:gd name="T47" fmla="*/ 49 h 126"/>
                <a:gd name="T48" fmla="*/ 128 w 128"/>
                <a:gd name="T49" fmla="*/ 62 h 126"/>
                <a:gd name="T50" fmla="*/ 126 w 128"/>
                <a:gd name="T51" fmla="*/ 75 h 126"/>
                <a:gd name="T52" fmla="*/ 123 w 128"/>
                <a:gd name="T53" fmla="*/ 87 h 126"/>
                <a:gd name="T54" fmla="*/ 116 w 128"/>
                <a:gd name="T55" fmla="*/ 97 h 126"/>
                <a:gd name="T56" fmla="*/ 109 w 128"/>
                <a:gd name="T57" fmla="*/ 107 h 126"/>
                <a:gd name="T58" fmla="*/ 99 w 128"/>
                <a:gd name="T59" fmla="*/ 114 h 126"/>
                <a:gd name="T60" fmla="*/ 89 w 128"/>
                <a:gd name="T61" fmla="*/ 120 h 126"/>
                <a:gd name="T62" fmla="*/ 77 w 128"/>
                <a:gd name="T63" fmla="*/ 124 h 126"/>
                <a:gd name="T64" fmla="*/ 64 w 128"/>
                <a:gd name="T65"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8" h="126">
                  <a:moveTo>
                    <a:pt x="64" y="126"/>
                  </a:moveTo>
                  <a:lnTo>
                    <a:pt x="51" y="124"/>
                  </a:lnTo>
                  <a:lnTo>
                    <a:pt x="39" y="120"/>
                  </a:lnTo>
                  <a:lnTo>
                    <a:pt x="29" y="114"/>
                  </a:lnTo>
                  <a:lnTo>
                    <a:pt x="19" y="107"/>
                  </a:lnTo>
                  <a:lnTo>
                    <a:pt x="12" y="97"/>
                  </a:lnTo>
                  <a:lnTo>
                    <a:pt x="6" y="87"/>
                  </a:lnTo>
                  <a:lnTo>
                    <a:pt x="2" y="75"/>
                  </a:lnTo>
                  <a:lnTo>
                    <a:pt x="0" y="62"/>
                  </a:lnTo>
                  <a:lnTo>
                    <a:pt x="2" y="49"/>
                  </a:lnTo>
                  <a:lnTo>
                    <a:pt x="6" y="38"/>
                  </a:lnTo>
                  <a:lnTo>
                    <a:pt x="12" y="28"/>
                  </a:lnTo>
                  <a:lnTo>
                    <a:pt x="19" y="18"/>
                  </a:lnTo>
                  <a:lnTo>
                    <a:pt x="29" y="11"/>
                  </a:lnTo>
                  <a:lnTo>
                    <a:pt x="39" y="4"/>
                  </a:lnTo>
                  <a:lnTo>
                    <a:pt x="51" y="1"/>
                  </a:lnTo>
                  <a:lnTo>
                    <a:pt x="64" y="0"/>
                  </a:lnTo>
                  <a:lnTo>
                    <a:pt x="77" y="1"/>
                  </a:lnTo>
                  <a:lnTo>
                    <a:pt x="89" y="4"/>
                  </a:lnTo>
                  <a:lnTo>
                    <a:pt x="99" y="11"/>
                  </a:lnTo>
                  <a:lnTo>
                    <a:pt x="109" y="18"/>
                  </a:lnTo>
                  <a:lnTo>
                    <a:pt x="116" y="28"/>
                  </a:lnTo>
                  <a:lnTo>
                    <a:pt x="123" y="38"/>
                  </a:lnTo>
                  <a:lnTo>
                    <a:pt x="126" y="49"/>
                  </a:lnTo>
                  <a:lnTo>
                    <a:pt x="128" y="62"/>
                  </a:lnTo>
                  <a:lnTo>
                    <a:pt x="126" y="75"/>
                  </a:lnTo>
                  <a:lnTo>
                    <a:pt x="123" y="87"/>
                  </a:lnTo>
                  <a:lnTo>
                    <a:pt x="116" y="97"/>
                  </a:lnTo>
                  <a:lnTo>
                    <a:pt x="109" y="107"/>
                  </a:lnTo>
                  <a:lnTo>
                    <a:pt x="99" y="114"/>
                  </a:lnTo>
                  <a:lnTo>
                    <a:pt x="89" y="120"/>
                  </a:lnTo>
                  <a:lnTo>
                    <a:pt x="77" y="124"/>
                  </a:lnTo>
                  <a:lnTo>
                    <a:pt x="64" y="1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2" name="Freeform 11">
              <a:extLst>
                <a:ext uri="{FF2B5EF4-FFF2-40B4-BE49-F238E27FC236}">
                  <a16:creationId xmlns:a16="http://schemas.microsoft.com/office/drawing/2014/main" id="{B77F958C-67B9-59F6-82F5-938198F6832E}"/>
                </a:ext>
              </a:extLst>
            </p:cNvPr>
            <p:cNvSpPr>
              <a:spLocks noRot="1" noChangeAspect="1" noEditPoints="1" noChangeArrowheads="1" noChangeShapeType="1" noTextEdit="1"/>
            </p:cNvSpPr>
            <p:nvPr/>
          </p:nvSpPr>
          <p:spPr bwMode="auto">
            <a:xfrm>
              <a:off x="142240" y="36830"/>
              <a:ext cx="57150" cy="55880"/>
            </a:xfrm>
            <a:custGeom>
              <a:avLst/>
              <a:gdLst>
                <a:gd name="T0" fmla="*/ 45 w 90"/>
                <a:gd name="T1" fmla="*/ 88 h 88"/>
                <a:gd name="T2" fmla="*/ 36 w 90"/>
                <a:gd name="T3" fmla="*/ 87 h 88"/>
                <a:gd name="T4" fmla="*/ 27 w 90"/>
                <a:gd name="T5" fmla="*/ 85 h 88"/>
                <a:gd name="T6" fmla="*/ 20 w 90"/>
                <a:gd name="T7" fmla="*/ 81 h 88"/>
                <a:gd name="T8" fmla="*/ 13 w 90"/>
                <a:gd name="T9" fmla="*/ 75 h 88"/>
                <a:gd name="T10" fmla="*/ 7 w 90"/>
                <a:gd name="T11" fmla="*/ 68 h 88"/>
                <a:gd name="T12" fmla="*/ 3 w 90"/>
                <a:gd name="T13" fmla="*/ 61 h 88"/>
                <a:gd name="T14" fmla="*/ 1 w 90"/>
                <a:gd name="T15" fmla="*/ 53 h 88"/>
                <a:gd name="T16" fmla="*/ 0 w 90"/>
                <a:gd name="T17" fmla="*/ 44 h 88"/>
                <a:gd name="T18" fmla="*/ 1 w 90"/>
                <a:gd name="T19" fmla="*/ 36 h 88"/>
                <a:gd name="T20" fmla="*/ 3 w 90"/>
                <a:gd name="T21" fmla="*/ 27 h 88"/>
                <a:gd name="T22" fmla="*/ 7 w 90"/>
                <a:gd name="T23" fmla="*/ 20 h 88"/>
                <a:gd name="T24" fmla="*/ 13 w 90"/>
                <a:gd name="T25" fmla="*/ 13 h 88"/>
                <a:gd name="T26" fmla="*/ 20 w 90"/>
                <a:gd name="T27" fmla="*/ 7 h 88"/>
                <a:gd name="T28" fmla="*/ 27 w 90"/>
                <a:gd name="T29" fmla="*/ 3 h 88"/>
                <a:gd name="T30" fmla="*/ 36 w 90"/>
                <a:gd name="T31" fmla="*/ 2 h 88"/>
                <a:gd name="T32" fmla="*/ 45 w 90"/>
                <a:gd name="T33" fmla="*/ 0 h 88"/>
                <a:gd name="T34" fmla="*/ 53 w 90"/>
                <a:gd name="T35" fmla="*/ 2 h 88"/>
                <a:gd name="T36" fmla="*/ 62 w 90"/>
                <a:gd name="T37" fmla="*/ 3 h 88"/>
                <a:gd name="T38" fmla="*/ 69 w 90"/>
                <a:gd name="T39" fmla="*/ 7 h 88"/>
                <a:gd name="T40" fmla="*/ 77 w 90"/>
                <a:gd name="T41" fmla="*/ 13 h 88"/>
                <a:gd name="T42" fmla="*/ 82 w 90"/>
                <a:gd name="T43" fmla="*/ 20 h 88"/>
                <a:gd name="T44" fmla="*/ 87 w 90"/>
                <a:gd name="T45" fmla="*/ 27 h 88"/>
                <a:gd name="T46" fmla="*/ 88 w 90"/>
                <a:gd name="T47" fmla="*/ 36 h 88"/>
                <a:gd name="T48" fmla="*/ 90 w 90"/>
                <a:gd name="T49" fmla="*/ 44 h 88"/>
                <a:gd name="T50" fmla="*/ 88 w 90"/>
                <a:gd name="T51" fmla="*/ 53 h 88"/>
                <a:gd name="T52" fmla="*/ 87 w 90"/>
                <a:gd name="T53" fmla="*/ 61 h 88"/>
                <a:gd name="T54" fmla="*/ 82 w 90"/>
                <a:gd name="T55" fmla="*/ 68 h 88"/>
                <a:gd name="T56" fmla="*/ 77 w 90"/>
                <a:gd name="T57" fmla="*/ 75 h 88"/>
                <a:gd name="T58" fmla="*/ 69 w 90"/>
                <a:gd name="T59" fmla="*/ 81 h 88"/>
                <a:gd name="T60" fmla="*/ 62 w 90"/>
                <a:gd name="T61" fmla="*/ 85 h 88"/>
                <a:gd name="T62" fmla="*/ 53 w 90"/>
                <a:gd name="T63" fmla="*/ 87 h 88"/>
                <a:gd name="T64" fmla="*/ 45 w 90"/>
                <a:gd name="T6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88">
                  <a:moveTo>
                    <a:pt x="45" y="88"/>
                  </a:moveTo>
                  <a:lnTo>
                    <a:pt x="36" y="87"/>
                  </a:lnTo>
                  <a:lnTo>
                    <a:pt x="27" y="85"/>
                  </a:lnTo>
                  <a:lnTo>
                    <a:pt x="20" y="81"/>
                  </a:lnTo>
                  <a:lnTo>
                    <a:pt x="13" y="75"/>
                  </a:lnTo>
                  <a:lnTo>
                    <a:pt x="7" y="68"/>
                  </a:lnTo>
                  <a:lnTo>
                    <a:pt x="3" y="61"/>
                  </a:lnTo>
                  <a:lnTo>
                    <a:pt x="1" y="53"/>
                  </a:lnTo>
                  <a:lnTo>
                    <a:pt x="0" y="44"/>
                  </a:lnTo>
                  <a:lnTo>
                    <a:pt x="1" y="36"/>
                  </a:lnTo>
                  <a:lnTo>
                    <a:pt x="3" y="27"/>
                  </a:lnTo>
                  <a:lnTo>
                    <a:pt x="7" y="20"/>
                  </a:lnTo>
                  <a:lnTo>
                    <a:pt x="13" y="13"/>
                  </a:lnTo>
                  <a:lnTo>
                    <a:pt x="20" y="7"/>
                  </a:lnTo>
                  <a:lnTo>
                    <a:pt x="27" y="3"/>
                  </a:lnTo>
                  <a:lnTo>
                    <a:pt x="36" y="2"/>
                  </a:lnTo>
                  <a:lnTo>
                    <a:pt x="45" y="0"/>
                  </a:lnTo>
                  <a:lnTo>
                    <a:pt x="53" y="2"/>
                  </a:lnTo>
                  <a:lnTo>
                    <a:pt x="62" y="3"/>
                  </a:lnTo>
                  <a:lnTo>
                    <a:pt x="69" y="7"/>
                  </a:lnTo>
                  <a:lnTo>
                    <a:pt x="77" y="13"/>
                  </a:lnTo>
                  <a:lnTo>
                    <a:pt x="82" y="20"/>
                  </a:lnTo>
                  <a:lnTo>
                    <a:pt x="87" y="27"/>
                  </a:lnTo>
                  <a:lnTo>
                    <a:pt x="88" y="36"/>
                  </a:lnTo>
                  <a:lnTo>
                    <a:pt x="90" y="44"/>
                  </a:lnTo>
                  <a:lnTo>
                    <a:pt x="88" y="53"/>
                  </a:lnTo>
                  <a:lnTo>
                    <a:pt x="87" y="61"/>
                  </a:lnTo>
                  <a:lnTo>
                    <a:pt x="82" y="68"/>
                  </a:lnTo>
                  <a:lnTo>
                    <a:pt x="77" y="75"/>
                  </a:lnTo>
                  <a:lnTo>
                    <a:pt x="69" y="81"/>
                  </a:lnTo>
                  <a:lnTo>
                    <a:pt x="62" y="85"/>
                  </a:lnTo>
                  <a:lnTo>
                    <a:pt x="53" y="87"/>
                  </a:lnTo>
                  <a:lnTo>
                    <a:pt x="45" y="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3" name="Freeform 12">
              <a:extLst>
                <a:ext uri="{FF2B5EF4-FFF2-40B4-BE49-F238E27FC236}">
                  <a16:creationId xmlns:a16="http://schemas.microsoft.com/office/drawing/2014/main" id="{09EF1D5B-D056-3614-0BB1-9823DE4EACCD}"/>
                </a:ext>
              </a:extLst>
            </p:cNvPr>
            <p:cNvSpPr>
              <a:spLocks noRot="1" noChangeAspect="1" noEditPoints="1" noChangeArrowheads="1" noChangeShapeType="1" noTextEdit="1"/>
            </p:cNvSpPr>
            <p:nvPr/>
          </p:nvSpPr>
          <p:spPr bwMode="auto">
            <a:xfrm>
              <a:off x="281940" y="3810"/>
              <a:ext cx="40005" cy="40640"/>
            </a:xfrm>
            <a:custGeom>
              <a:avLst/>
              <a:gdLst>
                <a:gd name="T0" fmla="*/ 31 w 63"/>
                <a:gd name="T1" fmla="*/ 64 h 64"/>
                <a:gd name="T2" fmla="*/ 20 w 63"/>
                <a:gd name="T3" fmla="*/ 61 h 64"/>
                <a:gd name="T4" fmla="*/ 10 w 63"/>
                <a:gd name="T5" fmla="*/ 54 h 64"/>
                <a:gd name="T6" fmla="*/ 3 w 63"/>
                <a:gd name="T7" fmla="*/ 44 h 64"/>
                <a:gd name="T8" fmla="*/ 0 w 63"/>
                <a:gd name="T9" fmla="*/ 31 h 64"/>
                <a:gd name="T10" fmla="*/ 3 w 63"/>
                <a:gd name="T11" fmla="*/ 18 h 64"/>
                <a:gd name="T12" fmla="*/ 10 w 63"/>
                <a:gd name="T13" fmla="*/ 8 h 64"/>
                <a:gd name="T14" fmla="*/ 20 w 63"/>
                <a:gd name="T15" fmla="*/ 3 h 64"/>
                <a:gd name="T16" fmla="*/ 31 w 63"/>
                <a:gd name="T17" fmla="*/ 0 h 64"/>
                <a:gd name="T18" fmla="*/ 44 w 63"/>
                <a:gd name="T19" fmla="*/ 3 h 64"/>
                <a:gd name="T20" fmla="*/ 55 w 63"/>
                <a:gd name="T21" fmla="*/ 8 h 64"/>
                <a:gd name="T22" fmla="*/ 60 w 63"/>
                <a:gd name="T23" fmla="*/ 18 h 64"/>
                <a:gd name="T24" fmla="*/ 63 w 63"/>
                <a:gd name="T25" fmla="*/ 31 h 64"/>
                <a:gd name="T26" fmla="*/ 60 w 63"/>
                <a:gd name="T27" fmla="*/ 44 h 64"/>
                <a:gd name="T28" fmla="*/ 55 w 63"/>
                <a:gd name="T29" fmla="*/ 54 h 64"/>
                <a:gd name="T30" fmla="*/ 44 w 63"/>
                <a:gd name="T31" fmla="*/ 61 h 64"/>
                <a:gd name="T32" fmla="*/ 31 w 63"/>
                <a:gd name="T3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64">
                  <a:moveTo>
                    <a:pt x="31" y="64"/>
                  </a:moveTo>
                  <a:lnTo>
                    <a:pt x="20" y="61"/>
                  </a:lnTo>
                  <a:lnTo>
                    <a:pt x="10" y="54"/>
                  </a:lnTo>
                  <a:lnTo>
                    <a:pt x="3" y="44"/>
                  </a:lnTo>
                  <a:lnTo>
                    <a:pt x="0" y="31"/>
                  </a:lnTo>
                  <a:lnTo>
                    <a:pt x="3" y="18"/>
                  </a:lnTo>
                  <a:lnTo>
                    <a:pt x="10" y="8"/>
                  </a:lnTo>
                  <a:lnTo>
                    <a:pt x="20" y="3"/>
                  </a:lnTo>
                  <a:lnTo>
                    <a:pt x="31" y="0"/>
                  </a:lnTo>
                  <a:lnTo>
                    <a:pt x="44" y="3"/>
                  </a:lnTo>
                  <a:lnTo>
                    <a:pt x="55" y="8"/>
                  </a:lnTo>
                  <a:lnTo>
                    <a:pt x="60" y="18"/>
                  </a:lnTo>
                  <a:lnTo>
                    <a:pt x="63" y="31"/>
                  </a:lnTo>
                  <a:lnTo>
                    <a:pt x="60" y="44"/>
                  </a:lnTo>
                  <a:lnTo>
                    <a:pt x="55" y="54"/>
                  </a:lnTo>
                  <a:lnTo>
                    <a:pt x="44" y="61"/>
                  </a:lnTo>
                  <a:lnTo>
                    <a:pt x="31" y="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4" name="Freeform 13">
              <a:extLst>
                <a:ext uri="{FF2B5EF4-FFF2-40B4-BE49-F238E27FC236}">
                  <a16:creationId xmlns:a16="http://schemas.microsoft.com/office/drawing/2014/main" id="{851EE155-543E-BF48-984B-A52A2B770B5C}"/>
                </a:ext>
              </a:extLst>
            </p:cNvPr>
            <p:cNvSpPr>
              <a:spLocks noRot="1" noChangeAspect="1" noEditPoints="1" noChangeArrowheads="1" noChangeShapeType="1" noTextEdit="1"/>
            </p:cNvSpPr>
            <p:nvPr/>
          </p:nvSpPr>
          <p:spPr bwMode="auto">
            <a:xfrm>
              <a:off x="433705" y="0"/>
              <a:ext cx="29845" cy="28575"/>
            </a:xfrm>
            <a:custGeom>
              <a:avLst/>
              <a:gdLst>
                <a:gd name="T0" fmla="*/ 24 w 47"/>
                <a:gd name="T1" fmla="*/ 45 h 45"/>
                <a:gd name="T2" fmla="*/ 15 w 47"/>
                <a:gd name="T3" fmla="*/ 44 h 45"/>
                <a:gd name="T4" fmla="*/ 8 w 47"/>
                <a:gd name="T5" fmla="*/ 38 h 45"/>
                <a:gd name="T6" fmla="*/ 2 w 47"/>
                <a:gd name="T7" fmla="*/ 31 h 45"/>
                <a:gd name="T8" fmla="*/ 0 w 47"/>
                <a:gd name="T9" fmla="*/ 23 h 45"/>
                <a:gd name="T10" fmla="*/ 2 w 47"/>
                <a:gd name="T11" fmla="*/ 14 h 45"/>
                <a:gd name="T12" fmla="*/ 8 w 47"/>
                <a:gd name="T13" fmla="*/ 7 h 45"/>
                <a:gd name="T14" fmla="*/ 15 w 47"/>
                <a:gd name="T15" fmla="*/ 1 h 45"/>
                <a:gd name="T16" fmla="*/ 24 w 47"/>
                <a:gd name="T17" fmla="*/ 0 h 45"/>
                <a:gd name="T18" fmla="*/ 32 w 47"/>
                <a:gd name="T19" fmla="*/ 1 h 45"/>
                <a:gd name="T20" fmla="*/ 39 w 47"/>
                <a:gd name="T21" fmla="*/ 7 h 45"/>
                <a:gd name="T22" fmla="*/ 45 w 47"/>
                <a:gd name="T23" fmla="*/ 14 h 45"/>
                <a:gd name="T24" fmla="*/ 47 w 47"/>
                <a:gd name="T25" fmla="*/ 23 h 45"/>
                <a:gd name="T26" fmla="*/ 45 w 47"/>
                <a:gd name="T27" fmla="*/ 31 h 45"/>
                <a:gd name="T28" fmla="*/ 39 w 47"/>
                <a:gd name="T29" fmla="*/ 38 h 45"/>
                <a:gd name="T30" fmla="*/ 32 w 47"/>
                <a:gd name="T31" fmla="*/ 44 h 45"/>
                <a:gd name="T32" fmla="*/ 24 w 47"/>
                <a:gd name="T33"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5">
                  <a:moveTo>
                    <a:pt x="24" y="45"/>
                  </a:moveTo>
                  <a:lnTo>
                    <a:pt x="15" y="44"/>
                  </a:lnTo>
                  <a:lnTo>
                    <a:pt x="8" y="38"/>
                  </a:lnTo>
                  <a:lnTo>
                    <a:pt x="2" y="31"/>
                  </a:lnTo>
                  <a:lnTo>
                    <a:pt x="0" y="23"/>
                  </a:lnTo>
                  <a:lnTo>
                    <a:pt x="2" y="14"/>
                  </a:lnTo>
                  <a:lnTo>
                    <a:pt x="8" y="7"/>
                  </a:lnTo>
                  <a:lnTo>
                    <a:pt x="15" y="1"/>
                  </a:lnTo>
                  <a:lnTo>
                    <a:pt x="24" y="0"/>
                  </a:lnTo>
                  <a:lnTo>
                    <a:pt x="32" y="1"/>
                  </a:lnTo>
                  <a:lnTo>
                    <a:pt x="39" y="7"/>
                  </a:lnTo>
                  <a:lnTo>
                    <a:pt x="45" y="14"/>
                  </a:lnTo>
                  <a:lnTo>
                    <a:pt x="47" y="23"/>
                  </a:lnTo>
                  <a:lnTo>
                    <a:pt x="45" y="31"/>
                  </a:lnTo>
                  <a:lnTo>
                    <a:pt x="39" y="38"/>
                  </a:lnTo>
                  <a:lnTo>
                    <a:pt x="32" y="44"/>
                  </a:lnTo>
                  <a:lnTo>
                    <a:pt x="24"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5" name="Rectangle 14">
              <a:extLst>
                <a:ext uri="{FF2B5EF4-FFF2-40B4-BE49-F238E27FC236}">
                  <a16:creationId xmlns:a16="http://schemas.microsoft.com/office/drawing/2014/main" id="{CDC33297-68E4-AF5C-8846-F79D87E20019}"/>
                </a:ext>
              </a:extLst>
            </p:cNvPr>
            <p:cNvSpPr>
              <a:spLocks noRot="1" noChangeAspect="1" noEditPoints="1" noChangeArrowheads="1" noChangeShapeType="1" noTextEdit="1"/>
            </p:cNvSpPr>
            <p:nvPr/>
          </p:nvSpPr>
          <p:spPr bwMode="auto">
            <a:xfrm>
              <a:off x="0" y="215900"/>
              <a:ext cx="558800" cy="381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grpSp>
      <p:pic>
        <p:nvPicPr>
          <p:cNvPr id="16" name="Picture 15">
            <a:extLst>
              <a:ext uri="{FF2B5EF4-FFF2-40B4-BE49-F238E27FC236}">
                <a16:creationId xmlns:a16="http://schemas.microsoft.com/office/drawing/2014/main" id="{A1A9C79D-C91B-A5A9-DA13-842F7308192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6596" y="93120"/>
            <a:ext cx="562610" cy="257810"/>
          </a:xfrm>
          <a:prstGeom prst="rect">
            <a:avLst/>
          </a:prstGeom>
          <a:solidFill>
            <a:srgbClr val="CCFFCC">
              <a:alpha val="52000"/>
            </a:srgbClr>
          </a:solidFill>
          <a:ln>
            <a:noFill/>
          </a:ln>
        </p:spPr>
      </p:pic>
      <p:sp>
        <p:nvSpPr>
          <p:cNvPr id="17" name="TextBox 16">
            <a:extLst>
              <a:ext uri="{FF2B5EF4-FFF2-40B4-BE49-F238E27FC236}">
                <a16:creationId xmlns:a16="http://schemas.microsoft.com/office/drawing/2014/main" id="{3575FED8-1BA6-72D5-9E9E-AAAAED87B6E8}"/>
              </a:ext>
            </a:extLst>
          </p:cNvPr>
          <p:cNvSpPr txBox="1"/>
          <p:nvPr/>
        </p:nvSpPr>
        <p:spPr>
          <a:xfrm>
            <a:off x="1330957" y="15969"/>
            <a:ext cx="1738595" cy="461665"/>
          </a:xfrm>
          <a:prstGeom prst="rect">
            <a:avLst/>
          </a:prstGeom>
          <a:noFill/>
        </p:spPr>
        <p:txBody>
          <a:bodyPr wrap="square">
            <a:spAutoFit/>
          </a:bodyPr>
          <a:lstStyle/>
          <a:p>
            <a:pPr algn="ctr"/>
            <a:r>
              <a:rPr lang="en-US" sz="1200" cap="small" dirty="0">
                <a:effectLst>
                  <a:outerShdw blurRad="50800" dist="38100" algn="tr" rotWithShape="0">
                    <a:prstClr val="black">
                      <a:alpha val="40000"/>
                    </a:prstClr>
                  </a:outerShdw>
                </a:effectLst>
                <a:latin typeface="Poor Richard" panose="02080502050505020702" pitchFamily="18" charset="77"/>
                <a:ea typeface="Times New Roman" panose="02020603050405020304" pitchFamily="18" charset="0"/>
                <a:cs typeface="Times New Roman" panose="02020603050405020304" pitchFamily="18" charset="0"/>
              </a:rPr>
              <a:t>Break Away Group</a:t>
            </a:r>
          </a:p>
          <a:p>
            <a:pPr algn="ctr"/>
            <a:r>
              <a:rPr lang="en-US" sz="1200" cap="small" dirty="0">
                <a:effectLst>
                  <a:outerShdw blurRad="50800" dist="38100" algn="tr" rotWithShape="0">
                    <a:prstClr val="black">
                      <a:alpha val="40000"/>
                    </a:prstClr>
                  </a:outerShdw>
                </a:effectLst>
                <a:latin typeface="Poor Richard" panose="02080502050505020702" pitchFamily="18" charset="77"/>
                <a:ea typeface="Times New Roman" panose="02020603050405020304" pitchFamily="18" charset="0"/>
                <a:cs typeface="Times New Roman" panose="02020603050405020304" pitchFamily="18" charset="0"/>
              </a:rPr>
              <a:t>Interaction  Week 1</a:t>
            </a:r>
            <a:endParaRPr lang="en-US" sz="1200" dirty="0"/>
          </a:p>
        </p:txBody>
      </p:sp>
      <p:grpSp>
        <p:nvGrpSpPr>
          <p:cNvPr id="18" name="Canvas 9">
            <a:extLst>
              <a:ext uri="{FF2B5EF4-FFF2-40B4-BE49-F238E27FC236}">
                <a16:creationId xmlns:a16="http://schemas.microsoft.com/office/drawing/2014/main" id="{97CFBB84-24F6-7FD9-94B1-48D7985A886C}"/>
              </a:ext>
            </a:extLst>
          </p:cNvPr>
          <p:cNvGrpSpPr/>
          <p:nvPr/>
        </p:nvGrpSpPr>
        <p:grpSpPr>
          <a:xfrm>
            <a:off x="3251304" y="77562"/>
            <a:ext cx="558800" cy="254000"/>
            <a:chOff x="0" y="0"/>
            <a:chExt cx="558800" cy="254000"/>
          </a:xfrm>
        </p:grpSpPr>
        <p:sp>
          <p:nvSpPr>
            <p:cNvPr id="19" name="Rectangle 18">
              <a:extLst>
                <a:ext uri="{FF2B5EF4-FFF2-40B4-BE49-F238E27FC236}">
                  <a16:creationId xmlns:a16="http://schemas.microsoft.com/office/drawing/2014/main" id="{DE8A23CF-3DF4-6F63-0AF4-C9A5AB58B8E3}"/>
                </a:ext>
              </a:extLst>
            </p:cNvPr>
            <p:cNvSpPr/>
            <p:nvPr/>
          </p:nvSpPr>
          <p:spPr>
            <a:xfrm>
              <a:off x="0" y="0"/>
              <a:ext cx="558800" cy="254000"/>
            </a:xfrm>
            <a:prstGeom prst="rect">
              <a:avLst/>
            </a:prstGeom>
            <a:solidFill>
              <a:srgbClr val="99CCFF">
                <a:alpha val="60001"/>
              </a:srgbClr>
            </a:solidFill>
            <a:ln>
              <a:noFill/>
            </a:ln>
          </p:spPr>
        </p:sp>
        <p:sp>
          <p:nvSpPr>
            <p:cNvPr id="20" name="Freeform 19">
              <a:extLst>
                <a:ext uri="{FF2B5EF4-FFF2-40B4-BE49-F238E27FC236}">
                  <a16:creationId xmlns:a16="http://schemas.microsoft.com/office/drawing/2014/main" id="{000113A8-9377-B86C-C937-0AC86851AD4B}"/>
                </a:ext>
              </a:extLst>
            </p:cNvPr>
            <p:cNvSpPr>
              <a:spLocks noRot="1" noChangeAspect="1" noEditPoints="1" noChangeArrowheads="1" noChangeShapeType="1" noTextEdit="1"/>
            </p:cNvSpPr>
            <p:nvPr/>
          </p:nvSpPr>
          <p:spPr bwMode="auto">
            <a:xfrm>
              <a:off x="17145" y="104775"/>
              <a:ext cx="81280" cy="80010"/>
            </a:xfrm>
            <a:custGeom>
              <a:avLst/>
              <a:gdLst>
                <a:gd name="T0" fmla="*/ 64 w 128"/>
                <a:gd name="T1" fmla="*/ 126 h 126"/>
                <a:gd name="T2" fmla="*/ 51 w 128"/>
                <a:gd name="T3" fmla="*/ 124 h 126"/>
                <a:gd name="T4" fmla="*/ 39 w 128"/>
                <a:gd name="T5" fmla="*/ 120 h 126"/>
                <a:gd name="T6" fmla="*/ 29 w 128"/>
                <a:gd name="T7" fmla="*/ 114 h 126"/>
                <a:gd name="T8" fmla="*/ 19 w 128"/>
                <a:gd name="T9" fmla="*/ 107 h 126"/>
                <a:gd name="T10" fmla="*/ 12 w 128"/>
                <a:gd name="T11" fmla="*/ 97 h 126"/>
                <a:gd name="T12" fmla="*/ 6 w 128"/>
                <a:gd name="T13" fmla="*/ 87 h 126"/>
                <a:gd name="T14" fmla="*/ 2 w 128"/>
                <a:gd name="T15" fmla="*/ 75 h 126"/>
                <a:gd name="T16" fmla="*/ 0 w 128"/>
                <a:gd name="T17" fmla="*/ 62 h 126"/>
                <a:gd name="T18" fmla="*/ 2 w 128"/>
                <a:gd name="T19" fmla="*/ 49 h 126"/>
                <a:gd name="T20" fmla="*/ 6 w 128"/>
                <a:gd name="T21" fmla="*/ 38 h 126"/>
                <a:gd name="T22" fmla="*/ 12 w 128"/>
                <a:gd name="T23" fmla="*/ 28 h 126"/>
                <a:gd name="T24" fmla="*/ 19 w 128"/>
                <a:gd name="T25" fmla="*/ 18 h 126"/>
                <a:gd name="T26" fmla="*/ 29 w 128"/>
                <a:gd name="T27" fmla="*/ 11 h 126"/>
                <a:gd name="T28" fmla="*/ 39 w 128"/>
                <a:gd name="T29" fmla="*/ 4 h 126"/>
                <a:gd name="T30" fmla="*/ 51 w 128"/>
                <a:gd name="T31" fmla="*/ 1 h 126"/>
                <a:gd name="T32" fmla="*/ 64 w 128"/>
                <a:gd name="T33" fmla="*/ 0 h 126"/>
                <a:gd name="T34" fmla="*/ 77 w 128"/>
                <a:gd name="T35" fmla="*/ 1 h 126"/>
                <a:gd name="T36" fmla="*/ 89 w 128"/>
                <a:gd name="T37" fmla="*/ 4 h 126"/>
                <a:gd name="T38" fmla="*/ 99 w 128"/>
                <a:gd name="T39" fmla="*/ 11 h 126"/>
                <a:gd name="T40" fmla="*/ 109 w 128"/>
                <a:gd name="T41" fmla="*/ 18 h 126"/>
                <a:gd name="T42" fmla="*/ 116 w 128"/>
                <a:gd name="T43" fmla="*/ 28 h 126"/>
                <a:gd name="T44" fmla="*/ 123 w 128"/>
                <a:gd name="T45" fmla="*/ 38 h 126"/>
                <a:gd name="T46" fmla="*/ 126 w 128"/>
                <a:gd name="T47" fmla="*/ 49 h 126"/>
                <a:gd name="T48" fmla="*/ 128 w 128"/>
                <a:gd name="T49" fmla="*/ 62 h 126"/>
                <a:gd name="T50" fmla="*/ 126 w 128"/>
                <a:gd name="T51" fmla="*/ 75 h 126"/>
                <a:gd name="T52" fmla="*/ 123 w 128"/>
                <a:gd name="T53" fmla="*/ 87 h 126"/>
                <a:gd name="T54" fmla="*/ 116 w 128"/>
                <a:gd name="T55" fmla="*/ 97 h 126"/>
                <a:gd name="T56" fmla="*/ 109 w 128"/>
                <a:gd name="T57" fmla="*/ 107 h 126"/>
                <a:gd name="T58" fmla="*/ 99 w 128"/>
                <a:gd name="T59" fmla="*/ 114 h 126"/>
                <a:gd name="T60" fmla="*/ 89 w 128"/>
                <a:gd name="T61" fmla="*/ 120 h 126"/>
                <a:gd name="T62" fmla="*/ 77 w 128"/>
                <a:gd name="T63" fmla="*/ 124 h 126"/>
                <a:gd name="T64" fmla="*/ 64 w 128"/>
                <a:gd name="T65"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8" h="126">
                  <a:moveTo>
                    <a:pt x="64" y="126"/>
                  </a:moveTo>
                  <a:lnTo>
                    <a:pt x="51" y="124"/>
                  </a:lnTo>
                  <a:lnTo>
                    <a:pt x="39" y="120"/>
                  </a:lnTo>
                  <a:lnTo>
                    <a:pt x="29" y="114"/>
                  </a:lnTo>
                  <a:lnTo>
                    <a:pt x="19" y="107"/>
                  </a:lnTo>
                  <a:lnTo>
                    <a:pt x="12" y="97"/>
                  </a:lnTo>
                  <a:lnTo>
                    <a:pt x="6" y="87"/>
                  </a:lnTo>
                  <a:lnTo>
                    <a:pt x="2" y="75"/>
                  </a:lnTo>
                  <a:lnTo>
                    <a:pt x="0" y="62"/>
                  </a:lnTo>
                  <a:lnTo>
                    <a:pt x="2" y="49"/>
                  </a:lnTo>
                  <a:lnTo>
                    <a:pt x="6" y="38"/>
                  </a:lnTo>
                  <a:lnTo>
                    <a:pt x="12" y="28"/>
                  </a:lnTo>
                  <a:lnTo>
                    <a:pt x="19" y="18"/>
                  </a:lnTo>
                  <a:lnTo>
                    <a:pt x="29" y="11"/>
                  </a:lnTo>
                  <a:lnTo>
                    <a:pt x="39" y="4"/>
                  </a:lnTo>
                  <a:lnTo>
                    <a:pt x="51" y="1"/>
                  </a:lnTo>
                  <a:lnTo>
                    <a:pt x="64" y="0"/>
                  </a:lnTo>
                  <a:lnTo>
                    <a:pt x="77" y="1"/>
                  </a:lnTo>
                  <a:lnTo>
                    <a:pt x="89" y="4"/>
                  </a:lnTo>
                  <a:lnTo>
                    <a:pt x="99" y="11"/>
                  </a:lnTo>
                  <a:lnTo>
                    <a:pt x="109" y="18"/>
                  </a:lnTo>
                  <a:lnTo>
                    <a:pt x="116" y="28"/>
                  </a:lnTo>
                  <a:lnTo>
                    <a:pt x="123" y="38"/>
                  </a:lnTo>
                  <a:lnTo>
                    <a:pt x="126" y="49"/>
                  </a:lnTo>
                  <a:lnTo>
                    <a:pt x="128" y="62"/>
                  </a:lnTo>
                  <a:lnTo>
                    <a:pt x="126" y="75"/>
                  </a:lnTo>
                  <a:lnTo>
                    <a:pt x="123" y="87"/>
                  </a:lnTo>
                  <a:lnTo>
                    <a:pt x="116" y="97"/>
                  </a:lnTo>
                  <a:lnTo>
                    <a:pt x="109" y="107"/>
                  </a:lnTo>
                  <a:lnTo>
                    <a:pt x="99" y="114"/>
                  </a:lnTo>
                  <a:lnTo>
                    <a:pt x="89" y="120"/>
                  </a:lnTo>
                  <a:lnTo>
                    <a:pt x="77" y="124"/>
                  </a:lnTo>
                  <a:lnTo>
                    <a:pt x="64" y="1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1" name="Freeform 20">
              <a:extLst>
                <a:ext uri="{FF2B5EF4-FFF2-40B4-BE49-F238E27FC236}">
                  <a16:creationId xmlns:a16="http://schemas.microsoft.com/office/drawing/2014/main" id="{AB918E8E-69F9-8188-4EDF-6FA092CD03AA}"/>
                </a:ext>
              </a:extLst>
            </p:cNvPr>
            <p:cNvSpPr>
              <a:spLocks noRot="1" noChangeAspect="1" noEditPoints="1" noChangeArrowheads="1" noChangeShapeType="1" noTextEdit="1"/>
            </p:cNvSpPr>
            <p:nvPr/>
          </p:nvSpPr>
          <p:spPr bwMode="auto">
            <a:xfrm>
              <a:off x="142240" y="36830"/>
              <a:ext cx="57150" cy="55880"/>
            </a:xfrm>
            <a:custGeom>
              <a:avLst/>
              <a:gdLst>
                <a:gd name="T0" fmla="*/ 45 w 90"/>
                <a:gd name="T1" fmla="*/ 88 h 88"/>
                <a:gd name="T2" fmla="*/ 36 w 90"/>
                <a:gd name="T3" fmla="*/ 87 h 88"/>
                <a:gd name="T4" fmla="*/ 27 w 90"/>
                <a:gd name="T5" fmla="*/ 85 h 88"/>
                <a:gd name="T6" fmla="*/ 20 w 90"/>
                <a:gd name="T7" fmla="*/ 81 h 88"/>
                <a:gd name="T8" fmla="*/ 13 w 90"/>
                <a:gd name="T9" fmla="*/ 75 h 88"/>
                <a:gd name="T10" fmla="*/ 7 w 90"/>
                <a:gd name="T11" fmla="*/ 68 h 88"/>
                <a:gd name="T12" fmla="*/ 3 w 90"/>
                <a:gd name="T13" fmla="*/ 61 h 88"/>
                <a:gd name="T14" fmla="*/ 1 w 90"/>
                <a:gd name="T15" fmla="*/ 53 h 88"/>
                <a:gd name="T16" fmla="*/ 0 w 90"/>
                <a:gd name="T17" fmla="*/ 44 h 88"/>
                <a:gd name="T18" fmla="*/ 1 w 90"/>
                <a:gd name="T19" fmla="*/ 36 h 88"/>
                <a:gd name="T20" fmla="*/ 3 w 90"/>
                <a:gd name="T21" fmla="*/ 27 h 88"/>
                <a:gd name="T22" fmla="*/ 7 w 90"/>
                <a:gd name="T23" fmla="*/ 20 h 88"/>
                <a:gd name="T24" fmla="*/ 13 w 90"/>
                <a:gd name="T25" fmla="*/ 13 h 88"/>
                <a:gd name="T26" fmla="*/ 20 w 90"/>
                <a:gd name="T27" fmla="*/ 7 h 88"/>
                <a:gd name="T28" fmla="*/ 27 w 90"/>
                <a:gd name="T29" fmla="*/ 3 h 88"/>
                <a:gd name="T30" fmla="*/ 36 w 90"/>
                <a:gd name="T31" fmla="*/ 2 h 88"/>
                <a:gd name="T32" fmla="*/ 45 w 90"/>
                <a:gd name="T33" fmla="*/ 0 h 88"/>
                <a:gd name="T34" fmla="*/ 53 w 90"/>
                <a:gd name="T35" fmla="*/ 2 h 88"/>
                <a:gd name="T36" fmla="*/ 62 w 90"/>
                <a:gd name="T37" fmla="*/ 3 h 88"/>
                <a:gd name="T38" fmla="*/ 69 w 90"/>
                <a:gd name="T39" fmla="*/ 7 h 88"/>
                <a:gd name="T40" fmla="*/ 77 w 90"/>
                <a:gd name="T41" fmla="*/ 13 h 88"/>
                <a:gd name="T42" fmla="*/ 82 w 90"/>
                <a:gd name="T43" fmla="*/ 20 h 88"/>
                <a:gd name="T44" fmla="*/ 87 w 90"/>
                <a:gd name="T45" fmla="*/ 27 h 88"/>
                <a:gd name="T46" fmla="*/ 88 w 90"/>
                <a:gd name="T47" fmla="*/ 36 h 88"/>
                <a:gd name="T48" fmla="*/ 90 w 90"/>
                <a:gd name="T49" fmla="*/ 44 h 88"/>
                <a:gd name="T50" fmla="*/ 88 w 90"/>
                <a:gd name="T51" fmla="*/ 53 h 88"/>
                <a:gd name="T52" fmla="*/ 87 w 90"/>
                <a:gd name="T53" fmla="*/ 61 h 88"/>
                <a:gd name="T54" fmla="*/ 82 w 90"/>
                <a:gd name="T55" fmla="*/ 68 h 88"/>
                <a:gd name="T56" fmla="*/ 77 w 90"/>
                <a:gd name="T57" fmla="*/ 75 h 88"/>
                <a:gd name="T58" fmla="*/ 69 w 90"/>
                <a:gd name="T59" fmla="*/ 81 h 88"/>
                <a:gd name="T60" fmla="*/ 62 w 90"/>
                <a:gd name="T61" fmla="*/ 85 h 88"/>
                <a:gd name="T62" fmla="*/ 53 w 90"/>
                <a:gd name="T63" fmla="*/ 87 h 88"/>
                <a:gd name="T64" fmla="*/ 45 w 90"/>
                <a:gd name="T6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88">
                  <a:moveTo>
                    <a:pt x="45" y="88"/>
                  </a:moveTo>
                  <a:lnTo>
                    <a:pt x="36" y="87"/>
                  </a:lnTo>
                  <a:lnTo>
                    <a:pt x="27" y="85"/>
                  </a:lnTo>
                  <a:lnTo>
                    <a:pt x="20" y="81"/>
                  </a:lnTo>
                  <a:lnTo>
                    <a:pt x="13" y="75"/>
                  </a:lnTo>
                  <a:lnTo>
                    <a:pt x="7" y="68"/>
                  </a:lnTo>
                  <a:lnTo>
                    <a:pt x="3" y="61"/>
                  </a:lnTo>
                  <a:lnTo>
                    <a:pt x="1" y="53"/>
                  </a:lnTo>
                  <a:lnTo>
                    <a:pt x="0" y="44"/>
                  </a:lnTo>
                  <a:lnTo>
                    <a:pt x="1" y="36"/>
                  </a:lnTo>
                  <a:lnTo>
                    <a:pt x="3" y="27"/>
                  </a:lnTo>
                  <a:lnTo>
                    <a:pt x="7" y="20"/>
                  </a:lnTo>
                  <a:lnTo>
                    <a:pt x="13" y="13"/>
                  </a:lnTo>
                  <a:lnTo>
                    <a:pt x="20" y="7"/>
                  </a:lnTo>
                  <a:lnTo>
                    <a:pt x="27" y="3"/>
                  </a:lnTo>
                  <a:lnTo>
                    <a:pt x="36" y="2"/>
                  </a:lnTo>
                  <a:lnTo>
                    <a:pt x="45" y="0"/>
                  </a:lnTo>
                  <a:lnTo>
                    <a:pt x="53" y="2"/>
                  </a:lnTo>
                  <a:lnTo>
                    <a:pt x="62" y="3"/>
                  </a:lnTo>
                  <a:lnTo>
                    <a:pt x="69" y="7"/>
                  </a:lnTo>
                  <a:lnTo>
                    <a:pt x="77" y="13"/>
                  </a:lnTo>
                  <a:lnTo>
                    <a:pt x="82" y="20"/>
                  </a:lnTo>
                  <a:lnTo>
                    <a:pt x="87" y="27"/>
                  </a:lnTo>
                  <a:lnTo>
                    <a:pt x="88" y="36"/>
                  </a:lnTo>
                  <a:lnTo>
                    <a:pt x="90" y="44"/>
                  </a:lnTo>
                  <a:lnTo>
                    <a:pt x="88" y="53"/>
                  </a:lnTo>
                  <a:lnTo>
                    <a:pt x="87" y="61"/>
                  </a:lnTo>
                  <a:lnTo>
                    <a:pt x="82" y="68"/>
                  </a:lnTo>
                  <a:lnTo>
                    <a:pt x="77" y="75"/>
                  </a:lnTo>
                  <a:lnTo>
                    <a:pt x="69" y="81"/>
                  </a:lnTo>
                  <a:lnTo>
                    <a:pt x="62" y="85"/>
                  </a:lnTo>
                  <a:lnTo>
                    <a:pt x="53" y="87"/>
                  </a:lnTo>
                  <a:lnTo>
                    <a:pt x="45" y="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2" name="Freeform 21">
              <a:extLst>
                <a:ext uri="{FF2B5EF4-FFF2-40B4-BE49-F238E27FC236}">
                  <a16:creationId xmlns:a16="http://schemas.microsoft.com/office/drawing/2014/main" id="{31164C24-36F2-DE8C-13FD-5D0ABFC5739E}"/>
                </a:ext>
              </a:extLst>
            </p:cNvPr>
            <p:cNvSpPr>
              <a:spLocks noRot="1" noChangeAspect="1" noEditPoints="1" noChangeArrowheads="1" noChangeShapeType="1" noTextEdit="1"/>
            </p:cNvSpPr>
            <p:nvPr/>
          </p:nvSpPr>
          <p:spPr bwMode="auto">
            <a:xfrm>
              <a:off x="281940" y="3810"/>
              <a:ext cx="40005" cy="40640"/>
            </a:xfrm>
            <a:custGeom>
              <a:avLst/>
              <a:gdLst>
                <a:gd name="T0" fmla="*/ 31 w 63"/>
                <a:gd name="T1" fmla="*/ 64 h 64"/>
                <a:gd name="T2" fmla="*/ 20 w 63"/>
                <a:gd name="T3" fmla="*/ 61 h 64"/>
                <a:gd name="T4" fmla="*/ 10 w 63"/>
                <a:gd name="T5" fmla="*/ 54 h 64"/>
                <a:gd name="T6" fmla="*/ 3 w 63"/>
                <a:gd name="T7" fmla="*/ 44 h 64"/>
                <a:gd name="T8" fmla="*/ 0 w 63"/>
                <a:gd name="T9" fmla="*/ 31 h 64"/>
                <a:gd name="T10" fmla="*/ 3 w 63"/>
                <a:gd name="T11" fmla="*/ 18 h 64"/>
                <a:gd name="T12" fmla="*/ 10 w 63"/>
                <a:gd name="T13" fmla="*/ 8 h 64"/>
                <a:gd name="T14" fmla="*/ 20 w 63"/>
                <a:gd name="T15" fmla="*/ 3 h 64"/>
                <a:gd name="T16" fmla="*/ 31 w 63"/>
                <a:gd name="T17" fmla="*/ 0 h 64"/>
                <a:gd name="T18" fmla="*/ 44 w 63"/>
                <a:gd name="T19" fmla="*/ 3 h 64"/>
                <a:gd name="T20" fmla="*/ 55 w 63"/>
                <a:gd name="T21" fmla="*/ 8 h 64"/>
                <a:gd name="T22" fmla="*/ 60 w 63"/>
                <a:gd name="T23" fmla="*/ 18 h 64"/>
                <a:gd name="T24" fmla="*/ 63 w 63"/>
                <a:gd name="T25" fmla="*/ 31 h 64"/>
                <a:gd name="T26" fmla="*/ 60 w 63"/>
                <a:gd name="T27" fmla="*/ 44 h 64"/>
                <a:gd name="T28" fmla="*/ 55 w 63"/>
                <a:gd name="T29" fmla="*/ 54 h 64"/>
                <a:gd name="T30" fmla="*/ 44 w 63"/>
                <a:gd name="T31" fmla="*/ 61 h 64"/>
                <a:gd name="T32" fmla="*/ 31 w 63"/>
                <a:gd name="T3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64">
                  <a:moveTo>
                    <a:pt x="31" y="64"/>
                  </a:moveTo>
                  <a:lnTo>
                    <a:pt x="20" y="61"/>
                  </a:lnTo>
                  <a:lnTo>
                    <a:pt x="10" y="54"/>
                  </a:lnTo>
                  <a:lnTo>
                    <a:pt x="3" y="44"/>
                  </a:lnTo>
                  <a:lnTo>
                    <a:pt x="0" y="31"/>
                  </a:lnTo>
                  <a:lnTo>
                    <a:pt x="3" y="18"/>
                  </a:lnTo>
                  <a:lnTo>
                    <a:pt x="10" y="8"/>
                  </a:lnTo>
                  <a:lnTo>
                    <a:pt x="20" y="3"/>
                  </a:lnTo>
                  <a:lnTo>
                    <a:pt x="31" y="0"/>
                  </a:lnTo>
                  <a:lnTo>
                    <a:pt x="44" y="3"/>
                  </a:lnTo>
                  <a:lnTo>
                    <a:pt x="55" y="8"/>
                  </a:lnTo>
                  <a:lnTo>
                    <a:pt x="60" y="18"/>
                  </a:lnTo>
                  <a:lnTo>
                    <a:pt x="63" y="31"/>
                  </a:lnTo>
                  <a:lnTo>
                    <a:pt x="60" y="44"/>
                  </a:lnTo>
                  <a:lnTo>
                    <a:pt x="55" y="54"/>
                  </a:lnTo>
                  <a:lnTo>
                    <a:pt x="44" y="61"/>
                  </a:lnTo>
                  <a:lnTo>
                    <a:pt x="31" y="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3" name="Freeform 22">
              <a:extLst>
                <a:ext uri="{FF2B5EF4-FFF2-40B4-BE49-F238E27FC236}">
                  <a16:creationId xmlns:a16="http://schemas.microsoft.com/office/drawing/2014/main" id="{BEF3265A-3F4E-6B8B-041C-BD5B70A0427B}"/>
                </a:ext>
              </a:extLst>
            </p:cNvPr>
            <p:cNvSpPr>
              <a:spLocks noRot="1" noChangeAspect="1" noEditPoints="1" noChangeArrowheads="1" noChangeShapeType="1" noTextEdit="1"/>
            </p:cNvSpPr>
            <p:nvPr/>
          </p:nvSpPr>
          <p:spPr bwMode="auto">
            <a:xfrm>
              <a:off x="433705" y="0"/>
              <a:ext cx="29845" cy="28575"/>
            </a:xfrm>
            <a:custGeom>
              <a:avLst/>
              <a:gdLst>
                <a:gd name="T0" fmla="*/ 24 w 47"/>
                <a:gd name="T1" fmla="*/ 45 h 45"/>
                <a:gd name="T2" fmla="*/ 15 w 47"/>
                <a:gd name="T3" fmla="*/ 44 h 45"/>
                <a:gd name="T4" fmla="*/ 8 w 47"/>
                <a:gd name="T5" fmla="*/ 38 h 45"/>
                <a:gd name="T6" fmla="*/ 2 w 47"/>
                <a:gd name="T7" fmla="*/ 31 h 45"/>
                <a:gd name="T8" fmla="*/ 0 w 47"/>
                <a:gd name="T9" fmla="*/ 23 h 45"/>
                <a:gd name="T10" fmla="*/ 2 w 47"/>
                <a:gd name="T11" fmla="*/ 14 h 45"/>
                <a:gd name="T12" fmla="*/ 8 w 47"/>
                <a:gd name="T13" fmla="*/ 7 h 45"/>
                <a:gd name="T14" fmla="*/ 15 w 47"/>
                <a:gd name="T15" fmla="*/ 1 h 45"/>
                <a:gd name="T16" fmla="*/ 24 w 47"/>
                <a:gd name="T17" fmla="*/ 0 h 45"/>
                <a:gd name="T18" fmla="*/ 32 w 47"/>
                <a:gd name="T19" fmla="*/ 1 h 45"/>
                <a:gd name="T20" fmla="*/ 39 w 47"/>
                <a:gd name="T21" fmla="*/ 7 h 45"/>
                <a:gd name="T22" fmla="*/ 45 w 47"/>
                <a:gd name="T23" fmla="*/ 14 h 45"/>
                <a:gd name="T24" fmla="*/ 47 w 47"/>
                <a:gd name="T25" fmla="*/ 23 h 45"/>
                <a:gd name="T26" fmla="*/ 45 w 47"/>
                <a:gd name="T27" fmla="*/ 31 h 45"/>
                <a:gd name="T28" fmla="*/ 39 w 47"/>
                <a:gd name="T29" fmla="*/ 38 h 45"/>
                <a:gd name="T30" fmla="*/ 32 w 47"/>
                <a:gd name="T31" fmla="*/ 44 h 45"/>
                <a:gd name="T32" fmla="*/ 24 w 47"/>
                <a:gd name="T33"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5">
                  <a:moveTo>
                    <a:pt x="24" y="45"/>
                  </a:moveTo>
                  <a:lnTo>
                    <a:pt x="15" y="44"/>
                  </a:lnTo>
                  <a:lnTo>
                    <a:pt x="8" y="38"/>
                  </a:lnTo>
                  <a:lnTo>
                    <a:pt x="2" y="31"/>
                  </a:lnTo>
                  <a:lnTo>
                    <a:pt x="0" y="23"/>
                  </a:lnTo>
                  <a:lnTo>
                    <a:pt x="2" y="14"/>
                  </a:lnTo>
                  <a:lnTo>
                    <a:pt x="8" y="7"/>
                  </a:lnTo>
                  <a:lnTo>
                    <a:pt x="15" y="1"/>
                  </a:lnTo>
                  <a:lnTo>
                    <a:pt x="24" y="0"/>
                  </a:lnTo>
                  <a:lnTo>
                    <a:pt x="32" y="1"/>
                  </a:lnTo>
                  <a:lnTo>
                    <a:pt x="39" y="7"/>
                  </a:lnTo>
                  <a:lnTo>
                    <a:pt x="45" y="14"/>
                  </a:lnTo>
                  <a:lnTo>
                    <a:pt x="47" y="23"/>
                  </a:lnTo>
                  <a:lnTo>
                    <a:pt x="45" y="31"/>
                  </a:lnTo>
                  <a:lnTo>
                    <a:pt x="39" y="38"/>
                  </a:lnTo>
                  <a:lnTo>
                    <a:pt x="32" y="44"/>
                  </a:lnTo>
                  <a:lnTo>
                    <a:pt x="24"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4" name="Rectangle 23">
              <a:extLst>
                <a:ext uri="{FF2B5EF4-FFF2-40B4-BE49-F238E27FC236}">
                  <a16:creationId xmlns:a16="http://schemas.microsoft.com/office/drawing/2014/main" id="{FBAD77BD-D3FF-7EA6-7631-87B6445BD6A4}"/>
                </a:ext>
              </a:extLst>
            </p:cNvPr>
            <p:cNvSpPr>
              <a:spLocks noRot="1" noChangeAspect="1" noEditPoints="1" noChangeArrowheads="1" noChangeShapeType="1" noTextEdit="1"/>
            </p:cNvSpPr>
            <p:nvPr/>
          </p:nvSpPr>
          <p:spPr bwMode="auto">
            <a:xfrm>
              <a:off x="0" y="215900"/>
              <a:ext cx="558800" cy="381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grpSp>
      <p:pic>
        <p:nvPicPr>
          <p:cNvPr id="25" name="Picture 24">
            <a:extLst>
              <a:ext uri="{FF2B5EF4-FFF2-40B4-BE49-F238E27FC236}">
                <a16:creationId xmlns:a16="http://schemas.microsoft.com/office/drawing/2014/main" id="{750ED194-B83D-CBE6-FFBA-2D8D9C315E5B}"/>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104" y="70895"/>
            <a:ext cx="562610" cy="257810"/>
          </a:xfrm>
          <a:prstGeom prst="rect">
            <a:avLst/>
          </a:prstGeom>
          <a:solidFill>
            <a:srgbClr val="CCFFCC">
              <a:alpha val="52000"/>
            </a:srgbClr>
          </a:solidFill>
          <a:ln>
            <a:solidFill>
              <a:schemeClr val="accent4">
                <a:lumMod val="40000"/>
                <a:lumOff val="60000"/>
              </a:schemeClr>
            </a:solidFill>
          </a:ln>
        </p:spPr>
      </p:pic>
      <p:sp>
        <p:nvSpPr>
          <p:cNvPr id="26" name="TextBox 25">
            <a:extLst>
              <a:ext uri="{FF2B5EF4-FFF2-40B4-BE49-F238E27FC236}">
                <a16:creationId xmlns:a16="http://schemas.microsoft.com/office/drawing/2014/main" id="{57FBA71E-643F-4C77-9811-C054CB26B782}"/>
              </a:ext>
            </a:extLst>
          </p:cNvPr>
          <p:cNvSpPr txBox="1"/>
          <p:nvPr/>
        </p:nvSpPr>
        <p:spPr>
          <a:xfrm>
            <a:off x="170035" y="649084"/>
            <a:ext cx="4392059" cy="6017032"/>
          </a:xfrm>
          <a:prstGeom prst="rect">
            <a:avLst/>
          </a:prstGeom>
          <a:noFill/>
        </p:spPr>
        <p:txBody>
          <a:bodyPr wrap="square">
            <a:spAutoFit/>
          </a:bodyPr>
          <a:lstStyle/>
          <a:p>
            <a:pPr marL="342900" marR="0" lvl="0" indent="-342900">
              <a:spcBef>
                <a:spcPts val="0"/>
              </a:spcBef>
              <a:spcAft>
                <a:spcPts val="0"/>
              </a:spcAft>
              <a:buFont typeface="+mj-lt"/>
              <a:buAutoNum type="arabicPeriod"/>
              <a:tabLst>
                <a:tab pos="228600" algn="l"/>
              </a:tabLst>
            </a:pPr>
            <a:r>
              <a:rPr lang="en-US" sz="1100" dirty="0">
                <a:effectLst/>
                <a:latin typeface="Poor Richard" panose="02080502050505020702" pitchFamily="18" charset="77"/>
                <a:ea typeface="Times New Roman" panose="02020603050405020304" pitchFamily="18" charset="0"/>
                <a:cs typeface="Times New Roman" panose="02020603050405020304" pitchFamily="18" charset="0"/>
              </a:rPr>
              <a:t>What do you learn about Paul’s first visit to Ephesus in Acts 18:19-21?</a:t>
            </a:r>
          </a:p>
          <a:p>
            <a:pPr marL="342900" marR="0" lvl="0" indent="-342900">
              <a:spcBef>
                <a:spcPts val="0"/>
              </a:spcBef>
              <a:spcAft>
                <a:spcPts val="0"/>
              </a:spcAft>
              <a:buFont typeface="+mj-lt"/>
              <a:buAutoNum type="arabicPeriod"/>
              <a:tabLst>
                <a:tab pos="228600" algn="l"/>
              </a:tabLst>
            </a:pPr>
            <a:endParaRPr lang="en-US" sz="1100" dirty="0">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endParaRPr lang="en-US" sz="1100" dirty="0">
              <a:effectLst/>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endParaRPr lang="en-US" sz="1100" dirty="0">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r>
              <a:rPr lang="en-US" sz="1100" dirty="0">
                <a:effectLst/>
                <a:latin typeface="Poor Richard" panose="02080502050505020702" pitchFamily="18" charset="77"/>
                <a:ea typeface="Times New Roman" panose="02020603050405020304" pitchFamily="18" charset="0"/>
                <a:cs typeface="Times New Roman" panose="02020603050405020304" pitchFamily="18" charset="0"/>
              </a:rPr>
              <a:t>Read Acts 18:24-238.  Describe Apollos.  Based on Romans 12:6-8 what spiritual gift did he have? </a:t>
            </a:r>
          </a:p>
          <a:p>
            <a:pPr marL="342900" marR="0" lvl="0" indent="-342900">
              <a:spcBef>
                <a:spcPts val="0"/>
              </a:spcBef>
              <a:spcAft>
                <a:spcPts val="0"/>
              </a:spcAft>
              <a:buFont typeface="+mj-lt"/>
              <a:buAutoNum type="arabicPeriod"/>
              <a:tabLst>
                <a:tab pos="228600" algn="l"/>
              </a:tabLst>
            </a:pPr>
            <a:endParaRPr lang="en-US" sz="1100" dirty="0">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endParaRPr lang="en-US" sz="1100" dirty="0">
              <a:effectLst/>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r>
              <a:rPr lang="en-US" sz="1100" dirty="0">
                <a:effectLst/>
                <a:latin typeface="Poor Richard" panose="02080502050505020702" pitchFamily="18" charset="77"/>
                <a:ea typeface="Times New Roman" panose="02020603050405020304" pitchFamily="18" charset="0"/>
                <a:cs typeface="Times New Roman" panose="02020603050405020304" pitchFamily="18" charset="0"/>
              </a:rPr>
              <a:t>Read Acts 19:1-7.  What questions did Paul ask the Ephesians?  Why would he ask?  What was the result?  How many disciples were present? </a:t>
            </a:r>
          </a:p>
          <a:p>
            <a:pPr marL="342900" marR="0" lvl="0" indent="-342900">
              <a:spcBef>
                <a:spcPts val="0"/>
              </a:spcBef>
              <a:spcAft>
                <a:spcPts val="0"/>
              </a:spcAft>
              <a:buFont typeface="+mj-lt"/>
              <a:buAutoNum type="arabicPeriod"/>
              <a:tabLst>
                <a:tab pos="228600" algn="l"/>
              </a:tabLst>
            </a:pPr>
            <a:endParaRPr lang="en-US" sz="1100" dirty="0">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endParaRPr lang="en-US" sz="1100" dirty="0">
              <a:effectLst/>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r>
              <a:rPr lang="en-US" sz="1100" dirty="0">
                <a:effectLst/>
                <a:latin typeface="Poor Richard" panose="02080502050505020702" pitchFamily="18" charset="77"/>
                <a:ea typeface="Times New Roman" panose="02020603050405020304" pitchFamily="18" charset="0"/>
                <a:cs typeface="Times New Roman" panose="02020603050405020304" pitchFamily="18" charset="0"/>
              </a:rPr>
              <a:t>What were the results of Paul’s three months in the synagogue?  What were the results of the two years among the Gentiles in Acts 19:8-10? </a:t>
            </a:r>
          </a:p>
          <a:p>
            <a:pPr marL="342900" marR="0" lvl="0" indent="-342900">
              <a:spcBef>
                <a:spcPts val="0"/>
              </a:spcBef>
              <a:spcAft>
                <a:spcPts val="0"/>
              </a:spcAft>
              <a:buFont typeface="+mj-lt"/>
              <a:buAutoNum type="arabicPeriod"/>
              <a:tabLst>
                <a:tab pos="228600" algn="l"/>
              </a:tabLst>
            </a:pPr>
            <a:endParaRPr lang="en-US" sz="1100" dirty="0">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endParaRPr lang="en-US" sz="1100" dirty="0">
              <a:effectLst/>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r>
              <a:rPr lang="en-US" sz="1100" dirty="0">
                <a:effectLst/>
                <a:latin typeface="Poor Richard" panose="02080502050505020702" pitchFamily="18" charset="77"/>
                <a:ea typeface="Times New Roman" panose="02020603050405020304" pitchFamily="18" charset="0"/>
                <a:cs typeface="Times New Roman" panose="02020603050405020304" pitchFamily="18" charset="0"/>
              </a:rPr>
              <a:t>Ephesus was a center of magic and the seat of Ephesian goddess Diana.  What evidence do you see of God’s Kingdom invading the Kingdom of Darkness in Acts 19:11-20?  Acts 19:23-41?  What did it take to get the crowd stirred up to riot? </a:t>
            </a:r>
          </a:p>
          <a:p>
            <a:pPr marL="342900" marR="0" lvl="0" indent="-342900">
              <a:spcBef>
                <a:spcPts val="0"/>
              </a:spcBef>
              <a:spcAft>
                <a:spcPts val="0"/>
              </a:spcAft>
              <a:buFont typeface="+mj-lt"/>
              <a:buAutoNum type="arabicPeriod"/>
              <a:tabLst>
                <a:tab pos="228600" algn="l"/>
              </a:tabLst>
            </a:pPr>
            <a:endParaRPr lang="en-US" sz="1100" dirty="0">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endParaRPr lang="en-US" sz="1100" dirty="0">
              <a:effectLst/>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r>
              <a:rPr lang="en-US" sz="1100" dirty="0">
                <a:effectLst/>
                <a:latin typeface="Poor Richard" panose="02080502050505020702" pitchFamily="18" charset="77"/>
                <a:ea typeface="Times New Roman" panose="02020603050405020304" pitchFamily="18" charset="0"/>
                <a:cs typeface="Times New Roman" panose="02020603050405020304" pitchFamily="18" charset="0"/>
              </a:rPr>
              <a:t>What evidences do you see in our culture of Satan’s strategies?  How are we then to live? </a:t>
            </a:r>
          </a:p>
          <a:p>
            <a:pPr marL="342900" marR="0" lvl="0" indent="-342900">
              <a:spcBef>
                <a:spcPts val="0"/>
              </a:spcBef>
              <a:spcAft>
                <a:spcPts val="0"/>
              </a:spcAft>
              <a:buFont typeface="+mj-lt"/>
              <a:buAutoNum type="arabicPeriod"/>
              <a:tabLst>
                <a:tab pos="228600" algn="l"/>
              </a:tabLst>
            </a:pPr>
            <a:endParaRPr lang="en-US" sz="1100" dirty="0">
              <a:latin typeface="Poor Richard" panose="02080502050505020702" pitchFamily="18" charset="77"/>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mj-lt"/>
              <a:buAutoNum type="arabicPeriod"/>
              <a:tabLst>
                <a:tab pos="228600" algn="l"/>
              </a:tabLst>
            </a:pPr>
            <a:r>
              <a:rPr lang="en-US" sz="1100" dirty="0">
                <a:effectLst/>
                <a:latin typeface="Poor Richard" panose="02080502050505020702" pitchFamily="18" charset="77"/>
                <a:ea typeface="Times New Roman" panose="02020603050405020304" pitchFamily="18" charset="0"/>
                <a:cs typeface="Times New Roman" panose="02020603050405020304" pitchFamily="18" charset="0"/>
              </a:rPr>
              <a:t>Alexandria, Egypt was the second largest city in the Roman Empire.  A center for great education and oration.  Ephesus was the third or fourth larges city after Rome.  Ephesus was very hospitable to magicians, sorcerers, and charlatans of all sorts.  One of the best-known objects used for magic in the ancient world was the “Ephesian writings.”  Magic, is any process by which human beings become able to manipulate supernatural power for their own ends.</a:t>
            </a:r>
          </a:p>
          <a:p>
            <a:pPr marR="0" lvl="0">
              <a:spcBef>
                <a:spcPts val="0"/>
              </a:spcBef>
              <a:spcAft>
                <a:spcPts val="0"/>
              </a:spcAft>
              <a:tabLst>
                <a:tab pos="228600" algn="l"/>
              </a:tabLst>
            </a:pPr>
            <a:endParaRPr lang="en-US" sz="1100" dirty="0">
              <a:latin typeface="Poor Richard" panose="02080502050505020702" pitchFamily="18" charset="77"/>
              <a:ea typeface="Times New Roman" panose="02020603050405020304" pitchFamily="18" charset="0"/>
              <a:cs typeface="Times New Roman" panose="02020603050405020304" pitchFamily="18" charset="0"/>
            </a:endParaRPr>
          </a:p>
          <a:p>
            <a:pPr marL="347663" marR="0" lvl="0">
              <a:spcBef>
                <a:spcPts val="0"/>
              </a:spcBef>
              <a:spcAft>
                <a:spcPts val="0"/>
              </a:spcAft>
              <a:tabLst>
                <a:tab pos="228600" algn="l"/>
              </a:tabLst>
            </a:pPr>
            <a:r>
              <a:rPr lang="en-US" sz="1100" dirty="0">
                <a:effectLst/>
                <a:latin typeface="Poor Richard" panose="02080502050505020702" pitchFamily="18" charset="77"/>
                <a:ea typeface="Times New Roman" panose="02020603050405020304" pitchFamily="18" charset="0"/>
                <a:cs typeface="Times New Roman" panose="02020603050405020304" pitchFamily="18" charset="0"/>
              </a:rPr>
              <a:t>Based on this information, what does this tell us about the city of Ephesus and its environment?</a:t>
            </a:r>
          </a:p>
        </p:txBody>
      </p:sp>
    </p:spTree>
    <p:extLst>
      <p:ext uri="{BB962C8B-B14F-4D97-AF65-F5344CB8AC3E}">
        <p14:creationId xmlns:p14="http://schemas.microsoft.com/office/powerpoint/2010/main" val="3722761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a:extLst>
              <a:ext uri="{FF2B5EF4-FFF2-40B4-BE49-F238E27FC236}">
                <a16:creationId xmlns:a16="http://schemas.microsoft.com/office/drawing/2014/main" id="{52188FB5-6F48-6FBE-6FF5-7FC162BA21E4}"/>
              </a:ext>
            </a:extLst>
          </p:cNvPr>
          <p:cNvSpPr txBox="1"/>
          <p:nvPr/>
        </p:nvSpPr>
        <p:spPr>
          <a:xfrm>
            <a:off x="0" y="7860168"/>
            <a:ext cx="357188" cy="261610"/>
          </a:xfrm>
          <a:prstGeom prst="rect">
            <a:avLst/>
          </a:prstGeom>
          <a:noFill/>
        </p:spPr>
        <p:txBody>
          <a:bodyPr wrap="square" rtlCol="0">
            <a:spAutoFit/>
          </a:bodyPr>
          <a:lstStyle/>
          <a:p>
            <a:r>
              <a:rPr lang="en-US" sz="1100" b="1" dirty="0"/>
              <a:t>6</a:t>
            </a:r>
          </a:p>
        </p:txBody>
      </p:sp>
      <p:sp>
        <p:nvSpPr>
          <p:cNvPr id="50" name="TextBox 49">
            <a:extLst>
              <a:ext uri="{FF2B5EF4-FFF2-40B4-BE49-F238E27FC236}">
                <a16:creationId xmlns:a16="http://schemas.microsoft.com/office/drawing/2014/main" id="{5FDC107B-EF4C-3FFC-AB4E-9E8FCA9D26EC}"/>
              </a:ext>
            </a:extLst>
          </p:cNvPr>
          <p:cNvSpPr txBox="1"/>
          <p:nvPr/>
        </p:nvSpPr>
        <p:spPr>
          <a:xfrm>
            <a:off x="0" y="7067688"/>
            <a:ext cx="357188" cy="261610"/>
          </a:xfrm>
          <a:prstGeom prst="rect">
            <a:avLst/>
          </a:prstGeom>
          <a:noFill/>
        </p:spPr>
        <p:txBody>
          <a:bodyPr wrap="square" rtlCol="0">
            <a:spAutoFit/>
          </a:bodyPr>
          <a:lstStyle/>
          <a:p>
            <a:r>
              <a:rPr lang="en-US" sz="1100" b="1" dirty="0"/>
              <a:t>4</a:t>
            </a:r>
          </a:p>
        </p:txBody>
      </p:sp>
      <p:sp>
        <p:nvSpPr>
          <p:cNvPr id="51" name="TextBox 50">
            <a:extLst>
              <a:ext uri="{FF2B5EF4-FFF2-40B4-BE49-F238E27FC236}">
                <a16:creationId xmlns:a16="http://schemas.microsoft.com/office/drawing/2014/main" id="{921D2497-0609-01A2-2460-BCFA2467A8A9}"/>
              </a:ext>
            </a:extLst>
          </p:cNvPr>
          <p:cNvSpPr txBox="1"/>
          <p:nvPr/>
        </p:nvSpPr>
        <p:spPr>
          <a:xfrm>
            <a:off x="9000331" y="7053400"/>
            <a:ext cx="357188" cy="261610"/>
          </a:xfrm>
          <a:prstGeom prst="rect">
            <a:avLst/>
          </a:prstGeom>
          <a:noFill/>
        </p:spPr>
        <p:txBody>
          <a:bodyPr wrap="square" rtlCol="0">
            <a:spAutoFit/>
          </a:bodyPr>
          <a:lstStyle/>
          <a:p>
            <a:r>
              <a:rPr lang="en-US" sz="1100" b="1" dirty="0"/>
              <a:t>5</a:t>
            </a:r>
          </a:p>
        </p:txBody>
      </p:sp>
      <p:sp>
        <p:nvSpPr>
          <p:cNvPr id="53" name="Rectangle 52">
            <a:extLst>
              <a:ext uri="{FF2B5EF4-FFF2-40B4-BE49-F238E27FC236}">
                <a16:creationId xmlns:a16="http://schemas.microsoft.com/office/drawing/2014/main" id="{36489E06-3431-E6E3-3943-C5061095F764}"/>
              </a:ext>
            </a:extLst>
          </p:cNvPr>
          <p:cNvSpPr/>
          <p:nvPr/>
        </p:nvSpPr>
        <p:spPr>
          <a:xfrm>
            <a:off x="0" y="0"/>
            <a:ext cx="4660900" cy="7425110"/>
          </a:xfrm>
          <a:prstGeom prst="rect">
            <a:avLst/>
          </a:prstGeom>
        </p:spPr>
        <p:txBody>
          <a:bodyPr>
            <a:spAutoFit/>
          </a:bodyPr>
          <a:lstStyle/>
          <a:p>
            <a:r>
              <a:rPr lang="en-US" sz="1200" b="1" u="sng" cap="small" dirty="0">
                <a:effectLst>
                  <a:outerShdw blurRad="50800" dist="38100" algn="tr" rotWithShape="0">
                    <a:prstClr val="black">
                      <a:alpha val="40000"/>
                    </a:prstClr>
                  </a:outerShdw>
                </a:effectLst>
                <a:ea typeface="Times New Roman" panose="02020603050405020304" pitchFamily="18" charset="0"/>
              </a:rPr>
              <a:t>Themes Of The Letter To The Ephesians</a:t>
            </a:r>
          </a:p>
          <a:p>
            <a:endParaRPr lang="en-US" sz="1200" dirty="0">
              <a:ea typeface="Times New Roman" panose="02020603050405020304" pitchFamily="18" charset="0"/>
            </a:endParaRPr>
          </a:p>
          <a:p>
            <a:pPr marL="342900" marR="0" lvl="0" indent="-342900">
              <a:spcBef>
                <a:spcPts val="0"/>
              </a:spcBef>
              <a:spcAft>
                <a:spcPts val="0"/>
              </a:spcAft>
              <a:buFont typeface="Wingdings" pitchFamily="2" charset="2"/>
              <a:buChar char=""/>
              <a:tabLst>
                <a:tab pos="571500" algn="l"/>
              </a:tabLst>
            </a:pPr>
            <a:r>
              <a:rPr lang="en-US" sz="1200" dirty="0">
                <a:ea typeface="Times New Roman" panose="02020603050405020304" pitchFamily="18" charset="0"/>
              </a:rPr>
              <a:t>Written while Paul was in prison in Rome [Eph 3:1; 4:1; 6:20]</a:t>
            </a:r>
          </a:p>
          <a:p>
            <a:pPr marR="0" lvl="0">
              <a:spcBef>
                <a:spcPts val="0"/>
              </a:spcBef>
              <a:spcAft>
                <a:spcPts val="0"/>
              </a:spcAft>
              <a:tabLst>
                <a:tab pos="571500" algn="l"/>
              </a:tabLst>
            </a:pPr>
            <a:endParaRPr lang="en-US" sz="1050" kern="1600" dirty="0"/>
          </a:p>
          <a:p>
            <a:pPr marR="0" lvl="0">
              <a:spcBef>
                <a:spcPts val="0"/>
              </a:spcBef>
              <a:spcAft>
                <a:spcPts val="0"/>
              </a:spcAft>
              <a:tabLst>
                <a:tab pos="571500" algn="l"/>
              </a:tabLst>
            </a:pPr>
            <a:r>
              <a:rPr lang="en-US" sz="1200" b="1" kern="1600" dirty="0"/>
              <a:t>SIT: Our Identity in Christ [Ephesians 1-3] </a:t>
            </a:r>
          </a:p>
          <a:p>
            <a:pPr marR="0" lvl="0">
              <a:spcBef>
                <a:spcPts val="0"/>
              </a:spcBef>
              <a:spcAft>
                <a:spcPts val="0"/>
              </a:spcAft>
              <a:tabLst>
                <a:tab pos="571500" algn="l"/>
              </a:tabLst>
            </a:pPr>
            <a:r>
              <a:rPr lang="en-US" sz="1200" kern="1600" dirty="0"/>
              <a:t>Every spiritual blessing is given to us by the transformational work of Christ as revealed by God for His glory in us. </a:t>
            </a:r>
          </a:p>
          <a:p>
            <a:pPr marR="0" lvl="0">
              <a:spcBef>
                <a:spcPts val="0"/>
              </a:spcBef>
              <a:spcAft>
                <a:spcPts val="0"/>
              </a:spcAft>
              <a:tabLst>
                <a:tab pos="571500" algn="l"/>
              </a:tabLst>
            </a:pPr>
            <a:endParaRPr lang="en-US" sz="1050" b="1" kern="1600" dirty="0"/>
          </a:p>
          <a:p>
            <a:pPr marL="171450" marR="0" lvl="0" indent="-171450">
              <a:spcBef>
                <a:spcPts val="0"/>
              </a:spcBef>
              <a:spcAft>
                <a:spcPts val="0"/>
              </a:spcAft>
              <a:buFontTx/>
              <a:buChar char="-"/>
              <a:tabLst>
                <a:tab pos="571500" algn="l"/>
              </a:tabLst>
            </a:pPr>
            <a:r>
              <a:rPr lang="en-US" sz="1200" kern="1600" dirty="0"/>
              <a:t>We are</a:t>
            </a:r>
            <a:r>
              <a:rPr lang="en-US" sz="1200" b="1" kern="1600" dirty="0"/>
              <a:t> </a:t>
            </a:r>
            <a:r>
              <a:rPr lang="en-US" sz="1200" dirty="0"/>
              <a:t>Chosen, Called and Commissioned by God</a:t>
            </a:r>
          </a:p>
          <a:p>
            <a:pPr marL="628650" lvl="1" indent="-171450">
              <a:buFontTx/>
              <a:buChar char="-"/>
              <a:tabLst>
                <a:tab pos="571500" algn="l"/>
              </a:tabLst>
            </a:pPr>
            <a:r>
              <a:rPr lang="en-US" sz="1100" dirty="0"/>
              <a:t>The church in Ephesus had to understand their identity if they were to stand against the strong presence of magic.</a:t>
            </a:r>
            <a:endParaRPr lang="en-US" sz="1100" b="1" dirty="0"/>
          </a:p>
          <a:p>
            <a:pPr marL="628650" lvl="1" indent="-171450">
              <a:buFontTx/>
              <a:buChar char="-"/>
              <a:tabLst>
                <a:tab pos="571500" algn="l"/>
              </a:tabLst>
            </a:pPr>
            <a:r>
              <a:rPr lang="en-US" sz="1100" dirty="0"/>
              <a:t>The church was a center for training church planters – they needed to be secure in their calling. </a:t>
            </a:r>
            <a:endParaRPr lang="en-US" sz="1100" b="1" dirty="0"/>
          </a:p>
          <a:p>
            <a:pPr marL="184150" lvl="1" indent="-171450">
              <a:buFontTx/>
              <a:buChar char="-"/>
              <a:tabLst>
                <a:tab pos="571500" algn="l"/>
              </a:tabLst>
            </a:pPr>
            <a:r>
              <a:rPr lang="en-US" sz="1200" dirty="0"/>
              <a:t>To a powerful New Life</a:t>
            </a:r>
          </a:p>
          <a:p>
            <a:pPr marL="641350" lvl="2" indent="-171450">
              <a:buFontTx/>
              <a:buChar char="-"/>
              <a:tabLst>
                <a:tab pos="571500" algn="l"/>
              </a:tabLst>
            </a:pPr>
            <a:r>
              <a:rPr lang="en-US" sz="1100" dirty="0"/>
              <a:t>The miracle of Christ’s resurrection and newness of life was key to minister to those bound by the spiritual/physical temptations of Diana the temptress. </a:t>
            </a:r>
            <a:endParaRPr lang="en-US" sz="1100" b="1" dirty="0"/>
          </a:p>
          <a:p>
            <a:pPr marL="641350" lvl="2" indent="-171450">
              <a:buFontTx/>
              <a:buChar char="-"/>
              <a:tabLst>
                <a:tab pos="571500" algn="l"/>
              </a:tabLst>
            </a:pPr>
            <a:r>
              <a:rPr lang="en-US" sz="1100" dirty="0"/>
              <a:t>The identity of being “seated with him in the heavenly realms in Christ Jesus” is necessary to know the authority the believers have as they stand against Diana.</a:t>
            </a:r>
            <a:endParaRPr lang="en-US" sz="1100" b="1" dirty="0"/>
          </a:p>
          <a:p>
            <a:pPr marL="184150" lvl="2" indent="-171450">
              <a:buFontTx/>
              <a:buChar char="-"/>
              <a:tabLst>
                <a:tab pos="571500" algn="l"/>
              </a:tabLst>
            </a:pPr>
            <a:r>
              <a:rPr lang="en-US" sz="1200" dirty="0"/>
              <a:t>To Oneness with Christ and His Body</a:t>
            </a:r>
          </a:p>
          <a:p>
            <a:pPr marL="641350" lvl="3" indent="-171450">
              <a:buFontTx/>
              <a:buChar char="-"/>
              <a:tabLst>
                <a:tab pos="571500" algn="l"/>
              </a:tabLst>
            </a:pPr>
            <a:r>
              <a:rPr lang="en-US" sz="1100" dirty="0"/>
              <a:t>The necessity of Unity of the Spirit is seen as this church represents Christ before the world.</a:t>
            </a:r>
            <a:endParaRPr lang="en-US" sz="1100" b="1" dirty="0"/>
          </a:p>
          <a:p>
            <a:pPr marL="641350" lvl="3" indent="-171450">
              <a:buFontTx/>
              <a:buChar char="-"/>
              <a:tabLst>
                <a:tab pos="571500" algn="l"/>
              </a:tabLst>
            </a:pPr>
            <a:r>
              <a:rPr lang="en-US" sz="1100" dirty="0"/>
              <a:t>The uncircumcised people of the city have not been able to approach God by the Jewish faith, but through Christ they have been reconciled</a:t>
            </a:r>
            <a:r>
              <a:rPr lang="en-US" sz="1000" dirty="0"/>
              <a:t>.</a:t>
            </a:r>
            <a:endParaRPr lang="en-US" sz="1000" b="1" dirty="0"/>
          </a:p>
          <a:p>
            <a:pPr marL="12700" lvl="3">
              <a:tabLst>
                <a:tab pos="1649413" algn="l"/>
              </a:tabLst>
            </a:pPr>
            <a:endParaRPr lang="en-US" sz="800" b="1" kern="1600" dirty="0"/>
          </a:p>
          <a:p>
            <a:pPr marL="12700" lvl="3">
              <a:tabLst>
                <a:tab pos="1649413" algn="l"/>
              </a:tabLst>
            </a:pPr>
            <a:r>
              <a:rPr lang="en-US" sz="1200" b="1" kern="1600" dirty="0"/>
              <a:t>WALK: Living our Identity [Ephesians 4-6:9]</a:t>
            </a:r>
          </a:p>
          <a:p>
            <a:pPr marL="12700" lvl="3">
              <a:tabLst>
                <a:tab pos="1649413" algn="l"/>
              </a:tabLst>
            </a:pPr>
            <a:endParaRPr lang="en-US" sz="1200" b="1" kern="1600" dirty="0"/>
          </a:p>
          <a:p>
            <a:pPr marL="184150" lvl="3" indent="-171450">
              <a:buFontTx/>
              <a:buChar char="-"/>
              <a:tabLst>
                <a:tab pos="1649413" algn="l"/>
              </a:tabLst>
            </a:pPr>
            <a:r>
              <a:rPr lang="en-US" sz="1200" b="1" dirty="0"/>
              <a:t>Attributes of New Life – tools for Kingdom Advancers</a:t>
            </a:r>
          </a:p>
          <a:p>
            <a:pPr marL="184150" lvl="3" indent="-171450">
              <a:buFontTx/>
              <a:buChar char="-"/>
              <a:tabLst>
                <a:tab pos="1649413" algn="l"/>
              </a:tabLst>
            </a:pPr>
            <a:endParaRPr lang="en-US" sz="1100" dirty="0"/>
          </a:p>
          <a:p>
            <a:pPr marL="641350" lvl="4" indent="-171450">
              <a:buFontTx/>
              <a:buChar char="-"/>
              <a:tabLst>
                <a:tab pos="1649413" algn="l"/>
              </a:tabLst>
            </a:pPr>
            <a:r>
              <a:rPr lang="en-US" sz="1200" dirty="0"/>
              <a:t>Imitators of God – putting off the old, putting on the new.</a:t>
            </a:r>
            <a:endParaRPr lang="en-US" sz="1200" b="1" dirty="0"/>
          </a:p>
          <a:p>
            <a:pPr marL="641350" lvl="4" indent="-171450">
              <a:buFontTx/>
              <a:buChar char="-"/>
              <a:tabLst>
                <a:tab pos="1649413" algn="l"/>
              </a:tabLst>
            </a:pPr>
            <a:endParaRPr lang="en-US" sz="1200" b="1" dirty="0"/>
          </a:p>
          <a:p>
            <a:pPr marL="641350" lvl="4" indent="-171450">
              <a:buFontTx/>
              <a:buChar char="-"/>
              <a:tabLst>
                <a:tab pos="1649413" algn="l"/>
              </a:tabLst>
            </a:pPr>
            <a:r>
              <a:rPr lang="en-US" sz="1200" dirty="0"/>
              <a:t>Light bearers – bearing the fruit of the Kingdom of Light.</a:t>
            </a:r>
          </a:p>
          <a:p>
            <a:pPr marL="641350" lvl="4" indent="-171450">
              <a:buFontTx/>
              <a:buChar char="-"/>
              <a:tabLst>
                <a:tab pos="1649413" algn="l"/>
              </a:tabLst>
            </a:pPr>
            <a:endParaRPr lang="en-US" sz="1050" b="1" dirty="0"/>
          </a:p>
          <a:p>
            <a:pPr marL="184150" lvl="4" indent="-171450">
              <a:buFontTx/>
              <a:buChar char="-"/>
              <a:tabLst>
                <a:tab pos="1649413" algn="l"/>
              </a:tabLst>
            </a:pPr>
            <a:r>
              <a:rPr lang="en-US" sz="1200" b="1" dirty="0"/>
              <a:t>Attributes of Oneness – reflecting the presence of the Lord in the church.</a:t>
            </a:r>
          </a:p>
          <a:p>
            <a:pPr marL="12700" lvl="4">
              <a:tabLst>
                <a:tab pos="1649413" algn="l"/>
              </a:tabLst>
            </a:pPr>
            <a:endParaRPr lang="en-US" sz="1050" dirty="0"/>
          </a:p>
          <a:p>
            <a:pPr marL="641350" lvl="5" indent="-171450">
              <a:buFontTx/>
              <a:buChar char="-"/>
              <a:tabLst>
                <a:tab pos="1649413" algn="l"/>
              </a:tabLst>
            </a:pPr>
            <a:r>
              <a:rPr lang="en-US" sz="1200" dirty="0"/>
              <a:t>Unity of the Spirit.</a:t>
            </a:r>
            <a:endParaRPr lang="en-US" sz="1200" b="1" dirty="0"/>
          </a:p>
          <a:p>
            <a:pPr marL="641350" lvl="5" indent="-171450">
              <a:buFontTx/>
              <a:buChar char="-"/>
              <a:tabLst>
                <a:tab pos="1649413" algn="l"/>
              </a:tabLst>
            </a:pPr>
            <a:endParaRPr lang="en-US" sz="1200" b="1" dirty="0"/>
          </a:p>
          <a:p>
            <a:pPr marL="641350" lvl="5" indent="-171450">
              <a:buFontTx/>
              <a:buChar char="-"/>
              <a:tabLst>
                <a:tab pos="1649413" algn="l"/>
              </a:tabLst>
            </a:pPr>
            <a:r>
              <a:rPr lang="en-US" sz="1200" dirty="0"/>
              <a:t>Diversity of the body.</a:t>
            </a:r>
            <a:endParaRPr lang="en-US" sz="1200" b="1" dirty="0"/>
          </a:p>
          <a:p>
            <a:pPr marL="11113" lvl="4">
              <a:tabLst>
                <a:tab pos="1649413" algn="l"/>
              </a:tabLst>
            </a:pPr>
            <a:endParaRPr lang="en-US" sz="1050" b="1" dirty="0"/>
          </a:p>
        </p:txBody>
      </p:sp>
      <p:sp>
        <p:nvSpPr>
          <p:cNvPr id="54" name="Rectangle 53">
            <a:extLst>
              <a:ext uri="{FF2B5EF4-FFF2-40B4-BE49-F238E27FC236}">
                <a16:creationId xmlns:a16="http://schemas.microsoft.com/office/drawing/2014/main" id="{F97B95B3-B568-02F9-8162-C865B284C36A}"/>
              </a:ext>
            </a:extLst>
          </p:cNvPr>
          <p:cNvSpPr/>
          <p:nvPr/>
        </p:nvSpPr>
        <p:spPr>
          <a:xfrm>
            <a:off x="4868602" y="67505"/>
            <a:ext cx="4453198" cy="3577903"/>
          </a:xfrm>
          <a:prstGeom prst="rect">
            <a:avLst/>
          </a:prstGeom>
        </p:spPr>
        <p:txBody>
          <a:bodyPr wrap="square">
            <a:spAutoFit/>
          </a:bodyPr>
          <a:lstStyle/>
          <a:p>
            <a:pPr marL="184150" lvl="5" indent="-171450">
              <a:buFontTx/>
              <a:buChar char="-"/>
              <a:tabLst>
                <a:tab pos="1649413" algn="l"/>
              </a:tabLst>
            </a:pPr>
            <a:r>
              <a:rPr lang="en-US" sz="1200" b="1" dirty="0"/>
              <a:t>Practical relational living in Newness and Oneness</a:t>
            </a:r>
          </a:p>
          <a:p>
            <a:pPr marL="12700" lvl="5">
              <a:tabLst>
                <a:tab pos="1649413" algn="l"/>
              </a:tabLst>
            </a:pPr>
            <a:endParaRPr lang="en-US" sz="1200" dirty="0"/>
          </a:p>
          <a:p>
            <a:pPr marL="641350" lvl="6" indent="-171450">
              <a:buFontTx/>
              <a:buChar char="-"/>
              <a:tabLst>
                <a:tab pos="1649413" algn="l"/>
              </a:tabLst>
            </a:pPr>
            <a:r>
              <a:rPr lang="en-US" sz="1200" dirty="0"/>
              <a:t>In marriage.</a:t>
            </a:r>
          </a:p>
          <a:p>
            <a:pPr marL="641350" lvl="6" indent="-171450">
              <a:buFontTx/>
              <a:buChar char="-"/>
              <a:tabLst>
                <a:tab pos="1649413" algn="l"/>
              </a:tabLst>
            </a:pPr>
            <a:endParaRPr lang="en-US" sz="1200" b="1" dirty="0"/>
          </a:p>
          <a:p>
            <a:pPr marL="641350" lvl="6" indent="-171450">
              <a:buFontTx/>
              <a:buChar char="-"/>
              <a:tabLst>
                <a:tab pos="1649413" algn="l"/>
              </a:tabLst>
            </a:pPr>
            <a:r>
              <a:rPr lang="en-US" sz="1200" dirty="0"/>
              <a:t>In family.</a:t>
            </a:r>
          </a:p>
          <a:p>
            <a:pPr marL="641350" lvl="6" indent="-171450">
              <a:buFontTx/>
              <a:buChar char="-"/>
              <a:tabLst>
                <a:tab pos="1649413" algn="l"/>
              </a:tabLst>
            </a:pPr>
            <a:endParaRPr lang="en-US" sz="1200" b="1" dirty="0"/>
          </a:p>
          <a:p>
            <a:pPr marL="641350" lvl="6" indent="-171450">
              <a:buFontTx/>
              <a:buChar char="-"/>
              <a:tabLst>
                <a:tab pos="1649413" algn="l"/>
              </a:tabLst>
            </a:pPr>
            <a:r>
              <a:rPr lang="en-US" sz="1200" dirty="0"/>
              <a:t>In work relationship.</a:t>
            </a:r>
            <a:endParaRPr lang="en-US" sz="1200" b="1" dirty="0"/>
          </a:p>
          <a:p>
            <a:pPr marL="12700" lvl="6">
              <a:tabLst>
                <a:tab pos="1649413" algn="l"/>
              </a:tabLst>
            </a:pPr>
            <a:endParaRPr lang="en-US" sz="1050" b="1" kern="1600" dirty="0"/>
          </a:p>
          <a:p>
            <a:pPr marL="12700" lvl="6">
              <a:tabLst>
                <a:tab pos="1649413" algn="l"/>
              </a:tabLst>
            </a:pPr>
            <a:r>
              <a:rPr lang="en-US" sz="1200" b="1" kern="1600" dirty="0"/>
              <a:t>STAND: Defending our Identity [Ephesians 6:10-24]</a:t>
            </a:r>
          </a:p>
          <a:p>
            <a:pPr marL="12700" lvl="6">
              <a:tabLst>
                <a:tab pos="1649413" algn="l"/>
              </a:tabLst>
            </a:pPr>
            <a:endParaRPr lang="en-US" sz="1200" b="1" kern="1600" dirty="0"/>
          </a:p>
          <a:p>
            <a:pPr marL="184150" lvl="7" indent="-171450">
              <a:buFontTx/>
              <a:buChar char="-"/>
              <a:tabLst>
                <a:tab pos="1649413" algn="l"/>
              </a:tabLst>
            </a:pPr>
            <a:r>
              <a:rPr lang="en-US" sz="1200" b="1" dirty="0"/>
              <a:t>Our Enemy Identified </a:t>
            </a:r>
            <a:r>
              <a:rPr lang="en-US" sz="1200" dirty="0"/>
              <a:t> </a:t>
            </a:r>
          </a:p>
          <a:p>
            <a:pPr marL="180975" lvl="7">
              <a:tabLst>
                <a:tab pos="1649413" algn="l"/>
              </a:tabLst>
            </a:pPr>
            <a:r>
              <a:rPr lang="en-US" sz="1200" dirty="0"/>
              <a:t>a picture of the devil’s work behind the scenes.</a:t>
            </a:r>
          </a:p>
          <a:p>
            <a:pPr marL="184150" lvl="7" indent="-171450">
              <a:buFontTx/>
              <a:buChar char="-"/>
              <a:tabLst>
                <a:tab pos="1649413" algn="l"/>
              </a:tabLst>
            </a:pPr>
            <a:endParaRPr lang="en-US" sz="1200" dirty="0"/>
          </a:p>
          <a:p>
            <a:pPr marL="184150" lvl="7" indent="-171450">
              <a:buFontTx/>
              <a:buChar char="-"/>
              <a:tabLst>
                <a:tab pos="1649413" algn="l"/>
              </a:tabLst>
            </a:pPr>
            <a:r>
              <a:rPr lang="en-US" sz="1200" b="1" dirty="0"/>
              <a:t>Our Armor described</a:t>
            </a:r>
          </a:p>
          <a:p>
            <a:pPr marL="180975" lvl="7">
              <a:tabLst>
                <a:tab pos="1649413" algn="l"/>
              </a:tabLst>
            </a:pPr>
            <a:r>
              <a:rPr lang="en-US" sz="1200" dirty="0"/>
              <a:t>Our identity as laid out so clearly in the first few chapters of the book is now put into a picture of armor.</a:t>
            </a:r>
            <a:endParaRPr lang="en-US" sz="1200" b="1" i="1" dirty="0"/>
          </a:p>
          <a:p>
            <a:pPr marL="184150" lvl="7" indent="-171450">
              <a:buFontTx/>
              <a:buChar char="-"/>
              <a:tabLst>
                <a:tab pos="1649413" algn="l"/>
              </a:tabLst>
            </a:pPr>
            <a:endParaRPr lang="en-US" sz="1200" b="1" i="1" dirty="0"/>
          </a:p>
          <a:p>
            <a:pPr marL="184150" lvl="7" indent="-171450">
              <a:buFontTx/>
              <a:buChar char="-"/>
              <a:tabLst>
                <a:tab pos="1649413" algn="l"/>
              </a:tabLst>
            </a:pPr>
            <a:r>
              <a:rPr lang="en-US" sz="1200" b="1" dirty="0"/>
              <a:t>Our Armor Used</a:t>
            </a:r>
          </a:p>
          <a:p>
            <a:pPr marL="180975" lvl="7">
              <a:tabLst>
                <a:tab pos="1649413" algn="l"/>
              </a:tabLst>
            </a:pPr>
            <a:r>
              <a:rPr lang="en-US" sz="1200" dirty="0"/>
              <a:t>prayer is a key to stepping out in our identity in Christ</a:t>
            </a:r>
            <a:r>
              <a:rPr lang="en-US" sz="1050" dirty="0"/>
              <a:t>.</a:t>
            </a:r>
            <a:endParaRPr lang="en-US" sz="1050" b="1" i="1" dirty="0"/>
          </a:p>
        </p:txBody>
      </p:sp>
    </p:spTree>
    <p:extLst>
      <p:ext uri="{BB962C8B-B14F-4D97-AF65-F5344CB8AC3E}">
        <p14:creationId xmlns:p14="http://schemas.microsoft.com/office/powerpoint/2010/main" val="231873987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248</TotalTime>
  <Words>1737</Words>
  <Application>Microsoft Macintosh PowerPoint</Application>
  <PresentationFormat>Custom</PresentationFormat>
  <Paragraphs>181</Paragraphs>
  <Slides>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vt:i4>
      </vt:variant>
    </vt:vector>
  </HeadingPairs>
  <TitlesOfParts>
    <vt:vector size="12" baseType="lpstr">
      <vt:lpstr>Arial</vt:lpstr>
      <vt:lpstr>Calibri</vt:lpstr>
      <vt:lpstr>Calibri Light</vt:lpstr>
      <vt:lpstr>Century Gothic</vt:lpstr>
      <vt:lpstr>Copperplate</vt:lpstr>
      <vt:lpstr>Poor Richard</vt:lpstr>
      <vt:lpstr>Wingdings</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dave huizenga</dc:creator>
  <cp:lastModifiedBy>dave huizenga</cp:lastModifiedBy>
  <cp:revision>23</cp:revision>
  <cp:lastPrinted>2023-08-01T21:17:51Z</cp:lastPrinted>
  <dcterms:created xsi:type="dcterms:W3CDTF">2020-01-07T22:29:45Z</dcterms:created>
  <dcterms:modified xsi:type="dcterms:W3CDTF">2023-08-02T19:24:24Z</dcterms:modified>
</cp:coreProperties>
</file>