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8"/>
  </p:notesMasterIdLst>
  <p:sldIdLst>
    <p:sldId id="256" r:id="rId2"/>
    <p:sldId id="258" r:id="rId3"/>
    <p:sldId id="260" r:id="rId4"/>
    <p:sldId id="261" r:id="rId5"/>
    <p:sldId id="257" r:id="rId6"/>
    <p:sldId id="262" r:id="rId7"/>
  </p:sldIdLst>
  <p:sldSz cx="9321800" cy="73152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6197"/>
  </p:normalViewPr>
  <p:slideViewPr>
    <p:cSldViewPr snapToGrid="0">
      <p:cViewPr varScale="1">
        <p:scale>
          <a:sx n="112" d="100"/>
          <a:sy n="112" d="100"/>
        </p:scale>
        <p:origin x="2024"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46DD6C-6940-0B4A-BF93-DA4630F0664A}" type="datetimeFigureOut">
              <a:rPr lang="en-US" smtClean="0"/>
              <a:t>8/23/23</a:t>
            </a:fld>
            <a:endParaRPr lang="en-US"/>
          </a:p>
        </p:txBody>
      </p:sp>
      <p:sp>
        <p:nvSpPr>
          <p:cNvPr id="4" name="Slide Image Placeholder 3"/>
          <p:cNvSpPr>
            <a:spLocks noGrp="1" noRot="1" noChangeAspect="1"/>
          </p:cNvSpPr>
          <p:nvPr>
            <p:ph type="sldImg" idx="2"/>
          </p:nvPr>
        </p:nvSpPr>
        <p:spPr>
          <a:xfrm>
            <a:off x="1462088" y="1143000"/>
            <a:ext cx="39338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D4F263-943D-DD43-A9E6-0ABAD9E835F5}" type="slidenum">
              <a:rPr lang="en-US" smtClean="0"/>
              <a:t>‹#›</a:t>
            </a:fld>
            <a:endParaRPr lang="en-US"/>
          </a:p>
        </p:txBody>
      </p:sp>
    </p:spTree>
    <p:extLst>
      <p:ext uri="{BB962C8B-B14F-4D97-AF65-F5344CB8AC3E}">
        <p14:creationId xmlns:p14="http://schemas.microsoft.com/office/powerpoint/2010/main" val="38867851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6FA840-2915-F344-9CBB-CA449EF18B8C}" type="slidenum">
              <a:rPr lang="en-US" smtClean="0"/>
              <a:t>2</a:t>
            </a:fld>
            <a:endParaRPr lang="en-US"/>
          </a:p>
        </p:txBody>
      </p:sp>
    </p:spTree>
    <p:extLst>
      <p:ext uri="{BB962C8B-B14F-4D97-AF65-F5344CB8AC3E}">
        <p14:creationId xmlns:p14="http://schemas.microsoft.com/office/powerpoint/2010/main" val="23485961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6FA840-2915-F344-9CBB-CA449EF18B8C}" type="slidenum">
              <a:rPr lang="en-US" smtClean="0"/>
              <a:t>4</a:t>
            </a:fld>
            <a:endParaRPr lang="en-US"/>
          </a:p>
        </p:txBody>
      </p:sp>
    </p:spTree>
    <p:extLst>
      <p:ext uri="{BB962C8B-B14F-4D97-AF65-F5344CB8AC3E}">
        <p14:creationId xmlns:p14="http://schemas.microsoft.com/office/powerpoint/2010/main" val="41228688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6FA840-2915-F344-9CBB-CA449EF18B8C}" type="slidenum">
              <a:rPr lang="en-US" smtClean="0"/>
              <a:t>5</a:t>
            </a:fld>
            <a:endParaRPr lang="en-US"/>
          </a:p>
        </p:txBody>
      </p:sp>
    </p:spTree>
    <p:extLst>
      <p:ext uri="{BB962C8B-B14F-4D97-AF65-F5344CB8AC3E}">
        <p14:creationId xmlns:p14="http://schemas.microsoft.com/office/powerpoint/2010/main" val="29420187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99135" y="1197187"/>
            <a:ext cx="7923530" cy="2546773"/>
          </a:xfrm>
        </p:spPr>
        <p:txBody>
          <a:bodyPr anchor="b"/>
          <a:lstStyle>
            <a:lvl1pPr algn="ctr">
              <a:defRPr sz="6116"/>
            </a:lvl1pPr>
          </a:lstStyle>
          <a:p>
            <a:r>
              <a:rPr lang="en-US"/>
              <a:t>Click to edit Master title style</a:t>
            </a:r>
            <a:endParaRPr lang="en-US" dirty="0"/>
          </a:p>
        </p:txBody>
      </p:sp>
      <p:sp>
        <p:nvSpPr>
          <p:cNvPr id="3" name="Subtitle 2"/>
          <p:cNvSpPr>
            <a:spLocks noGrp="1"/>
          </p:cNvSpPr>
          <p:nvPr>
            <p:ph type="subTitle" idx="1"/>
          </p:nvPr>
        </p:nvSpPr>
        <p:spPr>
          <a:xfrm>
            <a:off x="1165225" y="3842174"/>
            <a:ext cx="6991350" cy="1766146"/>
          </a:xfrm>
        </p:spPr>
        <p:txBody>
          <a:bodyPr/>
          <a:lstStyle>
            <a:lvl1pPr marL="0" indent="0" algn="ctr">
              <a:buNone/>
              <a:defRPr sz="2447"/>
            </a:lvl1pPr>
            <a:lvl2pPr marL="466070" indent="0" algn="ctr">
              <a:buNone/>
              <a:defRPr sz="2039"/>
            </a:lvl2pPr>
            <a:lvl3pPr marL="932139" indent="0" algn="ctr">
              <a:buNone/>
              <a:defRPr sz="1835"/>
            </a:lvl3pPr>
            <a:lvl4pPr marL="1398209" indent="0" algn="ctr">
              <a:buNone/>
              <a:defRPr sz="1631"/>
            </a:lvl4pPr>
            <a:lvl5pPr marL="1864279" indent="0" algn="ctr">
              <a:buNone/>
              <a:defRPr sz="1631"/>
            </a:lvl5pPr>
            <a:lvl6pPr marL="2330348" indent="0" algn="ctr">
              <a:buNone/>
              <a:defRPr sz="1631"/>
            </a:lvl6pPr>
            <a:lvl7pPr marL="2796418" indent="0" algn="ctr">
              <a:buNone/>
              <a:defRPr sz="1631"/>
            </a:lvl7pPr>
            <a:lvl8pPr marL="3262488" indent="0" algn="ctr">
              <a:buNone/>
              <a:defRPr sz="1631"/>
            </a:lvl8pPr>
            <a:lvl9pPr marL="3728557" indent="0" algn="ctr">
              <a:buNone/>
              <a:defRPr sz="1631"/>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771B714-E591-7E4A-8C0D-7F331231F4A3}" type="datetimeFigureOut">
              <a:rPr lang="en-US" smtClean="0"/>
              <a:t>8/23/23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69E02F-34ED-ED49-BE9C-77FB2D383508}" type="slidenum">
              <a:rPr lang="en-US" smtClean="0"/>
              <a:t>‹#›</a:t>
            </a:fld>
            <a:endParaRPr lang="en-US"/>
          </a:p>
        </p:txBody>
      </p:sp>
    </p:spTree>
    <p:extLst>
      <p:ext uri="{BB962C8B-B14F-4D97-AF65-F5344CB8AC3E}">
        <p14:creationId xmlns:p14="http://schemas.microsoft.com/office/powerpoint/2010/main" val="4712300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771B714-E591-7E4A-8C0D-7F331231F4A3}" type="datetimeFigureOut">
              <a:rPr lang="en-US" smtClean="0"/>
              <a:t>8/23/23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69E02F-34ED-ED49-BE9C-77FB2D383508}" type="slidenum">
              <a:rPr lang="en-US" smtClean="0"/>
              <a:t>‹#›</a:t>
            </a:fld>
            <a:endParaRPr lang="en-US"/>
          </a:p>
        </p:txBody>
      </p:sp>
    </p:spTree>
    <p:extLst>
      <p:ext uri="{BB962C8B-B14F-4D97-AF65-F5344CB8AC3E}">
        <p14:creationId xmlns:p14="http://schemas.microsoft.com/office/powerpoint/2010/main" val="31898569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70914" y="389467"/>
            <a:ext cx="2010013" cy="619929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40874" y="389467"/>
            <a:ext cx="5913517" cy="619929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771B714-E591-7E4A-8C0D-7F331231F4A3}" type="datetimeFigureOut">
              <a:rPr lang="en-US" smtClean="0"/>
              <a:t>8/23/23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69E02F-34ED-ED49-BE9C-77FB2D383508}" type="slidenum">
              <a:rPr lang="en-US" smtClean="0"/>
              <a:t>‹#›</a:t>
            </a:fld>
            <a:endParaRPr lang="en-US"/>
          </a:p>
        </p:txBody>
      </p:sp>
    </p:spTree>
    <p:extLst>
      <p:ext uri="{BB962C8B-B14F-4D97-AF65-F5344CB8AC3E}">
        <p14:creationId xmlns:p14="http://schemas.microsoft.com/office/powerpoint/2010/main" val="507358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771B714-E591-7E4A-8C0D-7F331231F4A3}" type="datetimeFigureOut">
              <a:rPr lang="en-US" smtClean="0"/>
              <a:t>8/23/23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69E02F-34ED-ED49-BE9C-77FB2D383508}" type="slidenum">
              <a:rPr lang="en-US" smtClean="0"/>
              <a:t>‹#›</a:t>
            </a:fld>
            <a:endParaRPr lang="en-US"/>
          </a:p>
        </p:txBody>
      </p:sp>
    </p:spTree>
    <p:extLst>
      <p:ext uri="{BB962C8B-B14F-4D97-AF65-F5344CB8AC3E}">
        <p14:creationId xmlns:p14="http://schemas.microsoft.com/office/powerpoint/2010/main" val="29848594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36019" y="1823722"/>
            <a:ext cx="8040053" cy="3042919"/>
          </a:xfrm>
        </p:spPr>
        <p:txBody>
          <a:bodyPr anchor="b"/>
          <a:lstStyle>
            <a:lvl1pPr>
              <a:defRPr sz="6116"/>
            </a:lvl1pPr>
          </a:lstStyle>
          <a:p>
            <a:r>
              <a:rPr lang="en-US"/>
              <a:t>Click to edit Master title style</a:t>
            </a:r>
            <a:endParaRPr lang="en-US" dirty="0"/>
          </a:p>
        </p:txBody>
      </p:sp>
      <p:sp>
        <p:nvSpPr>
          <p:cNvPr id="3" name="Text Placeholder 2"/>
          <p:cNvSpPr>
            <a:spLocks noGrp="1"/>
          </p:cNvSpPr>
          <p:nvPr>
            <p:ph type="body" idx="1"/>
          </p:nvPr>
        </p:nvSpPr>
        <p:spPr>
          <a:xfrm>
            <a:off x="636019" y="4895429"/>
            <a:ext cx="8040053" cy="1600199"/>
          </a:xfrm>
        </p:spPr>
        <p:txBody>
          <a:bodyPr/>
          <a:lstStyle>
            <a:lvl1pPr marL="0" indent="0">
              <a:buNone/>
              <a:defRPr sz="2447">
                <a:solidFill>
                  <a:schemeClr val="tx1"/>
                </a:solidFill>
              </a:defRPr>
            </a:lvl1pPr>
            <a:lvl2pPr marL="466070" indent="0">
              <a:buNone/>
              <a:defRPr sz="2039">
                <a:solidFill>
                  <a:schemeClr val="tx1">
                    <a:tint val="75000"/>
                  </a:schemeClr>
                </a:solidFill>
              </a:defRPr>
            </a:lvl2pPr>
            <a:lvl3pPr marL="932139" indent="0">
              <a:buNone/>
              <a:defRPr sz="1835">
                <a:solidFill>
                  <a:schemeClr val="tx1">
                    <a:tint val="75000"/>
                  </a:schemeClr>
                </a:solidFill>
              </a:defRPr>
            </a:lvl3pPr>
            <a:lvl4pPr marL="1398209" indent="0">
              <a:buNone/>
              <a:defRPr sz="1631">
                <a:solidFill>
                  <a:schemeClr val="tx1">
                    <a:tint val="75000"/>
                  </a:schemeClr>
                </a:solidFill>
              </a:defRPr>
            </a:lvl4pPr>
            <a:lvl5pPr marL="1864279" indent="0">
              <a:buNone/>
              <a:defRPr sz="1631">
                <a:solidFill>
                  <a:schemeClr val="tx1">
                    <a:tint val="75000"/>
                  </a:schemeClr>
                </a:solidFill>
              </a:defRPr>
            </a:lvl5pPr>
            <a:lvl6pPr marL="2330348" indent="0">
              <a:buNone/>
              <a:defRPr sz="1631">
                <a:solidFill>
                  <a:schemeClr val="tx1">
                    <a:tint val="75000"/>
                  </a:schemeClr>
                </a:solidFill>
              </a:defRPr>
            </a:lvl6pPr>
            <a:lvl7pPr marL="2796418" indent="0">
              <a:buNone/>
              <a:defRPr sz="1631">
                <a:solidFill>
                  <a:schemeClr val="tx1">
                    <a:tint val="75000"/>
                  </a:schemeClr>
                </a:solidFill>
              </a:defRPr>
            </a:lvl7pPr>
            <a:lvl8pPr marL="3262488" indent="0">
              <a:buNone/>
              <a:defRPr sz="1631">
                <a:solidFill>
                  <a:schemeClr val="tx1">
                    <a:tint val="75000"/>
                  </a:schemeClr>
                </a:solidFill>
              </a:defRPr>
            </a:lvl8pPr>
            <a:lvl9pPr marL="3728557" indent="0">
              <a:buNone/>
              <a:defRPr sz="1631">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771B714-E591-7E4A-8C0D-7F331231F4A3}" type="datetimeFigureOut">
              <a:rPr lang="en-US" smtClean="0"/>
              <a:t>8/23/23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69E02F-34ED-ED49-BE9C-77FB2D383508}" type="slidenum">
              <a:rPr lang="en-US" smtClean="0"/>
              <a:t>‹#›</a:t>
            </a:fld>
            <a:endParaRPr lang="en-US"/>
          </a:p>
        </p:txBody>
      </p:sp>
    </p:spTree>
    <p:extLst>
      <p:ext uri="{BB962C8B-B14F-4D97-AF65-F5344CB8AC3E}">
        <p14:creationId xmlns:p14="http://schemas.microsoft.com/office/powerpoint/2010/main" val="3362361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40874" y="1947333"/>
            <a:ext cx="3961765" cy="46414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19161" y="1947333"/>
            <a:ext cx="3961765" cy="46414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771B714-E591-7E4A-8C0D-7F331231F4A3}" type="datetimeFigureOut">
              <a:rPr lang="en-US" smtClean="0"/>
              <a:t>8/23/23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69E02F-34ED-ED49-BE9C-77FB2D383508}" type="slidenum">
              <a:rPr lang="en-US" smtClean="0"/>
              <a:t>‹#›</a:t>
            </a:fld>
            <a:endParaRPr lang="en-US"/>
          </a:p>
        </p:txBody>
      </p:sp>
    </p:spTree>
    <p:extLst>
      <p:ext uri="{BB962C8B-B14F-4D97-AF65-F5344CB8AC3E}">
        <p14:creationId xmlns:p14="http://schemas.microsoft.com/office/powerpoint/2010/main" val="4233976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42088" y="389468"/>
            <a:ext cx="8040053" cy="1413934"/>
          </a:xfrm>
        </p:spPr>
        <p:txBody>
          <a:bodyPr/>
          <a:lstStyle/>
          <a:p>
            <a:r>
              <a:rPr lang="en-US"/>
              <a:t>Click to edit Master title style</a:t>
            </a:r>
            <a:endParaRPr lang="en-US" dirty="0"/>
          </a:p>
        </p:txBody>
      </p:sp>
      <p:sp>
        <p:nvSpPr>
          <p:cNvPr id="3" name="Text Placeholder 2"/>
          <p:cNvSpPr>
            <a:spLocks noGrp="1"/>
          </p:cNvSpPr>
          <p:nvPr>
            <p:ph type="body" idx="1"/>
          </p:nvPr>
        </p:nvSpPr>
        <p:spPr>
          <a:xfrm>
            <a:off x="642089" y="1793241"/>
            <a:ext cx="3943558" cy="878839"/>
          </a:xfrm>
        </p:spPr>
        <p:txBody>
          <a:bodyPr anchor="b"/>
          <a:lstStyle>
            <a:lvl1pPr marL="0" indent="0">
              <a:buNone/>
              <a:defRPr sz="2447" b="1"/>
            </a:lvl1pPr>
            <a:lvl2pPr marL="466070" indent="0">
              <a:buNone/>
              <a:defRPr sz="2039" b="1"/>
            </a:lvl2pPr>
            <a:lvl3pPr marL="932139" indent="0">
              <a:buNone/>
              <a:defRPr sz="1835" b="1"/>
            </a:lvl3pPr>
            <a:lvl4pPr marL="1398209" indent="0">
              <a:buNone/>
              <a:defRPr sz="1631" b="1"/>
            </a:lvl4pPr>
            <a:lvl5pPr marL="1864279" indent="0">
              <a:buNone/>
              <a:defRPr sz="1631" b="1"/>
            </a:lvl5pPr>
            <a:lvl6pPr marL="2330348" indent="0">
              <a:buNone/>
              <a:defRPr sz="1631" b="1"/>
            </a:lvl6pPr>
            <a:lvl7pPr marL="2796418" indent="0">
              <a:buNone/>
              <a:defRPr sz="1631" b="1"/>
            </a:lvl7pPr>
            <a:lvl8pPr marL="3262488" indent="0">
              <a:buNone/>
              <a:defRPr sz="1631" b="1"/>
            </a:lvl8pPr>
            <a:lvl9pPr marL="3728557" indent="0">
              <a:buNone/>
              <a:defRPr sz="1631" b="1"/>
            </a:lvl9pPr>
          </a:lstStyle>
          <a:p>
            <a:pPr lvl="0"/>
            <a:r>
              <a:rPr lang="en-US"/>
              <a:t>Click to edit Master text styles</a:t>
            </a:r>
          </a:p>
        </p:txBody>
      </p:sp>
      <p:sp>
        <p:nvSpPr>
          <p:cNvPr id="4" name="Content Placeholder 3"/>
          <p:cNvSpPr>
            <a:spLocks noGrp="1"/>
          </p:cNvSpPr>
          <p:nvPr>
            <p:ph sz="half" idx="2"/>
          </p:nvPr>
        </p:nvSpPr>
        <p:spPr>
          <a:xfrm>
            <a:off x="642089" y="2672080"/>
            <a:ext cx="3943558" cy="39302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19162" y="1793241"/>
            <a:ext cx="3962979" cy="878839"/>
          </a:xfrm>
        </p:spPr>
        <p:txBody>
          <a:bodyPr anchor="b"/>
          <a:lstStyle>
            <a:lvl1pPr marL="0" indent="0">
              <a:buNone/>
              <a:defRPr sz="2447" b="1"/>
            </a:lvl1pPr>
            <a:lvl2pPr marL="466070" indent="0">
              <a:buNone/>
              <a:defRPr sz="2039" b="1"/>
            </a:lvl2pPr>
            <a:lvl3pPr marL="932139" indent="0">
              <a:buNone/>
              <a:defRPr sz="1835" b="1"/>
            </a:lvl3pPr>
            <a:lvl4pPr marL="1398209" indent="0">
              <a:buNone/>
              <a:defRPr sz="1631" b="1"/>
            </a:lvl4pPr>
            <a:lvl5pPr marL="1864279" indent="0">
              <a:buNone/>
              <a:defRPr sz="1631" b="1"/>
            </a:lvl5pPr>
            <a:lvl6pPr marL="2330348" indent="0">
              <a:buNone/>
              <a:defRPr sz="1631" b="1"/>
            </a:lvl6pPr>
            <a:lvl7pPr marL="2796418" indent="0">
              <a:buNone/>
              <a:defRPr sz="1631" b="1"/>
            </a:lvl7pPr>
            <a:lvl8pPr marL="3262488" indent="0">
              <a:buNone/>
              <a:defRPr sz="1631" b="1"/>
            </a:lvl8pPr>
            <a:lvl9pPr marL="3728557" indent="0">
              <a:buNone/>
              <a:defRPr sz="1631" b="1"/>
            </a:lvl9pPr>
          </a:lstStyle>
          <a:p>
            <a:pPr lvl="0"/>
            <a:r>
              <a:rPr lang="en-US"/>
              <a:t>Click to edit Master text styles</a:t>
            </a:r>
          </a:p>
        </p:txBody>
      </p:sp>
      <p:sp>
        <p:nvSpPr>
          <p:cNvPr id="6" name="Content Placeholder 5"/>
          <p:cNvSpPr>
            <a:spLocks noGrp="1"/>
          </p:cNvSpPr>
          <p:nvPr>
            <p:ph sz="quarter" idx="4"/>
          </p:nvPr>
        </p:nvSpPr>
        <p:spPr>
          <a:xfrm>
            <a:off x="4719162" y="2672080"/>
            <a:ext cx="3962979" cy="39302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771B714-E591-7E4A-8C0D-7F331231F4A3}" type="datetimeFigureOut">
              <a:rPr lang="en-US" smtClean="0"/>
              <a:t>8/23/23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F69E02F-34ED-ED49-BE9C-77FB2D383508}" type="slidenum">
              <a:rPr lang="en-US" smtClean="0"/>
              <a:t>‹#›</a:t>
            </a:fld>
            <a:endParaRPr lang="en-US"/>
          </a:p>
        </p:txBody>
      </p:sp>
    </p:spTree>
    <p:extLst>
      <p:ext uri="{BB962C8B-B14F-4D97-AF65-F5344CB8AC3E}">
        <p14:creationId xmlns:p14="http://schemas.microsoft.com/office/powerpoint/2010/main" val="923993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771B714-E591-7E4A-8C0D-7F331231F4A3}" type="datetimeFigureOut">
              <a:rPr lang="en-US" smtClean="0"/>
              <a:t>8/23/23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F69E02F-34ED-ED49-BE9C-77FB2D383508}" type="slidenum">
              <a:rPr lang="en-US" smtClean="0"/>
              <a:t>‹#›</a:t>
            </a:fld>
            <a:endParaRPr lang="en-US"/>
          </a:p>
        </p:txBody>
      </p:sp>
    </p:spTree>
    <p:extLst>
      <p:ext uri="{BB962C8B-B14F-4D97-AF65-F5344CB8AC3E}">
        <p14:creationId xmlns:p14="http://schemas.microsoft.com/office/powerpoint/2010/main" val="23808581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71B714-E591-7E4A-8C0D-7F331231F4A3}" type="datetimeFigureOut">
              <a:rPr lang="en-US" smtClean="0"/>
              <a:t>8/23/23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F69E02F-34ED-ED49-BE9C-77FB2D383508}" type="slidenum">
              <a:rPr lang="en-US" smtClean="0"/>
              <a:t>‹#›</a:t>
            </a:fld>
            <a:endParaRPr lang="en-US"/>
          </a:p>
        </p:txBody>
      </p:sp>
    </p:spTree>
    <p:extLst>
      <p:ext uri="{BB962C8B-B14F-4D97-AF65-F5344CB8AC3E}">
        <p14:creationId xmlns:p14="http://schemas.microsoft.com/office/powerpoint/2010/main" val="33999735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2088" y="487680"/>
            <a:ext cx="3006523" cy="1706880"/>
          </a:xfrm>
        </p:spPr>
        <p:txBody>
          <a:bodyPr anchor="b"/>
          <a:lstStyle>
            <a:lvl1pPr>
              <a:defRPr sz="3262"/>
            </a:lvl1pPr>
          </a:lstStyle>
          <a:p>
            <a:r>
              <a:rPr lang="en-US"/>
              <a:t>Click to edit Master title style</a:t>
            </a:r>
            <a:endParaRPr lang="en-US" dirty="0"/>
          </a:p>
        </p:txBody>
      </p:sp>
      <p:sp>
        <p:nvSpPr>
          <p:cNvPr id="3" name="Content Placeholder 2"/>
          <p:cNvSpPr>
            <a:spLocks noGrp="1"/>
          </p:cNvSpPr>
          <p:nvPr>
            <p:ph idx="1"/>
          </p:nvPr>
        </p:nvSpPr>
        <p:spPr>
          <a:xfrm>
            <a:off x="3962979" y="1053255"/>
            <a:ext cx="4719161" cy="5198533"/>
          </a:xfrm>
        </p:spPr>
        <p:txBody>
          <a:bodyPr/>
          <a:lstStyle>
            <a:lvl1pPr>
              <a:defRPr sz="3262"/>
            </a:lvl1pPr>
            <a:lvl2pPr>
              <a:defRPr sz="2854"/>
            </a:lvl2pPr>
            <a:lvl3pPr>
              <a:defRPr sz="2447"/>
            </a:lvl3pPr>
            <a:lvl4pPr>
              <a:defRPr sz="2039"/>
            </a:lvl4pPr>
            <a:lvl5pPr>
              <a:defRPr sz="2039"/>
            </a:lvl5pPr>
            <a:lvl6pPr>
              <a:defRPr sz="2039"/>
            </a:lvl6pPr>
            <a:lvl7pPr>
              <a:defRPr sz="2039"/>
            </a:lvl7pPr>
            <a:lvl8pPr>
              <a:defRPr sz="2039"/>
            </a:lvl8pPr>
            <a:lvl9pPr>
              <a:defRPr sz="20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42088" y="2194560"/>
            <a:ext cx="3006523" cy="4065694"/>
          </a:xfrm>
        </p:spPr>
        <p:txBody>
          <a:bodyPr/>
          <a:lstStyle>
            <a:lvl1pPr marL="0" indent="0">
              <a:buNone/>
              <a:defRPr sz="1631"/>
            </a:lvl1pPr>
            <a:lvl2pPr marL="466070" indent="0">
              <a:buNone/>
              <a:defRPr sz="1427"/>
            </a:lvl2pPr>
            <a:lvl3pPr marL="932139" indent="0">
              <a:buNone/>
              <a:defRPr sz="1223"/>
            </a:lvl3pPr>
            <a:lvl4pPr marL="1398209" indent="0">
              <a:buNone/>
              <a:defRPr sz="1019"/>
            </a:lvl4pPr>
            <a:lvl5pPr marL="1864279" indent="0">
              <a:buNone/>
              <a:defRPr sz="1019"/>
            </a:lvl5pPr>
            <a:lvl6pPr marL="2330348" indent="0">
              <a:buNone/>
              <a:defRPr sz="1019"/>
            </a:lvl6pPr>
            <a:lvl7pPr marL="2796418" indent="0">
              <a:buNone/>
              <a:defRPr sz="1019"/>
            </a:lvl7pPr>
            <a:lvl8pPr marL="3262488" indent="0">
              <a:buNone/>
              <a:defRPr sz="1019"/>
            </a:lvl8pPr>
            <a:lvl9pPr marL="3728557" indent="0">
              <a:buNone/>
              <a:defRPr sz="1019"/>
            </a:lvl9pPr>
          </a:lstStyle>
          <a:p>
            <a:pPr lvl="0"/>
            <a:r>
              <a:rPr lang="en-US"/>
              <a:t>Click to edit Master text styles</a:t>
            </a:r>
          </a:p>
        </p:txBody>
      </p:sp>
      <p:sp>
        <p:nvSpPr>
          <p:cNvPr id="5" name="Date Placeholder 4"/>
          <p:cNvSpPr>
            <a:spLocks noGrp="1"/>
          </p:cNvSpPr>
          <p:nvPr>
            <p:ph type="dt" sz="half" idx="10"/>
          </p:nvPr>
        </p:nvSpPr>
        <p:spPr/>
        <p:txBody>
          <a:bodyPr/>
          <a:lstStyle/>
          <a:p>
            <a:fld id="{A771B714-E591-7E4A-8C0D-7F331231F4A3}" type="datetimeFigureOut">
              <a:rPr lang="en-US" smtClean="0"/>
              <a:t>8/23/23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69E02F-34ED-ED49-BE9C-77FB2D383508}" type="slidenum">
              <a:rPr lang="en-US" smtClean="0"/>
              <a:t>‹#›</a:t>
            </a:fld>
            <a:endParaRPr lang="en-US"/>
          </a:p>
        </p:txBody>
      </p:sp>
    </p:spTree>
    <p:extLst>
      <p:ext uri="{BB962C8B-B14F-4D97-AF65-F5344CB8AC3E}">
        <p14:creationId xmlns:p14="http://schemas.microsoft.com/office/powerpoint/2010/main" val="25727143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2088" y="487680"/>
            <a:ext cx="3006523" cy="1706880"/>
          </a:xfrm>
        </p:spPr>
        <p:txBody>
          <a:bodyPr anchor="b"/>
          <a:lstStyle>
            <a:lvl1pPr>
              <a:defRPr sz="3262"/>
            </a:lvl1pPr>
          </a:lstStyle>
          <a:p>
            <a:r>
              <a:rPr lang="en-US"/>
              <a:t>Click to edit Master title style</a:t>
            </a:r>
            <a:endParaRPr lang="en-US" dirty="0"/>
          </a:p>
        </p:txBody>
      </p:sp>
      <p:sp>
        <p:nvSpPr>
          <p:cNvPr id="3" name="Picture Placeholder 2"/>
          <p:cNvSpPr>
            <a:spLocks noGrp="1" noChangeAspect="1"/>
          </p:cNvSpPr>
          <p:nvPr>
            <p:ph type="pic" idx="1"/>
          </p:nvPr>
        </p:nvSpPr>
        <p:spPr>
          <a:xfrm>
            <a:off x="3962979" y="1053255"/>
            <a:ext cx="4719161" cy="5198533"/>
          </a:xfrm>
        </p:spPr>
        <p:txBody>
          <a:bodyPr anchor="t"/>
          <a:lstStyle>
            <a:lvl1pPr marL="0" indent="0">
              <a:buNone/>
              <a:defRPr sz="3262"/>
            </a:lvl1pPr>
            <a:lvl2pPr marL="466070" indent="0">
              <a:buNone/>
              <a:defRPr sz="2854"/>
            </a:lvl2pPr>
            <a:lvl3pPr marL="932139" indent="0">
              <a:buNone/>
              <a:defRPr sz="2447"/>
            </a:lvl3pPr>
            <a:lvl4pPr marL="1398209" indent="0">
              <a:buNone/>
              <a:defRPr sz="2039"/>
            </a:lvl4pPr>
            <a:lvl5pPr marL="1864279" indent="0">
              <a:buNone/>
              <a:defRPr sz="2039"/>
            </a:lvl5pPr>
            <a:lvl6pPr marL="2330348" indent="0">
              <a:buNone/>
              <a:defRPr sz="2039"/>
            </a:lvl6pPr>
            <a:lvl7pPr marL="2796418" indent="0">
              <a:buNone/>
              <a:defRPr sz="2039"/>
            </a:lvl7pPr>
            <a:lvl8pPr marL="3262488" indent="0">
              <a:buNone/>
              <a:defRPr sz="2039"/>
            </a:lvl8pPr>
            <a:lvl9pPr marL="3728557" indent="0">
              <a:buNone/>
              <a:defRPr sz="2039"/>
            </a:lvl9pPr>
          </a:lstStyle>
          <a:p>
            <a:r>
              <a:rPr lang="en-US"/>
              <a:t>Click icon to add picture</a:t>
            </a:r>
            <a:endParaRPr lang="en-US" dirty="0"/>
          </a:p>
        </p:txBody>
      </p:sp>
      <p:sp>
        <p:nvSpPr>
          <p:cNvPr id="4" name="Text Placeholder 3"/>
          <p:cNvSpPr>
            <a:spLocks noGrp="1"/>
          </p:cNvSpPr>
          <p:nvPr>
            <p:ph type="body" sz="half" idx="2"/>
          </p:nvPr>
        </p:nvSpPr>
        <p:spPr>
          <a:xfrm>
            <a:off x="642088" y="2194560"/>
            <a:ext cx="3006523" cy="4065694"/>
          </a:xfrm>
        </p:spPr>
        <p:txBody>
          <a:bodyPr/>
          <a:lstStyle>
            <a:lvl1pPr marL="0" indent="0">
              <a:buNone/>
              <a:defRPr sz="1631"/>
            </a:lvl1pPr>
            <a:lvl2pPr marL="466070" indent="0">
              <a:buNone/>
              <a:defRPr sz="1427"/>
            </a:lvl2pPr>
            <a:lvl3pPr marL="932139" indent="0">
              <a:buNone/>
              <a:defRPr sz="1223"/>
            </a:lvl3pPr>
            <a:lvl4pPr marL="1398209" indent="0">
              <a:buNone/>
              <a:defRPr sz="1019"/>
            </a:lvl4pPr>
            <a:lvl5pPr marL="1864279" indent="0">
              <a:buNone/>
              <a:defRPr sz="1019"/>
            </a:lvl5pPr>
            <a:lvl6pPr marL="2330348" indent="0">
              <a:buNone/>
              <a:defRPr sz="1019"/>
            </a:lvl6pPr>
            <a:lvl7pPr marL="2796418" indent="0">
              <a:buNone/>
              <a:defRPr sz="1019"/>
            </a:lvl7pPr>
            <a:lvl8pPr marL="3262488" indent="0">
              <a:buNone/>
              <a:defRPr sz="1019"/>
            </a:lvl8pPr>
            <a:lvl9pPr marL="3728557" indent="0">
              <a:buNone/>
              <a:defRPr sz="1019"/>
            </a:lvl9pPr>
          </a:lstStyle>
          <a:p>
            <a:pPr lvl="0"/>
            <a:r>
              <a:rPr lang="en-US"/>
              <a:t>Click to edit Master text styles</a:t>
            </a:r>
          </a:p>
        </p:txBody>
      </p:sp>
      <p:sp>
        <p:nvSpPr>
          <p:cNvPr id="5" name="Date Placeholder 4"/>
          <p:cNvSpPr>
            <a:spLocks noGrp="1"/>
          </p:cNvSpPr>
          <p:nvPr>
            <p:ph type="dt" sz="half" idx="10"/>
          </p:nvPr>
        </p:nvSpPr>
        <p:spPr/>
        <p:txBody>
          <a:bodyPr/>
          <a:lstStyle/>
          <a:p>
            <a:fld id="{A771B714-E591-7E4A-8C0D-7F331231F4A3}" type="datetimeFigureOut">
              <a:rPr lang="en-US" smtClean="0"/>
              <a:t>8/23/23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69E02F-34ED-ED49-BE9C-77FB2D383508}" type="slidenum">
              <a:rPr lang="en-US" smtClean="0"/>
              <a:t>‹#›</a:t>
            </a:fld>
            <a:endParaRPr lang="en-US"/>
          </a:p>
        </p:txBody>
      </p:sp>
    </p:spTree>
    <p:extLst>
      <p:ext uri="{BB962C8B-B14F-4D97-AF65-F5344CB8AC3E}">
        <p14:creationId xmlns:p14="http://schemas.microsoft.com/office/powerpoint/2010/main" val="24485474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40874" y="389468"/>
            <a:ext cx="8040053" cy="14139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40874" y="1947333"/>
            <a:ext cx="8040053" cy="46414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40874" y="6780108"/>
            <a:ext cx="2097405" cy="389467"/>
          </a:xfrm>
          <a:prstGeom prst="rect">
            <a:avLst/>
          </a:prstGeom>
        </p:spPr>
        <p:txBody>
          <a:bodyPr vert="horz" lIns="91440" tIns="45720" rIns="91440" bIns="45720" rtlCol="0" anchor="ctr"/>
          <a:lstStyle>
            <a:lvl1pPr algn="l">
              <a:defRPr sz="1223">
                <a:solidFill>
                  <a:schemeClr val="tx1">
                    <a:tint val="75000"/>
                  </a:schemeClr>
                </a:solidFill>
              </a:defRPr>
            </a:lvl1pPr>
          </a:lstStyle>
          <a:p>
            <a:fld id="{A771B714-E591-7E4A-8C0D-7F331231F4A3}" type="datetimeFigureOut">
              <a:rPr lang="en-US" smtClean="0"/>
              <a:t>8/23/23</a:t>
            </a:fld>
            <a:endParaRPr lang="en-US"/>
          </a:p>
        </p:txBody>
      </p:sp>
      <p:sp>
        <p:nvSpPr>
          <p:cNvPr id="5" name="Footer Placeholder 4"/>
          <p:cNvSpPr>
            <a:spLocks noGrp="1"/>
          </p:cNvSpPr>
          <p:nvPr>
            <p:ph type="ftr" sz="quarter" idx="3"/>
          </p:nvPr>
        </p:nvSpPr>
        <p:spPr>
          <a:xfrm>
            <a:off x="3087846" y="6780108"/>
            <a:ext cx="3146108" cy="389467"/>
          </a:xfrm>
          <a:prstGeom prst="rect">
            <a:avLst/>
          </a:prstGeom>
        </p:spPr>
        <p:txBody>
          <a:bodyPr vert="horz" lIns="91440" tIns="45720" rIns="91440" bIns="45720" rtlCol="0" anchor="ctr"/>
          <a:lstStyle>
            <a:lvl1pPr algn="ctr">
              <a:defRPr sz="1223">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83521" y="6780108"/>
            <a:ext cx="2097405" cy="389467"/>
          </a:xfrm>
          <a:prstGeom prst="rect">
            <a:avLst/>
          </a:prstGeom>
        </p:spPr>
        <p:txBody>
          <a:bodyPr vert="horz" lIns="91440" tIns="45720" rIns="91440" bIns="45720" rtlCol="0" anchor="ctr"/>
          <a:lstStyle>
            <a:lvl1pPr algn="r">
              <a:defRPr sz="1223">
                <a:solidFill>
                  <a:schemeClr val="tx1">
                    <a:tint val="75000"/>
                  </a:schemeClr>
                </a:solidFill>
              </a:defRPr>
            </a:lvl1pPr>
          </a:lstStyle>
          <a:p>
            <a:fld id="{FF69E02F-34ED-ED49-BE9C-77FB2D383508}" type="slidenum">
              <a:rPr lang="en-US" smtClean="0"/>
              <a:t>‹#›</a:t>
            </a:fld>
            <a:endParaRPr lang="en-US"/>
          </a:p>
        </p:txBody>
      </p:sp>
    </p:spTree>
    <p:extLst>
      <p:ext uri="{BB962C8B-B14F-4D97-AF65-F5344CB8AC3E}">
        <p14:creationId xmlns:p14="http://schemas.microsoft.com/office/powerpoint/2010/main" val="2161042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32139" rtl="0" eaLnBrk="1" latinLnBrk="0" hangingPunct="1">
        <a:lnSpc>
          <a:spcPct val="90000"/>
        </a:lnSpc>
        <a:spcBef>
          <a:spcPct val="0"/>
        </a:spcBef>
        <a:buNone/>
        <a:defRPr sz="4485" kern="1200">
          <a:solidFill>
            <a:schemeClr val="tx1"/>
          </a:solidFill>
          <a:latin typeface="+mj-lt"/>
          <a:ea typeface="+mj-ea"/>
          <a:cs typeface="+mj-cs"/>
        </a:defRPr>
      </a:lvl1pPr>
    </p:titleStyle>
    <p:bodyStyle>
      <a:lvl1pPr marL="233035" indent="-233035" algn="l" defTabSz="932139" rtl="0" eaLnBrk="1" latinLnBrk="0" hangingPunct="1">
        <a:lnSpc>
          <a:spcPct val="90000"/>
        </a:lnSpc>
        <a:spcBef>
          <a:spcPts val="1019"/>
        </a:spcBef>
        <a:buFont typeface="Arial" panose="020B0604020202020204" pitchFamily="34" charset="0"/>
        <a:buChar char="•"/>
        <a:defRPr sz="2854" kern="1200">
          <a:solidFill>
            <a:schemeClr val="tx1"/>
          </a:solidFill>
          <a:latin typeface="+mn-lt"/>
          <a:ea typeface="+mn-ea"/>
          <a:cs typeface="+mn-cs"/>
        </a:defRPr>
      </a:lvl1pPr>
      <a:lvl2pPr marL="699105" indent="-233035" algn="l" defTabSz="932139" rtl="0" eaLnBrk="1" latinLnBrk="0" hangingPunct="1">
        <a:lnSpc>
          <a:spcPct val="90000"/>
        </a:lnSpc>
        <a:spcBef>
          <a:spcPts val="510"/>
        </a:spcBef>
        <a:buFont typeface="Arial" panose="020B0604020202020204" pitchFamily="34" charset="0"/>
        <a:buChar char="•"/>
        <a:defRPr sz="2447" kern="1200">
          <a:solidFill>
            <a:schemeClr val="tx1"/>
          </a:solidFill>
          <a:latin typeface="+mn-lt"/>
          <a:ea typeface="+mn-ea"/>
          <a:cs typeface="+mn-cs"/>
        </a:defRPr>
      </a:lvl2pPr>
      <a:lvl3pPr marL="1165174" indent="-233035" algn="l" defTabSz="932139" rtl="0" eaLnBrk="1" latinLnBrk="0" hangingPunct="1">
        <a:lnSpc>
          <a:spcPct val="90000"/>
        </a:lnSpc>
        <a:spcBef>
          <a:spcPts val="510"/>
        </a:spcBef>
        <a:buFont typeface="Arial" panose="020B0604020202020204" pitchFamily="34" charset="0"/>
        <a:buChar char="•"/>
        <a:defRPr sz="2039" kern="1200">
          <a:solidFill>
            <a:schemeClr val="tx1"/>
          </a:solidFill>
          <a:latin typeface="+mn-lt"/>
          <a:ea typeface="+mn-ea"/>
          <a:cs typeface="+mn-cs"/>
        </a:defRPr>
      </a:lvl3pPr>
      <a:lvl4pPr marL="1631244" indent="-233035" algn="l" defTabSz="932139" rtl="0" eaLnBrk="1" latinLnBrk="0" hangingPunct="1">
        <a:lnSpc>
          <a:spcPct val="90000"/>
        </a:lnSpc>
        <a:spcBef>
          <a:spcPts val="510"/>
        </a:spcBef>
        <a:buFont typeface="Arial" panose="020B0604020202020204" pitchFamily="34" charset="0"/>
        <a:buChar char="•"/>
        <a:defRPr sz="1835" kern="1200">
          <a:solidFill>
            <a:schemeClr val="tx1"/>
          </a:solidFill>
          <a:latin typeface="+mn-lt"/>
          <a:ea typeface="+mn-ea"/>
          <a:cs typeface="+mn-cs"/>
        </a:defRPr>
      </a:lvl4pPr>
      <a:lvl5pPr marL="2097314" indent="-233035" algn="l" defTabSz="932139" rtl="0" eaLnBrk="1" latinLnBrk="0" hangingPunct="1">
        <a:lnSpc>
          <a:spcPct val="90000"/>
        </a:lnSpc>
        <a:spcBef>
          <a:spcPts val="510"/>
        </a:spcBef>
        <a:buFont typeface="Arial" panose="020B0604020202020204" pitchFamily="34" charset="0"/>
        <a:buChar char="•"/>
        <a:defRPr sz="1835" kern="1200">
          <a:solidFill>
            <a:schemeClr val="tx1"/>
          </a:solidFill>
          <a:latin typeface="+mn-lt"/>
          <a:ea typeface="+mn-ea"/>
          <a:cs typeface="+mn-cs"/>
        </a:defRPr>
      </a:lvl5pPr>
      <a:lvl6pPr marL="2563383" indent="-233035" algn="l" defTabSz="932139" rtl="0" eaLnBrk="1" latinLnBrk="0" hangingPunct="1">
        <a:lnSpc>
          <a:spcPct val="90000"/>
        </a:lnSpc>
        <a:spcBef>
          <a:spcPts val="510"/>
        </a:spcBef>
        <a:buFont typeface="Arial" panose="020B0604020202020204" pitchFamily="34" charset="0"/>
        <a:buChar char="•"/>
        <a:defRPr sz="1835" kern="1200">
          <a:solidFill>
            <a:schemeClr val="tx1"/>
          </a:solidFill>
          <a:latin typeface="+mn-lt"/>
          <a:ea typeface="+mn-ea"/>
          <a:cs typeface="+mn-cs"/>
        </a:defRPr>
      </a:lvl6pPr>
      <a:lvl7pPr marL="3029453" indent="-233035" algn="l" defTabSz="932139" rtl="0" eaLnBrk="1" latinLnBrk="0" hangingPunct="1">
        <a:lnSpc>
          <a:spcPct val="90000"/>
        </a:lnSpc>
        <a:spcBef>
          <a:spcPts val="510"/>
        </a:spcBef>
        <a:buFont typeface="Arial" panose="020B0604020202020204" pitchFamily="34" charset="0"/>
        <a:buChar char="•"/>
        <a:defRPr sz="1835" kern="1200">
          <a:solidFill>
            <a:schemeClr val="tx1"/>
          </a:solidFill>
          <a:latin typeface="+mn-lt"/>
          <a:ea typeface="+mn-ea"/>
          <a:cs typeface="+mn-cs"/>
        </a:defRPr>
      </a:lvl7pPr>
      <a:lvl8pPr marL="3495523" indent="-233035" algn="l" defTabSz="932139" rtl="0" eaLnBrk="1" latinLnBrk="0" hangingPunct="1">
        <a:lnSpc>
          <a:spcPct val="90000"/>
        </a:lnSpc>
        <a:spcBef>
          <a:spcPts val="510"/>
        </a:spcBef>
        <a:buFont typeface="Arial" panose="020B0604020202020204" pitchFamily="34" charset="0"/>
        <a:buChar char="•"/>
        <a:defRPr sz="1835" kern="1200">
          <a:solidFill>
            <a:schemeClr val="tx1"/>
          </a:solidFill>
          <a:latin typeface="+mn-lt"/>
          <a:ea typeface="+mn-ea"/>
          <a:cs typeface="+mn-cs"/>
        </a:defRPr>
      </a:lvl8pPr>
      <a:lvl9pPr marL="3961592" indent="-233035" algn="l" defTabSz="932139" rtl="0" eaLnBrk="1" latinLnBrk="0" hangingPunct="1">
        <a:lnSpc>
          <a:spcPct val="90000"/>
        </a:lnSpc>
        <a:spcBef>
          <a:spcPts val="510"/>
        </a:spcBef>
        <a:buFont typeface="Arial" panose="020B0604020202020204" pitchFamily="34" charset="0"/>
        <a:buChar char="•"/>
        <a:defRPr sz="1835" kern="1200">
          <a:solidFill>
            <a:schemeClr val="tx1"/>
          </a:solidFill>
          <a:latin typeface="+mn-lt"/>
          <a:ea typeface="+mn-ea"/>
          <a:cs typeface="+mn-cs"/>
        </a:defRPr>
      </a:lvl9pPr>
    </p:bodyStyle>
    <p:otherStyle>
      <a:defPPr>
        <a:defRPr lang="en-US"/>
      </a:defPPr>
      <a:lvl1pPr marL="0" algn="l" defTabSz="932139" rtl="0" eaLnBrk="1" latinLnBrk="0" hangingPunct="1">
        <a:defRPr sz="1835" kern="1200">
          <a:solidFill>
            <a:schemeClr val="tx1"/>
          </a:solidFill>
          <a:latin typeface="+mn-lt"/>
          <a:ea typeface="+mn-ea"/>
          <a:cs typeface="+mn-cs"/>
        </a:defRPr>
      </a:lvl1pPr>
      <a:lvl2pPr marL="466070" algn="l" defTabSz="932139" rtl="0" eaLnBrk="1" latinLnBrk="0" hangingPunct="1">
        <a:defRPr sz="1835" kern="1200">
          <a:solidFill>
            <a:schemeClr val="tx1"/>
          </a:solidFill>
          <a:latin typeface="+mn-lt"/>
          <a:ea typeface="+mn-ea"/>
          <a:cs typeface="+mn-cs"/>
        </a:defRPr>
      </a:lvl2pPr>
      <a:lvl3pPr marL="932139" algn="l" defTabSz="932139" rtl="0" eaLnBrk="1" latinLnBrk="0" hangingPunct="1">
        <a:defRPr sz="1835" kern="1200">
          <a:solidFill>
            <a:schemeClr val="tx1"/>
          </a:solidFill>
          <a:latin typeface="+mn-lt"/>
          <a:ea typeface="+mn-ea"/>
          <a:cs typeface="+mn-cs"/>
        </a:defRPr>
      </a:lvl3pPr>
      <a:lvl4pPr marL="1398209" algn="l" defTabSz="932139" rtl="0" eaLnBrk="1" latinLnBrk="0" hangingPunct="1">
        <a:defRPr sz="1835" kern="1200">
          <a:solidFill>
            <a:schemeClr val="tx1"/>
          </a:solidFill>
          <a:latin typeface="+mn-lt"/>
          <a:ea typeface="+mn-ea"/>
          <a:cs typeface="+mn-cs"/>
        </a:defRPr>
      </a:lvl4pPr>
      <a:lvl5pPr marL="1864279" algn="l" defTabSz="932139" rtl="0" eaLnBrk="1" latinLnBrk="0" hangingPunct="1">
        <a:defRPr sz="1835" kern="1200">
          <a:solidFill>
            <a:schemeClr val="tx1"/>
          </a:solidFill>
          <a:latin typeface="+mn-lt"/>
          <a:ea typeface="+mn-ea"/>
          <a:cs typeface="+mn-cs"/>
        </a:defRPr>
      </a:lvl5pPr>
      <a:lvl6pPr marL="2330348" algn="l" defTabSz="932139" rtl="0" eaLnBrk="1" latinLnBrk="0" hangingPunct="1">
        <a:defRPr sz="1835" kern="1200">
          <a:solidFill>
            <a:schemeClr val="tx1"/>
          </a:solidFill>
          <a:latin typeface="+mn-lt"/>
          <a:ea typeface="+mn-ea"/>
          <a:cs typeface="+mn-cs"/>
        </a:defRPr>
      </a:lvl6pPr>
      <a:lvl7pPr marL="2796418" algn="l" defTabSz="932139" rtl="0" eaLnBrk="1" latinLnBrk="0" hangingPunct="1">
        <a:defRPr sz="1835" kern="1200">
          <a:solidFill>
            <a:schemeClr val="tx1"/>
          </a:solidFill>
          <a:latin typeface="+mn-lt"/>
          <a:ea typeface="+mn-ea"/>
          <a:cs typeface="+mn-cs"/>
        </a:defRPr>
      </a:lvl7pPr>
      <a:lvl8pPr marL="3262488" algn="l" defTabSz="932139" rtl="0" eaLnBrk="1" latinLnBrk="0" hangingPunct="1">
        <a:defRPr sz="1835" kern="1200">
          <a:solidFill>
            <a:schemeClr val="tx1"/>
          </a:solidFill>
          <a:latin typeface="+mn-lt"/>
          <a:ea typeface="+mn-ea"/>
          <a:cs typeface="+mn-cs"/>
        </a:defRPr>
      </a:lvl8pPr>
      <a:lvl9pPr marL="3728557" algn="l" defTabSz="932139" rtl="0" eaLnBrk="1" latinLnBrk="0" hangingPunct="1">
        <a:defRPr sz="183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 Id="rId4" Type="http://schemas.openxmlformats.org/officeDocument/2006/relationships/image" Target="../media/image7.emf"/></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EB2BCFD-9F8B-05C2-C364-A375C357AD10}"/>
              </a:ext>
            </a:extLst>
          </p:cNvPr>
          <p:cNvSpPr/>
          <p:nvPr/>
        </p:nvSpPr>
        <p:spPr>
          <a:xfrm>
            <a:off x="4891996" y="43934"/>
            <a:ext cx="1135247" cy="369332"/>
          </a:xfrm>
          <a:prstGeom prst="rect">
            <a:avLst/>
          </a:prstGeom>
        </p:spPr>
        <p:txBody>
          <a:bodyPr wrap="none">
            <a:spAutoFit/>
          </a:bodyPr>
          <a:lstStyle/>
          <a:p>
            <a:pPr marR="0" lvl="0">
              <a:spcBef>
                <a:spcPts val="0"/>
              </a:spcBef>
              <a:spcAft>
                <a:spcPts val="0"/>
              </a:spcAft>
              <a:tabLst>
                <a:tab pos="736600" algn="l"/>
              </a:tabLst>
            </a:pPr>
            <a:r>
              <a:rPr lang="en-US" b="1" u="sng" dirty="0">
                <a:ea typeface="Times New Roman" panose="02020603050405020304" pitchFamily="18" charset="0"/>
              </a:rPr>
              <a:t>Ephesians</a:t>
            </a:r>
          </a:p>
        </p:txBody>
      </p:sp>
      <p:pic>
        <p:nvPicPr>
          <p:cNvPr id="5" name="Picture 8">
            <a:extLst>
              <a:ext uri="{FF2B5EF4-FFF2-40B4-BE49-F238E27FC236}">
                <a16:creationId xmlns:a16="http://schemas.microsoft.com/office/drawing/2014/main" id="{F3C41D3A-ECD1-EB8A-7997-CC25EF9BA502}"/>
              </a:ext>
            </a:extLst>
          </p:cNvPr>
          <p:cNvPicPr>
            <a:picLocks noChangeAspect="1" noChangeArrowheads="1"/>
          </p:cNvPicPr>
          <p:nvPr/>
        </p:nvPicPr>
        <p:blipFill>
          <a:blip r:embed="rId2">
            <a:lum bright="-6000" contrast="-14000"/>
            <a:extLst>
              <a:ext uri="{28A0092B-C50C-407E-A947-70E740481C1C}">
                <a14:useLocalDpi xmlns:a14="http://schemas.microsoft.com/office/drawing/2010/main" val="0"/>
              </a:ext>
            </a:extLst>
          </a:blip>
          <a:srcRect/>
          <a:stretch>
            <a:fillRect/>
          </a:stretch>
        </p:blipFill>
        <p:spPr bwMode="auto">
          <a:xfrm>
            <a:off x="7185354" y="1761801"/>
            <a:ext cx="2056761" cy="2740355"/>
          </a:xfrm>
          <a:prstGeom prst="rect">
            <a:avLst/>
          </a:prstGeom>
          <a:noFill/>
          <a:extLst>
            <a:ext uri="{909E8E84-426E-40DD-AFC4-6F175D3DCCD1}">
              <a14:hiddenFill xmlns:a14="http://schemas.microsoft.com/office/drawing/2010/main">
                <a:solidFill>
                  <a:srgbClr val="FFFFFF"/>
                </a:solidFill>
              </a14:hiddenFill>
            </a:ext>
          </a:extLst>
        </p:spPr>
      </p:pic>
      <p:sp>
        <p:nvSpPr>
          <p:cNvPr id="6" name="AutoShape 7">
            <a:extLst>
              <a:ext uri="{FF2B5EF4-FFF2-40B4-BE49-F238E27FC236}">
                <a16:creationId xmlns:a16="http://schemas.microsoft.com/office/drawing/2014/main" id="{6E0AAC15-4230-E48E-E0B6-4DEFF12561D1}"/>
              </a:ext>
            </a:extLst>
          </p:cNvPr>
          <p:cNvSpPr>
            <a:spLocks noChangeArrowheads="1"/>
          </p:cNvSpPr>
          <p:nvPr/>
        </p:nvSpPr>
        <p:spPr bwMode="auto">
          <a:xfrm>
            <a:off x="5045584" y="4791570"/>
            <a:ext cx="3958527" cy="1270786"/>
          </a:xfrm>
          <a:prstGeom prst="roundRect">
            <a:avLst>
              <a:gd name="adj" fmla="val 0"/>
            </a:avLst>
          </a:prstGeom>
          <a:solidFill>
            <a:srgbClr val="CCECFF"/>
          </a:solidFill>
          <a:ln w="9525">
            <a:solidFill>
              <a:srgbClr val="000000"/>
            </a:solidFill>
            <a:round/>
            <a:headEnd/>
            <a:tailEnd/>
          </a:ln>
          <a:effectLst/>
        </p:spPr>
        <p:txBody>
          <a:bodyPr vert="horz" wrap="square" lIns="91440" tIns="45720" rIns="91440" bIns="45720" numCol="1" anchor="t" anchorCtr="0" compatLnSpc="1">
            <a:prstTxWarp prst="textNoShape">
              <a:avLst/>
            </a:prstTxWarp>
          </a:bodyPr>
          <a:lstStyle>
            <a:lvl1pPr eaLnBrk="0" fontAlgn="base" hangingPunct="0">
              <a:spcBef>
                <a:spcPct val="0"/>
              </a:spcBef>
              <a:spcAft>
                <a:spcPct val="0"/>
              </a:spcAft>
              <a:tabLst>
                <a:tab pos="228600" algn="l"/>
              </a:tabLst>
              <a:defRPr>
                <a:solidFill>
                  <a:schemeClr val="tx1"/>
                </a:solidFill>
                <a:latin typeface="Arial" panose="020B0604020202020204" pitchFamily="34" charset="0"/>
              </a:defRPr>
            </a:lvl1pPr>
            <a:lvl2pPr eaLnBrk="0" fontAlgn="base" hangingPunct="0">
              <a:spcBef>
                <a:spcPct val="0"/>
              </a:spcBef>
              <a:spcAft>
                <a:spcPct val="0"/>
              </a:spcAft>
              <a:tabLst>
                <a:tab pos="228600" algn="l"/>
              </a:tabLst>
              <a:defRPr>
                <a:solidFill>
                  <a:schemeClr val="tx1"/>
                </a:solidFill>
                <a:latin typeface="Arial" panose="020B0604020202020204" pitchFamily="34" charset="0"/>
              </a:defRPr>
            </a:lvl2pPr>
            <a:lvl3pPr eaLnBrk="0" fontAlgn="base" hangingPunct="0">
              <a:spcBef>
                <a:spcPct val="0"/>
              </a:spcBef>
              <a:spcAft>
                <a:spcPct val="0"/>
              </a:spcAft>
              <a:tabLst>
                <a:tab pos="228600" algn="l"/>
              </a:tabLst>
              <a:defRPr>
                <a:solidFill>
                  <a:schemeClr val="tx1"/>
                </a:solidFill>
                <a:latin typeface="Arial" panose="020B0604020202020204" pitchFamily="34" charset="0"/>
              </a:defRPr>
            </a:lvl3pPr>
            <a:lvl4pPr eaLnBrk="0" fontAlgn="base" hangingPunct="0">
              <a:spcBef>
                <a:spcPct val="0"/>
              </a:spcBef>
              <a:spcAft>
                <a:spcPct val="0"/>
              </a:spcAft>
              <a:tabLst>
                <a:tab pos="228600" algn="l"/>
              </a:tabLst>
              <a:defRPr>
                <a:solidFill>
                  <a:schemeClr val="tx1"/>
                </a:solidFill>
                <a:latin typeface="Arial" panose="020B0604020202020204" pitchFamily="34" charset="0"/>
              </a:defRPr>
            </a:lvl4pPr>
            <a:lvl5pPr eaLnBrk="0" fontAlgn="base" hangingPunct="0">
              <a:spcBef>
                <a:spcPct val="0"/>
              </a:spcBef>
              <a:spcAft>
                <a:spcPct val="0"/>
              </a:spcAft>
              <a:tabLst>
                <a:tab pos="228600" algn="l"/>
              </a:tabLst>
              <a:defRPr>
                <a:solidFill>
                  <a:schemeClr val="tx1"/>
                </a:solidFill>
                <a:latin typeface="Arial" panose="020B0604020202020204" pitchFamily="34" charset="0"/>
              </a:defRPr>
            </a:lvl5pPr>
            <a:lvl6pPr eaLnBrk="0" fontAlgn="base" hangingPunct="0">
              <a:spcBef>
                <a:spcPct val="0"/>
              </a:spcBef>
              <a:spcAft>
                <a:spcPct val="0"/>
              </a:spcAft>
              <a:tabLst>
                <a:tab pos="228600" algn="l"/>
              </a:tabLst>
              <a:defRPr>
                <a:solidFill>
                  <a:schemeClr val="tx1"/>
                </a:solidFill>
                <a:latin typeface="Arial" panose="020B0604020202020204" pitchFamily="34" charset="0"/>
              </a:defRPr>
            </a:lvl6pPr>
            <a:lvl7pPr eaLnBrk="0" fontAlgn="base" hangingPunct="0">
              <a:spcBef>
                <a:spcPct val="0"/>
              </a:spcBef>
              <a:spcAft>
                <a:spcPct val="0"/>
              </a:spcAft>
              <a:tabLst>
                <a:tab pos="228600" algn="l"/>
              </a:tabLst>
              <a:defRPr>
                <a:solidFill>
                  <a:schemeClr val="tx1"/>
                </a:solidFill>
                <a:latin typeface="Arial" panose="020B0604020202020204" pitchFamily="34" charset="0"/>
              </a:defRPr>
            </a:lvl7pPr>
            <a:lvl8pPr eaLnBrk="0" fontAlgn="base" hangingPunct="0">
              <a:spcBef>
                <a:spcPct val="0"/>
              </a:spcBef>
              <a:spcAft>
                <a:spcPct val="0"/>
              </a:spcAft>
              <a:tabLst>
                <a:tab pos="228600" algn="l"/>
              </a:tabLst>
              <a:defRPr>
                <a:solidFill>
                  <a:schemeClr val="tx1"/>
                </a:solidFill>
                <a:latin typeface="Arial" panose="020B0604020202020204" pitchFamily="34" charset="0"/>
              </a:defRPr>
            </a:lvl8pPr>
            <a:lvl9pPr eaLnBrk="0" fontAlgn="base" hangingPunct="0">
              <a:spcBef>
                <a:spcPct val="0"/>
              </a:spcBef>
              <a:spcAft>
                <a:spcPct val="0"/>
              </a:spcAft>
              <a:tabLst>
                <a:tab pos="2286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28600" algn="l"/>
              </a:tabLst>
            </a:pPr>
            <a:endParaRPr kumimoji="0" lang="en-US" altLang="en-US" sz="1050" b="0" i="0" u="none" strike="noStrike" cap="none" normalizeH="0" baseline="0" dirty="0">
              <a:ln>
                <a:noFill/>
              </a:ln>
              <a:solidFill>
                <a:schemeClr val="tx1"/>
              </a:solidFill>
              <a:effectLst/>
              <a:latin typeface="+mn-lt"/>
            </a:endParaRPr>
          </a:p>
        </p:txBody>
      </p:sp>
      <p:sp>
        <p:nvSpPr>
          <p:cNvPr id="7" name="Rectangle 10">
            <a:extLst>
              <a:ext uri="{FF2B5EF4-FFF2-40B4-BE49-F238E27FC236}">
                <a16:creationId xmlns:a16="http://schemas.microsoft.com/office/drawing/2014/main" id="{C5077A2B-7E78-4175-0B3A-D399408FFC30}"/>
              </a:ext>
            </a:extLst>
          </p:cNvPr>
          <p:cNvSpPr>
            <a:spLocks noChangeArrowheads="1"/>
          </p:cNvSpPr>
          <p:nvPr/>
        </p:nvSpPr>
        <p:spPr bwMode="auto">
          <a:xfrm>
            <a:off x="5045584" y="2144233"/>
            <a:ext cx="1864956"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ctr"/>
            <a:r>
              <a:rPr lang="en-US" sz="1200" b="1" u="sng" cap="small" dirty="0"/>
              <a:t>Introduction</a:t>
            </a:r>
            <a:r>
              <a:rPr lang="en-US" sz="1200" b="1" cap="small" dirty="0"/>
              <a:t>:</a:t>
            </a:r>
            <a:endParaRPr lang="en-US" sz="1200" dirty="0"/>
          </a:p>
          <a:p>
            <a:r>
              <a:rPr lang="en-US" sz="1050" b="1" dirty="0"/>
              <a:t>Paul begins to pray for the Ephesian Kingdom Advancers in 3:1, but he takes a short interlude [3:2-13] to describe for them how God has revealed himself to them and given them the mystery of Christ to take to the world.</a:t>
            </a:r>
            <a:endParaRPr lang="en-US" sz="1050" dirty="0"/>
          </a:p>
        </p:txBody>
      </p:sp>
      <p:sp>
        <p:nvSpPr>
          <p:cNvPr id="8" name="Rectangle 7">
            <a:extLst>
              <a:ext uri="{FF2B5EF4-FFF2-40B4-BE49-F238E27FC236}">
                <a16:creationId xmlns:a16="http://schemas.microsoft.com/office/drawing/2014/main" id="{E9EBF398-2239-A352-13BB-55F29EE16B41}"/>
              </a:ext>
            </a:extLst>
          </p:cNvPr>
          <p:cNvSpPr/>
          <p:nvPr/>
        </p:nvSpPr>
        <p:spPr>
          <a:xfrm>
            <a:off x="6164677" y="4502156"/>
            <a:ext cx="1720343" cy="261610"/>
          </a:xfrm>
          <a:prstGeom prst="rect">
            <a:avLst/>
          </a:prstGeom>
        </p:spPr>
        <p:txBody>
          <a:bodyPr wrap="none">
            <a:spAutoFit/>
          </a:bodyPr>
          <a:lstStyle/>
          <a:p>
            <a:r>
              <a:rPr lang="en-US" sz="1100" b="1" u="sng" cap="small" dirty="0">
                <a:ea typeface="Times New Roman" panose="02020603050405020304" pitchFamily="18" charset="0"/>
                <a:cs typeface="Times New Roman" panose="02020603050405020304" pitchFamily="18" charset="0"/>
              </a:rPr>
              <a:t>Paul’s Intercessor Identity</a:t>
            </a:r>
            <a:r>
              <a:rPr lang="en-US" sz="1100" dirty="0"/>
              <a:t> </a:t>
            </a:r>
          </a:p>
        </p:txBody>
      </p:sp>
      <p:sp>
        <p:nvSpPr>
          <p:cNvPr id="9" name="Rectangle 8">
            <a:extLst>
              <a:ext uri="{FF2B5EF4-FFF2-40B4-BE49-F238E27FC236}">
                <a16:creationId xmlns:a16="http://schemas.microsoft.com/office/drawing/2014/main" id="{99FB32AA-B730-1C10-653E-783CF394EC28}"/>
              </a:ext>
            </a:extLst>
          </p:cNvPr>
          <p:cNvSpPr/>
          <p:nvPr/>
        </p:nvSpPr>
        <p:spPr>
          <a:xfrm>
            <a:off x="4988356" y="6118780"/>
            <a:ext cx="4333444" cy="1223412"/>
          </a:xfrm>
          <a:prstGeom prst="rect">
            <a:avLst/>
          </a:prstGeom>
        </p:spPr>
        <p:txBody>
          <a:bodyPr wrap="square">
            <a:spAutoFit/>
          </a:bodyPr>
          <a:lstStyle/>
          <a:p>
            <a:pPr lvl="0" algn="ctr" defTabSz="914400" eaLnBrk="0" fontAlgn="base" hangingPunct="0">
              <a:spcBef>
                <a:spcPct val="0"/>
              </a:spcBef>
              <a:spcAft>
                <a:spcPct val="0"/>
              </a:spcAft>
              <a:tabLst>
                <a:tab pos="0" algn="l"/>
                <a:tab pos="114300" algn="l"/>
                <a:tab pos="228600" algn="l"/>
              </a:tabLst>
            </a:pPr>
            <a:r>
              <a:rPr lang="en-US" altLang="en-US" sz="1050" b="1" dirty="0">
                <a:ea typeface="Times New Roman" panose="02020603050405020304" pitchFamily="18" charset="0"/>
              </a:rPr>
              <a:t>“For the sake of you Gentiles”</a:t>
            </a:r>
            <a:endParaRPr lang="en-US" altLang="en-US" sz="1050" dirty="0"/>
          </a:p>
          <a:p>
            <a:pPr marL="171450" lvl="0" indent="-171450" defTabSz="914400" eaLnBrk="0" fontAlgn="base" hangingPunct="0">
              <a:spcBef>
                <a:spcPct val="0"/>
              </a:spcBef>
              <a:spcAft>
                <a:spcPct val="0"/>
              </a:spcAft>
              <a:buFontTx/>
              <a:buChar char="-"/>
              <a:tabLst>
                <a:tab pos="0" algn="l"/>
                <a:tab pos="114300" algn="l"/>
                <a:tab pos="228600" algn="l"/>
              </a:tabLst>
            </a:pPr>
            <a:r>
              <a:rPr lang="en-US" altLang="en-US" sz="1050" dirty="0">
                <a:ea typeface="Times New Roman" panose="02020603050405020304" pitchFamily="18" charset="0"/>
              </a:rPr>
              <a:t>Paul was called by Christ to bring the gospel to the Gentiles.</a:t>
            </a:r>
          </a:p>
          <a:p>
            <a:pPr marL="171450" lvl="0" indent="-171450" defTabSz="914400" eaLnBrk="0" fontAlgn="base" hangingPunct="0">
              <a:spcBef>
                <a:spcPct val="0"/>
              </a:spcBef>
              <a:spcAft>
                <a:spcPct val="0"/>
              </a:spcAft>
              <a:buFontTx/>
              <a:buChar char="-"/>
              <a:tabLst>
                <a:tab pos="0" algn="l"/>
                <a:tab pos="114300" algn="l"/>
                <a:tab pos="228600" algn="l"/>
              </a:tabLst>
            </a:pPr>
            <a:r>
              <a:rPr lang="en-US" altLang="en-US" sz="1050" dirty="0">
                <a:ea typeface="Times New Roman" panose="02020603050405020304" pitchFamily="18" charset="0"/>
              </a:rPr>
              <a:t> Acts 22:21-22 When he spoke this call to the Jews in Jerusalem, they shouted, “</a:t>
            </a:r>
            <a:r>
              <a:rPr lang="en-US" altLang="en-US" sz="1050" i="1" dirty="0">
                <a:ea typeface="Times New Roman" panose="02020603050405020304" pitchFamily="18" charset="0"/>
              </a:rPr>
              <a:t>rid the earth of him! He’s not fit to live</a:t>
            </a:r>
            <a:r>
              <a:rPr lang="en-US" altLang="en-US" sz="1050" dirty="0">
                <a:ea typeface="Times New Roman" panose="02020603050405020304" pitchFamily="18" charset="0"/>
              </a:rPr>
              <a:t>.” Why? The Jews couldn’t see themselves united with the Gentiles under God. This was a call on Paul and accomplishable only by the Holy Spirit.</a:t>
            </a:r>
            <a:endParaRPr lang="en-US" altLang="en-US" sz="1050" dirty="0"/>
          </a:p>
          <a:p>
            <a:pPr lvl="0" defTabSz="914400" eaLnBrk="0" fontAlgn="base" hangingPunct="0">
              <a:spcBef>
                <a:spcPct val="0"/>
              </a:spcBef>
              <a:spcAft>
                <a:spcPct val="0"/>
              </a:spcAft>
              <a:tabLst>
                <a:tab pos="0" algn="l"/>
                <a:tab pos="114300" algn="l"/>
                <a:tab pos="228600" algn="l"/>
              </a:tabLst>
            </a:pPr>
            <a:endParaRPr lang="en-US" altLang="en-US" sz="1050" dirty="0"/>
          </a:p>
        </p:txBody>
      </p:sp>
      <p:sp>
        <p:nvSpPr>
          <p:cNvPr id="10" name="AutoShape 7">
            <a:extLst>
              <a:ext uri="{FF2B5EF4-FFF2-40B4-BE49-F238E27FC236}">
                <a16:creationId xmlns:a16="http://schemas.microsoft.com/office/drawing/2014/main" id="{A80CDD5F-EB43-5C03-12DC-49E7D874F2F1}"/>
              </a:ext>
            </a:extLst>
          </p:cNvPr>
          <p:cNvSpPr>
            <a:spLocks noChangeArrowheads="1"/>
          </p:cNvSpPr>
          <p:nvPr/>
        </p:nvSpPr>
        <p:spPr bwMode="auto">
          <a:xfrm>
            <a:off x="5180859" y="4907987"/>
            <a:ext cx="3748247" cy="1067959"/>
          </a:xfrm>
          <a:prstGeom prst="roundRect">
            <a:avLst>
              <a:gd name="adj" fmla="val 0"/>
            </a:avLst>
          </a:prstGeom>
          <a:solidFill>
            <a:schemeClr val="bg1"/>
          </a:solidFill>
          <a:ln w="9525">
            <a:noFill/>
            <a:round/>
            <a:headEnd/>
            <a:tailEnd/>
          </a:ln>
          <a:effectLst/>
        </p:spPr>
        <p:txBody>
          <a:bodyPr vert="horz" wrap="square" lIns="91440" tIns="45720" rIns="91440" bIns="45720" numCol="1" anchor="t" anchorCtr="0" compatLnSpc="1">
            <a:prstTxWarp prst="textNoShape">
              <a:avLst/>
            </a:prstTxWarp>
          </a:bodyPr>
          <a:lstStyle>
            <a:lvl1pPr eaLnBrk="0" fontAlgn="base" hangingPunct="0">
              <a:spcBef>
                <a:spcPct val="0"/>
              </a:spcBef>
              <a:spcAft>
                <a:spcPct val="0"/>
              </a:spcAft>
              <a:tabLst>
                <a:tab pos="228600" algn="l"/>
              </a:tabLst>
              <a:defRPr>
                <a:solidFill>
                  <a:schemeClr val="tx1"/>
                </a:solidFill>
                <a:latin typeface="Arial" panose="020B0604020202020204" pitchFamily="34" charset="0"/>
              </a:defRPr>
            </a:lvl1pPr>
            <a:lvl2pPr eaLnBrk="0" fontAlgn="base" hangingPunct="0">
              <a:spcBef>
                <a:spcPct val="0"/>
              </a:spcBef>
              <a:spcAft>
                <a:spcPct val="0"/>
              </a:spcAft>
              <a:tabLst>
                <a:tab pos="228600" algn="l"/>
              </a:tabLst>
              <a:defRPr>
                <a:solidFill>
                  <a:schemeClr val="tx1"/>
                </a:solidFill>
                <a:latin typeface="Arial" panose="020B0604020202020204" pitchFamily="34" charset="0"/>
              </a:defRPr>
            </a:lvl2pPr>
            <a:lvl3pPr eaLnBrk="0" fontAlgn="base" hangingPunct="0">
              <a:spcBef>
                <a:spcPct val="0"/>
              </a:spcBef>
              <a:spcAft>
                <a:spcPct val="0"/>
              </a:spcAft>
              <a:tabLst>
                <a:tab pos="228600" algn="l"/>
              </a:tabLst>
              <a:defRPr>
                <a:solidFill>
                  <a:schemeClr val="tx1"/>
                </a:solidFill>
                <a:latin typeface="Arial" panose="020B0604020202020204" pitchFamily="34" charset="0"/>
              </a:defRPr>
            </a:lvl3pPr>
            <a:lvl4pPr eaLnBrk="0" fontAlgn="base" hangingPunct="0">
              <a:spcBef>
                <a:spcPct val="0"/>
              </a:spcBef>
              <a:spcAft>
                <a:spcPct val="0"/>
              </a:spcAft>
              <a:tabLst>
                <a:tab pos="228600" algn="l"/>
              </a:tabLst>
              <a:defRPr>
                <a:solidFill>
                  <a:schemeClr val="tx1"/>
                </a:solidFill>
                <a:latin typeface="Arial" panose="020B0604020202020204" pitchFamily="34" charset="0"/>
              </a:defRPr>
            </a:lvl4pPr>
            <a:lvl5pPr eaLnBrk="0" fontAlgn="base" hangingPunct="0">
              <a:spcBef>
                <a:spcPct val="0"/>
              </a:spcBef>
              <a:spcAft>
                <a:spcPct val="0"/>
              </a:spcAft>
              <a:tabLst>
                <a:tab pos="228600" algn="l"/>
              </a:tabLst>
              <a:defRPr>
                <a:solidFill>
                  <a:schemeClr val="tx1"/>
                </a:solidFill>
                <a:latin typeface="Arial" panose="020B0604020202020204" pitchFamily="34" charset="0"/>
              </a:defRPr>
            </a:lvl5pPr>
            <a:lvl6pPr eaLnBrk="0" fontAlgn="base" hangingPunct="0">
              <a:spcBef>
                <a:spcPct val="0"/>
              </a:spcBef>
              <a:spcAft>
                <a:spcPct val="0"/>
              </a:spcAft>
              <a:tabLst>
                <a:tab pos="228600" algn="l"/>
              </a:tabLst>
              <a:defRPr>
                <a:solidFill>
                  <a:schemeClr val="tx1"/>
                </a:solidFill>
                <a:latin typeface="Arial" panose="020B0604020202020204" pitchFamily="34" charset="0"/>
              </a:defRPr>
            </a:lvl6pPr>
            <a:lvl7pPr eaLnBrk="0" fontAlgn="base" hangingPunct="0">
              <a:spcBef>
                <a:spcPct val="0"/>
              </a:spcBef>
              <a:spcAft>
                <a:spcPct val="0"/>
              </a:spcAft>
              <a:tabLst>
                <a:tab pos="228600" algn="l"/>
              </a:tabLst>
              <a:defRPr>
                <a:solidFill>
                  <a:schemeClr val="tx1"/>
                </a:solidFill>
                <a:latin typeface="Arial" panose="020B0604020202020204" pitchFamily="34" charset="0"/>
              </a:defRPr>
            </a:lvl7pPr>
            <a:lvl8pPr eaLnBrk="0" fontAlgn="base" hangingPunct="0">
              <a:spcBef>
                <a:spcPct val="0"/>
              </a:spcBef>
              <a:spcAft>
                <a:spcPct val="0"/>
              </a:spcAft>
              <a:tabLst>
                <a:tab pos="228600" algn="l"/>
              </a:tabLst>
              <a:defRPr>
                <a:solidFill>
                  <a:schemeClr val="tx1"/>
                </a:solidFill>
                <a:latin typeface="Arial" panose="020B0604020202020204" pitchFamily="34" charset="0"/>
              </a:defRPr>
            </a:lvl8pPr>
            <a:lvl9pPr eaLnBrk="0" fontAlgn="base" hangingPunct="0">
              <a:spcBef>
                <a:spcPct val="0"/>
              </a:spcBef>
              <a:spcAft>
                <a:spcPct val="0"/>
              </a:spcAft>
              <a:tabLst>
                <a:tab pos="228600" algn="l"/>
              </a:tabLs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tab pos="228600" algn="l"/>
              </a:tabLst>
            </a:pPr>
            <a:r>
              <a:rPr kumimoji="0" lang="en-US" altLang="en-US" sz="1050" b="1" i="0" u="none" strike="noStrike" cap="none" normalizeH="0" baseline="0" dirty="0">
                <a:ln>
                  <a:noFill/>
                </a:ln>
                <a:effectLst/>
                <a:latin typeface="+mn-lt"/>
                <a:ea typeface="Times New Roman" panose="02020603050405020304" pitchFamily="18" charset="0"/>
              </a:rPr>
              <a:t>“A prisoner of Christ Jesus”</a:t>
            </a:r>
            <a:endParaRPr kumimoji="0" lang="en-US" altLang="en-US" sz="1050" b="0" i="0" u="none" strike="noStrike" cap="none" normalizeH="0" baseline="0" dirty="0">
              <a:ln>
                <a:noFill/>
              </a:ln>
              <a:effectLst/>
              <a:latin typeface="+mn-lt"/>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Lst>
            </a:pPr>
            <a:r>
              <a:rPr kumimoji="0" lang="en-US" altLang="en-US" sz="1050" b="0" i="0" u="none" strike="noStrike" cap="none" normalizeH="0" baseline="0" dirty="0">
                <a:ln>
                  <a:noFill/>
                </a:ln>
                <a:effectLst/>
                <a:latin typeface="+mn-lt"/>
                <a:ea typeface="Times New Roman" panose="02020603050405020304" pitchFamily="18" charset="0"/>
              </a:rPr>
              <a:t>Physically Paul was a prisoner of Nero in Rome [Acts 25:11-12]</a:t>
            </a:r>
            <a:endParaRPr kumimoji="0" lang="en-US" altLang="en-US" sz="1050" b="0" i="0" u="none" strike="noStrike" cap="none" normalizeH="0" baseline="0" dirty="0">
              <a:ln>
                <a:noFill/>
              </a:ln>
              <a:effectLst/>
              <a:latin typeface="+mn-lt"/>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Lst>
            </a:pPr>
            <a:r>
              <a:rPr kumimoji="0" lang="en-US" altLang="en-US" sz="1050" b="0" i="0" u="none" strike="noStrike" cap="none" normalizeH="0" baseline="0" dirty="0">
                <a:ln>
                  <a:noFill/>
                </a:ln>
                <a:effectLst/>
                <a:latin typeface="+mn-lt"/>
                <a:ea typeface="Times New Roman" panose="02020603050405020304" pitchFamily="18" charset="0"/>
              </a:rPr>
              <a:t>The whole of Paul’s life was as a prisoner of Christ. Paul humbly follows the will of the Father through the Grace of Christ in the power of the Holy Spirit.</a:t>
            </a:r>
            <a:endParaRPr kumimoji="0" lang="en-US" altLang="en-US" sz="1050" b="0" i="0" u="none" strike="noStrike" cap="none" normalizeH="0" baseline="0" dirty="0">
              <a:ln>
                <a:noFill/>
              </a:ln>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endParaRPr kumimoji="0" lang="en-US" altLang="en-US" sz="1050" b="0" i="0" u="none" strike="noStrike" cap="none" normalizeH="0" baseline="0" dirty="0">
              <a:ln>
                <a:noFill/>
              </a:ln>
              <a:effectLst/>
              <a:latin typeface="+mn-lt"/>
            </a:endParaRPr>
          </a:p>
        </p:txBody>
      </p:sp>
      <p:sp>
        <p:nvSpPr>
          <p:cNvPr id="11" name="Rectangle 10">
            <a:extLst>
              <a:ext uri="{FF2B5EF4-FFF2-40B4-BE49-F238E27FC236}">
                <a16:creationId xmlns:a16="http://schemas.microsoft.com/office/drawing/2014/main" id="{D75BA73D-08A5-6621-48EC-AC18CF1B6BBA}"/>
              </a:ext>
            </a:extLst>
          </p:cNvPr>
          <p:cNvSpPr/>
          <p:nvPr/>
        </p:nvSpPr>
        <p:spPr>
          <a:xfrm>
            <a:off x="6441728" y="1252271"/>
            <a:ext cx="2365248" cy="276999"/>
          </a:xfrm>
          <a:prstGeom prst="rect">
            <a:avLst/>
          </a:prstGeom>
        </p:spPr>
        <p:txBody>
          <a:bodyPr wrap="square">
            <a:spAutoFit/>
          </a:bodyPr>
          <a:lstStyle/>
          <a:p>
            <a:pPr marR="0" lvl="0">
              <a:spcBef>
                <a:spcPts val="0"/>
              </a:spcBef>
              <a:spcAft>
                <a:spcPts val="0"/>
              </a:spcAft>
              <a:tabLst>
                <a:tab pos="685800" algn="l"/>
              </a:tabLst>
            </a:pPr>
            <a:r>
              <a:rPr lang="en-US" sz="1200" dirty="0">
                <a:ea typeface="Times New Roman" panose="02020603050405020304" pitchFamily="18" charset="0"/>
              </a:rPr>
              <a:t>Defending Our Identity</a:t>
            </a:r>
          </a:p>
        </p:txBody>
      </p:sp>
      <p:sp>
        <p:nvSpPr>
          <p:cNvPr id="12" name="TextBox 11">
            <a:extLst>
              <a:ext uri="{FF2B5EF4-FFF2-40B4-BE49-F238E27FC236}">
                <a16:creationId xmlns:a16="http://schemas.microsoft.com/office/drawing/2014/main" id="{44AAC783-3FB5-D4F9-B7A2-0E3DBBFE0E43}"/>
              </a:ext>
            </a:extLst>
          </p:cNvPr>
          <p:cNvSpPr txBox="1"/>
          <p:nvPr/>
        </p:nvSpPr>
        <p:spPr>
          <a:xfrm>
            <a:off x="5244817" y="345743"/>
            <a:ext cx="1492309" cy="769441"/>
          </a:xfrm>
          <a:prstGeom prst="rect">
            <a:avLst/>
          </a:prstGeom>
          <a:noFill/>
        </p:spPr>
        <p:txBody>
          <a:bodyPr wrap="square" rtlCol="0">
            <a:spAutoFit/>
          </a:bodyPr>
          <a:lstStyle/>
          <a:p>
            <a:r>
              <a:rPr lang="en-US" sz="4400" b="1" dirty="0">
                <a:solidFill>
                  <a:schemeClr val="accent4"/>
                </a:solidFill>
                <a:latin typeface="Copperplate" panose="02000504000000020004" pitchFamily="2" charset="77"/>
              </a:rPr>
              <a:t>SIT</a:t>
            </a:r>
          </a:p>
        </p:txBody>
      </p:sp>
      <p:sp>
        <p:nvSpPr>
          <p:cNvPr id="13" name="Rectangle 12">
            <a:extLst>
              <a:ext uri="{FF2B5EF4-FFF2-40B4-BE49-F238E27FC236}">
                <a16:creationId xmlns:a16="http://schemas.microsoft.com/office/drawing/2014/main" id="{2901F84A-D260-91CF-D3D8-46720BD37E70}"/>
              </a:ext>
            </a:extLst>
          </p:cNvPr>
          <p:cNvSpPr/>
          <p:nvPr/>
        </p:nvSpPr>
        <p:spPr>
          <a:xfrm>
            <a:off x="6351034" y="562347"/>
            <a:ext cx="2845839" cy="461665"/>
          </a:xfrm>
          <a:prstGeom prst="rect">
            <a:avLst/>
          </a:prstGeom>
        </p:spPr>
        <p:txBody>
          <a:bodyPr wrap="square">
            <a:spAutoFit/>
          </a:bodyPr>
          <a:lstStyle/>
          <a:p>
            <a:pPr marR="0" lvl="0">
              <a:spcBef>
                <a:spcPts val="0"/>
              </a:spcBef>
              <a:spcAft>
                <a:spcPts val="0"/>
              </a:spcAft>
              <a:tabLst>
                <a:tab pos="736600" algn="l"/>
              </a:tabLst>
            </a:pPr>
            <a:r>
              <a:rPr lang="en-US" sz="2400" dirty="0">
                <a:solidFill>
                  <a:schemeClr val="accent4"/>
                </a:solidFill>
                <a:ea typeface="Times New Roman" panose="02020603050405020304" pitchFamily="18" charset="0"/>
              </a:rPr>
              <a:t>Our Identity in Christ</a:t>
            </a:r>
          </a:p>
        </p:txBody>
      </p:sp>
      <p:sp>
        <p:nvSpPr>
          <p:cNvPr id="14" name="TextBox 13">
            <a:extLst>
              <a:ext uri="{FF2B5EF4-FFF2-40B4-BE49-F238E27FC236}">
                <a16:creationId xmlns:a16="http://schemas.microsoft.com/office/drawing/2014/main" id="{AD5D89A0-0532-41EC-EAD7-F468FC9C703E}"/>
              </a:ext>
            </a:extLst>
          </p:cNvPr>
          <p:cNvSpPr txBox="1"/>
          <p:nvPr/>
        </p:nvSpPr>
        <p:spPr>
          <a:xfrm>
            <a:off x="5244817" y="955868"/>
            <a:ext cx="1780032" cy="400110"/>
          </a:xfrm>
          <a:prstGeom prst="rect">
            <a:avLst/>
          </a:prstGeom>
          <a:noFill/>
        </p:spPr>
        <p:txBody>
          <a:bodyPr wrap="square" rtlCol="0">
            <a:spAutoFit/>
          </a:bodyPr>
          <a:lstStyle/>
          <a:p>
            <a:r>
              <a:rPr lang="en-US" sz="2000" dirty="0">
                <a:latin typeface="Copperplate" panose="02000504000000020004" pitchFamily="2" charset="77"/>
              </a:rPr>
              <a:t>WALK</a:t>
            </a:r>
          </a:p>
        </p:txBody>
      </p:sp>
      <p:sp>
        <p:nvSpPr>
          <p:cNvPr id="15" name="TextBox 14">
            <a:extLst>
              <a:ext uri="{FF2B5EF4-FFF2-40B4-BE49-F238E27FC236}">
                <a16:creationId xmlns:a16="http://schemas.microsoft.com/office/drawing/2014/main" id="{B7CCE1BD-923A-604A-1064-5BBBF33365EB}"/>
              </a:ext>
            </a:extLst>
          </p:cNvPr>
          <p:cNvSpPr txBox="1"/>
          <p:nvPr/>
        </p:nvSpPr>
        <p:spPr>
          <a:xfrm>
            <a:off x="5244817" y="1236521"/>
            <a:ext cx="2023872" cy="369332"/>
          </a:xfrm>
          <a:prstGeom prst="rect">
            <a:avLst/>
          </a:prstGeom>
          <a:noFill/>
        </p:spPr>
        <p:txBody>
          <a:bodyPr wrap="square" rtlCol="0">
            <a:spAutoFit/>
          </a:bodyPr>
          <a:lstStyle/>
          <a:p>
            <a:r>
              <a:rPr lang="en-US" dirty="0">
                <a:latin typeface="Copperplate" panose="02000504000000020004" pitchFamily="2" charset="77"/>
              </a:rPr>
              <a:t>STAND</a:t>
            </a:r>
          </a:p>
        </p:txBody>
      </p:sp>
      <p:sp>
        <p:nvSpPr>
          <p:cNvPr id="16" name="Rectangle 15">
            <a:extLst>
              <a:ext uri="{FF2B5EF4-FFF2-40B4-BE49-F238E27FC236}">
                <a16:creationId xmlns:a16="http://schemas.microsoft.com/office/drawing/2014/main" id="{D59B9204-913C-CF04-7CC1-95E070AC6FBF}"/>
              </a:ext>
            </a:extLst>
          </p:cNvPr>
          <p:cNvSpPr/>
          <p:nvPr/>
        </p:nvSpPr>
        <p:spPr>
          <a:xfrm>
            <a:off x="6446155" y="1006582"/>
            <a:ext cx="1327799" cy="276999"/>
          </a:xfrm>
          <a:prstGeom prst="rect">
            <a:avLst/>
          </a:prstGeom>
        </p:spPr>
        <p:txBody>
          <a:bodyPr wrap="none">
            <a:spAutoFit/>
          </a:bodyPr>
          <a:lstStyle/>
          <a:p>
            <a:pPr marR="0" lvl="0">
              <a:spcBef>
                <a:spcPts val="0"/>
              </a:spcBef>
              <a:spcAft>
                <a:spcPts val="0"/>
              </a:spcAft>
              <a:tabLst>
                <a:tab pos="736600" algn="l"/>
              </a:tabLst>
            </a:pPr>
            <a:r>
              <a:rPr lang="en-US" sz="1200" dirty="0">
                <a:ea typeface="Times New Roman" panose="02020603050405020304" pitchFamily="18" charset="0"/>
              </a:rPr>
              <a:t>Living Our Identity</a:t>
            </a:r>
          </a:p>
        </p:txBody>
      </p:sp>
      <p:sp>
        <p:nvSpPr>
          <p:cNvPr id="17" name="Frame 16">
            <a:extLst>
              <a:ext uri="{FF2B5EF4-FFF2-40B4-BE49-F238E27FC236}">
                <a16:creationId xmlns:a16="http://schemas.microsoft.com/office/drawing/2014/main" id="{81E8D169-372F-E010-3B97-AD52410E032C}"/>
              </a:ext>
            </a:extLst>
          </p:cNvPr>
          <p:cNvSpPr/>
          <p:nvPr/>
        </p:nvSpPr>
        <p:spPr>
          <a:xfrm>
            <a:off x="4866454" y="430924"/>
            <a:ext cx="4455346" cy="1214460"/>
          </a:xfrm>
          <a:prstGeom prst="frame">
            <a:avLst>
              <a:gd name="adj1" fmla="val 5530"/>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 name="Rectangle 17">
            <a:extLst>
              <a:ext uri="{FF2B5EF4-FFF2-40B4-BE49-F238E27FC236}">
                <a16:creationId xmlns:a16="http://schemas.microsoft.com/office/drawing/2014/main" id="{E3184308-9ED7-D662-9DB5-F5CBBCBED12F}"/>
              </a:ext>
            </a:extLst>
          </p:cNvPr>
          <p:cNvSpPr/>
          <p:nvPr/>
        </p:nvSpPr>
        <p:spPr>
          <a:xfrm>
            <a:off x="8292881" y="51660"/>
            <a:ext cx="226425" cy="244147"/>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CF7EF9FF-1FE6-316D-35DB-1B2114B1F6A1}"/>
              </a:ext>
            </a:extLst>
          </p:cNvPr>
          <p:cNvSpPr/>
          <p:nvPr/>
        </p:nvSpPr>
        <p:spPr>
          <a:xfrm>
            <a:off x="6970516" y="52656"/>
            <a:ext cx="2253778" cy="25649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3C12DE25-C55B-576E-3D4E-3EC2FB71804C}"/>
              </a:ext>
            </a:extLst>
          </p:cNvPr>
          <p:cNvCxnSpPr/>
          <p:nvPr/>
        </p:nvCxnSpPr>
        <p:spPr>
          <a:xfrm>
            <a:off x="7850777" y="52656"/>
            <a:ext cx="0" cy="260853"/>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90D3CCED-7685-3AAF-2D06-00B200E17374}"/>
              </a:ext>
            </a:extLst>
          </p:cNvPr>
          <p:cNvCxnSpPr/>
          <p:nvPr/>
        </p:nvCxnSpPr>
        <p:spPr>
          <a:xfrm>
            <a:off x="8066459" y="52656"/>
            <a:ext cx="0" cy="260853"/>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0BB4867B-CD78-9A05-C6B7-9E0B65B09FC0}"/>
              </a:ext>
            </a:extLst>
          </p:cNvPr>
          <p:cNvCxnSpPr/>
          <p:nvPr/>
        </p:nvCxnSpPr>
        <p:spPr>
          <a:xfrm>
            <a:off x="8310047" y="52656"/>
            <a:ext cx="0" cy="260853"/>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8BF57C64-905A-60B4-8FAD-07CF5CC8CA8D}"/>
              </a:ext>
            </a:extLst>
          </p:cNvPr>
          <p:cNvCxnSpPr/>
          <p:nvPr/>
        </p:nvCxnSpPr>
        <p:spPr>
          <a:xfrm>
            <a:off x="8525694" y="48300"/>
            <a:ext cx="0" cy="260853"/>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86274511-2CE1-35DB-110E-BF230A8B1996}"/>
              </a:ext>
            </a:extLst>
          </p:cNvPr>
          <p:cNvCxnSpPr/>
          <p:nvPr/>
        </p:nvCxnSpPr>
        <p:spPr>
          <a:xfrm>
            <a:off x="8741376" y="48300"/>
            <a:ext cx="0" cy="260853"/>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7BC836C4-5953-02C6-F61C-69B2BBDB5F4A}"/>
              </a:ext>
            </a:extLst>
          </p:cNvPr>
          <p:cNvCxnSpPr/>
          <p:nvPr/>
        </p:nvCxnSpPr>
        <p:spPr>
          <a:xfrm>
            <a:off x="8971901" y="48300"/>
            <a:ext cx="0" cy="260853"/>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CFDA6871-B480-EC28-8E4C-3FE0D0177E8F}"/>
              </a:ext>
            </a:extLst>
          </p:cNvPr>
          <p:cNvCxnSpPr/>
          <p:nvPr/>
        </p:nvCxnSpPr>
        <p:spPr>
          <a:xfrm>
            <a:off x="7624352" y="35237"/>
            <a:ext cx="0" cy="260853"/>
          </a:xfrm>
          <a:prstGeom prst="line">
            <a:avLst/>
          </a:prstGeom>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0DF38F5D-BDD1-CE19-1A10-074EB8C3F485}"/>
              </a:ext>
            </a:extLst>
          </p:cNvPr>
          <p:cNvSpPr txBox="1"/>
          <p:nvPr/>
        </p:nvSpPr>
        <p:spPr>
          <a:xfrm>
            <a:off x="7598225" y="33174"/>
            <a:ext cx="226425" cy="276999"/>
          </a:xfrm>
          <a:prstGeom prst="rect">
            <a:avLst/>
          </a:prstGeom>
          <a:noFill/>
        </p:spPr>
        <p:txBody>
          <a:bodyPr wrap="square" rtlCol="0">
            <a:spAutoFit/>
          </a:bodyPr>
          <a:lstStyle/>
          <a:p>
            <a:r>
              <a:rPr lang="en-US" sz="1200" dirty="0">
                <a:latin typeface="Century Gothic" panose="020B0502020202020204" pitchFamily="34" charset="0"/>
              </a:rPr>
              <a:t>1</a:t>
            </a:r>
          </a:p>
        </p:txBody>
      </p:sp>
      <p:sp>
        <p:nvSpPr>
          <p:cNvPr id="28" name="TextBox 27">
            <a:extLst>
              <a:ext uri="{FF2B5EF4-FFF2-40B4-BE49-F238E27FC236}">
                <a16:creationId xmlns:a16="http://schemas.microsoft.com/office/drawing/2014/main" id="{CC91AEFA-86F6-0F0D-C615-0C5F2B1AF797}"/>
              </a:ext>
            </a:extLst>
          </p:cNvPr>
          <p:cNvSpPr txBox="1"/>
          <p:nvPr/>
        </p:nvSpPr>
        <p:spPr>
          <a:xfrm>
            <a:off x="7829003" y="43236"/>
            <a:ext cx="226425" cy="276999"/>
          </a:xfrm>
          <a:prstGeom prst="rect">
            <a:avLst/>
          </a:prstGeom>
          <a:noFill/>
        </p:spPr>
        <p:txBody>
          <a:bodyPr wrap="square" rtlCol="0">
            <a:spAutoFit/>
          </a:bodyPr>
          <a:lstStyle/>
          <a:p>
            <a:r>
              <a:rPr lang="en-US" sz="1200" dirty="0">
                <a:latin typeface="Century Gothic" panose="020B0502020202020204" pitchFamily="34" charset="0"/>
              </a:rPr>
              <a:t>2</a:t>
            </a:r>
          </a:p>
        </p:txBody>
      </p:sp>
      <p:sp>
        <p:nvSpPr>
          <p:cNvPr id="29" name="TextBox 28">
            <a:extLst>
              <a:ext uri="{FF2B5EF4-FFF2-40B4-BE49-F238E27FC236}">
                <a16:creationId xmlns:a16="http://schemas.microsoft.com/office/drawing/2014/main" id="{EBAC1F0C-DFD7-2FBB-7FFD-088C205620CF}"/>
              </a:ext>
            </a:extLst>
          </p:cNvPr>
          <p:cNvSpPr txBox="1"/>
          <p:nvPr/>
        </p:nvSpPr>
        <p:spPr>
          <a:xfrm>
            <a:off x="8054630" y="39587"/>
            <a:ext cx="226425" cy="276999"/>
          </a:xfrm>
          <a:prstGeom prst="rect">
            <a:avLst/>
          </a:prstGeom>
          <a:noFill/>
        </p:spPr>
        <p:txBody>
          <a:bodyPr wrap="square" rtlCol="0">
            <a:spAutoFit/>
          </a:bodyPr>
          <a:lstStyle/>
          <a:p>
            <a:r>
              <a:rPr lang="en-US" sz="1200" dirty="0">
                <a:latin typeface="Century Gothic" panose="020B0502020202020204" pitchFamily="34" charset="0"/>
              </a:rPr>
              <a:t>3</a:t>
            </a:r>
          </a:p>
        </p:txBody>
      </p:sp>
      <p:sp>
        <p:nvSpPr>
          <p:cNvPr id="30" name="TextBox 29">
            <a:extLst>
              <a:ext uri="{FF2B5EF4-FFF2-40B4-BE49-F238E27FC236}">
                <a16:creationId xmlns:a16="http://schemas.microsoft.com/office/drawing/2014/main" id="{D93DDA63-23BE-276A-1DB2-53C4C9532C91}"/>
              </a:ext>
            </a:extLst>
          </p:cNvPr>
          <p:cNvSpPr txBox="1"/>
          <p:nvPr/>
        </p:nvSpPr>
        <p:spPr>
          <a:xfrm>
            <a:off x="8277936" y="48299"/>
            <a:ext cx="226425" cy="276999"/>
          </a:xfrm>
          <a:prstGeom prst="rect">
            <a:avLst/>
          </a:prstGeom>
          <a:noFill/>
        </p:spPr>
        <p:txBody>
          <a:bodyPr wrap="square" rtlCol="0">
            <a:spAutoFit/>
          </a:bodyPr>
          <a:lstStyle/>
          <a:p>
            <a:r>
              <a:rPr lang="en-US" sz="1200" dirty="0">
                <a:latin typeface="Century Gothic" panose="020B0502020202020204" pitchFamily="34" charset="0"/>
              </a:rPr>
              <a:t>4</a:t>
            </a:r>
          </a:p>
        </p:txBody>
      </p:sp>
      <p:sp>
        <p:nvSpPr>
          <p:cNvPr id="31" name="TextBox 30">
            <a:extLst>
              <a:ext uri="{FF2B5EF4-FFF2-40B4-BE49-F238E27FC236}">
                <a16:creationId xmlns:a16="http://schemas.microsoft.com/office/drawing/2014/main" id="{8CB854DB-EA47-FD7D-5611-549293D950E7}"/>
              </a:ext>
            </a:extLst>
          </p:cNvPr>
          <p:cNvSpPr txBox="1"/>
          <p:nvPr/>
        </p:nvSpPr>
        <p:spPr>
          <a:xfrm>
            <a:off x="8495651" y="43943"/>
            <a:ext cx="226425" cy="276999"/>
          </a:xfrm>
          <a:prstGeom prst="rect">
            <a:avLst/>
          </a:prstGeom>
          <a:noFill/>
        </p:spPr>
        <p:txBody>
          <a:bodyPr wrap="square" rtlCol="0">
            <a:spAutoFit/>
          </a:bodyPr>
          <a:lstStyle/>
          <a:p>
            <a:r>
              <a:rPr lang="en-US" sz="1200" dirty="0">
                <a:latin typeface="Century Gothic" panose="020B0502020202020204" pitchFamily="34" charset="0"/>
              </a:rPr>
              <a:t>5</a:t>
            </a:r>
          </a:p>
        </p:txBody>
      </p:sp>
      <p:sp>
        <p:nvSpPr>
          <p:cNvPr id="32" name="TextBox 31">
            <a:extLst>
              <a:ext uri="{FF2B5EF4-FFF2-40B4-BE49-F238E27FC236}">
                <a16:creationId xmlns:a16="http://schemas.microsoft.com/office/drawing/2014/main" id="{83D3D357-9A78-F1B0-2699-9347A44827BA}"/>
              </a:ext>
            </a:extLst>
          </p:cNvPr>
          <p:cNvSpPr txBox="1"/>
          <p:nvPr/>
        </p:nvSpPr>
        <p:spPr>
          <a:xfrm>
            <a:off x="8726429" y="39587"/>
            <a:ext cx="226425" cy="276999"/>
          </a:xfrm>
          <a:prstGeom prst="rect">
            <a:avLst/>
          </a:prstGeom>
          <a:noFill/>
        </p:spPr>
        <p:txBody>
          <a:bodyPr wrap="square" rtlCol="0">
            <a:spAutoFit/>
          </a:bodyPr>
          <a:lstStyle/>
          <a:p>
            <a:r>
              <a:rPr lang="en-US" sz="1200" dirty="0">
                <a:latin typeface="Century Gothic" panose="020B0502020202020204" pitchFamily="34" charset="0"/>
              </a:rPr>
              <a:t>6</a:t>
            </a:r>
          </a:p>
        </p:txBody>
      </p:sp>
      <p:sp>
        <p:nvSpPr>
          <p:cNvPr id="33" name="TextBox 32">
            <a:extLst>
              <a:ext uri="{FF2B5EF4-FFF2-40B4-BE49-F238E27FC236}">
                <a16:creationId xmlns:a16="http://schemas.microsoft.com/office/drawing/2014/main" id="{9A14F325-65B1-62D1-3021-20992E5A7B97}"/>
              </a:ext>
            </a:extLst>
          </p:cNvPr>
          <p:cNvSpPr txBox="1"/>
          <p:nvPr/>
        </p:nvSpPr>
        <p:spPr>
          <a:xfrm>
            <a:off x="8957207" y="48294"/>
            <a:ext cx="226425" cy="276999"/>
          </a:xfrm>
          <a:prstGeom prst="rect">
            <a:avLst/>
          </a:prstGeom>
          <a:noFill/>
        </p:spPr>
        <p:txBody>
          <a:bodyPr wrap="square" rtlCol="0">
            <a:spAutoFit/>
          </a:bodyPr>
          <a:lstStyle/>
          <a:p>
            <a:r>
              <a:rPr lang="en-US" sz="1200" dirty="0">
                <a:latin typeface="Century Gothic" panose="020B0502020202020204" pitchFamily="34" charset="0"/>
              </a:rPr>
              <a:t>7</a:t>
            </a:r>
          </a:p>
        </p:txBody>
      </p:sp>
      <p:sp>
        <p:nvSpPr>
          <p:cNvPr id="34" name="TextBox 33">
            <a:extLst>
              <a:ext uri="{FF2B5EF4-FFF2-40B4-BE49-F238E27FC236}">
                <a16:creationId xmlns:a16="http://schemas.microsoft.com/office/drawing/2014/main" id="{492ADACC-1FA7-043D-DFAE-21BF52E4EED2}"/>
              </a:ext>
            </a:extLst>
          </p:cNvPr>
          <p:cNvSpPr txBox="1"/>
          <p:nvPr/>
        </p:nvSpPr>
        <p:spPr>
          <a:xfrm>
            <a:off x="6981364" y="44278"/>
            <a:ext cx="742967" cy="276999"/>
          </a:xfrm>
          <a:prstGeom prst="rect">
            <a:avLst/>
          </a:prstGeom>
          <a:noFill/>
        </p:spPr>
        <p:txBody>
          <a:bodyPr wrap="square" rtlCol="0">
            <a:spAutoFit/>
          </a:bodyPr>
          <a:lstStyle/>
          <a:p>
            <a:r>
              <a:rPr lang="en-US" sz="1200" dirty="0">
                <a:latin typeface="Century Gothic" panose="020B0502020202020204" pitchFamily="34" charset="0"/>
              </a:rPr>
              <a:t>week</a:t>
            </a:r>
          </a:p>
        </p:txBody>
      </p:sp>
      <p:sp>
        <p:nvSpPr>
          <p:cNvPr id="35" name="TextBox 34">
            <a:extLst>
              <a:ext uri="{FF2B5EF4-FFF2-40B4-BE49-F238E27FC236}">
                <a16:creationId xmlns:a16="http://schemas.microsoft.com/office/drawing/2014/main" id="{0ADEEA03-2E3E-8A37-7BCF-8CADBA84E29B}"/>
              </a:ext>
            </a:extLst>
          </p:cNvPr>
          <p:cNvSpPr txBox="1"/>
          <p:nvPr/>
        </p:nvSpPr>
        <p:spPr>
          <a:xfrm>
            <a:off x="68973" y="1645384"/>
            <a:ext cx="3786118" cy="5262979"/>
          </a:xfrm>
          <a:prstGeom prst="rect">
            <a:avLst/>
          </a:prstGeom>
          <a:noFill/>
        </p:spPr>
        <p:txBody>
          <a:bodyPr wrap="square">
            <a:spAutoFit/>
          </a:bodyPr>
          <a:lstStyle/>
          <a:p>
            <a:pPr marL="342900" marR="0" lvl="0" indent="-342900">
              <a:spcBef>
                <a:spcPts val="0"/>
              </a:spcBef>
              <a:spcAft>
                <a:spcPts val="0"/>
              </a:spcAft>
              <a:buFont typeface="+mj-lt"/>
              <a:buAutoNum type="arabicPeriod"/>
              <a:tabLst>
                <a:tab pos="457200" algn="l"/>
              </a:tabLst>
            </a:pPr>
            <a:r>
              <a:rPr lang="en-US" sz="1200" dirty="0">
                <a:effectLst/>
                <a:latin typeface="Poor Richard" panose="02080502050505020702" pitchFamily="18" charset="77"/>
                <a:ea typeface="Times New Roman" panose="02020603050405020304" pitchFamily="18" charset="0"/>
              </a:rPr>
              <a:t>The Apostle Paul is working with both Jews and Gentiles in the Hall of Tyrannus through whom all the “Jews and Greeks in the Province of Asia heard the word of the Lord.” Paul teaches that Jews and Gentiles are unified in Christ, and both are made completely new in Christ.</a:t>
            </a:r>
          </a:p>
          <a:p>
            <a:pPr marL="342900" marR="0" lvl="0" indent="-342900">
              <a:spcBef>
                <a:spcPts val="0"/>
              </a:spcBef>
              <a:spcAft>
                <a:spcPts val="0"/>
              </a:spcAft>
              <a:buFont typeface="+mj-lt"/>
              <a:buAutoNum type="arabicPeriod"/>
              <a:tabLst>
                <a:tab pos="457200" algn="l"/>
              </a:tabLst>
            </a:pPr>
            <a:endParaRPr lang="en-US" sz="1200" dirty="0">
              <a:latin typeface="Poor Richard" panose="02080502050505020702" pitchFamily="18" charset="77"/>
              <a:ea typeface="Times New Roman" panose="02020603050405020304" pitchFamily="18" charset="0"/>
            </a:endParaRPr>
          </a:p>
          <a:p>
            <a:pPr marL="293688" marR="0" lvl="0">
              <a:spcBef>
                <a:spcPts val="0"/>
              </a:spcBef>
              <a:spcAft>
                <a:spcPts val="0"/>
              </a:spcAft>
              <a:tabLst>
                <a:tab pos="457200" algn="l"/>
              </a:tabLst>
            </a:pPr>
            <a:r>
              <a:rPr lang="en-US" sz="1200" dirty="0">
                <a:effectLst/>
                <a:latin typeface="Poor Richard" panose="02080502050505020702" pitchFamily="18" charset="77"/>
                <a:ea typeface="Times New Roman" panose="02020603050405020304" pitchFamily="18" charset="0"/>
              </a:rPr>
              <a:t>-  Read Ephesians 4:2, what is listed as the attributes of newness in Christ?</a:t>
            </a:r>
          </a:p>
          <a:p>
            <a:pPr marL="293688" marR="0" lvl="0">
              <a:spcBef>
                <a:spcPts val="0"/>
              </a:spcBef>
              <a:spcAft>
                <a:spcPts val="0"/>
              </a:spcAft>
              <a:tabLst>
                <a:tab pos="457200" algn="l"/>
              </a:tabLst>
            </a:pPr>
            <a:endParaRPr lang="en-US" sz="1200" dirty="0">
              <a:latin typeface="Poor Richard" panose="02080502050505020702" pitchFamily="18" charset="77"/>
              <a:ea typeface="Times New Roman" panose="02020603050405020304" pitchFamily="18" charset="0"/>
            </a:endParaRPr>
          </a:p>
          <a:p>
            <a:pPr marL="293688" marR="0" lvl="0">
              <a:spcBef>
                <a:spcPts val="0"/>
              </a:spcBef>
              <a:spcAft>
                <a:spcPts val="0"/>
              </a:spcAft>
              <a:tabLst>
                <a:tab pos="457200" algn="l"/>
              </a:tabLst>
            </a:pPr>
            <a:endParaRPr lang="en-US" sz="1200" dirty="0">
              <a:latin typeface="Poor Richard" panose="02080502050505020702" pitchFamily="18" charset="77"/>
              <a:ea typeface="Times New Roman" panose="02020603050405020304" pitchFamily="18" charset="0"/>
            </a:endParaRPr>
          </a:p>
          <a:p>
            <a:pPr marL="293688" marR="0" lvl="0">
              <a:spcBef>
                <a:spcPts val="0"/>
              </a:spcBef>
              <a:spcAft>
                <a:spcPts val="0"/>
              </a:spcAft>
              <a:tabLst>
                <a:tab pos="457200" algn="l"/>
              </a:tabLst>
            </a:pPr>
            <a:r>
              <a:rPr lang="en-US" sz="1200" dirty="0">
                <a:effectLst/>
                <a:latin typeface="Poor Richard" panose="02080502050505020702" pitchFamily="18" charset="77"/>
                <a:ea typeface="Times New Roman" panose="02020603050405020304" pitchFamily="18" charset="0"/>
              </a:rPr>
              <a:t>- Read Ephesians 4:3-6,  what are some characteristics of unity?</a:t>
            </a:r>
            <a:endParaRPr lang="en-US" sz="1200" dirty="0">
              <a:latin typeface="Poor Richard" panose="02080502050505020702" pitchFamily="18" charset="77"/>
              <a:ea typeface="Times New Roman" panose="02020603050405020304" pitchFamily="18" charset="0"/>
            </a:endParaRPr>
          </a:p>
          <a:p>
            <a:pPr marL="11113" marR="0" lvl="0">
              <a:spcBef>
                <a:spcPts val="0"/>
              </a:spcBef>
              <a:spcAft>
                <a:spcPts val="0"/>
              </a:spcAft>
              <a:tabLst>
                <a:tab pos="457200" algn="l"/>
              </a:tabLst>
            </a:pPr>
            <a:endParaRPr lang="en-US" sz="1200" dirty="0">
              <a:effectLst/>
              <a:latin typeface="Poor Richard" panose="02080502050505020702" pitchFamily="18" charset="77"/>
              <a:ea typeface="Times New Roman" panose="02020603050405020304" pitchFamily="18" charset="0"/>
            </a:endParaRPr>
          </a:p>
          <a:p>
            <a:pPr marL="11113" marR="0" lvl="0">
              <a:spcBef>
                <a:spcPts val="0"/>
              </a:spcBef>
              <a:spcAft>
                <a:spcPts val="0"/>
              </a:spcAft>
              <a:tabLst>
                <a:tab pos="457200" algn="l"/>
              </a:tabLst>
            </a:pPr>
            <a:endParaRPr lang="en-US" sz="1200" dirty="0">
              <a:effectLst/>
              <a:latin typeface="Poor Richard" panose="02080502050505020702" pitchFamily="18" charset="77"/>
              <a:ea typeface="Times New Roman" panose="02020603050405020304" pitchFamily="18" charset="0"/>
            </a:endParaRPr>
          </a:p>
          <a:p>
            <a:pPr marL="239713" marR="0" lvl="0" indent="-228600">
              <a:spcBef>
                <a:spcPts val="0"/>
              </a:spcBef>
              <a:spcAft>
                <a:spcPts val="0"/>
              </a:spcAft>
              <a:buFont typeface="+mj-lt"/>
              <a:buAutoNum type="arabicPeriod" startAt="2"/>
              <a:tabLst>
                <a:tab pos="457200" algn="l"/>
              </a:tabLst>
            </a:pPr>
            <a:r>
              <a:rPr lang="en-US" sz="1200" dirty="0">
                <a:latin typeface="Poor Richard" panose="02080502050505020702" pitchFamily="18" charset="77"/>
                <a:ea typeface="Times New Roman" panose="02020603050405020304" pitchFamily="18" charset="0"/>
              </a:rPr>
              <a:t>List out the 5 “gifts of the Spirit” mentioned in verse 11… What is the purpose of these gifts in vv. 12-13?</a:t>
            </a:r>
          </a:p>
          <a:p>
            <a:pPr marL="239713" marR="0" lvl="0" indent="-228600">
              <a:spcBef>
                <a:spcPts val="0"/>
              </a:spcBef>
              <a:spcAft>
                <a:spcPts val="0"/>
              </a:spcAft>
              <a:buFont typeface="+mj-lt"/>
              <a:buAutoNum type="arabicPeriod" startAt="2"/>
              <a:tabLst>
                <a:tab pos="457200" algn="l"/>
              </a:tabLst>
            </a:pPr>
            <a:endParaRPr lang="en-US" sz="1200" dirty="0">
              <a:latin typeface="Poor Richard" panose="02080502050505020702" pitchFamily="18" charset="77"/>
              <a:ea typeface="Times New Roman" panose="02020603050405020304" pitchFamily="18" charset="0"/>
            </a:endParaRPr>
          </a:p>
          <a:p>
            <a:pPr marL="239713" marR="0" lvl="0" indent="-228600">
              <a:spcBef>
                <a:spcPts val="0"/>
              </a:spcBef>
              <a:spcAft>
                <a:spcPts val="0"/>
              </a:spcAft>
              <a:buFont typeface="+mj-lt"/>
              <a:buAutoNum type="arabicPeriod" startAt="2"/>
              <a:tabLst>
                <a:tab pos="457200" algn="l"/>
              </a:tabLst>
            </a:pPr>
            <a:endParaRPr lang="en-US" sz="1200" dirty="0">
              <a:latin typeface="Poor Richard" panose="02080502050505020702" pitchFamily="18" charset="77"/>
              <a:ea typeface="Times New Roman" panose="02020603050405020304" pitchFamily="18" charset="0"/>
            </a:endParaRPr>
          </a:p>
          <a:p>
            <a:pPr marL="239713" marR="0" lvl="0" indent="-228600">
              <a:spcBef>
                <a:spcPts val="0"/>
              </a:spcBef>
              <a:spcAft>
                <a:spcPts val="0"/>
              </a:spcAft>
              <a:buFont typeface="+mj-lt"/>
              <a:buAutoNum type="arabicPeriod" startAt="2"/>
              <a:tabLst>
                <a:tab pos="457200" algn="l"/>
              </a:tabLst>
            </a:pPr>
            <a:endParaRPr lang="en-US" sz="1200" dirty="0">
              <a:latin typeface="Poor Richard" panose="02080502050505020702" pitchFamily="18" charset="77"/>
              <a:ea typeface="Times New Roman" panose="02020603050405020304" pitchFamily="18" charset="0"/>
            </a:endParaRPr>
          </a:p>
          <a:p>
            <a:pPr marL="239713" marR="0" lvl="0" indent="-228600">
              <a:spcBef>
                <a:spcPts val="0"/>
              </a:spcBef>
              <a:spcAft>
                <a:spcPts val="0"/>
              </a:spcAft>
              <a:buFont typeface="+mj-lt"/>
              <a:buAutoNum type="arabicPeriod" startAt="2"/>
              <a:tabLst>
                <a:tab pos="457200" algn="l"/>
              </a:tabLst>
            </a:pPr>
            <a:endParaRPr lang="en-US" sz="1200" dirty="0">
              <a:latin typeface="Poor Richard" panose="02080502050505020702" pitchFamily="18" charset="77"/>
              <a:ea typeface="Times New Roman" panose="02020603050405020304" pitchFamily="18" charset="0"/>
            </a:endParaRPr>
          </a:p>
          <a:p>
            <a:pPr marL="239713" marR="0" lvl="0" indent="-228600">
              <a:spcBef>
                <a:spcPts val="0"/>
              </a:spcBef>
              <a:spcAft>
                <a:spcPts val="0"/>
              </a:spcAft>
              <a:buFont typeface="+mj-lt"/>
              <a:buAutoNum type="arabicPeriod" startAt="2"/>
              <a:tabLst>
                <a:tab pos="457200" algn="l"/>
              </a:tabLst>
            </a:pPr>
            <a:r>
              <a:rPr lang="en-US" sz="1200" dirty="0">
                <a:latin typeface="Poor Richard" panose="02080502050505020702" pitchFamily="18" charset="77"/>
                <a:ea typeface="Times New Roman" panose="02020603050405020304" pitchFamily="18" charset="0"/>
              </a:rPr>
              <a:t>Make a list  of the things we are to “put off” in vv. 22-23.  Now, look at Ephesians 5:3-7… In what ways are these lists evidence that here in our world, Paul’s challenge is relevant?</a:t>
            </a:r>
          </a:p>
          <a:p>
            <a:pPr marL="239713" marR="0" lvl="0" indent="-228600">
              <a:spcBef>
                <a:spcPts val="0"/>
              </a:spcBef>
              <a:spcAft>
                <a:spcPts val="0"/>
              </a:spcAft>
              <a:buFont typeface="+mj-lt"/>
              <a:buAutoNum type="arabicPeriod" startAt="2"/>
              <a:tabLst>
                <a:tab pos="457200" algn="l"/>
              </a:tabLst>
            </a:pPr>
            <a:endParaRPr lang="en-US" sz="1200" dirty="0">
              <a:latin typeface="Poor Richard" panose="02080502050505020702" pitchFamily="18" charset="77"/>
              <a:ea typeface="Times New Roman" panose="02020603050405020304" pitchFamily="18" charset="0"/>
            </a:endParaRPr>
          </a:p>
          <a:p>
            <a:pPr marL="239713" marR="0" lvl="0" indent="-228600">
              <a:spcBef>
                <a:spcPts val="0"/>
              </a:spcBef>
              <a:spcAft>
                <a:spcPts val="0"/>
              </a:spcAft>
              <a:buFont typeface="+mj-lt"/>
              <a:buAutoNum type="arabicPeriod" startAt="2"/>
              <a:tabLst>
                <a:tab pos="457200" algn="l"/>
              </a:tabLst>
            </a:pPr>
            <a:endParaRPr lang="en-US" sz="1200" dirty="0">
              <a:latin typeface="Poor Richard" panose="02080502050505020702" pitchFamily="18" charset="77"/>
              <a:ea typeface="Times New Roman" panose="02020603050405020304" pitchFamily="18" charset="0"/>
            </a:endParaRPr>
          </a:p>
          <a:p>
            <a:pPr marL="239713" marR="0" lvl="0" indent="-228600">
              <a:spcBef>
                <a:spcPts val="0"/>
              </a:spcBef>
              <a:spcAft>
                <a:spcPts val="0"/>
              </a:spcAft>
              <a:buFont typeface="+mj-lt"/>
              <a:buAutoNum type="arabicPeriod" startAt="2"/>
              <a:tabLst>
                <a:tab pos="457200" algn="l"/>
              </a:tabLst>
            </a:pPr>
            <a:endParaRPr lang="en-US" sz="1200" dirty="0">
              <a:latin typeface="Poor Richard" panose="02080502050505020702" pitchFamily="18" charset="77"/>
              <a:ea typeface="Times New Roman" panose="02020603050405020304" pitchFamily="18" charset="0"/>
            </a:endParaRPr>
          </a:p>
          <a:p>
            <a:pPr marL="239713" marR="0" lvl="0" indent="-228600">
              <a:spcBef>
                <a:spcPts val="0"/>
              </a:spcBef>
              <a:spcAft>
                <a:spcPts val="0"/>
              </a:spcAft>
              <a:buFont typeface="+mj-lt"/>
              <a:buAutoNum type="arabicPeriod" startAt="2"/>
              <a:tabLst>
                <a:tab pos="457200" algn="l"/>
              </a:tabLst>
            </a:pPr>
            <a:r>
              <a:rPr lang="en-US" sz="1200" dirty="0">
                <a:latin typeface="Poor Richard" panose="02080502050505020702" pitchFamily="18" charset="77"/>
                <a:ea typeface="Times New Roman" panose="02020603050405020304" pitchFamily="18" charset="0"/>
              </a:rPr>
              <a:t>Jot down a couple ways you are a “child of the light (5:8).”</a:t>
            </a:r>
          </a:p>
        </p:txBody>
      </p:sp>
      <p:pic>
        <p:nvPicPr>
          <p:cNvPr id="36" name="Graphic 35" descr="Clipboard outline">
            <a:extLst>
              <a:ext uri="{FF2B5EF4-FFF2-40B4-BE49-F238E27FC236}">
                <a16:creationId xmlns:a16="http://schemas.microsoft.com/office/drawing/2014/main" id="{F4F0663F-FC40-C56C-56C3-59246E05E30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22896" y="-27785"/>
            <a:ext cx="1860206" cy="1453091"/>
          </a:xfrm>
          <a:prstGeom prst="rect">
            <a:avLst/>
          </a:prstGeom>
        </p:spPr>
      </p:pic>
      <p:sp>
        <p:nvSpPr>
          <p:cNvPr id="37" name="TextBox 36">
            <a:extLst>
              <a:ext uri="{FF2B5EF4-FFF2-40B4-BE49-F238E27FC236}">
                <a16:creationId xmlns:a16="http://schemas.microsoft.com/office/drawing/2014/main" id="{42A078E2-C4AE-340E-1E52-3B84F3C99FE3}"/>
              </a:ext>
            </a:extLst>
          </p:cNvPr>
          <p:cNvSpPr txBox="1"/>
          <p:nvPr/>
        </p:nvSpPr>
        <p:spPr>
          <a:xfrm>
            <a:off x="1395678" y="523106"/>
            <a:ext cx="1314641" cy="276999"/>
          </a:xfrm>
          <a:prstGeom prst="rect">
            <a:avLst/>
          </a:prstGeom>
          <a:noFill/>
        </p:spPr>
        <p:txBody>
          <a:bodyPr wrap="square">
            <a:spAutoFit/>
          </a:bodyPr>
          <a:lstStyle/>
          <a:p>
            <a:pPr algn="ctr"/>
            <a:r>
              <a:rPr lang="en-US" sz="1200" b="1" cap="small" dirty="0">
                <a:effectLst>
                  <a:outerShdw blurRad="50800" dist="38100" algn="tr" rotWithShape="0">
                    <a:prstClr val="black">
                      <a:alpha val="40000"/>
                    </a:prstClr>
                  </a:outerShdw>
                </a:effectLst>
                <a:latin typeface="Poor Richard" panose="02080502050505020702" pitchFamily="18" charset="77"/>
                <a:ea typeface="Times New Roman" panose="02020603050405020304" pitchFamily="18" charset="0"/>
                <a:cs typeface="Times New Roman" panose="02020603050405020304" pitchFamily="18" charset="0"/>
              </a:rPr>
              <a:t>Home Questions</a:t>
            </a:r>
            <a:endParaRPr lang="en-US" sz="1200" b="1" dirty="0"/>
          </a:p>
        </p:txBody>
      </p:sp>
      <p:sp>
        <p:nvSpPr>
          <p:cNvPr id="38" name="TextBox 37">
            <a:extLst>
              <a:ext uri="{FF2B5EF4-FFF2-40B4-BE49-F238E27FC236}">
                <a16:creationId xmlns:a16="http://schemas.microsoft.com/office/drawing/2014/main" id="{2AE954E9-2D8D-14E6-87C7-00F59367D3F8}"/>
              </a:ext>
            </a:extLst>
          </p:cNvPr>
          <p:cNvSpPr txBox="1"/>
          <p:nvPr/>
        </p:nvSpPr>
        <p:spPr>
          <a:xfrm>
            <a:off x="1580059" y="800105"/>
            <a:ext cx="1281164" cy="276999"/>
          </a:xfrm>
          <a:prstGeom prst="rect">
            <a:avLst/>
          </a:prstGeom>
          <a:noFill/>
        </p:spPr>
        <p:txBody>
          <a:bodyPr wrap="square">
            <a:spAutoFit/>
          </a:bodyPr>
          <a:lstStyle/>
          <a:p>
            <a:r>
              <a:rPr lang="en-US" sz="1200" b="1" cap="small" dirty="0">
                <a:effectLst>
                  <a:outerShdw blurRad="50800" dist="38100" algn="tr" rotWithShape="0">
                    <a:prstClr val="black">
                      <a:alpha val="40000"/>
                    </a:prstClr>
                  </a:outerShdw>
                </a:effectLst>
                <a:latin typeface="Poor Richard" panose="02080502050505020702" pitchFamily="18" charset="77"/>
                <a:ea typeface="Times New Roman" panose="02020603050405020304" pitchFamily="18" charset="0"/>
                <a:cs typeface="Times New Roman" panose="02020603050405020304" pitchFamily="18" charset="0"/>
              </a:rPr>
              <a:t>for Week 5</a:t>
            </a:r>
            <a:endParaRPr lang="en-US" sz="1200" b="1" dirty="0"/>
          </a:p>
        </p:txBody>
      </p:sp>
    </p:spTree>
    <p:extLst>
      <p:ext uri="{BB962C8B-B14F-4D97-AF65-F5344CB8AC3E}">
        <p14:creationId xmlns:p14="http://schemas.microsoft.com/office/powerpoint/2010/main" val="31646638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0FCA6B67-55E4-464B-9FE9-C7AA3CF5A3DA}"/>
              </a:ext>
            </a:extLst>
          </p:cNvPr>
          <p:cNvSpPr/>
          <p:nvPr/>
        </p:nvSpPr>
        <p:spPr>
          <a:xfrm>
            <a:off x="-135803" y="1985660"/>
            <a:ext cx="4642218" cy="4547399"/>
          </a:xfrm>
          <a:prstGeom prst="rect">
            <a:avLst/>
          </a:prstGeom>
        </p:spPr>
        <p:txBody>
          <a:bodyPr wrap="square">
            <a:spAutoFit/>
          </a:bodyPr>
          <a:lstStyle/>
          <a:p>
            <a:r>
              <a:rPr lang="en-US" sz="1100" b="1" dirty="0">
                <a:ea typeface="Times New Roman" panose="02020603050405020304" pitchFamily="18" charset="0"/>
              </a:rPr>
              <a:t>	Stage One. Paul receives revelation from God [3:1-7] </a:t>
            </a:r>
          </a:p>
          <a:p>
            <a:pPr marL="461963"/>
            <a:r>
              <a:rPr lang="en-US" sz="1050" dirty="0">
                <a:ea typeface="Times New Roman" panose="02020603050405020304" pitchFamily="18" charset="0"/>
              </a:rPr>
              <a:t>“</a:t>
            </a:r>
            <a:r>
              <a:rPr lang="en-US" sz="1050" i="1" dirty="0">
                <a:ea typeface="Times New Roman" panose="02020603050405020304" pitchFamily="18" charset="0"/>
              </a:rPr>
              <a:t>the mystery made known to me by revelation</a:t>
            </a:r>
            <a:r>
              <a:rPr lang="en-US" sz="1050" dirty="0">
                <a:ea typeface="Times New Roman" panose="02020603050405020304" pitchFamily="18" charset="0"/>
              </a:rPr>
              <a:t>” [3:3]</a:t>
            </a:r>
          </a:p>
          <a:p>
            <a:pPr marL="119063"/>
            <a:r>
              <a:rPr lang="en-US" sz="1050" b="1" dirty="0">
                <a:ea typeface="Times New Roman" panose="02020603050405020304" pitchFamily="18" charset="0"/>
              </a:rPr>
              <a:t>What is the mystery?</a:t>
            </a:r>
          </a:p>
          <a:p>
            <a:pPr marL="342900" lvl="1" indent="-198438">
              <a:buFontTx/>
              <a:buChar char="-"/>
            </a:pPr>
            <a:r>
              <a:rPr lang="en-US" sz="1050" i="1" dirty="0">
                <a:ea typeface="Times New Roman" panose="02020603050405020304" pitchFamily="18" charset="0"/>
              </a:rPr>
              <a:t>[3:4] “</a:t>
            </a:r>
            <a:r>
              <a:rPr lang="en-US" sz="1050" dirty="0">
                <a:ea typeface="Times New Roman" panose="02020603050405020304" pitchFamily="18" charset="0"/>
              </a:rPr>
              <a:t>mystery of Christ</a:t>
            </a:r>
            <a:r>
              <a:rPr lang="en-US" sz="1050" i="1" dirty="0">
                <a:ea typeface="Times New Roman" panose="02020603050405020304" pitchFamily="18" charset="0"/>
              </a:rPr>
              <a:t>”.</a:t>
            </a:r>
            <a:endParaRPr lang="en-US" sz="1050" dirty="0">
              <a:ea typeface="Times New Roman" panose="02020603050405020304" pitchFamily="18" charset="0"/>
            </a:endParaRPr>
          </a:p>
          <a:p>
            <a:pPr marL="342900" lvl="1" indent="-198438">
              <a:buFontTx/>
              <a:buChar char="-"/>
            </a:pPr>
            <a:r>
              <a:rPr lang="en-US" sz="1050" i="1" dirty="0">
                <a:ea typeface="Times New Roman" panose="02020603050405020304" pitchFamily="18" charset="0"/>
              </a:rPr>
              <a:t>[3:5] it’s a mystery because it wasn’t revealed until now.</a:t>
            </a:r>
            <a:endParaRPr lang="en-US" sz="1050" dirty="0">
              <a:ea typeface="Times New Roman" panose="02020603050405020304" pitchFamily="18" charset="0"/>
            </a:endParaRPr>
          </a:p>
          <a:p>
            <a:pPr marL="342900" lvl="1" indent="-198438">
              <a:buFontTx/>
              <a:buChar char="-"/>
            </a:pPr>
            <a:r>
              <a:rPr lang="en-US" sz="1050" i="1" dirty="0">
                <a:ea typeface="Times New Roman" panose="02020603050405020304" pitchFamily="18" charset="0"/>
              </a:rPr>
              <a:t>[3:6] In Christ Jesus and through the gospel the gentiles are now to become fellow heirs (with Israel), members of the same body, and sharers in the same promise.</a:t>
            </a:r>
          </a:p>
          <a:p>
            <a:pPr marL="342900" lvl="1" indent="-198438">
              <a:buFontTx/>
              <a:buChar char="-"/>
            </a:pPr>
            <a:endParaRPr lang="en-US" sz="1050" i="1" dirty="0">
              <a:ea typeface="Times New Roman" panose="02020603050405020304" pitchFamily="18" charset="0"/>
            </a:endParaRPr>
          </a:p>
          <a:p>
            <a:pPr marL="800100" lvl="2" indent="-198438">
              <a:buFontTx/>
              <a:buChar char="-"/>
            </a:pPr>
            <a:r>
              <a:rPr lang="en-US" sz="1050" dirty="0">
                <a:ea typeface="Times New Roman" panose="02020603050405020304" pitchFamily="18" charset="0"/>
              </a:rPr>
              <a:t>The Old Testament describes Israel as God’s chosen people – in the call of Abraham, the Lord says, “and all the peoples on earth will be blessed through you.” This blessing to all the peoples on earth is fulfilled in Jesus Christ. says, </a:t>
            </a:r>
            <a:endParaRPr lang="en-US" sz="800" dirty="0">
              <a:ea typeface="Times New Roman" panose="02020603050405020304" pitchFamily="18" charset="0"/>
            </a:endParaRPr>
          </a:p>
          <a:p>
            <a:pPr lvl="2"/>
            <a:endParaRPr lang="en-US" sz="800" dirty="0">
              <a:ea typeface="Times New Roman" panose="02020603050405020304" pitchFamily="18" charset="0"/>
            </a:endParaRPr>
          </a:p>
          <a:p>
            <a:pPr lvl="2"/>
            <a:r>
              <a:rPr lang="en-US" sz="1050" dirty="0">
                <a:ea typeface="Times New Roman" panose="02020603050405020304" pitchFamily="18" charset="0"/>
              </a:rPr>
              <a:t>“</a:t>
            </a:r>
            <a:r>
              <a:rPr lang="en-US" sz="1050" i="1" dirty="0">
                <a:ea typeface="Times New Roman" panose="02020603050405020304" pitchFamily="18" charset="0"/>
              </a:rPr>
              <a:t>For I tell you that Christ has become a servant of the Jews on behalf of God's truth, to confirm the promises made to the patriarchs so that the Gentiles may glorify God for his mercy, as it is written: "Therefore I will praise you among the Gentiles; I will sing hymns to your name</a:t>
            </a:r>
            <a:r>
              <a:rPr lang="en-US" sz="1050" dirty="0">
                <a:ea typeface="Times New Roman" panose="02020603050405020304" pitchFamily="18" charset="0"/>
              </a:rPr>
              <a:t>."  Romans 15:8-9</a:t>
            </a:r>
            <a:endParaRPr lang="en-US" sz="800" dirty="0">
              <a:ea typeface="Times New Roman" panose="02020603050405020304" pitchFamily="18" charset="0"/>
            </a:endParaRPr>
          </a:p>
          <a:p>
            <a:pPr lvl="2"/>
            <a:endParaRPr lang="en-US" sz="800" dirty="0">
              <a:ea typeface="Times New Roman" panose="02020603050405020304" pitchFamily="18" charset="0"/>
            </a:endParaRPr>
          </a:p>
          <a:p>
            <a:pPr marL="806450" lvl="3" indent="-198438">
              <a:buFontTx/>
              <a:buChar char="-"/>
            </a:pPr>
            <a:r>
              <a:rPr lang="en-US" sz="1050" dirty="0">
                <a:ea typeface="Times New Roman" panose="02020603050405020304" pitchFamily="18" charset="0"/>
              </a:rPr>
              <a:t>In His death on the cross, Jesus purchased eternal life not just for people who believe, he purchased and formed a new people. People made up of Jews and gentiles – both heirs of God’s promises and heirs to his grace.</a:t>
            </a:r>
          </a:p>
          <a:p>
            <a:pPr marL="806450" lvl="3" indent="-198438">
              <a:buFontTx/>
              <a:buChar char="-"/>
            </a:pPr>
            <a:endParaRPr lang="en-US" sz="1050" dirty="0">
              <a:ea typeface="Times New Roman" panose="02020603050405020304" pitchFamily="18" charset="0"/>
            </a:endParaRPr>
          </a:p>
          <a:p>
            <a:pPr marL="347663" lvl="3" indent="-273050">
              <a:buFontTx/>
              <a:buChar char="-"/>
            </a:pPr>
            <a:r>
              <a:rPr lang="en-US" sz="1050" dirty="0">
                <a:ea typeface="Times New Roman" panose="02020603050405020304" pitchFamily="18" charset="0"/>
              </a:rPr>
              <a:t>[3:7] The receiving of this revelation came with the power of the Holy Spirit. God gave Paul, a Pharisee, clarity and understanding of how Christ is the fulfillment of all prophecy. In this power Paul is called to serve this mystery.</a:t>
            </a:r>
          </a:p>
        </p:txBody>
      </p:sp>
      <p:pic>
        <p:nvPicPr>
          <p:cNvPr id="22" name="Picture 21">
            <a:extLst>
              <a:ext uri="{FF2B5EF4-FFF2-40B4-BE49-F238E27FC236}">
                <a16:creationId xmlns:a16="http://schemas.microsoft.com/office/drawing/2014/main" id="{4BE7FF85-82AA-334D-8D42-1A741328C14F}"/>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6843" y="1985660"/>
            <a:ext cx="231910" cy="351315"/>
          </a:xfrm>
          <a:prstGeom prst="rect">
            <a:avLst/>
          </a:prstGeom>
          <a:noFill/>
          <a:ln>
            <a:noFill/>
          </a:ln>
        </p:spPr>
      </p:pic>
      <p:sp>
        <p:nvSpPr>
          <p:cNvPr id="9" name="TextBox 8">
            <a:extLst>
              <a:ext uri="{FF2B5EF4-FFF2-40B4-BE49-F238E27FC236}">
                <a16:creationId xmlns:a16="http://schemas.microsoft.com/office/drawing/2014/main" id="{98AB42BB-0BCC-204D-9DB8-051CAB5FBE6C}"/>
              </a:ext>
            </a:extLst>
          </p:cNvPr>
          <p:cNvSpPr txBox="1"/>
          <p:nvPr/>
        </p:nvSpPr>
        <p:spPr>
          <a:xfrm>
            <a:off x="18682" y="7083579"/>
            <a:ext cx="359160" cy="230832"/>
          </a:xfrm>
          <a:prstGeom prst="rect">
            <a:avLst/>
          </a:prstGeom>
          <a:noFill/>
        </p:spPr>
        <p:txBody>
          <a:bodyPr wrap="square" rtlCol="0">
            <a:spAutoFit/>
          </a:bodyPr>
          <a:lstStyle/>
          <a:p>
            <a:r>
              <a:rPr lang="en-US" sz="900" dirty="0"/>
              <a:t>2.</a:t>
            </a:r>
          </a:p>
        </p:txBody>
      </p:sp>
      <p:sp>
        <p:nvSpPr>
          <p:cNvPr id="2" name="AutoShape 5">
            <a:extLst>
              <a:ext uri="{FF2B5EF4-FFF2-40B4-BE49-F238E27FC236}">
                <a16:creationId xmlns:a16="http://schemas.microsoft.com/office/drawing/2014/main" id="{D649D201-1D6F-7E40-875D-38065EF19C6D}"/>
              </a:ext>
            </a:extLst>
          </p:cNvPr>
          <p:cNvSpPr>
            <a:spLocks noChangeAspect="1" noEditPoints="1" noChangeArrowheads="1" noChangeShapeType="1" noTextEdit="1"/>
          </p:cNvSpPr>
          <p:nvPr/>
        </p:nvSpPr>
        <p:spPr bwMode="auto">
          <a:xfrm>
            <a:off x="54979" y="123623"/>
            <a:ext cx="4004049" cy="238229"/>
          </a:xfrm>
          <a:prstGeom prst="roundRect">
            <a:avLst>
              <a:gd name="adj" fmla="val 16667"/>
            </a:avLst>
          </a:prstGeom>
          <a:solidFill>
            <a:srgbClr val="EAEAEA"/>
          </a:solidFill>
          <a:ln w="9525">
            <a:solidFill>
              <a:srgbClr val="000000"/>
            </a:solidFill>
            <a:round/>
            <a:headEnd/>
            <a:tailEnd/>
          </a:ln>
          <a:effectLst>
            <a:outerShdw dist="89803" dir="2700000" algn="ctr" rotWithShape="0">
              <a:srgbClr val="808080"/>
            </a:outerShdw>
          </a:effectLst>
        </p:spPr>
        <p:txBody>
          <a:bodyPr rot="0" vert="horz" wrap="square" lIns="91440" tIns="45720" rIns="91440" bIns="45720" anchor="t" anchorCtr="0" upright="1">
            <a:noAutofit/>
          </a:bodyPr>
          <a:lstStyle/>
          <a:p>
            <a:pPr marL="0" marR="0" algn="ctr">
              <a:spcBef>
                <a:spcPts val="0"/>
              </a:spcBef>
              <a:spcAft>
                <a:spcPts val="0"/>
              </a:spcAft>
            </a:pPr>
            <a:r>
              <a:rPr lang="en-US" sz="1100" b="1" cap="small">
                <a:effectLst>
                  <a:outerShdw blurRad="50800" dist="38100" algn="tr" rotWithShape="0">
                    <a:prstClr val="black">
                      <a:alpha val="40000"/>
                    </a:prstClr>
                  </a:outerShdw>
                </a:effectLst>
                <a:ea typeface="Times New Roman" panose="02020603050405020304" pitchFamily="18" charset="0"/>
              </a:rPr>
              <a:t>God reveals His manifest wisdom to the church in 3 stages:</a:t>
            </a:r>
            <a:endParaRPr lang="en-US" sz="1100">
              <a:effectLst/>
              <a:ea typeface="Times New Roman" panose="02020603050405020304" pitchFamily="18" charset="0"/>
            </a:endParaRPr>
          </a:p>
          <a:p>
            <a:pPr marL="0" marR="0" algn="ctr">
              <a:spcBef>
                <a:spcPts val="0"/>
              </a:spcBef>
              <a:spcAft>
                <a:spcPts val="0"/>
              </a:spcAft>
            </a:pPr>
            <a:r>
              <a:rPr lang="en-US" sz="1100" cap="small">
                <a:effectLst>
                  <a:outerShdw blurRad="50800" dist="38100" algn="tr" rotWithShape="0">
                    <a:prstClr val="black">
                      <a:alpha val="40000"/>
                    </a:prstClr>
                  </a:outerShdw>
                </a:effectLst>
                <a:ea typeface="Times New Roman" panose="02020603050405020304" pitchFamily="18" charset="0"/>
              </a:rPr>
              <a:t> </a:t>
            </a:r>
            <a:endParaRPr lang="en-US" sz="1100">
              <a:effectLst/>
              <a:ea typeface="Times New Roman" panose="02020603050405020304" pitchFamily="18" charset="0"/>
            </a:endParaRPr>
          </a:p>
        </p:txBody>
      </p:sp>
      <p:sp>
        <p:nvSpPr>
          <p:cNvPr id="3" name="Rectangle 2">
            <a:extLst>
              <a:ext uri="{FF2B5EF4-FFF2-40B4-BE49-F238E27FC236}">
                <a16:creationId xmlns:a16="http://schemas.microsoft.com/office/drawing/2014/main" id="{86BD214C-B91F-9100-1593-0A1CFAEF9034}"/>
              </a:ext>
            </a:extLst>
          </p:cNvPr>
          <p:cNvSpPr/>
          <p:nvPr/>
        </p:nvSpPr>
        <p:spPr>
          <a:xfrm>
            <a:off x="324801" y="493886"/>
            <a:ext cx="3064880" cy="253916"/>
          </a:xfrm>
          <a:prstGeom prst="rect">
            <a:avLst/>
          </a:prstGeom>
        </p:spPr>
        <p:txBody>
          <a:bodyPr wrap="square">
            <a:spAutoFit/>
          </a:bodyPr>
          <a:lstStyle/>
          <a:p>
            <a:r>
              <a:rPr lang="en-US" sz="1050" b="1" cap="small" dirty="0">
                <a:ea typeface="Times New Roman" panose="02020603050405020304" pitchFamily="18" charset="0"/>
                <a:cs typeface="Times New Roman" panose="02020603050405020304" pitchFamily="18" charset="0"/>
              </a:rPr>
              <a:t>Stage One. Paul receives revelation from God [3:1-7] </a:t>
            </a:r>
            <a:endParaRPr lang="en-US" sz="1050" dirty="0"/>
          </a:p>
        </p:txBody>
      </p:sp>
      <p:sp>
        <p:nvSpPr>
          <p:cNvPr id="6" name="Rectangle 5">
            <a:extLst>
              <a:ext uri="{FF2B5EF4-FFF2-40B4-BE49-F238E27FC236}">
                <a16:creationId xmlns:a16="http://schemas.microsoft.com/office/drawing/2014/main" id="{6520C202-F84B-ED42-B2F5-E6736BB37486}"/>
              </a:ext>
            </a:extLst>
          </p:cNvPr>
          <p:cNvSpPr/>
          <p:nvPr/>
        </p:nvSpPr>
        <p:spPr>
          <a:xfrm>
            <a:off x="324801" y="764322"/>
            <a:ext cx="3700975" cy="253916"/>
          </a:xfrm>
          <a:prstGeom prst="rect">
            <a:avLst/>
          </a:prstGeom>
        </p:spPr>
        <p:txBody>
          <a:bodyPr wrap="square">
            <a:spAutoFit/>
          </a:bodyPr>
          <a:lstStyle/>
          <a:p>
            <a:r>
              <a:rPr lang="en-US" sz="1050" b="1" cap="small" dirty="0">
                <a:ea typeface="Times New Roman" panose="02020603050405020304" pitchFamily="18" charset="0"/>
                <a:cs typeface="Times New Roman" panose="02020603050405020304" pitchFamily="18" charset="0"/>
              </a:rPr>
              <a:t>Stage Two: The church receives this revelation from Paul [3:7-8] </a:t>
            </a:r>
            <a:endParaRPr lang="en-US" sz="1050" dirty="0"/>
          </a:p>
        </p:txBody>
      </p:sp>
      <p:sp>
        <p:nvSpPr>
          <p:cNvPr id="7" name="Rectangle 6">
            <a:extLst>
              <a:ext uri="{FF2B5EF4-FFF2-40B4-BE49-F238E27FC236}">
                <a16:creationId xmlns:a16="http://schemas.microsoft.com/office/drawing/2014/main" id="{AC33389E-5667-DF6E-19C8-C13510734EA3}"/>
              </a:ext>
            </a:extLst>
          </p:cNvPr>
          <p:cNvSpPr/>
          <p:nvPr/>
        </p:nvSpPr>
        <p:spPr>
          <a:xfrm>
            <a:off x="297413" y="1059191"/>
            <a:ext cx="3906198" cy="415498"/>
          </a:xfrm>
          <a:prstGeom prst="rect">
            <a:avLst/>
          </a:prstGeom>
        </p:spPr>
        <p:txBody>
          <a:bodyPr wrap="square">
            <a:spAutoFit/>
          </a:bodyPr>
          <a:lstStyle/>
          <a:p>
            <a:r>
              <a:rPr lang="en-US" sz="1050" b="1" cap="small" dirty="0">
                <a:ea typeface="Times New Roman" panose="02020603050405020304" pitchFamily="18" charset="0"/>
                <a:cs typeface="Times New Roman" panose="02020603050405020304" pitchFamily="18" charset="0"/>
              </a:rPr>
              <a:t>Stage Three: The church makes the mystery known to the Rulers and and authorities in the heavenly realms (and to the world) [3:10] </a:t>
            </a:r>
            <a:endParaRPr lang="en-US" sz="1050" dirty="0"/>
          </a:p>
        </p:txBody>
      </p:sp>
      <p:sp>
        <p:nvSpPr>
          <p:cNvPr id="8" name="TextBox 7">
            <a:extLst>
              <a:ext uri="{FF2B5EF4-FFF2-40B4-BE49-F238E27FC236}">
                <a16:creationId xmlns:a16="http://schemas.microsoft.com/office/drawing/2014/main" id="{9428D41A-C9AB-DA1D-36D4-1F541C6F1D01}"/>
              </a:ext>
            </a:extLst>
          </p:cNvPr>
          <p:cNvSpPr txBox="1"/>
          <p:nvPr/>
        </p:nvSpPr>
        <p:spPr>
          <a:xfrm>
            <a:off x="4815025" y="73027"/>
            <a:ext cx="3906198" cy="307777"/>
          </a:xfrm>
          <a:prstGeom prst="rect">
            <a:avLst/>
          </a:prstGeom>
          <a:noFill/>
        </p:spPr>
        <p:txBody>
          <a:bodyPr wrap="square">
            <a:spAutoFit/>
          </a:bodyPr>
          <a:lstStyle/>
          <a:p>
            <a:r>
              <a:rPr lang="en-US" sz="1400" b="1" dirty="0">
                <a:ea typeface="Times New Roman" panose="02020603050405020304" pitchFamily="18" charset="0"/>
              </a:rPr>
              <a:t>Notes:</a:t>
            </a:r>
            <a:endParaRPr lang="en-US" sz="1400" dirty="0"/>
          </a:p>
        </p:txBody>
      </p:sp>
      <p:sp>
        <p:nvSpPr>
          <p:cNvPr id="10" name="TextBox 9">
            <a:extLst>
              <a:ext uri="{FF2B5EF4-FFF2-40B4-BE49-F238E27FC236}">
                <a16:creationId xmlns:a16="http://schemas.microsoft.com/office/drawing/2014/main" id="{BA8EDFE9-CCC5-C7A7-A725-369FCFFA449E}"/>
              </a:ext>
            </a:extLst>
          </p:cNvPr>
          <p:cNvSpPr txBox="1"/>
          <p:nvPr/>
        </p:nvSpPr>
        <p:spPr>
          <a:xfrm>
            <a:off x="9043528" y="7084368"/>
            <a:ext cx="359160" cy="230832"/>
          </a:xfrm>
          <a:prstGeom prst="rect">
            <a:avLst/>
          </a:prstGeom>
          <a:noFill/>
        </p:spPr>
        <p:txBody>
          <a:bodyPr wrap="square" rtlCol="0">
            <a:spAutoFit/>
          </a:bodyPr>
          <a:lstStyle/>
          <a:p>
            <a:r>
              <a:rPr lang="en-US" sz="900" dirty="0"/>
              <a:t>11.</a:t>
            </a:r>
          </a:p>
        </p:txBody>
      </p:sp>
    </p:spTree>
    <p:extLst>
      <p:ext uri="{BB962C8B-B14F-4D97-AF65-F5344CB8AC3E}">
        <p14:creationId xmlns:p14="http://schemas.microsoft.com/office/powerpoint/2010/main" val="37227617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B961455-06CF-D84C-B8B7-D6EFA8EC34F0}"/>
              </a:ext>
            </a:extLst>
          </p:cNvPr>
          <p:cNvSpPr/>
          <p:nvPr/>
        </p:nvSpPr>
        <p:spPr>
          <a:xfrm>
            <a:off x="4939340" y="3093299"/>
            <a:ext cx="4382460" cy="3739485"/>
          </a:xfrm>
          <a:prstGeom prst="rect">
            <a:avLst/>
          </a:prstGeom>
        </p:spPr>
        <p:txBody>
          <a:bodyPr wrap="square">
            <a:spAutoFit/>
          </a:bodyPr>
          <a:lstStyle/>
          <a:p>
            <a:pPr marL="228600" indent="-228600">
              <a:buAutoNum type="arabicPeriod"/>
            </a:pPr>
            <a:r>
              <a:rPr lang="en-US" sz="1050" b="1" dirty="0">
                <a:ea typeface="Times New Roman" panose="02020603050405020304" pitchFamily="18" charset="0"/>
              </a:rPr>
              <a:t>As bearer of the mystery, the church of Jesus Christ is the most important institution in the world.</a:t>
            </a:r>
            <a:endParaRPr lang="en-US" sz="800" b="1" dirty="0">
              <a:ea typeface="Times New Roman" panose="02020603050405020304" pitchFamily="18" charset="0"/>
            </a:endParaRPr>
          </a:p>
          <a:p>
            <a:pPr marL="171450" indent="-171450">
              <a:buFontTx/>
              <a:buChar char="-"/>
            </a:pPr>
            <a:endParaRPr lang="en-US" sz="800" dirty="0">
              <a:ea typeface="Times New Roman" panose="02020603050405020304" pitchFamily="18" charset="0"/>
            </a:endParaRPr>
          </a:p>
          <a:p>
            <a:pPr marL="171450" indent="-171450">
              <a:buFontTx/>
              <a:buChar char="-"/>
            </a:pPr>
            <a:r>
              <a:rPr lang="en-US" sz="1050" dirty="0">
                <a:ea typeface="Times New Roman" panose="02020603050405020304" pitchFamily="18" charset="0"/>
              </a:rPr>
              <a:t>The members of Christ body, the heirs of the kingdom of God, the sharers in the promises of Christ are more significant in the world than any other group, organization or nation.</a:t>
            </a:r>
            <a:endParaRPr lang="en-US" sz="800" dirty="0">
              <a:ea typeface="Times New Roman" panose="02020603050405020304" pitchFamily="18" charset="0"/>
            </a:endParaRPr>
          </a:p>
          <a:p>
            <a:pPr marL="171450" indent="-171450">
              <a:buFontTx/>
              <a:buChar char="-"/>
            </a:pPr>
            <a:endParaRPr lang="en-US" sz="800" dirty="0">
              <a:ea typeface="Times New Roman" panose="02020603050405020304" pitchFamily="18" charset="0"/>
            </a:endParaRPr>
          </a:p>
          <a:p>
            <a:pPr marL="171450" indent="-171450">
              <a:buFontTx/>
              <a:buChar char="-"/>
            </a:pPr>
            <a:r>
              <a:rPr lang="en-US" sz="1050" dirty="0">
                <a:ea typeface="Times New Roman" panose="02020603050405020304" pitchFamily="18" charset="0"/>
              </a:rPr>
              <a:t>In fact, the USA compares to the church as a speck of dust compares to the sun. All the glitz and grandeur of a New York tickertape parade, or the explosive power of the 4</a:t>
            </a:r>
            <a:r>
              <a:rPr lang="en-US" sz="1050" baseline="30000" dirty="0">
                <a:ea typeface="Times New Roman" panose="02020603050405020304" pitchFamily="18" charset="0"/>
              </a:rPr>
              <a:t>th</a:t>
            </a:r>
            <a:r>
              <a:rPr lang="en-US" sz="1050" dirty="0">
                <a:ea typeface="Times New Roman" panose="02020603050405020304" pitchFamily="18" charset="0"/>
              </a:rPr>
              <a:t> of July in Washington DC are like dull dying light bulbs compared to the radiant splendor of the bride of Christ.</a:t>
            </a:r>
            <a:endParaRPr lang="en-US" sz="800" dirty="0">
              <a:ea typeface="Times New Roman" panose="02020603050405020304" pitchFamily="18" charset="0"/>
            </a:endParaRPr>
          </a:p>
          <a:p>
            <a:pPr marL="171450" indent="-171450">
              <a:buFontTx/>
              <a:buChar char="-"/>
            </a:pPr>
            <a:endParaRPr lang="en-US" sz="800" dirty="0">
              <a:ea typeface="Times New Roman" panose="02020603050405020304" pitchFamily="18" charset="0"/>
            </a:endParaRPr>
          </a:p>
          <a:p>
            <a:pPr marL="171450" indent="-171450">
              <a:buFontTx/>
              <a:buChar char="-"/>
            </a:pPr>
            <a:r>
              <a:rPr lang="en-US" sz="1050" dirty="0">
                <a:ea typeface="Times New Roman" panose="02020603050405020304" pitchFamily="18" charset="0"/>
              </a:rPr>
              <a:t>The gates of Hades, the powers of death, will prevail against every institution but one, the church. </a:t>
            </a:r>
            <a:endParaRPr lang="en-US" sz="800" dirty="0">
              <a:ea typeface="Times New Roman" panose="02020603050405020304" pitchFamily="18" charset="0"/>
            </a:endParaRPr>
          </a:p>
          <a:p>
            <a:r>
              <a:rPr lang="en-US" sz="800" dirty="0">
                <a:ea typeface="Times New Roman" panose="02020603050405020304" pitchFamily="18" charset="0"/>
              </a:rPr>
              <a:t> </a:t>
            </a:r>
          </a:p>
          <a:p>
            <a:pPr marL="228600" indent="-228600">
              <a:buFont typeface="+mj-lt"/>
              <a:buAutoNum type="arabicPeriod" startAt="2"/>
            </a:pPr>
            <a:r>
              <a:rPr lang="en-US" sz="1050" b="1" dirty="0">
                <a:ea typeface="Times New Roman" panose="02020603050405020304" pitchFamily="18" charset="0"/>
              </a:rPr>
              <a:t>Who are the rulers and authorities in the heavenly realms? (RSV – “</a:t>
            </a:r>
            <a:r>
              <a:rPr lang="en-US" sz="1050" b="1" i="1" dirty="0">
                <a:ea typeface="Times New Roman" panose="02020603050405020304" pitchFamily="18" charset="0"/>
              </a:rPr>
              <a:t>principalities and powers…</a:t>
            </a:r>
            <a:r>
              <a:rPr lang="en-US" sz="1050" b="1" dirty="0">
                <a:ea typeface="Times New Roman" panose="02020603050405020304" pitchFamily="18" charset="0"/>
              </a:rPr>
              <a:t>”- literally, “rulers and antichrists”) </a:t>
            </a:r>
            <a:endParaRPr lang="en-US" sz="800" b="1" dirty="0">
              <a:ea typeface="Times New Roman" panose="02020603050405020304" pitchFamily="18" charset="0"/>
            </a:endParaRPr>
          </a:p>
          <a:p>
            <a:r>
              <a:rPr lang="en-US" sz="800" dirty="0">
                <a:ea typeface="Times New Roman" panose="02020603050405020304" pitchFamily="18" charset="0"/>
              </a:rPr>
              <a:t> </a:t>
            </a:r>
          </a:p>
          <a:p>
            <a:pPr marL="234950"/>
            <a:r>
              <a:rPr lang="en-US" sz="1050" i="1" dirty="0">
                <a:ea typeface="Times New Roman" panose="02020603050405020304" pitchFamily="18" charset="0"/>
              </a:rPr>
              <a:t>“Put on the full armor of God so that you can take your stand against the devil's schemes. For our struggle is not against flesh and blood, but against the rulers, against the authorities, against the powers of this dark world and against the spiritual forces of evil in the heavenly realms.”</a:t>
            </a:r>
            <a:r>
              <a:rPr lang="en-US" sz="1050" dirty="0">
                <a:ea typeface="Times New Roman" panose="02020603050405020304" pitchFamily="18" charset="0"/>
              </a:rPr>
              <a:t>   Eph 6:11,12</a:t>
            </a:r>
            <a:endParaRPr lang="en-US" sz="800" dirty="0">
              <a:ea typeface="Times New Roman" panose="02020603050405020304" pitchFamily="18" charset="0"/>
            </a:endParaRPr>
          </a:p>
          <a:p>
            <a:r>
              <a:rPr lang="en-US" sz="800" dirty="0">
                <a:ea typeface="Times New Roman" panose="02020603050405020304" pitchFamily="18" charset="0"/>
              </a:rPr>
              <a:t> </a:t>
            </a:r>
          </a:p>
        </p:txBody>
      </p:sp>
      <p:sp>
        <p:nvSpPr>
          <p:cNvPr id="5" name="TextBox 4">
            <a:extLst>
              <a:ext uri="{FF2B5EF4-FFF2-40B4-BE49-F238E27FC236}">
                <a16:creationId xmlns:a16="http://schemas.microsoft.com/office/drawing/2014/main" id="{18DF9239-CA07-FF4D-B652-A9B1D05D9CF9}"/>
              </a:ext>
            </a:extLst>
          </p:cNvPr>
          <p:cNvSpPr txBox="1"/>
          <p:nvPr/>
        </p:nvSpPr>
        <p:spPr>
          <a:xfrm>
            <a:off x="9123538" y="7099635"/>
            <a:ext cx="359160" cy="230832"/>
          </a:xfrm>
          <a:prstGeom prst="rect">
            <a:avLst/>
          </a:prstGeom>
          <a:noFill/>
        </p:spPr>
        <p:txBody>
          <a:bodyPr wrap="square" rtlCol="0">
            <a:spAutoFit/>
          </a:bodyPr>
          <a:lstStyle/>
          <a:p>
            <a:r>
              <a:rPr lang="en-US" sz="900" dirty="0"/>
              <a:t>3.</a:t>
            </a:r>
          </a:p>
        </p:txBody>
      </p:sp>
      <p:pic>
        <p:nvPicPr>
          <p:cNvPr id="2" name="Picture 1">
            <a:extLst>
              <a:ext uri="{FF2B5EF4-FFF2-40B4-BE49-F238E27FC236}">
                <a16:creationId xmlns:a16="http://schemas.microsoft.com/office/drawing/2014/main" id="{DE1A9457-CBD3-0792-0071-CA9581A274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30878" y="2336411"/>
            <a:ext cx="268148" cy="340705"/>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a:extLst>
              <a:ext uri="{FF2B5EF4-FFF2-40B4-BE49-F238E27FC236}">
                <a16:creationId xmlns:a16="http://schemas.microsoft.com/office/drawing/2014/main" id="{CED799DC-2233-902F-751A-A4388E25C003}"/>
              </a:ext>
            </a:extLst>
          </p:cNvPr>
          <p:cNvSpPr>
            <a:spLocks noChangeArrowheads="1"/>
          </p:cNvSpPr>
          <p:nvPr/>
        </p:nvSpPr>
        <p:spPr bwMode="auto">
          <a:xfrm>
            <a:off x="5099026" y="2272247"/>
            <a:ext cx="4277170"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1" i="0" u="none" strike="noStrike" cap="none" normalizeH="0" baseline="0" dirty="0">
                <a:ln>
                  <a:noFill/>
                </a:ln>
                <a:solidFill>
                  <a:schemeClr val="tx1"/>
                </a:solidFill>
                <a:effectLst/>
                <a:ea typeface="Times New Roman" panose="02020603050405020304" pitchFamily="18" charset="0"/>
              </a:rPr>
              <a:t>Stage Three: The church makes the mystery known to the rulers and authorities in the heavenly realms (and to the world)</a:t>
            </a:r>
            <a:endParaRPr kumimoji="0" lang="en-US" altLang="en-US" sz="1100" b="1" i="0" u="none" strike="noStrike" cap="none" normalizeH="0" baseline="0" dirty="0">
              <a:ln>
                <a:noFill/>
              </a:ln>
              <a:solidFill>
                <a:schemeClr val="tx1"/>
              </a:solidFill>
              <a:effectLst/>
            </a:endParaRPr>
          </a:p>
        </p:txBody>
      </p:sp>
      <p:sp>
        <p:nvSpPr>
          <p:cNvPr id="8" name="Rectangle 7">
            <a:extLst>
              <a:ext uri="{FF2B5EF4-FFF2-40B4-BE49-F238E27FC236}">
                <a16:creationId xmlns:a16="http://schemas.microsoft.com/office/drawing/2014/main" id="{34E7AA4B-38CD-F20C-9FDF-C0A9DE7811C4}"/>
              </a:ext>
            </a:extLst>
          </p:cNvPr>
          <p:cNvSpPr/>
          <p:nvPr/>
        </p:nvSpPr>
        <p:spPr>
          <a:xfrm>
            <a:off x="4660900" y="2646165"/>
            <a:ext cx="4660900" cy="415498"/>
          </a:xfrm>
          <a:prstGeom prst="rect">
            <a:avLst/>
          </a:prstGeom>
        </p:spPr>
        <p:txBody>
          <a:bodyPr wrap="square">
            <a:spAutoFit/>
          </a:bodyPr>
          <a:lstStyle/>
          <a:p>
            <a:pPr marL="463550" marR="0">
              <a:spcBef>
                <a:spcPts val="0"/>
              </a:spcBef>
              <a:spcAft>
                <a:spcPts val="0"/>
              </a:spcAft>
            </a:pPr>
            <a:r>
              <a:rPr lang="en-US" sz="1050" dirty="0">
                <a:ea typeface="Times New Roman" panose="02020603050405020304" pitchFamily="18" charset="0"/>
              </a:rPr>
              <a:t>“</a:t>
            </a:r>
            <a:r>
              <a:rPr lang="en-US" sz="1050" i="1" dirty="0">
                <a:ea typeface="Times New Roman" panose="02020603050405020304" pitchFamily="18" charset="0"/>
              </a:rPr>
              <a:t>through the church, the manifold wisdom of God should be made known to the rulers and authorities in the heavenly realms</a:t>
            </a:r>
            <a:r>
              <a:rPr lang="en-US" sz="1050" dirty="0">
                <a:ea typeface="Times New Roman" panose="02020603050405020304" pitchFamily="18" charset="0"/>
              </a:rPr>
              <a:t>.” [3:10] </a:t>
            </a:r>
          </a:p>
        </p:txBody>
      </p:sp>
      <p:sp>
        <p:nvSpPr>
          <p:cNvPr id="9" name="Rectangle 8">
            <a:extLst>
              <a:ext uri="{FF2B5EF4-FFF2-40B4-BE49-F238E27FC236}">
                <a16:creationId xmlns:a16="http://schemas.microsoft.com/office/drawing/2014/main" id="{AA8FFC46-D76E-A948-E3A6-4D0169DFFA74}"/>
              </a:ext>
            </a:extLst>
          </p:cNvPr>
          <p:cNvSpPr/>
          <p:nvPr/>
        </p:nvSpPr>
        <p:spPr>
          <a:xfrm>
            <a:off x="4660900" y="255371"/>
            <a:ext cx="4660900" cy="907941"/>
          </a:xfrm>
          <a:prstGeom prst="rect">
            <a:avLst/>
          </a:prstGeom>
        </p:spPr>
        <p:txBody>
          <a:bodyPr wrap="square">
            <a:spAutoFit/>
          </a:bodyPr>
          <a:lstStyle/>
          <a:p>
            <a:r>
              <a:rPr lang="en-US" sz="1100" b="1" dirty="0">
                <a:ea typeface="Times New Roman" panose="02020603050405020304" pitchFamily="18" charset="0"/>
              </a:rPr>
              <a:t>	Stage Two: The church receives this revelation from Paul </a:t>
            </a:r>
            <a:endParaRPr lang="en-US" sz="1050" dirty="0">
              <a:ea typeface="Times New Roman" panose="02020603050405020304" pitchFamily="18" charset="0"/>
            </a:endParaRPr>
          </a:p>
          <a:p>
            <a:pPr marL="461963"/>
            <a:r>
              <a:rPr lang="en-US" sz="1050" dirty="0">
                <a:ea typeface="Times New Roman" panose="02020603050405020304" pitchFamily="18" charset="0"/>
              </a:rPr>
              <a:t>“</a:t>
            </a:r>
            <a:r>
              <a:rPr lang="en-US" sz="1050" i="1" dirty="0">
                <a:ea typeface="Times New Roman" panose="02020603050405020304" pitchFamily="18" charset="0"/>
              </a:rPr>
              <a:t>Although I am less than the least of all God's people, this grace was given me: to preach to the Gentiles the unsearchable riches of Christ, and to make plain to everyone the administration of this mystery, which for ages past was kept hidden in God, who created all things</a:t>
            </a:r>
            <a:r>
              <a:rPr lang="en-US" sz="1050" dirty="0">
                <a:ea typeface="Times New Roman" panose="02020603050405020304" pitchFamily="18" charset="0"/>
              </a:rPr>
              <a:t>.” [3:7-8]</a:t>
            </a:r>
          </a:p>
        </p:txBody>
      </p:sp>
      <p:pic>
        <p:nvPicPr>
          <p:cNvPr id="10" name="Picture 9">
            <a:extLst>
              <a:ext uri="{FF2B5EF4-FFF2-40B4-BE49-F238E27FC236}">
                <a16:creationId xmlns:a16="http://schemas.microsoft.com/office/drawing/2014/main" id="{D422A75C-633A-7028-AFFD-0D4D6670D7E9}"/>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04703" y="255371"/>
            <a:ext cx="277669" cy="330201"/>
          </a:xfrm>
          <a:prstGeom prst="rect">
            <a:avLst/>
          </a:prstGeom>
          <a:noFill/>
          <a:ln>
            <a:noFill/>
          </a:ln>
        </p:spPr>
      </p:pic>
      <p:sp>
        <p:nvSpPr>
          <p:cNvPr id="11" name="Rectangle 10">
            <a:extLst>
              <a:ext uri="{FF2B5EF4-FFF2-40B4-BE49-F238E27FC236}">
                <a16:creationId xmlns:a16="http://schemas.microsoft.com/office/drawing/2014/main" id="{06C57CDE-FA4A-5DFB-4BC4-4AE0571F37CF}"/>
              </a:ext>
            </a:extLst>
          </p:cNvPr>
          <p:cNvSpPr/>
          <p:nvPr/>
        </p:nvSpPr>
        <p:spPr>
          <a:xfrm>
            <a:off x="4939340" y="1097331"/>
            <a:ext cx="4347633" cy="1061829"/>
          </a:xfrm>
          <a:prstGeom prst="rect">
            <a:avLst/>
          </a:prstGeom>
        </p:spPr>
        <p:txBody>
          <a:bodyPr wrap="square">
            <a:spAutoFit/>
          </a:bodyPr>
          <a:lstStyle/>
          <a:p>
            <a:pPr marL="171450" indent="-171450">
              <a:buFontTx/>
              <a:buChar char="-"/>
            </a:pPr>
            <a:r>
              <a:rPr lang="en-US" sz="1050" dirty="0">
                <a:ea typeface="Times New Roman" panose="02020603050405020304" pitchFamily="18" charset="0"/>
              </a:rPr>
              <a:t>[3:8]  Paul peaches the mystery to the Gentiles</a:t>
            </a:r>
          </a:p>
          <a:p>
            <a:pPr marL="171450" indent="-171450">
              <a:buFontTx/>
              <a:buChar char="-"/>
            </a:pPr>
            <a:r>
              <a:rPr lang="en-US" sz="1050" dirty="0">
                <a:ea typeface="Times New Roman" panose="02020603050405020304" pitchFamily="18" charset="0"/>
              </a:rPr>
              <a:t>[3:9]  Paul preaches it to everyone. Paul here is amazed at God’s greatness. Paul, least of all people – was given the grace – the gift of the Holy Spirit – to evangelize to the world with the good news of the unsearchable riches of Christ. Paul is humbled by the message – so grateful that he is chosen to preach this message.</a:t>
            </a:r>
          </a:p>
        </p:txBody>
      </p:sp>
      <p:sp>
        <p:nvSpPr>
          <p:cNvPr id="12" name="TextBox 11">
            <a:extLst>
              <a:ext uri="{FF2B5EF4-FFF2-40B4-BE49-F238E27FC236}">
                <a16:creationId xmlns:a16="http://schemas.microsoft.com/office/drawing/2014/main" id="{0ABA1F1B-93D7-4FE8-54EF-A2EB7F991598}"/>
              </a:ext>
            </a:extLst>
          </p:cNvPr>
          <p:cNvSpPr txBox="1"/>
          <p:nvPr/>
        </p:nvSpPr>
        <p:spPr>
          <a:xfrm>
            <a:off x="8684931" y="1651552"/>
            <a:ext cx="359160" cy="230832"/>
          </a:xfrm>
          <a:prstGeom prst="rect">
            <a:avLst/>
          </a:prstGeom>
          <a:noFill/>
        </p:spPr>
        <p:txBody>
          <a:bodyPr wrap="square" rtlCol="0">
            <a:spAutoFit/>
          </a:bodyPr>
          <a:lstStyle/>
          <a:p>
            <a:r>
              <a:rPr lang="en-US" sz="900" dirty="0"/>
              <a:t>7.</a:t>
            </a:r>
          </a:p>
        </p:txBody>
      </p:sp>
      <p:sp>
        <p:nvSpPr>
          <p:cNvPr id="13" name="Rectangle 12">
            <a:extLst>
              <a:ext uri="{FF2B5EF4-FFF2-40B4-BE49-F238E27FC236}">
                <a16:creationId xmlns:a16="http://schemas.microsoft.com/office/drawing/2014/main" id="{A6095EB4-8909-2B59-A18A-94A8C1A5EACA}"/>
              </a:ext>
            </a:extLst>
          </p:cNvPr>
          <p:cNvSpPr/>
          <p:nvPr/>
        </p:nvSpPr>
        <p:spPr>
          <a:xfrm>
            <a:off x="1012631" y="101482"/>
            <a:ext cx="2032929" cy="307777"/>
          </a:xfrm>
          <a:prstGeom prst="rect">
            <a:avLst/>
          </a:prstGeom>
        </p:spPr>
        <p:txBody>
          <a:bodyPr wrap="none">
            <a:spAutoFit/>
          </a:bodyPr>
          <a:lstStyle/>
          <a:p>
            <a:pPr marR="0" lvl="0" algn="ctr">
              <a:spcBef>
                <a:spcPts val="0"/>
              </a:spcBef>
              <a:spcAft>
                <a:spcPts val="0"/>
              </a:spcAft>
              <a:tabLst>
                <a:tab pos="1397000" algn="l"/>
              </a:tabLst>
            </a:pPr>
            <a:r>
              <a:rPr lang="en-US" sz="1400" b="1" kern="0" cap="small" dirty="0">
                <a:effectLst>
                  <a:outerShdw blurRad="50800" dist="38100" algn="tr" rotWithShape="0">
                    <a:prstClr val="black">
                      <a:alpha val="40000"/>
                    </a:prstClr>
                  </a:outerShdw>
                </a:effectLst>
              </a:rPr>
              <a:t>The Benediction [3:20-21]</a:t>
            </a:r>
            <a:endParaRPr lang="en-US" sz="1400" b="1" kern="0" dirty="0">
              <a:effectLst/>
            </a:endParaRPr>
          </a:p>
        </p:txBody>
      </p:sp>
      <p:sp>
        <p:nvSpPr>
          <p:cNvPr id="14" name="TextBox 13">
            <a:extLst>
              <a:ext uri="{FF2B5EF4-FFF2-40B4-BE49-F238E27FC236}">
                <a16:creationId xmlns:a16="http://schemas.microsoft.com/office/drawing/2014/main" id="{7F7D0929-0726-F994-F1B8-1050526ED06F}"/>
              </a:ext>
            </a:extLst>
          </p:cNvPr>
          <p:cNvSpPr txBox="1"/>
          <p:nvPr/>
        </p:nvSpPr>
        <p:spPr>
          <a:xfrm>
            <a:off x="0" y="438958"/>
            <a:ext cx="4236335" cy="3085460"/>
          </a:xfrm>
          <a:prstGeom prst="rect">
            <a:avLst/>
          </a:prstGeom>
          <a:noFill/>
        </p:spPr>
        <p:txBody>
          <a:bodyPr wrap="square">
            <a:spAutoFit/>
          </a:bodyPr>
          <a:lstStyle/>
          <a:p>
            <a:pPr marL="7938"/>
            <a:r>
              <a:rPr lang="en-US" sz="1050" dirty="0"/>
              <a:t>The Spirit bursts forth from Paul’s inner being and he prays with heavenly words about what we can expect: “</a:t>
            </a:r>
            <a:r>
              <a:rPr lang="en-US" sz="1050" i="1" dirty="0"/>
              <a:t>immeasurably more</a:t>
            </a:r>
            <a:r>
              <a:rPr lang="en-US" sz="1050" dirty="0"/>
              <a:t>.” We can’t humanly express it, we can however pray for it and expect it!</a:t>
            </a:r>
            <a:endParaRPr lang="en-US" sz="800" dirty="0"/>
          </a:p>
          <a:p>
            <a:pPr marL="344488" indent="-163513">
              <a:buFontTx/>
              <a:buChar char="-"/>
            </a:pPr>
            <a:endParaRPr lang="en-US" sz="800" dirty="0"/>
          </a:p>
          <a:p>
            <a:pPr marL="344488" indent="-163513">
              <a:buFontTx/>
              <a:buChar char="-"/>
            </a:pPr>
            <a:r>
              <a:rPr lang="en-US" sz="1050" dirty="0"/>
              <a:t>Look at the diagram of the verse: Paul spares no expression!</a:t>
            </a:r>
          </a:p>
          <a:p>
            <a:pPr algn="ctr"/>
            <a:r>
              <a:rPr lang="en-US" sz="1050" i="1" dirty="0"/>
              <a:t>Now to Him who is</a:t>
            </a:r>
          </a:p>
          <a:p>
            <a:pPr algn="ctr"/>
            <a:r>
              <a:rPr lang="en-US" sz="1050" i="1" dirty="0"/>
              <a:t>Able to do all</a:t>
            </a:r>
          </a:p>
          <a:p>
            <a:pPr algn="ctr"/>
            <a:r>
              <a:rPr lang="en-US" sz="1050" i="1" dirty="0"/>
              <a:t>More than all</a:t>
            </a:r>
          </a:p>
          <a:p>
            <a:pPr algn="ctr"/>
            <a:r>
              <a:rPr lang="en-US" sz="1050" i="1" dirty="0"/>
              <a:t>Immeasurably more than all</a:t>
            </a:r>
            <a:endParaRPr lang="en-US" sz="800" i="1" dirty="0"/>
          </a:p>
          <a:p>
            <a:pPr marL="344488" lvl="1" indent="-163513">
              <a:buFontTx/>
              <a:buChar char="-"/>
            </a:pPr>
            <a:endParaRPr lang="en-US" sz="800" i="1" dirty="0"/>
          </a:p>
          <a:p>
            <a:pPr marL="344488" lvl="1" indent="-163513">
              <a:buFontTx/>
              <a:buChar char="-"/>
            </a:pPr>
            <a:r>
              <a:rPr lang="en-US" sz="1050" dirty="0"/>
              <a:t>According to His power that is at work within us</a:t>
            </a:r>
          </a:p>
          <a:p>
            <a:pPr marL="517525" lvl="1" indent="-163513">
              <a:buFontTx/>
              <a:buChar char="-"/>
            </a:pPr>
            <a:r>
              <a:rPr lang="en-US" sz="1050" dirty="0"/>
              <a:t>Why then are there powerless churches?</a:t>
            </a:r>
          </a:p>
          <a:p>
            <a:pPr marL="517525" lvl="1" indent="-163513">
              <a:buFontTx/>
              <a:buChar char="-"/>
            </a:pPr>
            <a:r>
              <a:rPr lang="en-US" sz="1050" dirty="0"/>
              <a:t>Why then do Christians build fortresses to protect themselves form the world?</a:t>
            </a:r>
          </a:p>
          <a:p>
            <a:pPr marL="517525" lvl="1" indent="-163513">
              <a:buFontTx/>
              <a:buChar char="-"/>
            </a:pPr>
            <a:r>
              <a:rPr lang="en-US" sz="1050" dirty="0"/>
              <a:t>We forget it isn’t our power, but HIS.</a:t>
            </a:r>
          </a:p>
          <a:p>
            <a:pPr marL="7938" lvl="1"/>
            <a:endParaRPr lang="en-US" sz="1050" dirty="0"/>
          </a:p>
          <a:p>
            <a:pPr marL="344488" lvl="1" indent="-163513">
              <a:buFontTx/>
              <a:buChar char="-"/>
            </a:pPr>
            <a:r>
              <a:rPr lang="en-US" sz="1050" dirty="0"/>
              <a:t>It is time to pray for the power of the Holy Spirit to overwhelm and empower us with the love of Christ to minister to the flood of people that He is going to bring before us.</a:t>
            </a:r>
          </a:p>
        </p:txBody>
      </p:sp>
      <p:sp>
        <p:nvSpPr>
          <p:cNvPr id="15" name="Rectangle 14">
            <a:extLst>
              <a:ext uri="{FF2B5EF4-FFF2-40B4-BE49-F238E27FC236}">
                <a16:creationId xmlns:a16="http://schemas.microsoft.com/office/drawing/2014/main" id="{012D65F0-8E71-FDF8-DF96-07CB8DBD882E}"/>
              </a:ext>
            </a:extLst>
          </p:cNvPr>
          <p:cNvSpPr/>
          <p:nvPr/>
        </p:nvSpPr>
        <p:spPr>
          <a:xfrm>
            <a:off x="0" y="4152796"/>
            <a:ext cx="4058192" cy="3162404"/>
          </a:xfrm>
          <a:prstGeom prst="rect">
            <a:avLst/>
          </a:prstGeom>
        </p:spPr>
        <p:txBody>
          <a:bodyPr wrap="square">
            <a:spAutoFit/>
          </a:bodyPr>
          <a:lstStyle/>
          <a:p>
            <a:pPr marL="228600" marR="0">
              <a:spcBef>
                <a:spcPts val="0"/>
              </a:spcBef>
              <a:spcAft>
                <a:spcPts val="0"/>
              </a:spcAft>
            </a:pPr>
            <a:r>
              <a:rPr lang="en-US" sz="1050" dirty="0">
                <a:ea typeface="Times New Roman" panose="02020603050405020304" pitchFamily="18" charset="0"/>
              </a:rPr>
              <a:t>Every spiritual blessing is given to us by the transformational work of Christ as revealed by God…</a:t>
            </a:r>
          </a:p>
          <a:p>
            <a:pPr marL="228600" marR="0">
              <a:spcBef>
                <a:spcPts val="0"/>
              </a:spcBef>
              <a:spcAft>
                <a:spcPts val="0"/>
              </a:spcAft>
            </a:pPr>
            <a:r>
              <a:rPr lang="en-US" sz="1050" dirty="0">
                <a:ea typeface="Times New Roman" panose="02020603050405020304" pitchFamily="18" charset="0"/>
              </a:rPr>
              <a:t> </a:t>
            </a:r>
          </a:p>
          <a:p>
            <a:pPr marL="342900" marR="0" lvl="0" indent="-342900">
              <a:spcBef>
                <a:spcPts val="0"/>
              </a:spcBef>
              <a:spcAft>
                <a:spcPts val="0"/>
              </a:spcAft>
              <a:buFont typeface="+mj-lt"/>
              <a:buAutoNum type="arabicPeriod"/>
              <a:tabLst>
                <a:tab pos="457200" algn="l"/>
              </a:tabLst>
            </a:pPr>
            <a:r>
              <a:rPr lang="en-US" sz="1050" dirty="0">
                <a:ea typeface="Times New Roman" panose="02020603050405020304" pitchFamily="18" charset="0"/>
              </a:rPr>
              <a:t>Talk about your prayer life.  Is it powerful?  Is it lacking?  Does God seem to be listening? Does He answer your prayers?</a:t>
            </a:r>
          </a:p>
          <a:p>
            <a:pPr marL="342900" marR="0" lvl="0" indent="-342900">
              <a:spcBef>
                <a:spcPts val="0"/>
              </a:spcBef>
              <a:spcAft>
                <a:spcPts val="0"/>
              </a:spcAft>
              <a:buFont typeface="+mj-lt"/>
              <a:buAutoNum type="arabicPeriod"/>
              <a:tabLst>
                <a:tab pos="457200" algn="l"/>
              </a:tabLst>
            </a:pPr>
            <a:endParaRPr lang="en-US" sz="1050" dirty="0">
              <a:ea typeface="Times New Roman" panose="02020603050405020304" pitchFamily="18" charset="0"/>
            </a:endParaRPr>
          </a:p>
          <a:p>
            <a:pPr marL="342900" marR="0" lvl="0" indent="-342900">
              <a:spcBef>
                <a:spcPts val="0"/>
              </a:spcBef>
              <a:spcAft>
                <a:spcPts val="0"/>
              </a:spcAft>
              <a:buFont typeface="+mj-lt"/>
              <a:buAutoNum type="arabicPeriod"/>
              <a:tabLst>
                <a:tab pos="457200" algn="l"/>
              </a:tabLst>
            </a:pPr>
            <a:r>
              <a:rPr lang="en-US" sz="1050" dirty="0">
                <a:ea typeface="Times New Roman" panose="02020603050405020304" pitchFamily="18" charset="0"/>
              </a:rPr>
              <a:t>Look up these passages dealing with the inner and outer man.  What would it be like to react to the world in our outer man?  How does the Spirit dwelling in our inner man influence our outer man?</a:t>
            </a:r>
          </a:p>
          <a:p>
            <a:pPr marL="457200" marR="0">
              <a:spcBef>
                <a:spcPts val="0"/>
              </a:spcBef>
              <a:spcAft>
                <a:spcPts val="0"/>
              </a:spcAft>
            </a:pPr>
            <a:r>
              <a:rPr lang="en-US" sz="1050" dirty="0">
                <a:ea typeface="Times New Roman" panose="02020603050405020304" pitchFamily="18" charset="0"/>
              </a:rPr>
              <a:t>2 Cor 4:16-18; Romans 7:21-23; John 7:38-39</a:t>
            </a:r>
          </a:p>
          <a:p>
            <a:r>
              <a:rPr lang="en-US" sz="1050" dirty="0">
                <a:ea typeface="Times New Roman" panose="02020603050405020304" pitchFamily="18" charset="0"/>
              </a:rPr>
              <a:t> </a:t>
            </a:r>
          </a:p>
          <a:p>
            <a:pPr marL="228600" indent="-228600">
              <a:buFont typeface="+mj-lt"/>
              <a:buAutoNum type="arabicPeriod" startAt="3"/>
            </a:pPr>
            <a:r>
              <a:rPr lang="en-US" sz="1050" dirty="0">
                <a:ea typeface="Times New Roman" panose="02020603050405020304" pitchFamily="18" charset="0"/>
              </a:rPr>
              <a:t>Discuss with each other the dimensions of the love of Christ.  Pray Christ’s love over one another. [3:18]</a:t>
            </a:r>
          </a:p>
          <a:p>
            <a:pPr marL="228600" marR="0">
              <a:spcBef>
                <a:spcPts val="0"/>
              </a:spcBef>
              <a:spcAft>
                <a:spcPts val="0"/>
              </a:spcAft>
            </a:pPr>
            <a:r>
              <a:rPr lang="en-US" sz="1050" dirty="0">
                <a:ea typeface="Times New Roman" panose="02020603050405020304" pitchFamily="18" charset="0"/>
              </a:rPr>
              <a:t> </a:t>
            </a:r>
          </a:p>
          <a:p>
            <a:pPr marL="241300" marR="0">
              <a:spcBef>
                <a:spcPts val="0"/>
              </a:spcBef>
              <a:spcAft>
                <a:spcPts val="0"/>
              </a:spcAft>
            </a:pPr>
            <a:r>
              <a:rPr lang="en-US" sz="1050" b="1" dirty="0">
                <a:ea typeface="Times New Roman" panose="02020603050405020304" pitchFamily="18" charset="0"/>
              </a:rPr>
              <a:t>wide </a:t>
            </a:r>
            <a:r>
              <a:rPr lang="en-US" sz="1050" dirty="0">
                <a:ea typeface="Times New Roman" panose="02020603050405020304" pitchFamily="18" charset="0"/>
              </a:rPr>
              <a:t>(no one can escape the overflow), </a:t>
            </a:r>
          </a:p>
          <a:p>
            <a:pPr marL="241300" marR="0">
              <a:spcBef>
                <a:spcPts val="0"/>
              </a:spcBef>
              <a:spcAft>
                <a:spcPts val="0"/>
              </a:spcAft>
            </a:pPr>
            <a:r>
              <a:rPr lang="en-US" sz="1050" b="1" dirty="0">
                <a:ea typeface="Times New Roman" panose="02020603050405020304" pitchFamily="18" charset="0"/>
              </a:rPr>
              <a:t>long</a:t>
            </a:r>
            <a:r>
              <a:rPr lang="en-US" sz="1050" dirty="0">
                <a:ea typeface="Times New Roman" panose="02020603050405020304" pitchFamily="18" charset="0"/>
              </a:rPr>
              <a:t> (lasts for eternity),</a:t>
            </a:r>
            <a:r>
              <a:rPr lang="en-US" sz="1050" b="1" dirty="0">
                <a:ea typeface="Times New Roman" panose="02020603050405020304" pitchFamily="18" charset="0"/>
              </a:rPr>
              <a:t> </a:t>
            </a:r>
          </a:p>
          <a:p>
            <a:pPr marL="241300" marR="0">
              <a:spcBef>
                <a:spcPts val="0"/>
              </a:spcBef>
              <a:spcAft>
                <a:spcPts val="0"/>
              </a:spcAft>
            </a:pPr>
            <a:r>
              <a:rPr lang="en-US" sz="1050" b="1" dirty="0">
                <a:ea typeface="Times New Roman" panose="02020603050405020304" pitchFamily="18" charset="0"/>
              </a:rPr>
              <a:t>high</a:t>
            </a:r>
            <a:r>
              <a:rPr lang="en-US" sz="1050" dirty="0">
                <a:ea typeface="Times New Roman" panose="02020603050405020304" pitchFamily="18" charset="0"/>
              </a:rPr>
              <a:t> (God himself is touchable, and speaks into our lives), </a:t>
            </a:r>
          </a:p>
          <a:p>
            <a:pPr marL="241300" marR="0">
              <a:spcBef>
                <a:spcPts val="0"/>
              </a:spcBef>
              <a:spcAft>
                <a:spcPts val="0"/>
              </a:spcAft>
            </a:pPr>
            <a:r>
              <a:rPr lang="en-US" sz="1050" b="1" dirty="0">
                <a:ea typeface="Times New Roman" panose="02020603050405020304" pitchFamily="18" charset="0"/>
              </a:rPr>
              <a:t>deep</a:t>
            </a:r>
            <a:r>
              <a:rPr lang="en-US" sz="1050" dirty="0">
                <a:ea typeface="Times New Roman" panose="02020603050405020304" pitchFamily="18" charset="0"/>
              </a:rPr>
              <a:t> (nothing can keep His love from penetrating our hearts.)</a:t>
            </a:r>
          </a:p>
        </p:txBody>
      </p:sp>
      <p:pic>
        <p:nvPicPr>
          <p:cNvPr id="16" name="Picture 15" descr="DD01523_[1]">
            <a:extLst>
              <a:ext uri="{FF2B5EF4-FFF2-40B4-BE49-F238E27FC236}">
                <a16:creationId xmlns:a16="http://schemas.microsoft.com/office/drawing/2014/main" id="{7F3A94C3-29C7-0709-13FB-1896AADE3CCA}"/>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659932" y="3785425"/>
            <a:ext cx="405496" cy="182031"/>
          </a:xfrm>
          <a:prstGeom prst="rect">
            <a:avLst/>
          </a:prstGeom>
          <a:solidFill>
            <a:srgbClr val="CCFFCC">
              <a:alpha val="52000"/>
            </a:srgbClr>
          </a:solidFill>
          <a:ln>
            <a:noFill/>
          </a:ln>
        </p:spPr>
      </p:pic>
      <p:grpSp>
        <p:nvGrpSpPr>
          <p:cNvPr id="17" name="Canvas 76">
            <a:extLst>
              <a:ext uri="{FF2B5EF4-FFF2-40B4-BE49-F238E27FC236}">
                <a16:creationId xmlns:a16="http://schemas.microsoft.com/office/drawing/2014/main" id="{E9627567-97A9-E668-AAE6-6B516488BA10}"/>
              </a:ext>
            </a:extLst>
          </p:cNvPr>
          <p:cNvGrpSpPr/>
          <p:nvPr/>
        </p:nvGrpSpPr>
        <p:grpSpPr>
          <a:xfrm>
            <a:off x="261855" y="3785938"/>
            <a:ext cx="399340" cy="181518"/>
            <a:chOff x="0" y="0"/>
            <a:chExt cx="558800" cy="254000"/>
          </a:xfrm>
        </p:grpSpPr>
        <p:sp>
          <p:nvSpPr>
            <p:cNvPr id="18" name="Rectangle 17">
              <a:extLst>
                <a:ext uri="{FF2B5EF4-FFF2-40B4-BE49-F238E27FC236}">
                  <a16:creationId xmlns:a16="http://schemas.microsoft.com/office/drawing/2014/main" id="{591B977C-2E2B-C525-BDDE-3C08FAE1DD0C}"/>
                </a:ext>
              </a:extLst>
            </p:cNvPr>
            <p:cNvSpPr/>
            <p:nvPr/>
          </p:nvSpPr>
          <p:spPr>
            <a:xfrm>
              <a:off x="0" y="0"/>
              <a:ext cx="558800" cy="254000"/>
            </a:xfrm>
            <a:prstGeom prst="rect">
              <a:avLst/>
            </a:prstGeom>
            <a:solidFill>
              <a:srgbClr val="99CCFF">
                <a:alpha val="60001"/>
              </a:srgbClr>
            </a:solidFill>
            <a:ln>
              <a:noFill/>
            </a:ln>
          </p:spPr>
        </p:sp>
        <p:sp>
          <p:nvSpPr>
            <p:cNvPr id="19" name="Freeform 18">
              <a:extLst>
                <a:ext uri="{FF2B5EF4-FFF2-40B4-BE49-F238E27FC236}">
                  <a16:creationId xmlns:a16="http://schemas.microsoft.com/office/drawing/2014/main" id="{9BE3CC72-8E98-A07F-0DA4-57D7FAE372A7}"/>
                </a:ext>
              </a:extLst>
            </p:cNvPr>
            <p:cNvSpPr>
              <a:spLocks noRot="1" noChangeAspect="1" noEditPoints="1" noChangeArrowheads="1" noChangeShapeType="1" noTextEdit="1"/>
            </p:cNvSpPr>
            <p:nvPr/>
          </p:nvSpPr>
          <p:spPr bwMode="auto">
            <a:xfrm>
              <a:off x="17145" y="104775"/>
              <a:ext cx="81280" cy="80010"/>
            </a:xfrm>
            <a:custGeom>
              <a:avLst/>
              <a:gdLst>
                <a:gd name="T0" fmla="*/ 64 w 128"/>
                <a:gd name="T1" fmla="*/ 126 h 126"/>
                <a:gd name="T2" fmla="*/ 51 w 128"/>
                <a:gd name="T3" fmla="*/ 124 h 126"/>
                <a:gd name="T4" fmla="*/ 39 w 128"/>
                <a:gd name="T5" fmla="*/ 120 h 126"/>
                <a:gd name="T6" fmla="*/ 29 w 128"/>
                <a:gd name="T7" fmla="*/ 114 h 126"/>
                <a:gd name="T8" fmla="*/ 19 w 128"/>
                <a:gd name="T9" fmla="*/ 107 h 126"/>
                <a:gd name="T10" fmla="*/ 12 w 128"/>
                <a:gd name="T11" fmla="*/ 97 h 126"/>
                <a:gd name="T12" fmla="*/ 6 w 128"/>
                <a:gd name="T13" fmla="*/ 87 h 126"/>
                <a:gd name="T14" fmla="*/ 2 w 128"/>
                <a:gd name="T15" fmla="*/ 75 h 126"/>
                <a:gd name="T16" fmla="*/ 0 w 128"/>
                <a:gd name="T17" fmla="*/ 62 h 126"/>
                <a:gd name="T18" fmla="*/ 2 w 128"/>
                <a:gd name="T19" fmla="*/ 49 h 126"/>
                <a:gd name="T20" fmla="*/ 6 w 128"/>
                <a:gd name="T21" fmla="*/ 38 h 126"/>
                <a:gd name="T22" fmla="*/ 12 w 128"/>
                <a:gd name="T23" fmla="*/ 28 h 126"/>
                <a:gd name="T24" fmla="*/ 19 w 128"/>
                <a:gd name="T25" fmla="*/ 18 h 126"/>
                <a:gd name="T26" fmla="*/ 29 w 128"/>
                <a:gd name="T27" fmla="*/ 11 h 126"/>
                <a:gd name="T28" fmla="*/ 39 w 128"/>
                <a:gd name="T29" fmla="*/ 4 h 126"/>
                <a:gd name="T30" fmla="*/ 51 w 128"/>
                <a:gd name="T31" fmla="*/ 1 h 126"/>
                <a:gd name="T32" fmla="*/ 64 w 128"/>
                <a:gd name="T33" fmla="*/ 0 h 126"/>
                <a:gd name="T34" fmla="*/ 77 w 128"/>
                <a:gd name="T35" fmla="*/ 1 h 126"/>
                <a:gd name="T36" fmla="*/ 89 w 128"/>
                <a:gd name="T37" fmla="*/ 4 h 126"/>
                <a:gd name="T38" fmla="*/ 99 w 128"/>
                <a:gd name="T39" fmla="*/ 11 h 126"/>
                <a:gd name="T40" fmla="*/ 109 w 128"/>
                <a:gd name="T41" fmla="*/ 18 h 126"/>
                <a:gd name="T42" fmla="*/ 116 w 128"/>
                <a:gd name="T43" fmla="*/ 28 h 126"/>
                <a:gd name="T44" fmla="*/ 123 w 128"/>
                <a:gd name="T45" fmla="*/ 38 h 126"/>
                <a:gd name="T46" fmla="*/ 126 w 128"/>
                <a:gd name="T47" fmla="*/ 49 h 126"/>
                <a:gd name="T48" fmla="*/ 128 w 128"/>
                <a:gd name="T49" fmla="*/ 62 h 126"/>
                <a:gd name="T50" fmla="*/ 126 w 128"/>
                <a:gd name="T51" fmla="*/ 75 h 126"/>
                <a:gd name="T52" fmla="*/ 123 w 128"/>
                <a:gd name="T53" fmla="*/ 87 h 126"/>
                <a:gd name="T54" fmla="*/ 116 w 128"/>
                <a:gd name="T55" fmla="*/ 97 h 126"/>
                <a:gd name="T56" fmla="*/ 109 w 128"/>
                <a:gd name="T57" fmla="*/ 107 h 126"/>
                <a:gd name="T58" fmla="*/ 99 w 128"/>
                <a:gd name="T59" fmla="*/ 114 h 126"/>
                <a:gd name="T60" fmla="*/ 89 w 128"/>
                <a:gd name="T61" fmla="*/ 120 h 126"/>
                <a:gd name="T62" fmla="*/ 77 w 128"/>
                <a:gd name="T63" fmla="*/ 124 h 126"/>
                <a:gd name="T64" fmla="*/ 64 w 128"/>
                <a:gd name="T65" fmla="*/ 126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8" h="126">
                  <a:moveTo>
                    <a:pt x="64" y="126"/>
                  </a:moveTo>
                  <a:lnTo>
                    <a:pt x="51" y="124"/>
                  </a:lnTo>
                  <a:lnTo>
                    <a:pt x="39" y="120"/>
                  </a:lnTo>
                  <a:lnTo>
                    <a:pt x="29" y="114"/>
                  </a:lnTo>
                  <a:lnTo>
                    <a:pt x="19" y="107"/>
                  </a:lnTo>
                  <a:lnTo>
                    <a:pt x="12" y="97"/>
                  </a:lnTo>
                  <a:lnTo>
                    <a:pt x="6" y="87"/>
                  </a:lnTo>
                  <a:lnTo>
                    <a:pt x="2" y="75"/>
                  </a:lnTo>
                  <a:lnTo>
                    <a:pt x="0" y="62"/>
                  </a:lnTo>
                  <a:lnTo>
                    <a:pt x="2" y="49"/>
                  </a:lnTo>
                  <a:lnTo>
                    <a:pt x="6" y="38"/>
                  </a:lnTo>
                  <a:lnTo>
                    <a:pt x="12" y="28"/>
                  </a:lnTo>
                  <a:lnTo>
                    <a:pt x="19" y="18"/>
                  </a:lnTo>
                  <a:lnTo>
                    <a:pt x="29" y="11"/>
                  </a:lnTo>
                  <a:lnTo>
                    <a:pt x="39" y="4"/>
                  </a:lnTo>
                  <a:lnTo>
                    <a:pt x="51" y="1"/>
                  </a:lnTo>
                  <a:lnTo>
                    <a:pt x="64" y="0"/>
                  </a:lnTo>
                  <a:lnTo>
                    <a:pt x="77" y="1"/>
                  </a:lnTo>
                  <a:lnTo>
                    <a:pt x="89" y="4"/>
                  </a:lnTo>
                  <a:lnTo>
                    <a:pt x="99" y="11"/>
                  </a:lnTo>
                  <a:lnTo>
                    <a:pt x="109" y="18"/>
                  </a:lnTo>
                  <a:lnTo>
                    <a:pt x="116" y="28"/>
                  </a:lnTo>
                  <a:lnTo>
                    <a:pt x="123" y="38"/>
                  </a:lnTo>
                  <a:lnTo>
                    <a:pt x="126" y="49"/>
                  </a:lnTo>
                  <a:lnTo>
                    <a:pt x="128" y="62"/>
                  </a:lnTo>
                  <a:lnTo>
                    <a:pt x="126" y="75"/>
                  </a:lnTo>
                  <a:lnTo>
                    <a:pt x="123" y="87"/>
                  </a:lnTo>
                  <a:lnTo>
                    <a:pt x="116" y="97"/>
                  </a:lnTo>
                  <a:lnTo>
                    <a:pt x="109" y="107"/>
                  </a:lnTo>
                  <a:lnTo>
                    <a:pt x="99" y="114"/>
                  </a:lnTo>
                  <a:lnTo>
                    <a:pt x="89" y="120"/>
                  </a:lnTo>
                  <a:lnTo>
                    <a:pt x="77" y="124"/>
                  </a:lnTo>
                  <a:lnTo>
                    <a:pt x="64" y="1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20" name="Freeform 19">
              <a:extLst>
                <a:ext uri="{FF2B5EF4-FFF2-40B4-BE49-F238E27FC236}">
                  <a16:creationId xmlns:a16="http://schemas.microsoft.com/office/drawing/2014/main" id="{ABCAA7CD-ABC6-6BBF-E1D1-F161F961319B}"/>
                </a:ext>
              </a:extLst>
            </p:cNvPr>
            <p:cNvSpPr>
              <a:spLocks noRot="1" noChangeAspect="1" noEditPoints="1" noChangeArrowheads="1" noChangeShapeType="1" noTextEdit="1"/>
            </p:cNvSpPr>
            <p:nvPr/>
          </p:nvSpPr>
          <p:spPr bwMode="auto">
            <a:xfrm>
              <a:off x="142240" y="36830"/>
              <a:ext cx="57150" cy="55880"/>
            </a:xfrm>
            <a:custGeom>
              <a:avLst/>
              <a:gdLst>
                <a:gd name="T0" fmla="*/ 45 w 90"/>
                <a:gd name="T1" fmla="*/ 88 h 88"/>
                <a:gd name="T2" fmla="*/ 36 w 90"/>
                <a:gd name="T3" fmla="*/ 87 h 88"/>
                <a:gd name="T4" fmla="*/ 27 w 90"/>
                <a:gd name="T5" fmla="*/ 85 h 88"/>
                <a:gd name="T6" fmla="*/ 20 w 90"/>
                <a:gd name="T7" fmla="*/ 81 h 88"/>
                <a:gd name="T8" fmla="*/ 13 w 90"/>
                <a:gd name="T9" fmla="*/ 75 h 88"/>
                <a:gd name="T10" fmla="*/ 7 w 90"/>
                <a:gd name="T11" fmla="*/ 68 h 88"/>
                <a:gd name="T12" fmla="*/ 3 w 90"/>
                <a:gd name="T13" fmla="*/ 61 h 88"/>
                <a:gd name="T14" fmla="*/ 1 w 90"/>
                <a:gd name="T15" fmla="*/ 53 h 88"/>
                <a:gd name="T16" fmla="*/ 0 w 90"/>
                <a:gd name="T17" fmla="*/ 44 h 88"/>
                <a:gd name="T18" fmla="*/ 1 w 90"/>
                <a:gd name="T19" fmla="*/ 36 h 88"/>
                <a:gd name="T20" fmla="*/ 3 w 90"/>
                <a:gd name="T21" fmla="*/ 27 h 88"/>
                <a:gd name="T22" fmla="*/ 7 w 90"/>
                <a:gd name="T23" fmla="*/ 20 h 88"/>
                <a:gd name="T24" fmla="*/ 13 w 90"/>
                <a:gd name="T25" fmla="*/ 13 h 88"/>
                <a:gd name="T26" fmla="*/ 20 w 90"/>
                <a:gd name="T27" fmla="*/ 7 h 88"/>
                <a:gd name="T28" fmla="*/ 27 w 90"/>
                <a:gd name="T29" fmla="*/ 3 h 88"/>
                <a:gd name="T30" fmla="*/ 36 w 90"/>
                <a:gd name="T31" fmla="*/ 2 h 88"/>
                <a:gd name="T32" fmla="*/ 45 w 90"/>
                <a:gd name="T33" fmla="*/ 0 h 88"/>
                <a:gd name="T34" fmla="*/ 53 w 90"/>
                <a:gd name="T35" fmla="*/ 2 h 88"/>
                <a:gd name="T36" fmla="*/ 62 w 90"/>
                <a:gd name="T37" fmla="*/ 3 h 88"/>
                <a:gd name="T38" fmla="*/ 69 w 90"/>
                <a:gd name="T39" fmla="*/ 7 h 88"/>
                <a:gd name="T40" fmla="*/ 77 w 90"/>
                <a:gd name="T41" fmla="*/ 13 h 88"/>
                <a:gd name="T42" fmla="*/ 82 w 90"/>
                <a:gd name="T43" fmla="*/ 20 h 88"/>
                <a:gd name="T44" fmla="*/ 87 w 90"/>
                <a:gd name="T45" fmla="*/ 27 h 88"/>
                <a:gd name="T46" fmla="*/ 88 w 90"/>
                <a:gd name="T47" fmla="*/ 36 h 88"/>
                <a:gd name="T48" fmla="*/ 90 w 90"/>
                <a:gd name="T49" fmla="*/ 44 h 88"/>
                <a:gd name="T50" fmla="*/ 88 w 90"/>
                <a:gd name="T51" fmla="*/ 53 h 88"/>
                <a:gd name="T52" fmla="*/ 87 w 90"/>
                <a:gd name="T53" fmla="*/ 61 h 88"/>
                <a:gd name="T54" fmla="*/ 82 w 90"/>
                <a:gd name="T55" fmla="*/ 68 h 88"/>
                <a:gd name="T56" fmla="*/ 77 w 90"/>
                <a:gd name="T57" fmla="*/ 75 h 88"/>
                <a:gd name="T58" fmla="*/ 69 w 90"/>
                <a:gd name="T59" fmla="*/ 81 h 88"/>
                <a:gd name="T60" fmla="*/ 62 w 90"/>
                <a:gd name="T61" fmla="*/ 85 h 88"/>
                <a:gd name="T62" fmla="*/ 53 w 90"/>
                <a:gd name="T63" fmla="*/ 87 h 88"/>
                <a:gd name="T64" fmla="*/ 45 w 90"/>
                <a:gd name="T65" fmla="*/ 88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0" h="88">
                  <a:moveTo>
                    <a:pt x="45" y="88"/>
                  </a:moveTo>
                  <a:lnTo>
                    <a:pt x="36" y="87"/>
                  </a:lnTo>
                  <a:lnTo>
                    <a:pt x="27" y="85"/>
                  </a:lnTo>
                  <a:lnTo>
                    <a:pt x="20" y="81"/>
                  </a:lnTo>
                  <a:lnTo>
                    <a:pt x="13" y="75"/>
                  </a:lnTo>
                  <a:lnTo>
                    <a:pt x="7" y="68"/>
                  </a:lnTo>
                  <a:lnTo>
                    <a:pt x="3" y="61"/>
                  </a:lnTo>
                  <a:lnTo>
                    <a:pt x="1" y="53"/>
                  </a:lnTo>
                  <a:lnTo>
                    <a:pt x="0" y="44"/>
                  </a:lnTo>
                  <a:lnTo>
                    <a:pt x="1" y="36"/>
                  </a:lnTo>
                  <a:lnTo>
                    <a:pt x="3" y="27"/>
                  </a:lnTo>
                  <a:lnTo>
                    <a:pt x="7" y="20"/>
                  </a:lnTo>
                  <a:lnTo>
                    <a:pt x="13" y="13"/>
                  </a:lnTo>
                  <a:lnTo>
                    <a:pt x="20" y="7"/>
                  </a:lnTo>
                  <a:lnTo>
                    <a:pt x="27" y="3"/>
                  </a:lnTo>
                  <a:lnTo>
                    <a:pt x="36" y="2"/>
                  </a:lnTo>
                  <a:lnTo>
                    <a:pt x="45" y="0"/>
                  </a:lnTo>
                  <a:lnTo>
                    <a:pt x="53" y="2"/>
                  </a:lnTo>
                  <a:lnTo>
                    <a:pt x="62" y="3"/>
                  </a:lnTo>
                  <a:lnTo>
                    <a:pt x="69" y="7"/>
                  </a:lnTo>
                  <a:lnTo>
                    <a:pt x="77" y="13"/>
                  </a:lnTo>
                  <a:lnTo>
                    <a:pt x="82" y="20"/>
                  </a:lnTo>
                  <a:lnTo>
                    <a:pt x="87" y="27"/>
                  </a:lnTo>
                  <a:lnTo>
                    <a:pt x="88" y="36"/>
                  </a:lnTo>
                  <a:lnTo>
                    <a:pt x="90" y="44"/>
                  </a:lnTo>
                  <a:lnTo>
                    <a:pt x="88" y="53"/>
                  </a:lnTo>
                  <a:lnTo>
                    <a:pt x="87" y="61"/>
                  </a:lnTo>
                  <a:lnTo>
                    <a:pt x="82" y="68"/>
                  </a:lnTo>
                  <a:lnTo>
                    <a:pt x="77" y="75"/>
                  </a:lnTo>
                  <a:lnTo>
                    <a:pt x="69" y="81"/>
                  </a:lnTo>
                  <a:lnTo>
                    <a:pt x="62" y="85"/>
                  </a:lnTo>
                  <a:lnTo>
                    <a:pt x="53" y="87"/>
                  </a:lnTo>
                  <a:lnTo>
                    <a:pt x="45" y="8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21" name="Freeform 20">
              <a:extLst>
                <a:ext uri="{FF2B5EF4-FFF2-40B4-BE49-F238E27FC236}">
                  <a16:creationId xmlns:a16="http://schemas.microsoft.com/office/drawing/2014/main" id="{1C0CC6FA-D774-C190-F097-456F06921F4A}"/>
                </a:ext>
              </a:extLst>
            </p:cNvPr>
            <p:cNvSpPr>
              <a:spLocks noRot="1" noChangeAspect="1" noEditPoints="1" noChangeArrowheads="1" noChangeShapeType="1" noTextEdit="1"/>
            </p:cNvSpPr>
            <p:nvPr/>
          </p:nvSpPr>
          <p:spPr bwMode="auto">
            <a:xfrm>
              <a:off x="281940" y="3810"/>
              <a:ext cx="40005" cy="40640"/>
            </a:xfrm>
            <a:custGeom>
              <a:avLst/>
              <a:gdLst>
                <a:gd name="T0" fmla="*/ 31 w 63"/>
                <a:gd name="T1" fmla="*/ 64 h 64"/>
                <a:gd name="T2" fmla="*/ 20 w 63"/>
                <a:gd name="T3" fmla="*/ 61 h 64"/>
                <a:gd name="T4" fmla="*/ 10 w 63"/>
                <a:gd name="T5" fmla="*/ 54 h 64"/>
                <a:gd name="T6" fmla="*/ 3 w 63"/>
                <a:gd name="T7" fmla="*/ 44 h 64"/>
                <a:gd name="T8" fmla="*/ 0 w 63"/>
                <a:gd name="T9" fmla="*/ 31 h 64"/>
                <a:gd name="T10" fmla="*/ 3 w 63"/>
                <a:gd name="T11" fmla="*/ 18 h 64"/>
                <a:gd name="T12" fmla="*/ 10 w 63"/>
                <a:gd name="T13" fmla="*/ 8 h 64"/>
                <a:gd name="T14" fmla="*/ 20 w 63"/>
                <a:gd name="T15" fmla="*/ 3 h 64"/>
                <a:gd name="T16" fmla="*/ 31 w 63"/>
                <a:gd name="T17" fmla="*/ 0 h 64"/>
                <a:gd name="T18" fmla="*/ 44 w 63"/>
                <a:gd name="T19" fmla="*/ 3 h 64"/>
                <a:gd name="T20" fmla="*/ 55 w 63"/>
                <a:gd name="T21" fmla="*/ 8 h 64"/>
                <a:gd name="T22" fmla="*/ 60 w 63"/>
                <a:gd name="T23" fmla="*/ 18 h 64"/>
                <a:gd name="T24" fmla="*/ 63 w 63"/>
                <a:gd name="T25" fmla="*/ 31 h 64"/>
                <a:gd name="T26" fmla="*/ 60 w 63"/>
                <a:gd name="T27" fmla="*/ 44 h 64"/>
                <a:gd name="T28" fmla="*/ 55 w 63"/>
                <a:gd name="T29" fmla="*/ 54 h 64"/>
                <a:gd name="T30" fmla="*/ 44 w 63"/>
                <a:gd name="T31" fmla="*/ 61 h 64"/>
                <a:gd name="T32" fmla="*/ 31 w 63"/>
                <a:gd name="T33"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3" h="64">
                  <a:moveTo>
                    <a:pt x="31" y="64"/>
                  </a:moveTo>
                  <a:lnTo>
                    <a:pt x="20" y="61"/>
                  </a:lnTo>
                  <a:lnTo>
                    <a:pt x="10" y="54"/>
                  </a:lnTo>
                  <a:lnTo>
                    <a:pt x="3" y="44"/>
                  </a:lnTo>
                  <a:lnTo>
                    <a:pt x="0" y="31"/>
                  </a:lnTo>
                  <a:lnTo>
                    <a:pt x="3" y="18"/>
                  </a:lnTo>
                  <a:lnTo>
                    <a:pt x="10" y="8"/>
                  </a:lnTo>
                  <a:lnTo>
                    <a:pt x="20" y="3"/>
                  </a:lnTo>
                  <a:lnTo>
                    <a:pt x="31" y="0"/>
                  </a:lnTo>
                  <a:lnTo>
                    <a:pt x="44" y="3"/>
                  </a:lnTo>
                  <a:lnTo>
                    <a:pt x="55" y="8"/>
                  </a:lnTo>
                  <a:lnTo>
                    <a:pt x="60" y="18"/>
                  </a:lnTo>
                  <a:lnTo>
                    <a:pt x="63" y="31"/>
                  </a:lnTo>
                  <a:lnTo>
                    <a:pt x="60" y="44"/>
                  </a:lnTo>
                  <a:lnTo>
                    <a:pt x="55" y="54"/>
                  </a:lnTo>
                  <a:lnTo>
                    <a:pt x="44" y="61"/>
                  </a:lnTo>
                  <a:lnTo>
                    <a:pt x="31" y="6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22" name="Freeform 21">
              <a:extLst>
                <a:ext uri="{FF2B5EF4-FFF2-40B4-BE49-F238E27FC236}">
                  <a16:creationId xmlns:a16="http://schemas.microsoft.com/office/drawing/2014/main" id="{945F6FCA-7120-32F5-D2E4-AF1EB84134FF}"/>
                </a:ext>
              </a:extLst>
            </p:cNvPr>
            <p:cNvSpPr>
              <a:spLocks noRot="1" noChangeAspect="1" noEditPoints="1" noChangeArrowheads="1" noChangeShapeType="1" noTextEdit="1"/>
            </p:cNvSpPr>
            <p:nvPr/>
          </p:nvSpPr>
          <p:spPr bwMode="auto">
            <a:xfrm>
              <a:off x="433705" y="0"/>
              <a:ext cx="29845" cy="28575"/>
            </a:xfrm>
            <a:custGeom>
              <a:avLst/>
              <a:gdLst>
                <a:gd name="T0" fmla="*/ 24 w 47"/>
                <a:gd name="T1" fmla="*/ 45 h 45"/>
                <a:gd name="T2" fmla="*/ 15 w 47"/>
                <a:gd name="T3" fmla="*/ 44 h 45"/>
                <a:gd name="T4" fmla="*/ 8 w 47"/>
                <a:gd name="T5" fmla="*/ 38 h 45"/>
                <a:gd name="T6" fmla="*/ 2 w 47"/>
                <a:gd name="T7" fmla="*/ 31 h 45"/>
                <a:gd name="T8" fmla="*/ 0 w 47"/>
                <a:gd name="T9" fmla="*/ 23 h 45"/>
                <a:gd name="T10" fmla="*/ 2 w 47"/>
                <a:gd name="T11" fmla="*/ 14 h 45"/>
                <a:gd name="T12" fmla="*/ 8 w 47"/>
                <a:gd name="T13" fmla="*/ 7 h 45"/>
                <a:gd name="T14" fmla="*/ 15 w 47"/>
                <a:gd name="T15" fmla="*/ 1 h 45"/>
                <a:gd name="T16" fmla="*/ 24 w 47"/>
                <a:gd name="T17" fmla="*/ 0 h 45"/>
                <a:gd name="T18" fmla="*/ 32 w 47"/>
                <a:gd name="T19" fmla="*/ 1 h 45"/>
                <a:gd name="T20" fmla="*/ 39 w 47"/>
                <a:gd name="T21" fmla="*/ 7 h 45"/>
                <a:gd name="T22" fmla="*/ 45 w 47"/>
                <a:gd name="T23" fmla="*/ 14 h 45"/>
                <a:gd name="T24" fmla="*/ 47 w 47"/>
                <a:gd name="T25" fmla="*/ 23 h 45"/>
                <a:gd name="T26" fmla="*/ 45 w 47"/>
                <a:gd name="T27" fmla="*/ 31 h 45"/>
                <a:gd name="T28" fmla="*/ 39 w 47"/>
                <a:gd name="T29" fmla="*/ 38 h 45"/>
                <a:gd name="T30" fmla="*/ 32 w 47"/>
                <a:gd name="T31" fmla="*/ 44 h 45"/>
                <a:gd name="T32" fmla="*/ 24 w 47"/>
                <a:gd name="T33" fmla="*/ 45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7" h="45">
                  <a:moveTo>
                    <a:pt x="24" y="45"/>
                  </a:moveTo>
                  <a:lnTo>
                    <a:pt x="15" y="44"/>
                  </a:lnTo>
                  <a:lnTo>
                    <a:pt x="8" y="38"/>
                  </a:lnTo>
                  <a:lnTo>
                    <a:pt x="2" y="31"/>
                  </a:lnTo>
                  <a:lnTo>
                    <a:pt x="0" y="23"/>
                  </a:lnTo>
                  <a:lnTo>
                    <a:pt x="2" y="14"/>
                  </a:lnTo>
                  <a:lnTo>
                    <a:pt x="8" y="7"/>
                  </a:lnTo>
                  <a:lnTo>
                    <a:pt x="15" y="1"/>
                  </a:lnTo>
                  <a:lnTo>
                    <a:pt x="24" y="0"/>
                  </a:lnTo>
                  <a:lnTo>
                    <a:pt x="32" y="1"/>
                  </a:lnTo>
                  <a:lnTo>
                    <a:pt x="39" y="7"/>
                  </a:lnTo>
                  <a:lnTo>
                    <a:pt x="45" y="14"/>
                  </a:lnTo>
                  <a:lnTo>
                    <a:pt x="47" y="23"/>
                  </a:lnTo>
                  <a:lnTo>
                    <a:pt x="45" y="31"/>
                  </a:lnTo>
                  <a:lnTo>
                    <a:pt x="39" y="38"/>
                  </a:lnTo>
                  <a:lnTo>
                    <a:pt x="32" y="44"/>
                  </a:lnTo>
                  <a:lnTo>
                    <a:pt x="24" y="4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23" name="Rectangle 22">
              <a:extLst>
                <a:ext uri="{FF2B5EF4-FFF2-40B4-BE49-F238E27FC236}">
                  <a16:creationId xmlns:a16="http://schemas.microsoft.com/office/drawing/2014/main" id="{623ECB2E-AA81-4CF0-B212-CB51DD7ED750}"/>
                </a:ext>
              </a:extLst>
            </p:cNvPr>
            <p:cNvSpPr>
              <a:spLocks noRot="1" noChangeAspect="1" noEditPoints="1" noChangeArrowheads="1" noChangeShapeType="1" noTextEdit="1"/>
            </p:cNvSpPr>
            <p:nvPr/>
          </p:nvSpPr>
          <p:spPr bwMode="auto">
            <a:xfrm>
              <a:off x="0" y="215900"/>
              <a:ext cx="558800" cy="381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en-US"/>
            </a:p>
          </p:txBody>
        </p:sp>
      </p:grpSp>
      <p:sp>
        <p:nvSpPr>
          <p:cNvPr id="24" name="Rectangle 23">
            <a:extLst>
              <a:ext uri="{FF2B5EF4-FFF2-40B4-BE49-F238E27FC236}">
                <a16:creationId xmlns:a16="http://schemas.microsoft.com/office/drawing/2014/main" id="{22204EEC-EFFD-6B9F-6B92-7F53E57278BF}"/>
              </a:ext>
            </a:extLst>
          </p:cNvPr>
          <p:cNvSpPr/>
          <p:nvPr/>
        </p:nvSpPr>
        <p:spPr>
          <a:xfrm>
            <a:off x="1059272" y="3621359"/>
            <a:ext cx="1766830" cy="461665"/>
          </a:xfrm>
          <a:prstGeom prst="rect">
            <a:avLst/>
          </a:prstGeom>
        </p:spPr>
        <p:txBody>
          <a:bodyPr wrap="none">
            <a:spAutoFit/>
          </a:bodyPr>
          <a:lstStyle/>
          <a:p>
            <a:r>
              <a:rPr lang="en-US" sz="1200" b="1" dirty="0">
                <a:latin typeface="Poor Richard" panose="02080502050505020702" pitchFamily="18" charset="77"/>
                <a:ea typeface="Times New Roman" panose="02020603050405020304" pitchFamily="18" charset="0"/>
              </a:rPr>
              <a:t>BREAK AWAY GROUP </a:t>
            </a:r>
          </a:p>
          <a:p>
            <a:r>
              <a:rPr lang="en-US" sz="1200" b="1" dirty="0">
                <a:latin typeface="Poor Richard" panose="02080502050505020702" pitchFamily="18" charset="77"/>
                <a:ea typeface="Times New Roman" panose="02020603050405020304" pitchFamily="18" charset="0"/>
              </a:rPr>
              <a:t>INTERACTION WEEK 4b</a:t>
            </a:r>
            <a:endParaRPr lang="en-US" sz="1200" b="1" dirty="0">
              <a:latin typeface="Poor Richard" panose="02080502050505020702" pitchFamily="18" charset="77"/>
            </a:endParaRPr>
          </a:p>
        </p:txBody>
      </p:sp>
      <p:pic>
        <p:nvPicPr>
          <p:cNvPr id="25" name="Picture 24" descr="DD01523_[1]">
            <a:extLst>
              <a:ext uri="{FF2B5EF4-FFF2-40B4-BE49-F238E27FC236}">
                <a16:creationId xmlns:a16="http://schemas.microsoft.com/office/drawing/2014/main" id="{C8D40FAD-3F69-54A1-817E-3177124E8A13}"/>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3201656" y="3788942"/>
            <a:ext cx="405496" cy="182031"/>
          </a:xfrm>
          <a:prstGeom prst="rect">
            <a:avLst/>
          </a:prstGeom>
          <a:solidFill>
            <a:srgbClr val="CCFFCC">
              <a:alpha val="52000"/>
            </a:srgbClr>
          </a:solidFill>
          <a:ln>
            <a:noFill/>
          </a:ln>
        </p:spPr>
      </p:pic>
      <p:grpSp>
        <p:nvGrpSpPr>
          <p:cNvPr id="26" name="Canvas 76">
            <a:extLst>
              <a:ext uri="{FF2B5EF4-FFF2-40B4-BE49-F238E27FC236}">
                <a16:creationId xmlns:a16="http://schemas.microsoft.com/office/drawing/2014/main" id="{E5FC49CD-BDD2-D07E-29BB-268D8D87ACBB}"/>
              </a:ext>
            </a:extLst>
          </p:cNvPr>
          <p:cNvGrpSpPr/>
          <p:nvPr/>
        </p:nvGrpSpPr>
        <p:grpSpPr>
          <a:xfrm>
            <a:off x="2803579" y="3789455"/>
            <a:ext cx="399340" cy="181518"/>
            <a:chOff x="0" y="0"/>
            <a:chExt cx="558800" cy="254000"/>
          </a:xfrm>
        </p:grpSpPr>
        <p:sp>
          <p:nvSpPr>
            <p:cNvPr id="27" name="Rectangle 26">
              <a:extLst>
                <a:ext uri="{FF2B5EF4-FFF2-40B4-BE49-F238E27FC236}">
                  <a16:creationId xmlns:a16="http://schemas.microsoft.com/office/drawing/2014/main" id="{0C94FB44-D02A-FBEC-EF93-49123DC39490}"/>
                </a:ext>
              </a:extLst>
            </p:cNvPr>
            <p:cNvSpPr/>
            <p:nvPr/>
          </p:nvSpPr>
          <p:spPr>
            <a:xfrm>
              <a:off x="0" y="0"/>
              <a:ext cx="558800" cy="254000"/>
            </a:xfrm>
            <a:prstGeom prst="rect">
              <a:avLst/>
            </a:prstGeom>
            <a:solidFill>
              <a:srgbClr val="99CCFF">
                <a:alpha val="60001"/>
              </a:srgbClr>
            </a:solidFill>
            <a:ln>
              <a:noFill/>
            </a:ln>
          </p:spPr>
        </p:sp>
        <p:sp>
          <p:nvSpPr>
            <p:cNvPr id="28" name="Freeform 27">
              <a:extLst>
                <a:ext uri="{FF2B5EF4-FFF2-40B4-BE49-F238E27FC236}">
                  <a16:creationId xmlns:a16="http://schemas.microsoft.com/office/drawing/2014/main" id="{A3C03A38-76CF-DBE3-A6E4-FEC3249E7498}"/>
                </a:ext>
              </a:extLst>
            </p:cNvPr>
            <p:cNvSpPr>
              <a:spLocks noRot="1" noChangeAspect="1" noEditPoints="1" noChangeArrowheads="1" noChangeShapeType="1" noTextEdit="1"/>
            </p:cNvSpPr>
            <p:nvPr/>
          </p:nvSpPr>
          <p:spPr bwMode="auto">
            <a:xfrm>
              <a:off x="17145" y="104775"/>
              <a:ext cx="81280" cy="80010"/>
            </a:xfrm>
            <a:custGeom>
              <a:avLst/>
              <a:gdLst>
                <a:gd name="T0" fmla="*/ 64 w 128"/>
                <a:gd name="T1" fmla="*/ 126 h 126"/>
                <a:gd name="T2" fmla="*/ 51 w 128"/>
                <a:gd name="T3" fmla="*/ 124 h 126"/>
                <a:gd name="T4" fmla="*/ 39 w 128"/>
                <a:gd name="T5" fmla="*/ 120 h 126"/>
                <a:gd name="T6" fmla="*/ 29 w 128"/>
                <a:gd name="T7" fmla="*/ 114 h 126"/>
                <a:gd name="T8" fmla="*/ 19 w 128"/>
                <a:gd name="T9" fmla="*/ 107 h 126"/>
                <a:gd name="T10" fmla="*/ 12 w 128"/>
                <a:gd name="T11" fmla="*/ 97 h 126"/>
                <a:gd name="T12" fmla="*/ 6 w 128"/>
                <a:gd name="T13" fmla="*/ 87 h 126"/>
                <a:gd name="T14" fmla="*/ 2 w 128"/>
                <a:gd name="T15" fmla="*/ 75 h 126"/>
                <a:gd name="T16" fmla="*/ 0 w 128"/>
                <a:gd name="T17" fmla="*/ 62 h 126"/>
                <a:gd name="T18" fmla="*/ 2 w 128"/>
                <a:gd name="T19" fmla="*/ 49 h 126"/>
                <a:gd name="T20" fmla="*/ 6 w 128"/>
                <a:gd name="T21" fmla="*/ 38 h 126"/>
                <a:gd name="T22" fmla="*/ 12 w 128"/>
                <a:gd name="T23" fmla="*/ 28 h 126"/>
                <a:gd name="T24" fmla="*/ 19 w 128"/>
                <a:gd name="T25" fmla="*/ 18 h 126"/>
                <a:gd name="T26" fmla="*/ 29 w 128"/>
                <a:gd name="T27" fmla="*/ 11 h 126"/>
                <a:gd name="T28" fmla="*/ 39 w 128"/>
                <a:gd name="T29" fmla="*/ 4 h 126"/>
                <a:gd name="T30" fmla="*/ 51 w 128"/>
                <a:gd name="T31" fmla="*/ 1 h 126"/>
                <a:gd name="T32" fmla="*/ 64 w 128"/>
                <a:gd name="T33" fmla="*/ 0 h 126"/>
                <a:gd name="T34" fmla="*/ 77 w 128"/>
                <a:gd name="T35" fmla="*/ 1 h 126"/>
                <a:gd name="T36" fmla="*/ 89 w 128"/>
                <a:gd name="T37" fmla="*/ 4 h 126"/>
                <a:gd name="T38" fmla="*/ 99 w 128"/>
                <a:gd name="T39" fmla="*/ 11 h 126"/>
                <a:gd name="T40" fmla="*/ 109 w 128"/>
                <a:gd name="T41" fmla="*/ 18 h 126"/>
                <a:gd name="T42" fmla="*/ 116 w 128"/>
                <a:gd name="T43" fmla="*/ 28 h 126"/>
                <a:gd name="T44" fmla="*/ 123 w 128"/>
                <a:gd name="T45" fmla="*/ 38 h 126"/>
                <a:gd name="T46" fmla="*/ 126 w 128"/>
                <a:gd name="T47" fmla="*/ 49 h 126"/>
                <a:gd name="T48" fmla="*/ 128 w 128"/>
                <a:gd name="T49" fmla="*/ 62 h 126"/>
                <a:gd name="T50" fmla="*/ 126 w 128"/>
                <a:gd name="T51" fmla="*/ 75 h 126"/>
                <a:gd name="T52" fmla="*/ 123 w 128"/>
                <a:gd name="T53" fmla="*/ 87 h 126"/>
                <a:gd name="T54" fmla="*/ 116 w 128"/>
                <a:gd name="T55" fmla="*/ 97 h 126"/>
                <a:gd name="T56" fmla="*/ 109 w 128"/>
                <a:gd name="T57" fmla="*/ 107 h 126"/>
                <a:gd name="T58" fmla="*/ 99 w 128"/>
                <a:gd name="T59" fmla="*/ 114 h 126"/>
                <a:gd name="T60" fmla="*/ 89 w 128"/>
                <a:gd name="T61" fmla="*/ 120 h 126"/>
                <a:gd name="T62" fmla="*/ 77 w 128"/>
                <a:gd name="T63" fmla="*/ 124 h 126"/>
                <a:gd name="T64" fmla="*/ 64 w 128"/>
                <a:gd name="T65" fmla="*/ 126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8" h="126">
                  <a:moveTo>
                    <a:pt x="64" y="126"/>
                  </a:moveTo>
                  <a:lnTo>
                    <a:pt x="51" y="124"/>
                  </a:lnTo>
                  <a:lnTo>
                    <a:pt x="39" y="120"/>
                  </a:lnTo>
                  <a:lnTo>
                    <a:pt x="29" y="114"/>
                  </a:lnTo>
                  <a:lnTo>
                    <a:pt x="19" y="107"/>
                  </a:lnTo>
                  <a:lnTo>
                    <a:pt x="12" y="97"/>
                  </a:lnTo>
                  <a:lnTo>
                    <a:pt x="6" y="87"/>
                  </a:lnTo>
                  <a:lnTo>
                    <a:pt x="2" y="75"/>
                  </a:lnTo>
                  <a:lnTo>
                    <a:pt x="0" y="62"/>
                  </a:lnTo>
                  <a:lnTo>
                    <a:pt x="2" y="49"/>
                  </a:lnTo>
                  <a:lnTo>
                    <a:pt x="6" y="38"/>
                  </a:lnTo>
                  <a:lnTo>
                    <a:pt x="12" y="28"/>
                  </a:lnTo>
                  <a:lnTo>
                    <a:pt x="19" y="18"/>
                  </a:lnTo>
                  <a:lnTo>
                    <a:pt x="29" y="11"/>
                  </a:lnTo>
                  <a:lnTo>
                    <a:pt x="39" y="4"/>
                  </a:lnTo>
                  <a:lnTo>
                    <a:pt x="51" y="1"/>
                  </a:lnTo>
                  <a:lnTo>
                    <a:pt x="64" y="0"/>
                  </a:lnTo>
                  <a:lnTo>
                    <a:pt x="77" y="1"/>
                  </a:lnTo>
                  <a:lnTo>
                    <a:pt x="89" y="4"/>
                  </a:lnTo>
                  <a:lnTo>
                    <a:pt x="99" y="11"/>
                  </a:lnTo>
                  <a:lnTo>
                    <a:pt x="109" y="18"/>
                  </a:lnTo>
                  <a:lnTo>
                    <a:pt x="116" y="28"/>
                  </a:lnTo>
                  <a:lnTo>
                    <a:pt x="123" y="38"/>
                  </a:lnTo>
                  <a:lnTo>
                    <a:pt x="126" y="49"/>
                  </a:lnTo>
                  <a:lnTo>
                    <a:pt x="128" y="62"/>
                  </a:lnTo>
                  <a:lnTo>
                    <a:pt x="126" y="75"/>
                  </a:lnTo>
                  <a:lnTo>
                    <a:pt x="123" y="87"/>
                  </a:lnTo>
                  <a:lnTo>
                    <a:pt x="116" y="97"/>
                  </a:lnTo>
                  <a:lnTo>
                    <a:pt x="109" y="107"/>
                  </a:lnTo>
                  <a:lnTo>
                    <a:pt x="99" y="114"/>
                  </a:lnTo>
                  <a:lnTo>
                    <a:pt x="89" y="120"/>
                  </a:lnTo>
                  <a:lnTo>
                    <a:pt x="77" y="124"/>
                  </a:lnTo>
                  <a:lnTo>
                    <a:pt x="64" y="1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29" name="Freeform 28">
              <a:extLst>
                <a:ext uri="{FF2B5EF4-FFF2-40B4-BE49-F238E27FC236}">
                  <a16:creationId xmlns:a16="http://schemas.microsoft.com/office/drawing/2014/main" id="{122FD6FA-BBC7-3DB6-84EA-0CA8A93E065D}"/>
                </a:ext>
              </a:extLst>
            </p:cNvPr>
            <p:cNvSpPr>
              <a:spLocks noRot="1" noChangeAspect="1" noEditPoints="1" noChangeArrowheads="1" noChangeShapeType="1" noTextEdit="1"/>
            </p:cNvSpPr>
            <p:nvPr/>
          </p:nvSpPr>
          <p:spPr bwMode="auto">
            <a:xfrm>
              <a:off x="142240" y="36830"/>
              <a:ext cx="57150" cy="55880"/>
            </a:xfrm>
            <a:custGeom>
              <a:avLst/>
              <a:gdLst>
                <a:gd name="T0" fmla="*/ 45 w 90"/>
                <a:gd name="T1" fmla="*/ 88 h 88"/>
                <a:gd name="T2" fmla="*/ 36 w 90"/>
                <a:gd name="T3" fmla="*/ 87 h 88"/>
                <a:gd name="T4" fmla="*/ 27 w 90"/>
                <a:gd name="T5" fmla="*/ 85 h 88"/>
                <a:gd name="T6" fmla="*/ 20 w 90"/>
                <a:gd name="T7" fmla="*/ 81 h 88"/>
                <a:gd name="T8" fmla="*/ 13 w 90"/>
                <a:gd name="T9" fmla="*/ 75 h 88"/>
                <a:gd name="T10" fmla="*/ 7 w 90"/>
                <a:gd name="T11" fmla="*/ 68 h 88"/>
                <a:gd name="T12" fmla="*/ 3 w 90"/>
                <a:gd name="T13" fmla="*/ 61 h 88"/>
                <a:gd name="T14" fmla="*/ 1 w 90"/>
                <a:gd name="T15" fmla="*/ 53 h 88"/>
                <a:gd name="T16" fmla="*/ 0 w 90"/>
                <a:gd name="T17" fmla="*/ 44 h 88"/>
                <a:gd name="T18" fmla="*/ 1 w 90"/>
                <a:gd name="T19" fmla="*/ 36 h 88"/>
                <a:gd name="T20" fmla="*/ 3 w 90"/>
                <a:gd name="T21" fmla="*/ 27 h 88"/>
                <a:gd name="T22" fmla="*/ 7 w 90"/>
                <a:gd name="T23" fmla="*/ 20 h 88"/>
                <a:gd name="T24" fmla="*/ 13 w 90"/>
                <a:gd name="T25" fmla="*/ 13 h 88"/>
                <a:gd name="T26" fmla="*/ 20 w 90"/>
                <a:gd name="T27" fmla="*/ 7 h 88"/>
                <a:gd name="T28" fmla="*/ 27 w 90"/>
                <a:gd name="T29" fmla="*/ 3 h 88"/>
                <a:gd name="T30" fmla="*/ 36 w 90"/>
                <a:gd name="T31" fmla="*/ 2 h 88"/>
                <a:gd name="T32" fmla="*/ 45 w 90"/>
                <a:gd name="T33" fmla="*/ 0 h 88"/>
                <a:gd name="T34" fmla="*/ 53 w 90"/>
                <a:gd name="T35" fmla="*/ 2 h 88"/>
                <a:gd name="T36" fmla="*/ 62 w 90"/>
                <a:gd name="T37" fmla="*/ 3 h 88"/>
                <a:gd name="T38" fmla="*/ 69 w 90"/>
                <a:gd name="T39" fmla="*/ 7 h 88"/>
                <a:gd name="T40" fmla="*/ 77 w 90"/>
                <a:gd name="T41" fmla="*/ 13 h 88"/>
                <a:gd name="T42" fmla="*/ 82 w 90"/>
                <a:gd name="T43" fmla="*/ 20 h 88"/>
                <a:gd name="T44" fmla="*/ 87 w 90"/>
                <a:gd name="T45" fmla="*/ 27 h 88"/>
                <a:gd name="T46" fmla="*/ 88 w 90"/>
                <a:gd name="T47" fmla="*/ 36 h 88"/>
                <a:gd name="T48" fmla="*/ 90 w 90"/>
                <a:gd name="T49" fmla="*/ 44 h 88"/>
                <a:gd name="T50" fmla="*/ 88 w 90"/>
                <a:gd name="T51" fmla="*/ 53 h 88"/>
                <a:gd name="T52" fmla="*/ 87 w 90"/>
                <a:gd name="T53" fmla="*/ 61 h 88"/>
                <a:gd name="T54" fmla="*/ 82 w 90"/>
                <a:gd name="T55" fmla="*/ 68 h 88"/>
                <a:gd name="T56" fmla="*/ 77 w 90"/>
                <a:gd name="T57" fmla="*/ 75 h 88"/>
                <a:gd name="T58" fmla="*/ 69 w 90"/>
                <a:gd name="T59" fmla="*/ 81 h 88"/>
                <a:gd name="T60" fmla="*/ 62 w 90"/>
                <a:gd name="T61" fmla="*/ 85 h 88"/>
                <a:gd name="T62" fmla="*/ 53 w 90"/>
                <a:gd name="T63" fmla="*/ 87 h 88"/>
                <a:gd name="T64" fmla="*/ 45 w 90"/>
                <a:gd name="T65" fmla="*/ 88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0" h="88">
                  <a:moveTo>
                    <a:pt x="45" y="88"/>
                  </a:moveTo>
                  <a:lnTo>
                    <a:pt x="36" y="87"/>
                  </a:lnTo>
                  <a:lnTo>
                    <a:pt x="27" y="85"/>
                  </a:lnTo>
                  <a:lnTo>
                    <a:pt x="20" y="81"/>
                  </a:lnTo>
                  <a:lnTo>
                    <a:pt x="13" y="75"/>
                  </a:lnTo>
                  <a:lnTo>
                    <a:pt x="7" y="68"/>
                  </a:lnTo>
                  <a:lnTo>
                    <a:pt x="3" y="61"/>
                  </a:lnTo>
                  <a:lnTo>
                    <a:pt x="1" y="53"/>
                  </a:lnTo>
                  <a:lnTo>
                    <a:pt x="0" y="44"/>
                  </a:lnTo>
                  <a:lnTo>
                    <a:pt x="1" y="36"/>
                  </a:lnTo>
                  <a:lnTo>
                    <a:pt x="3" y="27"/>
                  </a:lnTo>
                  <a:lnTo>
                    <a:pt x="7" y="20"/>
                  </a:lnTo>
                  <a:lnTo>
                    <a:pt x="13" y="13"/>
                  </a:lnTo>
                  <a:lnTo>
                    <a:pt x="20" y="7"/>
                  </a:lnTo>
                  <a:lnTo>
                    <a:pt x="27" y="3"/>
                  </a:lnTo>
                  <a:lnTo>
                    <a:pt x="36" y="2"/>
                  </a:lnTo>
                  <a:lnTo>
                    <a:pt x="45" y="0"/>
                  </a:lnTo>
                  <a:lnTo>
                    <a:pt x="53" y="2"/>
                  </a:lnTo>
                  <a:lnTo>
                    <a:pt x="62" y="3"/>
                  </a:lnTo>
                  <a:lnTo>
                    <a:pt x="69" y="7"/>
                  </a:lnTo>
                  <a:lnTo>
                    <a:pt x="77" y="13"/>
                  </a:lnTo>
                  <a:lnTo>
                    <a:pt x="82" y="20"/>
                  </a:lnTo>
                  <a:lnTo>
                    <a:pt x="87" y="27"/>
                  </a:lnTo>
                  <a:lnTo>
                    <a:pt x="88" y="36"/>
                  </a:lnTo>
                  <a:lnTo>
                    <a:pt x="90" y="44"/>
                  </a:lnTo>
                  <a:lnTo>
                    <a:pt x="88" y="53"/>
                  </a:lnTo>
                  <a:lnTo>
                    <a:pt x="87" y="61"/>
                  </a:lnTo>
                  <a:lnTo>
                    <a:pt x="82" y="68"/>
                  </a:lnTo>
                  <a:lnTo>
                    <a:pt x="77" y="75"/>
                  </a:lnTo>
                  <a:lnTo>
                    <a:pt x="69" y="81"/>
                  </a:lnTo>
                  <a:lnTo>
                    <a:pt x="62" y="85"/>
                  </a:lnTo>
                  <a:lnTo>
                    <a:pt x="53" y="87"/>
                  </a:lnTo>
                  <a:lnTo>
                    <a:pt x="45" y="8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30" name="Freeform 29">
              <a:extLst>
                <a:ext uri="{FF2B5EF4-FFF2-40B4-BE49-F238E27FC236}">
                  <a16:creationId xmlns:a16="http://schemas.microsoft.com/office/drawing/2014/main" id="{95A0FF2D-F91C-D879-37FA-D438733463B3}"/>
                </a:ext>
              </a:extLst>
            </p:cNvPr>
            <p:cNvSpPr>
              <a:spLocks noRot="1" noChangeAspect="1" noEditPoints="1" noChangeArrowheads="1" noChangeShapeType="1" noTextEdit="1"/>
            </p:cNvSpPr>
            <p:nvPr/>
          </p:nvSpPr>
          <p:spPr bwMode="auto">
            <a:xfrm>
              <a:off x="281940" y="3810"/>
              <a:ext cx="40005" cy="40640"/>
            </a:xfrm>
            <a:custGeom>
              <a:avLst/>
              <a:gdLst>
                <a:gd name="T0" fmla="*/ 31 w 63"/>
                <a:gd name="T1" fmla="*/ 64 h 64"/>
                <a:gd name="T2" fmla="*/ 20 w 63"/>
                <a:gd name="T3" fmla="*/ 61 h 64"/>
                <a:gd name="T4" fmla="*/ 10 w 63"/>
                <a:gd name="T5" fmla="*/ 54 h 64"/>
                <a:gd name="T6" fmla="*/ 3 w 63"/>
                <a:gd name="T7" fmla="*/ 44 h 64"/>
                <a:gd name="T8" fmla="*/ 0 w 63"/>
                <a:gd name="T9" fmla="*/ 31 h 64"/>
                <a:gd name="T10" fmla="*/ 3 w 63"/>
                <a:gd name="T11" fmla="*/ 18 h 64"/>
                <a:gd name="T12" fmla="*/ 10 w 63"/>
                <a:gd name="T13" fmla="*/ 8 h 64"/>
                <a:gd name="T14" fmla="*/ 20 w 63"/>
                <a:gd name="T15" fmla="*/ 3 h 64"/>
                <a:gd name="T16" fmla="*/ 31 w 63"/>
                <a:gd name="T17" fmla="*/ 0 h 64"/>
                <a:gd name="T18" fmla="*/ 44 w 63"/>
                <a:gd name="T19" fmla="*/ 3 h 64"/>
                <a:gd name="T20" fmla="*/ 55 w 63"/>
                <a:gd name="T21" fmla="*/ 8 h 64"/>
                <a:gd name="T22" fmla="*/ 60 w 63"/>
                <a:gd name="T23" fmla="*/ 18 h 64"/>
                <a:gd name="T24" fmla="*/ 63 w 63"/>
                <a:gd name="T25" fmla="*/ 31 h 64"/>
                <a:gd name="T26" fmla="*/ 60 w 63"/>
                <a:gd name="T27" fmla="*/ 44 h 64"/>
                <a:gd name="T28" fmla="*/ 55 w 63"/>
                <a:gd name="T29" fmla="*/ 54 h 64"/>
                <a:gd name="T30" fmla="*/ 44 w 63"/>
                <a:gd name="T31" fmla="*/ 61 h 64"/>
                <a:gd name="T32" fmla="*/ 31 w 63"/>
                <a:gd name="T33"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3" h="64">
                  <a:moveTo>
                    <a:pt x="31" y="64"/>
                  </a:moveTo>
                  <a:lnTo>
                    <a:pt x="20" y="61"/>
                  </a:lnTo>
                  <a:lnTo>
                    <a:pt x="10" y="54"/>
                  </a:lnTo>
                  <a:lnTo>
                    <a:pt x="3" y="44"/>
                  </a:lnTo>
                  <a:lnTo>
                    <a:pt x="0" y="31"/>
                  </a:lnTo>
                  <a:lnTo>
                    <a:pt x="3" y="18"/>
                  </a:lnTo>
                  <a:lnTo>
                    <a:pt x="10" y="8"/>
                  </a:lnTo>
                  <a:lnTo>
                    <a:pt x="20" y="3"/>
                  </a:lnTo>
                  <a:lnTo>
                    <a:pt x="31" y="0"/>
                  </a:lnTo>
                  <a:lnTo>
                    <a:pt x="44" y="3"/>
                  </a:lnTo>
                  <a:lnTo>
                    <a:pt x="55" y="8"/>
                  </a:lnTo>
                  <a:lnTo>
                    <a:pt x="60" y="18"/>
                  </a:lnTo>
                  <a:lnTo>
                    <a:pt x="63" y="31"/>
                  </a:lnTo>
                  <a:lnTo>
                    <a:pt x="60" y="44"/>
                  </a:lnTo>
                  <a:lnTo>
                    <a:pt x="55" y="54"/>
                  </a:lnTo>
                  <a:lnTo>
                    <a:pt x="44" y="61"/>
                  </a:lnTo>
                  <a:lnTo>
                    <a:pt x="31" y="6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31" name="Freeform 30">
              <a:extLst>
                <a:ext uri="{FF2B5EF4-FFF2-40B4-BE49-F238E27FC236}">
                  <a16:creationId xmlns:a16="http://schemas.microsoft.com/office/drawing/2014/main" id="{EC573B61-EEB9-42C9-3EDB-78DE5AAC9DF2}"/>
                </a:ext>
              </a:extLst>
            </p:cNvPr>
            <p:cNvSpPr>
              <a:spLocks noRot="1" noChangeAspect="1" noEditPoints="1" noChangeArrowheads="1" noChangeShapeType="1" noTextEdit="1"/>
            </p:cNvSpPr>
            <p:nvPr/>
          </p:nvSpPr>
          <p:spPr bwMode="auto">
            <a:xfrm>
              <a:off x="433705" y="0"/>
              <a:ext cx="29845" cy="28575"/>
            </a:xfrm>
            <a:custGeom>
              <a:avLst/>
              <a:gdLst>
                <a:gd name="T0" fmla="*/ 24 w 47"/>
                <a:gd name="T1" fmla="*/ 45 h 45"/>
                <a:gd name="T2" fmla="*/ 15 w 47"/>
                <a:gd name="T3" fmla="*/ 44 h 45"/>
                <a:gd name="T4" fmla="*/ 8 w 47"/>
                <a:gd name="T5" fmla="*/ 38 h 45"/>
                <a:gd name="T6" fmla="*/ 2 w 47"/>
                <a:gd name="T7" fmla="*/ 31 h 45"/>
                <a:gd name="T8" fmla="*/ 0 w 47"/>
                <a:gd name="T9" fmla="*/ 23 h 45"/>
                <a:gd name="T10" fmla="*/ 2 w 47"/>
                <a:gd name="T11" fmla="*/ 14 h 45"/>
                <a:gd name="T12" fmla="*/ 8 w 47"/>
                <a:gd name="T13" fmla="*/ 7 h 45"/>
                <a:gd name="T14" fmla="*/ 15 w 47"/>
                <a:gd name="T15" fmla="*/ 1 h 45"/>
                <a:gd name="T16" fmla="*/ 24 w 47"/>
                <a:gd name="T17" fmla="*/ 0 h 45"/>
                <a:gd name="T18" fmla="*/ 32 w 47"/>
                <a:gd name="T19" fmla="*/ 1 h 45"/>
                <a:gd name="T20" fmla="*/ 39 w 47"/>
                <a:gd name="T21" fmla="*/ 7 h 45"/>
                <a:gd name="T22" fmla="*/ 45 w 47"/>
                <a:gd name="T23" fmla="*/ 14 h 45"/>
                <a:gd name="T24" fmla="*/ 47 w 47"/>
                <a:gd name="T25" fmla="*/ 23 h 45"/>
                <a:gd name="T26" fmla="*/ 45 w 47"/>
                <a:gd name="T27" fmla="*/ 31 h 45"/>
                <a:gd name="T28" fmla="*/ 39 w 47"/>
                <a:gd name="T29" fmla="*/ 38 h 45"/>
                <a:gd name="T30" fmla="*/ 32 w 47"/>
                <a:gd name="T31" fmla="*/ 44 h 45"/>
                <a:gd name="T32" fmla="*/ 24 w 47"/>
                <a:gd name="T33" fmla="*/ 45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7" h="45">
                  <a:moveTo>
                    <a:pt x="24" y="45"/>
                  </a:moveTo>
                  <a:lnTo>
                    <a:pt x="15" y="44"/>
                  </a:lnTo>
                  <a:lnTo>
                    <a:pt x="8" y="38"/>
                  </a:lnTo>
                  <a:lnTo>
                    <a:pt x="2" y="31"/>
                  </a:lnTo>
                  <a:lnTo>
                    <a:pt x="0" y="23"/>
                  </a:lnTo>
                  <a:lnTo>
                    <a:pt x="2" y="14"/>
                  </a:lnTo>
                  <a:lnTo>
                    <a:pt x="8" y="7"/>
                  </a:lnTo>
                  <a:lnTo>
                    <a:pt x="15" y="1"/>
                  </a:lnTo>
                  <a:lnTo>
                    <a:pt x="24" y="0"/>
                  </a:lnTo>
                  <a:lnTo>
                    <a:pt x="32" y="1"/>
                  </a:lnTo>
                  <a:lnTo>
                    <a:pt x="39" y="7"/>
                  </a:lnTo>
                  <a:lnTo>
                    <a:pt x="45" y="14"/>
                  </a:lnTo>
                  <a:lnTo>
                    <a:pt x="47" y="23"/>
                  </a:lnTo>
                  <a:lnTo>
                    <a:pt x="45" y="31"/>
                  </a:lnTo>
                  <a:lnTo>
                    <a:pt x="39" y="38"/>
                  </a:lnTo>
                  <a:lnTo>
                    <a:pt x="32" y="44"/>
                  </a:lnTo>
                  <a:lnTo>
                    <a:pt x="24" y="4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32" name="Rectangle 31">
              <a:extLst>
                <a:ext uri="{FF2B5EF4-FFF2-40B4-BE49-F238E27FC236}">
                  <a16:creationId xmlns:a16="http://schemas.microsoft.com/office/drawing/2014/main" id="{4A9F43B6-075D-B7D2-6E12-32C06511D7D4}"/>
                </a:ext>
              </a:extLst>
            </p:cNvPr>
            <p:cNvSpPr>
              <a:spLocks noRot="1" noChangeAspect="1" noEditPoints="1" noChangeArrowheads="1" noChangeShapeType="1" noTextEdit="1"/>
            </p:cNvSpPr>
            <p:nvPr/>
          </p:nvSpPr>
          <p:spPr bwMode="auto">
            <a:xfrm>
              <a:off x="0" y="215900"/>
              <a:ext cx="558800" cy="381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en-US"/>
            </a:p>
          </p:txBody>
        </p:sp>
      </p:grpSp>
      <p:sp>
        <p:nvSpPr>
          <p:cNvPr id="33" name="TextBox 32">
            <a:extLst>
              <a:ext uri="{FF2B5EF4-FFF2-40B4-BE49-F238E27FC236}">
                <a16:creationId xmlns:a16="http://schemas.microsoft.com/office/drawing/2014/main" id="{A0CFBA80-5824-3E0C-B51F-87A9CA6B6D00}"/>
              </a:ext>
            </a:extLst>
          </p:cNvPr>
          <p:cNvSpPr txBox="1"/>
          <p:nvPr/>
        </p:nvSpPr>
        <p:spPr>
          <a:xfrm>
            <a:off x="-26967" y="7099635"/>
            <a:ext cx="359160" cy="230832"/>
          </a:xfrm>
          <a:prstGeom prst="rect">
            <a:avLst/>
          </a:prstGeom>
          <a:noFill/>
        </p:spPr>
        <p:txBody>
          <a:bodyPr wrap="square" rtlCol="0">
            <a:spAutoFit/>
          </a:bodyPr>
          <a:lstStyle/>
          <a:p>
            <a:r>
              <a:rPr lang="en-US" sz="900" dirty="0"/>
              <a:t>10.</a:t>
            </a:r>
          </a:p>
        </p:txBody>
      </p:sp>
    </p:spTree>
    <p:extLst>
      <p:ext uri="{BB962C8B-B14F-4D97-AF65-F5344CB8AC3E}">
        <p14:creationId xmlns:p14="http://schemas.microsoft.com/office/powerpoint/2010/main" val="13877808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C99B5E3A-886A-574F-90CA-1F0DDAFF2E97}"/>
              </a:ext>
            </a:extLst>
          </p:cNvPr>
          <p:cNvSpPr/>
          <p:nvPr/>
        </p:nvSpPr>
        <p:spPr>
          <a:xfrm>
            <a:off x="-21480" y="3197148"/>
            <a:ext cx="4307730" cy="3323987"/>
          </a:xfrm>
          <a:prstGeom prst="rect">
            <a:avLst/>
          </a:prstGeom>
        </p:spPr>
        <p:txBody>
          <a:bodyPr wrap="square">
            <a:spAutoFit/>
          </a:bodyPr>
          <a:lstStyle/>
          <a:p>
            <a:pPr marL="228600" indent="-228600">
              <a:buFont typeface="+mj-lt"/>
              <a:buAutoNum type="arabicPeriod" startAt="3"/>
            </a:pPr>
            <a:r>
              <a:rPr lang="en-US" sz="1050" b="1" dirty="0">
                <a:ea typeface="Times New Roman" panose="02020603050405020304" pitchFamily="18" charset="0"/>
              </a:rPr>
              <a:t>How does the church make the manifold wisdom known to the rulers and authorities in the heavenly realms?</a:t>
            </a:r>
            <a:r>
              <a:rPr lang="en-US" sz="1050" dirty="0">
                <a:ea typeface="Times New Roman" panose="02020603050405020304" pitchFamily="18" charset="0"/>
              </a:rPr>
              <a:t>  </a:t>
            </a:r>
          </a:p>
          <a:p>
            <a:pPr marL="228600"/>
            <a:r>
              <a:rPr lang="en-US" sz="1050" dirty="0">
                <a:ea typeface="Times New Roman" panose="02020603050405020304" pitchFamily="18" charset="0"/>
              </a:rPr>
              <a:t>I don’t think Paul meant for us to do some cosmic evangelism to demons. Rather, we are to be the church that God called us to be and therefore radiate the glory of a mighty God to the world around us. The rulers and authorities of the heavenly realms have their impact here on earth. We need to speak here on earth the mystery of Christ: that (v. 11) “</a:t>
            </a:r>
            <a:r>
              <a:rPr lang="en-US" sz="1050" i="1" dirty="0">
                <a:ea typeface="Times New Roman" panose="02020603050405020304" pitchFamily="18" charset="0"/>
              </a:rPr>
              <a:t>God’s eternal purpose has been accomplished in Christ Jesus our Lord</a:t>
            </a:r>
            <a:r>
              <a:rPr lang="en-US" sz="1050" dirty="0">
                <a:ea typeface="Times New Roman" panose="02020603050405020304" pitchFamily="18" charset="0"/>
              </a:rPr>
              <a:t>.” God’s church is made up of Jew and gentile – all those who come to Him in faith. All those who (v. 12) “</a:t>
            </a:r>
            <a:r>
              <a:rPr lang="en-US" sz="1050" i="1" dirty="0">
                <a:ea typeface="Times New Roman" panose="02020603050405020304" pitchFamily="18" charset="0"/>
              </a:rPr>
              <a:t>in Him and through faith in Him approach God with freedom and confidence</a:t>
            </a:r>
            <a:r>
              <a:rPr lang="en-US" sz="1050" dirty="0">
                <a:ea typeface="Times New Roman" panose="02020603050405020304" pitchFamily="18" charset="0"/>
              </a:rPr>
              <a:t>.”</a:t>
            </a:r>
          </a:p>
          <a:p>
            <a:r>
              <a:rPr lang="en-US" sz="1050" dirty="0">
                <a:ea typeface="Times New Roman" panose="02020603050405020304" pitchFamily="18" charset="0"/>
              </a:rPr>
              <a:t> </a:t>
            </a:r>
          </a:p>
          <a:p>
            <a:pPr marL="180975"/>
            <a:r>
              <a:rPr lang="en-US" sz="1050" b="1" dirty="0">
                <a:ea typeface="Times New Roman" panose="02020603050405020304" pitchFamily="18" charset="0"/>
              </a:rPr>
              <a:t>This is an important call. We are called to be the agents of God’s will so that God’s purpose may be seen in an evil world. </a:t>
            </a:r>
          </a:p>
          <a:p>
            <a:pPr marL="180975"/>
            <a:r>
              <a:rPr lang="en-US" sz="1050" b="1" dirty="0">
                <a:ea typeface="Times New Roman" panose="02020603050405020304" pitchFamily="18" charset="0"/>
              </a:rPr>
              <a:t> </a:t>
            </a:r>
            <a:r>
              <a:rPr lang="en-US" sz="1050" dirty="0">
                <a:ea typeface="Times New Roman" panose="02020603050405020304" pitchFamily="18" charset="0"/>
              </a:rPr>
              <a:t>How is God calling you to be His child? How has he gifted you, and empowered you to be His vessel of the good news? We are going to learn from Paul’s prayer in the next section of chapter 3 some keys to what it means to go out strengthened by His glorious riches – with the Spirit in our inner beings giving us the power to be Christ’s dwelling place – in this world that so desperately needs our Savior Jesus Christ.</a:t>
            </a:r>
          </a:p>
        </p:txBody>
      </p:sp>
      <p:sp>
        <p:nvSpPr>
          <p:cNvPr id="26" name="TextBox 25">
            <a:extLst>
              <a:ext uri="{FF2B5EF4-FFF2-40B4-BE49-F238E27FC236}">
                <a16:creationId xmlns:a16="http://schemas.microsoft.com/office/drawing/2014/main" id="{72DB8D9A-730C-884D-B815-501944DA02C6}"/>
              </a:ext>
            </a:extLst>
          </p:cNvPr>
          <p:cNvSpPr txBox="1"/>
          <p:nvPr/>
        </p:nvSpPr>
        <p:spPr>
          <a:xfrm>
            <a:off x="-21480" y="7084368"/>
            <a:ext cx="359160" cy="230832"/>
          </a:xfrm>
          <a:prstGeom prst="rect">
            <a:avLst/>
          </a:prstGeom>
          <a:noFill/>
        </p:spPr>
        <p:txBody>
          <a:bodyPr wrap="square" rtlCol="0">
            <a:spAutoFit/>
          </a:bodyPr>
          <a:lstStyle/>
          <a:p>
            <a:r>
              <a:rPr lang="en-US" sz="900" dirty="0"/>
              <a:t>4.</a:t>
            </a:r>
          </a:p>
        </p:txBody>
      </p:sp>
      <p:sp>
        <p:nvSpPr>
          <p:cNvPr id="31" name="TextBox 30">
            <a:extLst>
              <a:ext uri="{FF2B5EF4-FFF2-40B4-BE49-F238E27FC236}">
                <a16:creationId xmlns:a16="http://schemas.microsoft.com/office/drawing/2014/main" id="{75B783A9-0BEA-6A39-A1F7-240795C22B13}"/>
              </a:ext>
            </a:extLst>
          </p:cNvPr>
          <p:cNvSpPr txBox="1"/>
          <p:nvPr/>
        </p:nvSpPr>
        <p:spPr>
          <a:xfrm>
            <a:off x="0" y="-125693"/>
            <a:ext cx="4286250" cy="3162404"/>
          </a:xfrm>
          <a:prstGeom prst="rect">
            <a:avLst/>
          </a:prstGeom>
          <a:noFill/>
        </p:spPr>
        <p:txBody>
          <a:bodyPr wrap="square">
            <a:spAutoFit/>
          </a:bodyPr>
          <a:lstStyle/>
          <a:p>
            <a:endParaRPr lang="en-US" sz="1050" dirty="0">
              <a:ea typeface="Times New Roman" panose="02020603050405020304" pitchFamily="18" charset="0"/>
            </a:endParaRPr>
          </a:p>
          <a:p>
            <a:pPr marL="171450" indent="-171450">
              <a:buFontTx/>
              <a:buChar char="-"/>
            </a:pPr>
            <a:r>
              <a:rPr lang="en-US" sz="1050" dirty="0">
                <a:ea typeface="Times New Roman" panose="02020603050405020304" pitchFamily="18" charset="0"/>
              </a:rPr>
              <a:t>The rulers and authorities are aligned with the devil – and they aren’t flesh and blood, they are spirit forces of evil.  We must wear armor because these spirit forces of evil are part of the devil’s schemes against the church – presumably to destroy it. </a:t>
            </a:r>
          </a:p>
          <a:p>
            <a:endParaRPr lang="en-US" sz="1050" dirty="0">
              <a:ea typeface="Times New Roman" panose="02020603050405020304" pitchFamily="18" charset="0"/>
            </a:endParaRPr>
          </a:p>
          <a:p>
            <a:pPr marL="171450" indent="-171450">
              <a:buFontTx/>
              <a:buChar char="-"/>
            </a:pPr>
            <a:r>
              <a:rPr lang="en-US" sz="1050" dirty="0">
                <a:ea typeface="Times New Roman" panose="02020603050405020304" pitchFamily="18" charset="0"/>
              </a:rPr>
              <a:t>Is this unscientific mythology? Let’s think about it. Has science enabled us to stand against the evil forces in the world? No, evil manages to corrupt every human organization and human intention and turn them to destruction. </a:t>
            </a:r>
          </a:p>
          <a:p>
            <a:pPr marL="171450" indent="-171450">
              <a:buFontTx/>
              <a:buChar char="-"/>
            </a:pPr>
            <a:endParaRPr lang="en-US" sz="1050" dirty="0">
              <a:ea typeface="Times New Roman" panose="02020603050405020304" pitchFamily="18" charset="0"/>
            </a:endParaRPr>
          </a:p>
          <a:p>
            <a:pPr marL="171450" indent="-171450">
              <a:buFontTx/>
              <a:buChar char="-"/>
            </a:pPr>
            <a:r>
              <a:rPr lang="en-US" sz="1050" dirty="0">
                <a:ea typeface="Times New Roman" panose="02020603050405020304" pitchFamily="18" charset="0"/>
              </a:rPr>
              <a:t>These spiritual forces have an impact upon the world. Paul says these forces are in the “</a:t>
            </a:r>
            <a:r>
              <a:rPr lang="en-US" sz="1050" i="1" dirty="0">
                <a:ea typeface="Times New Roman" panose="02020603050405020304" pitchFamily="18" charset="0"/>
              </a:rPr>
              <a:t>heavenly realms</a:t>
            </a:r>
            <a:r>
              <a:rPr lang="en-US" sz="1050" dirty="0">
                <a:ea typeface="Times New Roman" panose="02020603050405020304" pitchFamily="18" charset="0"/>
              </a:rPr>
              <a:t>” meaning that they are not on earth and therefore a physical reality, but are heavenly, spiritual – non-spatial. </a:t>
            </a:r>
          </a:p>
          <a:p>
            <a:r>
              <a:rPr lang="en-US" sz="1050" dirty="0">
                <a:ea typeface="Times New Roman" panose="02020603050405020304" pitchFamily="18" charset="0"/>
              </a:rPr>
              <a:t> </a:t>
            </a:r>
          </a:p>
          <a:p>
            <a:pPr marL="171450"/>
            <a:r>
              <a:rPr lang="en-US" sz="1050" dirty="0">
                <a:ea typeface="Times New Roman" panose="02020603050405020304" pitchFamily="18" charset="0"/>
              </a:rPr>
              <a:t>“As for you, you were dead in your transgressions and sins, in which you used to live when you followed the ways of this world and of the ruler of the kingdom of the air, the spirit who is now at work in those who are disobedient.” [2:1-2]</a:t>
            </a:r>
          </a:p>
        </p:txBody>
      </p:sp>
      <p:sp>
        <p:nvSpPr>
          <p:cNvPr id="33" name="TextBox 32">
            <a:extLst>
              <a:ext uri="{FF2B5EF4-FFF2-40B4-BE49-F238E27FC236}">
                <a16:creationId xmlns:a16="http://schemas.microsoft.com/office/drawing/2014/main" id="{19431440-E8C7-510F-EA17-C766670BD318}"/>
              </a:ext>
            </a:extLst>
          </p:cNvPr>
          <p:cNvSpPr txBox="1"/>
          <p:nvPr/>
        </p:nvSpPr>
        <p:spPr>
          <a:xfrm>
            <a:off x="8962640" y="7084368"/>
            <a:ext cx="359160" cy="230832"/>
          </a:xfrm>
          <a:prstGeom prst="rect">
            <a:avLst/>
          </a:prstGeom>
          <a:noFill/>
        </p:spPr>
        <p:txBody>
          <a:bodyPr wrap="square" rtlCol="0">
            <a:spAutoFit/>
          </a:bodyPr>
          <a:lstStyle/>
          <a:p>
            <a:r>
              <a:rPr lang="en-US" sz="900" dirty="0"/>
              <a:t>9.</a:t>
            </a:r>
          </a:p>
        </p:txBody>
      </p:sp>
      <p:sp>
        <p:nvSpPr>
          <p:cNvPr id="34" name="TextBox 33">
            <a:extLst>
              <a:ext uri="{FF2B5EF4-FFF2-40B4-BE49-F238E27FC236}">
                <a16:creationId xmlns:a16="http://schemas.microsoft.com/office/drawing/2014/main" id="{F5AF8A0C-6DFB-4DA9-B24D-F2F8B4DB98B4}"/>
              </a:ext>
            </a:extLst>
          </p:cNvPr>
          <p:cNvSpPr txBox="1"/>
          <p:nvPr/>
        </p:nvSpPr>
        <p:spPr>
          <a:xfrm>
            <a:off x="130920" y="7236768"/>
            <a:ext cx="359160" cy="230832"/>
          </a:xfrm>
          <a:prstGeom prst="rect">
            <a:avLst/>
          </a:prstGeom>
          <a:noFill/>
        </p:spPr>
        <p:txBody>
          <a:bodyPr wrap="square" rtlCol="0">
            <a:spAutoFit/>
          </a:bodyPr>
          <a:lstStyle/>
          <a:p>
            <a:r>
              <a:rPr lang="en-US" sz="900" dirty="0"/>
              <a:t>4.</a:t>
            </a:r>
          </a:p>
        </p:txBody>
      </p:sp>
      <p:sp>
        <p:nvSpPr>
          <p:cNvPr id="36" name="TextBox 35">
            <a:extLst>
              <a:ext uri="{FF2B5EF4-FFF2-40B4-BE49-F238E27FC236}">
                <a16:creationId xmlns:a16="http://schemas.microsoft.com/office/drawing/2014/main" id="{ADE7A081-E43A-5B83-0D8D-02CF652E2341}"/>
              </a:ext>
            </a:extLst>
          </p:cNvPr>
          <p:cNvSpPr txBox="1"/>
          <p:nvPr/>
        </p:nvSpPr>
        <p:spPr>
          <a:xfrm>
            <a:off x="5035551" y="-125693"/>
            <a:ext cx="4248783" cy="2800767"/>
          </a:xfrm>
          <a:prstGeom prst="rect">
            <a:avLst/>
          </a:prstGeom>
          <a:noFill/>
        </p:spPr>
        <p:txBody>
          <a:bodyPr wrap="square">
            <a:spAutoFit/>
          </a:bodyPr>
          <a:lstStyle/>
          <a:p>
            <a:pPr marL="804863" lvl="4" indent="-176213">
              <a:buFontTx/>
              <a:buChar char="-"/>
            </a:pPr>
            <a:endParaRPr lang="en-US" sz="1100" dirty="0"/>
          </a:p>
          <a:p>
            <a:pPr marL="352425" lvl="4" indent="-176213">
              <a:buFontTx/>
              <a:buChar char="-"/>
            </a:pPr>
            <a:r>
              <a:rPr lang="en-US" sz="1100" i="1" dirty="0"/>
              <a:t>“you, being rooted and ESTABLISHED in love…”</a:t>
            </a:r>
          </a:p>
          <a:p>
            <a:pPr marL="744538" lvl="4" indent="-171450">
              <a:buFontTx/>
              <a:buChar char="-"/>
            </a:pPr>
            <a:r>
              <a:rPr lang="en-US" sz="1100" dirty="0"/>
              <a:t>Established or “grounded” is an architectural term referring to the foundations on which we build.</a:t>
            </a:r>
          </a:p>
          <a:p>
            <a:pPr marL="744538" lvl="4" indent="-171450">
              <a:buFontTx/>
              <a:buChar char="-"/>
            </a:pPr>
            <a:r>
              <a:rPr lang="en-US" sz="1100" dirty="0"/>
              <a:t>In a loving relationship with Christ, we are able to withstand the storms, persecution and battles of church planting. The task to speak the mystery of Christ to the rulers and authorities of the air means that we must be firmly grounded in the love of Christ.</a:t>
            </a:r>
          </a:p>
          <a:p>
            <a:pPr marL="9525" lvl="4"/>
            <a:endParaRPr lang="en-US" sz="1100" dirty="0"/>
          </a:p>
          <a:p>
            <a:pPr marL="9525" lvl="4"/>
            <a:r>
              <a:rPr lang="en-US" sz="1100" dirty="0"/>
              <a:t>C. Grasp [3:18-19a]</a:t>
            </a:r>
          </a:p>
          <a:p>
            <a:pPr marL="176213" lvl="3"/>
            <a:r>
              <a:rPr lang="en-US" sz="1100" dirty="0"/>
              <a:t>4 dimensions of Christ’s love: wide (no one can escape the overflow);</a:t>
            </a:r>
          </a:p>
          <a:p>
            <a:pPr marL="176213" lvl="4"/>
            <a:r>
              <a:rPr lang="en-US" sz="1100" dirty="0"/>
              <a:t>long (lasts for eternity); high (God himself is touchable, and speaks into our lives); deep (nothing can keep His love from penetrating our hearts)</a:t>
            </a:r>
          </a:p>
        </p:txBody>
      </p:sp>
      <p:sp>
        <p:nvSpPr>
          <p:cNvPr id="37" name="Rectangle 36">
            <a:extLst>
              <a:ext uri="{FF2B5EF4-FFF2-40B4-BE49-F238E27FC236}">
                <a16:creationId xmlns:a16="http://schemas.microsoft.com/office/drawing/2014/main" id="{BE423B29-A7D4-7745-B48B-92BAB793AB86}"/>
              </a:ext>
            </a:extLst>
          </p:cNvPr>
          <p:cNvSpPr/>
          <p:nvPr/>
        </p:nvSpPr>
        <p:spPr>
          <a:xfrm>
            <a:off x="5035551" y="2675074"/>
            <a:ext cx="4307730" cy="2192908"/>
          </a:xfrm>
          <a:prstGeom prst="rect">
            <a:avLst/>
          </a:prstGeom>
        </p:spPr>
        <p:txBody>
          <a:bodyPr wrap="square">
            <a:spAutoFit/>
          </a:bodyPr>
          <a:lstStyle/>
          <a:p>
            <a:pPr marL="352425" indent="-165100">
              <a:buFontTx/>
              <a:buChar char="-"/>
            </a:pPr>
            <a:r>
              <a:rPr lang="en-US" sz="1050" dirty="0">
                <a:ea typeface="Times New Roman" panose="02020603050405020304" pitchFamily="18" charset="0"/>
              </a:rPr>
              <a:t>To know this love that surpasses knowledge </a:t>
            </a:r>
          </a:p>
          <a:p>
            <a:pPr marL="517525" indent="-165100">
              <a:buFontTx/>
              <a:buChar char="-"/>
            </a:pPr>
            <a:r>
              <a:rPr lang="en-US" sz="1050" dirty="0">
                <a:ea typeface="Times New Roman" panose="02020603050405020304" pitchFamily="18" charset="0"/>
              </a:rPr>
              <a:t>To know means to know relationally, experientially</a:t>
            </a:r>
          </a:p>
          <a:p>
            <a:pPr marL="517525" indent="-165100">
              <a:buFontTx/>
              <a:buChar char="-"/>
            </a:pPr>
            <a:r>
              <a:rPr lang="en-US" sz="1050" dirty="0">
                <a:ea typeface="Times New Roman" panose="02020603050405020304" pitchFamily="18" charset="0"/>
              </a:rPr>
              <a:t>Knowledge only “knows” in the brain and can only go so far. By the Spirit’s power, we can know the love of Christ with our whole being.</a:t>
            </a:r>
          </a:p>
          <a:p>
            <a:pPr marL="7938"/>
            <a:endParaRPr lang="en-US" sz="1050" dirty="0">
              <a:ea typeface="Times New Roman" panose="02020603050405020304" pitchFamily="18" charset="0"/>
            </a:endParaRPr>
          </a:p>
          <a:p>
            <a:pPr marL="7938"/>
            <a:r>
              <a:rPr lang="en-US" sz="1050" dirty="0">
                <a:ea typeface="Times New Roman" panose="02020603050405020304" pitchFamily="18" charset="0"/>
              </a:rPr>
              <a:t>D. Fullness [3:19b]</a:t>
            </a:r>
          </a:p>
          <a:p>
            <a:pPr marL="344488" indent="-163513">
              <a:buFontTx/>
              <a:buChar char="-"/>
            </a:pPr>
            <a:r>
              <a:rPr lang="en-US" sz="1050" dirty="0"/>
              <a:t>There are no empty spaces where God is concerned. God wants us to experience His fullness. God sends the Holy Spirit to fill us completely with God Himself. </a:t>
            </a:r>
          </a:p>
          <a:p>
            <a:pPr marL="344488" indent="-163513">
              <a:buFontTx/>
              <a:buChar char="-"/>
            </a:pPr>
            <a:r>
              <a:rPr lang="en-US" sz="1050" dirty="0"/>
              <a:t>God doesn’t play games. He doesn’t fill partially for some and more for others. He fills completely with “every spiritual blessing in Christ Jesus.” [1:3]</a:t>
            </a:r>
          </a:p>
        </p:txBody>
      </p:sp>
    </p:spTree>
    <p:extLst>
      <p:ext uri="{BB962C8B-B14F-4D97-AF65-F5344CB8AC3E}">
        <p14:creationId xmlns:p14="http://schemas.microsoft.com/office/powerpoint/2010/main" val="18078486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9">
            <a:extLst>
              <a:ext uri="{FF2B5EF4-FFF2-40B4-BE49-F238E27FC236}">
                <a16:creationId xmlns:a16="http://schemas.microsoft.com/office/drawing/2014/main" id="{354C462C-B1A5-744C-ABF3-ED08A821763E}"/>
              </a:ext>
            </a:extLst>
          </p:cNvPr>
          <p:cNvSpPr>
            <a:spLocks noChangeArrowheads="1"/>
          </p:cNvSpPr>
          <p:nvPr/>
        </p:nvSpPr>
        <p:spPr bwMode="auto">
          <a:xfrm>
            <a:off x="8591" y="0"/>
            <a:ext cx="932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9" name="Rectangle 8">
            <a:extLst>
              <a:ext uri="{FF2B5EF4-FFF2-40B4-BE49-F238E27FC236}">
                <a16:creationId xmlns:a16="http://schemas.microsoft.com/office/drawing/2014/main" id="{AD77CF87-129A-B44A-8DD0-63E8007E0431}"/>
              </a:ext>
            </a:extLst>
          </p:cNvPr>
          <p:cNvSpPr>
            <a:spLocks noChangeArrowheads="1"/>
          </p:cNvSpPr>
          <p:nvPr/>
        </p:nvSpPr>
        <p:spPr bwMode="auto">
          <a:xfrm>
            <a:off x="0" y="0"/>
            <a:ext cx="932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0" name="Rectangle 9">
            <a:extLst>
              <a:ext uri="{FF2B5EF4-FFF2-40B4-BE49-F238E27FC236}">
                <a16:creationId xmlns:a16="http://schemas.microsoft.com/office/drawing/2014/main" id="{8AB753C9-9D6F-5541-AE75-C9BBF40F10A4}"/>
              </a:ext>
            </a:extLst>
          </p:cNvPr>
          <p:cNvSpPr>
            <a:spLocks noChangeArrowheads="1"/>
          </p:cNvSpPr>
          <p:nvPr/>
        </p:nvSpPr>
        <p:spPr bwMode="auto">
          <a:xfrm>
            <a:off x="0" y="457200"/>
            <a:ext cx="932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2" name="Rectangle 11">
            <a:extLst>
              <a:ext uri="{FF2B5EF4-FFF2-40B4-BE49-F238E27FC236}">
                <a16:creationId xmlns:a16="http://schemas.microsoft.com/office/drawing/2014/main" id="{BFDB197C-11F3-EE49-B1CF-E1429A874B5E}"/>
              </a:ext>
            </a:extLst>
          </p:cNvPr>
          <p:cNvSpPr>
            <a:spLocks noChangeArrowheads="1"/>
          </p:cNvSpPr>
          <p:nvPr/>
        </p:nvSpPr>
        <p:spPr bwMode="auto">
          <a:xfrm>
            <a:off x="0" y="0"/>
            <a:ext cx="932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4" name="TextBox 93">
            <a:extLst>
              <a:ext uri="{FF2B5EF4-FFF2-40B4-BE49-F238E27FC236}">
                <a16:creationId xmlns:a16="http://schemas.microsoft.com/office/drawing/2014/main" id="{6DACF847-D624-EC46-BCFA-49FD10DDE56B}"/>
              </a:ext>
            </a:extLst>
          </p:cNvPr>
          <p:cNvSpPr txBox="1"/>
          <p:nvPr/>
        </p:nvSpPr>
        <p:spPr>
          <a:xfrm>
            <a:off x="0" y="7084368"/>
            <a:ext cx="359160" cy="230832"/>
          </a:xfrm>
          <a:prstGeom prst="rect">
            <a:avLst/>
          </a:prstGeom>
          <a:noFill/>
        </p:spPr>
        <p:txBody>
          <a:bodyPr wrap="square" rtlCol="0">
            <a:spAutoFit/>
          </a:bodyPr>
          <a:lstStyle/>
          <a:p>
            <a:r>
              <a:rPr lang="en-US" sz="900" dirty="0"/>
              <a:t>8.</a:t>
            </a:r>
          </a:p>
        </p:txBody>
      </p:sp>
      <p:sp>
        <p:nvSpPr>
          <p:cNvPr id="2" name="TextBox 1">
            <a:extLst>
              <a:ext uri="{FF2B5EF4-FFF2-40B4-BE49-F238E27FC236}">
                <a16:creationId xmlns:a16="http://schemas.microsoft.com/office/drawing/2014/main" id="{C8E62C68-8CF8-5673-65F3-C990B634068D}"/>
              </a:ext>
            </a:extLst>
          </p:cNvPr>
          <p:cNvSpPr txBox="1"/>
          <p:nvPr/>
        </p:nvSpPr>
        <p:spPr>
          <a:xfrm>
            <a:off x="9062210" y="7084368"/>
            <a:ext cx="359160" cy="230832"/>
          </a:xfrm>
          <a:prstGeom prst="rect">
            <a:avLst/>
          </a:prstGeom>
          <a:noFill/>
        </p:spPr>
        <p:txBody>
          <a:bodyPr wrap="square" rtlCol="0">
            <a:spAutoFit/>
          </a:bodyPr>
          <a:lstStyle/>
          <a:p>
            <a:r>
              <a:rPr lang="en-US" sz="900" dirty="0"/>
              <a:t>5.</a:t>
            </a:r>
          </a:p>
        </p:txBody>
      </p:sp>
      <p:pic>
        <p:nvPicPr>
          <p:cNvPr id="3" name="Picture 2" descr="DD01523_[1]">
            <a:extLst>
              <a:ext uri="{FF2B5EF4-FFF2-40B4-BE49-F238E27FC236}">
                <a16:creationId xmlns:a16="http://schemas.microsoft.com/office/drawing/2014/main" id="{1732AD9B-0C7C-2141-CCAF-AD7C5E4C1781}"/>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6074168" y="394614"/>
            <a:ext cx="405496" cy="182031"/>
          </a:xfrm>
          <a:prstGeom prst="rect">
            <a:avLst/>
          </a:prstGeom>
          <a:solidFill>
            <a:srgbClr val="CCFFCC">
              <a:alpha val="52000"/>
            </a:srgbClr>
          </a:solidFill>
          <a:ln>
            <a:noFill/>
          </a:ln>
        </p:spPr>
      </p:pic>
      <p:grpSp>
        <p:nvGrpSpPr>
          <p:cNvPr id="4" name="Canvas 76">
            <a:extLst>
              <a:ext uri="{FF2B5EF4-FFF2-40B4-BE49-F238E27FC236}">
                <a16:creationId xmlns:a16="http://schemas.microsoft.com/office/drawing/2014/main" id="{78CF0798-B74C-9E76-A10E-23B216391801}"/>
              </a:ext>
            </a:extLst>
          </p:cNvPr>
          <p:cNvGrpSpPr/>
          <p:nvPr/>
        </p:nvGrpSpPr>
        <p:grpSpPr>
          <a:xfrm>
            <a:off x="5676091" y="395127"/>
            <a:ext cx="399340" cy="181518"/>
            <a:chOff x="0" y="0"/>
            <a:chExt cx="558800" cy="254000"/>
          </a:xfrm>
        </p:grpSpPr>
        <p:sp>
          <p:nvSpPr>
            <p:cNvPr id="5" name="Rectangle 4">
              <a:extLst>
                <a:ext uri="{FF2B5EF4-FFF2-40B4-BE49-F238E27FC236}">
                  <a16:creationId xmlns:a16="http://schemas.microsoft.com/office/drawing/2014/main" id="{4FE3AC38-6B22-01A5-9830-688DBF1B62F0}"/>
                </a:ext>
              </a:extLst>
            </p:cNvPr>
            <p:cNvSpPr/>
            <p:nvPr/>
          </p:nvSpPr>
          <p:spPr>
            <a:xfrm>
              <a:off x="0" y="0"/>
              <a:ext cx="558800" cy="254000"/>
            </a:xfrm>
            <a:prstGeom prst="rect">
              <a:avLst/>
            </a:prstGeom>
            <a:solidFill>
              <a:srgbClr val="99CCFF">
                <a:alpha val="60001"/>
              </a:srgbClr>
            </a:solidFill>
            <a:ln>
              <a:noFill/>
            </a:ln>
          </p:spPr>
        </p:sp>
        <p:sp>
          <p:nvSpPr>
            <p:cNvPr id="6" name="Freeform 5">
              <a:extLst>
                <a:ext uri="{FF2B5EF4-FFF2-40B4-BE49-F238E27FC236}">
                  <a16:creationId xmlns:a16="http://schemas.microsoft.com/office/drawing/2014/main" id="{AACC4F66-4028-A252-F557-62255869665B}"/>
                </a:ext>
              </a:extLst>
            </p:cNvPr>
            <p:cNvSpPr>
              <a:spLocks noRot="1" noChangeAspect="1" noEditPoints="1" noChangeArrowheads="1" noChangeShapeType="1" noTextEdit="1"/>
            </p:cNvSpPr>
            <p:nvPr/>
          </p:nvSpPr>
          <p:spPr bwMode="auto">
            <a:xfrm>
              <a:off x="17145" y="104775"/>
              <a:ext cx="81280" cy="80010"/>
            </a:xfrm>
            <a:custGeom>
              <a:avLst/>
              <a:gdLst>
                <a:gd name="T0" fmla="*/ 64 w 128"/>
                <a:gd name="T1" fmla="*/ 126 h 126"/>
                <a:gd name="T2" fmla="*/ 51 w 128"/>
                <a:gd name="T3" fmla="*/ 124 h 126"/>
                <a:gd name="T4" fmla="*/ 39 w 128"/>
                <a:gd name="T5" fmla="*/ 120 h 126"/>
                <a:gd name="T6" fmla="*/ 29 w 128"/>
                <a:gd name="T7" fmla="*/ 114 h 126"/>
                <a:gd name="T8" fmla="*/ 19 w 128"/>
                <a:gd name="T9" fmla="*/ 107 h 126"/>
                <a:gd name="T10" fmla="*/ 12 w 128"/>
                <a:gd name="T11" fmla="*/ 97 h 126"/>
                <a:gd name="T12" fmla="*/ 6 w 128"/>
                <a:gd name="T13" fmla="*/ 87 h 126"/>
                <a:gd name="T14" fmla="*/ 2 w 128"/>
                <a:gd name="T15" fmla="*/ 75 h 126"/>
                <a:gd name="T16" fmla="*/ 0 w 128"/>
                <a:gd name="T17" fmla="*/ 62 h 126"/>
                <a:gd name="T18" fmla="*/ 2 w 128"/>
                <a:gd name="T19" fmla="*/ 49 h 126"/>
                <a:gd name="T20" fmla="*/ 6 w 128"/>
                <a:gd name="T21" fmla="*/ 38 h 126"/>
                <a:gd name="T22" fmla="*/ 12 w 128"/>
                <a:gd name="T23" fmla="*/ 28 h 126"/>
                <a:gd name="T24" fmla="*/ 19 w 128"/>
                <a:gd name="T25" fmla="*/ 18 h 126"/>
                <a:gd name="T26" fmla="*/ 29 w 128"/>
                <a:gd name="T27" fmla="*/ 11 h 126"/>
                <a:gd name="T28" fmla="*/ 39 w 128"/>
                <a:gd name="T29" fmla="*/ 4 h 126"/>
                <a:gd name="T30" fmla="*/ 51 w 128"/>
                <a:gd name="T31" fmla="*/ 1 h 126"/>
                <a:gd name="T32" fmla="*/ 64 w 128"/>
                <a:gd name="T33" fmla="*/ 0 h 126"/>
                <a:gd name="T34" fmla="*/ 77 w 128"/>
                <a:gd name="T35" fmla="*/ 1 h 126"/>
                <a:gd name="T36" fmla="*/ 89 w 128"/>
                <a:gd name="T37" fmla="*/ 4 h 126"/>
                <a:gd name="T38" fmla="*/ 99 w 128"/>
                <a:gd name="T39" fmla="*/ 11 h 126"/>
                <a:gd name="T40" fmla="*/ 109 w 128"/>
                <a:gd name="T41" fmla="*/ 18 h 126"/>
                <a:gd name="T42" fmla="*/ 116 w 128"/>
                <a:gd name="T43" fmla="*/ 28 h 126"/>
                <a:gd name="T44" fmla="*/ 123 w 128"/>
                <a:gd name="T45" fmla="*/ 38 h 126"/>
                <a:gd name="T46" fmla="*/ 126 w 128"/>
                <a:gd name="T47" fmla="*/ 49 h 126"/>
                <a:gd name="T48" fmla="*/ 128 w 128"/>
                <a:gd name="T49" fmla="*/ 62 h 126"/>
                <a:gd name="T50" fmla="*/ 126 w 128"/>
                <a:gd name="T51" fmla="*/ 75 h 126"/>
                <a:gd name="T52" fmla="*/ 123 w 128"/>
                <a:gd name="T53" fmla="*/ 87 h 126"/>
                <a:gd name="T54" fmla="*/ 116 w 128"/>
                <a:gd name="T55" fmla="*/ 97 h 126"/>
                <a:gd name="T56" fmla="*/ 109 w 128"/>
                <a:gd name="T57" fmla="*/ 107 h 126"/>
                <a:gd name="T58" fmla="*/ 99 w 128"/>
                <a:gd name="T59" fmla="*/ 114 h 126"/>
                <a:gd name="T60" fmla="*/ 89 w 128"/>
                <a:gd name="T61" fmla="*/ 120 h 126"/>
                <a:gd name="T62" fmla="*/ 77 w 128"/>
                <a:gd name="T63" fmla="*/ 124 h 126"/>
                <a:gd name="T64" fmla="*/ 64 w 128"/>
                <a:gd name="T65" fmla="*/ 126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8" h="126">
                  <a:moveTo>
                    <a:pt x="64" y="126"/>
                  </a:moveTo>
                  <a:lnTo>
                    <a:pt x="51" y="124"/>
                  </a:lnTo>
                  <a:lnTo>
                    <a:pt x="39" y="120"/>
                  </a:lnTo>
                  <a:lnTo>
                    <a:pt x="29" y="114"/>
                  </a:lnTo>
                  <a:lnTo>
                    <a:pt x="19" y="107"/>
                  </a:lnTo>
                  <a:lnTo>
                    <a:pt x="12" y="97"/>
                  </a:lnTo>
                  <a:lnTo>
                    <a:pt x="6" y="87"/>
                  </a:lnTo>
                  <a:lnTo>
                    <a:pt x="2" y="75"/>
                  </a:lnTo>
                  <a:lnTo>
                    <a:pt x="0" y="62"/>
                  </a:lnTo>
                  <a:lnTo>
                    <a:pt x="2" y="49"/>
                  </a:lnTo>
                  <a:lnTo>
                    <a:pt x="6" y="38"/>
                  </a:lnTo>
                  <a:lnTo>
                    <a:pt x="12" y="28"/>
                  </a:lnTo>
                  <a:lnTo>
                    <a:pt x="19" y="18"/>
                  </a:lnTo>
                  <a:lnTo>
                    <a:pt x="29" y="11"/>
                  </a:lnTo>
                  <a:lnTo>
                    <a:pt x="39" y="4"/>
                  </a:lnTo>
                  <a:lnTo>
                    <a:pt x="51" y="1"/>
                  </a:lnTo>
                  <a:lnTo>
                    <a:pt x="64" y="0"/>
                  </a:lnTo>
                  <a:lnTo>
                    <a:pt x="77" y="1"/>
                  </a:lnTo>
                  <a:lnTo>
                    <a:pt x="89" y="4"/>
                  </a:lnTo>
                  <a:lnTo>
                    <a:pt x="99" y="11"/>
                  </a:lnTo>
                  <a:lnTo>
                    <a:pt x="109" y="18"/>
                  </a:lnTo>
                  <a:lnTo>
                    <a:pt x="116" y="28"/>
                  </a:lnTo>
                  <a:lnTo>
                    <a:pt x="123" y="38"/>
                  </a:lnTo>
                  <a:lnTo>
                    <a:pt x="126" y="49"/>
                  </a:lnTo>
                  <a:lnTo>
                    <a:pt x="128" y="62"/>
                  </a:lnTo>
                  <a:lnTo>
                    <a:pt x="126" y="75"/>
                  </a:lnTo>
                  <a:lnTo>
                    <a:pt x="123" y="87"/>
                  </a:lnTo>
                  <a:lnTo>
                    <a:pt x="116" y="97"/>
                  </a:lnTo>
                  <a:lnTo>
                    <a:pt x="109" y="107"/>
                  </a:lnTo>
                  <a:lnTo>
                    <a:pt x="99" y="114"/>
                  </a:lnTo>
                  <a:lnTo>
                    <a:pt x="89" y="120"/>
                  </a:lnTo>
                  <a:lnTo>
                    <a:pt x="77" y="124"/>
                  </a:lnTo>
                  <a:lnTo>
                    <a:pt x="64" y="1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7" name="Freeform 6">
              <a:extLst>
                <a:ext uri="{FF2B5EF4-FFF2-40B4-BE49-F238E27FC236}">
                  <a16:creationId xmlns:a16="http://schemas.microsoft.com/office/drawing/2014/main" id="{A24107BE-BE73-E4D3-91EE-370519473C9B}"/>
                </a:ext>
              </a:extLst>
            </p:cNvPr>
            <p:cNvSpPr>
              <a:spLocks noRot="1" noChangeAspect="1" noEditPoints="1" noChangeArrowheads="1" noChangeShapeType="1" noTextEdit="1"/>
            </p:cNvSpPr>
            <p:nvPr/>
          </p:nvSpPr>
          <p:spPr bwMode="auto">
            <a:xfrm>
              <a:off x="142240" y="36830"/>
              <a:ext cx="57150" cy="55880"/>
            </a:xfrm>
            <a:custGeom>
              <a:avLst/>
              <a:gdLst>
                <a:gd name="T0" fmla="*/ 45 w 90"/>
                <a:gd name="T1" fmla="*/ 88 h 88"/>
                <a:gd name="T2" fmla="*/ 36 w 90"/>
                <a:gd name="T3" fmla="*/ 87 h 88"/>
                <a:gd name="T4" fmla="*/ 27 w 90"/>
                <a:gd name="T5" fmla="*/ 85 h 88"/>
                <a:gd name="T6" fmla="*/ 20 w 90"/>
                <a:gd name="T7" fmla="*/ 81 h 88"/>
                <a:gd name="T8" fmla="*/ 13 w 90"/>
                <a:gd name="T9" fmla="*/ 75 h 88"/>
                <a:gd name="T10" fmla="*/ 7 w 90"/>
                <a:gd name="T11" fmla="*/ 68 h 88"/>
                <a:gd name="T12" fmla="*/ 3 w 90"/>
                <a:gd name="T13" fmla="*/ 61 h 88"/>
                <a:gd name="T14" fmla="*/ 1 w 90"/>
                <a:gd name="T15" fmla="*/ 53 h 88"/>
                <a:gd name="T16" fmla="*/ 0 w 90"/>
                <a:gd name="T17" fmla="*/ 44 h 88"/>
                <a:gd name="T18" fmla="*/ 1 w 90"/>
                <a:gd name="T19" fmla="*/ 36 h 88"/>
                <a:gd name="T20" fmla="*/ 3 w 90"/>
                <a:gd name="T21" fmla="*/ 27 h 88"/>
                <a:gd name="T22" fmla="*/ 7 w 90"/>
                <a:gd name="T23" fmla="*/ 20 h 88"/>
                <a:gd name="T24" fmla="*/ 13 w 90"/>
                <a:gd name="T25" fmla="*/ 13 h 88"/>
                <a:gd name="T26" fmla="*/ 20 w 90"/>
                <a:gd name="T27" fmla="*/ 7 h 88"/>
                <a:gd name="T28" fmla="*/ 27 w 90"/>
                <a:gd name="T29" fmla="*/ 3 h 88"/>
                <a:gd name="T30" fmla="*/ 36 w 90"/>
                <a:gd name="T31" fmla="*/ 2 h 88"/>
                <a:gd name="T32" fmla="*/ 45 w 90"/>
                <a:gd name="T33" fmla="*/ 0 h 88"/>
                <a:gd name="T34" fmla="*/ 53 w 90"/>
                <a:gd name="T35" fmla="*/ 2 h 88"/>
                <a:gd name="T36" fmla="*/ 62 w 90"/>
                <a:gd name="T37" fmla="*/ 3 h 88"/>
                <a:gd name="T38" fmla="*/ 69 w 90"/>
                <a:gd name="T39" fmla="*/ 7 h 88"/>
                <a:gd name="T40" fmla="*/ 77 w 90"/>
                <a:gd name="T41" fmla="*/ 13 h 88"/>
                <a:gd name="T42" fmla="*/ 82 w 90"/>
                <a:gd name="T43" fmla="*/ 20 h 88"/>
                <a:gd name="T44" fmla="*/ 87 w 90"/>
                <a:gd name="T45" fmla="*/ 27 h 88"/>
                <a:gd name="T46" fmla="*/ 88 w 90"/>
                <a:gd name="T47" fmla="*/ 36 h 88"/>
                <a:gd name="T48" fmla="*/ 90 w 90"/>
                <a:gd name="T49" fmla="*/ 44 h 88"/>
                <a:gd name="T50" fmla="*/ 88 w 90"/>
                <a:gd name="T51" fmla="*/ 53 h 88"/>
                <a:gd name="T52" fmla="*/ 87 w 90"/>
                <a:gd name="T53" fmla="*/ 61 h 88"/>
                <a:gd name="T54" fmla="*/ 82 w 90"/>
                <a:gd name="T55" fmla="*/ 68 h 88"/>
                <a:gd name="T56" fmla="*/ 77 w 90"/>
                <a:gd name="T57" fmla="*/ 75 h 88"/>
                <a:gd name="T58" fmla="*/ 69 w 90"/>
                <a:gd name="T59" fmla="*/ 81 h 88"/>
                <a:gd name="T60" fmla="*/ 62 w 90"/>
                <a:gd name="T61" fmla="*/ 85 h 88"/>
                <a:gd name="T62" fmla="*/ 53 w 90"/>
                <a:gd name="T63" fmla="*/ 87 h 88"/>
                <a:gd name="T64" fmla="*/ 45 w 90"/>
                <a:gd name="T65" fmla="*/ 88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0" h="88">
                  <a:moveTo>
                    <a:pt x="45" y="88"/>
                  </a:moveTo>
                  <a:lnTo>
                    <a:pt x="36" y="87"/>
                  </a:lnTo>
                  <a:lnTo>
                    <a:pt x="27" y="85"/>
                  </a:lnTo>
                  <a:lnTo>
                    <a:pt x="20" y="81"/>
                  </a:lnTo>
                  <a:lnTo>
                    <a:pt x="13" y="75"/>
                  </a:lnTo>
                  <a:lnTo>
                    <a:pt x="7" y="68"/>
                  </a:lnTo>
                  <a:lnTo>
                    <a:pt x="3" y="61"/>
                  </a:lnTo>
                  <a:lnTo>
                    <a:pt x="1" y="53"/>
                  </a:lnTo>
                  <a:lnTo>
                    <a:pt x="0" y="44"/>
                  </a:lnTo>
                  <a:lnTo>
                    <a:pt x="1" y="36"/>
                  </a:lnTo>
                  <a:lnTo>
                    <a:pt x="3" y="27"/>
                  </a:lnTo>
                  <a:lnTo>
                    <a:pt x="7" y="20"/>
                  </a:lnTo>
                  <a:lnTo>
                    <a:pt x="13" y="13"/>
                  </a:lnTo>
                  <a:lnTo>
                    <a:pt x="20" y="7"/>
                  </a:lnTo>
                  <a:lnTo>
                    <a:pt x="27" y="3"/>
                  </a:lnTo>
                  <a:lnTo>
                    <a:pt x="36" y="2"/>
                  </a:lnTo>
                  <a:lnTo>
                    <a:pt x="45" y="0"/>
                  </a:lnTo>
                  <a:lnTo>
                    <a:pt x="53" y="2"/>
                  </a:lnTo>
                  <a:lnTo>
                    <a:pt x="62" y="3"/>
                  </a:lnTo>
                  <a:lnTo>
                    <a:pt x="69" y="7"/>
                  </a:lnTo>
                  <a:lnTo>
                    <a:pt x="77" y="13"/>
                  </a:lnTo>
                  <a:lnTo>
                    <a:pt x="82" y="20"/>
                  </a:lnTo>
                  <a:lnTo>
                    <a:pt x="87" y="27"/>
                  </a:lnTo>
                  <a:lnTo>
                    <a:pt x="88" y="36"/>
                  </a:lnTo>
                  <a:lnTo>
                    <a:pt x="90" y="44"/>
                  </a:lnTo>
                  <a:lnTo>
                    <a:pt x="88" y="53"/>
                  </a:lnTo>
                  <a:lnTo>
                    <a:pt x="87" y="61"/>
                  </a:lnTo>
                  <a:lnTo>
                    <a:pt x="82" y="68"/>
                  </a:lnTo>
                  <a:lnTo>
                    <a:pt x="77" y="75"/>
                  </a:lnTo>
                  <a:lnTo>
                    <a:pt x="69" y="81"/>
                  </a:lnTo>
                  <a:lnTo>
                    <a:pt x="62" y="85"/>
                  </a:lnTo>
                  <a:lnTo>
                    <a:pt x="53" y="87"/>
                  </a:lnTo>
                  <a:lnTo>
                    <a:pt x="45" y="8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1" name="Freeform 10">
              <a:extLst>
                <a:ext uri="{FF2B5EF4-FFF2-40B4-BE49-F238E27FC236}">
                  <a16:creationId xmlns:a16="http://schemas.microsoft.com/office/drawing/2014/main" id="{99E95F9B-8BC0-DEAE-1FA1-731B65A6D04C}"/>
                </a:ext>
              </a:extLst>
            </p:cNvPr>
            <p:cNvSpPr>
              <a:spLocks noRot="1" noChangeAspect="1" noEditPoints="1" noChangeArrowheads="1" noChangeShapeType="1" noTextEdit="1"/>
            </p:cNvSpPr>
            <p:nvPr/>
          </p:nvSpPr>
          <p:spPr bwMode="auto">
            <a:xfrm>
              <a:off x="281940" y="3810"/>
              <a:ext cx="40005" cy="40640"/>
            </a:xfrm>
            <a:custGeom>
              <a:avLst/>
              <a:gdLst>
                <a:gd name="T0" fmla="*/ 31 w 63"/>
                <a:gd name="T1" fmla="*/ 64 h 64"/>
                <a:gd name="T2" fmla="*/ 20 w 63"/>
                <a:gd name="T3" fmla="*/ 61 h 64"/>
                <a:gd name="T4" fmla="*/ 10 w 63"/>
                <a:gd name="T5" fmla="*/ 54 h 64"/>
                <a:gd name="T6" fmla="*/ 3 w 63"/>
                <a:gd name="T7" fmla="*/ 44 h 64"/>
                <a:gd name="T8" fmla="*/ 0 w 63"/>
                <a:gd name="T9" fmla="*/ 31 h 64"/>
                <a:gd name="T10" fmla="*/ 3 w 63"/>
                <a:gd name="T11" fmla="*/ 18 h 64"/>
                <a:gd name="T12" fmla="*/ 10 w 63"/>
                <a:gd name="T13" fmla="*/ 8 h 64"/>
                <a:gd name="T14" fmla="*/ 20 w 63"/>
                <a:gd name="T15" fmla="*/ 3 h 64"/>
                <a:gd name="T16" fmla="*/ 31 w 63"/>
                <a:gd name="T17" fmla="*/ 0 h 64"/>
                <a:gd name="T18" fmla="*/ 44 w 63"/>
                <a:gd name="T19" fmla="*/ 3 h 64"/>
                <a:gd name="T20" fmla="*/ 55 w 63"/>
                <a:gd name="T21" fmla="*/ 8 h 64"/>
                <a:gd name="T22" fmla="*/ 60 w 63"/>
                <a:gd name="T23" fmla="*/ 18 h 64"/>
                <a:gd name="T24" fmla="*/ 63 w 63"/>
                <a:gd name="T25" fmla="*/ 31 h 64"/>
                <a:gd name="T26" fmla="*/ 60 w 63"/>
                <a:gd name="T27" fmla="*/ 44 h 64"/>
                <a:gd name="T28" fmla="*/ 55 w 63"/>
                <a:gd name="T29" fmla="*/ 54 h 64"/>
                <a:gd name="T30" fmla="*/ 44 w 63"/>
                <a:gd name="T31" fmla="*/ 61 h 64"/>
                <a:gd name="T32" fmla="*/ 31 w 63"/>
                <a:gd name="T33"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3" h="64">
                  <a:moveTo>
                    <a:pt x="31" y="64"/>
                  </a:moveTo>
                  <a:lnTo>
                    <a:pt x="20" y="61"/>
                  </a:lnTo>
                  <a:lnTo>
                    <a:pt x="10" y="54"/>
                  </a:lnTo>
                  <a:lnTo>
                    <a:pt x="3" y="44"/>
                  </a:lnTo>
                  <a:lnTo>
                    <a:pt x="0" y="31"/>
                  </a:lnTo>
                  <a:lnTo>
                    <a:pt x="3" y="18"/>
                  </a:lnTo>
                  <a:lnTo>
                    <a:pt x="10" y="8"/>
                  </a:lnTo>
                  <a:lnTo>
                    <a:pt x="20" y="3"/>
                  </a:lnTo>
                  <a:lnTo>
                    <a:pt x="31" y="0"/>
                  </a:lnTo>
                  <a:lnTo>
                    <a:pt x="44" y="3"/>
                  </a:lnTo>
                  <a:lnTo>
                    <a:pt x="55" y="8"/>
                  </a:lnTo>
                  <a:lnTo>
                    <a:pt x="60" y="18"/>
                  </a:lnTo>
                  <a:lnTo>
                    <a:pt x="63" y="31"/>
                  </a:lnTo>
                  <a:lnTo>
                    <a:pt x="60" y="44"/>
                  </a:lnTo>
                  <a:lnTo>
                    <a:pt x="55" y="54"/>
                  </a:lnTo>
                  <a:lnTo>
                    <a:pt x="44" y="61"/>
                  </a:lnTo>
                  <a:lnTo>
                    <a:pt x="31" y="6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63" name="Freeform 62">
              <a:extLst>
                <a:ext uri="{FF2B5EF4-FFF2-40B4-BE49-F238E27FC236}">
                  <a16:creationId xmlns:a16="http://schemas.microsoft.com/office/drawing/2014/main" id="{79C6FEC7-B2C3-A476-B914-1BDCEE4D144B}"/>
                </a:ext>
              </a:extLst>
            </p:cNvPr>
            <p:cNvSpPr>
              <a:spLocks noRot="1" noChangeAspect="1" noEditPoints="1" noChangeArrowheads="1" noChangeShapeType="1" noTextEdit="1"/>
            </p:cNvSpPr>
            <p:nvPr/>
          </p:nvSpPr>
          <p:spPr bwMode="auto">
            <a:xfrm>
              <a:off x="433705" y="0"/>
              <a:ext cx="29845" cy="28575"/>
            </a:xfrm>
            <a:custGeom>
              <a:avLst/>
              <a:gdLst>
                <a:gd name="T0" fmla="*/ 24 w 47"/>
                <a:gd name="T1" fmla="*/ 45 h 45"/>
                <a:gd name="T2" fmla="*/ 15 w 47"/>
                <a:gd name="T3" fmla="*/ 44 h 45"/>
                <a:gd name="T4" fmla="*/ 8 w 47"/>
                <a:gd name="T5" fmla="*/ 38 h 45"/>
                <a:gd name="T6" fmla="*/ 2 w 47"/>
                <a:gd name="T7" fmla="*/ 31 h 45"/>
                <a:gd name="T8" fmla="*/ 0 w 47"/>
                <a:gd name="T9" fmla="*/ 23 h 45"/>
                <a:gd name="T10" fmla="*/ 2 w 47"/>
                <a:gd name="T11" fmla="*/ 14 h 45"/>
                <a:gd name="T12" fmla="*/ 8 w 47"/>
                <a:gd name="T13" fmla="*/ 7 h 45"/>
                <a:gd name="T14" fmla="*/ 15 w 47"/>
                <a:gd name="T15" fmla="*/ 1 h 45"/>
                <a:gd name="T16" fmla="*/ 24 w 47"/>
                <a:gd name="T17" fmla="*/ 0 h 45"/>
                <a:gd name="T18" fmla="*/ 32 w 47"/>
                <a:gd name="T19" fmla="*/ 1 h 45"/>
                <a:gd name="T20" fmla="*/ 39 w 47"/>
                <a:gd name="T21" fmla="*/ 7 h 45"/>
                <a:gd name="T22" fmla="*/ 45 w 47"/>
                <a:gd name="T23" fmla="*/ 14 h 45"/>
                <a:gd name="T24" fmla="*/ 47 w 47"/>
                <a:gd name="T25" fmla="*/ 23 h 45"/>
                <a:gd name="T26" fmla="*/ 45 w 47"/>
                <a:gd name="T27" fmla="*/ 31 h 45"/>
                <a:gd name="T28" fmla="*/ 39 w 47"/>
                <a:gd name="T29" fmla="*/ 38 h 45"/>
                <a:gd name="T30" fmla="*/ 32 w 47"/>
                <a:gd name="T31" fmla="*/ 44 h 45"/>
                <a:gd name="T32" fmla="*/ 24 w 47"/>
                <a:gd name="T33" fmla="*/ 45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7" h="45">
                  <a:moveTo>
                    <a:pt x="24" y="45"/>
                  </a:moveTo>
                  <a:lnTo>
                    <a:pt x="15" y="44"/>
                  </a:lnTo>
                  <a:lnTo>
                    <a:pt x="8" y="38"/>
                  </a:lnTo>
                  <a:lnTo>
                    <a:pt x="2" y="31"/>
                  </a:lnTo>
                  <a:lnTo>
                    <a:pt x="0" y="23"/>
                  </a:lnTo>
                  <a:lnTo>
                    <a:pt x="2" y="14"/>
                  </a:lnTo>
                  <a:lnTo>
                    <a:pt x="8" y="7"/>
                  </a:lnTo>
                  <a:lnTo>
                    <a:pt x="15" y="1"/>
                  </a:lnTo>
                  <a:lnTo>
                    <a:pt x="24" y="0"/>
                  </a:lnTo>
                  <a:lnTo>
                    <a:pt x="32" y="1"/>
                  </a:lnTo>
                  <a:lnTo>
                    <a:pt x="39" y="7"/>
                  </a:lnTo>
                  <a:lnTo>
                    <a:pt x="45" y="14"/>
                  </a:lnTo>
                  <a:lnTo>
                    <a:pt x="47" y="23"/>
                  </a:lnTo>
                  <a:lnTo>
                    <a:pt x="45" y="31"/>
                  </a:lnTo>
                  <a:lnTo>
                    <a:pt x="39" y="38"/>
                  </a:lnTo>
                  <a:lnTo>
                    <a:pt x="32" y="44"/>
                  </a:lnTo>
                  <a:lnTo>
                    <a:pt x="24" y="4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66" name="Rectangle 65">
              <a:extLst>
                <a:ext uri="{FF2B5EF4-FFF2-40B4-BE49-F238E27FC236}">
                  <a16:creationId xmlns:a16="http://schemas.microsoft.com/office/drawing/2014/main" id="{AEBBB025-2580-6221-972B-DDDC6C76EFF0}"/>
                </a:ext>
              </a:extLst>
            </p:cNvPr>
            <p:cNvSpPr>
              <a:spLocks noRot="1" noChangeAspect="1" noEditPoints="1" noChangeArrowheads="1" noChangeShapeType="1" noTextEdit="1"/>
            </p:cNvSpPr>
            <p:nvPr/>
          </p:nvSpPr>
          <p:spPr bwMode="auto">
            <a:xfrm>
              <a:off x="0" y="215900"/>
              <a:ext cx="558800" cy="381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en-US"/>
            </a:p>
          </p:txBody>
        </p:sp>
      </p:grpSp>
      <p:sp>
        <p:nvSpPr>
          <p:cNvPr id="67" name="Rectangle 66">
            <a:extLst>
              <a:ext uri="{FF2B5EF4-FFF2-40B4-BE49-F238E27FC236}">
                <a16:creationId xmlns:a16="http://schemas.microsoft.com/office/drawing/2014/main" id="{3BDBD22F-7555-4809-7E81-5FC47BD55BAB}"/>
              </a:ext>
            </a:extLst>
          </p:cNvPr>
          <p:cNvSpPr/>
          <p:nvPr/>
        </p:nvSpPr>
        <p:spPr>
          <a:xfrm>
            <a:off x="6473508" y="230548"/>
            <a:ext cx="1762021" cy="461665"/>
          </a:xfrm>
          <a:prstGeom prst="rect">
            <a:avLst/>
          </a:prstGeom>
        </p:spPr>
        <p:txBody>
          <a:bodyPr wrap="none">
            <a:spAutoFit/>
          </a:bodyPr>
          <a:lstStyle/>
          <a:p>
            <a:r>
              <a:rPr lang="en-US" sz="1200" b="1" dirty="0">
                <a:latin typeface="Poor Richard" panose="02080502050505020702" pitchFamily="18" charset="77"/>
                <a:ea typeface="Times New Roman" panose="02020603050405020304" pitchFamily="18" charset="0"/>
              </a:rPr>
              <a:t>BREAK AWAY GROUP </a:t>
            </a:r>
          </a:p>
          <a:p>
            <a:r>
              <a:rPr lang="en-US" sz="1200" b="1" dirty="0">
                <a:latin typeface="Poor Richard" panose="02080502050505020702" pitchFamily="18" charset="77"/>
                <a:ea typeface="Times New Roman" panose="02020603050405020304" pitchFamily="18" charset="0"/>
              </a:rPr>
              <a:t>INTERACTION WEEK 4a</a:t>
            </a:r>
            <a:endParaRPr lang="en-US" sz="1200" b="1" dirty="0">
              <a:latin typeface="Poor Richard" panose="02080502050505020702" pitchFamily="18" charset="77"/>
            </a:endParaRPr>
          </a:p>
        </p:txBody>
      </p:sp>
      <p:pic>
        <p:nvPicPr>
          <p:cNvPr id="68" name="Picture 67" descr="DD01523_[1]">
            <a:extLst>
              <a:ext uri="{FF2B5EF4-FFF2-40B4-BE49-F238E27FC236}">
                <a16:creationId xmlns:a16="http://schemas.microsoft.com/office/drawing/2014/main" id="{D04A7948-1EEB-A68A-E339-DBAC589D4C90}"/>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8633606" y="435909"/>
            <a:ext cx="405496" cy="182031"/>
          </a:xfrm>
          <a:prstGeom prst="rect">
            <a:avLst/>
          </a:prstGeom>
          <a:solidFill>
            <a:srgbClr val="CCFFCC">
              <a:alpha val="52000"/>
            </a:srgbClr>
          </a:solidFill>
          <a:ln>
            <a:noFill/>
          </a:ln>
        </p:spPr>
      </p:pic>
      <p:grpSp>
        <p:nvGrpSpPr>
          <p:cNvPr id="69" name="Canvas 76">
            <a:extLst>
              <a:ext uri="{FF2B5EF4-FFF2-40B4-BE49-F238E27FC236}">
                <a16:creationId xmlns:a16="http://schemas.microsoft.com/office/drawing/2014/main" id="{02679C1F-C222-DAF6-F948-E8F67A81C2EE}"/>
              </a:ext>
            </a:extLst>
          </p:cNvPr>
          <p:cNvGrpSpPr/>
          <p:nvPr/>
        </p:nvGrpSpPr>
        <p:grpSpPr>
          <a:xfrm>
            <a:off x="8235529" y="436422"/>
            <a:ext cx="399340" cy="181518"/>
            <a:chOff x="0" y="0"/>
            <a:chExt cx="558800" cy="254000"/>
          </a:xfrm>
        </p:grpSpPr>
        <p:sp>
          <p:nvSpPr>
            <p:cNvPr id="70" name="Rectangle 69">
              <a:extLst>
                <a:ext uri="{FF2B5EF4-FFF2-40B4-BE49-F238E27FC236}">
                  <a16:creationId xmlns:a16="http://schemas.microsoft.com/office/drawing/2014/main" id="{ED2C42DE-6707-1026-B209-8F9F779DB7EB}"/>
                </a:ext>
              </a:extLst>
            </p:cNvPr>
            <p:cNvSpPr/>
            <p:nvPr/>
          </p:nvSpPr>
          <p:spPr>
            <a:xfrm>
              <a:off x="0" y="0"/>
              <a:ext cx="558800" cy="254000"/>
            </a:xfrm>
            <a:prstGeom prst="rect">
              <a:avLst/>
            </a:prstGeom>
            <a:solidFill>
              <a:srgbClr val="99CCFF">
                <a:alpha val="60001"/>
              </a:srgbClr>
            </a:solidFill>
            <a:ln>
              <a:noFill/>
            </a:ln>
          </p:spPr>
        </p:sp>
        <p:sp>
          <p:nvSpPr>
            <p:cNvPr id="71" name="Freeform 70">
              <a:extLst>
                <a:ext uri="{FF2B5EF4-FFF2-40B4-BE49-F238E27FC236}">
                  <a16:creationId xmlns:a16="http://schemas.microsoft.com/office/drawing/2014/main" id="{F17278C5-6E47-A0C1-779B-C5BDD9106E22}"/>
                </a:ext>
              </a:extLst>
            </p:cNvPr>
            <p:cNvSpPr>
              <a:spLocks noRot="1" noChangeAspect="1" noEditPoints="1" noChangeArrowheads="1" noChangeShapeType="1" noTextEdit="1"/>
            </p:cNvSpPr>
            <p:nvPr/>
          </p:nvSpPr>
          <p:spPr bwMode="auto">
            <a:xfrm>
              <a:off x="17145" y="104775"/>
              <a:ext cx="81280" cy="80010"/>
            </a:xfrm>
            <a:custGeom>
              <a:avLst/>
              <a:gdLst>
                <a:gd name="T0" fmla="*/ 64 w 128"/>
                <a:gd name="T1" fmla="*/ 126 h 126"/>
                <a:gd name="T2" fmla="*/ 51 w 128"/>
                <a:gd name="T3" fmla="*/ 124 h 126"/>
                <a:gd name="T4" fmla="*/ 39 w 128"/>
                <a:gd name="T5" fmla="*/ 120 h 126"/>
                <a:gd name="T6" fmla="*/ 29 w 128"/>
                <a:gd name="T7" fmla="*/ 114 h 126"/>
                <a:gd name="T8" fmla="*/ 19 w 128"/>
                <a:gd name="T9" fmla="*/ 107 h 126"/>
                <a:gd name="T10" fmla="*/ 12 w 128"/>
                <a:gd name="T11" fmla="*/ 97 h 126"/>
                <a:gd name="T12" fmla="*/ 6 w 128"/>
                <a:gd name="T13" fmla="*/ 87 h 126"/>
                <a:gd name="T14" fmla="*/ 2 w 128"/>
                <a:gd name="T15" fmla="*/ 75 h 126"/>
                <a:gd name="T16" fmla="*/ 0 w 128"/>
                <a:gd name="T17" fmla="*/ 62 h 126"/>
                <a:gd name="T18" fmla="*/ 2 w 128"/>
                <a:gd name="T19" fmla="*/ 49 h 126"/>
                <a:gd name="T20" fmla="*/ 6 w 128"/>
                <a:gd name="T21" fmla="*/ 38 h 126"/>
                <a:gd name="T22" fmla="*/ 12 w 128"/>
                <a:gd name="T23" fmla="*/ 28 h 126"/>
                <a:gd name="T24" fmla="*/ 19 w 128"/>
                <a:gd name="T25" fmla="*/ 18 h 126"/>
                <a:gd name="T26" fmla="*/ 29 w 128"/>
                <a:gd name="T27" fmla="*/ 11 h 126"/>
                <a:gd name="T28" fmla="*/ 39 w 128"/>
                <a:gd name="T29" fmla="*/ 4 h 126"/>
                <a:gd name="T30" fmla="*/ 51 w 128"/>
                <a:gd name="T31" fmla="*/ 1 h 126"/>
                <a:gd name="T32" fmla="*/ 64 w 128"/>
                <a:gd name="T33" fmla="*/ 0 h 126"/>
                <a:gd name="T34" fmla="*/ 77 w 128"/>
                <a:gd name="T35" fmla="*/ 1 h 126"/>
                <a:gd name="T36" fmla="*/ 89 w 128"/>
                <a:gd name="T37" fmla="*/ 4 h 126"/>
                <a:gd name="T38" fmla="*/ 99 w 128"/>
                <a:gd name="T39" fmla="*/ 11 h 126"/>
                <a:gd name="T40" fmla="*/ 109 w 128"/>
                <a:gd name="T41" fmla="*/ 18 h 126"/>
                <a:gd name="T42" fmla="*/ 116 w 128"/>
                <a:gd name="T43" fmla="*/ 28 h 126"/>
                <a:gd name="T44" fmla="*/ 123 w 128"/>
                <a:gd name="T45" fmla="*/ 38 h 126"/>
                <a:gd name="T46" fmla="*/ 126 w 128"/>
                <a:gd name="T47" fmla="*/ 49 h 126"/>
                <a:gd name="T48" fmla="*/ 128 w 128"/>
                <a:gd name="T49" fmla="*/ 62 h 126"/>
                <a:gd name="T50" fmla="*/ 126 w 128"/>
                <a:gd name="T51" fmla="*/ 75 h 126"/>
                <a:gd name="T52" fmla="*/ 123 w 128"/>
                <a:gd name="T53" fmla="*/ 87 h 126"/>
                <a:gd name="T54" fmla="*/ 116 w 128"/>
                <a:gd name="T55" fmla="*/ 97 h 126"/>
                <a:gd name="T56" fmla="*/ 109 w 128"/>
                <a:gd name="T57" fmla="*/ 107 h 126"/>
                <a:gd name="T58" fmla="*/ 99 w 128"/>
                <a:gd name="T59" fmla="*/ 114 h 126"/>
                <a:gd name="T60" fmla="*/ 89 w 128"/>
                <a:gd name="T61" fmla="*/ 120 h 126"/>
                <a:gd name="T62" fmla="*/ 77 w 128"/>
                <a:gd name="T63" fmla="*/ 124 h 126"/>
                <a:gd name="T64" fmla="*/ 64 w 128"/>
                <a:gd name="T65" fmla="*/ 126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8" h="126">
                  <a:moveTo>
                    <a:pt x="64" y="126"/>
                  </a:moveTo>
                  <a:lnTo>
                    <a:pt x="51" y="124"/>
                  </a:lnTo>
                  <a:lnTo>
                    <a:pt x="39" y="120"/>
                  </a:lnTo>
                  <a:lnTo>
                    <a:pt x="29" y="114"/>
                  </a:lnTo>
                  <a:lnTo>
                    <a:pt x="19" y="107"/>
                  </a:lnTo>
                  <a:lnTo>
                    <a:pt x="12" y="97"/>
                  </a:lnTo>
                  <a:lnTo>
                    <a:pt x="6" y="87"/>
                  </a:lnTo>
                  <a:lnTo>
                    <a:pt x="2" y="75"/>
                  </a:lnTo>
                  <a:lnTo>
                    <a:pt x="0" y="62"/>
                  </a:lnTo>
                  <a:lnTo>
                    <a:pt x="2" y="49"/>
                  </a:lnTo>
                  <a:lnTo>
                    <a:pt x="6" y="38"/>
                  </a:lnTo>
                  <a:lnTo>
                    <a:pt x="12" y="28"/>
                  </a:lnTo>
                  <a:lnTo>
                    <a:pt x="19" y="18"/>
                  </a:lnTo>
                  <a:lnTo>
                    <a:pt x="29" y="11"/>
                  </a:lnTo>
                  <a:lnTo>
                    <a:pt x="39" y="4"/>
                  </a:lnTo>
                  <a:lnTo>
                    <a:pt x="51" y="1"/>
                  </a:lnTo>
                  <a:lnTo>
                    <a:pt x="64" y="0"/>
                  </a:lnTo>
                  <a:lnTo>
                    <a:pt x="77" y="1"/>
                  </a:lnTo>
                  <a:lnTo>
                    <a:pt x="89" y="4"/>
                  </a:lnTo>
                  <a:lnTo>
                    <a:pt x="99" y="11"/>
                  </a:lnTo>
                  <a:lnTo>
                    <a:pt x="109" y="18"/>
                  </a:lnTo>
                  <a:lnTo>
                    <a:pt x="116" y="28"/>
                  </a:lnTo>
                  <a:lnTo>
                    <a:pt x="123" y="38"/>
                  </a:lnTo>
                  <a:lnTo>
                    <a:pt x="126" y="49"/>
                  </a:lnTo>
                  <a:lnTo>
                    <a:pt x="128" y="62"/>
                  </a:lnTo>
                  <a:lnTo>
                    <a:pt x="126" y="75"/>
                  </a:lnTo>
                  <a:lnTo>
                    <a:pt x="123" y="87"/>
                  </a:lnTo>
                  <a:lnTo>
                    <a:pt x="116" y="97"/>
                  </a:lnTo>
                  <a:lnTo>
                    <a:pt x="109" y="107"/>
                  </a:lnTo>
                  <a:lnTo>
                    <a:pt x="99" y="114"/>
                  </a:lnTo>
                  <a:lnTo>
                    <a:pt x="89" y="120"/>
                  </a:lnTo>
                  <a:lnTo>
                    <a:pt x="77" y="124"/>
                  </a:lnTo>
                  <a:lnTo>
                    <a:pt x="64" y="1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72" name="Freeform 71">
              <a:extLst>
                <a:ext uri="{FF2B5EF4-FFF2-40B4-BE49-F238E27FC236}">
                  <a16:creationId xmlns:a16="http://schemas.microsoft.com/office/drawing/2014/main" id="{AF4C58F6-5874-D5D9-4788-B08CCBE85A09}"/>
                </a:ext>
              </a:extLst>
            </p:cNvPr>
            <p:cNvSpPr>
              <a:spLocks noRot="1" noChangeAspect="1" noEditPoints="1" noChangeArrowheads="1" noChangeShapeType="1" noTextEdit="1"/>
            </p:cNvSpPr>
            <p:nvPr/>
          </p:nvSpPr>
          <p:spPr bwMode="auto">
            <a:xfrm>
              <a:off x="142240" y="36830"/>
              <a:ext cx="57150" cy="55880"/>
            </a:xfrm>
            <a:custGeom>
              <a:avLst/>
              <a:gdLst>
                <a:gd name="T0" fmla="*/ 45 w 90"/>
                <a:gd name="T1" fmla="*/ 88 h 88"/>
                <a:gd name="T2" fmla="*/ 36 w 90"/>
                <a:gd name="T3" fmla="*/ 87 h 88"/>
                <a:gd name="T4" fmla="*/ 27 w 90"/>
                <a:gd name="T5" fmla="*/ 85 h 88"/>
                <a:gd name="T6" fmla="*/ 20 w 90"/>
                <a:gd name="T7" fmla="*/ 81 h 88"/>
                <a:gd name="T8" fmla="*/ 13 w 90"/>
                <a:gd name="T9" fmla="*/ 75 h 88"/>
                <a:gd name="T10" fmla="*/ 7 w 90"/>
                <a:gd name="T11" fmla="*/ 68 h 88"/>
                <a:gd name="T12" fmla="*/ 3 w 90"/>
                <a:gd name="T13" fmla="*/ 61 h 88"/>
                <a:gd name="T14" fmla="*/ 1 w 90"/>
                <a:gd name="T15" fmla="*/ 53 h 88"/>
                <a:gd name="T16" fmla="*/ 0 w 90"/>
                <a:gd name="T17" fmla="*/ 44 h 88"/>
                <a:gd name="T18" fmla="*/ 1 w 90"/>
                <a:gd name="T19" fmla="*/ 36 h 88"/>
                <a:gd name="T20" fmla="*/ 3 w 90"/>
                <a:gd name="T21" fmla="*/ 27 h 88"/>
                <a:gd name="T22" fmla="*/ 7 w 90"/>
                <a:gd name="T23" fmla="*/ 20 h 88"/>
                <a:gd name="T24" fmla="*/ 13 w 90"/>
                <a:gd name="T25" fmla="*/ 13 h 88"/>
                <a:gd name="T26" fmla="*/ 20 w 90"/>
                <a:gd name="T27" fmla="*/ 7 h 88"/>
                <a:gd name="T28" fmla="*/ 27 w 90"/>
                <a:gd name="T29" fmla="*/ 3 h 88"/>
                <a:gd name="T30" fmla="*/ 36 w 90"/>
                <a:gd name="T31" fmla="*/ 2 h 88"/>
                <a:gd name="T32" fmla="*/ 45 w 90"/>
                <a:gd name="T33" fmla="*/ 0 h 88"/>
                <a:gd name="T34" fmla="*/ 53 w 90"/>
                <a:gd name="T35" fmla="*/ 2 h 88"/>
                <a:gd name="T36" fmla="*/ 62 w 90"/>
                <a:gd name="T37" fmla="*/ 3 h 88"/>
                <a:gd name="T38" fmla="*/ 69 w 90"/>
                <a:gd name="T39" fmla="*/ 7 h 88"/>
                <a:gd name="T40" fmla="*/ 77 w 90"/>
                <a:gd name="T41" fmla="*/ 13 h 88"/>
                <a:gd name="T42" fmla="*/ 82 w 90"/>
                <a:gd name="T43" fmla="*/ 20 h 88"/>
                <a:gd name="T44" fmla="*/ 87 w 90"/>
                <a:gd name="T45" fmla="*/ 27 h 88"/>
                <a:gd name="T46" fmla="*/ 88 w 90"/>
                <a:gd name="T47" fmla="*/ 36 h 88"/>
                <a:gd name="T48" fmla="*/ 90 w 90"/>
                <a:gd name="T49" fmla="*/ 44 h 88"/>
                <a:gd name="T50" fmla="*/ 88 w 90"/>
                <a:gd name="T51" fmla="*/ 53 h 88"/>
                <a:gd name="T52" fmla="*/ 87 w 90"/>
                <a:gd name="T53" fmla="*/ 61 h 88"/>
                <a:gd name="T54" fmla="*/ 82 w 90"/>
                <a:gd name="T55" fmla="*/ 68 h 88"/>
                <a:gd name="T56" fmla="*/ 77 w 90"/>
                <a:gd name="T57" fmla="*/ 75 h 88"/>
                <a:gd name="T58" fmla="*/ 69 w 90"/>
                <a:gd name="T59" fmla="*/ 81 h 88"/>
                <a:gd name="T60" fmla="*/ 62 w 90"/>
                <a:gd name="T61" fmla="*/ 85 h 88"/>
                <a:gd name="T62" fmla="*/ 53 w 90"/>
                <a:gd name="T63" fmla="*/ 87 h 88"/>
                <a:gd name="T64" fmla="*/ 45 w 90"/>
                <a:gd name="T65" fmla="*/ 88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0" h="88">
                  <a:moveTo>
                    <a:pt x="45" y="88"/>
                  </a:moveTo>
                  <a:lnTo>
                    <a:pt x="36" y="87"/>
                  </a:lnTo>
                  <a:lnTo>
                    <a:pt x="27" y="85"/>
                  </a:lnTo>
                  <a:lnTo>
                    <a:pt x="20" y="81"/>
                  </a:lnTo>
                  <a:lnTo>
                    <a:pt x="13" y="75"/>
                  </a:lnTo>
                  <a:lnTo>
                    <a:pt x="7" y="68"/>
                  </a:lnTo>
                  <a:lnTo>
                    <a:pt x="3" y="61"/>
                  </a:lnTo>
                  <a:lnTo>
                    <a:pt x="1" y="53"/>
                  </a:lnTo>
                  <a:lnTo>
                    <a:pt x="0" y="44"/>
                  </a:lnTo>
                  <a:lnTo>
                    <a:pt x="1" y="36"/>
                  </a:lnTo>
                  <a:lnTo>
                    <a:pt x="3" y="27"/>
                  </a:lnTo>
                  <a:lnTo>
                    <a:pt x="7" y="20"/>
                  </a:lnTo>
                  <a:lnTo>
                    <a:pt x="13" y="13"/>
                  </a:lnTo>
                  <a:lnTo>
                    <a:pt x="20" y="7"/>
                  </a:lnTo>
                  <a:lnTo>
                    <a:pt x="27" y="3"/>
                  </a:lnTo>
                  <a:lnTo>
                    <a:pt x="36" y="2"/>
                  </a:lnTo>
                  <a:lnTo>
                    <a:pt x="45" y="0"/>
                  </a:lnTo>
                  <a:lnTo>
                    <a:pt x="53" y="2"/>
                  </a:lnTo>
                  <a:lnTo>
                    <a:pt x="62" y="3"/>
                  </a:lnTo>
                  <a:lnTo>
                    <a:pt x="69" y="7"/>
                  </a:lnTo>
                  <a:lnTo>
                    <a:pt x="77" y="13"/>
                  </a:lnTo>
                  <a:lnTo>
                    <a:pt x="82" y="20"/>
                  </a:lnTo>
                  <a:lnTo>
                    <a:pt x="87" y="27"/>
                  </a:lnTo>
                  <a:lnTo>
                    <a:pt x="88" y="36"/>
                  </a:lnTo>
                  <a:lnTo>
                    <a:pt x="90" y="44"/>
                  </a:lnTo>
                  <a:lnTo>
                    <a:pt x="88" y="53"/>
                  </a:lnTo>
                  <a:lnTo>
                    <a:pt x="87" y="61"/>
                  </a:lnTo>
                  <a:lnTo>
                    <a:pt x="82" y="68"/>
                  </a:lnTo>
                  <a:lnTo>
                    <a:pt x="77" y="75"/>
                  </a:lnTo>
                  <a:lnTo>
                    <a:pt x="69" y="81"/>
                  </a:lnTo>
                  <a:lnTo>
                    <a:pt x="62" y="85"/>
                  </a:lnTo>
                  <a:lnTo>
                    <a:pt x="53" y="87"/>
                  </a:lnTo>
                  <a:lnTo>
                    <a:pt x="45" y="8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73" name="Freeform 72">
              <a:extLst>
                <a:ext uri="{FF2B5EF4-FFF2-40B4-BE49-F238E27FC236}">
                  <a16:creationId xmlns:a16="http://schemas.microsoft.com/office/drawing/2014/main" id="{45AA827E-B94D-40EE-6A03-45C165C237A0}"/>
                </a:ext>
              </a:extLst>
            </p:cNvPr>
            <p:cNvSpPr>
              <a:spLocks noRot="1" noChangeAspect="1" noEditPoints="1" noChangeArrowheads="1" noChangeShapeType="1" noTextEdit="1"/>
            </p:cNvSpPr>
            <p:nvPr/>
          </p:nvSpPr>
          <p:spPr bwMode="auto">
            <a:xfrm>
              <a:off x="281940" y="3810"/>
              <a:ext cx="40005" cy="40640"/>
            </a:xfrm>
            <a:custGeom>
              <a:avLst/>
              <a:gdLst>
                <a:gd name="T0" fmla="*/ 31 w 63"/>
                <a:gd name="T1" fmla="*/ 64 h 64"/>
                <a:gd name="T2" fmla="*/ 20 w 63"/>
                <a:gd name="T3" fmla="*/ 61 h 64"/>
                <a:gd name="T4" fmla="*/ 10 w 63"/>
                <a:gd name="T5" fmla="*/ 54 h 64"/>
                <a:gd name="T6" fmla="*/ 3 w 63"/>
                <a:gd name="T7" fmla="*/ 44 h 64"/>
                <a:gd name="T8" fmla="*/ 0 w 63"/>
                <a:gd name="T9" fmla="*/ 31 h 64"/>
                <a:gd name="T10" fmla="*/ 3 w 63"/>
                <a:gd name="T11" fmla="*/ 18 h 64"/>
                <a:gd name="T12" fmla="*/ 10 w 63"/>
                <a:gd name="T13" fmla="*/ 8 h 64"/>
                <a:gd name="T14" fmla="*/ 20 w 63"/>
                <a:gd name="T15" fmla="*/ 3 h 64"/>
                <a:gd name="T16" fmla="*/ 31 w 63"/>
                <a:gd name="T17" fmla="*/ 0 h 64"/>
                <a:gd name="T18" fmla="*/ 44 w 63"/>
                <a:gd name="T19" fmla="*/ 3 h 64"/>
                <a:gd name="T20" fmla="*/ 55 w 63"/>
                <a:gd name="T21" fmla="*/ 8 h 64"/>
                <a:gd name="T22" fmla="*/ 60 w 63"/>
                <a:gd name="T23" fmla="*/ 18 h 64"/>
                <a:gd name="T24" fmla="*/ 63 w 63"/>
                <a:gd name="T25" fmla="*/ 31 h 64"/>
                <a:gd name="T26" fmla="*/ 60 w 63"/>
                <a:gd name="T27" fmla="*/ 44 h 64"/>
                <a:gd name="T28" fmla="*/ 55 w 63"/>
                <a:gd name="T29" fmla="*/ 54 h 64"/>
                <a:gd name="T30" fmla="*/ 44 w 63"/>
                <a:gd name="T31" fmla="*/ 61 h 64"/>
                <a:gd name="T32" fmla="*/ 31 w 63"/>
                <a:gd name="T33"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3" h="64">
                  <a:moveTo>
                    <a:pt x="31" y="64"/>
                  </a:moveTo>
                  <a:lnTo>
                    <a:pt x="20" y="61"/>
                  </a:lnTo>
                  <a:lnTo>
                    <a:pt x="10" y="54"/>
                  </a:lnTo>
                  <a:lnTo>
                    <a:pt x="3" y="44"/>
                  </a:lnTo>
                  <a:lnTo>
                    <a:pt x="0" y="31"/>
                  </a:lnTo>
                  <a:lnTo>
                    <a:pt x="3" y="18"/>
                  </a:lnTo>
                  <a:lnTo>
                    <a:pt x="10" y="8"/>
                  </a:lnTo>
                  <a:lnTo>
                    <a:pt x="20" y="3"/>
                  </a:lnTo>
                  <a:lnTo>
                    <a:pt x="31" y="0"/>
                  </a:lnTo>
                  <a:lnTo>
                    <a:pt x="44" y="3"/>
                  </a:lnTo>
                  <a:lnTo>
                    <a:pt x="55" y="8"/>
                  </a:lnTo>
                  <a:lnTo>
                    <a:pt x="60" y="18"/>
                  </a:lnTo>
                  <a:lnTo>
                    <a:pt x="63" y="31"/>
                  </a:lnTo>
                  <a:lnTo>
                    <a:pt x="60" y="44"/>
                  </a:lnTo>
                  <a:lnTo>
                    <a:pt x="55" y="54"/>
                  </a:lnTo>
                  <a:lnTo>
                    <a:pt x="44" y="61"/>
                  </a:lnTo>
                  <a:lnTo>
                    <a:pt x="31" y="6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74" name="Freeform 73">
              <a:extLst>
                <a:ext uri="{FF2B5EF4-FFF2-40B4-BE49-F238E27FC236}">
                  <a16:creationId xmlns:a16="http://schemas.microsoft.com/office/drawing/2014/main" id="{54E5D376-0827-759C-DAD1-0BDCECD12FBE}"/>
                </a:ext>
              </a:extLst>
            </p:cNvPr>
            <p:cNvSpPr>
              <a:spLocks noRot="1" noChangeAspect="1" noEditPoints="1" noChangeArrowheads="1" noChangeShapeType="1" noTextEdit="1"/>
            </p:cNvSpPr>
            <p:nvPr/>
          </p:nvSpPr>
          <p:spPr bwMode="auto">
            <a:xfrm>
              <a:off x="433705" y="0"/>
              <a:ext cx="29845" cy="28575"/>
            </a:xfrm>
            <a:custGeom>
              <a:avLst/>
              <a:gdLst>
                <a:gd name="T0" fmla="*/ 24 w 47"/>
                <a:gd name="T1" fmla="*/ 45 h 45"/>
                <a:gd name="T2" fmla="*/ 15 w 47"/>
                <a:gd name="T3" fmla="*/ 44 h 45"/>
                <a:gd name="T4" fmla="*/ 8 w 47"/>
                <a:gd name="T5" fmla="*/ 38 h 45"/>
                <a:gd name="T6" fmla="*/ 2 w 47"/>
                <a:gd name="T7" fmla="*/ 31 h 45"/>
                <a:gd name="T8" fmla="*/ 0 w 47"/>
                <a:gd name="T9" fmla="*/ 23 h 45"/>
                <a:gd name="T10" fmla="*/ 2 w 47"/>
                <a:gd name="T11" fmla="*/ 14 h 45"/>
                <a:gd name="T12" fmla="*/ 8 w 47"/>
                <a:gd name="T13" fmla="*/ 7 h 45"/>
                <a:gd name="T14" fmla="*/ 15 w 47"/>
                <a:gd name="T15" fmla="*/ 1 h 45"/>
                <a:gd name="T16" fmla="*/ 24 w 47"/>
                <a:gd name="T17" fmla="*/ 0 h 45"/>
                <a:gd name="T18" fmla="*/ 32 w 47"/>
                <a:gd name="T19" fmla="*/ 1 h 45"/>
                <a:gd name="T20" fmla="*/ 39 w 47"/>
                <a:gd name="T21" fmla="*/ 7 h 45"/>
                <a:gd name="T22" fmla="*/ 45 w 47"/>
                <a:gd name="T23" fmla="*/ 14 h 45"/>
                <a:gd name="T24" fmla="*/ 47 w 47"/>
                <a:gd name="T25" fmla="*/ 23 h 45"/>
                <a:gd name="T26" fmla="*/ 45 w 47"/>
                <a:gd name="T27" fmla="*/ 31 h 45"/>
                <a:gd name="T28" fmla="*/ 39 w 47"/>
                <a:gd name="T29" fmla="*/ 38 h 45"/>
                <a:gd name="T30" fmla="*/ 32 w 47"/>
                <a:gd name="T31" fmla="*/ 44 h 45"/>
                <a:gd name="T32" fmla="*/ 24 w 47"/>
                <a:gd name="T33" fmla="*/ 45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7" h="45">
                  <a:moveTo>
                    <a:pt x="24" y="45"/>
                  </a:moveTo>
                  <a:lnTo>
                    <a:pt x="15" y="44"/>
                  </a:lnTo>
                  <a:lnTo>
                    <a:pt x="8" y="38"/>
                  </a:lnTo>
                  <a:lnTo>
                    <a:pt x="2" y="31"/>
                  </a:lnTo>
                  <a:lnTo>
                    <a:pt x="0" y="23"/>
                  </a:lnTo>
                  <a:lnTo>
                    <a:pt x="2" y="14"/>
                  </a:lnTo>
                  <a:lnTo>
                    <a:pt x="8" y="7"/>
                  </a:lnTo>
                  <a:lnTo>
                    <a:pt x="15" y="1"/>
                  </a:lnTo>
                  <a:lnTo>
                    <a:pt x="24" y="0"/>
                  </a:lnTo>
                  <a:lnTo>
                    <a:pt x="32" y="1"/>
                  </a:lnTo>
                  <a:lnTo>
                    <a:pt x="39" y="7"/>
                  </a:lnTo>
                  <a:lnTo>
                    <a:pt x="45" y="14"/>
                  </a:lnTo>
                  <a:lnTo>
                    <a:pt x="47" y="23"/>
                  </a:lnTo>
                  <a:lnTo>
                    <a:pt x="45" y="31"/>
                  </a:lnTo>
                  <a:lnTo>
                    <a:pt x="39" y="38"/>
                  </a:lnTo>
                  <a:lnTo>
                    <a:pt x="32" y="44"/>
                  </a:lnTo>
                  <a:lnTo>
                    <a:pt x="24" y="4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75" name="Rectangle 74">
              <a:extLst>
                <a:ext uri="{FF2B5EF4-FFF2-40B4-BE49-F238E27FC236}">
                  <a16:creationId xmlns:a16="http://schemas.microsoft.com/office/drawing/2014/main" id="{3F393C7D-A09F-8924-9548-BC8C72404BB1}"/>
                </a:ext>
              </a:extLst>
            </p:cNvPr>
            <p:cNvSpPr>
              <a:spLocks noRot="1" noChangeAspect="1" noEditPoints="1" noChangeArrowheads="1" noChangeShapeType="1" noTextEdit="1"/>
            </p:cNvSpPr>
            <p:nvPr/>
          </p:nvSpPr>
          <p:spPr bwMode="auto">
            <a:xfrm>
              <a:off x="0" y="215900"/>
              <a:ext cx="558800" cy="381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en-US"/>
            </a:p>
          </p:txBody>
        </p:sp>
      </p:grpSp>
      <p:sp>
        <p:nvSpPr>
          <p:cNvPr id="76" name="TextBox 75">
            <a:extLst>
              <a:ext uri="{FF2B5EF4-FFF2-40B4-BE49-F238E27FC236}">
                <a16:creationId xmlns:a16="http://schemas.microsoft.com/office/drawing/2014/main" id="{732E32D9-9E86-8306-BF71-DCA5593D2F01}"/>
              </a:ext>
            </a:extLst>
          </p:cNvPr>
          <p:cNvSpPr txBox="1"/>
          <p:nvPr/>
        </p:nvSpPr>
        <p:spPr>
          <a:xfrm>
            <a:off x="5474612" y="841602"/>
            <a:ext cx="3703489" cy="4708981"/>
          </a:xfrm>
          <a:prstGeom prst="rect">
            <a:avLst/>
          </a:prstGeom>
          <a:noFill/>
        </p:spPr>
        <p:txBody>
          <a:bodyPr wrap="square">
            <a:spAutoFit/>
          </a:bodyPr>
          <a:lstStyle/>
          <a:p>
            <a:pPr marL="11113" marR="0">
              <a:spcBef>
                <a:spcPts val="0"/>
              </a:spcBef>
              <a:spcAft>
                <a:spcPts val="0"/>
              </a:spcAft>
            </a:pPr>
            <a:r>
              <a:rPr lang="en-US" sz="1200" dirty="0">
                <a:effectLst/>
                <a:ea typeface="Times New Roman" panose="02020603050405020304" pitchFamily="18" charset="0"/>
              </a:rPr>
              <a:t>Every spiritual blessing is given to us by the transformational work of Christ as revealed by God…</a:t>
            </a:r>
          </a:p>
          <a:p>
            <a:pPr marL="228600" marR="0">
              <a:spcBef>
                <a:spcPts val="0"/>
              </a:spcBef>
              <a:spcAft>
                <a:spcPts val="0"/>
              </a:spcAft>
            </a:pPr>
            <a:r>
              <a:rPr lang="en-US" sz="1200" dirty="0">
                <a:effectLst/>
                <a:ea typeface="Times New Roman" panose="02020603050405020304" pitchFamily="18" charset="0"/>
              </a:rPr>
              <a:t> </a:t>
            </a:r>
          </a:p>
          <a:p>
            <a:pPr marL="228600" marR="0" lvl="0" indent="-228600">
              <a:spcBef>
                <a:spcPts val="0"/>
              </a:spcBef>
              <a:spcAft>
                <a:spcPts val="0"/>
              </a:spcAft>
              <a:buFont typeface="+mj-lt"/>
              <a:buAutoNum type="arabicPeriod"/>
              <a:tabLst>
                <a:tab pos="457200" algn="l"/>
              </a:tabLst>
            </a:pPr>
            <a:r>
              <a:rPr lang="en-US" sz="1200" dirty="0">
                <a:effectLst/>
                <a:ea typeface="Times New Roman" panose="02020603050405020304" pitchFamily="18" charset="0"/>
              </a:rPr>
              <a:t>What is your view of the church’s impact upon the world? Is it effectively seeing the world transformed?</a:t>
            </a:r>
            <a:endParaRPr lang="en-US" sz="1200" dirty="0">
              <a:ea typeface="Times New Roman" panose="02020603050405020304" pitchFamily="18" charset="0"/>
            </a:endParaRPr>
          </a:p>
          <a:p>
            <a:pPr marL="228600" marR="0" lvl="0" indent="-228600">
              <a:spcBef>
                <a:spcPts val="0"/>
              </a:spcBef>
              <a:spcAft>
                <a:spcPts val="0"/>
              </a:spcAft>
              <a:buFont typeface="+mj-lt"/>
              <a:buAutoNum type="arabicPeriod"/>
              <a:tabLst>
                <a:tab pos="457200" algn="l"/>
              </a:tabLst>
            </a:pPr>
            <a:endParaRPr lang="en-US" sz="1200" dirty="0">
              <a:effectLst/>
              <a:ea typeface="Times New Roman" panose="02020603050405020304" pitchFamily="18" charset="0"/>
            </a:endParaRPr>
          </a:p>
          <a:p>
            <a:pPr marL="228600" marR="0" lvl="0" indent="-228600">
              <a:spcBef>
                <a:spcPts val="0"/>
              </a:spcBef>
              <a:spcAft>
                <a:spcPts val="0"/>
              </a:spcAft>
              <a:buFont typeface="+mj-lt"/>
              <a:buAutoNum type="arabicPeriod"/>
              <a:tabLst>
                <a:tab pos="457200" algn="l"/>
              </a:tabLst>
            </a:pPr>
            <a:endParaRPr lang="en-US" sz="1200" dirty="0">
              <a:ea typeface="Times New Roman" panose="02020603050405020304" pitchFamily="18" charset="0"/>
            </a:endParaRPr>
          </a:p>
          <a:p>
            <a:pPr marL="228600" marR="0" lvl="0" indent="-228600">
              <a:spcBef>
                <a:spcPts val="0"/>
              </a:spcBef>
              <a:spcAft>
                <a:spcPts val="0"/>
              </a:spcAft>
              <a:buFont typeface="+mj-lt"/>
              <a:buAutoNum type="arabicPeriod"/>
              <a:tabLst>
                <a:tab pos="457200" algn="l"/>
              </a:tabLst>
            </a:pPr>
            <a:r>
              <a:rPr lang="en-US" sz="1200" dirty="0">
                <a:effectLst/>
                <a:ea typeface="Times New Roman" panose="02020603050405020304" pitchFamily="18" charset="0"/>
              </a:rPr>
              <a:t>What is the “mystery” that Paul is referring to in chapter 3? [3:6] </a:t>
            </a:r>
          </a:p>
          <a:p>
            <a:pPr marL="457200" marR="0">
              <a:spcBef>
                <a:spcPts val="0"/>
              </a:spcBef>
              <a:spcAft>
                <a:spcPts val="0"/>
              </a:spcAft>
            </a:pPr>
            <a:endParaRPr lang="en-US" sz="1200" dirty="0">
              <a:effectLst/>
              <a:ea typeface="Times New Roman" panose="02020603050405020304" pitchFamily="18" charset="0"/>
            </a:endParaRPr>
          </a:p>
          <a:p>
            <a:pPr marL="457200" marR="0">
              <a:spcBef>
                <a:spcPts val="0"/>
              </a:spcBef>
              <a:spcAft>
                <a:spcPts val="0"/>
              </a:spcAft>
            </a:pPr>
            <a:r>
              <a:rPr lang="en-US" sz="1200" dirty="0">
                <a:effectLst/>
                <a:ea typeface="Times New Roman" panose="02020603050405020304" pitchFamily="18" charset="0"/>
              </a:rPr>
              <a:t>Read Romans 15:7-13. How did God use the nation of Israel to bring about salvation for the Gentiles? How are you part of the “promise made to the patriarchs”?</a:t>
            </a:r>
          </a:p>
          <a:p>
            <a:pPr marL="457200" marR="0">
              <a:spcBef>
                <a:spcPts val="0"/>
              </a:spcBef>
              <a:spcAft>
                <a:spcPts val="0"/>
              </a:spcAft>
            </a:pPr>
            <a:endParaRPr lang="en-US" sz="1200" dirty="0">
              <a:ea typeface="Times New Roman" panose="02020603050405020304" pitchFamily="18" charset="0"/>
            </a:endParaRPr>
          </a:p>
          <a:p>
            <a:pPr marR="0">
              <a:spcBef>
                <a:spcPts val="0"/>
              </a:spcBef>
              <a:spcAft>
                <a:spcPts val="0"/>
              </a:spcAft>
            </a:pPr>
            <a:endParaRPr lang="en-US" sz="1200" dirty="0">
              <a:ea typeface="Times New Roman" panose="02020603050405020304" pitchFamily="18" charset="0"/>
            </a:endParaRPr>
          </a:p>
          <a:p>
            <a:pPr marL="228600" marR="0" indent="-228600">
              <a:spcBef>
                <a:spcPts val="0"/>
              </a:spcBef>
              <a:spcAft>
                <a:spcPts val="0"/>
              </a:spcAft>
              <a:buFont typeface="+mj-lt"/>
              <a:buAutoNum type="arabicPeriod" startAt="3"/>
            </a:pPr>
            <a:r>
              <a:rPr lang="en-US" sz="1200" dirty="0">
                <a:effectLst/>
                <a:ea typeface="Times New Roman" panose="02020603050405020304" pitchFamily="18" charset="0"/>
              </a:rPr>
              <a:t>Warren </a:t>
            </a:r>
            <a:r>
              <a:rPr lang="en-US" sz="1200" dirty="0" err="1">
                <a:effectLst/>
                <a:ea typeface="Times New Roman" panose="02020603050405020304" pitchFamily="18" charset="0"/>
              </a:rPr>
              <a:t>Wiersbe</a:t>
            </a:r>
            <a:r>
              <a:rPr lang="en-US" sz="1200" dirty="0">
                <a:effectLst/>
                <a:ea typeface="Times New Roman" panose="02020603050405020304" pitchFamily="18" charset="0"/>
              </a:rPr>
              <a:t> writes, “The reason many churches are weak and ineffective is because they do not understand what they have in Christ.” What is your response to this statement?</a:t>
            </a:r>
          </a:p>
          <a:p>
            <a:pPr marL="228600" marR="0" indent="-228600">
              <a:spcBef>
                <a:spcPts val="0"/>
              </a:spcBef>
              <a:spcAft>
                <a:spcPts val="0"/>
              </a:spcAft>
              <a:buFont typeface="+mj-lt"/>
              <a:buAutoNum type="arabicPeriod" startAt="3"/>
            </a:pPr>
            <a:endParaRPr lang="en-US" sz="1200" dirty="0">
              <a:ea typeface="Times New Roman" panose="02020603050405020304" pitchFamily="18" charset="0"/>
            </a:endParaRPr>
          </a:p>
          <a:p>
            <a:pPr marL="228600" marR="0" indent="-228600">
              <a:spcBef>
                <a:spcPts val="0"/>
              </a:spcBef>
              <a:spcAft>
                <a:spcPts val="0"/>
              </a:spcAft>
              <a:buFont typeface="+mj-lt"/>
              <a:buAutoNum type="arabicPeriod" startAt="3"/>
            </a:pPr>
            <a:endParaRPr lang="en-US" sz="1200" dirty="0">
              <a:effectLst/>
              <a:ea typeface="Times New Roman" panose="02020603050405020304" pitchFamily="18" charset="0"/>
            </a:endParaRPr>
          </a:p>
          <a:p>
            <a:pPr marL="228600" marR="0" indent="-228600">
              <a:spcBef>
                <a:spcPts val="0"/>
              </a:spcBef>
              <a:spcAft>
                <a:spcPts val="0"/>
              </a:spcAft>
              <a:buFont typeface="+mj-lt"/>
              <a:buAutoNum type="arabicPeriod" startAt="3"/>
            </a:pPr>
            <a:r>
              <a:rPr lang="en-US" sz="1200" dirty="0">
                <a:effectLst/>
                <a:ea typeface="Times New Roman" panose="02020603050405020304" pitchFamily="18" charset="0"/>
              </a:rPr>
              <a:t>What does 3:10-13 say was God’s “intent” of revealing this mystery to the church? Does God consider the church a powerless ministry?</a:t>
            </a:r>
          </a:p>
        </p:txBody>
      </p:sp>
      <p:sp>
        <p:nvSpPr>
          <p:cNvPr id="77" name="Rectangle 76">
            <a:extLst>
              <a:ext uri="{FF2B5EF4-FFF2-40B4-BE49-F238E27FC236}">
                <a16:creationId xmlns:a16="http://schemas.microsoft.com/office/drawing/2014/main" id="{B289F714-F0EB-2781-989F-6E7014B19575}"/>
              </a:ext>
            </a:extLst>
          </p:cNvPr>
          <p:cNvSpPr/>
          <p:nvPr/>
        </p:nvSpPr>
        <p:spPr>
          <a:xfrm>
            <a:off x="0" y="0"/>
            <a:ext cx="4355690" cy="6494085"/>
          </a:xfrm>
          <a:prstGeom prst="rect">
            <a:avLst/>
          </a:prstGeom>
        </p:spPr>
        <p:txBody>
          <a:bodyPr wrap="square">
            <a:spAutoFit/>
          </a:bodyPr>
          <a:lstStyle/>
          <a:p>
            <a:r>
              <a:rPr lang="en-US" sz="1400" b="1" cap="small" dirty="0">
                <a:effectLst>
                  <a:outerShdw blurRad="50800" dist="38100" algn="tr" rotWithShape="0">
                    <a:prstClr val="black">
                      <a:alpha val="40000"/>
                    </a:prstClr>
                  </a:outerShdw>
                </a:effectLst>
                <a:ea typeface="Times New Roman" panose="02020603050405020304" pitchFamily="18" charset="0"/>
              </a:rPr>
              <a:t>The Prayer Itself: </a:t>
            </a:r>
            <a:r>
              <a:rPr lang="en-US" sz="1400" dirty="0">
                <a:ea typeface="Times New Roman" panose="02020603050405020304" pitchFamily="18" charset="0"/>
              </a:rPr>
              <a:t>There are four parts to this petition, but they must not be looked upon as isolated or individual petitions.</a:t>
            </a:r>
          </a:p>
          <a:p>
            <a:endParaRPr lang="en-US" sz="1100" dirty="0">
              <a:ea typeface="Times New Roman" panose="02020603050405020304" pitchFamily="18" charset="0"/>
            </a:endParaRPr>
          </a:p>
          <a:p>
            <a:r>
              <a:rPr lang="en-US" sz="1100" dirty="0">
                <a:ea typeface="Times New Roman" panose="02020603050405020304" pitchFamily="18" charset="0"/>
              </a:rPr>
              <a:t>A. Strength [3:16]</a:t>
            </a:r>
          </a:p>
          <a:p>
            <a:pPr marL="352425" lvl="1" indent="-165100">
              <a:buFontTx/>
              <a:buChar char="-"/>
            </a:pPr>
            <a:r>
              <a:rPr lang="en-US" sz="1100" dirty="0">
                <a:ea typeface="Times New Roman" panose="02020603050405020304" pitchFamily="18" charset="0"/>
              </a:rPr>
              <a:t>Empowered for ministry.</a:t>
            </a:r>
          </a:p>
          <a:p>
            <a:pPr marL="804863" lvl="2" indent="-176213">
              <a:buFontTx/>
              <a:buChar char="-"/>
            </a:pPr>
            <a:r>
              <a:rPr lang="en-US" sz="1100" dirty="0">
                <a:ea typeface="Times New Roman" panose="02020603050405020304" pitchFamily="18" charset="0"/>
              </a:rPr>
              <a:t>Jesus performed His ministry on earth in the power of the Spirit [Luke 4:1, 14; Acts 10:38]</a:t>
            </a:r>
          </a:p>
          <a:p>
            <a:pPr marL="804863" lvl="2" indent="-176213">
              <a:buFontTx/>
              <a:buChar char="-"/>
            </a:pPr>
            <a:r>
              <a:rPr lang="en-US" sz="1100" dirty="0">
                <a:ea typeface="Times New Roman" panose="02020603050405020304" pitchFamily="18" charset="0"/>
              </a:rPr>
              <a:t>The Spirit empowers us to be Christ’s witnesses [Acts 1:8]</a:t>
            </a:r>
          </a:p>
          <a:p>
            <a:pPr marL="804863" lvl="2" indent="-176213">
              <a:buFontTx/>
              <a:buChar char="-"/>
            </a:pPr>
            <a:r>
              <a:rPr lang="en-US" sz="1100" dirty="0">
                <a:ea typeface="Times New Roman" panose="02020603050405020304" pitchFamily="18" charset="0"/>
              </a:rPr>
              <a:t>It is resurrection power! [1:19-21]</a:t>
            </a:r>
          </a:p>
          <a:p>
            <a:pPr marL="352425" lvl="1" indent="-165100">
              <a:buFontTx/>
              <a:buChar char="-"/>
            </a:pPr>
            <a:r>
              <a:rPr lang="en-US" sz="1100" dirty="0">
                <a:ea typeface="Times New Roman" panose="02020603050405020304" pitchFamily="18" charset="0"/>
              </a:rPr>
              <a:t>In your inner being</a:t>
            </a:r>
          </a:p>
          <a:p>
            <a:pPr marL="804863" lvl="2" indent="-176213">
              <a:buFontTx/>
              <a:buChar char="-"/>
            </a:pPr>
            <a:r>
              <a:rPr lang="en-US" sz="1100" dirty="0"/>
              <a:t>We have both an inner and outer man. The inner man is renewed, delights in the L</a:t>
            </a:r>
            <a:r>
              <a:rPr lang="en-US" sz="1100" cap="small" dirty="0"/>
              <a:t>ord</a:t>
            </a:r>
            <a:r>
              <a:rPr lang="en-US" sz="1100" dirty="0"/>
              <a:t>, is filled with resurrection power, and overflows from within. The outer man is wasting away, and is at war. [2 Cor 4:16-18; Romans 7:21-23; John 7:38-39]</a:t>
            </a:r>
          </a:p>
          <a:p>
            <a:pPr marL="804863" lvl="2" indent="-176213">
              <a:buFontTx/>
              <a:buChar char="-"/>
            </a:pPr>
            <a:r>
              <a:rPr lang="en-US" sz="1100" dirty="0"/>
              <a:t>We must yield to the Spirit’s work in our inner being so that He can overflow from within to our outer man.</a:t>
            </a:r>
          </a:p>
          <a:p>
            <a:pPr marL="804863" lvl="2" indent="-176213">
              <a:buFontTx/>
              <a:buChar char="-"/>
            </a:pPr>
            <a:r>
              <a:rPr lang="en-US" sz="1100" dirty="0"/>
              <a:t>Flow blockers such as hatred, fear, sin of inferiority and guilt need to be brought before the L</a:t>
            </a:r>
            <a:r>
              <a:rPr lang="en-US" sz="1100" cap="small" dirty="0"/>
              <a:t>ord</a:t>
            </a:r>
            <a:r>
              <a:rPr lang="en-US" sz="1100" dirty="0"/>
              <a:t>. They need to be dealt with in confession/repentance and in spiritual warfare.</a:t>
            </a:r>
          </a:p>
          <a:p>
            <a:pPr marL="9525" lvl="2"/>
            <a:endParaRPr lang="en-US" sz="1100" dirty="0"/>
          </a:p>
          <a:p>
            <a:pPr marL="9525" lvl="2"/>
            <a:r>
              <a:rPr lang="en-US" sz="1100" dirty="0"/>
              <a:t>B. Depth [3:17]</a:t>
            </a:r>
          </a:p>
          <a:p>
            <a:pPr marL="352425" lvl="2" indent="-165100">
              <a:buFontTx/>
              <a:buChar char="-"/>
            </a:pPr>
            <a:r>
              <a:rPr lang="en-US" sz="1100" i="1" dirty="0"/>
              <a:t>“so that Christ may DWELL in your hearts through faith.”</a:t>
            </a:r>
          </a:p>
          <a:p>
            <a:pPr marL="804863" lvl="2" indent="-165100">
              <a:buFontTx/>
              <a:buChar char="-"/>
            </a:pPr>
            <a:r>
              <a:rPr lang="en-US" sz="1100" dirty="0"/>
              <a:t>DWELL means, “to settle down and feel at home.”</a:t>
            </a:r>
          </a:p>
          <a:p>
            <a:pPr marL="804863" lvl="2" indent="-165100">
              <a:buFontTx/>
              <a:buChar char="-"/>
            </a:pPr>
            <a:r>
              <a:rPr lang="en-US" sz="1100" dirty="0"/>
              <a:t>Abraham and Lot. God Himself came down and visited Abraham’s tent because Abraham was a man of faith and obedience. When investigating the sins of Sodom, the L</a:t>
            </a:r>
            <a:r>
              <a:rPr lang="en-US" sz="1100" cap="small" dirty="0"/>
              <a:t>ord</a:t>
            </a:r>
            <a:r>
              <a:rPr lang="en-US" sz="1100" dirty="0"/>
              <a:t> Himself did not go to Sodom. He sent two angels. The L</a:t>
            </a:r>
            <a:r>
              <a:rPr lang="en-US" sz="1100" cap="small" dirty="0"/>
              <a:t>ord </a:t>
            </a:r>
            <a:r>
              <a:rPr lang="en-US" sz="1100" dirty="0"/>
              <a:t>did not feel at home in Lot’s house the way He felt at home in Abraham’s tent.</a:t>
            </a:r>
          </a:p>
          <a:p>
            <a:pPr marL="352425" lvl="2" indent="-165100">
              <a:buFontTx/>
              <a:buChar char="-"/>
            </a:pPr>
            <a:r>
              <a:rPr lang="en-US" sz="1100" i="1" dirty="0"/>
              <a:t>“you, being ROOTED…”</a:t>
            </a:r>
          </a:p>
          <a:p>
            <a:pPr marL="804863" lvl="4" indent="-176213">
              <a:buFontTx/>
              <a:buChar char="-"/>
            </a:pPr>
            <a:r>
              <a:rPr lang="en-US" sz="1100" dirty="0"/>
              <a:t>Trees must get their roots deep into the soil if they are to have both nourishment and stability.</a:t>
            </a:r>
          </a:p>
          <a:p>
            <a:pPr marL="804863" lvl="4" indent="-176213">
              <a:buFontTx/>
              <a:buChar char="-"/>
            </a:pPr>
            <a:r>
              <a:rPr lang="en-US" sz="1100" dirty="0"/>
              <a:t>Christians must be rooted deep into the love of God. [Psalm 1:1-3]</a:t>
            </a:r>
            <a:endParaRPr lang="en-US" sz="1050" dirty="0"/>
          </a:p>
        </p:txBody>
      </p:sp>
    </p:spTree>
    <p:extLst>
      <p:ext uri="{BB962C8B-B14F-4D97-AF65-F5344CB8AC3E}">
        <p14:creationId xmlns:p14="http://schemas.microsoft.com/office/powerpoint/2010/main" val="28735148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C155D30-B58E-B035-F931-BC9E192EDD2B}"/>
              </a:ext>
            </a:extLst>
          </p:cNvPr>
          <p:cNvSpPr/>
          <p:nvPr/>
        </p:nvSpPr>
        <p:spPr>
          <a:xfrm>
            <a:off x="138798" y="123797"/>
            <a:ext cx="4341762" cy="1208023"/>
          </a:xfrm>
          <a:prstGeom prst="rect">
            <a:avLst/>
          </a:prstGeom>
        </p:spPr>
        <p:txBody>
          <a:bodyPr wrap="square">
            <a:spAutoFit/>
          </a:bodyPr>
          <a:lstStyle/>
          <a:p>
            <a:pPr algn="ctr"/>
            <a:r>
              <a:rPr lang="en-US" sz="1400" b="1" cap="small" dirty="0">
                <a:effectLst>
                  <a:outerShdw blurRad="50800" dist="38100" algn="tr" rotWithShape="0">
                    <a:prstClr val="black">
                      <a:alpha val="40000"/>
                    </a:prstClr>
                  </a:outerShdw>
                </a:effectLst>
              </a:rPr>
              <a:t>Introduction:</a:t>
            </a:r>
            <a:endParaRPr lang="en-US" sz="900" b="1" cap="small" dirty="0">
              <a:effectLst>
                <a:outerShdw blurRad="50800" dist="38100" algn="tr" rotWithShape="0">
                  <a:prstClr val="black">
                    <a:alpha val="40000"/>
                  </a:prstClr>
                </a:outerShdw>
              </a:effectLst>
            </a:endParaRPr>
          </a:p>
          <a:p>
            <a:pPr algn="ctr"/>
            <a:endParaRPr lang="en-US" sz="900" dirty="0"/>
          </a:p>
          <a:p>
            <a:r>
              <a:rPr lang="en-US" sz="1200" b="1" dirty="0"/>
              <a:t>Would God call us to be Advancers of His Kingdom without filling us with all we need to do it? Of  course not.  The fact is, God calls us and equips us with heavenly grace and power to bring the mystery of Christ to the world.</a:t>
            </a:r>
            <a:endParaRPr lang="en-US" sz="1200" dirty="0"/>
          </a:p>
        </p:txBody>
      </p:sp>
      <p:sp>
        <p:nvSpPr>
          <p:cNvPr id="5" name="AutoShape 20">
            <a:extLst>
              <a:ext uri="{FF2B5EF4-FFF2-40B4-BE49-F238E27FC236}">
                <a16:creationId xmlns:a16="http://schemas.microsoft.com/office/drawing/2014/main" id="{46674386-D10A-0D2E-CB24-4AA1AF323EF5}"/>
              </a:ext>
            </a:extLst>
          </p:cNvPr>
          <p:cNvSpPr>
            <a:spLocks noChangeAspect="1" noEditPoints="1" noChangeArrowheads="1" noChangeShapeType="1" noTextEdit="1"/>
          </p:cNvSpPr>
          <p:nvPr/>
        </p:nvSpPr>
        <p:spPr bwMode="auto">
          <a:xfrm>
            <a:off x="608864" y="1429853"/>
            <a:ext cx="3448786" cy="1297168"/>
          </a:xfrm>
          <a:prstGeom prst="roundRect">
            <a:avLst>
              <a:gd name="adj" fmla="val 0"/>
            </a:avLst>
          </a:prstGeom>
          <a:solidFill>
            <a:srgbClr val="CCECFF"/>
          </a:solidFill>
          <a:ln w="9525">
            <a:solidFill>
              <a:srgbClr val="000000"/>
            </a:solidFill>
            <a:round/>
            <a:headEnd/>
            <a:tailEnd/>
          </a:ln>
          <a:effectLst/>
        </p:spPr>
        <p:txBody>
          <a:bodyPr rot="0" vert="horz" wrap="square" lIns="91440" tIns="45720" rIns="91440" bIns="45720" anchor="t" anchorCtr="0" upright="1">
            <a:noAutofit/>
          </a:bodyPr>
          <a:lstStyle/>
          <a:p>
            <a:pPr marL="0" marR="0">
              <a:spcBef>
                <a:spcPts val="0"/>
              </a:spcBef>
              <a:spcAft>
                <a:spcPts val="0"/>
              </a:spcAft>
            </a:pPr>
            <a:r>
              <a:rPr lang="en-US" sz="1050" dirty="0">
                <a:effectLst/>
                <a:ea typeface="Times New Roman" panose="02020603050405020304" pitchFamily="18" charset="0"/>
              </a:rPr>
              <a:t> </a:t>
            </a:r>
          </a:p>
        </p:txBody>
      </p:sp>
      <p:sp>
        <p:nvSpPr>
          <p:cNvPr id="6" name="Rectangle 5">
            <a:extLst>
              <a:ext uri="{FF2B5EF4-FFF2-40B4-BE49-F238E27FC236}">
                <a16:creationId xmlns:a16="http://schemas.microsoft.com/office/drawing/2014/main" id="{4B585CF4-9D2F-2482-7FD0-9DFD05321895}"/>
              </a:ext>
            </a:extLst>
          </p:cNvPr>
          <p:cNvSpPr/>
          <p:nvPr/>
        </p:nvSpPr>
        <p:spPr>
          <a:xfrm>
            <a:off x="1321600" y="2819385"/>
            <a:ext cx="2023311" cy="307777"/>
          </a:xfrm>
          <a:prstGeom prst="rect">
            <a:avLst/>
          </a:prstGeom>
        </p:spPr>
        <p:txBody>
          <a:bodyPr wrap="none">
            <a:spAutoFit/>
          </a:bodyPr>
          <a:lstStyle/>
          <a:p>
            <a:pPr marR="0" lvl="0" algn="ctr">
              <a:spcBef>
                <a:spcPts val="0"/>
              </a:spcBef>
              <a:spcAft>
                <a:spcPts val="0"/>
              </a:spcAft>
              <a:tabLst>
                <a:tab pos="1397000" algn="l"/>
              </a:tabLst>
            </a:pPr>
            <a:r>
              <a:rPr lang="en-US" sz="1400" b="1" kern="0" cap="small" dirty="0">
                <a:effectLst>
                  <a:outerShdw blurRad="50800" dist="38100" algn="tr" rotWithShape="0">
                    <a:prstClr val="black">
                      <a:alpha val="40000"/>
                    </a:prstClr>
                  </a:outerShdw>
                </a:effectLst>
              </a:rPr>
              <a:t>The purpose of the prayer</a:t>
            </a:r>
            <a:endParaRPr lang="en-US" sz="1400" b="1" kern="0" dirty="0">
              <a:effectLst/>
            </a:endParaRPr>
          </a:p>
        </p:txBody>
      </p:sp>
      <p:sp>
        <p:nvSpPr>
          <p:cNvPr id="7" name="Rectangle 6">
            <a:extLst>
              <a:ext uri="{FF2B5EF4-FFF2-40B4-BE49-F238E27FC236}">
                <a16:creationId xmlns:a16="http://schemas.microsoft.com/office/drawing/2014/main" id="{AA92569A-B1BB-37D1-6701-7E55D0A76F8E}"/>
              </a:ext>
            </a:extLst>
          </p:cNvPr>
          <p:cNvSpPr/>
          <p:nvPr/>
        </p:nvSpPr>
        <p:spPr>
          <a:xfrm>
            <a:off x="398795" y="3219526"/>
            <a:ext cx="3821768" cy="2931572"/>
          </a:xfrm>
          <a:prstGeom prst="rect">
            <a:avLst/>
          </a:prstGeom>
        </p:spPr>
        <p:txBody>
          <a:bodyPr wrap="square">
            <a:spAutoFit/>
          </a:bodyPr>
          <a:lstStyle/>
          <a:p>
            <a:pPr marL="12700" marR="0" lvl="1">
              <a:spcBef>
                <a:spcPts val="0"/>
              </a:spcBef>
              <a:spcAft>
                <a:spcPts val="0"/>
              </a:spcAft>
              <a:buSzPts val="2800"/>
              <a:tabLst>
                <a:tab pos="914400" algn="l"/>
              </a:tabLst>
            </a:pPr>
            <a:r>
              <a:rPr lang="en-US" sz="1200" b="1" cap="small" dirty="0">
                <a:effectLst>
                  <a:outerShdw blurRad="50800" dist="38100" algn="tr" rotWithShape="0">
                    <a:prstClr val="black">
                      <a:alpha val="40000"/>
                    </a:prstClr>
                  </a:outerShdw>
                </a:effectLst>
                <a:ea typeface="Times New Roman" panose="02020603050405020304" pitchFamily="18" charset="0"/>
              </a:rPr>
              <a:t>Global evangelization</a:t>
            </a:r>
            <a:r>
              <a:rPr lang="en-US" sz="1200" dirty="0">
                <a:ea typeface="Times New Roman" panose="02020603050405020304" pitchFamily="18" charset="0"/>
              </a:rPr>
              <a:t>. </a:t>
            </a:r>
          </a:p>
          <a:p>
            <a:pPr marL="685800" marR="0">
              <a:spcBef>
                <a:spcPts val="0"/>
              </a:spcBef>
              <a:spcAft>
                <a:spcPts val="0"/>
              </a:spcAft>
            </a:pPr>
            <a:r>
              <a:rPr lang="en-US" sz="800" dirty="0">
                <a:ea typeface="Times New Roman" panose="02020603050405020304" pitchFamily="18" charset="0"/>
              </a:rPr>
              <a:t> </a:t>
            </a:r>
          </a:p>
          <a:p>
            <a:pPr marL="12700" marR="0">
              <a:spcBef>
                <a:spcPts val="0"/>
              </a:spcBef>
              <a:spcAft>
                <a:spcPts val="0"/>
              </a:spcAft>
            </a:pPr>
            <a:r>
              <a:rPr lang="en-US" sz="1050" dirty="0">
                <a:ea typeface="Times New Roman" panose="02020603050405020304" pitchFamily="18" charset="0"/>
              </a:rPr>
              <a:t>In 3:10 Paul tells us the intent of the L</a:t>
            </a:r>
            <a:r>
              <a:rPr lang="en-US" sz="1050" cap="small" dirty="0">
                <a:ea typeface="Times New Roman" panose="02020603050405020304" pitchFamily="18" charset="0"/>
              </a:rPr>
              <a:t>ord </a:t>
            </a:r>
            <a:r>
              <a:rPr lang="en-US" sz="1050" dirty="0">
                <a:ea typeface="Times New Roman" panose="02020603050405020304" pitchFamily="18" charset="0"/>
              </a:rPr>
              <a:t>in giving the mystery of Christ to the church is so that “</a:t>
            </a:r>
            <a:r>
              <a:rPr lang="en-US" sz="1050" i="1" dirty="0">
                <a:ea typeface="Times New Roman" panose="02020603050405020304" pitchFamily="18" charset="0"/>
              </a:rPr>
              <a:t>the manifold wisdom of God should be made known to the rulers and authorities in the heavenly realms…”</a:t>
            </a:r>
            <a:r>
              <a:rPr lang="en-US" sz="1050" dirty="0">
                <a:ea typeface="Times New Roman" panose="02020603050405020304" pitchFamily="18" charset="0"/>
              </a:rPr>
              <a:t>  In 3:20, we see that the L</a:t>
            </a:r>
            <a:r>
              <a:rPr lang="en-US" sz="1050" cap="small" dirty="0">
                <a:ea typeface="Times New Roman" panose="02020603050405020304" pitchFamily="18" charset="0"/>
              </a:rPr>
              <a:t>ord </a:t>
            </a:r>
            <a:r>
              <a:rPr lang="en-US" sz="1050" dirty="0">
                <a:ea typeface="Times New Roman" panose="02020603050405020304" pitchFamily="18" charset="0"/>
              </a:rPr>
              <a:t>according to </a:t>
            </a:r>
            <a:r>
              <a:rPr lang="en-US" sz="1050" cap="small" dirty="0">
                <a:ea typeface="Times New Roman" panose="02020603050405020304" pitchFamily="18" charset="0"/>
              </a:rPr>
              <a:t>h</a:t>
            </a:r>
            <a:r>
              <a:rPr lang="en-US" sz="1050" dirty="0">
                <a:ea typeface="Times New Roman" panose="02020603050405020304" pitchFamily="18" charset="0"/>
              </a:rPr>
              <a:t>is “</a:t>
            </a:r>
            <a:r>
              <a:rPr lang="en-US" sz="1050" i="1" dirty="0">
                <a:ea typeface="Times New Roman" panose="02020603050405020304" pitchFamily="18" charset="0"/>
              </a:rPr>
              <a:t>power at work within us</a:t>
            </a:r>
            <a:r>
              <a:rPr lang="en-US" sz="1050" dirty="0">
                <a:ea typeface="Times New Roman" panose="02020603050405020304" pitchFamily="18" charset="0"/>
              </a:rPr>
              <a:t>” is able to do “</a:t>
            </a:r>
            <a:r>
              <a:rPr lang="en-US" sz="1050" i="1" dirty="0">
                <a:ea typeface="Times New Roman" panose="02020603050405020304" pitchFamily="18" charset="0"/>
              </a:rPr>
              <a:t>immeasurable more than all we ask or imagine</a:t>
            </a:r>
            <a:r>
              <a:rPr lang="en-US" sz="1050" dirty="0">
                <a:ea typeface="Times New Roman" panose="02020603050405020304" pitchFamily="18" charset="0"/>
              </a:rPr>
              <a:t>.” We are called to be involved in kingdom advancement and given the power to do it.</a:t>
            </a:r>
          </a:p>
          <a:p>
            <a:pPr marL="12700" marR="0">
              <a:spcBef>
                <a:spcPts val="0"/>
              </a:spcBef>
              <a:spcAft>
                <a:spcPts val="0"/>
              </a:spcAft>
            </a:pPr>
            <a:endParaRPr lang="en-US" sz="800" dirty="0">
              <a:effectLst/>
              <a:ea typeface="Times New Roman" panose="02020603050405020304" pitchFamily="18" charset="0"/>
            </a:endParaRPr>
          </a:p>
          <a:p>
            <a:pPr marL="12700" lvl="1"/>
            <a:r>
              <a:rPr lang="en-US" sz="1200" b="1" cap="small" dirty="0">
                <a:effectLst>
                  <a:outerShdw blurRad="50800" dist="38100" algn="tr" rotWithShape="0">
                    <a:prstClr val="black">
                      <a:alpha val="40000"/>
                    </a:prstClr>
                  </a:outerShdw>
                </a:effectLst>
              </a:rPr>
              <a:t>God’s glory</a:t>
            </a:r>
            <a:r>
              <a:rPr lang="en-US" sz="1200" dirty="0"/>
              <a:t>. </a:t>
            </a:r>
          </a:p>
          <a:p>
            <a:r>
              <a:rPr lang="en-US" sz="800" b="1" cap="small" dirty="0">
                <a:effectLst>
                  <a:outerShdw blurRad="50800" dist="38100" algn="tr" rotWithShape="0">
                    <a:prstClr val="black">
                      <a:alpha val="40000"/>
                    </a:prstClr>
                  </a:outerShdw>
                </a:effectLst>
              </a:rPr>
              <a:t> </a:t>
            </a:r>
            <a:endParaRPr lang="en-US" sz="800" dirty="0"/>
          </a:p>
          <a:p>
            <a:r>
              <a:rPr lang="en-US" sz="1050" dirty="0"/>
              <a:t>At the end of the prayer, Paul says, “</a:t>
            </a:r>
            <a:r>
              <a:rPr lang="en-US" sz="1050" i="1" dirty="0"/>
              <a:t>to </a:t>
            </a:r>
            <a:r>
              <a:rPr lang="en-US" sz="1050" i="1" cap="small" dirty="0"/>
              <a:t>h</a:t>
            </a:r>
            <a:r>
              <a:rPr lang="en-US" sz="1050" i="1" dirty="0"/>
              <a:t>im be glory in the church and in Christ Jesus throughout all generations, for ever and ever! Amen.</a:t>
            </a:r>
            <a:r>
              <a:rPr lang="en-US" sz="1050" dirty="0"/>
              <a:t>” God equipping us with power for ministry is not for us to control and determine. God empowers us to do </a:t>
            </a:r>
            <a:r>
              <a:rPr lang="en-US" sz="1050" cap="small" dirty="0"/>
              <a:t>h</a:t>
            </a:r>
            <a:r>
              <a:rPr lang="en-US" sz="1050" dirty="0"/>
              <a:t>is will and walk in </a:t>
            </a:r>
            <a:r>
              <a:rPr lang="en-US" sz="1050" cap="small" dirty="0"/>
              <a:t>h</a:t>
            </a:r>
            <a:r>
              <a:rPr lang="en-US" sz="1050" dirty="0"/>
              <a:t>is glory.</a:t>
            </a:r>
          </a:p>
          <a:p>
            <a:pPr marL="12700" marR="0">
              <a:spcBef>
                <a:spcPts val="0"/>
              </a:spcBef>
              <a:spcAft>
                <a:spcPts val="0"/>
              </a:spcAft>
            </a:pPr>
            <a:endParaRPr lang="en-US" sz="1050" dirty="0">
              <a:effectLst/>
              <a:ea typeface="Times New Roman" panose="02020603050405020304" pitchFamily="18" charset="0"/>
            </a:endParaRPr>
          </a:p>
        </p:txBody>
      </p:sp>
      <p:sp>
        <p:nvSpPr>
          <p:cNvPr id="8" name="Rectangle 7">
            <a:extLst>
              <a:ext uri="{FF2B5EF4-FFF2-40B4-BE49-F238E27FC236}">
                <a16:creationId xmlns:a16="http://schemas.microsoft.com/office/drawing/2014/main" id="{49CD22DF-0019-DB81-EB88-CE4A4159212A}"/>
              </a:ext>
            </a:extLst>
          </p:cNvPr>
          <p:cNvSpPr/>
          <p:nvPr/>
        </p:nvSpPr>
        <p:spPr>
          <a:xfrm>
            <a:off x="707099" y="1514673"/>
            <a:ext cx="3252315" cy="108880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DEEF49C-A294-B278-6556-C081224DD929}"/>
              </a:ext>
            </a:extLst>
          </p:cNvPr>
          <p:cNvSpPr txBox="1"/>
          <p:nvPr/>
        </p:nvSpPr>
        <p:spPr>
          <a:xfrm>
            <a:off x="707994" y="1541651"/>
            <a:ext cx="3252315" cy="1061829"/>
          </a:xfrm>
          <a:prstGeom prst="rect">
            <a:avLst/>
          </a:prstGeom>
          <a:noFill/>
        </p:spPr>
        <p:txBody>
          <a:bodyPr wrap="square">
            <a:spAutoFit/>
          </a:bodyPr>
          <a:lstStyle/>
          <a:p>
            <a:pPr marL="0" marR="0">
              <a:spcBef>
                <a:spcPts val="0"/>
              </a:spcBef>
              <a:spcAft>
                <a:spcPts val="0"/>
              </a:spcAft>
            </a:pPr>
            <a:r>
              <a:rPr lang="en-US" sz="1050" dirty="0">
                <a:effectLst/>
                <a:ea typeface="Times New Roman" panose="02020603050405020304" pitchFamily="18" charset="0"/>
              </a:rPr>
              <a:t>In Ephesians 3:14-21 Paul prays that the church in Ephesus would be filled with power as they are involved in God’s work in doing “</a:t>
            </a:r>
            <a:r>
              <a:rPr lang="en-US" sz="1050" i="1" dirty="0">
                <a:effectLst/>
                <a:ea typeface="Times New Roman" panose="02020603050405020304" pitchFamily="18" charset="0"/>
              </a:rPr>
              <a:t>immeasurably more than all we ask or imagine</a:t>
            </a:r>
            <a:r>
              <a:rPr lang="en-US" sz="1050" dirty="0">
                <a:effectLst/>
                <a:ea typeface="Times New Roman" panose="02020603050405020304" pitchFamily="18" charset="0"/>
              </a:rPr>
              <a:t>…” In this lesson, Paul’s prayer is ours as well that God would strengthen us with power as we engage in his call to be church planters.</a:t>
            </a:r>
          </a:p>
        </p:txBody>
      </p:sp>
      <p:sp>
        <p:nvSpPr>
          <p:cNvPr id="11" name="TextBox 10">
            <a:extLst>
              <a:ext uri="{FF2B5EF4-FFF2-40B4-BE49-F238E27FC236}">
                <a16:creationId xmlns:a16="http://schemas.microsoft.com/office/drawing/2014/main" id="{EADAAB21-C0E7-7559-360D-3D0290D00AE8}"/>
              </a:ext>
            </a:extLst>
          </p:cNvPr>
          <p:cNvSpPr txBox="1"/>
          <p:nvPr/>
        </p:nvSpPr>
        <p:spPr>
          <a:xfrm>
            <a:off x="0" y="7084368"/>
            <a:ext cx="359160" cy="230832"/>
          </a:xfrm>
          <a:prstGeom prst="rect">
            <a:avLst/>
          </a:prstGeom>
          <a:noFill/>
        </p:spPr>
        <p:txBody>
          <a:bodyPr wrap="square" rtlCol="0">
            <a:spAutoFit/>
          </a:bodyPr>
          <a:lstStyle/>
          <a:p>
            <a:r>
              <a:rPr lang="en-US" sz="900" dirty="0"/>
              <a:t>6.</a:t>
            </a:r>
          </a:p>
        </p:txBody>
      </p:sp>
      <p:sp>
        <p:nvSpPr>
          <p:cNvPr id="12" name="TextBox 11">
            <a:extLst>
              <a:ext uri="{FF2B5EF4-FFF2-40B4-BE49-F238E27FC236}">
                <a16:creationId xmlns:a16="http://schemas.microsoft.com/office/drawing/2014/main" id="{D55B89EF-D15D-5367-7812-F227D6930948}"/>
              </a:ext>
            </a:extLst>
          </p:cNvPr>
          <p:cNvSpPr txBox="1"/>
          <p:nvPr/>
        </p:nvSpPr>
        <p:spPr>
          <a:xfrm>
            <a:off x="8962640" y="7084368"/>
            <a:ext cx="359160" cy="230832"/>
          </a:xfrm>
          <a:prstGeom prst="rect">
            <a:avLst/>
          </a:prstGeom>
          <a:noFill/>
        </p:spPr>
        <p:txBody>
          <a:bodyPr wrap="square" rtlCol="0">
            <a:spAutoFit/>
          </a:bodyPr>
          <a:lstStyle/>
          <a:p>
            <a:r>
              <a:rPr lang="en-US" sz="900" dirty="0"/>
              <a:t>7.</a:t>
            </a:r>
          </a:p>
        </p:txBody>
      </p:sp>
      <p:sp>
        <p:nvSpPr>
          <p:cNvPr id="13" name="Rectangle 12">
            <a:extLst>
              <a:ext uri="{FF2B5EF4-FFF2-40B4-BE49-F238E27FC236}">
                <a16:creationId xmlns:a16="http://schemas.microsoft.com/office/drawing/2014/main" id="{F614A45E-8FF2-D6D3-FC33-7CF8EAEFB5EF}"/>
              </a:ext>
            </a:extLst>
          </p:cNvPr>
          <p:cNvSpPr/>
          <p:nvPr/>
        </p:nvSpPr>
        <p:spPr>
          <a:xfrm>
            <a:off x="5500032" y="576679"/>
            <a:ext cx="3821768" cy="4154984"/>
          </a:xfrm>
          <a:prstGeom prst="rect">
            <a:avLst/>
          </a:prstGeom>
        </p:spPr>
        <p:txBody>
          <a:bodyPr wrap="square">
            <a:spAutoFit/>
          </a:bodyPr>
          <a:lstStyle/>
          <a:p>
            <a:r>
              <a:rPr lang="en-US" sz="1200" b="1" cap="small" dirty="0">
                <a:effectLst>
                  <a:outerShdw blurRad="50800" dist="38100" algn="tr" rotWithShape="0">
                    <a:prstClr val="black">
                      <a:alpha val="40000"/>
                    </a:prstClr>
                  </a:outerShdw>
                </a:effectLst>
                <a:ea typeface="Times New Roman" panose="02020603050405020304" pitchFamily="18" charset="0"/>
              </a:rPr>
              <a:t>Paul’s posture</a:t>
            </a:r>
            <a:r>
              <a:rPr lang="en-US" sz="1200" b="1" dirty="0">
                <a:ea typeface="Times New Roman" panose="02020603050405020304" pitchFamily="18" charset="0"/>
              </a:rPr>
              <a:t>   </a:t>
            </a:r>
            <a:r>
              <a:rPr lang="en-US" sz="1200" dirty="0">
                <a:ea typeface="Times New Roman" panose="02020603050405020304" pitchFamily="18" charset="0"/>
              </a:rPr>
              <a:t>“</a:t>
            </a:r>
            <a:r>
              <a:rPr lang="en-US" sz="1200" i="1" dirty="0">
                <a:ea typeface="Times New Roman" panose="02020603050405020304" pitchFamily="18" charset="0"/>
              </a:rPr>
              <a:t>I kneel before the Father</a:t>
            </a:r>
            <a:r>
              <a:rPr lang="en-US" sz="1200" dirty="0">
                <a:ea typeface="Times New Roman" panose="02020603050405020304" pitchFamily="18" charset="0"/>
              </a:rPr>
              <a:t>,…”</a:t>
            </a:r>
          </a:p>
          <a:p>
            <a:r>
              <a:rPr lang="en-US" sz="1200" dirty="0">
                <a:ea typeface="Times New Roman" panose="02020603050405020304" pitchFamily="18" charset="0"/>
              </a:rPr>
              <a:t> </a:t>
            </a:r>
          </a:p>
          <a:p>
            <a:r>
              <a:rPr lang="en-US" sz="1200" dirty="0">
                <a:ea typeface="Times New Roman" panose="02020603050405020304" pitchFamily="18" charset="0"/>
              </a:rPr>
              <a:t>Here Paul kneels, but the letter talks of many postures: </a:t>
            </a:r>
          </a:p>
          <a:p>
            <a:endParaRPr lang="en-US" sz="1200" dirty="0">
              <a:ea typeface="Times New Roman" panose="02020603050405020304" pitchFamily="18" charset="0"/>
            </a:endParaRPr>
          </a:p>
          <a:p>
            <a:pPr marL="171450" indent="-171450">
              <a:buFontTx/>
              <a:buChar char="-"/>
            </a:pPr>
            <a:r>
              <a:rPr lang="en-US" sz="1200" dirty="0">
                <a:ea typeface="Times New Roman" panose="02020603050405020304" pitchFamily="18" charset="0"/>
              </a:rPr>
              <a:t>We “</a:t>
            </a:r>
            <a:r>
              <a:rPr lang="en-US" sz="1200" i="1" dirty="0">
                <a:ea typeface="Times New Roman" panose="02020603050405020304" pitchFamily="18" charset="0"/>
              </a:rPr>
              <a:t>sit</a:t>
            </a:r>
            <a:r>
              <a:rPr lang="en-US" sz="1200" dirty="0">
                <a:ea typeface="Times New Roman" panose="02020603050405020304" pitchFamily="18" charset="0"/>
              </a:rPr>
              <a:t>” in the heavenly realms [2:4-6]. </a:t>
            </a:r>
          </a:p>
          <a:p>
            <a:pPr marL="171450" indent="-171450">
              <a:buFontTx/>
              <a:buChar char="-"/>
            </a:pPr>
            <a:r>
              <a:rPr lang="en-US" sz="1200" dirty="0">
                <a:ea typeface="Times New Roman" panose="02020603050405020304" pitchFamily="18" charset="0"/>
              </a:rPr>
              <a:t>We “</a:t>
            </a:r>
            <a:r>
              <a:rPr lang="en-US" sz="1200" i="1" dirty="0">
                <a:ea typeface="Times New Roman" panose="02020603050405020304" pitchFamily="18" charset="0"/>
              </a:rPr>
              <a:t>walk</a:t>
            </a:r>
            <a:r>
              <a:rPr lang="en-US" sz="1200" dirty="0">
                <a:ea typeface="Times New Roman" panose="02020603050405020304" pitchFamily="18" charset="0"/>
              </a:rPr>
              <a:t>” so as to please him [4:1, 17; 5:2, 8, 15].</a:t>
            </a:r>
          </a:p>
          <a:p>
            <a:pPr marL="171450" indent="-171450">
              <a:buFontTx/>
              <a:buChar char="-"/>
            </a:pPr>
            <a:r>
              <a:rPr lang="en-US" sz="1200" dirty="0">
                <a:ea typeface="Times New Roman" panose="02020603050405020304" pitchFamily="18" charset="0"/>
              </a:rPr>
              <a:t>And we “</a:t>
            </a:r>
            <a:r>
              <a:rPr lang="en-US" sz="1200" i="1" dirty="0">
                <a:ea typeface="Times New Roman" panose="02020603050405020304" pitchFamily="18" charset="0"/>
              </a:rPr>
              <a:t>stand”</a:t>
            </a:r>
            <a:r>
              <a:rPr lang="en-US" sz="1200" dirty="0">
                <a:ea typeface="Times New Roman" panose="02020603050405020304" pitchFamily="18" charset="0"/>
              </a:rPr>
              <a:t> against the devil [6:10-13]. </a:t>
            </a:r>
          </a:p>
          <a:p>
            <a:endParaRPr lang="en-US" sz="1200" dirty="0">
              <a:ea typeface="Times New Roman" panose="02020603050405020304" pitchFamily="18" charset="0"/>
            </a:endParaRPr>
          </a:p>
          <a:p>
            <a:r>
              <a:rPr lang="en-US" sz="1200" dirty="0">
                <a:ea typeface="Times New Roman" panose="02020603050405020304" pitchFamily="18" charset="0"/>
              </a:rPr>
              <a:t>The posture on our knees links sitting, walking and standing together. Through prayer, we are able to know our identity, walk in it and battle in it.</a:t>
            </a:r>
          </a:p>
          <a:p>
            <a:r>
              <a:rPr lang="en-US" sz="1200" dirty="0">
                <a:ea typeface="Times New Roman" panose="02020603050405020304" pitchFamily="18" charset="0"/>
              </a:rPr>
              <a:t> </a:t>
            </a:r>
          </a:p>
          <a:p>
            <a:r>
              <a:rPr lang="en-US" sz="1200" b="1" cap="small" dirty="0">
                <a:effectLst>
                  <a:outerShdw blurRad="50800" dist="38100" algn="tr" rotWithShape="0">
                    <a:prstClr val="black">
                      <a:alpha val="40000"/>
                    </a:prstClr>
                  </a:outerShdw>
                </a:effectLst>
                <a:ea typeface="Times New Roman" panose="02020603050405020304" pitchFamily="18" charset="0"/>
              </a:rPr>
              <a:t>Paul addresses</a:t>
            </a:r>
            <a:r>
              <a:rPr lang="en-US" sz="1200" b="1" dirty="0">
                <a:ea typeface="Times New Roman" panose="02020603050405020304" pitchFamily="18" charset="0"/>
              </a:rPr>
              <a:t>   </a:t>
            </a:r>
            <a:r>
              <a:rPr lang="en-US" sz="1200" dirty="0">
                <a:ea typeface="Times New Roman" panose="02020603050405020304" pitchFamily="18" charset="0"/>
              </a:rPr>
              <a:t>“</a:t>
            </a:r>
            <a:r>
              <a:rPr lang="en-US" sz="1200" i="1" dirty="0">
                <a:ea typeface="Times New Roman" panose="02020603050405020304" pitchFamily="18" charset="0"/>
              </a:rPr>
              <a:t>the Father</a:t>
            </a:r>
            <a:r>
              <a:rPr lang="en-US" sz="1200" dirty="0">
                <a:ea typeface="Times New Roman" panose="02020603050405020304" pitchFamily="18" charset="0"/>
              </a:rPr>
              <a:t>.” </a:t>
            </a:r>
          </a:p>
          <a:p>
            <a:r>
              <a:rPr lang="en-US" sz="1200" dirty="0">
                <a:ea typeface="Times New Roman" panose="02020603050405020304" pitchFamily="18" charset="0"/>
              </a:rPr>
              <a:t> </a:t>
            </a:r>
          </a:p>
          <a:p>
            <a:r>
              <a:rPr lang="en-US" sz="1200" dirty="0">
                <a:ea typeface="Times New Roman" panose="02020603050405020304" pitchFamily="18" charset="0"/>
              </a:rPr>
              <a:t>Paul prays to the Father, through the Son and in the Spirit. This is a usual pattern, but we can pray to the Son and to the Spirit. [1 Thessalonians 3:12-13]</a:t>
            </a:r>
          </a:p>
          <a:p>
            <a:r>
              <a:rPr lang="en-US" sz="1200" dirty="0">
                <a:ea typeface="Times New Roman" panose="02020603050405020304" pitchFamily="18" charset="0"/>
              </a:rPr>
              <a:t> </a:t>
            </a:r>
          </a:p>
          <a:p>
            <a:r>
              <a:rPr lang="en-US" sz="1200" b="1" cap="small" dirty="0">
                <a:effectLst>
                  <a:outerShdw blurRad="50800" dist="38100" algn="tr" rotWithShape="0">
                    <a:prstClr val="black">
                      <a:alpha val="40000"/>
                    </a:prstClr>
                  </a:outerShdw>
                </a:effectLst>
                <a:ea typeface="Times New Roman" panose="02020603050405020304" pitchFamily="18" charset="0"/>
              </a:rPr>
              <a:t>Paul speaks of the</a:t>
            </a:r>
            <a:r>
              <a:rPr lang="en-US" sz="1200" b="1" dirty="0">
                <a:ea typeface="Times New Roman" panose="02020603050405020304" pitchFamily="18" charset="0"/>
              </a:rPr>
              <a:t>  </a:t>
            </a:r>
            <a:r>
              <a:rPr lang="en-US" sz="1200" i="1" dirty="0">
                <a:ea typeface="Times New Roman" panose="02020603050405020304" pitchFamily="18" charset="0"/>
              </a:rPr>
              <a:t>“whole family”</a:t>
            </a:r>
            <a:r>
              <a:rPr lang="en-US" sz="1200" dirty="0">
                <a:ea typeface="Times New Roman" panose="02020603050405020304" pitchFamily="18" charset="0"/>
              </a:rPr>
              <a:t> </a:t>
            </a:r>
          </a:p>
          <a:p>
            <a:endParaRPr lang="en-US" sz="1200" dirty="0">
              <a:ea typeface="Times New Roman" panose="02020603050405020304" pitchFamily="18" charset="0"/>
            </a:endParaRPr>
          </a:p>
          <a:p>
            <a:r>
              <a:rPr lang="en-US" sz="1200" dirty="0">
                <a:ea typeface="Times New Roman" panose="02020603050405020304" pitchFamily="18" charset="0"/>
              </a:rPr>
              <a:t>Because he is carrying the theme of Jews and Gentiles being unified through Christ.</a:t>
            </a:r>
          </a:p>
        </p:txBody>
      </p:sp>
      <p:sp>
        <p:nvSpPr>
          <p:cNvPr id="14" name="Rectangle 13">
            <a:extLst>
              <a:ext uri="{FF2B5EF4-FFF2-40B4-BE49-F238E27FC236}">
                <a16:creationId xmlns:a16="http://schemas.microsoft.com/office/drawing/2014/main" id="{D813CCEC-AC15-7C2C-21A0-E158009A10B8}"/>
              </a:ext>
            </a:extLst>
          </p:cNvPr>
          <p:cNvSpPr/>
          <p:nvPr/>
        </p:nvSpPr>
        <p:spPr>
          <a:xfrm>
            <a:off x="6126958" y="123797"/>
            <a:ext cx="2406429" cy="307777"/>
          </a:xfrm>
          <a:prstGeom prst="rect">
            <a:avLst/>
          </a:prstGeom>
        </p:spPr>
        <p:txBody>
          <a:bodyPr wrap="none">
            <a:spAutoFit/>
          </a:bodyPr>
          <a:lstStyle/>
          <a:p>
            <a:pPr marR="0" lvl="0" algn="ctr">
              <a:spcBef>
                <a:spcPts val="0"/>
              </a:spcBef>
              <a:spcAft>
                <a:spcPts val="0"/>
              </a:spcAft>
              <a:tabLst>
                <a:tab pos="1397000" algn="l"/>
              </a:tabLst>
            </a:pPr>
            <a:r>
              <a:rPr lang="en-US" sz="1400" b="1" kern="0" cap="small" dirty="0">
                <a:effectLst>
                  <a:outerShdw blurRad="50800" dist="38100" algn="tr" rotWithShape="0">
                    <a:prstClr val="black">
                      <a:alpha val="40000"/>
                    </a:prstClr>
                  </a:outerShdw>
                </a:effectLst>
              </a:rPr>
              <a:t>A Prayer of Incredible Blessing</a:t>
            </a:r>
            <a:endParaRPr lang="en-US" sz="1400" b="1" kern="0" dirty="0">
              <a:effectLst/>
            </a:endParaRPr>
          </a:p>
        </p:txBody>
      </p:sp>
    </p:spTree>
    <p:extLst>
      <p:ext uri="{BB962C8B-B14F-4D97-AF65-F5344CB8AC3E}">
        <p14:creationId xmlns:p14="http://schemas.microsoft.com/office/powerpoint/2010/main" val="149231771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92</TotalTime>
  <Words>3145</Words>
  <Application>Microsoft Macintosh PowerPoint</Application>
  <PresentationFormat>Custom</PresentationFormat>
  <Paragraphs>221</Paragraphs>
  <Slides>6</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Calibri</vt:lpstr>
      <vt:lpstr>Calibri Light</vt:lpstr>
      <vt:lpstr>Century Gothic</vt:lpstr>
      <vt:lpstr>Copperplate</vt:lpstr>
      <vt:lpstr>Poor Richard</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dave huizenga</dc:creator>
  <cp:lastModifiedBy>dave huizenga</cp:lastModifiedBy>
  <cp:revision>2</cp:revision>
  <cp:lastPrinted>2023-08-23T21:19:12Z</cp:lastPrinted>
  <dcterms:created xsi:type="dcterms:W3CDTF">2023-08-23T19:52:47Z</dcterms:created>
  <dcterms:modified xsi:type="dcterms:W3CDTF">2023-08-23T21:24:52Z</dcterms:modified>
</cp:coreProperties>
</file>