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6"/>
  </p:notesMasterIdLst>
  <p:sldIdLst>
    <p:sldId id="256" r:id="rId2"/>
    <p:sldId id="264" r:id="rId3"/>
    <p:sldId id="263" r:id="rId4"/>
    <p:sldId id="257" r:id="rId5"/>
  </p:sldIdLst>
  <p:sldSz cx="9321800" cy="7315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24" userDrawn="1">
          <p15:clr>
            <a:srgbClr val="A4A3A4"/>
          </p15:clr>
        </p15:guide>
        <p15:guide id="2" pos="29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96"/>
    <p:restoredTop sz="92113"/>
  </p:normalViewPr>
  <p:slideViewPr>
    <p:cSldViewPr snapToGrid="0" snapToObjects="1">
      <p:cViewPr varScale="1">
        <p:scale>
          <a:sx n="102" d="100"/>
          <a:sy n="102" d="100"/>
        </p:scale>
        <p:origin x="1440" y="184"/>
      </p:cViewPr>
      <p:guideLst>
        <p:guide orient="horz" pos="2424"/>
        <p:guide pos="293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979320-7DAA-F343-ABC9-06E5CD48CF47}" type="datetimeFigureOut">
              <a:rPr lang="en-US" smtClean="0"/>
              <a:t>9/6/23</a:t>
            </a:fld>
            <a:endParaRPr lang="en-US"/>
          </a:p>
        </p:txBody>
      </p:sp>
      <p:sp>
        <p:nvSpPr>
          <p:cNvPr id="4" name="Slide Image Placeholder 3"/>
          <p:cNvSpPr>
            <a:spLocks noGrp="1" noRot="1" noChangeAspect="1"/>
          </p:cNvSpPr>
          <p:nvPr>
            <p:ph type="sldImg" idx="2"/>
          </p:nvPr>
        </p:nvSpPr>
        <p:spPr>
          <a:xfrm>
            <a:off x="1462088" y="1143000"/>
            <a:ext cx="39338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6FA840-2915-F344-9CBB-CA449EF18B8C}" type="slidenum">
              <a:rPr lang="en-US" smtClean="0"/>
              <a:t>‹#›</a:t>
            </a:fld>
            <a:endParaRPr lang="en-US"/>
          </a:p>
        </p:txBody>
      </p:sp>
    </p:spTree>
    <p:extLst>
      <p:ext uri="{BB962C8B-B14F-4D97-AF65-F5344CB8AC3E}">
        <p14:creationId xmlns:p14="http://schemas.microsoft.com/office/powerpoint/2010/main" val="1057269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1</a:t>
            </a:fld>
            <a:endParaRPr lang="en-US"/>
          </a:p>
        </p:txBody>
      </p:sp>
    </p:spTree>
    <p:extLst>
      <p:ext uri="{BB962C8B-B14F-4D97-AF65-F5344CB8AC3E}">
        <p14:creationId xmlns:p14="http://schemas.microsoft.com/office/powerpoint/2010/main" val="2942018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2</a:t>
            </a:fld>
            <a:endParaRPr lang="en-US"/>
          </a:p>
        </p:txBody>
      </p:sp>
    </p:spTree>
    <p:extLst>
      <p:ext uri="{BB962C8B-B14F-4D97-AF65-F5344CB8AC3E}">
        <p14:creationId xmlns:p14="http://schemas.microsoft.com/office/powerpoint/2010/main" val="3763793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16FA840-2915-F344-9CBB-CA449EF18B8C}" type="slidenum">
              <a:rPr lang="en-US" smtClean="0"/>
              <a:t>4</a:t>
            </a:fld>
            <a:endParaRPr lang="en-US"/>
          </a:p>
        </p:txBody>
      </p:sp>
    </p:spTree>
    <p:extLst>
      <p:ext uri="{BB962C8B-B14F-4D97-AF65-F5344CB8AC3E}">
        <p14:creationId xmlns:p14="http://schemas.microsoft.com/office/powerpoint/2010/main" val="2348596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99135" y="1197187"/>
            <a:ext cx="7923530" cy="2546773"/>
          </a:xfrm>
        </p:spPr>
        <p:txBody>
          <a:bodyPr anchor="b"/>
          <a:lstStyle>
            <a:lvl1pPr algn="ctr">
              <a:defRPr sz="6116"/>
            </a:lvl1pPr>
          </a:lstStyle>
          <a:p>
            <a:r>
              <a:rPr lang="en-US"/>
              <a:t>Click to edit Master title style</a:t>
            </a:r>
            <a:endParaRPr lang="en-US" dirty="0"/>
          </a:p>
        </p:txBody>
      </p:sp>
      <p:sp>
        <p:nvSpPr>
          <p:cNvPr id="3" name="Subtitle 2"/>
          <p:cNvSpPr>
            <a:spLocks noGrp="1"/>
          </p:cNvSpPr>
          <p:nvPr>
            <p:ph type="subTitle" idx="1"/>
          </p:nvPr>
        </p:nvSpPr>
        <p:spPr>
          <a:xfrm>
            <a:off x="1165225" y="3842174"/>
            <a:ext cx="6991350" cy="1766146"/>
          </a:xfrm>
        </p:spPr>
        <p:txBody>
          <a:bodyPr/>
          <a:lstStyle>
            <a:lvl1pPr marL="0" indent="0" algn="ctr">
              <a:buNone/>
              <a:defRPr sz="2447"/>
            </a:lvl1pPr>
            <a:lvl2pPr marL="466070" indent="0" algn="ctr">
              <a:buNone/>
              <a:defRPr sz="2039"/>
            </a:lvl2pPr>
            <a:lvl3pPr marL="932139" indent="0" algn="ctr">
              <a:buNone/>
              <a:defRPr sz="1835"/>
            </a:lvl3pPr>
            <a:lvl4pPr marL="1398209" indent="0" algn="ctr">
              <a:buNone/>
              <a:defRPr sz="1631"/>
            </a:lvl4pPr>
            <a:lvl5pPr marL="1864279" indent="0" algn="ctr">
              <a:buNone/>
              <a:defRPr sz="1631"/>
            </a:lvl5pPr>
            <a:lvl6pPr marL="2330348" indent="0" algn="ctr">
              <a:buNone/>
              <a:defRPr sz="1631"/>
            </a:lvl6pPr>
            <a:lvl7pPr marL="2796418" indent="0" algn="ctr">
              <a:buNone/>
              <a:defRPr sz="1631"/>
            </a:lvl7pPr>
            <a:lvl8pPr marL="3262488" indent="0" algn="ctr">
              <a:buNone/>
              <a:defRPr sz="1631"/>
            </a:lvl8pPr>
            <a:lvl9pPr marL="3728557" indent="0" algn="ctr">
              <a:buNone/>
              <a:defRPr sz="16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256388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301202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70914" y="389467"/>
            <a:ext cx="2010013" cy="619929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40874" y="389467"/>
            <a:ext cx="5913517" cy="619929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402762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6B0CD2-02C3-DF4C-BBFF-2F24535D5947}"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912201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36019" y="1823722"/>
            <a:ext cx="8040053" cy="3042919"/>
          </a:xfrm>
        </p:spPr>
        <p:txBody>
          <a:bodyPr anchor="b"/>
          <a:lstStyle>
            <a:lvl1pPr>
              <a:defRPr sz="6116"/>
            </a:lvl1pPr>
          </a:lstStyle>
          <a:p>
            <a:r>
              <a:rPr lang="en-US"/>
              <a:t>Click to edit Master title style</a:t>
            </a:r>
            <a:endParaRPr lang="en-US" dirty="0"/>
          </a:p>
        </p:txBody>
      </p:sp>
      <p:sp>
        <p:nvSpPr>
          <p:cNvPr id="3" name="Text Placeholder 2"/>
          <p:cNvSpPr>
            <a:spLocks noGrp="1"/>
          </p:cNvSpPr>
          <p:nvPr>
            <p:ph type="body" idx="1"/>
          </p:nvPr>
        </p:nvSpPr>
        <p:spPr>
          <a:xfrm>
            <a:off x="636019" y="4895429"/>
            <a:ext cx="8040053" cy="1600199"/>
          </a:xfrm>
        </p:spPr>
        <p:txBody>
          <a:bodyPr/>
          <a:lstStyle>
            <a:lvl1pPr marL="0" indent="0">
              <a:buNone/>
              <a:defRPr sz="2447">
                <a:solidFill>
                  <a:schemeClr val="tx1"/>
                </a:solidFill>
              </a:defRPr>
            </a:lvl1pPr>
            <a:lvl2pPr marL="466070" indent="0">
              <a:buNone/>
              <a:defRPr sz="2039">
                <a:solidFill>
                  <a:schemeClr val="tx1">
                    <a:tint val="75000"/>
                  </a:schemeClr>
                </a:solidFill>
              </a:defRPr>
            </a:lvl2pPr>
            <a:lvl3pPr marL="932139" indent="0">
              <a:buNone/>
              <a:defRPr sz="1835">
                <a:solidFill>
                  <a:schemeClr val="tx1">
                    <a:tint val="75000"/>
                  </a:schemeClr>
                </a:solidFill>
              </a:defRPr>
            </a:lvl3pPr>
            <a:lvl4pPr marL="1398209" indent="0">
              <a:buNone/>
              <a:defRPr sz="1631">
                <a:solidFill>
                  <a:schemeClr val="tx1">
                    <a:tint val="75000"/>
                  </a:schemeClr>
                </a:solidFill>
              </a:defRPr>
            </a:lvl4pPr>
            <a:lvl5pPr marL="1864279" indent="0">
              <a:buNone/>
              <a:defRPr sz="1631">
                <a:solidFill>
                  <a:schemeClr val="tx1">
                    <a:tint val="75000"/>
                  </a:schemeClr>
                </a:solidFill>
              </a:defRPr>
            </a:lvl5pPr>
            <a:lvl6pPr marL="2330348" indent="0">
              <a:buNone/>
              <a:defRPr sz="1631">
                <a:solidFill>
                  <a:schemeClr val="tx1">
                    <a:tint val="75000"/>
                  </a:schemeClr>
                </a:solidFill>
              </a:defRPr>
            </a:lvl6pPr>
            <a:lvl7pPr marL="2796418" indent="0">
              <a:buNone/>
              <a:defRPr sz="1631">
                <a:solidFill>
                  <a:schemeClr val="tx1">
                    <a:tint val="75000"/>
                  </a:schemeClr>
                </a:solidFill>
              </a:defRPr>
            </a:lvl7pPr>
            <a:lvl8pPr marL="3262488" indent="0">
              <a:buNone/>
              <a:defRPr sz="1631">
                <a:solidFill>
                  <a:schemeClr val="tx1">
                    <a:tint val="75000"/>
                  </a:schemeClr>
                </a:solidFill>
              </a:defRPr>
            </a:lvl8pPr>
            <a:lvl9pPr marL="3728557" indent="0">
              <a:buNone/>
              <a:defRPr sz="16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6B0CD2-02C3-DF4C-BBFF-2F24535D5947}" type="datetimeFigureOut">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3041585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40874"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19161" y="1947333"/>
            <a:ext cx="3961765" cy="46414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6B0CD2-02C3-DF4C-BBFF-2F24535D5947}" type="datetimeFigureOut">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43536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42088" y="389468"/>
            <a:ext cx="8040053" cy="14139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42089" y="1793241"/>
            <a:ext cx="3943558"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4" name="Content Placeholder 3"/>
          <p:cNvSpPr>
            <a:spLocks noGrp="1"/>
          </p:cNvSpPr>
          <p:nvPr>
            <p:ph sz="half" idx="2"/>
          </p:nvPr>
        </p:nvSpPr>
        <p:spPr>
          <a:xfrm>
            <a:off x="642089" y="2672080"/>
            <a:ext cx="3943558"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19162" y="1793241"/>
            <a:ext cx="3962979" cy="878839"/>
          </a:xfrm>
        </p:spPr>
        <p:txBody>
          <a:bodyPr anchor="b"/>
          <a:lstStyle>
            <a:lvl1pPr marL="0" indent="0">
              <a:buNone/>
              <a:defRPr sz="2447" b="1"/>
            </a:lvl1pPr>
            <a:lvl2pPr marL="466070" indent="0">
              <a:buNone/>
              <a:defRPr sz="2039" b="1"/>
            </a:lvl2pPr>
            <a:lvl3pPr marL="932139" indent="0">
              <a:buNone/>
              <a:defRPr sz="1835" b="1"/>
            </a:lvl3pPr>
            <a:lvl4pPr marL="1398209" indent="0">
              <a:buNone/>
              <a:defRPr sz="1631" b="1"/>
            </a:lvl4pPr>
            <a:lvl5pPr marL="1864279" indent="0">
              <a:buNone/>
              <a:defRPr sz="1631" b="1"/>
            </a:lvl5pPr>
            <a:lvl6pPr marL="2330348" indent="0">
              <a:buNone/>
              <a:defRPr sz="1631" b="1"/>
            </a:lvl6pPr>
            <a:lvl7pPr marL="2796418" indent="0">
              <a:buNone/>
              <a:defRPr sz="1631" b="1"/>
            </a:lvl7pPr>
            <a:lvl8pPr marL="3262488" indent="0">
              <a:buNone/>
              <a:defRPr sz="1631" b="1"/>
            </a:lvl8pPr>
            <a:lvl9pPr marL="3728557" indent="0">
              <a:buNone/>
              <a:defRPr sz="1631" b="1"/>
            </a:lvl9pPr>
          </a:lstStyle>
          <a:p>
            <a:pPr lvl="0"/>
            <a:r>
              <a:rPr lang="en-US"/>
              <a:t>Click to edit Master text styles</a:t>
            </a:r>
          </a:p>
        </p:txBody>
      </p:sp>
      <p:sp>
        <p:nvSpPr>
          <p:cNvPr id="6" name="Content Placeholder 5"/>
          <p:cNvSpPr>
            <a:spLocks noGrp="1"/>
          </p:cNvSpPr>
          <p:nvPr>
            <p:ph sz="quarter" idx="4"/>
          </p:nvPr>
        </p:nvSpPr>
        <p:spPr>
          <a:xfrm>
            <a:off x="4719162" y="2672080"/>
            <a:ext cx="3962979" cy="39302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6B0CD2-02C3-DF4C-BBFF-2F24535D5947}" type="datetimeFigureOut">
              <a:rPr lang="en-US" smtClean="0"/>
              <a:t>9/6/23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380893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6B0CD2-02C3-DF4C-BBFF-2F24535D5947}" type="datetimeFigureOut">
              <a:rPr lang="en-US" smtClean="0"/>
              <a:t>9/6/23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751580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B0CD2-02C3-DF4C-BBFF-2F24535D5947}" type="datetimeFigureOut">
              <a:rPr lang="en-US" smtClean="0"/>
              <a:t>9/6/23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589807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Content Placeholder 2"/>
          <p:cNvSpPr>
            <a:spLocks noGrp="1"/>
          </p:cNvSpPr>
          <p:nvPr>
            <p:ph idx="1"/>
          </p:nvPr>
        </p:nvSpPr>
        <p:spPr>
          <a:xfrm>
            <a:off x="3962979" y="1053255"/>
            <a:ext cx="4719161" cy="5198533"/>
          </a:xfrm>
        </p:spPr>
        <p:txBody>
          <a:bodyPr/>
          <a:lstStyle>
            <a:lvl1pPr>
              <a:defRPr sz="3262"/>
            </a:lvl1pPr>
            <a:lvl2pPr>
              <a:defRPr sz="2854"/>
            </a:lvl2pPr>
            <a:lvl3pPr>
              <a:defRPr sz="2447"/>
            </a:lvl3pPr>
            <a:lvl4pPr>
              <a:defRPr sz="2039"/>
            </a:lvl4pPr>
            <a:lvl5pPr>
              <a:defRPr sz="2039"/>
            </a:lvl5pPr>
            <a:lvl6pPr>
              <a:defRPr sz="2039"/>
            </a:lvl6pPr>
            <a:lvl7pPr>
              <a:defRPr sz="2039"/>
            </a:lvl7pPr>
            <a:lvl8pPr>
              <a:defRPr sz="2039"/>
            </a:lvl8pPr>
            <a:lvl9pPr>
              <a:defRPr sz="20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1763710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2088" y="487680"/>
            <a:ext cx="3006523" cy="1706880"/>
          </a:xfrm>
        </p:spPr>
        <p:txBody>
          <a:bodyPr anchor="b"/>
          <a:lstStyle>
            <a:lvl1pPr>
              <a:defRPr sz="3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3962979" y="1053255"/>
            <a:ext cx="4719161" cy="5198533"/>
          </a:xfrm>
        </p:spPr>
        <p:txBody>
          <a:bodyPr anchor="t"/>
          <a:lstStyle>
            <a:lvl1pPr marL="0" indent="0">
              <a:buNone/>
              <a:defRPr sz="3262"/>
            </a:lvl1pPr>
            <a:lvl2pPr marL="466070" indent="0">
              <a:buNone/>
              <a:defRPr sz="2854"/>
            </a:lvl2pPr>
            <a:lvl3pPr marL="932139" indent="0">
              <a:buNone/>
              <a:defRPr sz="2447"/>
            </a:lvl3pPr>
            <a:lvl4pPr marL="1398209" indent="0">
              <a:buNone/>
              <a:defRPr sz="2039"/>
            </a:lvl4pPr>
            <a:lvl5pPr marL="1864279" indent="0">
              <a:buNone/>
              <a:defRPr sz="2039"/>
            </a:lvl5pPr>
            <a:lvl6pPr marL="2330348" indent="0">
              <a:buNone/>
              <a:defRPr sz="2039"/>
            </a:lvl6pPr>
            <a:lvl7pPr marL="2796418" indent="0">
              <a:buNone/>
              <a:defRPr sz="2039"/>
            </a:lvl7pPr>
            <a:lvl8pPr marL="3262488" indent="0">
              <a:buNone/>
              <a:defRPr sz="2039"/>
            </a:lvl8pPr>
            <a:lvl9pPr marL="3728557" indent="0">
              <a:buNone/>
              <a:defRPr sz="2039"/>
            </a:lvl9pPr>
          </a:lstStyle>
          <a:p>
            <a:r>
              <a:rPr lang="en-US"/>
              <a:t>Click icon to add picture</a:t>
            </a:r>
            <a:endParaRPr lang="en-US" dirty="0"/>
          </a:p>
        </p:txBody>
      </p:sp>
      <p:sp>
        <p:nvSpPr>
          <p:cNvPr id="4" name="Text Placeholder 3"/>
          <p:cNvSpPr>
            <a:spLocks noGrp="1"/>
          </p:cNvSpPr>
          <p:nvPr>
            <p:ph type="body" sz="half" idx="2"/>
          </p:nvPr>
        </p:nvSpPr>
        <p:spPr>
          <a:xfrm>
            <a:off x="642088" y="2194560"/>
            <a:ext cx="3006523" cy="4065694"/>
          </a:xfrm>
        </p:spPr>
        <p:txBody>
          <a:bodyPr/>
          <a:lstStyle>
            <a:lvl1pPr marL="0" indent="0">
              <a:buNone/>
              <a:defRPr sz="1631"/>
            </a:lvl1pPr>
            <a:lvl2pPr marL="466070" indent="0">
              <a:buNone/>
              <a:defRPr sz="1427"/>
            </a:lvl2pPr>
            <a:lvl3pPr marL="932139" indent="0">
              <a:buNone/>
              <a:defRPr sz="1223"/>
            </a:lvl3pPr>
            <a:lvl4pPr marL="1398209" indent="0">
              <a:buNone/>
              <a:defRPr sz="1019"/>
            </a:lvl4pPr>
            <a:lvl5pPr marL="1864279" indent="0">
              <a:buNone/>
              <a:defRPr sz="1019"/>
            </a:lvl5pPr>
            <a:lvl6pPr marL="2330348" indent="0">
              <a:buNone/>
              <a:defRPr sz="1019"/>
            </a:lvl6pPr>
            <a:lvl7pPr marL="2796418" indent="0">
              <a:buNone/>
              <a:defRPr sz="1019"/>
            </a:lvl7pPr>
            <a:lvl8pPr marL="3262488" indent="0">
              <a:buNone/>
              <a:defRPr sz="1019"/>
            </a:lvl8pPr>
            <a:lvl9pPr marL="3728557" indent="0">
              <a:buNone/>
              <a:defRPr sz="1019"/>
            </a:lvl9pPr>
          </a:lstStyle>
          <a:p>
            <a:pPr lvl="0"/>
            <a:r>
              <a:rPr lang="en-US"/>
              <a:t>Click to edit Master text styles</a:t>
            </a:r>
          </a:p>
        </p:txBody>
      </p:sp>
      <p:sp>
        <p:nvSpPr>
          <p:cNvPr id="5" name="Date Placeholder 4"/>
          <p:cNvSpPr>
            <a:spLocks noGrp="1"/>
          </p:cNvSpPr>
          <p:nvPr>
            <p:ph type="dt" sz="half" idx="10"/>
          </p:nvPr>
        </p:nvSpPr>
        <p:spPr/>
        <p:txBody>
          <a:bodyPr/>
          <a:lstStyle/>
          <a:p>
            <a:fld id="{896B0CD2-02C3-DF4C-BBFF-2F24535D5947}" type="datetimeFigureOut">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9C443C-0AD0-584D-B391-51D273C95A8C}" type="slidenum">
              <a:rPr lang="en-US" smtClean="0"/>
              <a:t>‹#›</a:t>
            </a:fld>
            <a:endParaRPr lang="en-US"/>
          </a:p>
        </p:txBody>
      </p:sp>
    </p:spTree>
    <p:extLst>
      <p:ext uri="{BB962C8B-B14F-4D97-AF65-F5344CB8AC3E}">
        <p14:creationId xmlns:p14="http://schemas.microsoft.com/office/powerpoint/2010/main" val="2874884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0874" y="389468"/>
            <a:ext cx="8040053" cy="14139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40874" y="1947333"/>
            <a:ext cx="8040053" cy="464142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0874" y="6780108"/>
            <a:ext cx="2097405" cy="389467"/>
          </a:xfrm>
          <a:prstGeom prst="rect">
            <a:avLst/>
          </a:prstGeom>
        </p:spPr>
        <p:txBody>
          <a:bodyPr vert="horz" lIns="91440" tIns="45720" rIns="91440" bIns="45720" rtlCol="0" anchor="ctr"/>
          <a:lstStyle>
            <a:lvl1pPr algn="l">
              <a:defRPr sz="1223">
                <a:solidFill>
                  <a:schemeClr val="tx1">
                    <a:tint val="75000"/>
                  </a:schemeClr>
                </a:solidFill>
              </a:defRPr>
            </a:lvl1pPr>
          </a:lstStyle>
          <a:p>
            <a:fld id="{896B0CD2-02C3-DF4C-BBFF-2F24535D5947}" type="datetimeFigureOut">
              <a:rPr lang="en-US" smtClean="0"/>
              <a:t>9/6/23</a:t>
            </a:fld>
            <a:endParaRPr lang="en-US"/>
          </a:p>
        </p:txBody>
      </p:sp>
      <p:sp>
        <p:nvSpPr>
          <p:cNvPr id="5" name="Footer Placeholder 4"/>
          <p:cNvSpPr>
            <a:spLocks noGrp="1"/>
          </p:cNvSpPr>
          <p:nvPr>
            <p:ph type="ftr" sz="quarter" idx="3"/>
          </p:nvPr>
        </p:nvSpPr>
        <p:spPr>
          <a:xfrm>
            <a:off x="3087846" y="6780108"/>
            <a:ext cx="3146108" cy="389467"/>
          </a:xfrm>
          <a:prstGeom prst="rect">
            <a:avLst/>
          </a:prstGeom>
        </p:spPr>
        <p:txBody>
          <a:bodyPr vert="horz" lIns="91440" tIns="45720" rIns="91440" bIns="45720" rtlCol="0" anchor="ctr"/>
          <a:lstStyle>
            <a:lvl1pPr algn="ctr">
              <a:defRPr sz="122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83521" y="6780108"/>
            <a:ext cx="2097405" cy="389467"/>
          </a:xfrm>
          <a:prstGeom prst="rect">
            <a:avLst/>
          </a:prstGeom>
        </p:spPr>
        <p:txBody>
          <a:bodyPr vert="horz" lIns="91440" tIns="45720" rIns="91440" bIns="45720" rtlCol="0" anchor="ctr"/>
          <a:lstStyle>
            <a:lvl1pPr algn="r">
              <a:defRPr sz="1223">
                <a:solidFill>
                  <a:schemeClr val="tx1">
                    <a:tint val="75000"/>
                  </a:schemeClr>
                </a:solidFill>
              </a:defRPr>
            </a:lvl1pPr>
          </a:lstStyle>
          <a:p>
            <a:fld id="{039C443C-0AD0-584D-B391-51D273C95A8C}" type="slidenum">
              <a:rPr lang="en-US" smtClean="0"/>
              <a:t>‹#›</a:t>
            </a:fld>
            <a:endParaRPr lang="en-US"/>
          </a:p>
        </p:txBody>
      </p:sp>
    </p:spTree>
    <p:extLst>
      <p:ext uri="{BB962C8B-B14F-4D97-AF65-F5344CB8AC3E}">
        <p14:creationId xmlns:p14="http://schemas.microsoft.com/office/powerpoint/2010/main" val="22696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32139" rtl="0" eaLnBrk="1" latinLnBrk="0" hangingPunct="1">
        <a:lnSpc>
          <a:spcPct val="90000"/>
        </a:lnSpc>
        <a:spcBef>
          <a:spcPct val="0"/>
        </a:spcBef>
        <a:buNone/>
        <a:defRPr sz="4485" kern="1200">
          <a:solidFill>
            <a:schemeClr val="tx1"/>
          </a:solidFill>
          <a:latin typeface="+mj-lt"/>
          <a:ea typeface="+mj-ea"/>
          <a:cs typeface="+mj-cs"/>
        </a:defRPr>
      </a:lvl1pPr>
    </p:titleStyle>
    <p:bodyStyle>
      <a:lvl1pPr marL="233035" indent="-233035" algn="l" defTabSz="932139" rtl="0" eaLnBrk="1" latinLnBrk="0" hangingPunct="1">
        <a:lnSpc>
          <a:spcPct val="90000"/>
        </a:lnSpc>
        <a:spcBef>
          <a:spcPts val="1019"/>
        </a:spcBef>
        <a:buFont typeface="Arial" panose="020B0604020202020204" pitchFamily="34" charset="0"/>
        <a:buChar char="•"/>
        <a:defRPr sz="2854" kern="1200">
          <a:solidFill>
            <a:schemeClr val="tx1"/>
          </a:solidFill>
          <a:latin typeface="+mn-lt"/>
          <a:ea typeface="+mn-ea"/>
          <a:cs typeface="+mn-cs"/>
        </a:defRPr>
      </a:lvl1pPr>
      <a:lvl2pPr marL="699105" indent="-233035" algn="l" defTabSz="932139" rtl="0" eaLnBrk="1" latinLnBrk="0" hangingPunct="1">
        <a:lnSpc>
          <a:spcPct val="90000"/>
        </a:lnSpc>
        <a:spcBef>
          <a:spcPts val="510"/>
        </a:spcBef>
        <a:buFont typeface="Arial" panose="020B0604020202020204" pitchFamily="34" charset="0"/>
        <a:buChar char="•"/>
        <a:defRPr sz="2447" kern="1200">
          <a:solidFill>
            <a:schemeClr val="tx1"/>
          </a:solidFill>
          <a:latin typeface="+mn-lt"/>
          <a:ea typeface="+mn-ea"/>
          <a:cs typeface="+mn-cs"/>
        </a:defRPr>
      </a:lvl2pPr>
      <a:lvl3pPr marL="1165174" indent="-233035" algn="l" defTabSz="932139" rtl="0" eaLnBrk="1" latinLnBrk="0" hangingPunct="1">
        <a:lnSpc>
          <a:spcPct val="90000"/>
        </a:lnSpc>
        <a:spcBef>
          <a:spcPts val="510"/>
        </a:spcBef>
        <a:buFont typeface="Arial" panose="020B0604020202020204" pitchFamily="34" charset="0"/>
        <a:buChar char="•"/>
        <a:defRPr sz="2039" kern="1200">
          <a:solidFill>
            <a:schemeClr val="tx1"/>
          </a:solidFill>
          <a:latin typeface="+mn-lt"/>
          <a:ea typeface="+mn-ea"/>
          <a:cs typeface="+mn-cs"/>
        </a:defRPr>
      </a:lvl3pPr>
      <a:lvl4pPr marL="163124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4pPr>
      <a:lvl5pPr marL="2097314"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5pPr>
      <a:lvl6pPr marL="256338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6pPr>
      <a:lvl7pPr marL="302945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7pPr>
      <a:lvl8pPr marL="3495523"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8pPr>
      <a:lvl9pPr marL="3961592" indent="-233035" algn="l" defTabSz="932139" rtl="0" eaLnBrk="1" latinLnBrk="0" hangingPunct="1">
        <a:lnSpc>
          <a:spcPct val="90000"/>
        </a:lnSpc>
        <a:spcBef>
          <a:spcPts val="510"/>
        </a:spcBef>
        <a:buFont typeface="Arial" panose="020B0604020202020204" pitchFamily="34" charset="0"/>
        <a:buChar char="•"/>
        <a:defRPr sz="1835" kern="1200">
          <a:solidFill>
            <a:schemeClr val="tx1"/>
          </a:solidFill>
          <a:latin typeface="+mn-lt"/>
          <a:ea typeface="+mn-ea"/>
          <a:cs typeface="+mn-cs"/>
        </a:defRPr>
      </a:lvl9pPr>
    </p:bodyStyle>
    <p:otherStyle>
      <a:defPPr>
        <a:defRPr lang="en-US"/>
      </a:defPPr>
      <a:lvl1pPr marL="0" algn="l" defTabSz="932139" rtl="0" eaLnBrk="1" latinLnBrk="0" hangingPunct="1">
        <a:defRPr sz="1835" kern="1200">
          <a:solidFill>
            <a:schemeClr val="tx1"/>
          </a:solidFill>
          <a:latin typeface="+mn-lt"/>
          <a:ea typeface="+mn-ea"/>
          <a:cs typeface="+mn-cs"/>
        </a:defRPr>
      </a:lvl1pPr>
      <a:lvl2pPr marL="466070" algn="l" defTabSz="932139" rtl="0" eaLnBrk="1" latinLnBrk="0" hangingPunct="1">
        <a:defRPr sz="1835" kern="1200">
          <a:solidFill>
            <a:schemeClr val="tx1"/>
          </a:solidFill>
          <a:latin typeface="+mn-lt"/>
          <a:ea typeface="+mn-ea"/>
          <a:cs typeface="+mn-cs"/>
        </a:defRPr>
      </a:lvl2pPr>
      <a:lvl3pPr marL="932139" algn="l" defTabSz="932139" rtl="0" eaLnBrk="1" latinLnBrk="0" hangingPunct="1">
        <a:defRPr sz="1835" kern="1200">
          <a:solidFill>
            <a:schemeClr val="tx1"/>
          </a:solidFill>
          <a:latin typeface="+mn-lt"/>
          <a:ea typeface="+mn-ea"/>
          <a:cs typeface="+mn-cs"/>
        </a:defRPr>
      </a:lvl3pPr>
      <a:lvl4pPr marL="1398209" algn="l" defTabSz="932139" rtl="0" eaLnBrk="1" latinLnBrk="0" hangingPunct="1">
        <a:defRPr sz="1835" kern="1200">
          <a:solidFill>
            <a:schemeClr val="tx1"/>
          </a:solidFill>
          <a:latin typeface="+mn-lt"/>
          <a:ea typeface="+mn-ea"/>
          <a:cs typeface="+mn-cs"/>
        </a:defRPr>
      </a:lvl4pPr>
      <a:lvl5pPr marL="1864279" algn="l" defTabSz="932139" rtl="0" eaLnBrk="1" latinLnBrk="0" hangingPunct="1">
        <a:defRPr sz="1835" kern="1200">
          <a:solidFill>
            <a:schemeClr val="tx1"/>
          </a:solidFill>
          <a:latin typeface="+mn-lt"/>
          <a:ea typeface="+mn-ea"/>
          <a:cs typeface="+mn-cs"/>
        </a:defRPr>
      </a:lvl5pPr>
      <a:lvl6pPr marL="2330348" algn="l" defTabSz="932139" rtl="0" eaLnBrk="1" latinLnBrk="0" hangingPunct="1">
        <a:defRPr sz="1835" kern="1200">
          <a:solidFill>
            <a:schemeClr val="tx1"/>
          </a:solidFill>
          <a:latin typeface="+mn-lt"/>
          <a:ea typeface="+mn-ea"/>
          <a:cs typeface="+mn-cs"/>
        </a:defRPr>
      </a:lvl6pPr>
      <a:lvl7pPr marL="2796418" algn="l" defTabSz="932139" rtl="0" eaLnBrk="1" latinLnBrk="0" hangingPunct="1">
        <a:defRPr sz="1835" kern="1200">
          <a:solidFill>
            <a:schemeClr val="tx1"/>
          </a:solidFill>
          <a:latin typeface="+mn-lt"/>
          <a:ea typeface="+mn-ea"/>
          <a:cs typeface="+mn-cs"/>
        </a:defRPr>
      </a:lvl7pPr>
      <a:lvl8pPr marL="3262488" algn="l" defTabSz="932139" rtl="0" eaLnBrk="1" latinLnBrk="0" hangingPunct="1">
        <a:defRPr sz="1835" kern="1200">
          <a:solidFill>
            <a:schemeClr val="tx1"/>
          </a:solidFill>
          <a:latin typeface="+mn-lt"/>
          <a:ea typeface="+mn-ea"/>
          <a:cs typeface="+mn-cs"/>
        </a:defRPr>
      </a:lvl8pPr>
      <a:lvl9pPr marL="3728557" algn="l" defTabSz="932139" rtl="0" eaLnBrk="1" latinLnBrk="0" hangingPunct="1">
        <a:defRPr sz="183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AutoShape 3">
            <a:extLst>
              <a:ext uri="{FF2B5EF4-FFF2-40B4-BE49-F238E27FC236}">
                <a16:creationId xmlns:a16="http://schemas.microsoft.com/office/drawing/2014/main" id="{E53658C3-81CA-234A-9964-E57CAC18D140}"/>
              </a:ext>
            </a:extLst>
          </p:cNvPr>
          <p:cNvSpPr>
            <a:spLocks noChangeAspect="1" noEditPoints="1" noChangeArrowheads="1" noChangeShapeType="1" noTextEdit="1"/>
          </p:cNvSpPr>
          <p:nvPr/>
        </p:nvSpPr>
        <p:spPr bwMode="auto">
          <a:xfrm>
            <a:off x="4811496" y="2437048"/>
            <a:ext cx="4254347" cy="1531845"/>
          </a:xfrm>
          <a:prstGeom prst="roundRect">
            <a:avLst>
              <a:gd name="adj" fmla="val 0"/>
            </a:avLst>
          </a:prstGeom>
          <a:solidFill>
            <a:srgbClr val="CCFFFF"/>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Kingdom Advancers:   </a:t>
            </a:r>
            <a:endParaRPr lang="en-US" sz="1200" dirty="0">
              <a:effectLst/>
              <a:ea typeface="Times New Roman" panose="02020603050405020304" pitchFamily="18" charset="0"/>
            </a:endParaRPr>
          </a:p>
          <a:p>
            <a:pPr marL="0" marR="0" algn="ctr">
              <a:spcBef>
                <a:spcPts val="0"/>
              </a:spcBef>
              <a:spcAft>
                <a:spcPts val="0"/>
              </a:spcAft>
            </a:pPr>
            <a:r>
              <a:rPr lang="en-US" sz="1200" b="1" dirty="0">
                <a:effectLst/>
                <a:ea typeface="Times New Roman" panose="02020603050405020304" pitchFamily="18" charset="0"/>
              </a:rPr>
              <a:t>Up until this point, we’ve been dealing with the new life we have in Christ as individuals and the necessity of oneness for us as the body of Christ. Today it is time to apply these truths to everyday living. Newness and Oneness are God’s themes for marriage, family and work relationships. When you go out to expand God’s kingdom, go out with healthy relationships.</a:t>
            </a:r>
            <a:endParaRPr lang="en-US" sz="1200" dirty="0">
              <a:effectLst/>
              <a:ea typeface="Times New Roman" panose="02020603050405020304" pitchFamily="18" charset="0"/>
            </a:endParaRPr>
          </a:p>
          <a:p>
            <a:pPr marL="0" marR="0" algn="ctr">
              <a:spcBef>
                <a:spcPts val="0"/>
              </a:spcBef>
              <a:spcAft>
                <a:spcPts val="0"/>
              </a:spcAft>
            </a:pPr>
            <a:r>
              <a:rPr lang="en-US" sz="1200" dirty="0">
                <a:effectLst/>
                <a:ea typeface="Times New Roman" panose="02020603050405020304" pitchFamily="18" charset="0"/>
              </a:rPr>
              <a:t> </a:t>
            </a:r>
          </a:p>
          <a:p>
            <a:pPr marL="0" marR="0">
              <a:spcBef>
                <a:spcPts val="0"/>
              </a:spcBef>
              <a:spcAft>
                <a:spcPts val="0"/>
              </a:spcAft>
            </a:pPr>
            <a:r>
              <a:rPr lang="en-US" sz="1200" dirty="0">
                <a:effectLst/>
                <a:ea typeface="Times New Roman" panose="02020603050405020304" pitchFamily="18" charset="0"/>
              </a:rPr>
              <a:t> </a:t>
            </a:r>
          </a:p>
        </p:txBody>
      </p:sp>
      <p:sp>
        <p:nvSpPr>
          <p:cNvPr id="29" name="Frame 28">
            <a:extLst>
              <a:ext uri="{FF2B5EF4-FFF2-40B4-BE49-F238E27FC236}">
                <a16:creationId xmlns:a16="http://schemas.microsoft.com/office/drawing/2014/main" id="{E443AA76-E729-C641-94B7-A65F8C2CF048}"/>
              </a:ext>
            </a:extLst>
          </p:cNvPr>
          <p:cNvSpPr/>
          <p:nvPr/>
        </p:nvSpPr>
        <p:spPr>
          <a:xfrm>
            <a:off x="5634006" y="724456"/>
            <a:ext cx="2589903" cy="716013"/>
          </a:xfrm>
          <a:prstGeom prst="frame">
            <a:avLst>
              <a:gd name="adj1" fmla="val 553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Rectangle 8">
            <a:extLst>
              <a:ext uri="{FF2B5EF4-FFF2-40B4-BE49-F238E27FC236}">
                <a16:creationId xmlns:a16="http://schemas.microsoft.com/office/drawing/2014/main" id="{26049E45-DD1D-D84A-906B-D5D7D6C3B714}"/>
              </a:ext>
            </a:extLst>
          </p:cNvPr>
          <p:cNvSpPr/>
          <p:nvPr/>
        </p:nvSpPr>
        <p:spPr>
          <a:xfrm>
            <a:off x="4987794" y="24783"/>
            <a:ext cx="1135247" cy="369332"/>
          </a:xfrm>
          <a:prstGeom prst="rect">
            <a:avLst/>
          </a:prstGeom>
        </p:spPr>
        <p:txBody>
          <a:bodyPr wrap="none">
            <a:spAutoFit/>
          </a:bodyPr>
          <a:lstStyle/>
          <a:p>
            <a:pPr marR="0" lvl="0">
              <a:spcBef>
                <a:spcPts val="0"/>
              </a:spcBef>
              <a:spcAft>
                <a:spcPts val="0"/>
              </a:spcAft>
              <a:tabLst>
                <a:tab pos="736600" algn="l"/>
              </a:tabLst>
            </a:pPr>
            <a:r>
              <a:rPr lang="en-US" b="1" u="sng" dirty="0">
                <a:ea typeface="Times New Roman" panose="02020603050405020304" pitchFamily="18" charset="0"/>
              </a:rPr>
              <a:t>Ephesians</a:t>
            </a:r>
          </a:p>
        </p:txBody>
      </p:sp>
      <p:sp>
        <p:nvSpPr>
          <p:cNvPr id="18" name="Rectangle 17">
            <a:extLst>
              <a:ext uri="{FF2B5EF4-FFF2-40B4-BE49-F238E27FC236}">
                <a16:creationId xmlns:a16="http://schemas.microsoft.com/office/drawing/2014/main" id="{97345D3D-5B17-E546-BA43-BB3834DEB05A}"/>
              </a:ext>
            </a:extLst>
          </p:cNvPr>
          <p:cNvSpPr/>
          <p:nvPr/>
        </p:nvSpPr>
        <p:spPr>
          <a:xfrm>
            <a:off x="6573757" y="1167475"/>
            <a:ext cx="1633213" cy="261610"/>
          </a:xfrm>
          <a:prstGeom prst="rect">
            <a:avLst/>
          </a:prstGeom>
        </p:spPr>
        <p:txBody>
          <a:bodyPr wrap="square">
            <a:spAutoFit/>
          </a:bodyPr>
          <a:lstStyle/>
          <a:p>
            <a:pPr marR="0" lvl="0">
              <a:spcBef>
                <a:spcPts val="0"/>
              </a:spcBef>
              <a:spcAft>
                <a:spcPts val="0"/>
              </a:spcAft>
              <a:tabLst>
                <a:tab pos="685800" algn="l"/>
              </a:tabLst>
            </a:pPr>
            <a:r>
              <a:rPr lang="en-US" sz="1050" dirty="0">
                <a:ea typeface="Times New Roman" panose="02020603050405020304" pitchFamily="18" charset="0"/>
              </a:rPr>
              <a:t>Defending Our Identity</a:t>
            </a:r>
          </a:p>
        </p:txBody>
      </p:sp>
      <p:sp>
        <p:nvSpPr>
          <p:cNvPr id="21" name="TextBox 20">
            <a:extLst>
              <a:ext uri="{FF2B5EF4-FFF2-40B4-BE49-F238E27FC236}">
                <a16:creationId xmlns:a16="http://schemas.microsoft.com/office/drawing/2014/main" id="{92661419-1AD0-C943-B727-C699436AACDD}"/>
              </a:ext>
            </a:extLst>
          </p:cNvPr>
          <p:cNvSpPr txBox="1"/>
          <p:nvPr/>
        </p:nvSpPr>
        <p:spPr>
          <a:xfrm>
            <a:off x="5634006" y="842106"/>
            <a:ext cx="1492309" cy="461665"/>
          </a:xfrm>
          <a:prstGeom prst="rect">
            <a:avLst/>
          </a:prstGeom>
          <a:noFill/>
        </p:spPr>
        <p:txBody>
          <a:bodyPr wrap="square" rtlCol="0">
            <a:spAutoFit/>
          </a:bodyPr>
          <a:lstStyle/>
          <a:p>
            <a:r>
              <a:rPr lang="en-US" sz="2400" b="1" dirty="0">
                <a:solidFill>
                  <a:schemeClr val="accent4"/>
                </a:solidFill>
                <a:latin typeface="Copperplate" panose="02000504000000020004" pitchFamily="2" charset="77"/>
              </a:rPr>
              <a:t>walk</a:t>
            </a:r>
          </a:p>
        </p:txBody>
      </p:sp>
      <p:sp>
        <p:nvSpPr>
          <p:cNvPr id="23" name="Rectangle 22">
            <a:extLst>
              <a:ext uri="{FF2B5EF4-FFF2-40B4-BE49-F238E27FC236}">
                <a16:creationId xmlns:a16="http://schemas.microsoft.com/office/drawing/2014/main" id="{25E6A0F3-31DD-9C4B-BBD6-36F55F12BB65}"/>
              </a:ext>
            </a:extLst>
          </p:cNvPr>
          <p:cNvSpPr/>
          <p:nvPr/>
        </p:nvSpPr>
        <p:spPr>
          <a:xfrm>
            <a:off x="6574200" y="759310"/>
            <a:ext cx="1649710" cy="253916"/>
          </a:xfrm>
          <a:prstGeom prst="rect">
            <a:avLst/>
          </a:prstGeom>
        </p:spPr>
        <p:txBody>
          <a:bodyPr wrap="square">
            <a:spAutoFit/>
          </a:bodyPr>
          <a:lstStyle/>
          <a:p>
            <a:pPr marR="0" lvl="0">
              <a:spcBef>
                <a:spcPts val="0"/>
              </a:spcBef>
              <a:spcAft>
                <a:spcPts val="0"/>
              </a:spcAft>
              <a:tabLst>
                <a:tab pos="736600" algn="l"/>
              </a:tabLst>
            </a:pPr>
            <a:r>
              <a:rPr lang="en-US" sz="1050" dirty="0">
                <a:ea typeface="Times New Roman" panose="02020603050405020304" pitchFamily="18" charset="0"/>
              </a:rPr>
              <a:t>Our Identity in Christ</a:t>
            </a:r>
          </a:p>
        </p:txBody>
      </p:sp>
      <p:sp>
        <p:nvSpPr>
          <p:cNvPr id="24" name="TextBox 23">
            <a:extLst>
              <a:ext uri="{FF2B5EF4-FFF2-40B4-BE49-F238E27FC236}">
                <a16:creationId xmlns:a16="http://schemas.microsoft.com/office/drawing/2014/main" id="{2FD87910-0738-5F4C-8BE3-D1783EC9CD6C}"/>
              </a:ext>
            </a:extLst>
          </p:cNvPr>
          <p:cNvSpPr txBox="1"/>
          <p:nvPr/>
        </p:nvSpPr>
        <p:spPr>
          <a:xfrm>
            <a:off x="5772839" y="765899"/>
            <a:ext cx="643676" cy="253916"/>
          </a:xfrm>
          <a:prstGeom prst="rect">
            <a:avLst/>
          </a:prstGeom>
          <a:noFill/>
        </p:spPr>
        <p:txBody>
          <a:bodyPr wrap="square" rtlCol="0">
            <a:spAutoFit/>
          </a:bodyPr>
          <a:lstStyle/>
          <a:p>
            <a:r>
              <a:rPr lang="en-US" sz="1050" dirty="0">
                <a:latin typeface="Copperplate" panose="02000504000000020004" pitchFamily="2" charset="77"/>
              </a:rPr>
              <a:t>sit</a:t>
            </a:r>
          </a:p>
        </p:txBody>
      </p:sp>
      <p:sp>
        <p:nvSpPr>
          <p:cNvPr id="25" name="TextBox 24">
            <a:extLst>
              <a:ext uri="{FF2B5EF4-FFF2-40B4-BE49-F238E27FC236}">
                <a16:creationId xmlns:a16="http://schemas.microsoft.com/office/drawing/2014/main" id="{DD378CCC-81B1-C14E-909F-CA93DB78ACDB}"/>
              </a:ext>
            </a:extLst>
          </p:cNvPr>
          <p:cNvSpPr txBox="1"/>
          <p:nvPr/>
        </p:nvSpPr>
        <p:spPr>
          <a:xfrm>
            <a:off x="5738392" y="1159215"/>
            <a:ext cx="760536" cy="253916"/>
          </a:xfrm>
          <a:prstGeom prst="rect">
            <a:avLst/>
          </a:prstGeom>
          <a:noFill/>
        </p:spPr>
        <p:txBody>
          <a:bodyPr wrap="square" rtlCol="0">
            <a:spAutoFit/>
          </a:bodyPr>
          <a:lstStyle/>
          <a:p>
            <a:r>
              <a:rPr lang="en-US" sz="1050" dirty="0">
                <a:latin typeface="Copperplate" panose="02000504000000020004" pitchFamily="2" charset="77"/>
              </a:rPr>
              <a:t>STAND</a:t>
            </a:r>
          </a:p>
        </p:txBody>
      </p:sp>
      <p:sp>
        <p:nvSpPr>
          <p:cNvPr id="26" name="Rectangle 25">
            <a:extLst>
              <a:ext uri="{FF2B5EF4-FFF2-40B4-BE49-F238E27FC236}">
                <a16:creationId xmlns:a16="http://schemas.microsoft.com/office/drawing/2014/main" id="{92FC9E28-C604-E44E-9808-8A14F7B48E6B}"/>
              </a:ext>
            </a:extLst>
          </p:cNvPr>
          <p:cNvSpPr/>
          <p:nvPr/>
        </p:nvSpPr>
        <p:spPr>
          <a:xfrm>
            <a:off x="6573758" y="944900"/>
            <a:ext cx="1234633" cy="261610"/>
          </a:xfrm>
          <a:prstGeom prst="rect">
            <a:avLst/>
          </a:prstGeom>
        </p:spPr>
        <p:txBody>
          <a:bodyPr wrap="none">
            <a:spAutoFit/>
          </a:bodyPr>
          <a:lstStyle/>
          <a:p>
            <a:pPr marR="0" lvl="0">
              <a:spcBef>
                <a:spcPts val="0"/>
              </a:spcBef>
              <a:spcAft>
                <a:spcPts val="0"/>
              </a:spcAft>
              <a:tabLst>
                <a:tab pos="736600" algn="l"/>
              </a:tabLst>
            </a:pPr>
            <a:r>
              <a:rPr lang="en-US" sz="1050" dirty="0">
                <a:solidFill>
                  <a:schemeClr val="accent4"/>
                </a:solidFill>
                <a:ea typeface="Times New Roman" panose="02020603050405020304" pitchFamily="18" charset="0"/>
              </a:rPr>
              <a:t>Living Our Identity</a:t>
            </a:r>
          </a:p>
        </p:txBody>
      </p:sp>
      <p:sp>
        <p:nvSpPr>
          <p:cNvPr id="4" name="Rectangle 3">
            <a:extLst>
              <a:ext uri="{FF2B5EF4-FFF2-40B4-BE49-F238E27FC236}">
                <a16:creationId xmlns:a16="http://schemas.microsoft.com/office/drawing/2014/main" id="{73266C1F-AB5B-3442-956C-FE91C342B027}"/>
              </a:ext>
            </a:extLst>
          </p:cNvPr>
          <p:cNvSpPr/>
          <p:nvPr/>
        </p:nvSpPr>
        <p:spPr>
          <a:xfrm>
            <a:off x="4801782" y="1573855"/>
            <a:ext cx="4254348" cy="646331"/>
          </a:xfrm>
          <a:prstGeom prst="rect">
            <a:avLst/>
          </a:prstGeom>
        </p:spPr>
        <p:txBody>
          <a:bodyPr wrap="square">
            <a:spAutoFit/>
          </a:bodyPr>
          <a:lstStyle/>
          <a:p>
            <a:pPr algn="r"/>
            <a:r>
              <a:rPr lang="en-US" sz="1200" b="1" cap="small" dirty="0">
                <a:effectLst>
                  <a:outerShdw blurRad="50800" dist="38100" algn="tr" rotWithShape="0">
                    <a:prstClr val="black">
                      <a:alpha val="40000"/>
                    </a:prstClr>
                  </a:outerShdw>
                </a:effectLst>
                <a:ea typeface="Times New Roman" panose="02020603050405020304" pitchFamily="18" charset="0"/>
              </a:rPr>
              <a:t>Walking in Our Identity in Christ</a:t>
            </a:r>
            <a:endParaRPr lang="en-US" sz="1200" dirty="0">
              <a:ea typeface="Times New Roman" panose="02020603050405020304" pitchFamily="18" charset="0"/>
            </a:endParaRPr>
          </a:p>
          <a:p>
            <a:pPr algn="r"/>
            <a:r>
              <a:rPr lang="en-US" sz="1200" b="1" cap="small" dirty="0">
                <a:effectLst>
                  <a:outerShdw blurRad="50800" dist="38100" algn="tr" rotWithShape="0">
                    <a:prstClr val="black">
                      <a:alpha val="40000"/>
                    </a:prstClr>
                  </a:outerShdw>
                </a:effectLst>
                <a:ea typeface="Times New Roman" panose="02020603050405020304" pitchFamily="18" charset="0"/>
              </a:rPr>
              <a:t>Practical Relational Living in Newness and Oneness</a:t>
            </a:r>
            <a:endParaRPr lang="en-US" sz="1200" dirty="0">
              <a:ea typeface="Times New Roman" panose="02020603050405020304" pitchFamily="18" charset="0"/>
            </a:endParaRPr>
          </a:p>
          <a:p>
            <a:pPr algn="r"/>
            <a:r>
              <a:rPr lang="en-US" sz="1200" b="1" cap="small" dirty="0">
                <a:effectLst>
                  <a:outerShdw blurRad="50800" dist="38100" algn="tr" rotWithShape="0">
                    <a:prstClr val="black">
                      <a:alpha val="40000"/>
                    </a:prstClr>
                  </a:outerShdw>
                </a:effectLst>
                <a:ea typeface="Times New Roman" panose="02020603050405020304" pitchFamily="18" charset="0"/>
              </a:rPr>
              <a:t>Living a Life of Submission [Eph 5:21-6:9]</a:t>
            </a:r>
            <a:endParaRPr lang="en-US" sz="1200" dirty="0">
              <a:effectLst/>
              <a:ea typeface="Times New Roman" panose="02020603050405020304" pitchFamily="18" charset="0"/>
            </a:endParaRPr>
          </a:p>
        </p:txBody>
      </p:sp>
      <p:sp>
        <p:nvSpPr>
          <p:cNvPr id="49" name="TextBox 48">
            <a:extLst>
              <a:ext uri="{FF2B5EF4-FFF2-40B4-BE49-F238E27FC236}">
                <a16:creationId xmlns:a16="http://schemas.microsoft.com/office/drawing/2014/main" id="{605A5AB8-5798-D847-BFF4-B9DFA28C00EB}"/>
              </a:ext>
            </a:extLst>
          </p:cNvPr>
          <p:cNvSpPr txBox="1"/>
          <p:nvPr/>
        </p:nvSpPr>
        <p:spPr>
          <a:xfrm>
            <a:off x="-79829" y="7031375"/>
            <a:ext cx="370696" cy="276999"/>
          </a:xfrm>
          <a:prstGeom prst="rect">
            <a:avLst/>
          </a:prstGeom>
          <a:noFill/>
        </p:spPr>
        <p:txBody>
          <a:bodyPr wrap="square" rtlCol="0">
            <a:spAutoFit/>
          </a:bodyPr>
          <a:lstStyle/>
          <a:p>
            <a:r>
              <a:rPr lang="en-US" sz="1200" dirty="0"/>
              <a:t>8.</a:t>
            </a:r>
          </a:p>
        </p:txBody>
      </p:sp>
      <p:sp>
        <p:nvSpPr>
          <p:cNvPr id="7" name="Rectangle 6">
            <a:extLst>
              <a:ext uri="{FF2B5EF4-FFF2-40B4-BE49-F238E27FC236}">
                <a16:creationId xmlns:a16="http://schemas.microsoft.com/office/drawing/2014/main" id="{7E7E0517-F241-1EB1-11F9-B07E671AF753}"/>
              </a:ext>
            </a:extLst>
          </p:cNvPr>
          <p:cNvSpPr/>
          <p:nvPr/>
        </p:nvSpPr>
        <p:spPr>
          <a:xfrm>
            <a:off x="4896953" y="2503348"/>
            <a:ext cx="4133589" cy="136533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603F7E79-0517-2482-6E89-13BD663F8F13}"/>
              </a:ext>
            </a:extLst>
          </p:cNvPr>
          <p:cNvSpPr txBox="1"/>
          <p:nvPr/>
        </p:nvSpPr>
        <p:spPr>
          <a:xfrm>
            <a:off x="4874336" y="2478296"/>
            <a:ext cx="4221272" cy="1384995"/>
          </a:xfrm>
          <a:prstGeom prst="rect">
            <a:avLst/>
          </a:prstGeom>
          <a:noFill/>
        </p:spPr>
        <p:txBody>
          <a:bodyPr wrap="square" rtlCol="0">
            <a:spAutoFit/>
          </a:bodyPr>
          <a:lstStyle/>
          <a:p>
            <a:pPr algn="ctr"/>
            <a:r>
              <a:rPr lang="en-US" sz="1200" b="1" dirty="0"/>
              <a:t>Kingdom Advancers:</a:t>
            </a:r>
          </a:p>
          <a:p>
            <a:r>
              <a:rPr lang="en-US" sz="1200" dirty="0"/>
              <a:t>Up until this point we’ve been dealing with the new life we have in Christ as individuals and the necessity of oneness for us as the body of Christ. Today it is time to apply these truths to everyday living. Newness and Oneness are God’s themes for marriage, family and work and relationships. When you go out to expand God’s kingdom, go out with healthy relationships.</a:t>
            </a:r>
          </a:p>
        </p:txBody>
      </p:sp>
      <p:sp>
        <p:nvSpPr>
          <p:cNvPr id="8" name="TextBox 7">
            <a:extLst>
              <a:ext uri="{FF2B5EF4-FFF2-40B4-BE49-F238E27FC236}">
                <a16:creationId xmlns:a16="http://schemas.microsoft.com/office/drawing/2014/main" id="{03F31A0E-48F3-3E6F-E582-53831DFC9707}"/>
              </a:ext>
            </a:extLst>
          </p:cNvPr>
          <p:cNvSpPr txBox="1"/>
          <p:nvPr/>
        </p:nvSpPr>
        <p:spPr>
          <a:xfrm>
            <a:off x="4987794" y="4281500"/>
            <a:ext cx="4406560" cy="2677656"/>
          </a:xfrm>
          <a:prstGeom prst="rect">
            <a:avLst/>
          </a:prstGeom>
          <a:noFill/>
        </p:spPr>
        <p:txBody>
          <a:bodyPr wrap="square" rtlCol="0">
            <a:spAutoFit/>
          </a:bodyPr>
          <a:lstStyle/>
          <a:p>
            <a:r>
              <a:rPr lang="en-US" sz="1050" b="1" dirty="0"/>
              <a:t>Submission (Greek: appoint under) is part of the New Life in Christ. </a:t>
            </a:r>
            <a:r>
              <a:rPr lang="en-US" sz="1050" dirty="0"/>
              <a:t>Submission flows out of God’s heart and models God’s intention for relationships. Already, Paul tells us we are to seek God’s will in other’s lives [5:17], we are to be filled by the Spirit [5:18], we need to treat each other with hearts of worship [5:19], we are to exude thankfulness [5:20], and then, we are to “submit to one another out of reverence for Christ ” [5:21]. The phrase “out of reverence for Christ” turns our attention to our Savior who models for us submission. In Christ’s submission to the Father’s Will, He “made himself nothing taking the very nature of a servant, being made in human likeness, and being found in appearance as a man, he humbled himself and became obedient to death - even death on a cross.” [Philippians 2:2-3] Our call is to literally “align ourselves below others,” to perceive ourselves as lesser for the benefit of the other.</a:t>
            </a:r>
          </a:p>
          <a:p>
            <a:endParaRPr lang="en-US" sz="1050" dirty="0"/>
          </a:p>
          <a:p>
            <a:r>
              <a:rPr lang="en-US" sz="1050" dirty="0"/>
              <a:t>Paul’s challenge for this submission now unfolds in various familial and societal roles where we are called to submit to one another.</a:t>
            </a:r>
          </a:p>
        </p:txBody>
      </p:sp>
      <p:sp>
        <p:nvSpPr>
          <p:cNvPr id="33" name="Rectangle 32">
            <a:extLst>
              <a:ext uri="{FF2B5EF4-FFF2-40B4-BE49-F238E27FC236}">
                <a16:creationId xmlns:a16="http://schemas.microsoft.com/office/drawing/2014/main" id="{7E005620-3495-1B6B-ABE6-015C837AEE43}"/>
              </a:ext>
            </a:extLst>
          </p:cNvPr>
          <p:cNvSpPr/>
          <p:nvPr/>
        </p:nvSpPr>
        <p:spPr>
          <a:xfrm>
            <a:off x="8734290" y="51327"/>
            <a:ext cx="226425" cy="24414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FED095ED-8482-8643-1F32-119FD4FEDB5D}"/>
              </a:ext>
            </a:extLst>
          </p:cNvPr>
          <p:cNvSpPr/>
          <p:nvPr/>
        </p:nvSpPr>
        <p:spPr>
          <a:xfrm>
            <a:off x="6970516" y="52656"/>
            <a:ext cx="2253778" cy="256497"/>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D30A5D47-C07D-6740-3A20-B537DA789165}"/>
              </a:ext>
            </a:extLst>
          </p:cNvPr>
          <p:cNvCxnSpPr/>
          <p:nvPr/>
        </p:nvCxnSpPr>
        <p:spPr>
          <a:xfrm>
            <a:off x="785077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BEBD724-E13B-4958-3124-A19EF5122D51}"/>
              </a:ext>
            </a:extLst>
          </p:cNvPr>
          <p:cNvCxnSpPr/>
          <p:nvPr/>
        </p:nvCxnSpPr>
        <p:spPr>
          <a:xfrm>
            <a:off x="8066459"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9D7D2AC7-AAB6-272F-3CCB-186991FA6C43}"/>
              </a:ext>
            </a:extLst>
          </p:cNvPr>
          <p:cNvCxnSpPr/>
          <p:nvPr/>
        </p:nvCxnSpPr>
        <p:spPr>
          <a:xfrm>
            <a:off x="8310047" y="52656"/>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3195D9C1-0345-2E9D-096A-F4C2714A6A22}"/>
              </a:ext>
            </a:extLst>
          </p:cNvPr>
          <p:cNvCxnSpPr/>
          <p:nvPr/>
        </p:nvCxnSpPr>
        <p:spPr>
          <a:xfrm>
            <a:off x="8525694"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B381BF5D-DCF4-3DF8-5D9F-036F2F602FF1}"/>
              </a:ext>
            </a:extLst>
          </p:cNvPr>
          <p:cNvCxnSpPr/>
          <p:nvPr/>
        </p:nvCxnSpPr>
        <p:spPr>
          <a:xfrm>
            <a:off x="8741376"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BA701E61-7181-8B75-3338-47F85EFFBBBC}"/>
              </a:ext>
            </a:extLst>
          </p:cNvPr>
          <p:cNvCxnSpPr/>
          <p:nvPr/>
        </p:nvCxnSpPr>
        <p:spPr>
          <a:xfrm>
            <a:off x="8971901" y="48300"/>
            <a:ext cx="0" cy="260853"/>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4F89EED-AA51-1ECF-2805-9CF3EEA42E27}"/>
              </a:ext>
            </a:extLst>
          </p:cNvPr>
          <p:cNvCxnSpPr/>
          <p:nvPr/>
        </p:nvCxnSpPr>
        <p:spPr>
          <a:xfrm>
            <a:off x="7624352" y="35237"/>
            <a:ext cx="0" cy="260853"/>
          </a:xfrm>
          <a:prstGeom prst="line">
            <a:avLst/>
          </a:prstGeom>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43DEE2D3-8606-C788-CDF5-C1AB46238B35}"/>
              </a:ext>
            </a:extLst>
          </p:cNvPr>
          <p:cNvSpPr txBox="1"/>
          <p:nvPr/>
        </p:nvSpPr>
        <p:spPr>
          <a:xfrm>
            <a:off x="7598225" y="33174"/>
            <a:ext cx="226425" cy="276999"/>
          </a:xfrm>
          <a:prstGeom prst="rect">
            <a:avLst/>
          </a:prstGeom>
          <a:noFill/>
        </p:spPr>
        <p:txBody>
          <a:bodyPr wrap="square" rtlCol="0">
            <a:spAutoFit/>
          </a:bodyPr>
          <a:lstStyle/>
          <a:p>
            <a:r>
              <a:rPr lang="en-US" sz="1200" dirty="0">
                <a:latin typeface="Century Gothic" panose="020B0502020202020204" pitchFamily="34" charset="0"/>
              </a:rPr>
              <a:t>1</a:t>
            </a:r>
          </a:p>
        </p:txBody>
      </p:sp>
      <p:sp>
        <p:nvSpPr>
          <p:cNvPr id="43" name="TextBox 42">
            <a:extLst>
              <a:ext uri="{FF2B5EF4-FFF2-40B4-BE49-F238E27FC236}">
                <a16:creationId xmlns:a16="http://schemas.microsoft.com/office/drawing/2014/main" id="{581839BD-D0A3-DB3C-F9CF-1872955031E3}"/>
              </a:ext>
            </a:extLst>
          </p:cNvPr>
          <p:cNvSpPr txBox="1"/>
          <p:nvPr/>
        </p:nvSpPr>
        <p:spPr>
          <a:xfrm>
            <a:off x="7829003" y="43236"/>
            <a:ext cx="226425" cy="276999"/>
          </a:xfrm>
          <a:prstGeom prst="rect">
            <a:avLst/>
          </a:prstGeom>
          <a:noFill/>
        </p:spPr>
        <p:txBody>
          <a:bodyPr wrap="square" rtlCol="0">
            <a:spAutoFit/>
          </a:bodyPr>
          <a:lstStyle/>
          <a:p>
            <a:r>
              <a:rPr lang="en-US" sz="1200" dirty="0">
                <a:latin typeface="Century Gothic" panose="020B0502020202020204" pitchFamily="34" charset="0"/>
              </a:rPr>
              <a:t>2</a:t>
            </a:r>
          </a:p>
        </p:txBody>
      </p:sp>
      <p:sp>
        <p:nvSpPr>
          <p:cNvPr id="44" name="TextBox 43">
            <a:extLst>
              <a:ext uri="{FF2B5EF4-FFF2-40B4-BE49-F238E27FC236}">
                <a16:creationId xmlns:a16="http://schemas.microsoft.com/office/drawing/2014/main" id="{18C37837-5327-CF52-49C4-499E21D6ACF9}"/>
              </a:ext>
            </a:extLst>
          </p:cNvPr>
          <p:cNvSpPr txBox="1"/>
          <p:nvPr/>
        </p:nvSpPr>
        <p:spPr>
          <a:xfrm>
            <a:off x="8054630" y="39587"/>
            <a:ext cx="226425" cy="276999"/>
          </a:xfrm>
          <a:prstGeom prst="rect">
            <a:avLst/>
          </a:prstGeom>
          <a:noFill/>
        </p:spPr>
        <p:txBody>
          <a:bodyPr wrap="square" rtlCol="0">
            <a:spAutoFit/>
          </a:bodyPr>
          <a:lstStyle/>
          <a:p>
            <a:r>
              <a:rPr lang="en-US" sz="1200" dirty="0">
                <a:latin typeface="Century Gothic" panose="020B0502020202020204" pitchFamily="34" charset="0"/>
              </a:rPr>
              <a:t>3</a:t>
            </a:r>
          </a:p>
        </p:txBody>
      </p:sp>
      <p:sp>
        <p:nvSpPr>
          <p:cNvPr id="45" name="TextBox 44">
            <a:extLst>
              <a:ext uri="{FF2B5EF4-FFF2-40B4-BE49-F238E27FC236}">
                <a16:creationId xmlns:a16="http://schemas.microsoft.com/office/drawing/2014/main" id="{52B1BC06-1305-1487-2059-24BB2A9C75A6}"/>
              </a:ext>
            </a:extLst>
          </p:cNvPr>
          <p:cNvSpPr txBox="1"/>
          <p:nvPr/>
        </p:nvSpPr>
        <p:spPr>
          <a:xfrm>
            <a:off x="8277659" y="32518"/>
            <a:ext cx="226425" cy="276999"/>
          </a:xfrm>
          <a:prstGeom prst="rect">
            <a:avLst/>
          </a:prstGeom>
          <a:noFill/>
        </p:spPr>
        <p:txBody>
          <a:bodyPr wrap="square" rtlCol="0">
            <a:spAutoFit/>
          </a:bodyPr>
          <a:lstStyle/>
          <a:p>
            <a:r>
              <a:rPr lang="en-US" sz="1200" dirty="0">
                <a:latin typeface="Century Gothic" panose="020B0502020202020204" pitchFamily="34" charset="0"/>
              </a:rPr>
              <a:t>4</a:t>
            </a:r>
          </a:p>
        </p:txBody>
      </p:sp>
      <p:sp>
        <p:nvSpPr>
          <p:cNvPr id="46" name="TextBox 45">
            <a:extLst>
              <a:ext uri="{FF2B5EF4-FFF2-40B4-BE49-F238E27FC236}">
                <a16:creationId xmlns:a16="http://schemas.microsoft.com/office/drawing/2014/main" id="{006295B4-2204-90EC-2636-2100FAC51B0B}"/>
              </a:ext>
            </a:extLst>
          </p:cNvPr>
          <p:cNvSpPr txBox="1"/>
          <p:nvPr/>
        </p:nvSpPr>
        <p:spPr>
          <a:xfrm>
            <a:off x="8522398" y="44278"/>
            <a:ext cx="226425" cy="276999"/>
          </a:xfrm>
          <a:prstGeom prst="rect">
            <a:avLst/>
          </a:prstGeom>
          <a:noFill/>
        </p:spPr>
        <p:txBody>
          <a:bodyPr wrap="square" rtlCol="0">
            <a:spAutoFit/>
          </a:bodyPr>
          <a:lstStyle/>
          <a:p>
            <a:r>
              <a:rPr lang="en-US" sz="1200" dirty="0">
                <a:latin typeface="Century Gothic" panose="020B0502020202020204" pitchFamily="34" charset="0"/>
              </a:rPr>
              <a:t>5</a:t>
            </a:r>
          </a:p>
        </p:txBody>
      </p:sp>
      <p:sp>
        <p:nvSpPr>
          <p:cNvPr id="48" name="TextBox 47">
            <a:extLst>
              <a:ext uri="{FF2B5EF4-FFF2-40B4-BE49-F238E27FC236}">
                <a16:creationId xmlns:a16="http://schemas.microsoft.com/office/drawing/2014/main" id="{71722419-4190-4E67-C01D-A420A56EDEBB}"/>
              </a:ext>
            </a:extLst>
          </p:cNvPr>
          <p:cNvSpPr txBox="1"/>
          <p:nvPr/>
        </p:nvSpPr>
        <p:spPr>
          <a:xfrm>
            <a:off x="8726429" y="39587"/>
            <a:ext cx="226425" cy="276999"/>
          </a:xfrm>
          <a:prstGeom prst="rect">
            <a:avLst/>
          </a:prstGeom>
          <a:noFill/>
        </p:spPr>
        <p:txBody>
          <a:bodyPr wrap="square" rtlCol="0">
            <a:spAutoFit/>
          </a:bodyPr>
          <a:lstStyle/>
          <a:p>
            <a:r>
              <a:rPr lang="en-US" sz="1200" dirty="0">
                <a:latin typeface="Century Gothic" panose="020B0502020202020204" pitchFamily="34" charset="0"/>
              </a:rPr>
              <a:t>6</a:t>
            </a:r>
          </a:p>
        </p:txBody>
      </p:sp>
      <p:sp>
        <p:nvSpPr>
          <p:cNvPr id="50" name="TextBox 49">
            <a:extLst>
              <a:ext uri="{FF2B5EF4-FFF2-40B4-BE49-F238E27FC236}">
                <a16:creationId xmlns:a16="http://schemas.microsoft.com/office/drawing/2014/main" id="{0367F9A6-FB88-7942-ABB5-303872F65A7A}"/>
              </a:ext>
            </a:extLst>
          </p:cNvPr>
          <p:cNvSpPr txBox="1"/>
          <p:nvPr/>
        </p:nvSpPr>
        <p:spPr>
          <a:xfrm>
            <a:off x="8957207" y="48294"/>
            <a:ext cx="226425" cy="276999"/>
          </a:xfrm>
          <a:prstGeom prst="rect">
            <a:avLst/>
          </a:prstGeom>
          <a:noFill/>
        </p:spPr>
        <p:txBody>
          <a:bodyPr wrap="square" rtlCol="0">
            <a:spAutoFit/>
          </a:bodyPr>
          <a:lstStyle/>
          <a:p>
            <a:r>
              <a:rPr lang="en-US" sz="1200" dirty="0">
                <a:latin typeface="Century Gothic" panose="020B0502020202020204" pitchFamily="34" charset="0"/>
              </a:rPr>
              <a:t>7</a:t>
            </a:r>
          </a:p>
        </p:txBody>
      </p:sp>
      <p:sp>
        <p:nvSpPr>
          <p:cNvPr id="51" name="TextBox 50">
            <a:extLst>
              <a:ext uri="{FF2B5EF4-FFF2-40B4-BE49-F238E27FC236}">
                <a16:creationId xmlns:a16="http://schemas.microsoft.com/office/drawing/2014/main" id="{2E1F86BC-4A9C-463B-F817-C2993410F7D0}"/>
              </a:ext>
            </a:extLst>
          </p:cNvPr>
          <p:cNvSpPr txBox="1"/>
          <p:nvPr/>
        </p:nvSpPr>
        <p:spPr>
          <a:xfrm>
            <a:off x="6981364" y="44278"/>
            <a:ext cx="742967" cy="276999"/>
          </a:xfrm>
          <a:prstGeom prst="rect">
            <a:avLst/>
          </a:prstGeom>
          <a:noFill/>
        </p:spPr>
        <p:txBody>
          <a:bodyPr wrap="square" rtlCol="0">
            <a:spAutoFit/>
          </a:bodyPr>
          <a:lstStyle/>
          <a:p>
            <a:r>
              <a:rPr lang="en-US" sz="1200" dirty="0">
                <a:latin typeface="Century Gothic" panose="020B0502020202020204" pitchFamily="34" charset="0"/>
              </a:rPr>
              <a:t>week</a:t>
            </a:r>
          </a:p>
        </p:txBody>
      </p:sp>
      <p:pic>
        <p:nvPicPr>
          <p:cNvPr id="52" name="Graphic 51" descr="Clipboard outline">
            <a:extLst>
              <a:ext uri="{FF2B5EF4-FFF2-40B4-BE49-F238E27FC236}">
                <a16:creationId xmlns:a16="http://schemas.microsoft.com/office/drawing/2014/main" id="{9CE74C96-47C6-7DC4-D8FF-826F57A4B66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22896" y="-27785"/>
            <a:ext cx="1860206" cy="1453091"/>
          </a:xfrm>
          <a:prstGeom prst="rect">
            <a:avLst/>
          </a:prstGeom>
        </p:spPr>
      </p:pic>
      <p:sp>
        <p:nvSpPr>
          <p:cNvPr id="53" name="TextBox 52">
            <a:extLst>
              <a:ext uri="{FF2B5EF4-FFF2-40B4-BE49-F238E27FC236}">
                <a16:creationId xmlns:a16="http://schemas.microsoft.com/office/drawing/2014/main" id="{527711E0-67DB-76E8-F305-4D94CFA65CBB}"/>
              </a:ext>
            </a:extLst>
          </p:cNvPr>
          <p:cNvSpPr txBox="1"/>
          <p:nvPr/>
        </p:nvSpPr>
        <p:spPr>
          <a:xfrm>
            <a:off x="1395678" y="523106"/>
            <a:ext cx="1314641" cy="276999"/>
          </a:xfrm>
          <a:prstGeom prst="rect">
            <a:avLst/>
          </a:prstGeom>
          <a:noFill/>
        </p:spPr>
        <p:txBody>
          <a:bodyPr wrap="square">
            <a:spAutoFit/>
          </a:bodyPr>
          <a:lstStyle/>
          <a:p>
            <a:pPr algn="ctr"/>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Home Questions</a:t>
            </a:r>
            <a:endParaRPr lang="en-US" sz="1200" b="1" dirty="0"/>
          </a:p>
        </p:txBody>
      </p:sp>
      <p:sp>
        <p:nvSpPr>
          <p:cNvPr id="54" name="TextBox 53">
            <a:extLst>
              <a:ext uri="{FF2B5EF4-FFF2-40B4-BE49-F238E27FC236}">
                <a16:creationId xmlns:a16="http://schemas.microsoft.com/office/drawing/2014/main" id="{CB4DCE42-96BC-EAB6-E88E-D3274FBA7C72}"/>
              </a:ext>
            </a:extLst>
          </p:cNvPr>
          <p:cNvSpPr txBox="1"/>
          <p:nvPr/>
        </p:nvSpPr>
        <p:spPr>
          <a:xfrm>
            <a:off x="1580059" y="800105"/>
            <a:ext cx="1281164" cy="276999"/>
          </a:xfrm>
          <a:prstGeom prst="rect">
            <a:avLst/>
          </a:prstGeom>
          <a:noFill/>
        </p:spPr>
        <p:txBody>
          <a:bodyPr wrap="square">
            <a:spAutoFit/>
          </a:bodyPr>
          <a:lstStyle/>
          <a:p>
            <a:r>
              <a:rPr lang="en-US" sz="1200" b="1" cap="small" dirty="0">
                <a:effectLst>
                  <a:outerShdw blurRad="50800" dist="38100" algn="tr" rotWithShape="0">
                    <a:prstClr val="black">
                      <a:alpha val="40000"/>
                    </a:prstClr>
                  </a:outerShdw>
                </a:effectLst>
                <a:latin typeface="Poor Richard" panose="02080502050505020702" pitchFamily="18" charset="77"/>
                <a:ea typeface="Times New Roman" panose="02020603050405020304" pitchFamily="18" charset="0"/>
                <a:cs typeface="Times New Roman" panose="02020603050405020304" pitchFamily="18" charset="0"/>
              </a:rPr>
              <a:t>for Week 7</a:t>
            </a:r>
            <a:endParaRPr lang="en-US" sz="1200" b="1" dirty="0"/>
          </a:p>
        </p:txBody>
      </p:sp>
      <p:sp>
        <p:nvSpPr>
          <p:cNvPr id="55" name="TextBox 54">
            <a:extLst>
              <a:ext uri="{FF2B5EF4-FFF2-40B4-BE49-F238E27FC236}">
                <a16:creationId xmlns:a16="http://schemas.microsoft.com/office/drawing/2014/main" id="{DAA5538C-14E3-C650-8B1B-A60AD15282A5}"/>
              </a:ext>
            </a:extLst>
          </p:cNvPr>
          <p:cNvSpPr txBox="1"/>
          <p:nvPr/>
        </p:nvSpPr>
        <p:spPr>
          <a:xfrm>
            <a:off x="64256" y="1418678"/>
            <a:ext cx="3786118" cy="4154984"/>
          </a:xfrm>
          <a:prstGeom prst="rect">
            <a:avLst/>
          </a:prstGeom>
          <a:noFill/>
        </p:spPr>
        <p:txBody>
          <a:bodyPr wrap="square">
            <a:spAutoFit/>
          </a:bodyPr>
          <a:lstStyle/>
          <a:p>
            <a:pPr marL="285750" marR="0" lvl="0" indent="-274638">
              <a:spcBef>
                <a:spcPts val="0"/>
              </a:spcBef>
              <a:spcAft>
                <a:spcPts val="0"/>
              </a:spcAft>
              <a:buFont typeface="+mj-lt"/>
              <a:buAutoNum type="arabicPeriod"/>
              <a:tabLst>
                <a:tab pos="457200" algn="l"/>
              </a:tabLst>
            </a:pPr>
            <a:r>
              <a:rPr lang="en-US" sz="1200" dirty="0">
                <a:effectLst/>
                <a:latin typeface="Poor Richard" panose="02080502050505020702" pitchFamily="18" charset="77"/>
                <a:ea typeface="Times New Roman" panose="02020603050405020304" pitchFamily="18" charset="0"/>
              </a:rPr>
              <a:t>Read Ephesians 6:10. Describe in your own words and </a:t>
            </a:r>
            <a:r>
              <a:rPr lang="en-US" sz="1200" dirty="0">
                <a:latin typeface="Poor Richard" panose="02080502050505020702" pitchFamily="18" charset="77"/>
                <a:ea typeface="Times New Roman" panose="02020603050405020304" pitchFamily="18" charset="0"/>
              </a:rPr>
              <a:t>from the context of what you’ve learned in this study what, “be strong in the Lord and in his mighty power,” would look like.</a:t>
            </a:r>
            <a:endParaRPr lang="en-US" sz="1200" dirty="0">
              <a:effectLst/>
              <a:latin typeface="Poor Richard" panose="02080502050505020702" pitchFamily="18" charset="77"/>
              <a:ea typeface="Times New Roman" panose="02020603050405020304" pitchFamily="18" charset="0"/>
            </a:endParaRPr>
          </a:p>
          <a:p>
            <a:pPr marR="0" lvl="0">
              <a:spcBef>
                <a:spcPts val="0"/>
              </a:spcBef>
              <a:spcAft>
                <a:spcPts val="0"/>
              </a:spcAft>
              <a:tabLst>
                <a:tab pos="457200" algn="l"/>
              </a:tabLst>
            </a:pPr>
            <a:endParaRPr lang="en-US" sz="1200" dirty="0">
              <a:effectLst/>
              <a:latin typeface="Poor Richard" panose="02080502050505020702" pitchFamily="18" charset="77"/>
              <a:ea typeface="Times New Roman" panose="02020603050405020304" pitchFamily="18" charset="0"/>
            </a:endParaRPr>
          </a:p>
          <a:p>
            <a:pPr marL="11113" marR="0" lvl="0">
              <a:spcBef>
                <a:spcPts val="0"/>
              </a:spcBef>
              <a:spcAft>
                <a:spcPts val="0"/>
              </a:spcAft>
              <a:tabLst>
                <a:tab pos="457200" algn="l"/>
              </a:tabLst>
            </a:pPr>
            <a:endParaRPr lang="en-US" sz="1200" dirty="0">
              <a:effectLst/>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rPr>
              <a:t>What is an easy way to say, “the battle is not against flesh and blood?” (6:12)</a:t>
            </a: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rPr>
              <a:t>What are some ways you have encountered the “powers of this dark world,” or “spiritual forces of evil in the heavenly realms?”</a:t>
            </a: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rPr>
              <a:t>Read through the armor in 6:14-17. Is there a piece of armor that you can relate to more than the others? Why?</a:t>
            </a: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endParaRPr lang="en-US" sz="1200" dirty="0">
              <a:latin typeface="Poor Richard" panose="02080502050505020702" pitchFamily="18" charset="77"/>
              <a:ea typeface="Times New Roman" panose="02020603050405020304" pitchFamily="18" charset="0"/>
            </a:endParaRPr>
          </a:p>
          <a:p>
            <a:pPr marL="239713" marR="0" lvl="0" indent="-228600">
              <a:spcBef>
                <a:spcPts val="0"/>
              </a:spcBef>
              <a:spcAft>
                <a:spcPts val="0"/>
              </a:spcAft>
              <a:buFont typeface="+mj-lt"/>
              <a:buAutoNum type="arabicPeriod" startAt="2"/>
              <a:tabLst>
                <a:tab pos="457200" algn="l"/>
              </a:tabLst>
            </a:pPr>
            <a:r>
              <a:rPr lang="en-US" sz="1200" dirty="0">
                <a:latin typeface="Poor Richard" panose="02080502050505020702" pitchFamily="18" charset="77"/>
                <a:ea typeface="Times New Roman" panose="02020603050405020304" pitchFamily="18" charset="0"/>
              </a:rPr>
              <a:t>What might it mean to “pray in the spirit?” Is this different than just praying out loud? And how do we pray “on all occasions?” Is this even possible?</a:t>
            </a:r>
          </a:p>
        </p:txBody>
      </p:sp>
    </p:spTree>
    <p:extLst>
      <p:ext uri="{BB962C8B-B14F-4D97-AF65-F5344CB8AC3E}">
        <p14:creationId xmlns:p14="http://schemas.microsoft.com/office/powerpoint/2010/main" val="2873514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BC0E45AD-8A03-2241-A849-B2C1A7B0994F}"/>
              </a:ext>
            </a:extLst>
          </p:cNvPr>
          <p:cNvSpPr/>
          <p:nvPr/>
        </p:nvSpPr>
        <p:spPr>
          <a:xfrm>
            <a:off x="-12783" y="1948701"/>
            <a:ext cx="4417621" cy="2677656"/>
          </a:xfrm>
          <a:prstGeom prst="rect">
            <a:avLst/>
          </a:prstGeom>
        </p:spPr>
        <p:txBody>
          <a:bodyPr wrap="square">
            <a:spAutoFit/>
          </a:bodyPr>
          <a:lstStyle/>
          <a:p>
            <a:pPr marL="7938" indent="9525">
              <a:tabLst>
                <a:tab pos="1257300" algn="l"/>
                <a:tab pos="1600200" algn="l"/>
              </a:tabLst>
            </a:pPr>
            <a:r>
              <a:rPr lang="en-US" sz="1050" dirty="0">
                <a:effectLst>
                  <a:outerShdw blurRad="50800" dist="38100" algn="tr" rotWithShape="0">
                    <a:prstClr val="black">
                      <a:alpha val="40000"/>
                    </a:prstClr>
                  </a:outerShdw>
                </a:effectLst>
                <a:ea typeface="Times New Roman" panose="02020603050405020304" pitchFamily="18" charset="0"/>
              </a:rPr>
              <a:t>Christ is L</a:t>
            </a:r>
            <a:r>
              <a:rPr lang="en-US" sz="1050" cap="small" dirty="0">
                <a:effectLst>
                  <a:outerShdw blurRad="50800" dist="38100" algn="tr" rotWithShape="0">
                    <a:prstClr val="black">
                      <a:alpha val="40000"/>
                    </a:prstClr>
                  </a:outerShdw>
                </a:effectLst>
                <a:ea typeface="Times New Roman" panose="02020603050405020304" pitchFamily="18" charset="0"/>
              </a:rPr>
              <a:t>ord</a:t>
            </a:r>
            <a:r>
              <a:rPr lang="en-US" sz="1050" dirty="0">
                <a:effectLst>
                  <a:outerShdw blurRad="50800" dist="38100" algn="tr" rotWithShape="0">
                    <a:prstClr val="black">
                      <a:alpha val="40000"/>
                    </a:prstClr>
                  </a:outerShdw>
                </a:effectLst>
                <a:ea typeface="Times New Roman" panose="02020603050405020304" pitchFamily="18" charset="0"/>
              </a:rPr>
              <a:t> [5:22] – When the Christian wife submits (Greek: appoint under) to the L</a:t>
            </a:r>
            <a:r>
              <a:rPr lang="en-US" sz="1050" cap="small" dirty="0">
                <a:effectLst>
                  <a:outerShdw blurRad="50800" dist="38100" algn="tr" rotWithShape="0">
                    <a:prstClr val="black">
                      <a:alpha val="40000"/>
                    </a:prstClr>
                  </a:outerShdw>
                </a:effectLst>
                <a:ea typeface="Times New Roman" panose="02020603050405020304" pitchFamily="18" charset="0"/>
              </a:rPr>
              <a:t>ord</a:t>
            </a:r>
            <a:r>
              <a:rPr lang="en-US" sz="1050" dirty="0">
                <a:effectLst>
                  <a:outerShdw blurRad="50800" dist="38100" algn="tr" rotWithShape="0">
                    <a:prstClr val="black">
                      <a:alpha val="40000"/>
                    </a:prstClr>
                  </a:outerShdw>
                </a:effectLst>
                <a:ea typeface="Times New Roman" panose="02020603050405020304" pitchFamily="18" charset="0"/>
              </a:rPr>
              <a:t> Jesus Christ, she will have no difficulty submitting to her husband. This does not mean that she becomes her husband’s slave – for the husband is to be submissive as well. </a:t>
            </a:r>
          </a:p>
          <a:p>
            <a:pPr marL="328613" marR="0" indent="-328613">
              <a:spcBef>
                <a:spcPts val="0"/>
              </a:spcBef>
              <a:spcAft>
                <a:spcPts val="0"/>
              </a:spcAft>
              <a:tabLst>
                <a:tab pos="1257300" algn="l"/>
                <a:tab pos="1600200" algn="l"/>
              </a:tabLst>
            </a:pPr>
            <a:endParaRPr lang="en-US" sz="1050" dirty="0">
              <a:ea typeface="Times New Roman" panose="02020603050405020304" pitchFamily="18" charset="0"/>
            </a:endParaRPr>
          </a:p>
          <a:p>
            <a:pPr marL="328613" marR="0" lvl="1" indent="-328613">
              <a:spcBef>
                <a:spcPts val="0"/>
              </a:spcBef>
              <a:spcAft>
                <a:spcPts val="0"/>
              </a:spcAft>
              <a:buSzPts val="2400"/>
              <a:buFont typeface="Wingdings" pitchFamily="2" charset="2"/>
              <a:buChar char=""/>
              <a:tabLst>
                <a:tab pos="1257300" algn="l"/>
                <a:tab pos="1600200" algn="l"/>
              </a:tabLst>
            </a:pPr>
            <a:r>
              <a:rPr lang="en-US" sz="1050" dirty="0">
                <a:effectLst>
                  <a:outerShdw blurRad="50800" dist="38100" algn="tr" rotWithShape="0">
                    <a:prstClr val="black">
                      <a:alpha val="40000"/>
                    </a:prstClr>
                  </a:outerShdw>
                </a:effectLst>
                <a:ea typeface="Times New Roman" panose="02020603050405020304" pitchFamily="18" charset="0"/>
              </a:rPr>
              <a:t>Headship is a reality of God’s created order: Adam was given responsibility to keep God’s command in the Garden [Gen 2:16-17], Adam exercised authority over the animals by naming them [Gen 2:19], God placed the fault of sin on Adam as he was the one who bore the responsibility of God’s command [Gen 2:16-17]. Within the context of submission, Paul reasserts that the husband is the head of the wife (with whom he is one flesh) [5:23] as Christ is the head of the church, his body. The husband as head is to lead the </a:t>
            </a:r>
            <a:r>
              <a:rPr lang="en-US" sz="1050">
                <a:effectLst>
                  <a:outerShdw blurRad="50800" dist="38100" algn="tr" rotWithShape="0">
                    <a:prstClr val="black">
                      <a:alpha val="40000"/>
                    </a:prstClr>
                  </a:outerShdw>
                </a:effectLst>
                <a:ea typeface="Times New Roman" panose="02020603050405020304" pitchFamily="18" charset="0"/>
              </a:rPr>
              <a:t>marriage on a God-glorifying path.</a:t>
            </a:r>
            <a:endParaRPr lang="en-US" sz="1050" dirty="0">
              <a:effectLst>
                <a:outerShdw blurRad="50800" dist="38100" algn="tr" rotWithShape="0">
                  <a:prstClr val="black">
                    <a:alpha val="40000"/>
                  </a:prstClr>
                </a:outerShdw>
              </a:effectLst>
              <a:ea typeface="Times New Roman" panose="02020603050405020304" pitchFamily="18" charset="0"/>
            </a:endParaRPr>
          </a:p>
          <a:p>
            <a:pPr marL="328613" marR="0" lvl="1" indent="-328613">
              <a:spcBef>
                <a:spcPts val="0"/>
              </a:spcBef>
              <a:spcAft>
                <a:spcPts val="0"/>
              </a:spcAft>
              <a:buSzPts val="2400"/>
              <a:buFont typeface="Wingdings" pitchFamily="2" charset="2"/>
              <a:buChar char=""/>
              <a:tabLst>
                <a:tab pos="1257300" algn="l"/>
                <a:tab pos="1600200" algn="l"/>
              </a:tabLst>
            </a:pPr>
            <a:r>
              <a:rPr lang="en-US" sz="1050" dirty="0">
                <a:effectLst>
                  <a:outerShdw blurRad="50800" dist="38100" algn="tr" rotWithShape="0">
                    <a:prstClr val="black">
                      <a:alpha val="40000"/>
                    </a:prstClr>
                  </a:outerShdw>
                </a:effectLst>
                <a:ea typeface="Times New Roman" panose="02020603050405020304" pitchFamily="18" charset="0"/>
              </a:rPr>
              <a:t>A wife must respect her husband and hold him accountable to be the head that the L</a:t>
            </a:r>
            <a:r>
              <a:rPr lang="en-US" sz="1050" cap="small" dirty="0">
                <a:effectLst>
                  <a:outerShdw blurRad="50800" dist="38100" algn="tr" rotWithShape="0">
                    <a:prstClr val="black">
                      <a:alpha val="40000"/>
                    </a:prstClr>
                  </a:outerShdw>
                </a:effectLst>
                <a:ea typeface="Times New Roman" panose="02020603050405020304" pitchFamily="18" charset="0"/>
              </a:rPr>
              <a:t>ord</a:t>
            </a:r>
            <a:r>
              <a:rPr lang="en-US" sz="1050" dirty="0">
                <a:effectLst>
                  <a:outerShdw blurRad="50800" dist="38100" algn="tr" rotWithShape="0">
                    <a:prstClr val="black">
                      <a:alpha val="40000"/>
                    </a:prstClr>
                  </a:outerShdw>
                </a:effectLst>
                <a:ea typeface="Times New Roman" panose="02020603050405020304" pitchFamily="18" charset="0"/>
              </a:rPr>
              <a:t> empowers him to be [5:33].</a:t>
            </a:r>
          </a:p>
        </p:txBody>
      </p:sp>
      <p:sp>
        <p:nvSpPr>
          <p:cNvPr id="18" name="Rectangle 17">
            <a:extLst>
              <a:ext uri="{FF2B5EF4-FFF2-40B4-BE49-F238E27FC236}">
                <a16:creationId xmlns:a16="http://schemas.microsoft.com/office/drawing/2014/main" id="{5717AB77-DFB5-4348-B636-8569E3C38E71}"/>
              </a:ext>
            </a:extLst>
          </p:cNvPr>
          <p:cNvSpPr/>
          <p:nvPr/>
        </p:nvSpPr>
        <p:spPr>
          <a:xfrm>
            <a:off x="1021575" y="1671702"/>
            <a:ext cx="2542427" cy="276999"/>
          </a:xfrm>
          <a:prstGeom prst="rect">
            <a:avLst/>
          </a:prstGeom>
        </p:spPr>
        <p:txBody>
          <a:bodyPr wrap="none">
            <a:spAutoFit/>
          </a:bodyPr>
          <a:lstStyle/>
          <a:p>
            <a:r>
              <a:rPr lang="en-US" sz="1200" b="1" cap="small" dirty="0">
                <a:effectLst>
                  <a:outerShdw blurRad="50800" dist="38100" algn="tr" rotWithShape="0">
                    <a:prstClr val="black">
                      <a:alpha val="40000"/>
                    </a:prstClr>
                  </a:outerShdw>
                </a:effectLst>
                <a:ea typeface="Times New Roman" panose="02020603050405020304" pitchFamily="18" charset="0"/>
                <a:cs typeface="Times New Roman" panose="02020603050405020304" pitchFamily="18" charset="0"/>
              </a:rPr>
              <a:t>Wives submit yourselves [5:22-24, 33]</a:t>
            </a:r>
            <a:r>
              <a:rPr lang="en-US" sz="1200" dirty="0"/>
              <a:t> </a:t>
            </a:r>
          </a:p>
        </p:txBody>
      </p:sp>
      <p:sp>
        <p:nvSpPr>
          <p:cNvPr id="19" name="Rectangle 18">
            <a:extLst>
              <a:ext uri="{FF2B5EF4-FFF2-40B4-BE49-F238E27FC236}">
                <a16:creationId xmlns:a16="http://schemas.microsoft.com/office/drawing/2014/main" id="{ED8BBF35-ED36-3D4D-923D-31F0FE0ED811}"/>
              </a:ext>
            </a:extLst>
          </p:cNvPr>
          <p:cNvSpPr/>
          <p:nvPr/>
        </p:nvSpPr>
        <p:spPr>
          <a:xfrm>
            <a:off x="1002495" y="4542928"/>
            <a:ext cx="2387064" cy="276999"/>
          </a:xfrm>
          <a:prstGeom prst="rect">
            <a:avLst/>
          </a:prstGeom>
        </p:spPr>
        <p:txBody>
          <a:bodyPr wrap="none">
            <a:spAutoFit/>
          </a:bodyPr>
          <a:lstStyle/>
          <a:p>
            <a:pPr marR="0" lvl="0">
              <a:spcBef>
                <a:spcPts val="0"/>
              </a:spcBef>
              <a:spcAft>
                <a:spcPts val="0"/>
              </a:spcAft>
              <a:buSzPts val="2400"/>
              <a:tabLst>
                <a:tab pos="457200" algn="l"/>
              </a:tabLst>
            </a:pPr>
            <a:r>
              <a:rPr lang="en-US" sz="1200" b="1" cap="small" dirty="0">
                <a:effectLst>
                  <a:outerShdw blurRad="50800" dist="38100" algn="tr" rotWithShape="0">
                    <a:prstClr val="black">
                      <a:alpha val="40000"/>
                    </a:prstClr>
                  </a:outerShdw>
                </a:effectLst>
                <a:ea typeface="Times New Roman" panose="02020603050405020304" pitchFamily="18" charset="0"/>
              </a:rPr>
              <a:t>Husbands love your wives [5:25-33]</a:t>
            </a:r>
            <a:endParaRPr lang="en-US" sz="1200" dirty="0">
              <a:effectLst/>
              <a:ea typeface="Times New Roman" panose="02020603050405020304" pitchFamily="18" charset="0"/>
            </a:endParaRPr>
          </a:p>
        </p:txBody>
      </p:sp>
      <p:sp>
        <p:nvSpPr>
          <p:cNvPr id="20" name="Rectangle 19">
            <a:extLst>
              <a:ext uri="{FF2B5EF4-FFF2-40B4-BE49-F238E27FC236}">
                <a16:creationId xmlns:a16="http://schemas.microsoft.com/office/drawing/2014/main" id="{D45F7EE2-28D2-5E4D-8ECD-1477ED9282F9}"/>
              </a:ext>
            </a:extLst>
          </p:cNvPr>
          <p:cNvSpPr/>
          <p:nvPr/>
        </p:nvSpPr>
        <p:spPr>
          <a:xfrm>
            <a:off x="0" y="4819927"/>
            <a:ext cx="4417621" cy="2677656"/>
          </a:xfrm>
          <a:prstGeom prst="rect">
            <a:avLst/>
          </a:prstGeom>
        </p:spPr>
        <p:txBody>
          <a:bodyPr wrap="square">
            <a:spAutoFit/>
          </a:bodyPr>
          <a:lstStyle/>
          <a:p>
            <a:pPr marL="328613" marR="0" lvl="2" indent="-328613">
              <a:spcBef>
                <a:spcPts val="0"/>
              </a:spcBef>
              <a:spcAft>
                <a:spcPts val="0"/>
              </a:spcAft>
              <a:buSzPts val="2400"/>
              <a:buFont typeface="Wingdings" pitchFamily="2" charset="2"/>
              <a:buChar char=""/>
              <a:tabLst>
                <a:tab pos="1257300" algn="l"/>
              </a:tabLst>
            </a:pPr>
            <a:r>
              <a:rPr lang="en-US" sz="1050" i="1" dirty="0">
                <a:ea typeface="Times New Roman" panose="02020603050405020304" pitchFamily="18" charset="0"/>
              </a:rPr>
              <a:t>“…just as Christ loved the church and gave </a:t>
            </a:r>
            <a:r>
              <a:rPr lang="en-US" sz="1050" i="1" cap="small" dirty="0">
                <a:ea typeface="Times New Roman" panose="02020603050405020304" pitchFamily="18" charset="0"/>
              </a:rPr>
              <a:t>h</a:t>
            </a:r>
            <a:r>
              <a:rPr lang="en-US" sz="1050" i="1" dirty="0">
                <a:ea typeface="Times New Roman" panose="02020603050405020304" pitchFamily="18" charset="0"/>
              </a:rPr>
              <a:t>imself up for her</a:t>
            </a:r>
            <a:r>
              <a:rPr lang="en-US" sz="1050" dirty="0">
                <a:ea typeface="Times New Roman" panose="02020603050405020304" pitchFamily="18" charset="0"/>
              </a:rPr>
              <a:t>…” – How did Christ express His love for the church? He died for the church – He gave His life so that we may have life.</a:t>
            </a:r>
          </a:p>
          <a:p>
            <a:pPr marL="328613" marR="0" lvl="2" indent="-328613">
              <a:spcBef>
                <a:spcPts val="0"/>
              </a:spcBef>
              <a:spcAft>
                <a:spcPts val="0"/>
              </a:spcAft>
              <a:buSzPts val="2400"/>
              <a:buFont typeface="Wingdings" pitchFamily="2" charset="2"/>
              <a:buChar char=""/>
              <a:tabLst>
                <a:tab pos="1257300" algn="l"/>
              </a:tabLst>
            </a:pPr>
            <a:r>
              <a:rPr lang="en-US" sz="1050" dirty="0">
                <a:ea typeface="Times New Roman" panose="02020603050405020304" pitchFamily="18" charset="0"/>
              </a:rPr>
              <a:t>Husbands must love sacrificially. This is how Christ loved the church. A husband must love Christ more than himself and more than his wife and in this way; lay down his own life so that his wife may spiritually thrive.</a:t>
            </a:r>
          </a:p>
          <a:p>
            <a:pPr marL="328613" marR="0" lvl="2" indent="-328613">
              <a:spcBef>
                <a:spcPts val="0"/>
              </a:spcBef>
              <a:spcAft>
                <a:spcPts val="0"/>
              </a:spcAft>
              <a:buSzPts val="2400"/>
              <a:buFont typeface="Wingdings" pitchFamily="2" charset="2"/>
              <a:buChar char=""/>
              <a:tabLst>
                <a:tab pos="1257300" algn="l"/>
              </a:tabLst>
            </a:pPr>
            <a:r>
              <a:rPr lang="en-US" sz="1050" dirty="0">
                <a:ea typeface="Times New Roman" panose="02020603050405020304" pitchFamily="18" charset="0"/>
              </a:rPr>
              <a:t>Husbands who have laid down their lives can love with the power of the Holy Spirit. [5:26-27] – “…</a:t>
            </a:r>
            <a:r>
              <a:rPr lang="en-US" sz="1050" i="1" dirty="0">
                <a:ea typeface="Times New Roman" panose="02020603050405020304" pitchFamily="18" charset="0"/>
              </a:rPr>
              <a:t>to make her holy…” or “sanctify her</a:t>
            </a:r>
            <a:r>
              <a:rPr lang="en-US" sz="1050" dirty="0">
                <a:ea typeface="Times New Roman" panose="02020603050405020304" pitchFamily="18" charset="0"/>
              </a:rPr>
              <a:t>.”</a:t>
            </a:r>
          </a:p>
          <a:p>
            <a:pPr marL="460375" lvl="4" indent="-349250">
              <a:buFont typeface="Wingdings" pitchFamily="2" charset="2"/>
              <a:buChar char=""/>
              <a:tabLst>
                <a:tab pos="1257300" algn="l"/>
              </a:tabLst>
            </a:pPr>
            <a:r>
              <a:rPr lang="en-US" sz="1050" i="1" dirty="0">
                <a:ea typeface="Times New Roman" panose="02020603050405020304" pitchFamily="18" charset="0"/>
              </a:rPr>
              <a:t>“Cleansing her….through the word.”</a:t>
            </a:r>
            <a:r>
              <a:rPr lang="en-US" sz="1050" dirty="0">
                <a:ea typeface="Times New Roman" panose="02020603050405020304" pitchFamily="18" charset="0"/>
              </a:rPr>
              <a:t> – as a husband submits to the Lordship of Christ, he engages with Christ in His Word. The husband shares this growth in his marriage.</a:t>
            </a:r>
          </a:p>
          <a:p>
            <a:pPr marL="460375" lvl="4" indent="-336550">
              <a:buFont typeface="Wingdings" pitchFamily="2" charset="2"/>
              <a:buChar char=""/>
              <a:tabLst>
                <a:tab pos="1257300" algn="l"/>
              </a:tabLst>
            </a:pPr>
            <a:r>
              <a:rPr lang="en-US" sz="1050" i="1" dirty="0"/>
              <a:t>present  her … holy and blameless.”</a:t>
            </a:r>
            <a:r>
              <a:rPr lang="en-US" sz="1050" dirty="0"/>
              <a:t> –  the  best compliment for any husband is, “your wife is radiant!” This means that the husband is laying down his life so that his wife is growing and thriving in her relationship with Jesus without the husband in the way.</a:t>
            </a:r>
          </a:p>
          <a:p>
            <a:pPr marL="328613" lvl="4" indent="-328613">
              <a:buFont typeface="Wingdings" pitchFamily="2" charset="2"/>
              <a:buChar char=""/>
              <a:tabLst>
                <a:tab pos="1257300" algn="l"/>
              </a:tabLst>
            </a:pPr>
            <a:endParaRPr lang="en-US" sz="1050" dirty="0">
              <a:effectLst/>
              <a:ea typeface="Times New Roman" panose="02020603050405020304" pitchFamily="18" charset="0"/>
            </a:endParaRPr>
          </a:p>
        </p:txBody>
      </p:sp>
      <p:sp>
        <p:nvSpPr>
          <p:cNvPr id="3" name="TextBox 2">
            <a:extLst>
              <a:ext uri="{FF2B5EF4-FFF2-40B4-BE49-F238E27FC236}">
                <a16:creationId xmlns:a16="http://schemas.microsoft.com/office/drawing/2014/main" id="{863099B8-F14A-7A4D-AC8E-96B75E689036}"/>
              </a:ext>
            </a:extLst>
          </p:cNvPr>
          <p:cNvSpPr txBox="1"/>
          <p:nvPr/>
        </p:nvSpPr>
        <p:spPr>
          <a:xfrm>
            <a:off x="-79829" y="7031375"/>
            <a:ext cx="370696" cy="276999"/>
          </a:xfrm>
          <a:prstGeom prst="rect">
            <a:avLst/>
          </a:prstGeom>
          <a:noFill/>
        </p:spPr>
        <p:txBody>
          <a:bodyPr wrap="square" rtlCol="0">
            <a:spAutoFit/>
          </a:bodyPr>
          <a:lstStyle/>
          <a:p>
            <a:r>
              <a:rPr lang="en-US" sz="1200" dirty="0"/>
              <a:t>2.</a:t>
            </a:r>
          </a:p>
        </p:txBody>
      </p:sp>
      <p:pic>
        <p:nvPicPr>
          <p:cNvPr id="47" name="Picture 46" descr="DD01523_[1]">
            <a:extLst>
              <a:ext uri="{FF2B5EF4-FFF2-40B4-BE49-F238E27FC236}">
                <a16:creationId xmlns:a16="http://schemas.microsoft.com/office/drawing/2014/main" id="{74B30743-4979-FF43-BFDC-BB09BA0FB0E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978953" y="1056226"/>
            <a:ext cx="405496" cy="182031"/>
          </a:xfrm>
          <a:prstGeom prst="rect">
            <a:avLst/>
          </a:prstGeom>
          <a:solidFill>
            <a:srgbClr val="CCFFCC">
              <a:alpha val="52000"/>
            </a:srgbClr>
          </a:solidFill>
          <a:ln>
            <a:noFill/>
          </a:ln>
        </p:spPr>
      </p:pic>
      <p:grpSp>
        <p:nvGrpSpPr>
          <p:cNvPr id="48" name="Canvas 76">
            <a:extLst>
              <a:ext uri="{FF2B5EF4-FFF2-40B4-BE49-F238E27FC236}">
                <a16:creationId xmlns:a16="http://schemas.microsoft.com/office/drawing/2014/main" id="{F50F95A5-0CBA-B945-9839-852F27B85F00}"/>
              </a:ext>
            </a:extLst>
          </p:cNvPr>
          <p:cNvGrpSpPr/>
          <p:nvPr/>
        </p:nvGrpSpPr>
        <p:grpSpPr>
          <a:xfrm>
            <a:off x="5580876" y="1056739"/>
            <a:ext cx="399340" cy="181518"/>
            <a:chOff x="0" y="0"/>
            <a:chExt cx="558800" cy="254000"/>
          </a:xfrm>
        </p:grpSpPr>
        <p:sp>
          <p:nvSpPr>
            <p:cNvPr id="49" name="Rectangle 48">
              <a:extLst>
                <a:ext uri="{FF2B5EF4-FFF2-40B4-BE49-F238E27FC236}">
                  <a16:creationId xmlns:a16="http://schemas.microsoft.com/office/drawing/2014/main" id="{F8672FAF-1A00-134C-B323-4DA8FFF2BBF2}"/>
                </a:ext>
              </a:extLst>
            </p:cNvPr>
            <p:cNvSpPr/>
            <p:nvPr/>
          </p:nvSpPr>
          <p:spPr>
            <a:xfrm>
              <a:off x="0" y="0"/>
              <a:ext cx="558800" cy="254000"/>
            </a:xfrm>
            <a:prstGeom prst="rect">
              <a:avLst/>
            </a:prstGeom>
            <a:solidFill>
              <a:srgbClr val="99CCFF">
                <a:alpha val="60001"/>
              </a:srgbClr>
            </a:solidFill>
            <a:ln>
              <a:noFill/>
            </a:ln>
          </p:spPr>
        </p:sp>
        <p:sp>
          <p:nvSpPr>
            <p:cNvPr id="50" name="Freeform 49">
              <a:extLst>
                <a:ext uri="{FF2B5EF4-FFF2-40B4-BE49-F238E27FC236}">
                  <a16:creationId xmlns:a16="http://schemas.microsoft.com/office/drawing/2014/main" id="{85BD5401-E90A-2B48-8653-77C8C56A6815}"/>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1" name="Freeform 50">
              <a:extLst>
                <a:ext uri="{FF2B5EF4-FFF2-40B4-BE49-F238E27FC236}">
                  <a16:creationId xmlns:a16="http://schemas.microsoft.com/office/drawing/2014/main" id="{3648CA91-7EF1-5B49-B29A-04A29A20E518}"/>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2" name="Freeform 51">
              <a:extLst>
                <a:ext uri="{FF2B5EF4-FFF2-40B4-BE49-F238E27FC236}">
                  <a16:creationId xmlns:a16="http://schemas.microsoft.com/office/drawing/2014/main" id="{F69E75E2-CC20-B84F-945A-360B602658D6}"/>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3" name="Freeform 52">
              <a:extLst>
                <a:ext uri="{FF2B5EF4-FFF2-40B4-BE49-F238E27FC236}">
                  <a16:creationId xmlns:a16="http://schemas.microsoft.com/office/drawing/2014/main" id="{0FF22A30-5402-6042-AD3A-7104EE2462C8}"/>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54" name="Rectangle 53">
              <a:extLst>
                <a:ext uri="{FF2B5EF4-FFF2-40B4-BE49-F238E27FC236}">
                  <a16:creationId xmlns:a16="http://schemas.microsoft.com/office/drawing/2014/main" id="{6EE0D969-44AB-8649-B3CB-882CFC80BD00}"/>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55" name="Rectangle 54">
            <a:extLst>
              <a:ext uri="{FF2B5EF4-FFF2-40B4-BE49-F238E27FC236}">
                <a16:creationId xmlns:a16="http://schemas.microsoft.com/office/drawing/2014/main" id="{20E8CCFD-87FE-8544-8609-D80F2E9B6A00}"/>
              </a:ext>
            </a:extLst>
          </p:cNvPr>
          <p:cNvSpPr/>
          <p:nvPr/>
        </p:nvSpPr>
        <p:spPr>
          <a:xfrm>
            <a:off x="6575129" y="949419"/>
            <a:ext cx="1606787" cy="523220"/>
          </a:xfrm>
          <a:prstGeom prst="rect">
            <a:avLst/>
          </a:prstGeom>
        </p:spPr>
        <p:txBody>
          <a:bodyPr wrap="none">
            <a:spAutoFit/>
          </a:bodyPr>
          <a:lstStyle/>
          <a:p>
            <a:pPr algn="ctr"/>
            <a:r>
              <a:rPr lang="en-US" sz="1400" b="1" dirty="0">
                <a:ea typeface="Times New Roman" panose="02020603050405020304" pitchFamily="18" charset="0"/>
              </a:rPr>
              <a:t>Break Away Group </a:t>
            </a:r>
          </a:p>
          <a:p>
            <a:pPr algn="ctr"/>
            <a:r>
              <a:rPr lang="en-US" sz="1400" b="1" dirty="0">
                <a:ea typeface="Times New Roman" panose="02020603050405020304" pitchFamily="18" charset="0"/>
              </a:rPr>
              <a:t>Interaction</a:t>
            </a:r>
            <a:endParaRPr lang="en-US" sz="1400" b="1" dirty="0"/>
          </a:p>
        </p:txBody>
      </p:sp>
      <p:pic>
        <p:nvPicPr>
          <p:cNvPr id="56" name="Picture 55" descr="DD01523_[1]">
            <a:extLst>
              <a:ext uri="{FF2B5EF4-FFF2-40B4-BE49-F238E27FC236}">
                <a16:creationId xmlns:a16="http://schemas.microsoft.com/office/drawing/2014/main" id="{A36F0914-A879-6F41-BA22-6C1CDC8AEAE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8638986" y="1056226"/>
            <a:ext cx="405496" cy="182031"/>
          </a:xfrm>
          <a:prstGeom prst="rect">
            <a:avLst/>
          </a:prstGeom>
          <a:solidFill>
            <a:srgbClr val="CCFFCC">
              <a:alpha val="52000"/>
            </a:srgbClr>
          </a:solidFill>
          <a:ln>
            <a:noFill/>
          </a:ln>
        </p:spPr>
      </p:pic>
      <p:grpSp>
        <p:nvGrpSpPr>
          <p:cNvPr id="57" name="Canvas 76">
            <a:extLst>
              <a:ext uri="{FF2B5EF4-FFF2-40B4-BE49-F238E27FC236}">
                <a16:creationId xmlns:a16="http://schemas.microsoft.com/office/drawing/2014/main" id="{8DF9BDA3-F1C9-9F4D-B90F-3B00474E3995}"/>
              </a:ext>
            </a:extLst>
          </p:cNvPr>
          <p:cNvGrpSpPr/>
          <p:nvPr/>
        </p:nvGrpSpPr>
        <p:grpSpPr>
          <a:xfrm>
            <a:off x="8240909" y="1056739"/>
            <a:ext cx="399340" cy="181518"/>
            <a:chOff x="0" y="0"/>
            <a:chExt cx="558800" cy="254000"/>
          </a:xfrm>
        </p:grpSpPr>
        <p:sp>
          <p:nvSpPr>
            <p:cNvPr id="58" name="Rectangle 57">
              <a:extLst>
                <a:ext uri="{FF2B5EF4-FFF2-40B4-BE49-F238E27FC236}">
                  <a16:creationId xmlns:a16="http://schemas.microsoft.com/office/drawing/2014/main" id="{8001B8AA-3D81-B148-8F86-699E8F0F522C}"/>
                </a:ext>
              </a:extLst>
            </p:cNvPr>
            <p:cNvSpPr/>
            <p:nvPr/>
          </p:nvSpPr>
          <p:spPr>
            <a:xfrm>
              <a:off x="0" y="0"/>
              <a:ext cx="558800" cy="254000"/>
            </a:xfrm>
            <a:prstGeom prst="rect">
              <a:avLst/>
            </a:prstGeom>
            <a:solidFill>
              <a:srgbClr val="99CCFF">
                <a:alpha val="60001"/>
              </a:srgbClr>
            </a:solidFill>
            <a:ln>
              <a:noFill/>
            </a:ln>
          </p:spPr>
        </p:sp>
        <p:sp>
          <p:nvSpPr>
            <p:cNvPr id="59" name="Freeform 58">
              <a:extLst>
                <a:ext uri="{FF2B5EF4-FFF2-40B4-BE49-F238E27FC236}">
                  <a16:creationId xmlns:a16="http://schemas.microsoft.com/office/drawing/2014/main" id="{4DF297EA-F9D6-2C40-AF45-300BC271461E}"/>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0" name="Freeform 59">
              <a:extLst>
                <a:ext uri="{FF2B5EF4-FFF2-40B4-BE49-F238E27FC236}">
                  <a16:creationId xmlns:a16="http://schemas.microsoft.com/office/drawing/2014/main" id="{F65A2CE4-0D82-824D-961B-6759D4340FEE}"/>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1" name="Freeform 60">
              <a:extLst>
                <a:ext uri="{FF2B5EF4-FFF2-40B4-BE49-F238E27FC236}">
                  <a16:creationId xmlns:a16="http://schemas.microsoft.com/office/drawing/2014/main" id="{07153349-9F0D-574E-8399-FB2805CD70A7}"/>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2" name="Freeform 61">
              <a:extLst>
                <a:ext uri="{FF2B5EF4-FFF2-40B4-BE49-F238E27FC236}">
                  <a16:creationId xmlns:a16="http://schemas.microsoft.com/office/drawing/2014/main" id="{16A24273-5391-F34D-B013-96CDDE9672AE}"/>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3" name="Rectangle 62">
              <a:extLst>
                <a:ext uri="{FF2B5EF4-FFF2-40B4-BE49-F238E27FC236}">
                  <a16:creationId xmlns:a16="http://schemas.microsoft.com/office/drawing/2014/main" id="{A82D91F9-3107-344D-B7BA-ED6545CE10E9}"/>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64" name="Rectangle 63">
            <a:extLst>
              <a:ext uri="{FF2B5EF4-FFF2-40B4-BE49-F238E27FC236}">
                <a16:creationId xmlns:a16="http://schemas.microsoft.com/office/drawing/2014/main" id="{A3A0A160-4D45-F44D-989E-46AB15DAB6E9}"/>
              </a:ext>
            </a:extLst>
          </p:cNvPr>
          <p:cNvSpPr/>
          <p:nvPr/>
        </p:nvSpPr>
        <p:spPr>
          <a:xfrm>
            <a:off x="5575254" y="1707335"/>
            <a:ext cx="3266480" cy="3046988"/>
          </a:xfrm>
          <a:prstGeom prst="rect">
            <a:avLst/>
          </a:prstGeom>
        </p:spPr>
        <p:txBody>
          <a:bodyPr wrap="square">
            <a:spAutoFit/>
          </a:bodyPr>
          <a:lstStyle/>
          <a:p>
            <a:pPr marL="180975" marR="0" lvl="3" indent="-171450">
              <a:spcBef>
                <a:spcPts val="0"/>
              </a:spcBef>
              <a:spcAft>
                <a:spcPts val="0"/>
              </a:spcAft>
              <a:buFontTx/>
              <a:buChar char="-"/>
              <a:tabLst>
                <a:tab pos="457200" algn="l"/>
              </a:tabLst>
            </a:pPr>
            <a:r>
              <a:rPr lang="en-US" sz="1200" dirty="0">
                <a:ea typeface="Times New Roman" panose="02020603050405020304" pitchFamily="18" charset="0"/>
              </a:rPr>
              <a:t>Read John 17:1-5.  Make a list of the way that Jesus models “</a:t>
            </a:r>
            <a:r>
              <a:rPr lang="en-US" sz="1200" i="1" dirty="0">
                <a:ea typeface="Times New Roman" panose="02020603050405020304" pitchFamily="18" charset="0"/>
              </a:rPr>
              <a:t>honoring your father.”</a:t>
            </a:r>
          </a:p>
          <a:p>
            <a:pPr marL="180975" marR="0" lvl="3" indent="-171450">
              <a:spcBef>
                <a:spcPts val="0"/>
              </a:spcBef>
              <a:spcAft>
                <a:spcPts val="0"/>
              </a:spcAft>
              <a:buFontTx/>
              <a:buChar char="-"/>
              <a:tabLst>
                <a:tab pos="457200" algn="l"/>
              </a:tabLst>
            </a:pPr>
            <a:endParaRPr lang="en-US" sz="1200" dirty="0">
              <a:ea typeface="Times New Roman" panose="02020603050405020304" pitchFamily="18" charset="0"/>
            </a:endParaRPr>
          </a:p>
          <a:p>
            <a:pPr marL="180975" marR="0" lvl="3" indent="-171450">
              <a:spcBef>
                <a:spcPts val="0"/>
              </a:spcBef>
              <a:spcAft>
                <a:spcPts val="0"/>
              </a:spcAft>
              <a:buFontTx/>
              <a:buChar char="-"/>
              <a:tabLst>
                <a:tab pos="457200" algn="l"/>
              </a:tabLst>
            </a:pPr>
            <a:endParaRPr lang="en-US" sz="1200" dirty="0">
              <a:ea typeface="Times New Roman" panose="02020603050405020304" pitchFamily="18" charset="0"/>
            </a:endParaRPr>
          </a:p>
          <a:p>
            <a:pPr marL="180975" marR="0" lvl="3" indent="-171450">
              <a:spcBef>
                <a:spcPts val="0"/>
              </a:spcBef>
              <a:spcAft>
                <a:spcPts val="0"/>
              </a:spcAft>
              <a:buFontTx/>
              <a:buChar char="-"/>
              <a:tabLst>
                <a:tab pos="457200" algn="l"/>
              </a:tabLst>
            </a:pPr>
            <a:endParaRPr lang="en-US" sz="1200" dirty="0">
              <a:ea typeface="Times New Roman" panose="02020603050405020304" pitchFamily="18" charset="0"/>
            </a:endParaRPr>
          </a:p>
          <a:p>
            <a:pPr marL="180975" marR="0" lvl="3" indent="-171450">
              <a:spcBef>
                <a:spcPts val="0"/>
              </a:spcBef>
              <a:spcAft>
                <a:spcPts val="0"/>
              </a:spcAft>
              <a:buFontTx/>
              <a:buChar char="-"/>
              <a:tabLst>
                <a:tab pos="457200" algn="l"/>
              </a:tabLst>
            </a:pPr>
            <a:r>
              <a:rPr lang="en-US" sz="1200" dirty="0">
                <a:ea typeface="Times New Roman" panose="02020603050405020304" pitchFamily="18" charset="0"/>
              </a:rPr>
              <a:t>Discuss some situations in which it has been or would be difficult to “</a:t>
            </a:r>
            <a:r>
              <a:rPr lang="en-US" sz="1200" i="1" dirty="0">
                <a:ea typeface="Times New Roman" panose="02020603050405020304" pitchFamily="18" charset="0"/>
              </a:rPr>
              <a:t>honor your parents</a:t>
            </a:r>
            <a:r>
              <a:rPr lang="en-US" sz="1200" dirty="0">
                <a:ea typeface="Times New Roman" panose="02020603050405020304" pitchFamily="18" charset="0"/>
              </a:rPr>
              <a:t>”.  What does “</a:t>
            </a:r>
            <a:r>
              <a:rPr lang="en-US" sz="1200" i="1" dirty="0">
                <a:ea typeface="Times New Roman" panose="02020603050405020304" pitchFamily="18" charset="0"/>
              </a:rPr>
              <a:t>honor your parents</a:t>
            </a:r>
            <a:r>
              <a:rPr lang="en-US" sz="1200" dirty="0">
                <a:ea typeface="Times New Roman" panose="02020603050405020304" pitchFamily="18" charset="0"/>
              </a:rPr>
              <a:t>” mean in a difficult situation?</a:t>
            </a:r>
          </a:p>
          <a:p>
            <a:pPr marL="180975" marR="0" lvl="3" indent="-171450">
              <a:spcBef>
                <a:spcPts val="0"/>
              </a:spcBef>
              <a:spcAft>
                <a:spcPts val="0"/>
              </a:spcAft>
              <a:buFontTx/>
              <a:buChar char="-"/>
              <a:tabLst>
                <a:tab pos="457200" algn="l"/>
              </a:tabLst>
            </a:pPr>
            <a:endParaRPr lang="en-US" sz="1200" dirty="0">
              <a:ea typeface="Times New Roman" panose="02020603050405020304" pitchFamily="18" charset="0"/>
            </a:endParaRPr>
          </a:p>
          <a:p>
            <a:pPr marL="180975" marR="0" lvl="3" indent="-171450">
              <a:spcBef>
                <a:spcPts val="0"/>
              </a:spcBef>
              <a:spcAft>
                <a:spcPts val="0"/>
              </a:spcAft>
              <a:buFontTx/>
              <a:buChar char="-"/>
              <a:tabLst>
                <a:tab pos="457200" algn="l"/>
              </a:tabLst>
            </a:pPr>
            <a:endParaRPr lang="en-US" sz="1200" dirty="0">
              <a:ea typeface="Times New Roman" panose="02020603050405020304" pitchFamily="18" charset="0"/>
            </a:endParaRPr>
          </a:p>
          <a:p>
            <a:pPr marL="180975" marR="0" lvl="3" indent="-171450">
              <a:spcBef>
                <a:spcPts val="0"/>
              </a:spcBef>
              <a:spcAft>
                <a:spcPts val="0"/>
              </a:spcAft>
              <a:buFontTx/>
              <a:buChar char="-"/>
              <a:tabLst>
                <a:tab pos="457200" algn="l"/>
              </a:tabLst>
            </a:pPr>
            <a:endParaRPr lang="en-US" sz="1200" dirty="0">
              <a:ea typeface="Times New Roman" panose="02020603050405020304" pitchFamily="18" charset="0"/>
            </a:endParaRPr>
          </a:p>
          <a:p>
            <a:pPr marL="180975" marR="0" lvl="3" indent="-171450">
              <a:spcBef>
                <a:spcPts val="0"/>
              </a:spcBef>
              <a:spcAft>
                <a:spcPts val="0"/>
              </a:spcAft>
              <a:buFontTx/>
              <a:buChar char="-"/>
              <a:tabLst>
                <a:tab pos="457200" algn="l"/>
              </a:tabLst>
            </a:pPr>
            <a:r>
              <a:rPr lang="en-US" sz="1200" dirty="0">
                <a:ea typeface="Times New Roman" panose="02020603050405020304" pitchFamily="18" charset="0"/>
              </a:rPr>
              <a:t>Read Ephesians 6:5.  What would it mean to have a relationship with your employer that is characterized by “</a:t>
            </a:r>
            <a:r>
              <a:rPr lang="en-US" sz="1200" i="1" dirty="0">
                <a:ea typeface="Times New Roman" panose="02020603050405020304" pitchFamily="18" charset="0"/>
              </a:rPr>
              <a:t>fear and respect and with sincerity of heart</a:t>
            </a:r>
            <a:r>
              <a:rPr lang="en-US" sz="1200" dirty="0">
                <a:ea typeface="Times New Roman" panose="02020603050405020304" pitchFamily="18" charset="0"/>
              </a:rPr>
              <a:t>”?</a:t>
            </a:r>
          </a:p>
        </p:txBody>
      </p:sp>
      <p:sp>
        <p:nvSpPr>
          <p:cNvPr id="65" name="TextBox 64">
            <a:extLst>
              <a:ext uri="{FF2B5EF4-FFF2-40B4-BE49-F238E27FC236}">
                <a16:creationId xmlns:a16="http://schemas.microsoft.com/office/drawing/2014/main" id="{353A2161-7AF1-F241-8C56-D6878B4FC9C0}"/>
              </a:ext>
            </a:extLst>
          </p:cNvPr>
          <p:cNvSpPr txBox="1"/>
          <p:nvPr/>
        </p:nvSpPr>
        <p:spPr>
          <a:xfrm>
            <a:off x="9073526" y="7069705"/>
            <a:ext cx="370696" cy="276999"/>
          </a:xfrm>
          <a:prstGeom prst="rect">
            <a:avLst/>
          </a:prstGeom>
          <a:noFill/>
        </p:spPr>
        <p:txBody>
          <a:bodyPr wrap="square" rtlCol="0">
            <a:spAutoFit/>
          </a:bodyPr>
          <a:lstStyle/>
          <a:p>
            <a:r>
              <a:rPr lang="en-US" sz="1200" dirty="0"/>
              <a:t>7.</a:t>
            </a:r>
          </a:p>
        </p:txBody>
      </p:sp>
      <p:sp>
        <p:nvSpPr>
          <p:cNvPr id="4" name="Rectangle 3">
            <a:extLst>
              <a:ext uri="{FF2B5EF4-FFF2-40B4-BE49-F238E27FC236}">
                <a16:creationId xmlns:a16="http://schemas.microsoft.com/office/drawing/2014/main" id="{48008F8E-21E2-4BE1-BE61-0677B2061B7E}"/>
              </a:ext>
            </a:extLst>
          </p:cNvPr>
          <p:cNvSpPr/>
          <p:nvPr/>
        </p:nvSpPr>
        <p:spPr>
          <a:xfrm>
            <a:off x="239379" y="36481"/>
            <a:ext cx="3727938" cy="81768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31EED887-A77F-9DCE-B76C-5A489A4E710E}"/>
              </a:ext>
            </a:extLst>
          </p:cNvPr>
          <p:cNvSpPr/>
          <p:nvPr/>
        </p:nvSpPr>
        <p:spPr>
          <a:xfrm>
            <a:off x="-13746" y="-825"/>
            <a:ext cx="4613067" cy="1708160"/>
          </a:xfrm>
          <a:prstGeom prst="rect">
            <a:avLst/>
          </a:prstGeom>
        </p:spPr>
        <p:txBody>
          <a:bodyPr wrap="square">
            <a:spAutoFit/>
          </a:bodyPr>
          <a:lstStyle/>
          <a:p>
            <a:pPr marL="9525" marR="0" lvl="1">
              <a:spcBef>
                <a:spcPts val="0"/>
              </a:spcBef>
              <a:spcAft>
                <a:spcPts val="0"/>
              </a:spcAft>
              <a:buSzPts val="2400"/>
              <a:tabLst>
                <a:tab pos="914400" algn="l"/>
              </a:tabLst>
            </a:pPr>
            <a:r>
              <a:rPr lang="en-US" sz="1050" cap="small" dirty="0">
                <a:effectLst>
                  <a:outerShdw blurRad="50800" dist="38100" algn="tr" rotWithShape="0">
                    <a:prstClr val="black">
                      <a:alpha val="40000"/>
                    </a:prstClr>
                  </a:outerShdw>
                </a:effectLst>
                <a:ea typeface="Times New Roman" panose="02020603050405020304" pitchFamily="18" charset="0"/>
              </a:rPr>
              <a:t>A life in Christ is a life of submission. By nature we want to promote ourselves, but the Holy Spirit enables us to submit ourselves. Jesus told His disciples that “</a:t>
            </a:r>
            <a:r>
              <a:rPr lang="en-US" sz="1050" i="1" cap="small" dirty="0">
                <a:effectLst>
                  <a:outerShdw blurRad="50800" dist="38100" algn="tr" rotWithShape="0">
                    <a:prstClr val="black">
                      <a:alpha val="40000"/>
                    </a:prstClr>
                  </a:outerShdw>
                </a:effectLst>
                <a:ea typeface="Times New Roman" panose="02020603050405020304" pitchFamily="18" charset="0"/>
              </a:rPr>
              <a:t>the greatest among you should be like the youngest and the one who rules like the one who serves…”</a:t>
            </a:r>
            <a:r>
              <a:rPr lang="en-US" sz="1050" cap="small" dirty="0">
                <a:effectLst>
                  <a:outerShdw blurRad="50800" dist="38100" algn="tr" rotWithShape="0">
                    <a:prstClr val="black">
                      <a:alpha val="40000"/>
                    </a:prstClr>
                  </a:outerShdw>
                </a:effectLst>
                <a:ea typeface="Times New Roman" panose="02020603050405020304" pitchFamily="18" charset="0"/>
              </a:rPr>
              <a:t>  [Luke 22:24-27]  Jesus also washed His disciple’s feet teaching them that the greatest is the person who uses His authority to build up people and not, like the Pharisees, build up his own authority and make himself important. [John 13:6ff]</a:t>
            </a:r>
          </a:p>
          <a:p>
            <a:pPr marL="9525" marR="0" lvl="1">
              <a:spcBef>
                <a:spcPts val="0"/>
              </a:spcBef>
              <a:spcAft>
                <a:spcPts val="0"/>
              </a:spcAft>
              <a:buSzPts val="2400"/>
              <a:tabLst>
                <a:tab pos="914400" algn="l"/>
              </a:tabLst>
            </a:pPr>
            <a:endParaRPr lang="en-US" sz="1050" cap="small" dirty="0">
              <a:effectLst>
                <a:outerShdw blurRad="50800" dist="38100" algn="tr" rotWithShape="0">
                  <a:prstClr val="black">
                    <a:alpha val="40000"/>
                  </a:prstClr>
                </a:outerShdw>
              </a:effectLst>
              <a:ea typeface="Times New Roman" panose="02020603050405020304" pitchFamily="18" charset="0"/>
            </a:endParaRPr>
          </a:p>
          <a:p>
            <a:pPr marL="9525" marR="0" lvl="1">
              <a:spcBef>
                <a:spcPts val="0"/>
              </a:spcBef>
              <a:spcAft>
                <a:spcPts val="0"/>
              </a:spcAft>
              <a:buSzPts val="2400"/>
              <a:tabLst>
                <a:tab pos="914400" algn="l"/>
              </a:tabLst>
            </a:pPr>
            <a:r>
              <a:rPr lang="en-US" sz="1050" cap="small" dirty="0">
                <a:effectLst>
                  <a:outerShdw blurRad="50800" dist="38100" algn="tr" rotWithShape="0">
                    <a:prstClr val="black">
                      <a:alpha val="40000"/>
                    </a:prstClr>
                  </a:outerShdw>
                </a:effectLst>
                <a:ea typeface="Times New Roman" panose="02020603050405020304" pitchFamily="18" charset="0"/>
              </a:rPr>
              <a:t>We are to esteem others “</a:t>
            </a:r>
            <a:r>
              <a:rPr lang="en-US" sz="1050" i="1" cap="small" dirty="0">
                <a:effectLst>
                  <a:outerShdw blurRad="50800" dist="38100" algn="tr" rotWithShape="0">
                    <a:prstClr val="black">
                      <a:alpha val="40000"/>
                    </a:prstClr>
                  </a:outerShdw>
                </a:effectLst>
                <a:ea typeface="Times New Roman" panose="02020603050405020304" pitchFamily="18" charset="0"/>
              </a:rPr>
              <a:t>more important than ourselves</a:t>
            </a:r>
            <a:r>
              <a:rPr lang="en-US" sz="1050" cap="small" dirty="0">
                <a:effectLst>
                  <a:outerShdw blurRad="50800" dist="38100" algn="tr" rotWithShape="0">
                    <a:prstClr val="black">
                      <a:alpha val="40000"/>
                    </a:prstClr>
                  </a:outerShdw>
                </a:effectLst>
                <a:ea typeface="Times New Roman" panose="02020603050405020304" pitchFamily="18" charset="0"/>
              </a:rPr>
              <a:t>.”   </a:t>
            </a:r>
          </a:p>
          <a:p>
            <a:pPr marL="9525" marR="0" lvl="1">
              <a:spcBef>
                <a:spcPts val="0"/>
              </a:spcBef>
              <a:spcAft>
                <a:spcPts val="0"/>
              </a:spcAft>
              <a:buSzPts val="2400"/>
              <a:tabLst>
                <a:tab pos="914400" algn="l"/>
              </a:tabLst>
            </a:pPr>
            <a:r>
              <a:rPr lang="en-US" sz="1050" cap="small" dirty="0">
                <a:effectLst>
                  <a:outerShdw blurRad="50800" dist="38100" algn="tr" rotWithShape="0">
                    <a:prstClr val="black">
                      <a:alpha val="40000"/>
                    </a:prstClr>
                  </a:outerShdw>
                </a:effectLst>
                <a:ea typeface="Times New Roman" panose="02020603050405020304" pitchFamily="18" charset="0"/>
              </a:rPr>
              <a:t>[Phil 2:1-4; Rom 12:10]</a:t>
            </a:r>
          </a:p>
        </p:txBody>
      </p:sp>
    </p:spTree>
    <p:extLst>
      <p:ext uri="{BB962C8B-B14F-4D97-AF65-F5344CB8AC3E}">
        <p14:creationId xmlns:p14="http://schemas.microsoft.com/office/powerpoint/2010/main" val="3346908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AutoShape 17">
            <a:extLst>
              <a:ext uri="{FF2B5EF4-FFF2-40B4-BE49-F238E27FC236}">
                <a16:creationId xmlns:a16="http://schemas.microsoft.com/office/drawing/2014/main" id="{C1AC3012-9CB6-5C4A-9B67-ADA1BF6AC781}"/>
              </a:ext>
            </a:extLst>
          </p:cNvPr>
          <p:cNvSpPr>
            <a:spLocks noChangeAspect="1" noEditPoints="1" noChangeArrowheads="1" noChangeShapeType="1" noTextEdit="1"/>
          </p:cNvSpPr>
          <p:nvPr/>
        </p:nvSpPr>
        <p:spPr bwMode="auto">
          <a:xfrm>
            <a:off x="564244" y="0"/>
            <a:ext cx="3673798" cy="323073"/>
          </a:xfrm>
          <a:prstGeom prst="roundRect">
            <a:avLst>
              <a:gd name="adj" fmla="val 16667"/>
            </a:avLst>
          </a:prstGeom>
          <a:solidFill>
            <a:srgbClr val="FFCC99"/>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22860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Submission is necessary in the work place [6:5-8]</a:t>
            </a:r>
            <a:endParaRPr lang="en-US" sz="1200" dirty="0">
              <a:effectLst/>
              <a:ea typeface="Times New Roman" panose="02020603050405020304" pitchFamily="18" charset="0"/>
            </a:endParaRPr>
          </a:p>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 </a:t>
            </a:r>
            <a:endParaRPr lang="en-US" sz="1200" dirty="0">
              <a:effectLst/>
              <a:ea typeface="Times New Roman" panose="02020603050405020304" pitchFamily="18" charset="0"/>
            </a:endParaRPr>
          </a:p>
        </p:txBody>
      </p:sp>
      <p:sp>
        <p:nvSpPr>
          <p:cNvPr id="25" name="Rectangle 24">
            <a:extLst>
              <a:ext uri="{FF2B5EF4-FFF2-40B4-BE49-F238E27FC236}">
                <a16:creationId xmlns:a16="http://schemas.microsoft.com/office/drawing/2014/main" id="{D982179B-4022-D64E-BF39-F4478584A916}"/>
              </a:ext>
            </a:extLst>
          </p:cNvPr>
          <p:cNvSpPr/>
          <p:nvPr/>
        </p:nvSpPr>
        <p:spPr>
          <a:xfrm>
            <a:off x="0" y="448889"/>
            <a:ext cx="4356243" cy="1015663"/>
          </a:xfrm>
          <a:prstGeom prst="rect">
            <a:avLst/>
          </a:prstGeom>
        </p:spPr>
        <p:txBody>
          <a:bodyPr wrap="square">
            <a:spAutoFit/>
          </a:bodyPr>
          <a:lstStyle/>
          <a:p>
            <a:pPr marR="0" lvl="0">
              <a:spcBef>
                <a:spcPts val="0"/>
              </a:spcBef>
              <a:spcAft>
                <a:spcPts val="0"/>
              </a:spcAft>
              <a:buSzPts val="2400"/>
              <a:tabLst>
                <a:tab pos="914400" algn="l"/>
              </a:tabLst>
            </a:pPr>
            <a:r>
              <a:rPr lang="en-US" sz="1200" b="1" cap="small" dirty="0">
                <a:effectLst>
                  <a:outerShdw blurRad="50800" dist="38100" algn="tr" rotWithShape="0">
                    <a:prstClr val="black">
                      <a:alpha val="40000"/>
                    </a:prstClr>
                  </a:outerShdw>
                </a:effectLst>
                <a:ea typeface="Times New Roman" panose="02020603050405020304" pitchFamily="18" charset="0"/>
              </a:rPr>
              <a:t>Slavery was part of society. Paul wasn’t overthrowing society but training Kingdom Advancers to work from within. His teaching here can be applied not to slaves and masters but to employees.</a:t>
            </a:r>
          </a:p>
          <a:p>
            <a:pPr marR="0" lvl="0">
              <a:spcBef>
                <a:spcPts val="0"/>
              </a:spcBef>
              <a:spcAft>
                <a:spcPts val="0"/>
              </a:spcAft>
              <a:buSzPts val="2400"/>
              <a:tabLst>
                <a:tab pos="914400" algn="l"/>
              </a:tabLst>
            </a:pPr>
            <a:endParaRPr lang="en-US" sz="1200" b="1" cap="small" dirty="0">
              <a:effectLst>
                <a:outerShdw blurRad="50800" dist="38100" algn="tr" rotWithShape="0">
                  <a:prstClr val="black">
                    <a:alpha val="40000"/>
                  </a:prstClr>
                </a:outerShdw>
              </a:effectLst>
              <a:ea typeface="Times New Roman" panose="02020603050405020304" pitchFamily="18" charset="0"/>
            </a:endParaRPr>
          </a:p>
          <a:p>
            <a:pPr marR="0" lvl="0">
              <a:spcBef>
                <a:spcPts val="0"/>
              </a:spcBef>
              <a:spcAft>
                <a:spcPts val="0"/>
              </a:spcAft>
              <a:buSzPts val="2400"/>
              <a:tabLst>
                <a:tab pos="914400" algn="l"/>
              </a:tabLst>
            </a:pPr>
            <a:r>
              <a:rPr lang="en-US" sz="1200" b="1" cap="small" dirty="0">
                <a:effectLst>
                  <a:outerShdw blurRad="50800" dist="38100" algn="tr" rotWithShape="0">
                    <a:prstClr val="black">
                      <a:alpha val="40000"/>
                    </a:prstClr>
                  </a:outerShdw>
                </a:effectLst>
                <a:ea typeface="Times New Roman" panose="02020603050405020304" pitchFamily="18" charset="0"/>
              </a:rPr>
              <a:t>Slaves or Servants must be obedient</a:t>
            </a:r>
            <a:endParaRPr lang="en-US" sz="1200" dirty="0">
              <a:ea typeface="Times New Roman" panose="02020603050405020304" pitchFamily="18" charset="0"/>
            </a:endParaRPr>
          </a:p>
        </p:txBody>
      </p:sp>
      <p:sp>
        <p:nvSpPr>
          <p:cNvPr id="27" name="Rectangle 26">
            <a:extLst>
              <a:ext uri="{FF2B5EF4-FFF2-40B4-BE49-F238E27FC236}">
                <a16:creationId xmlns:a16="http://schemas.microsoft.com/office/drawing/2014/main" id="{84A9FD86-248A-5046-808F-254653807E92}"/>
              </a:ext>
            </a:extLst>
          </p:cNvPr>
          <p:cNvSpPr/>
          <p:nvPr/>
        </p:nvSpPr>
        <p:spPr>
          <a:xfrm>
            <a:off x="0" y="1545029"/>
            <a:ext cx="4508501" cy="1384995"/>
          </a:xfrm>
          <a:prstGeom prst="rect">
            <a:avLst/>
          </a:prstGeom>
        </p:spPr>
        <p:txBody>
          <a:bodyPr wrap="square">
            <a:spAutoFit/>
          </a:bodyPr>
          <a:lstStyle/>
          <a:p>
            <a:pPr marL="342900" marR="0" lvl="0" indent="-342900">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Because they are really serving Christ. [6:5] Their  true Master was up in heaven and the work given is to give glory to Him.</a:t>
            </a:r>
          </a:p>
          <a:p>
            <a:pPr marL="342900" marR="0" lvl="0" indent="-342900">
              <a:spcBef>
                <a:spcPts val="0"/>
              </a:spcBef>
              <a:spcAft>
                <a:spcPts val="0"/>
              </a:spcAft>
              <a:buSzPts val="2400"/>
              <a:buFont typeface="Wingdings" pitchFamily="2" charset="2"/>
              <a:buChar char=""/>
              <a:tabLst>
                <a:tab pos="1257300" algn="l"/>
              </a:tabLst>
            </a:pPr>
            <a:endParaRPr lang="en-US" sz="1050" dirty="0">
              <a:ea typeface="Times New Roman" panose="02020603050405020304" pitchFamily="18" charset="0"/>
            </a:endParaRPr>
          </a:p>
          <a:p>
            <a:pPr marL="342900" marR="0" lvl="0" indent="-342900">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The need for obedience is also because doing a good job is the will of God.</a:t>
            </a:r>
          </a:p>
          <a:p>
            <a:pPr marL="342900" marR="0" lvl="0" indent="-342900">
              <a:spcBef>
                <a:spcPts val="0"/>
              </a:spcBef>
              <a:spcAft>
                <a:spcPts val="0"/>
              </a:spcAft>
              <a:buSzPts val="2400"/>
              <a:buFont typeface="Wingdings" pitchFamily="2" charset="2"/>
              <a:buChar char=""/>
              <a:tabLst>
                <a:tab pos="1257300" algn="l"/>
              </a:tabLst>
            </a:pPr>
            <a:endParaRPr lang="en-US" sz="1050" b="1" dirty="0">
              <a:ea typeface="Times New Roman" panose="02020603050405020304" pitchFamily="18" charset="0"/>
            </a:endParaRPr>
          </a:p>
          <a:p>
            <a:pPr marL="342900" marR="0" lvl="0" indent="-342900">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Obedience also is rewarded by the L</a:t>
            </a:r>
            <a:r>
              <a:rPr lang="en-US" sz="1050" b="1" cap="small" dirty="0">
                <a:ea typeface="Times New Roman" panose="02020603050405020304" pitchFamily="18" charset="0"/>
              </a:rPr>
              <a:t>ord</a:t>
            </a:r>
            <a:r>
              <a:rPr lang="en-US" sz="1050" b="1" dirty="0">
                <a:ea typeface="Times New Roman" panose="02020603050405020304" pitchFamily="18" charset="0"/>
              </a:rPr>
              <a:t> [6:8]. The reward doesn’t have to come from men. Men can’t bless us the way the L</a:t>
            </a:r>
            <a:r>
              <a:rPr lang="en-US" sz="1050" b="1" cap="small" dirty="0">
                <a:ea typeface="Times New Roman" panose="02020603050405020304" pitchFamily="18" charset="0"/>
              </a:rPr>
              <a:t>ord</a:t>
            </a:r>
            <a:r>
              <a:rPr lang="en-US" sz="1050" b="1" dirty="0">
                <a:ea typeface="Times New Roman" panose="02020603050405020304" pitchFamily="18" charset="0"/>
              </a:rPr>
              <a:t> does.</a:t>
            </a:r>
          </a:p>
        </p:txBody>
      </p:sp>
      <p:sp>
        <p:nvSpPr>
          <p:cNvPr id="29" name="Rectangle 28">
            <a:extLst>
              <a:ext uri="{FF2B5EF4-FFF2-40B4-BE49-F238E27FC236}">
                <a16:creationId xmlns:a16="http://schemas.microsoft.com/office/drawing/2014/main" id="{037ABB53-2D05-4F4D-BC3C-CB2D19716FCB}"/>
              </a:ext>
            </a:extLst>
          </p:cNvPr>
          <p:cNvSpPr/>
          <p:nvPr/>
        </p:nvSpPr>
        <p:spPr>
          <a:xfrm>
            <a:off x="0" y="2930024"/>
            <a:ext cx="3157339" cy="276999"/>
          </a:xfrm>
          <a:prstGeom prst="rect">
            <a:avLst/>
          </a:prstGeom>
        </p:spPr>
        <p:txBody>
          <a:bodyPr wrap="none">
            <a:spAutoFit/>
          </a:bodyPr>
          <a:lstStyle/>
          <a:p>
            <a:pPr marR="0" lvl="0">
              <a:spcBef>
                <a:spcPts val="0"/>
              </a:spcBef>
              <a:spcAft>
                <a:spcPts val="0"/>
              </a:spcAft>
              <a:buSzPts val="2400"/>
              <a:tabLst>
                <a:tab pos="914400" algn="l"/>
              </a:tabLst>
            </a:pPr>
            <a:r>
              <a:rPr lang="en-US" sz="1200" b="1" cap="small" dirty="0">
                <a:effectLst>
                  <a:outerShdw blurRad="50800" dist="38100" algn="tr" rotWithShape="0">
                    <a:prstClr val="black">
                      <a:alpha val="40000"/>
                    </a:prstClr>
                  </a:outerShdw>
                </a:effectLst>
                <a:ea typeface="Times New Roman" panose="02020603050405020304" pitchFamily="18" charset="0"/>
              </a:rPr>
              <a:t>Masters or Servants who lead must be obedient</a:t>
            </a:r>
            <a:endParaRPr lang="en-US" sz="1200" dirty="0">
              <a:ea typeface="Times New Roman" panose="02020603050405020304" pitchFamily="18" charset="0"/>
            </a:endParaRPr>
          </a:p>
        </p:txBody>
      </p:sp>
      <p:sp>
        <p:nvSpPr>
          <p:cNvPr id="32" name="Rectangle 31">
            <a:extLst>
              <a:ext uri="{FF2B5EF4-FFF2-40B4-BE49-F238E27FC236}">
                <a16:creationId xmlns:a16="http://schemas.microsoft.com/office/drawing/2014/main" id="{D4DFE13D-9F8E-E048-B04C-58A6CD6B1864}"/>
              </a:ext>
            </a:extLst>
          </p:cNvPr>
          <p:cNvSpPr/>
          <p:nvPr/>
        </p:nvSpPr>
        <p:spPr>
          <a:xfrm>
            <a:off x="0" y="3361297"/>
            <a:ext cx="4508501" cy="1384995"/>
          </a:xfrm>
          <a:prstGeom prst="rect">
            <a:avLst/>
          </a:prstGeom>
        </p:spPr>
        <p:txBody>
          <a:bodyPr wrap="square">
            <a:spAutoFit/>
          </a:bodyPr>
          <a:lstStyle/>
          <a:p>
            <a:pPr marL="342900" marR="0" lvl="0" indent="-342900">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He must seek their welfare – </a:t>
            </a:r>
            <a:r>
              <a:rPr lang="en-US" sz="1050" b="1" i="1" dirty="0">
                <a:ea typeface="Times New Roman" panose="02020603050405020304" pitchFamily="18" charset="0"/>
              </a:rPr>
              <a:t>“treat your slaves in the same way</a:t>
            </a:r>
            <a:r>
              <a:rPr lang="en-US" sz="1050" b="1" dirty="0">
                <a:ea typeface="Times New Roman" panose="02020603050405020304" pitchFamily="18" charset="0"/>
              </a:rPr>
              <a:t>”</a:t>
            </a:r>
          </a:p>
          <a:p>
            <a:pPr marL="342900" marR="0" lvl="0" indent="-342900">
              <a:spcBef>
                <a:spcPts val="0"/>
              </a:spcBef>
              <a:spcAft>
                <a:spcPts val="0"/>
              </a:spcAft>
              <a:buSzPts val="2400"/>
              <a:buFont typeface="Wingdings" pitchFamily="2" charset="2"/>
              <a:buChar char=""/>
              <a:tabLst>
                <a:tab pos="1257300" algn="l"/>
              </a:tabLst>
            </a:pPr>
            <a:endParaRPr lang="en-US" sz="1050" b="1" dirty="0">
              <a:ea typeface="Times New Roman" panose="02020603050405020304" pitchFamily="18" charset="0"/>
            </a:endParaRPr>
          </a:p>
          <a:p>
            <a:pPr marL="342900" marR="0" lvl="0" indent="-342900">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He must not threaten them – “</a:t>
            </a:r>
            <a:r>
              <a:rPr lang="en-US" sz="1050" b="1" i="1" dirty="0">
                <a:ea typeface="Times New Roman" panose="02020603050405020304" pitchFamily="18" charset="0"/>
              </a:rPr>
              <a:t>Do not threaten them</a:t>
            </a:r>
            <a:r>
              <a:rPr lang="en-US" sz="1050" b="1" dirty="0">
                <a:ea typeface="Times New Roman" panose="02020603050405020304" pitchFamily="18" charset="0"/>
              </a:rPr>
              <a:t>…”</a:t>
            </a:r>
          </a:p>
          <a:p>
            <a:pPr marL="342900" marR="0" lvl="0" indent="-342900">
              <a:spcBef>
                <a:spcPts val="0"/>
              </a:spcBef>
              <a:spcAft>
                <a:spcPts val="0"/>
              </a:spcAft>
              <a:buSzPts val="2400"/>
              <a:buFont typeface="Wingdings" pitchFamily="2" charset="2"/>
              <a:buChar char=""/>
              <a:tabLst>
                <a:tab pos="1257300" algn="l"/>
              </a:tabLst>
            </a:pPr>
            <a:endParaRPr lang="en-US" sz="1050" b="1" dirty="0">
              <a:ea typeface="Times New Roman" panose="02020603050405020304" pitchFamily="18" charset="0"/>
            </a:endParaRPr>
          </a:p>
          <a:p>
            <a:pPr marL="342900" marR="0" lvl="0" indent="-342900">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He must be submitted to the L</a:t>
            </a:r>
            <a:r>
              <a:rPr lang="en-US" sz="1050" b="1" cap="small" dirty="0">
                <a:ea typeface="Times New Roman" panose="02020603050405020304" pitchFamily="18" charset="0"/>
              </a:rPr>
              <a:t>ord </a:t>
            </a:r>
            <a:r>
              <a:rPr lang="en-US" sz="1050" b="1" dirty="0">
                <a:ea typeface="Times New Roman" panose="02020603050405020304" pitchFamily="18" charset="0"/>
              </a:rPr>
              <a:t>– “…</a:t>
            </a:r>
            <a:r>
              <a:rPr lang="en-US" sz="1050" b="1" i="1" dirty="0">
                <a:ea typeface="Times New Roman" panose="02020603050405020304" pitchFamily="18" charset="0"/>
              </a:rPr>
              <a:t>since you know that he who is both their Master and yours is in heaven.”</a:t>
            </a:r>
          </a:p>
          <a:p>
            <a:pPr marL="342900" marR="0" lvl="0" indent="-342900">
              <a:spcBef>
                <a:spcPts val="0"/>
              </a:spcBef>
              <a:spcAft>
                <a:spcPts val="0"/>
              </a:spcAft>
              <a:buSzPts val="2400"/>
              <a:buFont typeface="Wingdings" pitchFamily="2" charset="2"/>
              <a:buChar char=""/>
              <a:tabLst>
                <a:tab pos="1257300" algn="l"/>
              </a:tabLst>
            </a:pPr>
            <a:endParaRPr lang="en-US" sz="1050" b="1" dirty="0">
              <a:ea typeface="Times New Roman" panose="02020603050405020304" pitchFamily="18" charset="0"/>
            </a:endParaRPr>
          </a:p>
          <a:p>
            <a:pPr marL="342900" marR="0" lvl="0" indent="-342900">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He must not play favorites – “…</a:t>
            </a:r>
            <a:r>
              <a:rPr lang="en-US" sz="1050" b="1" i="1" dirty="0">
                <a:ea typeface="Times New Roman" panose="02020603050405020304" pitchFamily="18" charset="0"/>
              </a:rPr>
              <a:t>and there is no favoritism with Him</a:t>
            </a:r>
            <a:r>
              <a:rPr lang="en-US" sz="1050" b="1" dirty="0">
                <a:ea typeface="Times New Roman" panose="02020603050405020304" pitchFamily="18" charset="0"/>
              </a:rPr>
              <a:t>.”</a:t>
            </a:r>
          </a:p>
        </p:txBody>
      </p:sp>
      <p:sp>
        <p:nvSpPr>
          <p:cNvPr id="55" name="TextBox 54">
            <a:extLst>
              <a:ext uri="{FF2B5EF4-FFF2-40B4-BE49-F238E27FC236}">
                <a16:creationId xmlns:a16="http://schemas.microsoft.com/office/drawing/2014/main" id="{3FD019CB-1728-044C-8215-2365AD4FCB0F}"/>
              </a:ext>
            </a:extLst>
          </p:cNvPr>
          <p:cNvSpPr txBox="1"/>
          <p:nvPr/>
        </p:nvSpPr>
        <p:spPr>
          <a:xfrm>
            <a:off x="-79829" y="7031375"/>
            <a:ext cx="370696" cy="276999"/>
          </a:xfrm>
          <a:prstGeom prst="rect">
            <a:avLst/>
          </a:prstGeom>
          <a:noFill/>
        </p:spPr>
        <p:txBody>
          <a:bodyPr wrap="square" rtlCol="0">
            <a:spAutoFit/>
          </a:bodyPr>
          <a:lstStyle/>
          <a:p>
            <a:r>
              <a:rPr lang="en-US" sz="1200" dirty="0"/>
              <a:t>6.</a:t>
            </a:r>
          </a:p>
        </p:txBody>
      </p:sp>
      <p:sp>
        <p:nvSpPr>
          <p:cNvPr id="56" name="Rectangle 55">
            <a:extLst>
              <a:ext uri="{FF2B5EF4-FFF2-40B4-BE49-F238E27FC236}">
                <a16:creationId xmlns:a16="http://schemas.microsoft.com/office/drawing/2014/main" id="{86098BAA-AE1A-6746-9D43-6A5E15F1534A}"/>
              </a:ext>
            </a:extLst>
          </p:cNvPr>
          <p:cNvSpPr/>
          <p:nvPr/>
        </p:nvSpPr>
        <p:spPr>
          <a:xfrm>
            <a:off x="4813300" y="211063"/>
            <a:ext cx="4660900" cy="2031325"/>
          </a:xfrm>
          <a:prstGeom prst="rect">
            <a:avLst/>
          </a:prstGeom>
        </p:spPr>
        <p:txBody>
          <a:bodyPr wrap="square">
            <a:spAutoFit/>
          </a:bodyPr>
          <a:lstStyle/>
          <a:p>
            <a:pPr marL="342900" marR="0" lvl="0" indent="-342900">
              <a:spcBef>
                <a:spcPts val="0"/>
              </a:spcBef>
              <a:spcAft>
                <a:spcPts val="0"/>
              </a:spcAft>
              <a:buSzPts val="2400"/>
              <a:buFont typeface="Wingdings" pitchFamily="2" charset="2"/>
              <a:buChar char=""/>
              <a:tabLst>
                <a:tab pos="1257300" algn="l"/>
                <a:tab pos="2811780" algn="l"/>
              </a:tabLst>
            </a:pPr>
            <a:r>
              <a:rPr lang="en-US" sz="1050" dirty="0">
                <a:ea typeface="Times New Roman" panose="02020603050405020304" pitchFamily="18" charset="0"/>
              </a:rPr>
              <a:t>Husbands who have laid down their lives can have a satisfying, healthy, invigorating marriage. [5:28-31]</a:t>
            </a:r>
          </a:p>
          <a:p>
            <a:pPr marL="914400" marR="0">
              <a:spcBef>
                <a:spcPts val="0"/>
              </a:spcBef>
              <a:spcAft>
                <a:spcPts val="0"/>
              </a:spcAft>
              <a:tabLst>
                <a:tab pos="1257300" algn="l"/>
              </a:tabLst>
            </a:pPr>
            <a:r>
              <a:rPr lang="en-US" sz="1050" dirty="0">
                <a:ea typeface="Times New Roman" panose="02020603050405020304" pitchFamily="18" charset="0"/>
              </a:rPr>
              <a:t> </a:t>
            </a:r>
          </a:p>
          <a:p>
            <a:pPr marL="742950" marR="0" lvl="1" indent="-285750">
              <a:spcBef>
                <a:spcPts val="0"/>
              </a:spcBef>
              <a:spcAft>
                <a:spcPts val="0"/>
              </a:spcAft>
              <a:buSzPts val="1200"/>
              <a:buFont typeface="Wingdings" pitchFamily="2" charset="2"/>
              <a:buChar char=""/>
              <a:tabLst>
                <a:tab pos="1600200" algn="l"/>
              </a:tabLst>
            </a:pPr>
            <a:r>
              <a:rPr lang="en-US" sz="1050" dirty="0">
                <a:ea typeface="Times New Roman" panose="02020603050405020304" pitchFamily="18" charset="0"/>
              </a:rPr>
              <a:t>“</a:t>
            </a:r>
            <a:r>
              <a:rPr lang="en-US" sz="1050" i="1" dirty="0">
                <a:ea typeface="Times New Roman" panose="02020603050405020304" pitchFamily="18" charset="0"/>
              </a:rPr>
              <a:t>One Flesh</a:t>
            </a:r>
            <a:r>
              <a:rPr lang="en-US" sz="1050" dirty="0">
                <a:ea typeface="Times New Roman" panose="02020603050405020304" pitchFamily="18" charset="0"/>
              </a:rPr>
              <a:t>”</a:t>
            </a:r>
          </a:p>
          <a:p>
            <a:pPr marL="628650" marR="0" lvl="1" indent="-171450">
              <a:spcBef>
                <a:spcPts val="0"/>
              </a:spcBef>
              <a:spcAft>
                <a:spcPts val="0"/>
              </a:spcAft>
              <a:buSzPts val="1200"/>
              <a:buFontTx/>
              <a:buChar char="-"/>
              <a:tabLst>
                <a:tab pos="1828800" algn="l"/>
              </a:tabLst>
            </a:pPr>
            <a:r>
              <a:rPr lang="en-US" sz="1050" dirty="0">
                <a:ea typeface="Times New Roman" panose="02020603050405020304" pitchFamily="18" charset="0"/>
              </a:rPr>
              <a:t>love his wife as his own body</a:t>
            </a:r>
          </a:p>
          <a:p>
            <a:pPr marL="628650" marR="0" lvl="1" indent="-171450">
              <a:spcBef>
                <a:spcPts val="0"/>
              </a:spcBef>
              <a:spcAft>
                <a:spcPts val="0"/>
              </a:spcAft>
              <a:buSzPts val="1200"/>
              <a:buFontTx/>
              <a:buChar char="-"/>
              <a:tabLst>
                <a:tab pos="1828800" algn="l"/>
              </a:tabLst>
            </a:pPr>
            <a:r>
              <a:rPr lang="en-US" sz="1050" dirty="0">
                <a:ea typeface="Times New Roman" panose="02020603050405020304" pitchFamily="18" charset="0"/>
              </a:rPr>
              <a:t>feeds and cares for his own body</a:t>
            </a:r>
          </a:p>
          <a:p>
            <a:pPr marL="628650" marR="0" lvl="1" indent="-171450">
              <a:spcBef>
                <a:spcPts val="0"/>
              </a:spcBef>
              <a:spcAft>
                <a:spcPts val="0"/>
              </a:spcAft>
              <a:buSzPts val="1200"/>
              <a:buFontTx/>
              <a:buChar char="-"/>
              <a:tabLst>
                <a:tab pos="1828800" algn="l"/>
              </a:tabLst>
            </a:pPr>
            <a:r>
              <a:rPr lang="en-US" sz="1050" dirty="0">
                <a:ea typeface="Times New Roman" panose="02020603050405020304" pitchFamily="18" charset="0"/>
              </a:rPr>
              <a:t>No longer two but one</a:t>
            </a:r>
          </a:p>
          <a:p>
            <a:pPr marL="1600200" marR="0">
              <a:spcBef>
                <a:spcPts val="0"/>
              </a:spcBef>
              <a:spcAft>
                <a:spcPts val="0"/>
              </a:spcAft>
            </a:pPr>
            <a:r>
              <a:rPr lang="en-US" sz="1050" dirty="0">
                <a:ea typeface="Times New Roman" panose="02020603050405020304" pitchFamily="18" charset="0"/>
              </a:rPr>
              <a:t> </a:t>
            </a:r>
          </a:p>
          <a:p>
            <a:pPr marL="742950" marR="0" lvl="1" indent="-285750">
              <a:spcBef>
                <a:spcPts val="0"/>
              </a:spcBef>
              <a:spcAft>
                <a:spcPts val="0"/>
              </a:spcAft>
              <a:buSzPts val="1200"/>
              <a:buFont typeface="Wingdings" pitchFamily="2" charset="2"/>
              <a:buChar char=""/>
              <a:tabLst>
                <a:tab pos="1600200" algn="l"/>
              </a:tabLst>
            </a:pPr>
            <a:r>
              <a:rPr lang="en-US" sz="1050" i="1" dirty="0">
                <a:ea typeface="Times New Roman" panose="02020603050405020304" pitchFamily="18" charset="0"/>
              </a:rPr>
              <a:t>“we are members of His body”</a:t>
            </a:r>
            <a:endParaRPr lang="en-US" sz="1050" dirty="0">
              <a:ea typeface="Times New Roman" panose="02020603050405020304" pitchFamily="18" charset="0"/>
            </a:endParaRPr>
          </a:p>
          <a:p>
            <a:pPr marL="628650" marR="0" lvl="1" indent="-171450">
              <a:spcBef>
                <a:spcPts val="0"/>
              </a:spcBef>
              <a:spcAft>
                <a:spcPts val="0"/>
              </a:spcAft>
              <a:buSzPts val="1200"/>
              <a:buFontTx/>
              <a:buChar char="-"/>
              <a:tabLst>
                <a:tab pos="1828800" algn="l"/>
              </a:tabLst>
            </a:pPr>
            <a:r>
              <a:rPr lang="en-US" sz="1050" dirty="0">
                <a:ea typeface="Times New Roman" panose="02020603050405020304" pitchFamily="18" charset="0"/>
              </a:rPr>
              <a:t>both husbands and wives are equal in membership of Christ’s body – Christ loves both the same. Both are equal before God.</a:t>
            </a:r>
          </a:p>
          <a:p>
            <a:pPr marL="628650" marR="0" lvl="1" indent="-171450">
              <a:spcBef>
                <a:spcPts val="0"/>
              </a:spcBef>
              <a:spcAft>
                <a:spcPts val="0"/>
              </a:spcAft>
              <a:buSzPts val="1200"/>
              <a:buFontTx/>
              <a:buChar char="-"/>
              <a:tabLst>
                <a:tab pos="1828800" algn="l"/>
              </a:tabLst>
            </a:pPr>
            <a:r>
              <a:rPr lang="en-US" sz="1050" dirty="0">
                <a:ea typeface="Times New Roman" panose="02020603050405020304" pitchFamily="18" charset="0"/>
              </a:rPr>
              <a:t>Christ feeds and cares for the marriage with His Spirit and His Word.</a:t>
            </a:r>
            <a:endParaRPr lang="en-US" sz="1050" dirty="0">
              <a:effectLst/>
              <a:ea typeface="Times New Roman" panose="02020603050405020304" pitchFamily="18" charset="0"/>
            </a:endParaRPr>
          </a:p>
        </p:txBody>
      </p:sp>
      <p:sp>
        <p:nvSpPr>
          <p:cNvPr id="57" name="Rectangle 56">
            <a:extLst>
              <a:ext uri="{FF2B5EF4-FFF2-40B4-BE49-F238E27FC236}">
                <a16:creationId xmlns:a16="http://schemas.microsoft.com/office/drawing/2014/main" id="{CD76A7C8-54D8-B249-B2E0-FAA14804B1A8}"/>
              </a:ext>
            </a:extLst>
          </p:cNvPr>
          <p:cNvSpPr/>
          <p:nvPr/>
        </p:nvSpPr>
        <p:spPr>
          <a:xfrm>
            <a:off x="5407888" y="3330677"/>
            <a:ext cx="3818038" cy="3231654"/>
          </a:xfrm>
          <a:prstGeom prst="rect">
            <a:avLst/>
          </a:prstGeom>
        </p:spPr>
        <p:txBody>
          <a:bodyPr wrap="square">
            <a:spAutoFit/>
          </a:bodyPr>
          <a:lstStyle/>
          <a:p>
            <a:pPr marL="171450" marR="0" lvl="0" indent="-171450">
              <a:spcBef>
                <a:spcPts val="0"/>
              </a:spcBef>
              <a:spcAft>
                <a:spcPts val="0"/>
              </a:spcAft>
              <a:buFontTx/>
              <a:buChar char="-"/>
              <a:tabLst>
                <a:tab pos="457200" algn="l"/>
              </a:tabLst>
            </a:pPr>
            <a:r>
              <a:rPr lang="en-US" sz="1200" dirty="0">
                <a:ea typeface="Times New Roman" panose="02020603050405020304" pitchFamily="18" charset="0"/>
              </a:rPr>
              <a:t>Give some practical ideas on what Paul might have meant in Eph 5:21 when he says, “submit to one another out of reverence for Christ.”</a:t>
            </a:r>
          </a:p>
          <a:p>
            <a:pPr marL="171450" marR="0" lvl="0" indent="-171450">
              <a:spcBef>
                <a:spcPts val="0"/>
              </a:spcBef>
              <a:spcAft>
                <a:spcPts val="0"/>
              </a:spcAft>
              <a:buFontTx/>
              <a:buChar char="-"/>
              <a:tabLst>
                <a:tab pos="457200" algn="l"/>
              </a:tabLst>
            </a:pPr>
            <a:endParaRPr lang="en-US" sz="1200" dirty="0">
              <a:ea typeface="Times New Roman" panose="02020603050405020304" pitchFamily="18" charset="0"/>
            </a:endParaRPr>
          </a:p>
          <a:p>
            <a:pPr marL="171450" marR="0" lvl="0" indent="-171450">
              <a:spcBef>
                <a:spcPts val="0"/>
              </a:spcBef>
              <a:spcAft>
                <a:spcPts val="0"/>
              </a:spcAft>
              <a:buFontTx/>
              <a:buChar char="-"/>
              <a:tabLst>
                <a:tab pos="457200" algn="l"/>
              </a:tabLst>
            </a:pPr>
            <a:endParaRPr lang="en-US" sz="1200" dirty="0">
              <a:ea typeface="Times New Roman" panose="02020603050405020304" pitchFamily="18" charset="0"/>
            </a:endParaRPr>
          </a:p>
          <a:p>
            <a:pPr marL="171450" marR="0" lvl="0" indent="-171450">
              <a:spcBef>
                <a:spcPts val="0"/>
              </a:spcBef>
              <a:spcAft>
                <a:spcPts val="0"/>
              </a:spcAft>
              <a:buFontTx/>
              <a:buChar char="-"/>
              <a:tabLst>
                <a:tab pos="457200" algn="l"/>
              </a:tabLst>
            </a:pPr>
            <a:r>
              <a:rPr lang="en-US" sz="1200" dirty="0">
                <a:ea typeface="Times New Roman" panose="02020603050405020304" pitchFamily="18" charset="0"/>
              </a:rPr>
              <a:t>Paul uses the verb “respect” with regard to wives and “love” with regard to husbands. Harley writes in the book ­</a:t>
            </a:r>
            <a:r>
              <a:rPr lang="en-US" sz="1200" u="sng" dirty="0">
                <a:ea typeface="Times New Roman" panose="02020603050405020304" pitchFamily="18" charset="0"/>
              </a:rPr>
              <a:t>His Needs, Her Needs</a:t>
            </a:r>
            <a:r>
              <a:rPr lang="en-US" sz="1200" dirty="0">
                <a:ea typeface="Times New Roman" panose="02020603050405020304" pitchFamily="18" charset="0"/>
              </a:rPr>
              <a:t> that these two words express the needs of both husbands and wives. For example, a husband has a need to be respected and a wife has a need to be loved. Discuss this.</a:t>
            </a:r>
          </a:p>
          <a:p>
            <a:pPr marL="171450" marR="0" lvl="0" indent="-171450">
              <a:spcBef>
                <a:spcPts val="0"/>
              </a:spcBef>
              <a:spcAft>
                <a:spcPts val="0"/>
              </a:spcAft>
              <a:buFontTx/>
              <a:buChar char="-"/>
              <a:tabLst>
                <a:tab pos="457200" algn="l"/>
              </a:tabLst>
            </a:pPr>
            <a:endParaRPr lang="en-US" sz="1200" dirty="0">
              <a:ea typeface="Times New Roman" panose="02020603050405020304" pitchFamily="18" charset="0"/>
            </a:endParaRPr>
          </a:p>
          <a:p>
            <a:pPr marR="0" lvl="0">
              <a:spcBef>
                <a:spcPts val="0"/>
              </a:spcBef>
              <a:spcAft>
                <a:spcPts val="0"/>
              </a:spcAft>
              <a:tabLst>
                <a:tab pos="457200" algn="l"/>
              </a:tabLst>
            </a:pPr>
            <a:endParaRPr lang="en-US" sz="1200" dirty="0">
              <a:ea typeface="Times New Roman" panose="02020603050405020304" pitchFamily="18" charset="0"/>
            </a:endParaRPr>
          </a:p>
          <a:p>
            <a:pPr marL="171450" marR="0" lvl="0" indent="-171450">
              <a:spcBef>
                <a:spcPts val="0"/>
              </a:spcBef>
              <a:spcAft>
                <a:spcPts val="0"/>
              </a:spcAft>
              <a:buFontTx/>
              <a:buChar char="-"/>
              <a:tabLst>
                <a:tab pos="457200" algn="l"/>
              </a:tabLst>
            </a:pPr>
            <a:r>
              <a:rPr lang="en-US" sz="1200" dirty="0">
                <a:ea typeface="Times New Roman" panose="02020603050405020304" pitchFamily="18" charset="0"/>
              </a:rPr>
              <a:t>Is it true that a marriage that doesn’t have Christ as its foundation is a marriage that is in danger of not lasting a “lifetime?” Discuss this question in light of Eph 5:21-33.</a:t>
            </a:r>
          </a:p>
        </p:txBody>
      </p:sp>
      <p:pic>
        <p:nvPicPr>
          <p:cNvPr id="59" name="Picture 58" descr="DD01523_[1]">
            <a:extLst>
              <a:ext uri="{FF2B5EF4-FFF2-40B4-BE49-F238E27FC236}">
                <a16:creationId xmlns:a16="http://schemas.microsoft.com/office/drawing/2014/main" id="{9EC29379-F142-8C49-867B-7D5028F63AEB}"/>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5604480" y="2711400"/>
            <a:ext cx="405496" cy="182031"/>
          </a:xfrm>
          <a:prstGeom prst="rect">
            <a:avLst/>
          </a:prstGeom>
          <a:solidFill>
            <a:srgbClr val="CCFFCC">
              <a:alpha val="52000"/>
            </a:srgbClr>
          </a:solidFill>
          <a:ln>
            <a:noFill/>
          </a:ln>
        </p:spPr>
      </p:pic>
      <p:grpSp>
        <p:nvGrpSpPr>
          <p:cNvPr id="60" name="Canvas 76">
            <a:extLst>
              <a:ext uri="{FF2B5EF4-FFF2-40B4-BE49-F238E27FC236}">
                <a16:creationId xmlns:a16="http://schemas.microsoft.com/office/drawing/2014/main" id="{53172754-4543-9844-A6C5-58B26B9AABBC}"/>
              </a:ext>
            </a:extLst>
          </p:cNvPr>
          <p:cNvGrpSpPr/>
          <p:nvPr/>
        </p:nvGrpSpPr>
        <p:grpSpPr>
          <a:xfrm>
            <a:off x="5206403" y="2711913"/>
            <a:ext cx="399340" cy="181518"/>
            <a:chOff x="0" y="0"/>
            <a:chExt cx="558800" cy="254000"/>
          </a:xfrm>
        </p:grpSpPr>
        <p:sp>
          <p:nvSpPr>
            <p:cNvPr id="61" name="Rectangle 60">
              <a:extLst>
                <a:ext uri="{FF2B5EF4-FFF2-40B4-BE49-F238E27FC236}">
                  <a16:creationId xmlns:a16="http://schemas.microsoft.com/office/drawing/2014/main" id="{5EE906B2-C214-9B40-A285-5B684C9C46BB}"/>
                </a:ext>
              </a:extLst>
            </p:cNvPr>
            <p:cNvSpPr/>
            <p:nvPr/>
          </p:nvSpPr>
          <p:spPr>
            <a:xfrm>
              <a:off x="0" y="0"/>
              <a:ext cx="558800" cy="254000"/>
            </a:xfrm>
            <a:prstGeom prst="rect">
              <a:avLst/>
            </a:prstGeom>
            <a:solidFill>
              <a:srgbClr val="99CCFF">
                <a:alpha val="60001"/>
              </a:srgbClr>
            </a:solidFill>
            <a:ln>
              <a:noFill/>
            </a:ln>
          </p:spPr>
        </p:sp>
        <p:sp>
          <p:nvSpPr>
            <p:cNvPr id="62" name="Freeform 61">
              <a:extLst>
                <a:ext uri="{FF2B5EF4-FFF2-40B4-BE49-F238E27FC236}">
                  <a16:creationId xmlns:a16="http://schemas.microsoft.com/office/drawing/2014/main" id="{F38D8664-BA4A-754A-8117-24BBE9D29BA0}"/>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3" name="Freeform 62">
              <a:extLst>
                <a:ext uri="{FF2B5EF4-FFF2-40B4-BE49-F238E27FC236}">
                  <a16:creationId xmlns:a16="http://schemas.microsoft.com/office/drawing/2014/main" id="{2505F282-836E-7643-AEFE-D4EC86D0A013}"/>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4" name="Freeform 63">
              <a:extLst>
                <a:ext uri="{FF2B5EF4-FFF2-40B4-BE49-F238E27FC236}">
                  <a16:creationId xmlns:a16="http://schemas.microsoft.com/office/drawing/2014/main" id="{59790B5B-3681-334C-B0BA-3ACA7B2D2E6C}"/>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5" name="Freeform 64">
              <a:extLst>
                <a:ext uri="{FF2B5EF4-FFF2-40B4-BE49-F238E27FC236}">
                  <a16:creationId xmlns:a16="http://schemas.microsoft.com/office/drawing/2014/main" id="{F4E43AB0-8774-D041-A9FB-9DC907B47975}"/>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66" name="Rectangle 65">
              <a:extLst>
                <a:ext uri="{FF2B5EF4-FFF2-40B4-BE49-F238E27FC236}">
                  <a16:creationId xmlns:a16="http://schemas.microsoft.com/office/drawing/2014/main" id="{16F0FE07-BDE1-E445-97EC-52CE3CC28AD7}"/>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67" name="Rectangle 66">
            <a:extLst>
              <a:ext uri="{FF2B5EF4-FFF2-40B4-BE49-F238E27FC236}">
                <a16:creationId xmlns:a16="http://schemas.microsoft.com/office/drawing/2014/main" id="{C0380E40-125E-7548-93F1-85921D29E5B8}"/>
              </a:ext>
            </a:extLst>
          </p:cNvPr>
          <p:cNvSpPr/>
          <p:nvPr/>
        </p:nvSpPr>
        <p:spPr>
          <a:xfrm>
            <a:off x="6066995" y="2653025"/>
            <a:ext cx="2108013" cy="276999"/>
          </a:xfrm>
          <a:prstGeom prst="rect">
            <a:avLst/>
          </a:prstGeom>
        </p:spPr>
        <p:txBody>
          <a:bodyPr wrap="none">
            <a:spAutoFit/>
          </a:bodyPr>
          <a:lstStyle/>
          <a:p>
            <a:r>
              <a:rPr lang="en-US" sz="1200" b="1" dirty="0">
                <a:ea typeface="Times New Roman" panose="02020603050405020304" pitchFamily="18" charset="0"/>
              </a:rPr>
              <a:t>Break Away Group Interaction</a:t>
            </a:r>
            <a:endParaRPr lang="en-US" sz="1200" b="1" dirty="0"/>
          </a:p>
        </p:txBody>
      </p:sp>
      <p:pic>
        <p:nvPicPr>
          <p:cNvPr id="68" name="Picture 67" descr="DD01523_[1]">
            <a:extLst>
              <a:ext uri="{FF2B5EF4-FFF2-40B4-BE49-F238E27FC236}">
                <a16:creationId xmlns:a16="http://schemas.microsoft.com/office/drawing/2014/main" id="{15D2C185-351C-AB46-A68A-85822E9E5204}"/>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8580077" y="2695517"/>
            <a:ext cx="405496" cy="182031"/>
          </a:xfrm>
          <a:prstGeom prst="rect">
            <a:avLst/>
          </a:prstGeom>
          <a:solidFill>
            <a:srgbClr val="CCFFCC">
              <a:alpha val="52000"/>
            </a:srgbClr>
          </a:solidFill>
          <a:ln>
            <a:noFill/>
          </a:ln>
        </p:spPr>
      </p:pic>
      <p:grpSp>
        <p:nvGrpSpPr>
          <p:cNvPr id="69" name="Canvas 76">
            <a:extLst>
              <a:ext uri="{FF2B5EF4-FFF2-40B4-BE49-F238E27FC236}">
                <a16:creationId xmlns:a16="http://schemas.microsoft.com/office/drawing/2014/main" id="{7043B74D-2AA3-D748-B1A9-9CC94B03EE04}"/>
              </a:ext>
            </a:extLst>
          </p:cNvPr>
          <p:cNvGrpSpPr/>
          <p:nvPr/>
        </p:nvGrpSpPr>
        <p:grpSpPr>
          <a:xfrm>
            <a:off x="8182000" y="2696030"/>
            <a:ext cx="399340" cy="181518"/>
            <a:chOff x="0" y="0"/>
            <a:chExt cx="558800" cy="254000"/>
          </a:xfrm>
        </p:grpSpPr>
        <p:sp>
          <p:nvSpPr>
            <p:cNvPr id="70" name="Rectangle 69">
              <a:extLst>
                <a:ext uri="{FF2B5EF4-FFF2-40B4-BE49-F238E27FC236}">
                  <a16:creationId xmlns:a16="http://schemas.microsoft.com/office/drawing/2014/main" id="{D1872AD7-8A9B-914E-9808-0A776DDF7B25}"/>
                </a:ext>
              </a:extLst>
            </p:cNvPr>
            <p:cNvSpPr/>
            <p:nvPr/>
          </p:nvSpPr>
          <p:spPr>
            <a:xfrm>
              <a:off x="0" y="0"/>
              <a:ext cx="558800" cy="254000"/>
            </a:xfrm>
            <a:prstGeom prst="rect">
              <a:avLst/>
            </a:prstGeom>
            <a:solidFill>
              <a:srgbClr val="99CCFF">
                <a:alpha val="60001"/>
              </a:srgbClr>
            </a:solidFill>
            <a:ln>
              <a:noFill/>
            </a:ln>
          </p:spPr>
        </p:sp>
        <p:sp>
          <p:nvSpPr>
            <p:cNvPr id="71" name="Freeform 70">
              <a:extLst>
                <a:ext uri="{FF2B5EF4-FFF2-40B4-BE49-F238E27FC236}">
                  <a16:creationId xmlns:a16="http://schemas.microsoft.com/office/drawing/2014/main" id="{8831488B-3C1A-A741-A97D-9123630A7C61}"/>
                </a:ext>
              </a:extLst>
            </p:cNvPr>
            <p:cNvSpPr>
              <a:spLocks noRot="1" noChangeAspect="1" noEditPoints="1" noChangeArrowheads="1" noChangeShapeType="1" noTextEdit="1"/>
            </p:cNvSpPr>
            <p:nvPr/>
          </p:nvSpPr>
          <p:spPr bwMode="auto">
            <a:xfrm>
              <a:off x="17145" y="104775"/>
              <a:ext cx="81280" cy="80010"/>
            </a:xfrm>
            <a:custGeom>
              <a:avLst/>
              <a:gdLst>
                <a:gd name="T0" fmla="*/ 64 w 128"/>
                <a:gd name="T1" fmla="*/ 126 h 126"/>
                <a:gd name="T2" fmla="*/ 51 w 128"/>
                <a:gd name="T3" fmla="*/ 124 h 126"/>
                <a:gd name="T4" fmla="*/ 39 w 128"/>
                <a:gd name="T5" fmla="*/ 120 h 126"/>
                <a:gd name="T6" fmla="*/ 29 w 128"/>
                <a:gd name="T7" fmla="*/ 114 h 126"/>
                <a:gd name="T8" fmla="*/ 19 w 128"/>
                <a:gd name="T9" fmla="*/ 107 h 126"/>
                <a:gd name="T10" fmla="*/ 12 w 128"/>
                <a:gd name="T11" fmla="*/ 97 h 126"/>
                <a:gd name="T12" fmla="*/ 6 w 128"/>
                <a:gd name="T13" fmla="*/ 87 h 126"/>
                <a:gd name="T14" fmla="*/ 2 w 128"/>
                <a:gd name="T15" fmla="*/ 75 h 126"/>
                <a:gd name="T16" fmla="*/ 0 w 128"/>
                <a:gd name="T17" fmla="*/ 62 h 126"/>
                <a:gd name="T18" fmla="*/ 2 w 128"/>
                <a:gd name="T19" fmla="*/ 49 h 126"/>
                <a:gd name="T20" fmla="*/ 6 w 128"/>
                <a:gd name="T21" fmla="*/ 38 h 126"/>
                <a:gd name="T22" fmla="*/ 12 w 128"/>
                <a:gd name="T23" fmla="*/ 28 h 126"/>
                <a:gd name="T24" fmla="*/ 19 w 128"/>
                <a:gd name="T25" fmla="*/ 18 h 126"/>
                <a:gd name="T26" fmla="*/ 29 w 128"/>
                <a:gd name="T27" fmla="*/ 11 h 126"/>
                <a:gd name="T28" fmla="*/ 39 w 128"/>
                <a:gd name="T29" fmla="*/ 4 h 126"/>
                <a:gd name="T30" fmla="*/ 51 w 128"/>
                <a:gd name="T31" fmla="*/ 1 h 126"/>
                <a:gd name="T32" fmla="*/ 64 w 128"/>
                <a:gd name="T33" fmla="*/ 0 h 126"/>
                <a:gd name="T34" fmla="*/ 77 w 128"/>
                <a:gd name="T35" fmla="*/ 1 h 126"/>
                <a:gd name="T36" fmla="*/ 89 w 128"/>
                <a:gd name="T37" fmla="*/ 4 h 126"/>
                <a:gd name="T38" fmla="*/ 99 w 128"/>
                <a:gd name="T39" fmla="*/ 11 h 126"/>
                <a:gd name="T40" fmla="*/ 109 w 128"/>
                <a:gd name="T41" fmla="*/ 18 h 126"/>
                <a:gd name="T42" fmla="*/ 116 w 128"/>
                <a:gd name="T43" fmla="*/ 28 h 126"/>
                <a:gd name="T44" fmla="*/ 123 w 128"/>
                <a:gd name="T45" fmla="*/ 38 h 126"/>
                <a:gd name="T46" fmla="*/ 126 w 128"/>
                <a:gd name="T47" fmla="*/ 49 h 126"/>
                <a:gd name="T48" fmla="*/ 128 w 128"/>
                <a:gd name="T49" fmla="*/ 62 h 126"/>
                <a:gd name="T50" fmla="*/ 126 w 128"/>
                <a:gd name="T51" fmla="*/ 75 h 126"/>
                <a:gd name="T52" fmla="*/ 123 w 128"/>
                <a:gd name="T53" fmla="*/ 87 h 126"/>
                <a:gd name="T54" fmla="*/ 116 w 128"/>
                <a:gd name="T55" fmla="*/ 97 h 126"/>
                <a:gd name="T56" fmla="*/ 109 w 128"/>
                <a:gd name="T57" fmla="*/ 107 h 126"/>
                <a:gd name="T58" fmla="*/ 99 w 128"/>
                <a:gd name="T59" fmla="*/ 114 h 126"/>
                <a:gd name="T60" fmla="*/ 89 w 128"/>
                <a:gd name="T61" fmla="*/ 120 h 126"/>
                <a:gd name="T62" fmla="*/ 77 w 128"/>
                <a:gd name="T63" fmla="*/ 124 h 126"/>
                <a:gd name="T64" fmla="*/ 64 w 128"/>
                <a:gd name="T65" fmla="*/ 12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28" h="126">
                  <a:moveTo>
                    <a:pt x="64" y="126"/>
                  </a:moveTo>
                  <a:lnTo>
                    <a:pt x="51" y="124"/>
                  </a:lnTo>
                  <a:lnTo>
                    <a:pt x="39" y="120"/>
                  </a:lnTo>
                  <a:lnTo>
                    <a:pt x="29" y="114"/>
                  </a:lnTo>
                  <a:lnTo>
                    <a:pt x="19" y="107"/>
                  </a:lnTo>
                  <a:lnTo>
                    <a:pt x="12" y="97"/>
                  </a:lnTo>
                  <a:lnTo>
                    <a:pt x="6" y="87"/>
                  </a:lnTo>
                  <a:lnTo>
                    <a:pt x="2" y="75"/>
                  </a:lnTo>
                  <a:lnTo>
                    <a:pt x="0" y="62"/>
                  </a:lnTo>
                  <a:lnTo>
                    <a:pt x="2" y="49"/>
                  </a:lnTo>
                  <a:lnTo>
                    <a:pt x="6" y="38"/>
                  </a:lnTo>
                  <a:lnTo>
                    <a:pt x="12" y="28"/>
                  </a:lnTo>
                  <a:lnTo>
                    <a:pt x="19" y="18"/>
                  </a:lnTo>
                  <a:lnTo>
                    <a:pt x="29" y="11"/>
                  </a:lnTo>
                  <a:lnTo>
                    <a:pt x="39" y="4"/>
                  </a:lnTo>
                  <a:lnTo>
                    <a:pt x="51" y="1"/>
                  </a:lnTo>
                  <a:lnTo>
                    <a:pt x="64" y="0"/>
                  </a:lnTo>
                  <a:lnTo>
                    <a:pt x="77" y="1"/>
                  </a:lnTo>
                  <a:lnTo>
                    <a:pt x="89" y="4"/>
                  </a:lnTo>
                  <a:lnTo>
                    <a:pt x="99" y="11"/>
                  </a:lnTo>
                  <a:lnTo>
                    <a:pt x="109" y="18"/>
                  </a:lnTo>
                  <a:lnTo>
                    <a:pt x="116" y="28"/>
                  </a:lnTo>
                  <a:lnTo>
                    <a:pt x="123" y="38"/>
                  </a:lnTo>
                  <a:lnTo>
                    <a:pt x="126" y="49"/>
                  </a:lnTo>
                  <a:lnTo>
                    <a:pt x="128" y="62"/>
                  </a:lnTo>
                  <a:lnTo>
                    <a:pt x="126" y="75"/>
                  </a:lnTo>
                  <a:lnTo>
                    <a:pt x="123" y="87"/>
                  </a:lnTo>
                  <a:lnTo>
                    <a:pt x="116" y="97"/>
                  </a:lnTo>
                  <a:lnTo>
                    <a:pt x="109" y="107"/>
                  </a:lnTo>
                  <a:lnTo>
                    <a:pt x="99" y="114"/>
                  </a:lnTo>
                  <a:lnTo>
                    <a:pt x="89" y="120"/>
                  </a:lnTo>
                  <a:lnTo>
                    <a:pt x="77" y="124"/>
                  </a:lnTo>
                  <a:lnTo>
                    <a:pt x="64" y="12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2" name="Freeform 71">
              <a:extLst>
                <a:ext uri="{FF2B5EF4-FFF2-40B4-BE49-F238E27FC236}">
                  <a16:creationId xmlns:a16="http://schemas.microsoft.com/office/drawing/2014/main" id="{30B8CE1D-B55B-1742-8179-B395852B15AD}"/>
                </a:ext>
              </a:extLst>
            </p:cNvPr>
            <p:cNvSpPr>
              <a:spLocks noRot="1" noChangeAspect="1" noEditPoints="1" noChangeArrowheads="1" noChangeShapeType="1" noTextEdit="1"/>
            </p:cNvSpPr>
            <p:nvPr/>
          </p:nvSpPr>
          <p:spPr bwMode="auto">
            <a:xfrm>
              <a:off x="142240" y="36830"/>
              <a:ext cx="57150" cy="55880"/>
            </a:xfrm>
            <a:custGeom>
              <a:avLst/>
              <a:gdLst>
                <a:gd name="T0" fmla="*/ 45 w 90"/>
                <a:gd name="T1" fmla="*/ 88 h 88"/>
                <a:gd name="T2" fmla="*/ 36 w 90"/>
                <a:gd name="T3" fmla="*/ 87 h 88"/>
                <a:gd name="T4" fmla="*/ 27 w 90"/>
                <a:gd name="T5" fmla="*/ 85 h 88"/>
                <a:gd name="T6" fmla="*/ 20 w 90"/>
                <a:gd name="T7" fmla="*/ 81 h 88"/>
                <a:gd name="T8" fmla="*/ 13 w 90"/>
                <a:gd name="T9" fmla="*/ 75 h 88"/>
                <a:gd name="T10" fmla="*/ 7 w 90"/>
                <a:gd name="T11" fmla="*/ 68 h 88"/>
                <a:gd name="T12" fmla="*/ 3 w 90"/>
                <a:gd name="T13" fmla="*/ 61 h 88"/>
                <a:gd name="T14" fmla="*/ 1 w 90"/>
                <a:gd name="T15" fmla="*/ 53 h 88"/>
                <a:gd name="T16" fmla="*/ 0 w 90"/>
                <a:gd name="T17" fmla="*/ 44 h 88"/>
                <a:gd name="T18" fmla="*/ 1 w 90"/>
                <a:gd name="T19" fmla="*/ 36 h 88"/>
                <a:gd name="T20" fmla="*/ 3 w 90"/>
                <a:gd name="T21" fmla="*/ 27 h 88"/>
                <a:gd name="T22" fmla="*/ 7 w 90"/>
                <a:gd name="T23" fmla="*/ 20 h 88"/>
                <a:gd name="T24" fmla="*/ 13 w 90"/>
                <a:gd name="T25" fmla="*/ 13 h 88"/>
                <a:gd name="T26" fmla="*/ 20 w 90"/>
                <a:gd name="T27" fmla="*/ 7 h 88"/>
                <a:gd name="T28" fmla="*/ 27 w 90"/>
                <a:gd name="T29" fmla="*/ 3 h 88"/>
                <a:gd name="T30" fmla="*/ 36 w 90"/>
                <a:gd name="T31" fmla="*/ 2 h 88"/>
                <a:gd name="T32" fmla="*/ 45 w 90"/>
                <a:gd name="T33" fmla="*/ 0 h 88"/>
                <a:gd name="T34" fmla="*/ 53 w 90"/>
                <a:gd name="T35" fmla="*/ 2 h 88"/>
                <a:gd name="T36" fmla="*/ 62 w 90"/>
                <a:gd name="T37" fmla="*/ 3 h 88"/>
                <a:gd name="T38" fmla="*/ 69 w 90"/>
                <a:gd name="T39" fmla="*/ 7 h 88"/>
                <a:gd name="T40" fmla="*/ 77 w 90"/>
                <a:gd name="T41" fmla="*/ 13 h 88"/>
                <a:gd name="T42" fmla="*/ 82 w 90"/>
                <a:gd name="T43" fmla="*/ 20 h 88"/>
                <a:gd name="T44" fmla="*/ 87 w 90"/>
                <a:gd name="T45" fmla="*/ 27 h 88"/>
                <a:gd name="T46" fmla="*/ 88 w 90"/>
                <a:gd name="T47" fmla="*/ 36 h 88"/>
                <a:gd name="T48" fmla="*/ 90 w 90"/>
                <a:gd name="T49" fmla="*/ 44 h 88"/>
                <a:gd name="T50" fmla="*/ 88 w 90"/>
                <a:gd name="T51" fmla="*/ 53 h 88"/>
                <a:gd name="T52" fmla="*/ 87 w 90"/>
                <a:gd name="T53" fmla="*/ 61 h 88"/>
                <a:gd name="T54" fmla="*/ 82 w 90"/>
                <a:gd name="T55" fmla="*/ 68 h 88"/>
                <a:gd name="T56" fmla="*/ 77 w 90"/>
                <a:gd name="T57" fmla="*/ 75 h 88"/>
                <a:gd name="T58" fmla="*/ 69 w 90"/>
                <a:gd name="T59" fmla="*/ 81 h 88"/>
                <a:gd name="T60" fmla="*/ 62 w 90"/>
                <a:gd name="T61" fmla="*/ 85 h 88"/>
                <a:gd name="T62" fmla="*/ 53 w 90"/>
                <a:gd name="T63" fmla="*/ 87 h 88"/>
                <a:gd name="T64" fmla="*/ 45 w 90"/>
                <a:gd name="T65" fmla="*/ 8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88">
                  <a:moveTo>
                    <a:pt x="45" y="88"/>
                  </a:moveTo>
                  <a:lnTo>
                    <a:pt x="36" y="87"/>
                  </a:lnTo>
                  <a:lnTo>
                    <a:pt x="27" y="85"/>
                  </a:lnTo>
                  <a:lnTo>
                    <a:pt x="20" y="81"/>
                  </a:lnTo>
                  <a:lnTo>
                    <a:pt x="13" y="75"/>
                  </a:lnTo>
                  <a:lnTo>
                    <a:pt x="7" y="68"/>
                  </a:lnTo>
                  <a:lnTo>
                    <a:pt x="3" y="61"/>
                  </a:lnTo>
                  <a:lnTo>
                    <a:pt x="1" y="53"/>
                  </a:lnTo>
                  <a:lnTo>
                    <a:pt x="0" y="44"/>
                  </a:lnTo>
                  <a:lnTo>
                    <a:pt x="1" y="36"/>
                  </a:lnTo>
                  <a:lnTo>
                    <a:pt x="3" y="27"/>
                  </a:lnTo>
                  <a:lnTo>
                    <a:pt x="7" y="20"/>
                  </a:lnTo>
                  <a:lnTo>
                    <a:pt x="13" y="13"/>
                  </a:lnTo>
                  <a:lnTo>
                    <a:pt x="20" y="7"/>
                  </a:lnTo>
                  <a:lnTo>
                    <a:pt x="27" y="3"/>
                  </a:lnTo>
                  <a:lnTo>
                    <a:pt x="36" y="2"/>
                  </a:lnTo>
                  <a:lnTo>
                    <a:pt x="45" y="0"/>
                  </a:lnTo>
                  <a:lnTo>
                    <a:pt x="53" y="2"/>
                  </a:lnTo>
                  <a:lnTo>
                    <a:pt x="62" y="3"/>
                  </a:lnTo>
                  <a:lnTo>
                    <a:pt x="69" y="7"/>
                  </a:lnTo>
                  <a:lnTo>
                    <a:pt x="77" y="13"/>
                  </a:lnTo>
                  <a:lnTo>
                    <a:pt x="82" y="20"/>
                  </a:lnTo>
                  <a:lnTo>
                    <a:pt x="87" y="27"/>
                  </a:lnTo>
                  <a:lnTo>
                    <a:pt x="88" y="36"/>
                  </a:lnTo>
                  <a:lnTo>
                    <a:pt x="90" y="44"/>
                  </a:lnTo>
                  <a:lnTo>
                    <a:pt x="88" y="53"/>
                  </a:lnTo>
                  <a:lnTo>
                    <a:pt x="87" y="61"/>
                  </a:lnTo>
                  <a:lnTo>
                    <a:pt x="82" y="68"/>
                  </a:lnTo>
                  <a:lnTo>
                    <a:pt x="77" y="75"/>
                  </a:lnTo>
                  <a:lnTo>
                    <a:pt x="69" y="81"/>
                  </a:lnTo>
                  <a:lnTo>
                    <a:pt x="62" y="85"/>
                  </a:lnTo>
                  <a:lnTo>
                    <a:pt x="53" y="87"/>
                  </a:lnTo>
                  <a:lnTo>
                    <a:pt x="45" y="8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3" name="Freeform 72">
              <a:extLst>
                <a:ext uri="{FF2B5EF4-FFF2-40B4-BE49-F238E27FC236}">
                  <a16:creationId xmlns:a16="http://schemas.microsoft.com/office/drawing/2014/main" id="{E14153C6-AF4B-394B-BB28-DD743D944FE2}"/>
                </a:ext>
              </a:extLst>
            </p:cNvPr>
            <p:cNvSpPr>
              <a:spLocks noRot="1" noChangeAspect="1" noEditPoints="1" noChangeArrowheads="1" noChangeShapeType="1" noTextEdit="1"/>
            </p:cNvSpPr>
            <p:nvPr/>
          </p:nvSpPr>
          <p:spPr bwMode="auto">
            <a:xfrm>
              <a:off x="281940" y="3810"/>
              <a:ext cx="40005" cy="40640"/>
            </a:xfrm>
            <a:custGeom>
              <a:avLst/>
              <a:gdLst>
                <a:gd name="T0" fmla="*/ 31 w 63"/>
                <a:gd name="T1" fmla="*/ 64 h 64"/>
                <a:gd name="T2" fmla="*/ 20 w 63"/>
                <a:gd name="T3" fmla="*/ 61 h 64"/>
                <a:gd name="T4" fmla="*/ 10 w 63"/>
                <a:gd name="T5" fmla="*/ 54 h 64"/>
                <a:gd name="T6" fmla="*/ 3 w 63"/>
                <a:gd name="T7" fmla="*/ 44 h 64"/>
                <a:gd name="T8" fmla="*/ 0 w 63"/>
                <a:gd name="T9" fmla="*/ 31 h 64"/>
                <a:gd name="T10" fmla="*/ 3 w 63"/>
                <a:gd name="T11" fmla="*/ 18 h 64"/>
                <a:gd name="T12" fmla="*/ 10 w 63"/>
                <a:gd name="T13" fmla="*/ 8 h 64"/>
                <a:gd name="T14" fmla="*/ 20 w 63"/>
                <a:gd name="T15" fmla="*/ 3 h 64"/>
                <a:gd name="T16" fmla="*/ 31 w 63"/>
                <a:gd name="T17" fmla="*/ 0 h 64"/>
                <a:gd name="T18" fmla="*/ 44 w 63"/>
                <a:gd name="T19" fmla="*/ 3 h 64"/>
                <a:gd name="T20" fmla="*/ 55 w 63"/>
                <a:gd name="T21" fmla="*/ 8 h 64"/>
                <a:gd name="T22" fmla="*/ 60 w 63"/>
                <a:gd name="T23" fmla="*/ 18 h 64"/>
                <a:gd name="T24" fmla="*/ 63 w 63"/>
                <a:gd name="T25" fmla="*/ 31 h 64"/>
                <a:gd name="T26" fmla="*/ 60 w 63"/>
                <a:gd name="T27" fmla="*/ 44 h 64"/>
                <a:gd name="T28" fmla="*/ 55 w 63"/>
                <a:gd name="T29" fmla="*/ 54 h 64"/>
                <a:gd name="T30" fmla="*/ 44 w 63"/>
                <a:gd name="T31" fmla="*/ 61 h 64"/>
                <a:gd name="T32" fmla="*/ 31 w 63"/>
                <a:gd name="T33"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64">
                  <a:moveTo>
                    <a:pt x="31" y="64"/>
                  </a:moveTo>
                  <a:lnTo>
                    <a:pt x="20" y="61"/>
                  </a:lnTo>
                  <a:lnTo>
                    <a:pt x="10" y="54"/>
                  </a:lnTo>
                  <a:lnTo>
                    <a:pt x="3" y="44"/>
                  </a:lnTo>
                  <a:lnTo>
                    <a:pt x="0" y="31"/>
                  </a:lnTo>
                  <a:lnTo>
                    <a:pt x="3" y="18"/>
                  </a:lnTo>
                  <a:lnTo>
                    <a:pt x="10" y="8"/>
                  </a:lnTo>
                  <a:lnTo>
                    <a:pt x="20" y="3"/>
                  </a:lnTo>
                  <a:lnTo>
                    <a:pt x="31" y="0"/>
                  </a:lnTo>
                  <a:lnTo>
                    <a:pt x="44" y="3"/>
                  </a:lnTo>
                  <a:lnTo>
                    <a:pt x="55" y="8"/>
                  </a:lnTo>
                  <a:lnTo>
                    <a:pt x="60" y="18"/>
                  </a:lnTo>
                  <a:lnTo>
                    <a:pt x="63" y="31"/>
                  </a:lnTo>
                  <a:lnTo>
                    <a:pt x="60" y="44"/>
                  </a:lnTo>
                  <a:lnTo>
                    <a:pt x="55" y="54"/>
                  </a:lnTo>
                  <a:lnTo>
                    <a:pt x="44" y="61"/>
                  </a:lnTo>
                  <a:lnTo>
                    <a:pt x="31" y="6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4" name="Freeform 73">
              <a:extLst>
                <a:ext uri="{FF2B5EF4-FFF2-40B4-BE49-F238E27FC236}">
                  <a16:creationId xmlns:a16="http://schemas.microsoft.com/office/drawing/2014/main" id="{AE2EC194-7974-2D43-BD81-B496B3BE4F82}"/>
                </a:ext>
              </a:extLst>
            </p:cNvPr>
            <p:cNvSpPr>
              <a:spLocks noRot="1" noChangeAspect="1" noEditPoints="1" noChangeArrowheads="1" noChangeShapeType="1" noTextEdit="1"/>
            </p:cNvSpPr>
            <p:nvPr/>
          </p:nvSpPr>
          <p:spPr bwMode="auto">
            <a:xfrm>
              <a:off x="433705" y="0"/>
              <a:ext cx="29845" cy="28575"/>
            </a:xfrm>
            <a:custGeom>
              <a:avLst/>
              <a:gdLst>
                <a:gd name="T0" fmla="*/ 24 w 47"/>
                <a:gd name="T1" fmla="*/ 45 h 45"/>
                <a:gd name="T2" fmla="*/ 15 w 47"/>
                <a:gd name="T3" fmla="*/ 44 h 45"/>
                <a:gd name="T4" fmla="*/ 8 w 47"/>
                <a:gd name="T5" fmla="*/ 38 h 45"/>
                <a:gd name="T6" fmla="*/ 2 w 47"/>
                <a:gd name="T7" fmla="*/ 31 h 45"/>
                <a:gd name="T8" fmla="*/ 0 w 47"/>
                <a:gd name="T9" fmla="*/ 23 h 45"/>
                <a:gd name="T10" fmla="*/ 2 w 47"/>
                <a:gd name="T11" fmla="*/ 14 h 45"/>
                <a:gd name="T12" fmla="*/ 8 w 47"/>
                <a:gd name="T13" fmla="*/ 7 h 45"/>
                <a:gd name="T14" fmla="*/ 15 w 47"/>
                <a:gd name="T15" fmla="*/ 1 h 45"/>
                <a:gd name="T16" fmla="*/ 24 w 47"/>
                <a:gd name="T17" fmla="*/ 0 h 45"/>
                <a:gd name="T18" fmla="*/ 32 w 47"/>
                <a:gd name="T19" fmla="*/ 1 h 45"/>
                <a:gd name="T20" fmla="*/ 39 w 47"/>
                <a:gd name="T21" fmla="*/ 7 h 45"/>
                <a:gd name="T22" fmla="*/ 45 w 47"/>
                <a:gd name="T23" fmla="*/ 14 h 45"/>
                <a:gd name="T24" fmla="*/ 47 w 47"/>
                <a:gd name="T25" fmla="*/ 23 h 45"/>
                <a:gd name="T26" fmla="*/ 45 w 47"/>
                <a:gd name="T27" fmla="*/ 31 h 45"/>
                <a:gd name="T28" fmla="*/ 39 w 47"/>
                <a:gd name="T29" fmla="*/ 38 h 45"/>
                <a:gd name="T30" fmla="*/ 32 w 47"/>
                <a:gd name="T31" fmla="*/ 44 h 45"/>
                <a:gd name="T32" fmla="*/ 24 w 47"/>
                <a:gd name="T33" fmla="*/ 4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45">
                  <a:moveTo>
                    <a:pt x="24" y="45"/>
                  </a:moveTo>
                  <a:lnTo>
                    <a:pt x="15" y="44"/>
                  </a:lnTo>
                  <a:lnTo>
                    <a:pt x="8" y="38"/>
                  </a:lnTo>
                  <a:lnTo>
                    <a:pt x="2" y="31"/>
                  </a:lnTo>
                  <a:lnTo>
                    <a:pt x="0" y="23"/>
                  </a:lnTo>
                  <a:lnTo>
                    <a:pt x="2" y="14"/>
                  </a:lnTo>
                  <a:lnTo>
                    <a:pt x="8" y="7"/>
                  </a:lnTo>
                  <a:lnTo>
                    <a:pt x="15" y="1"/>
                  </a:lnTo>
                  <a:lnTo>
                    <a:pt x="24" y="0"/>
                  </a:lnTo>
                  <a:lnTo>
                    <a:pt x="32" y="1"/>
                  </a:lnTo>
                  <a:lnTo>
                    <a:pt x="39" y="7"/>
                  </a:lnTo>
                  <a:lnTo>
                    <a:pt x="45" y="14"/>
                  </a:lnTo>
                  <a:lnTo>
                    <a:pt x="47" y="23"/>
                  </a:lnTo>
                  <a:lnTo>
                    <a:pt x="45" y="31"/>
                  </a:lnTo>
                  <a:lnTo>
                    <a:pt x="39" y="38"/>
                  </a:lnTo>
                  <a:lnTo>
                    <a:pt x="32" y="44"/>
                  </a:lnTo>
                  <a:lnTo>
                    <a:pt x="24" y="4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75" name="Rectangle 74">
              <a:extLst>
                <a:ext uri="{FF2B5EF4-FFF2-40B4-BE49-F238E27FC236}">
                  <a16:creationId xmlns:a16="http://schemas.microsoft.com/office/drawing/2014/main" id="{CC40E2B9-4E35-F246-934B-9B260229496A}"/>
                </a:ext>
              </a:extLst>
            </p:cNvPr>
            <p:cNvSpPr>
              <a:spLocks noRot="1" noChangeAspect="1" noEditPoints="1" noChangeArrowheads="1" noChangeShapeType="1" noTextEdit="1"/>
            </p:cNvSpPr>
            <p:nvPr/>
          </p:nvSpPr>
          <p:spPr bwMode="auto">
            <a:xfrm>
              <a:off x="0" y="215900"/>
              <a:ext cx="558800" cy="381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endParaRPr lang="en-US"/>
            </a:p>
          </p:txBody>
        </p:sp>
      </p:grpSp>
      <p:sp>
        <p:nvSpPr>
          <p:cNvPr id="76" name="TextBox 75">
            <a:extLst>
              <a:ext uri="{FF2B5EF4-FFF2-40B4-BE49-F238E27FC236}">
                <a16:creationId xmlns:a16="http://schemas.microsoft.com/office/drawing/2014/main" id="{F73776A8-83FB-014F-A626-AC9DFA270670}"/>
              </a:ext>
            </a:extLst>
          </p:cNvPr>
          <p:cNvSpPr txBox="1"/>
          <p:nvPr/>
        </p:nvSpPr>
        <p:spPr>
          <a:xfrm>
            <a:off x="9103504" y="7104137"/>
            <a:ext cx="370696" cy="276999"/>
          </a:xfrm>
          <a:prstGeom prst="rect">
            <a:avLst/>
          </a:prstGeom>
          <a:noFill/>
        </p:spPr>
        <p:txBody>
          <a:bodyPr wrap="square" rtlCol="0">
            <a:spAutoFit/>
          </a:bodyPr>
          <a:lstStyle/>
          <a:p>
            <a:r>
              <a:rPr lang="en-US" sz="1200" dirty="0"/>
              <a:t>3.</a:t>
            </a:r>
          </a:p>
        </p:txBody>
      </p:sp>
    </p:spTree>
    <p:extLst>
      <p:ext uri="{BB962C8B-B14F-4D97-AF65-F5344CB8AC3E}">
        <p14:creationId xmlns:p14="http://schemas.microsoft.com/office/powerpoint/2010/main" val="2623658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AutoShape 13">
            <a:extLst>
              <a:ext uri="{FF2B5EF4-FFF2-40B4-BE49-F238E27FC236}">
                <a16:creationId xmlns:a16="http://schemas.microsoft.com/office/drawing/2014/main" id="{8A16150D-4554-9F49-89F6-34A964BD9633}"/>
              </a:ext>
            </a:extLst>
          </p:cNvPr>
          <p:cNvSpPr>
            <a:spLocks noChangeAspect="1" noEditPoints="1" noChangeArrowheads="1" noChangeShapeType="1" noTextEdit="1"/>
          </p:cNvSpPr>
          <p:nvPr/>
        </p:nvSpPr>
        <p:spPr bwMode="auto">
          <a:xfrm>
            <a:off x="861127" y="0"/>
            <a:ext cx="3217882" cy="369332"/>
          </a:xfrm>
          <a:prstGeom prst="roundRect">
            <a:avLst>
              <a:gd name="adj" fmla="val 16667"/>
            </a:avLst>
          </a:prstGeom>
          <a:solidFill>
            <a:srgbClr val="FFCC99"/>
          </a:solidFill>
          <a:ln w="9525">
            <a:solidFill>
              <a:srgbClr val="000000"/>
            </a:solidFill>
            <a:round/>
            <a:headEnd/>
            <a:tailEnd/>
          </a:ln>
          <a:effectLst>
            <a:outerShdw dist="89803" dir="2700000" algn="ctr" rotWithShape="0">
              <a:srgbClr val="808080"/>
            </a:outerShdw>
          </a:effectLst>
        </p:spPr>
        <p:txBody>
          <a:bodyPr rot="0" vert="horz" wrap="square" lIns="91440" tIns="45720" rIns="91440" bIns="45720" anchor="t" anchorCtr="0" upright="1">
            <a:noAutofit/>
          </a:bodyPr>
          <a:lstStyle/>
          <a:p>
            <a:pPr marL="22860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Submission is necessary in the family [6:1-4]</a:t>
            </a:r>
            <a:endParaRPr lang="en-US" sz="1200" dirty="0">
              <a:effectLst/>
              <a:ea typeface="Times New Roman" panose="02020603050405020304" pitchFamily="18" charset="0"/>
            </a:endParaRPr>
          </a:p>
          <a:p>
            <a:pPr marL="0" marR="0" algn="ctr">
              <a:spcBef>
                <a:spcPts val="0"/>
              </a:spcBef>
              <a:spcAft>
                <a:spcPts val="0"/>
              </a:spcAft>
            </a:pPr>
            <a:r>
              <a:rPr lang="en-US" sz="1200" b="1" cap="small" dirty="0">
                <a:effectLst>
                  <a:outerShdw blurRad="50800" dist="38100" algn="tr" rotWithShape="0">
                    <a:prstClr val="black">
                      <a:alpha val="40000"/>
                    </a:prstClr>
                  </a:outerShdw>
                </a:effectLst>
                <a:ea typeface="Times New Roman" panose="02020603050405020304" pitchFamily="18" charset="0"/>
              </a:rPr>
              <a:t> </a:t>
            </a:r>
            <a:endParaRPr lang="en-US" sz="1200" dirty="0">
              <a:effectLst/>
              <a:ea typeface="Times New Roman" panose="02020603050405020304" pitchFamily="18" charset="0"/>
            </a:endParaRPr>
          </a:p>
        </p:txBody>
      </p:sp>
      <p:sp>
        <p:nvSpPr>
          <p:cNvPr id="29" name="Rectangle 28">
            <a:extLst>
              <a:ext uri="{FF2B5EF4-FFF2-40B4-BE49-F238E27FC236}">
                <a16:creationId xmlns:a16="http://schemas.microsoft.com/office/drawing/2014/main" id="{70A59509-D6EB-1944-B89D-5E4833A209DA}"/>
              </a:ext>
            </a:extLst>
          </p:cNvPr>
          <p:cNvSpPr/>
          <p:nvPr/>
        </p:nvSpPr>
        <p:spPr>
          <a:xfrm>
            <a:off x="0" y="790375"/>
            <a:ext cx="4561726" cy="900246"/>
          </a:xfrm>
          <a:prstGeom prst="rect">
            <a:avLst/>
          </a:prstGeom>
        </p:spPr>
        <p:txBody>
          <a:bodyPr wrap="square">
            <a:spAutoFit/>
          </a:bodyPr>
          <a:lstStyle/>
          <a:p>
            <a:pPr marL="411163" marR="0" lvl="1" indent="-400050">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In the L</a:t>
            </a:r>
            <a:r>
              <a:rPr lang="en-US" sz="1050" b="1" cap="small" dirty="0">
                <a:ea typeface="Times New Roman" panose="02020603050405020304" pitchFamily="18" charset="0"/>
              </a:rPr>
              <a:t>ord</a:t>
            </a:r>
            <a:r>
              <a:rPr lang="en-US" sz="1050" b="1" dirty="0">
                <a:ea typeface="Times New Roman" panose="02020603050405020304" pitchFamily="18" charset="0"/>
              </a:rPr>
              <a:t> [6:1]</a:t>
            </a:r>
          </a:p>
          <a:p>
            <a:pPr marL="515938" marR="0" lvl="2" indent="-176213">
              <a:spcBef>
                <a:spcPts val="0"/>
              </a:spcBef>
              <a:spcAft>
                <a:spcPts val="0"/>
              </a:spcAft>
              <a:buSzPts val="1200"/>
              <a:buFontTx/>
              <a:buChar char="-"/>
              <a:tabLst>
                <a:tab pos="1257300" algn="l"/>
              </a:tabLst>
            </a:pPr>
            <a:r>
              <a:rPr lang="en-US" sz="1050" dirty="0">
                <a:ea typeface="Times New Roman" panose="02020603050405020304" pitchFamily="18" charset="0"/>
              </a:rPr>
              <a:t>Furthering 5:21 and submitting to one another out of reverence for Christ. The call is to “obey” – to “listen under”</a:t>
            </a:r>
          </a:p>
          <a:p>
            <a:pPr marL="515938" marR="0" lvl="2" indent="-176213">
              <a:spcBef>
                <a:spcPts val="0"/>
              </a:spcBef>
              <a:spcAft>
                <a:spcPts val="0"/>
              </a:spcAft>
              <a:buSzPts val="1200"/>
              <a:buFontTx/>
              <a:buChar char="-"/>
              <a:tabLst>
                <a:tab pos="1257300" algn="l"/>
              </a:tabLst>
            </a:pPr>
            <a:r>
              <a:rPr lang="en-US" sz="1050" dirty="0">
                <a:ea typeface="Times New Roman" panose="02020603050405020304" pitchFamily="18" charset="0"/>
              </a:rPr>
              <a:t>As children submit to Jesus, He will give them the wisdom and strength to obey the L</a:t>
            </a:r>
            <a:r>
              <a:rPr lang="en-US" sz="1050" cap="small" dirty="0">
                <a:ea typeface="Times New Roman" panose="02020603050405020304" pitchFamily="18" charset="0"/>
              </a:rPr>
              <a:t>ord’</a:t>
            </a:r>
            <a:r>
              <a:rPr lang="en-US" sz="1050" dirty="0">
                <a:ea typeface="Times New Roman" panose="02020603050405020304" pitchFamily="18" charset="0"/>
              </a:rPr>
              <a:t>s word to them through their parents.</a:t>
            </a:r>
          </a:p>
        </p:txBody>
      </p:sp>
      <p:sp>
        <p:nvSpPr>
          <p:cNvPr id="30" name="Rectangle 29">
            <a:extLst>
              <a:ext uri="{FF2B5EF4-FFF2-40B4-BE49-F238E27FC236}">
                <a16:creationId xmlns:a16="http://schemas.microsoft.com/office/drawing/2014/main" id="{19B1AB0D-392F-E746-8E47-C72796B29436}"/>
              </a:ext>
            </a:extLst>
          </p:cNvPr>
          <p:cNvSpPr/>
          <p:nvPr/>
        </p:nvSpPr>
        <p:spPr>
          <a:xfrm>
            <a:off x="0" y="1743323"/>
            <a:ext cx="4561726" cy="577081"/>
          </a:xfrm>
          <a:prstGeom prst="rect">
            <a:avLst/>
          </a:prstGeom>
        </p:spPr>
        <p:txBody>
          <a:bodyPr wrap="square">
            <a:spAutoFit/>
          </a:bodyPr>
          <a:lstStyle/>
          <a:p>
            <a:pPr marL="352425" marR="0" lvl="3" indent="-341313">
              <a:spcBef>
                <a:spcPts val="0"/>
              </a:spcBef>
              <a:spcAft>
                <a:spcPts val="0"/>
              </a:spcAft>
              <a:buSzPts val="2400"/>
              <a:buFont typeface="Wingdings" pitchFamily="2" charset="2"/>
              <a:buChar char=""/>
              <a:tabLst>
                <a:tab pos="1600200" algn="l"/>
              </a:tabLst>
            </a:pPr>
            <a:r>
              <a:rPr lang="en-US" sz="1050" dirty="0">
                <a:ea typeface="Times New Roman" panose="02020603050405020304" pitchFamily="18" charset="0"/>
              </a:rPr>
              <a:t> </a:t>
            </a:r>
            <a:r>
              <a:rPr lang="en-US" sz="1050" b="1" dirty="0">
                <a:ea typeface="Times New Roman" panose="02020603050405020304" pitchFamily="18" charset="0"/>
              </a:rPr>
              <a:t>Obedience is God’s way</a:t>
            </a:r>
          </a:p>
          <a:p>
            <a:pPr marL="515938" marR="0" lvl="4" indent="-176213">
              <a:spcBef>
                <a:spcPts val="0"/>
              </a:spcBef>
              <a:spcAft>
                <a:spcPts val="0"/>
              </a:spcAft>
              <a:buSzPts val="1200"/>
              <a:buFontTx/>
              <a:buChar char="-"/>
              <a:tabLst>
                <a:tab pos="1600200" algn="l"/>
              </a:tabLst>
            </a:pPr>
            <a:r>
              <a:rPr lang="en-US" sz="1050" dirty="0">
                <a:ea typeface="Times New Roman" panose="02020603050405020304" pitchFamily="18" charset="0"/>
              </a:rPr>
              <a:t>God has set up nature in such a way that children obey their parents.</a:t>
            </a:r>
          </a:p>
          <a:p>
            <a:pPr marL="515938" marR="0" lvl="4" indent="-176213">
              <a:spcBef>
                <a:spcPts val="0"/>
              </a:spcBef>
              <a:spcAft>
                <a:spcPts val="0"/>
              </a:spcAft>
              <a:buSzPts val="1200"/>
              <a:buFontTx/>
              <a:buChar char="-"/>
              <a:tabLst>
                <a:tab pos="1600200" algn="l"/>
              </a:tabLst>
            </a:pPr>
            <a:r>
              <a:rPr lang="en-US" sz="1050" dirty="0">
                <a:ea typeface="Times New Roman" panose="02020603050405020304" pitchFamily="18" charset="0"/>
              </a:rPr>
              <a:t>Disobedience is breaking away from God’s created order.</a:t>
            </a:r>
            <a:endParaRPr lang="en-US" sz="1050" dirty="0">
              <a:effectLst/>
              <a:ea typeface="Times New Roman" panose="02020603050405020304" pitchFamily="18" charset="0"/>
            </a:endParaRPr>
          </a:p>
        </p:txBody>
      </p:sp>
      <p:sp>
        <p:nvSpPr>
          <p:cNvPr id="32" name="Rectangle 31">
            <a:extLst>
              <a:ext uri="{FF2B5EF4-FFF2-40B4-BE49-F238E27FC236}">
                <a16:creationId xmlns:a16="http://schemas.microsoft.com/office/drawing/2014/main" id="{E677E947-6DEF-F84B-A088-579F8E7662D7}"/>
              </a:ext>
            </a:extLst>
          </p:cNvPr>
          <p:cNvSpPr/>
          <p:nvPr/>
        </p:nvSpPr>
        <p:spPr>
          <a:xfrm>
            <a:off x="0" y="2365043"/>
            <a:ext cx="4561726" cy="1708160"/>
          </a:xfrm>
          <a:prstGeom prst="rect">
            <a:avLst/>
          </a:prstGeom>
        </p:spPr>
        <p:txBody>
          <a:bodyPr wrap="square">
            <a:spAutoFit/>
          </a:bodyPr>
          <a:lstStyle/>
          <a:p>
            <a:pPr marL="352425" marR="0" lvl="5" indent="-341313">
              <a:spcBef>
                <a:spcPts val="0"/>
              </a:spcBef>
              <a:spcAft>
                <a:spcPts val="0"/>
              </a:spcAft>
              <a:buSzPts val="2400"/>
              <a:buFont typeface="Wingdings" pitchFamily="2" charset="2"/>
              <a:buChar char=""/>
              <a:tabLst>
                <a:tab pos="1600200" algn="l"/>
              </a:tabLst>
            </a:pPr>
            <a:r>
              <a:rPr lang="en-US" sz="1050" b="1" dirty="0">
                <a:ea typeface="Times New Roman" panose="02020603050405020304" pitchFamily="18" charset="0"/>
              </a:rPr>
              <a:t>Obedience is Commanded [6:2]</a:t>
            </a:r>
          </a:p>
          <a:p>
            <a:pPr marL="515938" indent="-163513">
              <a:buFontTx/>
              <a:buChar char="-"/>
            </a:pPr>
            <a:r>
              <a:rPr lang="en-US" sz="1050" dirty="0"/>
              <a:t>This is the fifth commandment [Ex 20:12] applied to the New Testament believer</a:t>
            </a:r>
          </a:p>
          <a:p>
            <a:pPr marL="515938" indent="-163513">
              <a:buFontTx/>
              <a:buChar char="-"/>
            </a:pPr>
            <a:r>
              <a:rPr lang="en-US" sz="1050" dirty="0"/>
              <a:t>This command isn’t meant for bondage because in Christ we are set free from both the curse and the bondage of the Law.</a:t>
            </a:r>
          </a:p>
          <a:p>
            <a:pPr marL="515938" indent="-163513">
              <a:buFontTx/>
              <a:buChar char="-"/>
            </a:pPr>
            <a:r>
              <a:rPr lang="en-US" sz="1050" dirty="0"/>
              <a:t>The righteousness of the Law is still a revelation of the holiness of God and the Holy Spirit empowers to live in that holiness in our daily lives.</a:t>
            </a:r>
          </a:p>
          <a:p>
            <a:pPr marL="515938" indent="-163513">
              <a:buFontTx/>
              <a:buChar char="-"/>
            </a:pPr>
            <a:r>
              <a:rPr lang="en-US" sz="1050" dirty="0"/>
              <a:t>“honor” means to show our parents respect and love – to care for them – and to seek to bring honor to them by the way we live</a:t>
            </a:r>
          </a:p>
          <a:p>
            <a:pPr marL="252412" marR="0" lvl="6" indent="-171450">
              <a:spcBef>
                <a:spcPts val="0"/>
              </a:spcBef>
              <a:spcAft>
                <a:spcPts val="0"/>
              </a:spcAft>
              <a:buSzPts val="1200"/>
              <a:buFontTx/>
              <a:buChar char="-"/>
              <a:tabLst>
                <a:tab pos="1600200" algn="l"/>
              </a:tabLst>
            </a:pPr>
            <a:endParaRPr lang="en-US" sz="1050" dirty="0">
              <a:effectLst/>
              <a:ea typeface="Times New Roman" panose="02020603050405020304" pitchFamily="18" charset="0"/>
            </a:endParaRPr>
          </a:p>
        </p:txBody>
      </p:sp>
      <p:sp>
        <p:nvSpPr>
          <p:cNvPr id="33" name="Rectangle 32">
            <a:extLst>
              <a:ext uri="{FF2B5EF4-FFF2-40B4-BE49-F238E27FC236}">
                <a16:creationId xmlns:a16="http://schemas.microsoft.com/office/drawing/2014/main" id="{D4936E37-6EB4-884A-A0D7-7243A70FBB52}"/>
              </a:ext>
            </a:extLst>
          </p:cNvPr>
          <p:cNvSpPr/>
          <p:nvPr/>
        </p:nvSpPr>
        <p:spPr>
          <a:xfrm>
            <a:off x="1335494" y="460674"/>
            <a:ext cx="2269147" cy="276999"/>
          </a:xfrm>
          <a:prstGeom prst="rect">
            <a:avLst/>
          </a:prstGeom>
        </p:spPr>
        <p:txBody>
          <a:bodyPr wrap="none">
            <a:spAutoFit/>
          </a:bodyPr>
          <a:lstStyle/>
          <a:p>
            <a:pPr marR="0" lvl="0">
              <a:spcBef>
                <a:spcPts val="0"/>
              </a:spcBef>
              <a:spcAft>
                <a:spcPts val="0"/>
              </a:spcAft>
              <a:buSzPts val="2400"/>
              <a:tabLst>
                <a:tab pos="800100" algn="l"/>
              </a:tabLst>
            </a:pPr>
            <a:r>
              <a:rPr lang="en-US" sz="1200" b="1" cap="small" dirty="0">
                <a:effectLst>
                  <a:outerShdw blurRad="50800" dist="38100" algn="tr" rotWithShape="0">
                    <a:prstClr val="black">
                      <a:alpha val="40000"/>
                    </a:prstClr>
                  </a:outerShdw>
                </a:effectLst>
                <a:ea typeface="Times New Roman" panose="02020603050405020304" pitchFamily="18" charset="0"/>
              </a:rPr>
              <a:t>Children are to obey their parents</a:t>
            </a:r>
            <a:endParaRPr lang="en-US" sz="1200" dirty="0">
              <a:ea typeface="Times New Roman" panose="02020603050405020304" pitchFamily="18" charset="0"/>
            </a:endParaRPr>
          </a:p>
        </p:txBody>
      </p:sp>
      <p:sp>
        <p:nvSpPr>
          <p:cNvPr id="34" name="Rectangle 33">
            <a:extLst>
              <a:ext uri="{FF2B5EF4-FFF2-40B4-BE49-F238E27FC236}">
                <a16:creationId xmlns:a16="http://schemas.microsoft.com/office/drawing/2014/main" id="{C0DC0A4D-C127-BD40-8FD9-C0D13B936648}"/>
              </a:ext>
            </a:extLst>
          </p:cNvPr>
          <p:cNvSpPr/>
          <p:nvPr/>
        </p:nvSpPr>
        <p:spPr>
          <a:xfrm>
            <a:off x="0" y="3941090"/>
            <a:ext cx="4561726" cy="1061829"/>
          </a:xfrm>
          <a:prstGeom prst="rect">
            <a:avLst/>
          </a:prstGeom>
        </p:spPr>
        <p:txBody>
          <a:bodyPr wrap="square">
            <a:spAutoFit/>
          </a:bodyPr>
          <a:lstStyle/>
          <a:p>
            <a:pPr marL="352425" marR="0" lvl="7" indent="-352425">
              <a:spcBef>
                <a:spcPts val="0"/>
              </a:spcBef>
              <a:spcAft>
                <a:spcPts val="0"/>
              </a:spcAft>
              <a:buSzPts val="2400"/>
              <a:buFont typeface="Wingdings" pitchFamily="2" charset="2"/>
              <a:buChar char=""/>
              <a:tabLst>
                <a:tab pos="1600200" algn="l"/>
              </a:tabLst>
            </a:pPr>
            <a:r>
              <a:rPr lang="en-US" sz="1050" b="1" dirty="0">
                <a:ea typeface="Times New Roman" panose="02020603050405020304" pitchFamily="18" charset="0"/>
              </a:rPr>
              <a:t>Obedience brings blessing [6:2-3]</a:t>
            </a:r>
            <a:endParaRPr lang="en-US" sz="1050" i="1" dirty="0">
              <a:ea typeface="Times New Roman" panose="02020603050405020304" pitchFamily="18" charset="0"/>
            </a:endParaRPr>
          </a:p>
          <a:p>
            <a:pPr marL="515938" indent="-163513">
              <a:buFontTx/>
              <a:buChar char="-"/>
              <a:tabLst>
                <a:tab pos="1600200" algn="l"/>
              </a:tabLst>
            </a:pPr>
            <a:r>
              <a:rPr lang="en-US" sz="1050" dirty="0">
                <a:ea typeface="Times New Roman" panose="02020603050405020304" pitchFamily="18" charset="0"/>
              </a:rPr>
              <a:t>The promise: “…</a:t>
            </a:r>
            <a:r>
              <a:rPr lang="en-US" sz="1050" i="1" dirty="0">
                <a:ea typeface="Times New Roman" panose="02020603050405020304" pitchFamily="18" charset="0"/>
              </a:rPr>
              <a:t>so that you may live long in the land the L</a:t>
            </a:r>
            <a:r>
              <a:rPr lang="en-US" sz="1050" i="1" cap="small" dirty="0">
                <a:ea typeface="Times New Roman" panose="02020603050405020304" pitchFamily="18" charset="0"/>
              </a:rPr>
              <a:t>ord </a:t>
            </a:r>
            <a:r>
              <a:rPr lang="en-US" sz="1050" i="1" dirty="0">
                <a:ea typeface="Times New Roman" panose="02020603050405020304" pitchFamily="18" charset="0"/>
              </a:rPr>
              <a:t>your God is giving you.”</a:t>
            </a:r>
            <a:endParaRPr lang="en-US" sz="1050" dirty="0">
              <a:ea typeface="Times New Roman" panose="02020603050405020304" pitchFamily="18" charset="0"/>
            </a:endParaRPr>
          </a:p>
          <a:p>
            <a:pPr marL="515938" marR="0" indent="-163513">
              <a:spcBef>
                <a:spcPts val="0"/>
              </a:spcBef>
              <a:spcAft>
                <a:spcPts val="0"/>
              </a:spcAft>
              <a:buFontTx/>
              <a:buChar char="-"/>
              <a:tabLst>
                <a:tab pos="1600200" algn="l"/>
              </a:tabLst>
            </a:pPr>
            <a:r>
              <a:rPr lang="en-US" sz="1050" dirty="0">
                <a:ea typeface="Times New Roman" panose="02020603050405020304" pitchFamily="18" charset="0"/>
              </a:rPr>
              <a:t>To “</a:t>
            </a:r>
            <a:r>
              <a:rPr lang="en-US" sz="1050" i="1" dirty="0">
                <a:ea typeface="Times New Roman" panose="02020603050405020304" pitchFamily="18" charset="0"/>
              </a:rPr>
              <a:t>live long</a:t>
            </a:r>
            <a:r>
              <a:rPr lang="en-US" sz="1050" dirty="0">
                <a:ea typeface="Times New Roman" panose="02020603050405020304" pitchFamily="18" charset="0"/>
              </a:rPr>
              <a:t>” is to live in harmony – seeing God’s heritage lived out from parents to children.</a:t>
            </a:r>
          </a:p>
          <a:p>
            <a:pPr marL="257175" marR="0" indent="-257175">
              <a:spcBef>
                <a:spcPts val="0"/>
              </a:spcBef>
              <a:spcAft>
                <a:spcPts val="0"/>
              </a:spcAft>
              <a:buFontTx/>
              <a:buChar char="-"/>
              <a:tabLst>
                <a:tab pos="1600200" algn="l"/>
              </a:tabLst>
            </a:pPr>
            <a:endParaRPr lang="en-US" sz="1050" dirty="0">
              <a:effectLst/>
              <a:ea typeface="Times New Roman" panose="02020603050405020304" pitchFamily="18" charset="0"/>
            </a:endParaRPr>
          </a:p>
        </p:txBody>
      </p:sp>
      <p:sp>
        <p:nvSpPr>
          <p:cNvPr id="39" name="Rectangle 38">
            <a:extLst>
              <a:ext uri="{FF2B5EF4-FFF2-40B4-BE49-F238E27FC236}">
                <a16:creationId xmlns:a16="http://schemas.microsoft.com/office/drawing/2014/main" id="{0414B3BA-E7BF-7946-AB9A-BABA5C6CD14C}"/>
              </a:ext>
            </a:extLst>
          </p:cNvPr>
          <p:cNvSpPr/>
          <p:nvPr/>
        </p:nvSpPr>
        <p:spPr>
          <a:xfrm>
            <a:off x="4660901" y="0"/>
            <a:ext cx="4660900" cy="276999"/>
          </a:xfrm>
          <a:prstGeom prst="rect">
            <a:avLst/>
          </a:prstGeom>
        </p:spPr>
        <p:txBody>
          <a:bodyPr wrap="square">
            <a:spAutoFit/>
          </a:bodyPr>
          <a:lstStyle/>
          <a:p>
            <a:pPr algn="ctr"/>
            <a:r>
              <a:rPr lang="en-US" sz="1200" b="1" cap="small" dirty="0">
                <a:effectLst>
                  <a:outerShdw blurRad="50800" dist="38100" algn="tr" rotWithShape="0">
                    <a:prstClr val="black">
                      <a:alpha val="40000"/>
                    </a:prstClr>
                  </a:outerShdw>
                </a:effectLst>
                <a:ea typeface="Times New Roman" panose="02020603050405020304" pitchFamily="18" charset="0"/>
                <a:cs typeface="Times New Roman" panose="02020603050405020304" pitchFamily="18" charset="0"/>
              </a:rPr>
              <a:t>Parents are to submit to the Lord in raising their children [6:4] </a:t>
            </a:r>
            <a:endParaRPr lang="en-US" sz="1200" dirty="0"/>
          </a:p>
        </p:txBody>
      </p:sp>
      <p:sp>
        <p:nvSpPr>
          <p:cNvPr id="40" name="Rectangle 39">
            <a:extLst>
              <a:ext uri="{FF2B5EF4-FFF2-40B4-BE49-F238E27FC236}">
                <a16:creationId xmlns:a16="http://schemas.microsoft.com/office/drawing/2014/main" id="{F7FDB59F-77CD-4948-B569-D1DCBC8668E9}"/>
              </a:ext>
            </a:extLst>
          </p:cNvPr>
          <p:cNvSpPr/>
          <p:nvPr/>
        </p:nvSpPr>
        <p:spPr>
          <a:xfrm>
            <a:off x="4660900" y="402815"/>
            <a:ext cx="4412626" cy="4616648"/>
          </a:xfrm>
          <a:prstGeom prst="rect">
            <a:avLst/>
          </a:prstGeom>
        </p:spPr>
        <p:txBody>
          <a:bodyPr wrap="square">
            <a:spAutoFit/>
          </a:bodyPr>
          <a:lstStyle/>
          <a:p>
            <a:pPr marL="342900" marR="0" lvl="0" indent="-342900">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A father must not provoke them </a:t>
            </a:r>
          </a:p>
          <a:p>
            <a:pPr marL="519113" marR="800100" lvl="3" indent="-168275">
              <a:spcBef>
                <a:spcPts val="0"/>
              </a:spcBef>
              <a:spcAft>
                <a:spcPts val="0"/>
              </a:spcAft>
              <a:buFontTx/>
              <a:buChar char="-"/>
              <a:tabLst>
                <a:tab pos="1600200" algn="l"/>
              </a:tabLst>
            </a:pPr>
            <a:r>
              <a:rPr lang="en-US" sz="1050" dirty="0">
                <a:ea typeface="Times New Roman" panose="02020603050405020304" pitchFamily="18" charset="0"/>
              </a:rPr>
              <a:t>When a baby was born into a Roman family, the baby was brought before the father. If he picked it up, it meant the father was accepting the child into the home. If the father did not pick up the child, the baby was rejected and therefore sold, given away, or even killed by exposure.</a:t>
            </a:r>
          </a:p>
          <a:p>
            <a:pPr marL="519113" marR="800100" lvl="3" indent="-168275">
              <a:spcBef>
                <a:spcPts val="0"/>
              </a:spcBef>
              <a:spcAft>
                <a:spcPts val="0"/>
              </a:spcAft>
              <a:buFontTx/>
              <a:buChar char="-"/>
              <a:tabLst>
                <a:tab pos="1600200" algn="l"/>
              </a:tabLst>
            </a:pPr>
            <a:r>
              <a:rPr lang="en-US" sz="1050" dirty="0">
                <a:ea typeface="Times New Roman" panose="02020603050405020304" pitchFamily="18" charset="0"/>
              </a:rPr>
              <a:t>To not provoke, a father must be: wise, loving, consistent, patient, direct, bold, fearless, warm. All this is impossible except through submission.</a:t>
            </a:r>
          </a:p>
          <a:p>
            <a:pPr marL="519113" marR="800100" lvl="3" indent="-168275">
              <a:spcBef>
                <a:spcPts val="0"/>
              </a:spcBef>
              <a:spcAft>
                <a:spcPts val="0"/>
              </a:spcAft>
              <a:buFontTx/>
              <a:buChar char="-"/>
              <a:tabLst>
                <a:tab pos="1600200" algn="l"/>
              </a:tabLst>
            </a:pPr>
            <a:endParaRPr lang="en-US" sz="1050" dirty="0">
              <a:ea typeface="Times New Roman" panose="02020603050405020304" pitchFamily="18" charset="0"/>
            </a:endParaRPr>
          </a:p>
          <a:p>
            <a:pPr marL="342900" marR="0" lvl="4" indent="-334963">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A father must nurture them</a:t>
            </a:r>
            <a:r>
              <a:rPr lang="en-US" sz="1050" dirty="0">
                <a:ea typeface="Times New Roman" panose="02020603050405020304" pitchFamily="18" charset="0"/>
              </a:rPr>
              <a:t> </a:t>
            </a:r>
          </a:p>
          <a:p>
            <a:pPr marL="519113" marR="0" lvl="3" indent="-176213">
              <a:spcBef>
                <a:spcPts val="0"/>
              </a:spcBef>
              <a:spcAft>
                <a:spcPts val="0"/>
              </a:spcAft>
              <a:buFontTx/>
              <a:buChar char="-"/>
              <a:tabLst>
                <a:tab pos="333375" algn="l"/>
                <a:tab pos="1600200" algn="l"/>
              </a:tabLst>
            </a:pPr>
            <a:r>
              <a:rPr lang="en-US" sz="1050" dirty="0">
                <a:ea typeface="Times New Roman" panose="02020603050405020304" pitchFamily="18" charset="0"/>
              </a:rPr>
              <a:t>The “</a:t>
            </a:r>
            <a:r>
              <a:rPr lang="en-US" sz="1050" i="1" dirty="0">
                <a:ea typeface="Times New Roman" panose="02020603050405020304" pitchFamily="18" charset="0"/>
              </a:rPr>
              <a:t>training and instruction of the L</a:t>
            </a:r>
            <a:r>
              <a:rPr lang="en-US" sz="1050" i="1" cap="small" dirty="0">
                <a:ea typeface="Times New Roman" panose="02020603050405020304" pitchFamily="18" charset="0"/>
              </a:rPr>
              <a:t>ord</a:t>
            </a:r>
            <a:r>
              <a:rPr lang="en-US" sz="1050" dirty="0">
                <a:ea typeface="Times New Roman" panose="02020603050405020304" pitchFamily="18" charset="0"/>
              </a:rPr>
              <a:t>” is a balanced parenting. It hits the intellectual, physical, emotional, and social needs of the child. </a:t>
            </a:r>
          </a:p>
          <a:p>
            <a:pPr marL="519113" marR="0" lvl="3" indent="-176213">
              <a:spcBef>
                <a:spcPts val="0"/>
              </a:spcBef>
              <a:spcAft>
                <a:spcPts val="0"/>
              </a:spcAft>
              <a:buFontTx/>
              <a:buChar char="-"/>
              <a:tabLst>
                <a:tab pos="333375" algn="l"/>
                <a:tab pos="1600200" algn="l"/>
              </a:tabLst>
            </a:pPr>
            <a:r>
              <a:rPr lang="en-US" sz="1050" dirty="0">
                <a:ea typeface="Times New Roman" panose="02020603050405020304" pitchFamily="18" charset="0"/>
              </a:rPr>
              <a:t>The home is where the child grows in the L</a:t>
            </a:r>
            <a:r>
              <a:rPr lang="en-US" sz="1050" cap="small" dirty="0">
                <a:ea typeface="Times New Roman" panose="02020603050405020304" pitchFamily="18" charset="0"/>
              </a:rPr>
              <a:t>ord </a:t>
            </a:r>
            <a:r>
              <a:rPr lang="en-US" sz="1050" dirty="0">
                <a:ea typeface="Times New Roman" panose="02020603050405020304" pitchFamily="18" charset="0"/>
              </a:rPr>
              <a:t>according to Scripture. School and church are helpful, but the home is the place.</a:t>
            </a:r>
          </a:p>
          <a:p>
            <a:pPr marL="519113" marR="0" lvl="3" indent="-176213">
              <a:spcBef>
                <a:spcPts val="0"/>
              </a:spcBef>
              <a:spcAft>
                <a:spcPts val="0"/>
              </a:spcAft>
              <a:buFontTx/>
              <a:buChar char="-"/>
              <a:tabLst>
                <a:tab pos="333375" algn="l"/>
                <a:tab pos="1600200" algn="l"/>
              </a:tabLst>
            </a:pPr>
            <a:endParaRPr lang="en-US" sz="1050" dirty="0">
              <a:ea typeface="Times New Roman" panose="02020603050405020304" pitchFamily="18" charset="0"/>
            </a:endParaRPr>
          </a:p>
          <a:p>
            <a:pPr marL="342900" marR="0" lvl="4" indent="-342900">
              <a:spcBef>
                <a:spcPts val="0"/>
              </a:spcBef>
              <a:spcAft>
                <a:spcPts val="0"/>
              </a:spcAft>
              <a:buSzPts val="2400"/>
              <a:buFont typeface="Wingdings" pitchFamily="2" charset="2"/>
              <a:buChar char=""/>
              <a:tabLst>
                <a:tab pos="1257300" algn="l"/>
              </a:tabLst>
            </a:pPr>
            <a:r>
              <a:rPr lang="en-US" sz="1050" b="1" dirty="0">
                <a:ea typeface="Times New Roman" panose="02020603050405020304" pitchFamily="18" charset="0"/>
              </a:rPr>
              <a:t>A father must discipline them</a:t>
            </a:r>
          </a:p>
          <a:p>
            <a:pPr marL="519113" marR="0" lvl="0" indent="-168275">
              <a:spcBef>
                <a:spcPts val="0"/>
              </a:spcBef>
              <a:spcAft>
                <a:spcPts val="0"/>
              </a:spcAft>
              <a:buFontTx/>
              <a:buChar char="-"/>
              <a:tabLst>
                <a:tab pos="1600200" algn="l"/>
              </a:tabLst>
            </a:pPr>
            <a:r>
              <a:rPr lang="en-US" sz="1050" dirty="0">
                <a:ea typeface="Times New Roman" panose="02020603050405020304" pitchFamily="18" charset="0"/>
              </a:rPr>
              <a:t>The word “training” carries with it the idea of learning through discipline.</a:t>
            </a:r>
          </a:p>
          <a:p>
            <a:pPr marL="519113" marR="0" lvl="0" indent="-168275">
              <a:spcBef>
                <a:spcPts val="0"/>
              </a:spcBef>
              <a:spcAft>
                <a:spcPts val="0"/>
              </a:spcAft>
              <a:buFontTx/>
              <a:buChar char="-"/>
              <a:tabLst>
                <a:tab pos="1600200" algn="l"/>
              </a:tabLst>
            </a:pPr>
            <a:r>
              <a:rPr lang="en-US" sz="1050" dirty="0"/>
              <a:t>Discipline is a basic principle of life and an evidence of love [Heb 12:6]. The </a:t>
            </a:r>
            <a:r>
              <a:rPr lang="en-US" sz="1050" cap="small" dirty="0"/>
              <a:t>Lord </a:t>
            </a:r>
            <a:r>
              <a:rPr lang="en-US" sz="1050" dirty="0"/>
              <a:t>disciplines those He loves. A non disciplined child doesn’t know he is loved.</a:t>
            </a:r>
          </a:p>
          <a:p>
            <a:pPr marL="976313" lvl="1" indent="-168275">
              <a:buFontTx/>
              <a:buChar char="-"/>
              <a:tabLst>
                <a:tab pos="1600200" algn="l"/>
              </a:tabLst>
            </a:pPr>
            <a:r>
              <a:rPr lang="en-US" sz="1050" dirty="0"/>
              <a:t>Discipline must be done in love not in anger.</a:t>
            </a:r>
          </a:p>
          <a:p>
            <a:pPr marL="976313" lvl="1" indent="-168275">
              <a:buFontTx/>
              <a:buChar char="-"/>
              <a:tabLst>
                <a:tab pos="1600200" algn="l"/>
              </a:tabLst>
            </a:pPr>
            <a:r>
              <a:rPr lang="en-US" sz="1050" dirty="0"/>
              <a:t>If we are not disciplined, we can’t discipline others. “Flying off the handle” isn’t healthy discipline .</a:t>
            </a:r>
          </a:p>
          <a:p>
            <a:pPr marL="976313" lvl="1" indent="-168275">
              <a:buFontTx/>
              <a:buChar char="-"/>
              <a:tabLst>
                <a:tab pos="1600200" algn="l"/>
              </a:tabLst>
            </a:pPr>
            <a:r>
              <a:rPr lang="en-US" sz="1050" dirty="0"/>
              <a:t>Discipline must be fair and consistent.</a:t>
            </a:r>
          </a:p>
        </p:txBody>
      </p:sp>
      <p:sp>
        <p:nvSpPr>
          <p:cNvPr id="41" name="Rectangle 40">
            <a:extLst>
              <a:ext uri="{FF2B5EF4-FFF2-40B4-BE49-F238E27FC236}">
                <a16:creationId xmlns:a16="http://schemas.microsoft.com/office/drawing/2014/main" id="{69B5A3DA-887B-3F4B-9AA8-2DC08844995D}"/>
              </a:ext>
            </a:extLst>
          </p:cNvPr>
          <p:cNvSpPr/>
          <p:nvPr/>
        </p:nvSpPr>
        <p:spPr>
          <a:xfrm>
            <a:off x="4660900" y="5002919"/>
            <a:ext cx="4412626" cy="1061829"/>
          </a:xfrm>
          <a:prstGeom prst="rect">
            <a:avLst/>
          </a:prstGeom>
        </p:spPr>
        <p:txBody>
          <a:bodyPr wrap="square">
            <a:spAutoFit/>
          </a:bodyPr>
          <a:lstStyle/>
          <a:p>
            <a:pPr marL="342900" marR="0" lvl="2" indent="-342900">
              <a:spcBef>
                <a:spcPts val="0"/>
              </a:spcBef>
              <a:spcAft>
                <a:spcPts val="0"/>
              </a:spcAft>
              <a:buSzPts val="2400"/>
              <a:buFont typeface="Wingdings" pitchFamily="2" charset="2"/>
              <a:buChar char=""/>
              <a:tabLst>
                <a:tab pos="1600200" algn="l"/>
              </a:tabLst>
            </a:pPr>
            <a:r>
              <a:rPr lang="en-US" sz="1050" b="1" dirty="0">
                <a:ea typeface="Times New Roman" panose="02020603050405020304" pitchFamily="18" charset="0"/>
              </a:rPr>
              <a:t>A father must encourage them</a:t>
            </a:r>
          </a:p>
          <a:p>
            <a:pPr marL="519113" indent="-168275">
              <a:buFontTx/>
              <a:buChar char="-"/>
              <a:tabLst>
                <a:tab pos="1600200" algn="l"/>
              </a:tabLst>
            </a:pPr>
            <a:r>
              <a:rPr lang="en-US" sz="1050" dirty="0">
                <a:ea typeface="Times New Roman" panose="02020603050405020304" pitchFamily="18" charset="0"/>
              </a:rPr>
              <a:t>This is the meaning of the word “</a:t>
            </a:r>
            <a:r>
              <a:rPr lang="en-US" sz="1050" i="1" dirty="0">
                <a:ea typeface="Times New Roman" panose="02020603050405020304" pitchFamily="18" charset="0"/>
              </a:rPr>
              <a:t>instruction</a:t>
            </a:r>
            <a:r>
              <a:rPr lang="en-US" sz="1050" dirty="0">
                <a:ea typeface="Times New Roman" panose="02020603050405020304" pitchFamily="18" charset="0"/>
              </a:rPr>
              <a:t>.”</a:t>
            </a:r>
          </a:p>
          <a:p>
            <a:pPr marL="519113" marR="0" indent="-168275">
              <a:spcBef>
                <a:spcPts val="0"/>
              </a:spcBef>
              <a:spcAft>
                <a:spcPts val="0"/>
              </a:spcAft>
              <a:buFontTx/>
              <a:buChar char="-"/>
              <a:tabLst>
                <a:tab pos="1600200" algn="l"/>
              </a:tabLst>
            </a:pPr>
            <a:r>
              <a:rPr lang="en-US" sz="1050" dirty="0">
                <a:ea typeface="Times New Roman" panose="02020603050405020304" pitchFamily="18" charset="0"/>
              </a:rPr>
              <a:t>It means to actively engage with the child’s life so that in moments of learning, the parent encourages the child through it.</a:t>
            </a:r>
          </a:p>
          <a:p>
            <a:pPr marL="519113" marR="0" indent="-168275">
              <a:spcBef>
                <a:spcPts val="0"/>
              </a:spcBef>
              <a:spcAft>
                <a:spcPts val="0"/>
              </a:spcAft>
              <a:buFontTx/>
              <a:buChar char="-"/>
              <a:tabLst>
                <a:tab pos="1600200" algn="l"/>
              </a:tabLst>
            </a:pPr>
            <a:r>
              <a:rPr lang="en-US" sz="1050" dirty="0">
                <a:ea typeface="Times New Roman" panose="02020603050405020304" pitchFamily="18" charset="0"/>
              </a:rPr>
              <a:t>In submission it means letting the child know that it is because of God’s wonderful hand in their lives that they are so wonderful.</a:t>
            </a:r>
            <a:endParaRPr lang="en-US" sz="1050" dirty="0">
              <a:effectLst/>
              <a:ea typeface="Times New Roman" panose="02020603050405020304" pitchFamily="18" charset="0"/>
            </a:endParaRPr>
          </a:p>
        </p:txBody>
      </p:sp>
      <p:sp>
        <p:nvSpPr>
          <p:cNvPr id="42" name="TextBox 41">
            <a:extLst>
              <a:ext uri="{FF2B5EF4-FFF2-40B4-BE49-F238E27FC236}">
                <a16:creationId xmlns:a16="http://schemas.microsoft.com/office/drawing/2014/main" id="{BA90D590-B790-F94D-81D7-C77BD7650054}"/>
              </a:ext>
            </a:extLst>
          </p:cNvPr>
          <p:cNvSpPr txBox="1"/>
          <p:nvPr/>
        </p:nvSpPr>
        <p:spPr>
          <a:xfrm>
            <a:off x="-79829" y="7031375"/>
            <a:ext cx="370696" cy="276999"/>
          </a:xfrm>
          <a:prstGeom prst="rect">
            <a:avLst/>
          </a:prstGeom>
          <a:noFill/>
        </p:spPr>
        <p:txBody>
          <a:bodyPr wrap="square" rtlCol="0">
            <a:spAutoFit/>
          </a:bodyPr>
          <a:lstStyle/>
          <a:p>
            <a:r>
              <a:rPr lang="en-US" sz="1200" dirty="0"/>
              <a:t>4.</a:t>
            </a:r>
          </a:p>
        </p:txBody>
      </p:sp>
      <p:sp>
        <p:nvSpPr>
          <p:cNvPr id="43" name="TextBox 42">
            <a:extLst>
              <a:ext uri="{FF2B5EF4-FFF2-40B4-BE49-F238E27FC236}">
                <a16:creationId xmlns:a16="http://schemas.microsoft.com/office/drawing/2014/main" id="{CD7D0F9B-C780-AF4A-9A6E-68D876064836}"/>
              </a:ext>
            </a:extLst>
          </p:cNvPr>
          <p:cNvSpPr txBox="1"/>
          <p:nvPr/>
        </p:nvSpPr>
        <p:spPr>
          <a:xfrm>
            <a:off x="9073526" y="7069705"/>
            <a:ext cx="370696" cy="276999"/>
          </a:xfrm>
          <a:prstGeom prst="rect">
            <a:avLst/>
          </a:prstGeom>
          <a:noFill/>
        </p:spPr>
        <p:txBody>
          <a:bodyPr wrap="square" rtlCol="0">
            <a:spAutoFit/>
          </a:bodyPr>
          <a:lstStyle/>
          <a:p>
            <a:r>
              <a:rPr lang="en-US" sz="1200" dirty="0"/>
              <a:t>5.</a:t>
            </a:r>
          </a:p>
        </p:txBody>
      </p:sp>
    </p:spTree>
    <p:extLst>
      <p:ext uri="{BB962C8B-B14F-4D97-AF65-F5344CB8AC3E}">
        <p14:creationId xmlns:p14="http://schemas.microsoft.com/office/powerpoint/2010/main" val="37227617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1415</TotalTime>
  <Words>2213</Words>
  <Application>Microsoft Macintosh PowerPoint</Application>
  <PresentationFormat>Custom</PresentationFormat>
  <Paragraphs>150</Paragraphs>
  <Slides>4</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vt:i4>
      </vt:variant>
    </vt:vector>
  </HeadingPairs>
  <TitlesOfParts>
    <vt:vector size="12" baseType="lpstr">
      <vt:lpstr>Arial</vt:lpstr>
      <vt:lpstr>Calibri</vt:lpstr>
      <vt:lpstr>Calibri Light</vt:lpstr>
      <vt:lpstr>Century Gothic</vt:lpstr>
      <vt:lpstr>Copperplate</vt:lpstr>
      <vt:lpstr>Poor Richard</vt:lpstr>
      <vt:lpstr>Wingdings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dave huizenga</dc:creator>
  <cp:lastModifiedBy>dave huizenga</cp:lastModifiedBy>
  <cp:revision>109</cp:revision>
  <cp:lastPrinted>2023-09-06T22:29:41Z</cp:lastPrinted>
  <dcterms:created xsi:type="dcterms:W3CDTF">2020-01-07T22:29:45Z</dcterms:created>
  <dcterms:modified xsi:type="dcterms:W3CDTF">2023-09-06T22:29:47Z</dcterms:modified>
</cp:coreProperties>
</file>