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41"/>
  </p:handoutMasterIdLst>
  <p:sldIdLst>
    <p:sldId id="258" r:id="rId2"/>
    <p:sldId id="261" r:id="rId3"/>
    <p:sldId id="262" r:id="rId4"/>
    <p:sldId id="287" r:id="rId5"/>
    <p:sldId id="289" r:id="rId6"/>
    <p:sldId id="290" r:id="rId7"/>
    <p:sldId id="291" r:id="rId8"/>
    <p:sldId id="292" r:id="rId9"/>
    <p:sldId id="265" r:id="rId10"/>
    <p:sldId id="293" r:id="rId11"/>
    <p:sldId id="286" r:id="rId12"/>
    <p:sldId id="294" r:id="rId13"/>
    <p:sldId id="295" r:id="rId14"/>
    <p:sldId id="296" r:id="rId15"/>
    <p:sldId id="297" r:id="rId16"/>
    <p:sldId id="298" r:id="rId17"/>
    <p:sldId id="299" r:id="rId18"/>
    <p:sldId id="300" r:id="rId19"/>
    <p:sldId id="266" r:id="rId20"/>
    <p:sldId id="267" r:id="rId21"/>
    <p:sldId id="268" r:id="rId22"/>
    <p:sldId id="269" r:id="rId23"/>
    <p:sldId id="270" r:id="rId24"/>
    <p:sldId id="271" r:id="rId25"/>
    <p:sldId id="272" r:id="rId26"/>
    <p:sldId id="273" r:id="rId27"/>
    <p:sldId id="275" r:id="rId28"/>
    <p:sldId id="276" r:id="rId29"/>
    <p:sldId id="277" r:id="rId30"/>
    <p:sldId id="274" r:id="rId31"/>
    <p:sldId id="278" r:id="rId32"/>
    <p:sldId id="279" r:id="rId33"/>
    <p:sldId id="280" r:id="rId34"/>
    <p:sldId id="281" r:id="rId35"/>
    <p:sldId id="282" r:id="rId36"/>
    <p:sldId id="283" r:id="rId37"/>
    <p:sldId id="284" r:id="rId38"/>
    <p:sldId id="285" r:id="rId39"/>
    <p:sldId id="260" r:id="rId40"/>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6340"/>
  </p:normalViewPr>
  <p:slideViewPr>
    <p:cSldViewPr snapToGrid="0" snapToObjects="1">
      <p:cViewPr varScale="1">
        <p:scale>
          <a:sx n="73" d="100"/>
          <a:sy n="73" d="100"/>
        </p:scale>
        <p:origin x="264" y="84"/>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6" d="100"/>
          <a:sy n="146" d="100"/>
        </p:scale>
        <p:origin x="53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7F8A50-FE82-EA4A-99D6-1C71A5EC11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47A444-7943-6B46-AC4E-83EA7010EC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317D5A-4DA2-D840-9FF9-CEABEEB9D729}" type="datetimeFigureOut">
              <a:rPr lang="en-US" smtClean="0"/>
              <a:t>12/16/2022</a:t>
            </a:fld>
            <a:endParaRPr lang="en-US"/>
          </a:p>
        </p:txBody>
      </p:sp>
      <p:sp>
        <p:nvSpPr>
          <p:cNvPr id="4" name="Footer Placeholder 3">
            <a:extLst>
              <a:ext uri="{FF2B5EF4-FFF2-40B4-BE49-F238E27FC236}">
                <a16:creationId xmlns:a16="http://schemas.microsoft.com/office/drawing/2014/main" id="{8A4DD94F-24B2-634B-A9FC-D7A12C6EC1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BFB821-3126-D342-95FE-7EE2B74C64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DCB8AE-5C1C-7E46-95F7-24CB9E3A77D0}" type="slidenum">
              <a:rPr lang="en-US" smtClean="0"/>
              <a:t>‹#›</a:t>
            </a:fld>
            <a:endParaRPr lang="en-US"/>
          </a:p>
        </p:txBody>
      </p:sp>
    </p:spTree>
    <p:extLst>
      <p:ext uri="{BB962C8B-B14F-4D97-AF65-F5344CB8AC3E}">
        <p14:creationId xmlns:p14="http://schemas.microsoft.com/office/powerpoint/2010/main" val="20940179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1 Mast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F249-AE47-3841-8D4E-0F477959F815}"/>
              </a:ext>
            </a:extLst>
          </p:cNvPr>
          <p:cNvSpPr>
            <a:spLocks noGrp="1"/>
          </p:cNvSpPr>
          <p:nvPr>
            <p:ph type="title"/>
          </p:nvPr>
        </p:nvSpPr>
        <p:spPr>
          <a:xfrm>
            <a:off x="874645" y="4496586"/>
            <a:ext cx="6891129" cy="1144000"/>
          </a:xfrm>
        </p:spPr>
        <p:txBody>
          <a:bodyPr anchor="b"/>
          <a:lstStyle>
            <a:lvl1pPr algn="r">
              <a:defRPr sz="4400">
                <a:latin typeface="+mj-lt"/>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471F6200-DEE4-0245-94FD-08AE261502B7}"/>
              </a:ext>
            </a:extLst>
          </p:cNvPr>
          <p:cNvSpPr>
            <a:spLocks noGrp="1"/>
          </p:cNvSpPr>
          <p:nvPr>
            <p:ph type="pic" sz="quarter" idx="10"/>
          </p:nvPr>
        </p:nvSpPr>
        <p:spPr>
          <a:xfrm>
            <a:off x="9144000" y="0"/>
            <a:ext cx="9144000" cy="10287000"/>
          </a:xfrm>
          <a:solidFill>
            <a:schemeClr val="accent2"/>
          </a:solidFill>
        </p:spPr>
        <p:txBody>
          <a:bodyPr/>
          <a:lstStyle>
            <a:lvl1pPr>
              <a:defRPr>
                <a:no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77C7F7D1-9F78-BF45-BC66-7A60D1301F20}"/>
              </a:ext>
            </a:extLst>
          </p:cNvPr>
          <p:cNvPicPr>
            <a:picLocks noChangeAspect="1"/>
          </p:cNvPicPr>
          <p:nvPr userDrawn="1"/>
        </p:nvPicPr>
        <p:blipFill>
          <a:blip r:embed="rId2"/>
          <a:stretch>
            <a:fillRect/>
          </a:stretch>
        </p:blipFill>
        <p:spPr>
          <a:xfrm>
            <a:off x="4366166" y="2515155"/>
            <a:ext cx="3399608" cy="742633"/>
          </a:xfrm>
          <a:prstGeom prst="rect">
            <a:avLst/>
          </a:prstGeom>
        </p:spPr>
      </p:pic>
      <p:sp>
        <p:nvSpPr>
          <p:cNvPr id="14" name="Subtitle 2">
            <a:extLst>
              <a:ext uri="{FF2B5EF4-FFF2-40B4-BE49-F238E27FC236}">
                <a16:creationId xmlns:a16="http://schemas.microsoft.com/office/drawing/2014/main" id="{B053EDBD-4B7A-3245-BFB0-0C8EE05C7E2D}"/>
              </a:ext>
            </a:extLst>
          </p:cNvPr>
          <p:cNvSpPr>
            <a:spLocks noGrp="1"/>
          </p:cNvSpPr>
          <p:nvPr>
            <p:ph type="subTitle" idx="1"/>
          </p:nvPr>
        </p:nvSpPr>
        <p:spPr>
          <a:xfrm>
            <a:off x="881274" y="5661848"/>
            <a:ext cx="6891130" cy="1144000"/>
          </a:xfrm>
          <a:noFill/>
        </p:spPr>
        <p:txBody>
          <a:bodyPr/>
          <a:lstStyle>
            <a:lvl1pPr marL="0" indent="0" algn="r">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5" name="Text Placeholder 3">
            <a:extLst>
              <a:ext uri="{FF2B5EF4-FFF2-40B4-BE49-F238E27FC236}">
                <a16:creationId xmlns:a16="http://schemas.microsoft.com/office/drawing/2014/main" id="{D0B4E57E-4DDC-A149-9DC8-9EB43E2A8864}"/>
              </a:ext>
            </a:extLst>
          </p:cNvPr>
          <p:cNvSpPr>
            <a:spLocks noGrp="1"/>
          </p:cNvSpPr>
          <p:nvPr>
            <p:ph type="body" sz="half" idx="2"/>
          </p:nvPr>
        </p:nvSpPr>
        <p:spPr>
          <a:xfrm>
            <a:off x="1874048" y="7286326"/>
            <a:ext cx="5898356" cy="1144000"/>
          </a:xfrm>
        </p:spPr>
        <p:txBody>
          <a:bodyPr/>
          <a:lstStyle>
            <a:lvl1pPr marL="0" indent="0" algn="r">
              <a:buNone/>
              <a:defRPr sz="28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184040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10 1 sec 2 content block or 2 text w blue bkg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0" y="0"/>
            <a:ext cx="7765774"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1A840ED-3C97-424E-9E53-B4B622987198}"/>
              </a:ext>
            </a:extLst>
          </p:cNvPr>
          <p:cNvSpPr>
            <a:spLocks noGrp="1"/>
          </p:cNvSpPr>
          <p:nvPr>
            <p:ph type="title"/>
          </p:nvPr>
        </p:nvSpPr>
        <p:spPr>
          <a:xfrm>
            <a:off x="8686997" y="913886"/>
            <a:ext cx="8686800" cy="1148265"/>
          </a:xfrm>
        </p:spPr>
        <p:txBody>
          <a:bodyPr anchor="t"/>
          <a:lstStyle>
            <a:lvl1pPr algn="l">
              <a:defRPr sz="4400">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FF789D2F-C46A-EF4D-B6FD-5A8D8773F528}"/>
              </a:ext>
            </a:extLst>
          </p:cNvPr>
          <p:cNvSpPr>
            <a:spLocks noGrp="1"/>
          </p:cNvSpPr>
          <p:nvPr>
            <p:ph type="subTitle" idx="1"/>
          </p:nvPr>
        </p:nvSpPr>
        <p:spPr>
          <a:xfrm>
            <a:off x="8686996" y="2174251"/>
            <a:ext cx="86868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1" name="Content Placeholder 2">
            <a:extLst>
              <a:ext uri="{FF2B5EF4-FFF2-40B4-BE49-F238E27FC236}">
                <a16:creationId xmlns:a16="http://schemas.microsoft.com/office/drawing/2014/main" id="{4659C043-E2C1-4240-AD28-D2927EE67159}"/>
              </a:ext>
            </a:extLst>
          </p:cNvPr>
          <p:cNvSpPr>
            <a:spLocks noGrp="1"/>
          </p:cNvSpPr>
          <p:nvPr>
            <p:ph idx="11"/>
          </p:nvPr>
        </p:nvSpPr>
        <p:spPr>
          <a:xfrm>
            <a:off x="8686997" y="3280524"/>
            <a:ext cx="8686800" cy="2290717"/>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id="{4C3C9A24-DB75-7742-B7FB-397602975A8E}"/>
              </a:ext>
            </a:extLst>
          </p:cNvPr>
          <p:cNvSpPr>
            <a:spLocks noGrp="1"/>
          </p:cNvSpPr>
          <p:nvPr>
            <p:ph idx="12"/>
          </p:nvPr>
        </p:nvSpPr>
        <p:spPr>
          <a:xfrm>
            <a:off x="8686997" y="6956979"/>
            <a:ext cx="8686800" cy="2290717"/>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3" name="Text Placeholder 22">
            <a:extLst>
              <a:ext uri="{FF2B5EF4-FFF2-40B4-BE49-F238E27FC236}">
                <a16:creationId xmlns:a16="http://schemas.microsoft.com/office/drawing/2014/main" id="{439E70F9-E2CA-8E44-9573-C832A6E01E8F}"/>
              </a:ext>
            </a:extLst>
          </p:cNvPr>
          <p:cNvSpPr>
            <a:spLocks noGrp="1"/>
          </p:cNvSpPr>
          <p:nvPr>
            <p:ph type="body" sz="quarter" idx="13" hasCustomPrompt="1"/>
          </p:nvPr>
        </p:nvSpPr>
        <p:spPr>
          <a:xfrm>
            <a:off x="8686996" y="5849682"/>
            <a:ext cx="8686800" cy="994173"/>
          </a:xfrm>
        </p:spPr>
        <p:txBody>
          <a:bodyPr anchor="b"/>
          <a:lstStyle>
            <a:lvl1pPr>
              <a:buNone/>
              <a:defRPr sz="3200">
                <a:solidFill>
                  <a:schemeClr val="accent1"/>
                </a:solidFill>
              </a:defRPr>
            </a:lvl1pPr>
          </a:lstStyle>
          <a:p>
            <a:r>
              <a:rPr lang="en-US" dirty="0"/>
              <a:t>Click to edit Master subtitle style</a:t>
            </a:r>
          </a:p>
        </p:txBody>
      </p:sp>
      <p:pic>
        <p:nvPicPr>
          <p:cNvPr id="12" name="Picture 11">
            <a:extLst>
              <a:ext uri="{FF2B5EF4-FFF2-40B4-BE49-F238E27FC236}">
                <a16:creationId xmlns:a16="http://schemas.microsoft.com/office/drawing/2014/main" id="{9AFBA488-D8B4-3949-9DC0-A6494D4C5ED8}"/>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99142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11 2 sec 1 content block 2 sec w blue bkg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0" y="0"/>
            <a:ext cx="7765774"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97EC5954-236B-B54D-B288-AB7054983064}"/>
              </a:ext>
            </a:extLst>
          </p:cNvPr>
          <p:cNvSpPr>
            <a:spLocks noGrp="1"/>
          </p:cNvSpPr>
          <p:nvPr>
            <p:ph sz="quarter" idx="16"/>
          </p:nvPr>
        </p:nvSpPr>
        <p:spPr>
          <a:xfrm>
            <a:off x="0" y="0"/>
            <a:ext cx="7766050" cy="10287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F44F507B-7C6D-C043-BEC9-BB290A84F390}"/>
              </a:ext>
            </a:extLst>
          </p:cNvPr>
          <p:cNvSpPr>
            <a:spLocks noGrp="1"/>
          </p:cNvSpPr>
          <p:nvPr>
            <p:ph type="title"/>
          </p:nvPr>
        </p:nvSpPr>
        <p:spPr>
          <a:xfrm>
            <a:off x="8686997" y="913886"/>
            <a:ext cx="8686800" cy="1148265"/>
          </a:xfrm>
        </p:spPr>
        <p:txBody>
          <a:bodyPr anchor="t"/>
          <a:lstStyle>
            <a:lvl1pPr algn="l">
              <a:defRPr sz="4400">
                <a:latin typeface="+mj-lt"/>
              </a:defRPr>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B6BB0AA0-A453-F642-9DC9-8AC253D09EB3}"/>
              </a:ext>
            </a:extLst>
          </p:cNvPr>
          <p:cNvSpPr>
            <a:spLocks noGrp="1"/>
          </p:cNvSpPr>
          <p:nvPr>
            <p:ph type="subTitle" idx="1"/>
          </p:nvPr>
        </p:nvSpPr>
        <p:spPr>
          <a:xfrm>
            <a:off x="8686996" y="2174251"/>
            <a:ext cx="86868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21" name="Content Placeholder 2">
            <a:extLst>
              <a:ext uri="{FF2B5EF4-FFF2-40B4-BE49-F238E27FC236}">
                <a16:creationId xmlns:a16="http://schemas.microsoft.com/office/drawing/2014/main" id="{A00279B7-B0FB-D944-8935-2B3F435D446F}"/>
              </a:ext>
            </a:extLst>
          </p:cNvPr>
          <p:cNvSpPr>
            <a:spLocks noGrp="1"/>
          </p:cNvSpPr>
          <p:nvPr>
            <p:ph idx="11"/>
          </p:nvPr>
        </p:nvSpPr>
        <p:spPr>
          <a:xfrm>
            <a:off x="8686997" y="3280524"/>
            <a:ext cx="8686800" cy="2290717"/>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FD0D5BAA-1B96-404E-9B0A-93E25F9B3D6D}"/>
              </a:ext>
            </a:extLst>
          </p:cNvPr>
          <p:cNvSpPr>
            <a:spLocks noGrp="1"/>
          </p:cNvSpPr>
          <p:nvPr>
            <p:ph idx="12"/>
          </p:nvPr>
        </p:nvSpPr>
        <p:spPr>
          <a:xfrm>
            <a:off x="8686997" y="6956979"/>
            <a:ext cx="8686800" cy="2290717"/>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3" name="Text Placeholder 22">
            <a:extLst>
              <a:ext uri="{FF2B5EF4-FFF2-40B4-BE49-F238E27FC236}">
                <a16:creationId xmlns:a16="http://schemas.microsoft.com/office/drawing/2014/main" id="{772C7F6D-8FF0-C14C-AB9C-50008D91FFCF}"/>
              </a:ext>
            </a:extLst>
          </p:cNvPr>
          <p:cNvSpPr>
            <a:spLocks noGrp="1"/>
          </p:cNvSpPr>
          <p:nvPr>
            <p:ph type="body" sz="quarter" idx="13" hasCustomPrompt="1"/>
          </p:nvPr>
        </p:nvSpPr>
        <p:spPr>
          <a:xfrm>
            <a:off x="8686996" y="5849682"/>
            <a:ext cx="8686800" cy="994173"/>
          </a:xfrm>
        </p:spPr>
        <p:txBody>
          <a:bodyPr anchor="b"/>
          <a:lstStyle>
            <a:lvl1pPr>
              <a:buNone/>
              <a:defRPr sz="3200">
                <a:solidFill>
                  <a:schemeClr val="accent1"/>
                </a:solidFill>
              </a:defRPr>
            </a:lvl1pPr>
          </a:lstStyle>
          <a:p>
            <a:r>
              <a:rPr lang="en-US" dirty="0"/>
              <a:t>Click to edit Master subtitle style</a:t>
            </a:r>
          </a:p>
        </p:txBody>
      </p:sp>
      <p:pic>
        <p:nvPicPr>
          <p:cNvPr id="10" name="Picture 9">
            <a:extLst>
              <a:ext uri="{FF2B5EF4-FFF2-40B4-BE49-F238E27FC236}">
                <a16:creationId xmlns:a16="http://schemas.microsoft.com/office/drawing/2014/main" id="{FE9B11FA-8212-2C4F-9737-94DAD9348520}"/>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210941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12 1/2pg 1 content block w tex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2DEF9F-DDC2-4B45-A8B2-67E74626D201}"/>
              </a:ext>
            </a:extLst>
          </p:cNvPr>
          <p:cNvSpPr>
            <a:spLocks noGrp="1"/>
          </p:cNvSpPr>
          <p:nvPr>
            <p:ph sz="quarter" idx="15"/>
          </p:nvPr>
        </p:nvSpPr>
        <p:spPr>
          <a:xfrm>
            <a:off x="-1" y="0"/>
            <a:ext cx="9144001" cy="10287000"/>
          </a:xfrm>
        </p:spPr>
        <p:txBody>
          <a:bodyPr/>
          <a:lstStyle>
            <a:lvl1pPr>
              <a:defRPr>
                <a:solidFill>
                  <a:schemeClr val="bg1"/>
                </a:solidFill>
              </a:defRPr>
            </a:lvl1pPr>
          </a:lstStyle>
          <a:p>
            <a:pPr lvl="0"/>
            <a:r>
              <a:rPr lang="en-US"/>
              <a:t>Click to edit Master text styles</a:t>
            </a:r>
          </a:p>
        </p:txBody>
      </p:sp>
      <p:sp>
        <p:nvSpPr>
          <p:cNvPr id="10" name="Title 1">
            <a:extLst>
              <a:ext uri="{FF2B5EF4-FFF2-40B4-BE49-F238E27FC236}">
                <a16:creationId xmlns:a16="http://schemas.microsoft.com/office/drawing/2014/main" id="{6B98B521-632A-4A4C-8282-9FD0D66B584F}"/>
              </a:ext>
            </a:extLst>
          </p:cNvPr>
          <p:cNvSpPr>
            <a:spLocks noGrp="1"/>
          </p:cNvSpPr>
          <p:nvPr>
            <p:ph type="title"/>
          </p:nvPr>
        </p:nvSpPr>
        <p:spPr>
          <a:xfrm>
            <a:off x="10053884" y="913886"/>
            <a:ext cx="7315200" cy="1148265"/>
          </a:xfrm>
        </p:spPr>
        <p:txBody>
          <a:bodyPr anchor="t"/>
          <a:lstStyle>
            <a:lvl1pPr algn="l">
              <a:defRPr sz="4400">
                <a:latin typeface="+mj-lt"/>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405E9A9-F525-FA47-A8F1-D8009F681EB2}"/>
              </a:ext>
            </a:extLst>
          </p:cNvPr>
          <p:cNvSpPr>
            <a:spLocks noGrp="1"/>
          </p:cNvSpPr>
          <p:nvPr>
            <p:ph type="subTitle" idx="1"/>
          </p:nvPr>
        </p:nvSpPr>
        <p:spPr>
          <a:xfrm>
            <a:off x="10053883" y="2174251"/>
            <a:ext cx="73152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2" name="Content Placeholder 2">
            <a:extLst>
              <a:ext uri="{FF2B5EF4-FFF2-40B4-BE49-F238E27FC236}">
                <a16:creationId xmlns:a16="http://schemas.microsoft.com/office/drawing/2014/main" id="{0934DBA8-1503-9743-97CF-C6787E640CF2}"/>
              </a:ext>
            </a:extLst>
          </p:cNvPr>
          <p:cNvSpPr>
            <a:spLocks noGrp="1"/>
          </p:cNvSpPr>
          <p:nvPr>
            <p:ph idx="11"/>
          </p:nvPr>
        </p:nvSpPr>
        <p:spPr>
          <a:xfrm>
            <a:off x="10053884" y="3280524"/>
            <a:ext cx="7315200" cy="6092590"/>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9BFBC5BA-1232-EF40-BDAD-480FB36FAF69}"/>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231071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13 1/2pg 2 content block w 1 tex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2DEF9F-DDC2-4B45-A8B2-67E74626D201}"/>
              </a:ext>
            </a:extLst>
          </p:cNvPr>
          <p:cNvSpPr>
            <a:spLocks noGrp="1"/>
          </p:cNvSpPr>
          <p:nvPr>
            <p:ph sz="quarter" idx="15"/>
          </p:nvPr>
        </p:nvSpPr>
        <p:spPr>
          <a:xfrm>
            <a:off x="0" y="0"/>
            <a:ext cx="9144001" cy="5120640"/>
          </a:xfrm>
        </p:spPr>
        <p:txBody>
          <a:bodyPr/>
          <a:lstStyle>
            <a:lvl1pPr>
              <a:defRPr>
                <a:solidFill>
                  <a:schemeClr val="bg1"/>
                </a:solidFill>
              </a:defRPr>
            </a:lvl1pPr>
          </a:lstStyle>
          <a:p>
            <a:pPr lvl="0"/>
            <a:r>
              <a:rPr lang="en-US"/>
              <a:t>Click to edit Master text styles</a:t>
            </a:r>
          </a:p>
        </p:txBody>
      </p:sp>
      <p:sp>
        <p:nvSpPr>
          <p:cNvPr id="10" name="Title 1">
            <a:extLst>
              <a:ext uri="{FF2B5EF4-FFF2-40B4-BE49-F238E27FC236}">
                <a16:creationId xmlns:a16="http://schemas.microsoft.com/office/drawing/2014/main" id="{6B98B521-632A-4A4C-8282-9FD0D66B584F}"/>
              </a:ext>
            </a:extLst>
          </p:cNvPr>
          <p:cNvSpPr>
            <a:spLocks noGrp="1"/>
          </p:cNvSpPr>
          <p:nvPr>
            <p:ph type="title"/>
          </p:nvPr>
        </p:nvSpPr>
        <p:spPr>
          <a:xfrm>
            <a:off x="10053884" y="913886"/>
            <a:ext cx="7315200" cy="1148265"/>
          </a:xfrm>
        </p:spPr>
        <p:txBody>
          <a:bodyPr anchor="t"/>
          <a:lstStyle>
            <a:lvl1pPr algn="l">
              <a:defRPr sz="4400">
                <a:latin typeface="+mj-lt"/>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405E9A9-F525-FA47-A8F1-D8009F681EB2}"/>
              </a:ext>
            </a:extLst>
          </p:cNvPr>
          <p:cNvSpPr>
            <a:spLocks noGrp="1"/>
          </p:cNvSpPr>
          <p:nvPr>
            <p:ph type="subTitle" idx="1"/>
          </p:nvPr>
        </p:nvSpPr>
        <p:spPr>
          <a:xfrm>
            <a:off x="10053883" y="2174251"/>
            <a:ext cx="73152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2" name="Content Placeholder 2">
            <a:extLst>
              <a:ext uri="{FF2B5EF4-FFF2-40B4-BE49-F238E27FC236}">
                <a16:creationId xmlns:a16="http://schemas.microsoft.com/office/drawing/2014/main" id="{0934DBA8-1503-9743-97CF-C6787E640CF2}"/>
              </a:ext>
            </a:extLst>
          </p:cNvPr>
          <p:cNvSpPr>
            <a:spLocks noGrp="1"/>
          </p:cNvSpPr>
          <p:nvPr>
            <p:ph idx="11"/>
          </p:nvPr>
        </p:nvSpPr>
        <p:spPr>
          <a:xfrm>
            <a:off x="10053884" y="3280524"/>
            <a:ext cx="7315200" cy="6092590"/>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C088462C-AD29-064B-A960-37406742A98B}"/>
              </a:ext>
            </a:extLst>
          </p:cNvPr>
          <p:cNvSpPr>
            <a:spLocks noGrp="1"/>
          </p:cNvSpPr>
          <p:nvPr>
            <p:ph sz="quarter" idx="16"/>
          </p:nvPr>
        </p:nvSpPr>
        <p:spPr>
          <a:xfrm>
            <a:off x="0" y="5163820"/>
            <a:ext cx="9144001" cy="5120640"/>
          </a:xfrm>
        </p:spPr>
        <p:txBody>
          <a:bodyPr/>
          <a:lstStyle>
            <a:lvl1pPr>
              <a:defRPr>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E612EA8E-F4CA-BF48-9723-16FD2B928AD1}"/>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31412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14 2 sec 1/2pg 4 content blocks w 1 tex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2DEF9F-DDC2-4B45-A8B2-67E74626D201}"/>
              </a:ext>
            </a:extLst>
          </p:cNvPr>
          <p:cNvSpPr>
            <a:spLocks noGrp="1"/>
          </p:cNvSpPr>
          <p:nvPr>
            <p:ph sz="quarter" idx="15"/>
          </p:nvPr>
        </p:nvSpPr>
        <p:spPr>
          <a:xfrm>
            <a:off x="1" y="0"/>
            <a:ext cx="4572000" cy="5120640"/>
          </a:xfrm>
        </p:spPr>
        <p:txBody>
          <a:bodyPr/>
          <a:lstStyle>
            <a:lvl1pPr>
              <a:defRPr>
                <a:solidFill>
                  <a:schemeClr val="bg1"/>
                </a:solidFill>
              </a:defRPr>
            </a:lvl1pPr>
          </a:lstStyle>
          <a:p>
            <a:pPr lvl="0"/>
            <a:r>
              <a:rPr lang="en-US"/>
              <a:t>Click to edit Master text styles</a:t>
            </a:r>
          </a:p>
        </p:txBody>
      </p:sp>
      <p:sp>
        <p:nvSpPr>
          <p:cNvPr id="10" name="Title 1">
            <a:extLst>
              <a:ext uri="{FF2B5EF4-FFF2-40B4-BE49-F238E27FC236}">
                <a16:creationId xmlns:a16="http://schemas.microsoft.com/office/drawing/2014/main" id="{6B98B521-632A-4A4C-8282-9FD0D66B584F}"/>
              </a:ext>
            </a:extLst>
          </p:cNvPr>
          <p:cNvSpPr>
            <a:spLocks noGrp="1"/>
          </p:cNvSpPr>
          <p:nvPr>
            <p:ph type="title"/>
          </p:nvPr>
        </p:nvSpPr>
        <p:spPr>
          <a:xfrm>
            <a:off x="10053884" y="913886"/>
            <a:ext cx="7315200" cy="1148265"/>
          </a:xfrm>
        </p:spPr>
        <p:txBody>
          <a:bodyPr anchor="t"/>
          <a:lstStyle>
            <a:lvl1pPr algn="l">
              <a:defRPr sz="4400">
                <a:latin typeface="+mj-lt"/>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405E9A9-F525-FA47-A8F1-D8009F681EB2}"/>
              </a:ext>
            </a:extLst>
          </p:cNvPr>
          <p:cNvSpPr>
            <a:spLocks noGrp="1"/>
          </p:cNvSpPr>
          <p:nvPr>
            <p:ph type="subTitle" idx="1"/>
          </p:nvPr>
        </p:nvSpPr>
        <p:spPr>
          <a:xfrm>
            <a:off x="10053883" y="2174251"/>
            <a:ext cx="73152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2" name="Content Placeholder 2">
            <a:extLst>
              <a:ext uri="{FF2B5EF4-FFF2-40B4-BE49-F238E27FC236}">
                <a16:creationId xmlns:a16="http://schemas.microsoft.com/office/drawing/2014/main" id="{0934DBA8-1503-9743-97CF-C6787E640CF2}"/>
              </a:ext>
            </a:extLst>
          </p:cNvPr>
          <p:cNvSpPr>
            <a:spLocks noGrp="1"/>
          </p:cNvSpPr>
          <p:nvPr>
            <p:ph idx="11"/>
          </p:nvPr>
        </p:nvSpPr>
        <p:spPr>
          <a:xfrm>
            <a:off x="10053884" y="3280524"/>
            <a:ext cx="7315200" cy="6092590"/>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C088462C-AD29-064B-A960-37406742A98B}"/>
              </a:ext>
            </a:extLst>
          </p:cNvPr>
          <p:cNvSpPr>
            <a:spLocks noGrp="1"/>
          </p:cNvSpPr>
          <p:nvPr>
            <p:ph sz="quarter" idx="16"/>
          </p:nvPr>
        </p:nvSpPr>
        <p:spPr>
          <a:xfrm>
            <a:off x="0" y="5163820"/>
            <a:ext cx="4572001" cy="5120640"/>
          </a:xfrm>
        </p:spPr>
        <p:txBody>
          <a:bodyPr/>
          <a:lstStyle>
            <a:lvl1pPr>
              <a:defRPr>
                <a:solidFill>
                  <a:schemeClr val="bg1"/>
                </a:solidFill>
              </a:defRPr>
            </a:lvl1pPr>
          </a:lstStyle>
          <a:p>
            <a:pPr lvl="0"/>
            <a:r>
              <a:rPr lang="en-US"/>
              <a:t>Click to edit Master text styles</a:t>
            </a:r>
          </a:p>
        </p:txBody>
      </p:sp>
      <p:sp>
        <p:nvSpPr>
          <p:cNvPr id="7" name="Content Placeholder 4">
            <a:extLst>
              <a:ext uri="{FF2B5EF4-FFF2-40B4-BE49-F238E27FC236}">
                <a16:creationId xmlns:a16="http://schemas.microsoft.com/office/drawing/2014/main" id="{08ED2EA2-A300-A142-B91B-357B8778E947}"/>
              </a:ext>
            </a:extLst>
          </p:cNvPr>
          <p:cNvSpPr>
            <a:spLocks noGrp="1"/>
          </p:cNvSpPr>
          <p:nvPr>
            <p:ph sz="quarter" idx="17"/>
          </p:nvPr>
        </p:nvSpPr>
        <p:spPr>
          <a:xfrm>
            <a:off x="4602481" y="0"/>
            <a:ext cx="4572000" cy="5120640"/>
          </a:xfrm>
        </p:spPr>
        <p:txBody>
          <a:bodyPr/>
          <a:lstStyle>
            <a:lvl1pPr>
              <a:defRPr>
                <a:solidFill>
                  <a:schemeClr val="bg1"/>
                </a:solidFill>
              </a:defRPr>
            </a:lvl1pPr>
          </a:lstStyle>
          <a:p>
            <a:pPr lvl="0"/>
            <a:r>
              <a:rPr lang="en-US"/>
              <a:t>Click to edit Master text styles</a:t>
            </a:r>
          </a:p>
        </p:txBody>
      </p:sp>
      <p:sp>
        <p:nvSpPr>
          <p:cNvPr id="8" name="Content Placeholder 4">
            <a:extLst>
              <a:ext uri="{FF2B5EF4-FFF2-40B4-BE49-F238E27FC236}">
                <a16:creationId xmlns:a16="http://schemas.microsoft.com/office/drawing/2014/main" id="{F1F5B265-B0CE-CC46-B0E5-30CAA23028B8}"/>
              </a:ext>
            </a:extLst>
          </p:cNvPr>
          <p:cNvSpPr>
            <a:spLocks noGrp="1"/>
          </p:cNvSpPr>
          <p:nvPr>
            <p:ph sz="quarter" idx="18"/>
          </p:nvPr>
        </p:nvSpPr>
        <p:spPr>
          <a:xfrm>
            <a:off x="4602480" y="5163820"/>
            <a:ext cx="4572001" cy="5120640"/>
          </a:xfrm>
        </p:spPr>
        <p:txBody>
          <a:bodyPr/>
          <a:lstStyle>
            <a:lvl1pPr>
              <a:defRPr>
                <a:solidFill>
                  <a:schemeClr val="bg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401C2893-0114-5F4B-A403-E3952AD3433E}"/>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378833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15 2 sec 1/2pg content block w 2 tex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2DEF9F-DDC2-4B45-A8B2-67E74626D201}"/>
              </a:ext>
            </a:extLst>
          </p:cNvPr>
          <p:cNvSpPr>
            <a:spLocks noGrp="1"/>
          </p:cNvSpPr>
          <p:nvPr>
            <p:ph sz="quarter" idx="15"/>
          </p:nvPr>
        </p:nvSpPr>
        <p:spPr>
          <a:xfrm>
            <a:off x="-1" y="0"/>
            <a:ext cx="9144001" cy="10287000"/>
          </a:xfrm>
        </p:spPr>
        <p:txBody>
          <a:bodyPr/>
          <a:lstStyle>
            <a:lvl1pPr>
              <a:defRPr>
                <a:solidFill>
                  <a:schemeClr val="bg1"/>
                </a:solidFill>
              </a:defRPr>
            </a:lvl1pPr>
          </a:lstStyle>
          <a:p>
            <a:pPr lvl="0"/>
            <a:r>
              <a:rPr lang="en-US"/>
              <a:t>Click to edit Master text styles</a:t>
            </a:r>
          </a:p>
        </p:txBody>
      </p:sp>
      <p:sp>
        <p:nvSpPr>
          <p:cNvPr id="10" name="Title 1">
            <a:extLst>
              <a:ext uri="{FF2B5EF4-FFF2-40B4-BE49-F238E27FC236}">
                <a16:creationId xmlns:a16="http://schemas.microsoft.com/office/drawing/2014/main" id="{6B98B521-632A-4A4C-8282-9FD0D66B584F}"/>
              </a:ext>
            </a:extLst>
          </p:cNvPr>
          <p:cNvSpPr>
            <a:spLocks noGrp="1"/>
          </p:cNvSpPr>
          <p:nvPr>
            <p:ph type="title"/>
          </p:nvPr>
        </p:nvSpPr>
        <p:spPr>
          <a:xfrm>
            <a:off x="10053884" y="913886"/>
            <a:ext cx="7315200" cy="1148265"/>
          </a:xfrm>
        </p:spPr>
        <p:txBody>
          <a:bodyPr anchor="t"/>
          <a:lstStyle>
            <a:lvl1pPr algn="l">
              <a:defRPr sz="4400">
                <a:latin typeface="+mj-lt"/>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405E9A9-F525-FA47-A8F1-D8009F681EB2}"/>
              </a:ext>
            </a:extLst>
          </p:cNvPr>
          <p:cNvSpPr>
            <a:spLocks noGrp="1"/>
          </p:cNvSpPr>
          <p:nvPr>
            <p:ph type="subTitle" idx="1"/>
          </p:nvPr>
        </p:nvSpPr>
        <p:spPr>
          <a:xfrm>
            <a:off x="10053883" y="2174251"/>
            <a:ext cx="73152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2" name="Content Placeholder 2">
            <a:extLst>
              <a:ext uri="{FF2B5EF4-FFF2-40B4-BE49-F238E27FC236}">
                <a16:creationId xmlns:a16="http://schemas.microsoft.com/office/drawing/2014/main" id="{0934DBA8-1503-9743-97CF-C6787E640CF2}"/>
              </a:ext>
            </a:extLst>
          </p:cNvPr>
          <p:cNvSpPr>
            <a:spLocks noGrp="1"/>
          </p:cNvSpPr>
          <p:nvPr>
            <p:ph idx="11"/>
          </p:nvPr>
        </p:nvSpPr>
        <p:spPr>
          <a:xfrm>
            <a:off x="10053884" y="3280524"/>
            <a:ext cx="7315200" cy="2290717"/>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15DFF83F-A594-A543-8AB7-BEB1AB834E0F}"/>
              </a:ext>
            </a:extLst>
          </p:cNvPr>
          <p:cNvSpPr>
            <a:spLocks noGrp="1"/>
          </p:cNvSpPr>
          <p:nvPr>
            <p:ph idx="12"/>
          </p:nvPr>
        </p:nvSpPr>
        <p:spPr>
          <a:xfrm>
            <a:off x="10053884" y="6956979"/>
            <a:ext cx="7315200" cy="2290717"/>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15" name="Text Placeholder 22">
            <a:extLst>
              <a:ext uri="{FF2B5EF4-FFF2-40B4-BE49-F238E27FC236}">
                <a16:creationId xmlns:a16="http://schemas.microsoft.com/office/drawing/2014/main" id="{4274F083-C79C-3542-8342-B2C7B707878C}"/>
              </a:ext>
            </a:extLst>
          </p:cNvPr>
          <p:cNvSpPr>
            <a:spLocks noGrp="1"/>
          </p:cNvSpPr>
          <p:nvPr>
            <p:ph type="body" sz="quarter" idx="13" hasCustomPrompt="1"/>
          </p:nvPr>
        </p:nvSpPr>
        <p:spPr>
          <a:xfrm>
            <a:off x="10053883" y="5849682"/>
            <a:ext cx="7315200" cy="994173"/>
          </a:xfrm>
        </p:spPr>
        <p:txBody>
          <a:bodyPr anchor="b"/>
          <a:lstStyle>
            <a:lvl1pPr>
              <a:buNone/>
              <a:defRPr sz="3200">
                <a:solidFill>
                  <a:schemeClr val="accent1"/>
                </a:solidFill>
              </a:defRPr>
            </a:lvl1pPr>
          </a:lstStyle>
          <a:p>
            <a:r>
              <a:rPr lang="en-US" dirty="0"/>
              <a:t>Click to edit Master subtitle style</a:t>
            </a:r>
          </a:p>
        </p:txBody>
      </p:sp>
      <p:pic>
        <p:nvPicPr>
          <p:cNvPr id="9" name="Picture 8">
            <a:extLst>
              <a:ext uri="{FF2B5EF4-FFF2-40B4-BE49-F238E27FC236}">
                <a16:creationId xmlns:a16="http://schemas.microsoft.com/office/drawing/2014/main" id="{52F45780-1C78-A74C-AC13-9FC306019C91}"/>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201325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16 Fullpage Content Block">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7C7608F3-BC4B-BF41-8B3E-3CAA58D58BB3}"/>
              </a:ext>
            </a:extLst>
          </p:cNvPr>
          <p:cNvSpPr>
            <a:spLocks noGrp="1"/>
          </p:cNvSpPr>
          <p:nvPr>
            <p:ph sz="quarter" idx="10"/>
          </p:nvPr>
        </p:nvSpPr>
        <p:spPr>
          <a:xfrm>
            <a:off x="0" y="0"/>
            <a:ext cx="18288000" cy="10287000"/>
          </a:xfrm>
          <a:ln>
            <a:noFill/>
          </a:ln>
        </p:spPr>
        <p:txBody>
          <a:bodyPr/>
          <a:lstStyle>
            <a:lvl1pPr>
              <a:defRPr>
                <a:solidFill>
                  <a:schemeClr val="bg1"/>
                </a:solidFill>
              </a:defRPr>
            </a:lvl1pPr>
          </a:lstStyle>
          <a:p>
            <a:pPr lvl="0"/>
            <a:r>
              <a:rPr lang="en-US"/>
              <a:t>Click to edit Master text styles</a:t>
            </a:r>
          </a:p>
        </p:txBody>
      </p:sp>
      <p:sp>
        <p:nvSpPr>
          <p:cNvPr id="15" name="Title 1">
            <a:extLst>
              <a:ext uri="{FF2B5EF4-FFF2-40B4-BE49-F238E27FC236}">
                <a16:creationId xmlns:a16="http://schemas.microsoft.com/office/drawing/2014/main" id="{B594DB6A-D294-E043-A767-3D9A00308308}"/>
              </a:ext>
            </a:extLst>
          </p:cNvPr>
          <p:cNvSpPr>
            <a:spLocks noGrp="1"/>
          </p:cNvSpPr>
          <p:nvPr>
            <p:ph type="title"/>
          </p:nvPr>
        </p:nvSpPr>
        <p:spPr>
          <a:xfrm>
            <a:off x="911661" y="915057"/>
            <a:ext cx="7335217" cy="994172"/>
          </a:xfrm>
        </p:spPr>
        <p:txBody>
          <a:bodyPr anchor="t"/>
          <a:lstStyle>
            <a:lvl1pPr algn="l">
              <a:defRPr sz="4400">
                <a:latin typeface="+mj-lt"/>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B45E2363-ACAE-E145-897F-652B757CBAB6}"/>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3207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17 2 sec 4 content block or 4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9144000" y="0"/>
            <a:ext cx="9144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2CEF4F81-8320-5D45-B99A-436D1DAFB474}"/>
              </a:ext>
            </a:extLst>
          </p:cNvPr>
          <p:cNvSpPr>
            <a:spLocks noGrp="1"/>
          </p:cNvSpPr>
          <p:nvPr>
            <p:ph type="title"/>
          </p:nvPr>
        </p:nvSpPr>
        <p:spPr>
          <a:xfrm>
            <a:off x="901838" y="913886"/>
            <a:ext cx="7315200" cy="1148265"/>
          </a:xfrm>
        </p:spPr>
        <p:txBody>
          <a:bodyPr anchor="t"/>
          <a:lstStyle>
            <a:lvl1pPr algn="l">
              <a:defRPr sz="4400">
                <a:latin typeface="+mj-lt"/>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B0E47F6E-321B-154A-A23D-1E246CBF210E}"/>
              </a:ext>
            </a:extLst>
          </p:cNvPr>
          <p:cNvSpPr>
            <a:spLocks noGrp="1"/>
          </p:cNvSpPr>
          <p:nvPr>
            <p:ph type="subTitle" idx="1"/>
          </p:nvPr>
        </p:nvSpPr>
        <p:spPr>
          <a:xfrm>
            <a:off x="901837" y="2174251"/>
            <a:ext cx="73152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9" name="Content Placeholder 2">
            <a:extLst>
              <a:ext uri="{FF2B5EF4-FFF2-40B4-BE49-F238E27FC236}">
                <a16:creationId xmlns:a16="http://schemas.microsoft.com/office/drawing/2014/main" id="{345D45B1-7BF7-5B40-B897-984230DB1A4A}"/>
              </a:ext>
            </a:extLst>
          </p:cNvPr>
          <p:cNvSpPr>
            <a:spLocks noGrp="1"/>
          </p:cNvSpPr>
          <p:nvPr>
            <p:ph idx="16"/>
          </p:nvPr>
        </p:nvSpPr>
        <p:spPr>
          <a:xfrm>
            <a:off x="901838" y="3280524"/>
            <a:ext cx="7315200" cy="2290717"/>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id="{13BCF285-65A2-7F4F-BE49-64436D80C0A4}"/>
              </a:ext>
            </a:extLst>
          </p:cNvPr>
          <p:cNvSpPr>
            <a:spLocks noGrp="1"/>
          </p:cNvSpPr>
          <p:nvPr>
            <p:ph idx="17"/>
          </p:nvPr>
        </p:nvSpPr>
        <p:spPr>
          <a:xfrm>
            <a:off x="901838" y="6956979"/>
            <a:ext cx="7315200" cy="2290717"/>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1" name="Text Placeholder 22">
            <a:extLst>
              <a:ext uri="{FF2B5EF4-FFF2-40B4-BE49-F238E27FC236}">
                <a16:creationId xmlns:a16="http://schemas.microsoft.com/office/drawing/2014/main" id="{AFED04E1-23BC-5046-8863-FDCB2CA2C890}"/>
              </a:ext>
            </a:extLst>
          </p:cNvPr>
          <p:cNvSpPr>
            <a:spLocks noGrp="1"/>
          </p:cNvSpPr>
          <p:nvPr>
            <p:ph type="body" sz="quarter" idx="13" hasCustomPrompt="1"/>
          </p:nvPr>
        </p:nvSpPr>
        <p:spPr>
          <a:xfrm>
            <a:off x="901837" y="5849682"/>
            <a:ext cx="7315200" cy="994173"/>
          </a:xfrm>
        </p:spPr>
        <p:txBody>
          <a:bodyPr anchor="b"/>
          <a:lstStyle>
            <a:lvl1pPr>
              <a:buNone/>
              <a:defRPr sz="3200">
                <a:solidFill>
                  <a:schemeClr val="accent1"/>
                </a:solidFill>
              </a:defRPr>
            </a:lvl1pPr>
          </a:lstStyle>
          <a:p>
            <a:r>
              <a:rPr lang="en-US" dirty="0"/>
              <a:t>Click to edit Master subtitle style</a:t>
            </a:r>
          </a:p>
        </p:txBody>
      </p:sp>
      <p:sp>
        <p:nvSpPr>
          <p:cNvPr id="24" name="Content Placeholder 2">
            <a:extLst>
              <a:ext uri="{FF2B5EF4-FFF2-40B4-BE49-F238E27FC236}">
                <a16:creationId xmlns:a16="http://schemas.microsoft.com/office/drawing/2014/main" id="{6EC96C02-B51A-4F4B-8F18-2956AB9A44D6}"/>
              </a:ext>
            </a:extLst>
          </p:cNvPr>
          <p:cNvSpPr>
            <a:spLocks noGrp="1"/>
          </p:cNvSpPr>
          <p:nvPr>
            <p:ph idx="18"/>
          </p:nvPr>
        </p:nvSpPr>
        <p:spPr>
          <a:xfrm>
            <a:off x="10070962" y="3280524"/>
            <a:ext cx="7315200" cy="2290717"/>
          </a:xfrm>
        </p:spPr>
        <p:txBody>
          <a:bodyPr/>
          <a:lstStyle>
            <a:lvl1pPr algn="l">
              <a:defRPr sz="2800">
                <a:solidFill>
                  <a:schemeClr val="bg1"/>
                </a:solidFill>
              </a:defRPr>
            </a:lvl1pPr>
            <a:lvl2pPr algn="l">
              <a:defRPr sz="2800">
                <a:solidFill>
                  <a:schemeClr val="bg1"/>
                </a:solidFill>
              </a:defRPr>
            </a:lvl2pPr>
            <a:lvl3pPr algn="l">
              <a:defRPr sz="2800">
                <a:solidFill>
                  <a:schemeClr val="bg1"/>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5" name="Content Placeholder 2">
            <a:extLst>
              <a:ext uri="{FF2B5EF4-FFF2-40B4-BE49-F238E27FC236}">
                <a16:creationId xmlns:a16="http://schemas.microsoft.com/office/drawing/2014/main" id="{74B2DFFF-6B75-FE45-98F0-4993A8167E31}"/>
              </a:ext>
            </a:extLst>
          </p:cNvPr>
          <p:cNvSpPr>
            <a:spLocks noGrp="1"/>
          </p:cNvSpPr>
          <p:nvPr>
            <p:ph idx="19"/>
          </p:nvPr>
        </p:nvSpPr>
        <p:spPr>
          <a:xfrm>
            <a:off x="10070962" y="6956979"/>
            <a:ext cx="7315200" cy="2290717"/>
          </a:xfrm>
        </p:spPr>
        <p:txBody>
          <a:bodyPr/>
          <a:lstStyle>
            <a:lvl1pPr algn="l">
              <a:defRPr sz="2800">
                <a:solidFill>
                  <a:schemeClr val="bg1"/>
                </a:solidFill>
              </a:defRPr>
            </a:lvl1pPr>
            <a:lvl2pPr algn="l">
              <a:defRPr sz="2800">
                <a:solidFill>
                  <a:schemeClr val="bg1"/>
                </a:solidFill>
              </a:defRPr>
            </a:lvl2pPr>
            <a:lvl3pPr algn="l">
              <a:defRPr sz="2800">
                <a:solidFill>
                  <a:schemeClr val="bg1"/>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6" name="Text Placeholder 22">
            <a:extLst>
              <a:ext uri="{FF2B5EF4-FFF2-40B4-BE49-F238E27FC236}">
                <a16:creationId xmlns:a16="http://schemas.microsoft.com/office/drawing/2014/main" id="{709ECA6D-8B81-0848-AFD8-8D92D7A5250B}"/>
              </a:ext>
            </a:extLst>
          </p:cNvPr>
          <p:cNvSpPr>
            <a:spLocks noGrp="1"/>
          </p:cNvSpPr>
          <p:nvPr>
            <p:ph type="body" sz="quarter" idx="20" hasCustomPrompt="1"/>
          </p:nvPr>
        </p:nvSpPr>
        <p:spPr>
          <a:xfrm>
            <a:off x="10070961" y="5849682"/>
            <a:ext cx="7315200" cy="994173"/>
          </a:xfrm>
        </p:spPr>
        <p:txBody>
          <a:bodyPr anchor="b"/>
          <a:lstStyle>
            <a:lvl1pPr>
              <a:buNone/>
              <a:defRPr sz="3200">
                <a:solidFill>
                  <a:schemeClr val="bg1"/>
                </a:solidFill>
              </a:defRPr>
            </a:lvl1pPr>
          </a:lstStyle>
          <a:p>
            <a:r>
              <a:rPr lang="en-US" dirty="0"/>
              <a:t>Click to edit Master subtitle style</a:t>
            </a:r>
          </a:p>
        </p:txBody>
      </p:sp>
      <p:sp>
        <p:nvSpPr>
          <p:cNvPr id="28" name="Text Placeholder 22">
            <a:extLst>
              <a:ext uri="{FF2B5EF4-FFF2-40B4-BE49-F238E27FC236}">
                <a16:creationId xmlns:a16="http://schemas.microsoft.com/office/drawing/2014/main" id="{FA68C5AD-8C83-8140-99D7-9A74ED8FAC13}"/>
              </a:ext>
            </a:extLst>
          </p:cNvPr>
          <p:cNvSpPr>
            <a:spLocks noGrp="1"/>
          </p:cNvSpPr>
          <p:nvPr>
            <p:ph type="body" sz="quarter" idx="21" hasCustomPrompt="1"/>
          </p:nvPr>
        </p:nvSpPr>
        <p:spPr>
          <a:xfrm>
            <a:off x="10070961" y="2173227"/>
            <a:ext cx="7315200" cy="994173"/>
          </a:xfrm>
        </p:spPr>
        <p:txBody>
          <a:bodyPr anchor="b"/>
          <a:lstStyle>
            <a:lvl1pPr>
              <a:buNone/>
              <a:defRPr sz="3200">
                <a:solidFill>
                  <a:schemeClr val="bg1"/>
                </a:solidFill>
              </a:defRPr>
            </a:lvl1pPr>
          </a:lstStyle>
          <a:p>
            <a:r>
              <a:rPr lang="en-US" dirty="0"/>
              <a:t>Click to edit Master subtitle style</a:t>
            </a:r>
          </a:p>
        </p:txBody>
      </p:sp>
      <p:pic>
        <p:nvPicPr>
          <p:cNvPr id="13" name="Picture 12">
            <a:extLst>
              <a:ext uri="{FF2B5EF4-FFF2-40B4-BE49-F238E27FC236}">
                <a16:creationId xmlns:a16="http://schemas.microsoft.com/office/drawing/2014/main" id="{0910C3E5-E1DC-3144-B80D-D48655EED15E}"/>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339077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18 2 sec 2 content block or 2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9144000" y="0"/>
            <a:ext cx="9144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2CEF4F81-8320-5D45-B99A-436D1DAFB474}"/>
              </a:ext>
            </a:extLst>
          </p:cNvPr>
          <p:cNvSpPr>
            <a:spLocks noGrp="1"/>
          </p:cNvSpPr>
          <p:nvPr>
            <p:ph type="title"/>
          </p:nvPr>
        </p:nvSpPr>
        <p:spPr>
          <a:xfrm>
            <a:off x="901838" y="913886"/>
            <a:ext cx="7315200" cy="1148265"/>
          </a:xfrm>
        </p:spPr>
        <p:txBody>
          <a:bodyPr anchor="t"/>
          <a:lstStyle>
            <a:lvl1pPr algn="l">
              <a:defRPr sz="4400">
                <a:latin typeface="+mj-lt"/>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B0E47F6E-321B-154A-A23D-1E246CBF210E}"/>
              </a:ext>
            </a:extLst>
          </p:cNvPr>
          <p:cNvSpPr>
            <a:spLocks noGrp="1"/>
          </p:cNvSpPr>
          <p:nvPr>
            <p:ph type="subTitle" idx="1"/>
          </p:nvPr>
        </p:nvSpPr>
        <p:spPr>
          <a:xfrm>
            <a:off x="901837" y="2174251"/>
            <a:ext cx="73152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9" name="Content Placeholder 2">
            <a:extLst>
              <a:ext uri="{FF2B5EF4-FFF2-40B4-BE49-F238E27FC236}">
                <a16:creationId xmlns:a16="http://schemas.microsoft.com/office/drawing/2014/main" id="{345D45B1-7BF7-5B40-B897-984230DB1A4A}"/>
              </a:ext>
            </a:extLst>
          </p:cNvPr>
          <p:cNvSpPr>
            <a:spLocks noGrp="1"/>
          </p:cNvSpPr>
          <p:nvPr>
            <p:ph idx="16"/>
          </p:nvPr>
        </p:nvSpPr>
        <p:spPr>
          <a:xfrm>
            <a:off x="901838" y="3280524"/>
            <a:ext cx="7315200" cy="6092590"/>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4" name="Content Placeholder 2">
            <a:extLst>
              <a:ext uri="{FF2B5EF4-FFF2-40B4-BE49-F238E27FC236}">
                <a16:creationId xmlns:a16="http://schemas.microsoft.com/office/drawing/2014/main" id="{6EC96C02-B51A-4F4B-8F18-2956AB9A44D6}"/>
              </a:ext>
            </a:extLst>
          </p:cNvPr>
          <p:cNvSpPr>
            <a:spLocks noGrp="1"/>
          </p:cNvSpPr>
          <p:nvPr>
            <p:ph idx="18"/>
          </p:nvPr>
        </p:nvSpPr>
        <p:spPr>
          <a:xfrm>
            <a:off x="10070962" y="3280524"/>
            <a:ext cx="7315200" cy="6127636"/>
          </a:xfrm>
        </p:spPr>
        <p:txBody>
          <a:bodyPr/>
          <a:lstStyle>
            <a:lvl1pPr algn="l">
              <a:defRPr sz="2800">
                <a:solidFill>
                  <a:schemeClr val="bg1"/>
                </a:solidFill>
              </a:defRPr>
            </a:lvl1pPr>
            <a:lvl2pPr algn="l">
              <a:defRPr sz="2800">
                <a:solidFill>
                  <a:schemeClr val="bg1"/>
                </a:solidFill>
              </a:defRPr>
            </a:lvl2pPr>
            <a:lvl3pPr algn="l">
              <a:defRPr sz="2800">
                <a:solidFill>
                  <a:schemeClr val="bg1"/>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8" name="Text Placeholder 22">
            <a:extLst>
              <a:ext uri="{FF2B5EF4-FFF2-40B4-BE49-F238E27FC236}">
                <a16:creationId xmlns:a16="http://schemas.microsoft.com/office/drawing/2014/main" id="{FA68C5AD-8C83-8140-99D7-9A74ED8FAC13}"/>
              </a:ext>
            </a:extLst>
          </p:cNvPr>
          <p:cNvSpPr>
            <a:spLocks noGrp="1"/>
          </p:cNvSpPr>
          <p:nvPr>
            <p:ph type="body" sz="quarter" idx="21" hasCustomPrompt="1"/>
          </p:nvPr>
        </p:nvSpPr>
        <p:spPr>
          <a:xfrm>
            <a:off x="10070961" y="2173227"/>
            <a:ext cx="7315200" cy="994173"/>
          </a:xfrm>
        </p:spPr>
        <p:txBody>
          <a:bodyPr anchor="b"/>
          <a:lstStyle>
            <a:lvl1pPr>
              <a:buNone/>
              <a:defRPr sz="3200">
                <a:solidFill>
                  <a:schemeClr val="bg1"/>
                </a:solidFill>
              </a:defRPr>
            </a:lvl1pPr>
          </a:lstStyle>
          <a:p>
            <a:r>
              <a:rPr lang="en-US" dirty="0"/>
              <a:t>Click to edit Master subtitle style</a:t>
            </a:r>
          </a:p>
        </p:txBody>
      </p:sp>
      <p:pic>
        <p:nvPicPr>
          <p:cNvPr id="9" name="Picture 8">
            <a:extLst>
              <a:ext uri="{FF2B5EF4-FFF2-40B4-BE49-F238E27FC236}">
                <a16:creationId xmlns:a16="http://schemas.microsoft.com/office/drawing/2014/main" id="{005EB12B-9AC5-F142-8368-03451312CEB2}"/>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12068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19 2 sec 1 content block + 2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9144000" y="0"/>
            <a:ext cx="9144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2CEF4F81-8320-5D45-B99A-436D1DAFB474}"/>
              </a:ext>
            </a:extLst>
          </p:cNvPr>
          <p:cNvSpPr>
            <a:spLocks noGrp="1"/>
          </p:cNvSpPr>
          <p:nvPr>
            <p:ph type="title"/>
          </p:nvPr>
        </p:nvSpPr>
        <p:spPr>
          <a:xfrm>
            <a:off x="10070961" y="913886"/>
            <a:ext cx="7315200" cy="1148265"/>
          </a:xfrm>
        </p:spPr>
        <p:txBody>
          <a:bodyPr anchor="t"/>
          <a:lstStyle>
            <a:lvl1pPr algn="l">
              <a:defRPr sz="4400">
                <a:solidFill>
                  <a:schemeClr val="bg1"/>
                </a:solidFill>
                <a:latin typeface="+mj-lt"/>
              </a:defRPr>
            </a:lvl1pPr>
          </a:lstStyle>
          <a:p>
            <a:r>
              <a:rPr lang="en-US"/>
              <a:t>Click to edit Master title style</a:t>
            </a:r>
            <a:endParaRPr lang="en-US" dirty="0"/>
          </a:p>
        </p:txBody>
      </p:sp>
      <p:sp>
        <p:nvSpPr>
          <p:cNvPr id="24" name="Content Placeholder 2">
            <a:extLst>
              <a:ext uri="{FF2B5EF4-FFF2-40B4-BE49-F238E27FC236}">
                <a16:creationId xmlns:a16="http://schemas.microsoft.com/office/drawing/2014/main" id="{6EC96C02-B51A-4F4B-8F18-2956AB9A44D6}"/>
              </a:ext>
            </a:extLst>
          </p:cNvPr>
          <p:cNvSpPr>
            <a:spLocks noGrp="1"/>
          </p:cNvSpPr>
          <p:nvPr>
            <p:ph idx="18"/>
          </p:nvPr>
        </p:nvSpPr>
        <p:spPr>
          <a:xfrm>
            <a:off x="10070962" y="3280524"/>
            <a:ext cx="7315200" cy="2290717"/>
          </a:xfrm>
        </p:spPr>
        <p:txBody>
          <a:bodyPr/>
          <a:lstStyle>
            <a:lvl1pPr algn="l">
              <a:defRPr sz="2800">
                <a:solidFill>
                  <a:schemeClr val="bg1"/>
                </a:solidFill>
              </a:defRPr>
            </a:lvl1pPr>
            <a:lvl2pPr algn="l">
              <a:defRPr sz="2800">
                <a:solidFill>
                  <a:schemeClr val="bg1"/>
                </a:solidFill>
              </a:defRPr>
            </a:lvl2pPr>
            <a:lvl3pPr algn="l">
              <a:defRPr sz="2800">
                <a:solidFill>
                  <a:schemeClr val="bg1"/>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5" name="Content Placeholder 2">
            <a:extLst>
              <a:ext uri="{FF2B5EF4-FFF2-40B4-BE49-F238E27FC236}">
                <a16:creationId xmlns:a16="http://schemas.microsoft.com/office/drawing/2014/main" id="{74B2DFFF-6B75-FE45-98F0-4993A8167E31}"/>
              </a:ext>
            </a:extLst>
          </p:cNvPr>
          <p:cNvSpPr>
            <a:spLocks noGrp="1"/>
          </p:cNvSpPr>
          <p:nvPr>
            <p:ph idx="19"/>
          </p:nvPr>
        </p:nvSpPr>
        <p:spPr>
          <a:xfrm>
            <a:off x="10070962" y="6956979"/>
            <a:ext cx="7315200" cy="2290717"/>
          </a:xfrm>
        </p:spPr>
        <p:txBody>
          <a:bodyPr/>
          <a:lstStyle>
            <a:lvl1pPr algn="l">
              <a:defRPr sz="2800">
                <a:solidFill>
                  <a:schemeClr val="bg1"/>
                </a:solidFill>
              </a:defRPr>
            </a:lvl1pPr>
            <a:lvl2pPr algn="l">
              <a:defRPr sz="2800">
                <a:solidFill>
                  <a:schemeClr val="bg1"/>
                </a:solidFill>
              </a:defRPr>
            </a:lvl2pPr>
            <a:lvl3pPr algn="l">
              <a:defRPr sz="2800">
                <a:solidFill>
                  <a:schemeClr val="bg1"/>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6" name="Text Placeholder 22">
            <a:extLst>
              <a:ext uri="{FF2B5EF4-FFF2-40B4-BE49-F238E27FC236}">
                <a16:creationId xmlns:a16="http://schemas.microsoft.com/office/drawing/2014/main" id="{709ECA6D-8B81-0848-AFD8-8D92D7A5250B}"/>
              </a:ext>
            </a:extLst>
          </p:cNvPr>
          <p:cNvSpPr>
            <a:spLocks noGrp="1"/>
          </p:cNvSpPr>
          <p:nvPr>
            <p:ph type="body" sz="quarter" idx="20" hasCustomPrompt="1"/>
          </p:nvPr>
        </p:nvSpPr>
        <p:spPr>
          <a:xfrm>
            <a:off x="10070961" y="5849682"/>
            <a:ext cx="7315200" cy="994173"/>
          </a:xfrm>
        </p:spPr>
        <p:txBody>
          <a:bodyPr anchor="b"/>
          <a:lstStyle>
            <a:lvl1pPr>
              <a:buNone/>
              <a:defRPr sz="3200">
                <a:solidFill>
                  <a:schemeClr val="bg1"/>
                </a:solidFill>
              </a:defRPr>
            </a:lvl1pPr>
          </a:lstStyle>
          <a:p>
            <a:r>
              <a:rPr lang="en-US" dirty="0"/>
              <a:t>Click to edit Master subtitle style</a:t>
            </a:r>
          </a:p>
        </p:txBody>
      </p:sp>
      <p:sp>
        <p:nvSpPr>
          <p:cNvPr id="28" name="Text Placeholder 22">
            <a:extLst>
              <a:ext uri="{FF2B5EF4-FFF2-40B4-BE49-F238E27FC236}">
                <a16:creationId xmlns:a16="http://schemas.microsoft.com/office/drawing/2014/main" id="{FA68C5AD-8C83-8140-99D7-9A74ED8FAC13}"/>
              </a:ext>
            </a:extLst>
          </p:cNvPr>
          <p:cNvSpPr>
            <a:spLocks noGrp="1"/>
          </p:cNvSpPr>
          <p:nvPr>
            <p:ph type="body" sz="quarter" idx="21" hasCustomPrompt="1"/>
          </p:nvPr>
        </p:nvSpPr>
        <p:spPr>
          <a:xfrm>
            <a:off x="10070961" y="2173227"/>
            <a:ext cx="7315200" cy="994173"/>
          </a:xfrm>
        </p:spPr>
        <p:txBody>
          <a:bodyPr anchor="b"/>
          <a:lstStyle>
            <a:lvl1pPr>
              <a:buNone/>
              <a:defRPr sz="3200">
                <a:solidFill>
                  <a:schemeClr val="bg1"/>
                </a:solidFill>
              </a:defRPr>
            </a:lvl1pPr>
          </a:lstStyle>
          <a:p>
            <a:r>
              <a:rPr lang="en-US" dirty="0"/>
              <a:t>Click to edit Master subtitle style</a:t>
            </a:r>
          </a:p>
        </p:txBody>
      </p:sp>
      <p:sp>
        <p:nvSpPr>
          <p:cNvPr id="4" name="Content Placeholder 3">
            <a:extLst>
              <a:ext uri="{FF2B5EF4-FFF2-40B4-BE49-F238E27FC236}">
                <a16:creationId xmlns:a16="http://schemas.microsoft.com/office/drawing/2014/main" id="{B084384E-ED31-4C4C-ADDE-9DE2D8998A4E}"/>
              </a:ext>
            </a:extLst>
          </p:cNvPr>
          <p:cNvSpPr>
            <a:spLocks noGrp="1"/>
          </p:cNvSpPr>
          <p:nvPr>
            <p:ph sz="quarter" idx="22"/>
          </p:nvPr>
        </p:nvSpPr>
        <p:spPr>
          <a:xfrm>
            <a:off x="0" y="0"/>
            <a:ext cx="9144000" cy="10287000"/>
          </a:xfrm>
          <a:ln>
            <a:noFill/>
          </a:ln>
        </p:spPr>
        <p:txBody>
          <a:bodyPr/>
          <a:lstStyle>
            <a:lvl1pPr>
              <a:defRPr>
                <a:noFill/>
              </a:defRPr>
            </a:lvl1pPr>
          </a:lstStyle>
          <a:p>
            <a:pPr lvl="0"/>
            <a:r>
              <a:rPr lang="en-US"/>
              <a:t>Click to edit Master text styles</a:t>
            </a:r>
          </a:p>
        </p:txBody>
      </p:sp>
      <p:pic>
        <p:nvPicPr>
          <p:cNvPr id="10" name="Picture 9">
            <a:extLst>
              <a:ext uri="{FF2B5EF4-FFF2-40B4-BE49-F238E27FC236}">
                <a16:creationId xmlns:a16="http://schemas.microsoft.com/office/drawing/2014/main" id="{77B54C15-B5DA-A74F-8E33-9DFD89C3985A}"/>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345538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2 Section Divi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F249-AE47-3841-8D4E-0F477959F815}"/>
              </a:ext>
            </a:extLst>
          </p:cNvPr>
          <p:cNvSpPr>
            <a:spLocks noGrp="1"/>
          </p:cNvSpPr>
          <p:nvPr>
            <p:ph type="title"/>
          </p:nvPr>
        </p:nvSpPr>
        <p:spPr>
          <a:xfrm>
            <a:off x="915284" y="4457700"/>
            <a:ext cx="7315200" cy="1371600"/>
          </a:xfrm>
        </p:spPr>
        <p:txBody>
          <a:bodyPr anchor="ctr"/>
          <a:lstStyle>
            <a:lvl1pPr algn="r">
              <a:defRPr sz="4400">
                <a:latin typeface="+mj-lt"/>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471F6200-DEE4-0245-94FD-08AE261502B7}"/>
              </a:ext>
            </a:extLst>
          </p:cNvPr>
          <p:cNvSpPr>
            <a:spLocks noGrp="1"/>
          </p:cNvSpPr>
          <p:nvPr>
            <p:ph type="pic" sz="quarter" idx="10"/>
          </p:nvPr>
        </p:nvSpPr>
        <p:spPr>
          <a:xfrm>
            <a:off x="9144000" y="0"/>
            <a:ext cx="9144000" cy="10287000"/>
          </a:xfrm>
          <a:solidFill>
            <a:schemeClr val="accent2"/>
          </a:solidFill>
        </p:spPr>
        <p:txBody>
          <a:bodyPr/>
          <a:lstStyle>
            <a:lvl1pPr>
              <a:defRPr>
                <a:noFill/>
              </a:defRPr>
            </a:lvl1pPr>
          </a:lstStyle>
          <a:p>
            <a:r>
              <a:rPr lang="en-US"/>
              <a:t>Click icon to add picture</a:t>
            </a:r>
            <a:endParaRPr lang="en-US" dirty="0"/>
          </a:p>
        </p:txBody>
      </p:sp>
      <p:pic>
        <p:nvPicPr>
          <p:cNvPr id="5" name="Picture 4">
            <a:extLst>
              <a:ext uri="{FF2B5EF4-FFF2-40B4-BE49-F238E27FC236}">
                <a16:creationId xmlns:a16="http://schemas.microsoft.com/office/drawing/2014/main" id="{46A787CE-CBDC-594A-8FE8-80257F56D747}"/>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417896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20 2 sec 1 content block + 1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9144000" y="0"/>
            <a:ext cx="9144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C67D3EB3-EC7A-B04C-8936-AD7CBF44EBA0}"/>
              </a:ext>
            </a:extLst>
          </p:cNvPr>
          <p:cNvSpPr>
            <a:spLocks noGrp="1"/>
          </p:cNvSpPr>
          <p:nvPr>
            <p:ph type="title"/>
          </p:nvPr>
        </p:nvSpPr>
        <p:spPr>
          <a:xfrm>
            <a:off x="10055998" y="913886"/>
            <a:ext cx="7315200" cy="1148265"/>
          </a:xfrm>
        </p:spPr>
        <p:txBody>
          <a:bodyPr anchor="t"/>
          <a:lstStyle>
            <a:lvl1pPr algn="l">
              <a:defRPr sz="4400">
                <a:solidFill>
                  <a:schemeClr val="bg1"/>
                </a:solidFill>
                <a:latin typeface="+mj-lt"/>
              </a:defRPr>
            </a:lvl1pPr>
          </a:lstStyle>
          <a:p>
            <a:r>
              <a:rPr lang="en-US"/>
              <a:t>Click to edit Master title style</a:t>
            </a:r>
            <a:endParaRPr lang="en-US" dirty="0"/>
          </a:p>
        </p:txBody>
      </p:sp>
      <p:sp>
        <p:nvSpPr>
          <p:cNvPr id="23" name="Content Placeholder 2">
            <a:extLst>
              <a:ext uri="{FF2B5EF4-FFF2-40B4-BE49-F238E27FC236}">
                <a16:creationId xmlns:a16="http://schemas.microsoft.com/office/drawing/2014/main" id="{858DFA09-7569-C141-B741-85261F77E1EC}"/>
              </a:ext>
            </a:extLst>
          </p:cNvPr>
          <p:cNvSpPr>
            <a:spLocks noGrp="1"/>
          </p:cNvSpPr>
          <p:nvPr>
            <p:ph idx="17"/>
          </p:nvPr>
        </p:nvSpPr>
        <p:spPr>
          <a:xfrm>
            <a:off x="10055998" y="3280524"/>
            <a:ext cx="7315200" cy="6092590"/>
          </a:xfrm>
        </p:spPr>
        <p:txBody>
          <a:bodyPr/>
          <a:lstStyle>
            <a:lvl1pPr algn="l">
              <a:defRPr sz="2800">
                <a:solidFill>
                  <a:schemeClr val="bg1"/>
                </a:solidFill>
              </a:defRPr>
            </a:lvl1pPr>
            <a:lvl2pPr algn="l">
              <a:defRPr sz="2800">
                <a:solidFill>
                  <a:schemeClr val="bg1"/>
                </a:solidFill>
              </a:defRPr>
            </a:lvl2pPr>
            <a:lvl3pPr algn="l">
              <a:defRPr sz="2800">
                <a:solidFill>
                  <a:schemeClr val="bg1"/>
                </a:solidFill>
              </a:defRPr>
            </a:lvl3pPr>
            <a:lvl4pPr>
              <a:buNone/>
              <a:defRPr/>
            </a:lvl4pPr>
          </a:lstStyle>
          <a:p>
            <a:pPr lvl="0"/>
            <a:r>
              <a:rPr lang="en-US"/>
              <a:t>Click to edit Master text styles</a:t>
            </a:r>
          </a:p>
          <a:p>
            <a:pPr lvl="1"/>
            <a:r>
              <a:rPr lang="en-US"/>
              <a:t>Second level</a:t>
            </a:r>
          </a:p>
          <a:p>
            <a:pPr lvl="2"/>
            <a:r>
              <a:rPr lang="en-US"/>
              <a:t>Third level</a:t>
            </a:r>
          </a:p>
        </p:txBody>
      </p:sp>
      <p:sp>
        <p:nvSpPr>
          <p:cNvPr id="25" name="Text Placeholder 22">
            <a:extLst>
              <a:ext uri="{FF2B5EF4-FFF2-40B4-BE49-F238E27FC236}">
                <a16:creationId xmlns:a16="http://schemas.microsoft.com/office/drawing/2014/main" id="{DE827519-CBC1-7342-ADB6-C00F5A404835}"/>
              </a:ext>
            </a:extLst>
          </p:cNvPr>
          <p:cNvSpPr>
            <a:spLocks noGrp="1"/>
          </p:cNvSpPr>
          <p:nvPr>
            <p:ph type="body" sz="quarter" idx="20" hasCustomPrompt="1"/>
          </p:nvPr>
        </p:nvSpPr>
        <p:spPr>
          <a:xfrm>
            <a:off x="10055998" y="2174251"/>
            <a:ext cx="7315200" cy="994173"/>
          </a:xfrm>
        </p:spPr>
        <p:txBody>
          <a:bodyPr anchor="b"/>
          <a:lstStyle>
            <a:lvl1pPr>
              <a:buNone/>
              <a:defRPr sz="3200">
                <a:solidFill>
                  <a:schemeClr val="bg1"/>
                </a:solidFill>
              </a:defRPr>
            </a:lvl1pPr>
          </a:lstStyle>
          <a:p>
            <a:r>
              <a:rPr lang="en-US" dirty="0"/>
              <a:t>Click to edit Master subtitle style</a:t>
            </a:r>
          </a:p>
        </p:txBody>
      </p:sp>
      <p:sp>
        <p:nvSpPr>
          <p:cNvPr id="4" name="Content Placeholder 3">
            <a:extLst>
              <a:ext uri="{FF2B5EF4-FFF2-40B4-BE49-F238E27FC236}">
                <a16:creationId xmlns:a16="http://schemas.microsoft.com/office/drawing/2014/main" id="{9CF15C5B-0A18-D246-8CFD-147481D89EA2}"/>
              </a:ext>
            </a:extLst>
          </p:cNvPr>
          <p:cNvSpPr>
            <a:spLocks noGrp="1"/>
          </p:cNvSpPr>
          <p:nvPr>
            <p:ph sz="quarter" idx="21"/>
          </p:nvPr>
        </p:nvSpPr>
        <p:spPr>
          <a:xfrm>
            <a:off x="0" y="0"/>
            <a:ext cx="9144000" cy="10287000"/>
          </a:xfrm>
          <a:ln>
            <a:noFill/>
          </a:ln>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25871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21 CEO thank you n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66CB7D-CD12-DA4B-AA4F-512F1D74BB40}"/>
              </a:ext>
            </a:extLst>
          </p:cNvPr>
          <p:cNvSpPr/>
          <p:nvPr userDrawn="1"/>
        </p:nvSpPr>
        <p:spPr>
          <a:xfrm>
            <a:off x="0" y="2438400"/>
            <a:ext cx="18288000" cy="541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81D4"/>
              </a:highlight>
            </a:endParaRPr>
          </a:p>
        </p:txBody>
      </p:sp>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cxnSp>
        <p:nvCxnSpPr>
          <p:cNvPr id="11" name="Straight Connector 10">
            <a:extLst>
              <a:ext uri="{FF2B5EF4-FFF2-40B4-BE49-F238E27FC236}">
                <a16:creationId xmlns:a16="http://schemas.microsoft.com/office/drawing/2014/main" id="{5BB402E4-E473-A049-A468-7E8C3F3B9604}"/>
              </a:ext>
            </a:extLst>
          </p:cNvPr>
          <p:cNvCxnSpPr>
            <a:cxnSpLocks/>
          </p:cNvCxnSpPr>
          <p:nvPr userDrawn="1"/>
        </p:nvCxnSpPr>
        <p:spPr>
          <a:xfrm>
            <a:off x="12715875" y="5598908"/>
            <a:ext cx="200025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3CAAAC5B-C61F-9147-9641-5F16DC3256BF}"/>
              </a:ext>
            </a:extLst>
          </p:cNvPr>
          <p:cNvSpPr>
            <a:spLocks noGrp="1"/>
          </p:cNvSpPr>
          <p:nvPr>
            <p:ph type="title"/>
          </p:nvPr>
        </p:nvSpPr>
        <p:spPr>
          <a:xfrm>
            <a:off x="10055998" y="5938048"/>
            <a:ext cx="7315200" cy="864675"/>
          </a:xfrm>
        </p:spPr>
        <p:txBody>
          <a:bodyPr anchor="t"/>
          <a:lstStyle>
            <a:lvl1pPr algn="ctr">
              <a:defRPr sz="3600">
                <a:solidFill>
                  <a:schemeClr val="bg1"/>
                </a:solidFill>
                <a:latin typeface="+mj-lt"/>
              </a:defRPr>
            </a:lvl1pPr>
          </a:lstStyle>
          <a:p>
            <a:r>
              <a:rPr lang="en-US"/>
              <a:t>Click to edit Master title style</a:t>
            </a:r>
            <a:endParaRPr lang="en-US" dirty="0"/>
          </a:p>
        </p:txBody>
      </p:sp>
      <p:sp>
        <p:nvSpPr>
          <p:cNvPr id="19" name="Text Placeholder 22">
            <a:extLst>
              <a:ext uri="{FF2B5EF4-FFF2-40B4-BE49-F238E27FC236}">
                <a16:creationId xmlns:a16="http://schemas.microsoft.com/office/drawing/2014/main" id="{3F6960D3-D21F-AD42-90B1-EE346B1E4265}"/>
              </a:ext>
            </a:extLst>
          </p:cNvPr>
          <p:cNvSpPr>
            <a:spLocks noGrp="1"/>
          </p:cNvSpPr>
          <p:nvPr>
            <p:ph type="body" sz="quarter" idx="20" hasCustomPrompt="1"/>
          </p:nvPr>
        </p:nvSpPr>
        <p:spPr>
          <a:xfrm>
            <a:off x="10055998" y="3416293"/>
            <a:ext cx="7315200" cy="1727201"/>
          </a:xfrm>
        </p:spPr>
        <p:txBody>
          <a:bodyPr anchor="t" anchorCtr="0"/>
          <a:lstStyle>
            <a:lvl1pPr algn="ctr">
              <a:buNone/>
              <a:defRPr sz="2400">
                <a:solidFill>
                  <a:schemeClr val="bg1"/>
                </a:solidFill>
              </a:defRPr>
            </a:lvl1pPr>
          </a:lstStyle>
          <a:p>
            <a:r>
              <a:rPr lang="en-US" dirty="0"/>
              <a:t>Click to edit Master subtitle style</a:t>
            </a:r>
          </a:p>
        </p:txBody>
      </p:sp>
      <p:sp>
        <p:nvSpPr>
          <p:cNvPr id="20" name="Text Placeholder 22">
            <a:extLst>
              <a:ext uri="{FF2B5EF4-FFF2-40B4-BE49-F238E27FC236}">
                <a16:creationId xmlns:a16="http://schemas.microsoft.com/office/drawing/2014/main" id="{DB15E189-97CF-8648-8134-99955C1E8D45}"/>
              </a:ext>
            </a:extLst>
          </p:cNvPr>
          <p:cNvSpPr>
            <a:spLocks noGrp="1"/>
          </p:cNvSpPr>
          <p:nvPr>
            <p:ph type="body" sz="quarter" idx="21" hasCustomPrompt="1"/>
          </p:nvPr>
        </p:nvSpPr>
        <p:spPr>
          <a:xfrm>
            <a:off x="10057672" y="6502806"/>
            <a:ext cx="7315200" cy="994173"/>
          </a:xfrm>
        </p:spPr>
        <p:txBody>
          <a:bodyPr anchor="t" anchorCtr="0"/>
          <a:lstStyle>
            <a:lvl1pPr algn="ctr">
              <a:buNone/>
              <a:defRPr sz="2400">
                <a:solidFill>
                  <a:schemeClr val="bg1"/>
                </a:solidFill>
              </a:defRPr>
            </a:lvl1pPr>
          </a:lstStyle>
          <a:p>
            <a:r>
              <a:rPr lang="en-US" dirty="0"/>
              <a:t>Click to edit Master subtitle style</a:t>
            </a:r>
          </a:p>
        </p:txBody>
      </p:sp>
      <p:sp>
        <p:nvSpPr>
          <p:cNvPr id="21" name="Picture Placeholder 6">
            <a:extLst>
              <a:ext uri="{FF2B5EF4-FFF2-40B4-BE49-F238E27FC236}">
                <a16:creationId xmlns:a16="http://schemas.microsoft.com/office/drawing/2014/main" id="{AEBBD0EC-0184-3E45-8828-EF2FAA0C3C81}"/>
              </a:ext>
            </a:extLst>
          </p:cNvPr>
          <p:cNvSpPr>
            <a:spLocks noGrp="1"/>
          </p:cNvSpPr>
          <p:nvPr>
            <p:ph type="pic" sz="quarter" idx="29"/>
          </p:nvPr>
        </p:nvSpPr>
        <p:spPr>
          <a:xfrm>
            <a:off x="2388259" y="941833"/>
            <a:ext cx="5972176" cy="8403334"/>
          </a:xfrm>
          <a:prstGeom prst="roundRect">
            <a:avLst>
              <a:gd name="adj" fmla="val 2649"/>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424631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22 3 columns w images and text blue bkg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D84E58-EAC1-1842-97F5-26E4D125D146}"/>
              </a:ext>
            </a:extLst>
          </p:cNvPr>
          <p:cNvSpPr/>
          <p:nvPr userDrawn="1"/>
        </p:nvSpPr>
        <p:spPr>
          <a:xfrm>
            <a:off x="0" y="457200"/>
            <a:ext cx="18288000" cy="541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81D4"/>
              </a:highlight>
            </a:endParaRPr>
          </a:p>
        </p:txBody>
      </p:sp>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18" name="Title 1">
            <a:extLst>
              <a:ext uri="{FF2B5EF4-FFF2-40B4-BE49-F238E27FC236}">
                <a16:creationId xmlns:a16="http://schemas.microsoft.com/office/drawing/2014/main" id="{3CAAAC5B-C61F-9147-9641-5F16DC3256BF}"/>
              </a:ext>
            </a:extLst>
          </p:cNvPr>
          <p:cNvSpPr>
            <a:spLocks noGrp="1"/>
          </p:cNvSpPr>
          <p:nvPr>
            <p:ph type="title"/>
          </p:nvPr>
        </p:nvSpPr>
        <p:spPr>
          <a:xfrm>
            <a:off x="11822400" y="6611283"/>
            <a:ext cx="5094000" cy="591331"/>
          </a:xfrm>
        </p:spPr>
        <p:txBody>
          <a:bodyPr anchor="t"/>
          <a:lstStyle>
            <a:lvl1pPr algn="ctr">
              <a:defRPr sz="2800">
                <a:solidFill>
                  <a:schemeClr val="accent1"/>
                </a:solidFill>
                <a:latin typeface="+mj-lt"/>
              </a:defRPr>
            </a:lvl1pPr>
          </a:lstStyle>
          <a:p>
            <a:r>
              <a:rPr lang="en-US"/>
              <a:t>Click to edit Master title style</a:t>
            </a:r>
            <a:endParaRPr lang="en-US" dirty="0"/>
          </a:p>
        </p:txBody>
      </p:sp>
      <p:sp>
        <p:nvSpPr>
          <p:cNvPr id="19" name="Text Placeholder 22">
            <a:extLst>
              <a:ext uri="{FF2B5EF4-FFF2-40B4-BE49-F238E27FC236}">
                <a16:creationId xmlns:a16="http://schemas.microsoft.com/office/drawing/2014/main" id="{3F6960D3-D21F-AD42-90B1-EE346B1E4265}"/>
              </a:ext>
            </a:extLst>
          </p:cNvPr>
          <p:cNvSpPr>
            <a:spLocks noGrp="1"/>
          </p:cNvSpPr>
          <p:nvPr>
            <p:ph type="body" sz="quarter" idx="20" hasCustomPrompt="1"/>
          </p:nvPr>
        </p:nvSpPr>
        <p:spPr>
          <a:xfrm>
            <a:off x="11822400" y="7626980"/>
            <a:ext cx="50940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20" name="Text Placeholder 22">
            <a:extLst>
              <a:ext uri="{FF2B5EF4-FFF2-40B4-BE49-F238E27FC236}">
                <a16:creationId xmlns:a16="http://schemas.microsoft.com/office/drawing/2014/main" id="{DB15E189-97CF-8648-8134-99955C1E8D45}"/>
              </a:ext>
            </a:extLst>
          </p:cNvPr>
          <p:cNvSpPr>
            <a:spLocks noGrp="1"/>
          </p:cNvSpPr>
          <p:nvPr>
            <p:ph type="body" sz="quarter" idx="21" hasCustomPrompt="1"/>
          </p:nvPr>
        </p:nvSpPr>
        <p:spPr>
          <a:xfrm>
            <a:off x="11822400" y="7035366"/>
            <a:ext cx="5094000" cy="591330"/>
          </a:xfrm>
        </p:spPr>
        <p:txBody>
          <a:bodyPr anchor="t" anchorCtr="0"/>
          <a:lstStyle>
            <a:lvl1pPr algn="ctr">
              <a:buNone/>
              <a:defRPr sz="2000">
                <a:solidFill>
                  <a:schemeClr val="tx1"/>
                </a:solidFill>
              </a:defRPr>
            </a:lvl1pPr>
          </a:lstStyle>
          <a:p>
            <a:r>
              <a:rPr lang="en-US" dirty="0"/>
              <a:t>Click to edit Master subtitle style</a:t>
            </a:r>
          </a:p>
        </p:txBody>
      </p:sp>
      <p:sp>
        <p:nvSpPr>
          <p:cNvPr id="17" name="Text Placeholder 22">
            <a:extLst>
              <a:ext uri="{FF2B5EF4-FFF2-40B4-BE49-F238E27FC236}">
                <a16:creationId xmlns:a16="http://schemas.microsoft.com/office/drawing/2014/main" id="{308DAB99-909C-1145-A380-C49C931CAAC5}"/>
              </a:ext>
            </a:extLst>
          </p:cNvPr>
          <p:cNvSpPr>
            <a:spLocks noGrp="1"/>
          </p:cNvSpPr>
          <p:nvPr>
            <p:ph type="body" sz="quarter" idx="22" hasCustomPrompt="1"/>
          </p:nvPr>
        </p:nvSpPr>
        <p:spPr>
          <a:xfrm>
            <a:off x="6597000" y="7626980"/>
            <a:ext cx="50940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21" name="Text Placeholder 22">
            <a:extLst>
              <a:ext uri="{FF2B5EF4-FFF2-40B4-BE49-F238E27FC236}">
                <a16:creationId xmlns:a16="http://schemas.microsoft.com/office/drawing/2014/main" id="{B593AECB-8668-0C48-9B7B-01503369758C}"/>
              </a:ext>
            </a:extLst>
          </p:cNvPr>
          <p:cNvSpPr>
            <a:spLocks noGrp="1"/>
          </p:cNvSpPr>
          <p:nvPr>
            <p:ph type="body" sz="quarter" idx="23" hasCustomPrompt="1"/>
          </p:nvPr>
        </p:nvSpPr>
        <p:spPr>
          <a:xfrm>
            <a:off x="6597000" y="7035366"/>
            <a:ext cx="5094000" cy="591330"/>
          </a:xfrm>
        </p:spPr>
        <p:txBody>
          <a:bodyPr anchor="t" anchorCtr="0"/>
          <a:lstStyle>
            <a:lvl1pPr algn="ctr">
              <a:buNone/>
              <a:defRPr sz="2000">
                <a:solidFill>
                  <a:schemeClr val="tx1"/>
                </a:solidFill>
              </a:defRPr>
            </a:lvl1pPr>
          </a:lstStyle>
          <a:p>
            <a:r>
              <a:rPr lang="en-US" dirty="0"/>
              <a:t>Click to edit Master subtitle style</a:t>
            </a:r>
          </a:p>
        </p:txBody>
      </p:sp>
      <p:sp>
        <p:nvSpPr>
          <p:cNvPr id="28" name="Text Placeholder 22">
            <a:extLst>
              <a:ext uri="{FF2B5EF4-FFF2-40B4-BE49-F238E27FC236}">
                <a16:creationId xmlns:a16="http://schemas.microsoft.com/office/drawing/2014/main" id="{5E060202-C146-144C-9781-2A80B42F627A}"/>
              </a:ext>
            </a:extLst>
          </p:cNvPr>
          <p:cNvSpPr>
            <a:spLocks noGrp="1"/>
          </p:cNvSpPr>
          <p:nvPr>
            <p:ph type="body" sz="quarter" idx="24" hasCustomPrompt="1"/>
          </p:nvPr>
        </p:nvSpPr>
        <p:spPr>
          <a:xfrm>
            <a:off x="6597000" y="6611284"/>
            <a:ext cx="5094000" cy="591330"/>
          </a:xfrm>
        </p:spPr>
        <p:txBody>
          <a:bodyPr anchor="t" anchorCtr="0"/>
          <a:lstStyle>
            <a:lvl1pPr algn="ctr">
              <a:buNone/>
              <a:defRPr sz="2800">
                <a:solidFill>
                  <a:schemeClr val="accent1"/>
                </a:solidFill>
                <a:latin typeface="+mj-lt"/>
              </a:defRPr>
            </a:lvl1pPr>
          </a:lstStyle>
          <a:p>
            <a:r>
              <a:rPr lang="en-US" dirty="0"/>
              <a:t>Click to edit Master title</a:t>
            </a:r>
          </a:p>
        </p:txBody>
      </p:sp>
      <p:sp>
        <p:nvSpPr>
          <p:cNvPr id="29" name="Text Placeholder 22">
            <a:extLst>
              <a:ext uri="{FF2B5EF4-FFF2-40B4-BE49-F238E27FC236}">
                <a16:creationId xmlns:a16="http://schemas.microsoft.com/office/drawing/2014/main" id="{5ECDD932-0805-954A-BFB4-005D13E38619}"/>
              </a:ext>
            </a:extLst>
          </p:cNvPr>
          <p:cNvSpPr>
            <a:spLocks noGrp="1"/>
          </p:cNvSpPr>
          <p:nvPr>
            <p:ph type="body" sz="quarter" idx="25" hasCustomPrompt="1"/>
          </p:nvPr>
        </p:nvSpPr>
        <p:spPr>
          <a:xfrm>
            <a:off x="1371600" y="7626696"/>
            <a:ext cx="50940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30" name="Text Placeholder 22">
            <a:extLst>
              <a:ext uri="{FF2B5EF4-FFF2-40B4-BE49-F238E27FC236}">
                <a16:creationId xmlns:a16="http://schemas.microsoft.com/office/drawing/2014/main" id="{1FC66EED-1DBD-214A-B686-73E5E7C6BD1F}"/>
              </a:ext>
            </a:extLst>
          </p:cNvPr>
          <p:cNvSpPr>
            <a:spLocks noGrp="1"/>
          </p:cNvSpPr>
          <p:nvPr>
            <p:ph type="body" sz="quarter" idx="26" hasCustomPrompt="1"/>
          </p:nvPr>
        </p:nvSpPr>
        <p:spPr>
          <a:xfrm>
            <a:off x="1371600" y="7035082"/>
            <a:ext cx="5094000" cy="591330"/>
          </a:xfrm>
        </p:spPr>
        <p:txBody>
          <a:bodyPr anchor="t" anchorCtr="0"/>
          <a:lstStyle>
            <a:lvl1pPr algn="ctr">
              <a:buNone/>
              <a:defRPr sz="2000">
                <a:solidFill>
                  <a:schemeClr val="tx1"/>
                </a:solidFill>
              </a:defRPr>
            </a:lvl1pPr>
          </a:lstStyle>
          <a:p>
            <a:r>
              <a:rPr lang="en-US" dirty="0"/>
              <a:t>Click to edit Master subtitle style</a:t>
            </a:r>
          </a:p>
        </p:txBody>
      </p:sp>
      <p:sp>
        <p:nvSpPr>
          <p:cNvPr id="31" name="Text Placeholder 22">
            <a:extLst>
              <a:ext uri="{FF2B5EF4-FFF2-40B4-BE49-F238E27FC236}">
                <a16:creationId xmlns:a16="http://schemas.microsoft.com/office/drawing/2014/main" id="{57439EB6-4681-AE4F-82C0-759D34F33FD2}"/>
              </a:ext>
            </a:extLst>
          </p:cNvPr>
          <p:cNvSpPr>
            <a:spLocks noGrp="1"/>
          </p:cNvSpPr>
          <p:nvPr>
            <p:ph type="body" sz="quarter" idx="27" hasCustomPrompt="1"/>
          </p:nvPr>
        </p:nvSpPr>
        <p:spPr>
          <a:xfrm>
            <a:off x="1371600" y="6611000"/>
            <a:ext cx="5094000" cy="591330"/>
          </a:xfrm>
        </p:spPr>
        <p:txBody>
          <a:bodyPr anchor="t" anchorCtr="0"/>
          <a:lstStyle>
            <a:lvl1pPr algn="ctr">
              <a:buNone/>
              <a:defRPr sz="2800">
                <a:solidFill>
                  <a:schemeClr val="accent1"/>
                </a:solidFill>
                <a:latin typeface="+mj-lt"/>
              </a:defRPr>
            </a:lvl1pPr>
          </a:lstStyle>
          <a:p>
            <a:r>
              <a:rPr lang="en-US" dirty="0"/>
              <a:t>Click to edit Master title</a:t>
            </a:r>
          </a:p>
        </p:txBody>
      </p:sp>
      <p:sp>
        <p:nvSpPr>
          <p:cNvPr id="33" name="Picture Placeholder 6">
            <a:extLst>
              <a:ext uri="{FF2B5EF4-FFF2-40B4-BE49-F238E27FC236}">
                <a16:creationId xmlns:a16="http://schemas.microsoft.com/office/drawing/2014/main" id="{EB2C4F3F-F2DA-1941-893B-E8CC32C3692C}"/>
              </a:ext>
            </a:extLst>
          </p:cNvPr>
          <p:cNvSpPr>
            <a:spLocks noGrp="1"/>
          </p:cNvSpPr>
          <p:nvPr>
            <p:ph type="pic" sz="quarter" idx="29"/>
          </p:nvPr>
        </p:nvSpPr>
        <p:spPr>
          <a:xfrm>
            <a:off x="1371600" y="1371600"/>
            <a:ext cx="5093208" cy="5001768"/>
          </a:xfrm>
          <a:prstGeom prst="roundRect">
            <a:avLst>
              <a:gd name="adj" fmla="val 2926"/>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35" name="Picture Placeholder 6">
            <a:extLst>
              <a:ext uri="{FF2B5EF4-FFF2-40B4-BE49-F238E27FC236}">
                <a16:creationId xmlns:a16="http://schemas.microsoft.com/office/drawing/2014/main" id="{6AF56C5C-17B1-FD45-BA8F-26F5873BE16A}"/>
              </a:ext>
            </a:extLst>
          </p:cNvPr>
          <p:cNvSpPr>
            <a:spLocks noGrp="1"/>
          </p:cNvSpPr>
          <p:nvPr>
            <p:ph type="pic" sz="quarter" idx="30"/>
          </p:nvPr>
        </p:nvSpPr>
        <p:spPr>
          <a:xfrm>
            <a:off x="6597000" y="1371600"/>
            <a:ext cx="5093208" cy="5001768"/>
          </a:xfrm>
          <a:prstGeom prst="roundRect">
            <a:avLst>
              <a:gd name="adj" fmla="val 2926"/>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36" name="Picture Placeholder 6">
            <a:extLst>
              <a:ext uri="{FF2B5EF4-FFF2-40B4-BE49-F238E27FC236}">
                <a16:creationId xmlns:a16="http://schemas.microsoft.com/office/drawing/2014/main" id="{3E23B61A-939D-864E-9974-CE31A80AAAE9}"/>
              </a:ext>
            </a:extLst>
          </p:cNvPr>
          <p:cNvSpPr>
            <a:spLocks noGrp="1"/>
          </p:cNvSpPr>
          <p:nvPr>
            <p:ph type="pic" sz="quarter" idx="31"/>
          </p:nvPr>
        </p:nvSpPr>
        <p:spPr>
          <a:xfrm>
            <a:off x="11823192" y="1371600"/>
            <a:ext cx="5093208" cy="5001768"/>
          </a:xfrm>
          <a:prstGeom prst="roundRect">
            <a:avLst>
              <a:gd name="adj" fmla="val 2926"/>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232149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23 header + 3 columns w images &amp;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18" name="Title 1">
            <a:extLst>
              <a:ext uri="{FF2B5EF4-FFF2-40B4-BE49-F238E27FC236}">
                <a16:creationId xmlns:a16="http://schemas.microsoft.com/office/drawing/2014/main" id="{3CAAAC5B-C61F-9147-9641-5F16DC3256BF}"/>
              </a:ext>
            </a:extLst>
          </p:cNvPr>
          <p:cNvSpPr>
            <a:spLocks noGrp="1"/>
          </p:cNvSpPr>
          <p:nvPr>
            <p:ph type="title"/>
          </p:nvPr>
        </p:nvSpPr>
        <p:spPr>
          <a:xfrm>
            <a:off x="11822400" y="6611283"/>
            <a:ext cx="5094000" cy="591331"/>
          </a:xfrm>
        </p:spPr>
        <p:txBody>
          <a:bodyPr anchor="t"/>
          <a:lstStyle>
            <a:lvl1pPr algn="ctr">
              <a:defRPr sz="2800">
                <a:solidFill>
                  <a:schemeClr val="accent1"/>
                </a:solidFill>
                <a:latin typeface="+mj-lt"/>
              </a:defRPr>
            </a:lvl1pPr>
          </a:lstStyle>
          <a:p>
            <a:r>
              <a:rPr lang="en-US"/>
              <a:t>Click to edit Master title style</a:t>
            </a:r>
            <a:endParaRPr lang="en-US" dirty="0"/>
          </a:p>
        </p:txBody>
      </p:sp>
      <p:sp>
        <p:nvSpPr>
          <p:cNvPr id="19" name="Text Placeholder 22">
            <a:extLst>
              <a:ext uri="{FF2B5EF4-FFF2-40B4-BE49-F238E27FC236}">
                <a16:creationId xmlns:a16="http://schemas.microsoft.com/office/drawing/2014/main" id="{3F6960D3-D21F-AD42-90B1-EE346B1E4265}"/>
              </a:ext>
            </a:extLst>
          </p:cNvPr>
          <p:cNvSpPr>
            <a:spLocks noGrp="1"/>
          </p:cNvSpPr>
          <p:nvPr>
            <p:ph type="body" sz="quarter" idx="20" hasCustomPrompt="1"/>
          </p:nvPr>
        </p:nvSpPr>
        <p:spPr>
          <a:xfrm>
            <a:off x="11822400" y="7626980"/>
            <a:ext cx="50940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20" name="Text Placeholder 22">
            <a:extLst>
              <a:ext uri="{FF2B5EF4-FFF2-40B4-BE49-F238E27FC236}">
                <a16:creationId xmlns:a16="http://schemas.microsoft.com/office/drawing/2014/main" id="{DB15E189-97CF-8648-8134-99955C1E8D45}"/>
              </a:ext>
            </a:extLst>
          </p:cNvPr>
          <p:cNvSpPr>
            <a:spLocks noGrp="1"/>
          </p:cNvSpPr>
          <p:nvPr>
            <p:ph type="body" sz="quarter" idx="21" hasCustomPrompt="1"/>
          </p:nvPr>
        </p:nvSpPr>
        <p:spPr>
          <a:xfrm>
            <a:off x="11822400" y="7035366"/>
            <a:ext cx="5094000" cy="591330"/>
          </a:xfrm>
        </p:spPr>
        <p:txBody>
          <a:bodyPr anchor="t" anchorCtr="0"/>
          <a:lstStyle>
            <a:lvl1pPr algn="ctr">
              <a:buNone/>
              <a:defRPr sz="2000">
                <a:solidFill>
                  <a:schemeClr val="tx1"/>
                </a:solidFill>
              </a:defRPr>
            </a:lvl1pPr>
          </a:lstStyle>
          <a:p>
            <a:r>
              <a:rPr lang="en-US" dirty="0"/>
              <a:t>Click to edit Master subtitle style</a:t>
            </a:r>
          </a:p>
        </p:txBody>
      </p:sp>
      <p:sp>
        <p:nvSpPr>
          <p:cNvPr id="17" name="Text Placeholder 22">
            <a:extLst>
              <a:ext uri="{FF2B5EF4-FFF2-40B4-BE49-F238E27FC236}">
                <a16:creationId xmlns:a16="http://schemas.microsoft.com/office/drawing/2014/main" id="{308DAB99-909C-1145-A380-C49C931CAAC5}"/>
              </a:ext>
            </a:extLst>
          </p:cNvPr>
          <p:cNvSpPr>
            <a:spLocks noGrp="1"/>
          </p:cNvSpPr>
          <p:nvPr>
            <p:ph type="body" sz="quarter" idx="22" hasCustomPrompt="1"/>
          </p:nvPr>
        </p:nvSpPr>
        <p:spPr>
          <a:xfrm>
            <a:off x="6597000" y="7626980"/>
            <a:ext cx="50940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21" name="Text Placeholder 22">
            <a:extLst>
              <a:ext uri="{FF2B5EF4-FFF2-40B4-BE49-F238E27FC236}">
                <a16:creationId xmlns:a16="http://schemas.microsoft.com/office/drawing/2014/main" id="{B593AECB-8668-0C48-9B7B-01503369758C}"/>
              </a:ext>
            </a:extLst>
          </p:cNvPr>
          <p:cNvSpPr>
            <a:spLocks noGrp="1"/>
          </p:cNvSpPr>
          <p:nvPr>
            <p:ph type="body" sz="quarter" idx="23" hasCustomPrompt="1"/>
          </p:nvPr>
        </p:nvSpPr>
        <p:spPr>
          <a:xfrm>
            <a:off x="6597000" y="7035366"/>
            <a:ext cx="5094000" cy="591330"/>
          </a:xfrm>
        </p:spPr>
        <p:txBody>
          <a:bodyPr anchor="t" anchorCtr="0"/>
          <a:lstStyle>
            <a:lvl1pPr algn="ctr">
              <a:buNone/>
              <a:defRPr sz="2000">
                <a:solidFill>
                  <a:schemeClr val="tx1"/>
                </a:solidFill>
              </a:defRPr>
            </a:lvl1pPr>
          </a:lstStyle>
          <a:p>
            <a:r>
              <a:rPr lang="en-US" dirty="0"/>
              <a:t>Click to edit Master subtitle style</a:t>
            </a:r>
          </a:p>
        </p:txBody>
      </p:sp>
      <p:sp>
        <p:nvSpPr>
          <p:cNvPr id="28" name="Text Placeholder 22">
            <a:extLst>
              <a:ext uri="{FF2B5EF4-FFF2-40B4-BE49-F238E27FC236}">
                <a16:creationId xmlns:a16="http://schemas.microsoft.com/office/drawing/2014/main" id="{5E060202-C146-144C-9781-2A80B42F627A}"/>
              </a:ext>
            </a:extLst>
          </p:cNvPr>
          <p:cNvSpPr>
            <a:spLocks noGrp="1"/>
          </p:cNvSpPr>
          <p:nvPr>
            <p:ph type="body" sz="quarter" idx="24" hasCustomPrompt="1"/>
          </p:nvPr>
        </p:nvSpPr>
        <p:spPr>
          <a:xfrm>
            <a:off x="6597000" y="6611284"/>
            <a:ext cx="5094000" cy="591330"/>
          </a:xfrm>
        </p:spPr>
        <p:txBody>
          <a:bodyPr anchor="t" anchorCtr="0"/>
          <a:lstStyle>
            <a:lvl1pPr algn="ctr">
              <a:buNone/>
              <a:defRPr sz="2800">
                <a:solidFill>
                  <a:schemeClr val="accent1"/>
                </a:solidFill>
                <a:latin typeface="+mj-lt"/>
              </a:defRPr>
            </a:lvl1pPr>
          </a:lstStyle>
          <a:p>
            <a:r>
              <a:rPr lang="en-US" dirty="0"/>
              <a:t>Click to edit Master title</a:t>
            </a:r>
          </a:p>
        </p:txBody>
      </p:sp>
      <p:sp>
        <p:nvSpPr>
          <p:cNvPr id="29" name="Text Placeholder 22">
            <a:extLst>
              <a:ext uri="{FF2B5EF4-FFF2-40B4-BE49-F238E27FC236}">
                <a16:creationId xmlns:a16="http://schemas.microsoft.com/office/drawing/2014/main" id="{5ECDD932-0805-954A-BFB4-005D13E38619}"/>
              </a:ext>
            </a:extLst>
          </p:cNvPr>
          <p:cNvSpPr>
            <a:spLocks noGrp="1"/>
          </p:cNvSpPr>
          <p:nvPr>
            <p:ph type="body" sz="quarter" idx="25" hasCustomPrompt="1"/>
          </p:nvPr>
        </p:nvSpPr>
        <p:spPr>
          <a:xfrm>
            <a:off x="1371600" y="7626696"/>
            <a:ext cx="50940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30" name="Text Placeholder 22">
            <a:extLst>
              <a:ext uri="{FF2B5EF4-FFF2-40B4-BE49-F238E27FC236}">
                <a16:creationId xmlns:a16="http://schemas.microsoft.com/office/drawing/2014/main" id="{1FC66EED-1DBD-214A-B686-73E5E7C6BD1F}"/>
              </a:ext>
            </a:extLst>
          </p:cNvPr>
          <p:cNvSpPr>
            <a:spLocks noGrp="1"/>
          </p:cNvSpPr>
          <p:nvPr>
            <p:ph type="body" sz="quarter" idx="26" hasCustomPrompt="1"/>
          </p:nvPr>
        </p:nvSpPr>
        <p:spPr>
          <a:xfrm>
            <a:off x="1371600" y="7035082"/>
            <a:ext cx="5094000" cy="591330"/>
          </a:xfrm>
        </p:spPr>
        <p:txBody>
          <a:bodyPr anchor="t" anchorCtr="0"/>
          <a:lstStyle>
            <a:lvl1pPr algn="ctr">
              <a:buNone/>
              <a:defRPr sz="2000">
                <a:solidFill>
                  <a:schemeClr val="tx1"/>
                </a:solidFill>
              </a:defRPr>
            </a:lvl1pPr>
          </a:lstStyle>
          <a:p>
            <a:r>
              <a:rPr lang="en-US" dirty="0"/>
              <a:t>Click to edit Master subtitle style</a:t>
            </a:r>
          </a:p>
        </p:txBody>
      </p:sp>
      <p:sp>
        <p:nvSpPr>
          <p:cNvPr id="31" name="Text Placeholder 22">
            <a:extLst>
              <a:ext uri="{FF2B5EF4-FFF2-40B4-BE49-F238E27FC236}">
                <a16:creationId xmlns:a16="http://schemas.microsoft.com/office/drawing/2014/main" id="{57439EB6-4681-AE4F-82C0-759D34F33FD2}"/>
              </a:ext>
            </a:extLst>
          </p:cNvPr>
          <p:cNvSpPr>
            <a:spLocks noGrp="1"/>
          </p:cNvSpPr>
          <p:nvPr>
            <p:ph type="body" sz="quarter" idx="27" hasCustomPrompt="1"/>
          </p:nvPr>
        </p:nvSpPr>
        <p:spPr>
          <a:xfrm>
            <a:off x="1371600" y="6611000"/>
            <a:ext cx="5094000" cy="591330"/>
          </a:xfrm>
        </p:spPr>
        <p:txBody>
          <a:bodyPr anchor="t" anchorCtr="0"/>
          <a:lstStyle>
            <a:lvl1pPr algn="ctr">
              <a:buNone/>
              <a:defRPr sz="2800">
                <a:solidFill>
                  <a:schemeClr val="accent1"/>
                </a:solidFill>
                <a:latin typeface="+mj-lt"/>
              </a:defRPr>
            </a:lvl1pPr>
          </a:lstStyle>
          <a:p>
            <a:r>
              <a:rPr lang="en-US" dirty="0"/>
              <a:t>Click to edit Master title</a:t>
            </a:r>
          </a:p>
        </p:txBody>
      </p:sp>
      <p:sp>
        <p:nvSpPr>
          <p:cNvPr id="16" name="Rectangle 15">
            <a:extLst>
              <a:ext uri="{FF2B5EF4-FFF2-40B4-BE49-F238E27FC236}">
                <a16:creationId xmlns:a16="http://schemas.microsoft.com/office/drawing/2014/main" id="{925B2348-0267-224E-89F6-9A3002AC66B6}"/>
              </a:ext>
            </a:extLst>
          </p:cNvPr>
          <p:cNvSpPr/>
          <p:nvPr userDrawn="1"/>
        </p:nvSpPr>
        <p:spPr>
          <a:xfrm>
            <a:off x="0" y="0"/>
            <a:ext cx="1828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13A642E3-E2C5-4542-AF97-28C5C93D2E79}"/>
              </a:ext>
            </a:extLst>
          </p:cNvPr>
          <p:cNvSpPr>
            <a:spLocks noGrp="1"/>
          </p:cNvSpPr>
          <p:nvPr>
            <p:ph type="pic" sz="quarter" idx="29"/>
          </p:nvPr>
        </p:nvSpPr>
        <p:spPr>
          <a:xfrm>
            <a:off x="2318400" y="3278400"/>
            <a:ext cx="3200400" cy="32004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32" name="Picture Placeholder 6">
            <a:extLst>
              <a:ext uri="{FF2B5EF4-FFF2-40B4-BE49-F238E27FC236}">
                <a16:creationId xmlns:a16="http://schemas.microsoft.com/office/drawing/2014/main" id="{990D64E7-FA7F-904E-B0DA-5CED031CE30C}"/>
              </a:ext>
            </a:extLst>
          </p:cNvPr>
          <p:cNvSpPr>
            <a:spLocks noGrp="1"/>
          </p:cNvSpPr>
          <p:nvPr>
            <p:ph type="pic" sz="quarter" idx="30"/>
          </p:nvPr>
        </p:nvSpPr>
        <p:spPr>
          <a:xfrm>
            <a:off x="7543798" y="3278400"/>
            <a:ext cx="3200400" cy="32004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33" name="Picture Placeholder 6">
            <a:extLst>
              <a:ext uri="{FF2B5EF4-FFF2-40B4-BE49-F238E27FC236}">
                <a16:creationId xmlns:a16="http://schemas.microsoft.com/office/drawing/2014/main" id="{4D481DD6-4822-FF4C-872B-F5B20A3BE2C8}"/>
              </a:ext>
            </a:extLst>
          </p:cNvPr>
          <p:cNvSpPr>
            <a:spLocks noGrp="1"/>
          </p:cNvSpPr>
          <p:nvPr>
            <p:ph type="pic" sz="quarter" idx="31"/>
          </p:nvPr>
        </p:nvSpPr>
        <p:spPr>
          <a:xfrm>
            <a:off x="12769196" y="3278400"/>
            <a:ext cx="3200400" cy="32004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34" name="Text Placeholder 22">
            <a:extLst>
              <a:ext uri="{FF2B5EF4-FFF2-40B4-BE49-F238E27FC236}">
                <a16:creationId xmlns:a16="http://schemas.microsoft.com/office/drawing/2014/main" id="{7F9324B5-ACFB-B14E-89C0-D17A5B1EB2AA}"/>
              </a:ext>
            </a:extLst>
          </p:cNvPr>
          <p:cNvSpPr>
            <a:spLocks noGrp="1"/>
          </p:cNvSpPr>
          <p:nvPr>
            <p:ph type="body" sz="quarter" idx="32" hasCustomPrompt="1"/>
          </p:nvPr>
        </p:nvSpPr>
        <p:spPr>
          <a:xfrm>
            <a:off x="5014127" y="1327389"/>
            <a:ext cx="8259746" cy="766720"/>
          </a:xfrm>
        </p:spPr>
        <p:txBody>
          <a:bodyPr anchor="t" anchorCtr="0"/>
          <a:lstStyle>
            <a:lvl1pPr algn="ctr">
              <a:buNone/>
              <a:defRPr sz="4400">
                <a:solidFill>
                  <a:schemeClr val="bg1"/>
                </a:solidFill>
                <a:latin typeface="+mj-lt"/>
              </a:defRPr>
            </a:lvl1pPr>
          </a:lstStyle>
          <a:p>
            <a:r>
              <a:rPr lang="en-US" dirty="0"/>
              <a:t>Click to edit Master title</a:t>
            </a:r>
          </a:p>
        </p:txBody>
      </p:sp>
      <p:sp>
        <p:nvSpPr>
          <p:cNvPr id="35" name="Text Placeholder 22">
            <a:extLst>
              <a:ext uri="{FF2B5EF4-FFF2-40B4-BE49-F238E27FC236}">
                <a16:creationId xmlns:a16="http://schemas.microsoft.com/office/drawing/2014/main" id="{009BAA25-94B2-C14F-8BC9-41F2DA86E564}"/>
              </a:ext>
            </a:extLst>
          </p:cNvPr>
          <p:cNvSpPr>
            <a:spLocks noGrp="1"/>
          </p:cNvSpPr>
          <p:nvPr>
            <p:ph type="body" sz="quarter" idx="33" hasCustomPrompt="1"/>
          </p:nvPr>
        </p:nvSpPr>
        <p:spPr>
          <a:xfrm>
            <a:off x="5014127" y="2161806"/>
            <a:ext cx="8259746" cy="1727201"/>
          </a:xfrm>
        </p:spPr>
        <p:txBody>
          <a:bodyPr anchor="t" anchorCtr="0"/>
          <a:lstStyle>
            <a:lvl1pPr algn="ctr">
              <a:buNone/>
              <a:defRPr sz="280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366916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24 3 columns w images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18" name="Title 1">
            <a:extLst>
              <a:ext uri="{FF2B5EF4-FFF2-40B4-BE49-F238E27FC236}">
                <a16:creationId xmlns:a16="http://schemas.microsoft.com/office/drawing/2014/main" id="{3CAAAC5B-C61F-9147-9641-5F16DC3256BF}"/>
              </a:ext>
            </a:extLst>
          </p:cNvPr>
          <p:cNvSpPr>
            <a:spLocks noGrp="1"/>
          </p:cNvSpPr>
          <p:nvPr>
            <p:ph type="title"/>
          </p:nvPr>
        </p:nvSpPr>
        <p:spPr>
          <a:xfrm>
            <a:off x="12630779" y="5114080"/>
            <a:ext cx="4114800" cy="591331"/>
          </a:xfrm>
        </p:spPr>
        <p:txBody>
          <a:bodyPr anchor="b" anchorCtr="0"/>
          <a:lstStyle>
            <a:lvl1pPr algn="ctr">
              <a:defRPr sz="2800">
                <a:solidFill>
                  <a:schemeClr val="tx1"/>
                </a:solidFill>
                <a:latin typeface="+mj-lt"/>
              </a:defRPr>
            </a:lvl1pPr>
          </a:lstStyle>
          <a:p>
            <a:r>
              <a:rPr lang="en-US"/>
              <a:t>Click to edit Master title style</a:t>
            </a:r>
            <a:endParaRPr lang="en-US" dirty="0"/>
          </a:p>
        </p:txBody>
      </p:sp>
      <p:sp>
        <p:nvSpPr>
          <p:cNvPr id="19" name="Text Placeholder 22">
            <a:extLst>
              <a:ext uri="{FF2B5EF4-FFF2-40B4-BE49-F238E27FC236}">
                <a16:creationId xmlns:a16="http://schemas.microsoft.com/office/drawing/2014/main" id="{3F6960D3-D21F-AD42-90B1-EE346B1E4265}"/>
              </a:ext>
            </a:extLst>
          </p:cNvPr>
          <p:cNvSpPr>
            <a:spLocks noGrp="1"/>
          </p:cNvSpPr>
          <p:nvPr>
            <p:ph type="body" sz="quarter" idx="20" hasCustomPrompt="1"/>
          </p:nvPr>
        </p:nvSpPr>
        <p:spPr>
          <a:xfrm>
            <a:off x="12630779" y="5868522"/>
            <a:ext cx="4114800" cy="2286000"/>
          </a:xfrm>
        </p:spPr>
        <p:txBody>
          <a:bodyPr anchor="t" anchorCtr="0"/>
          <a:lstStyle>
            <a:lvl1pPr algn="ctr">
              <a:buNone/>
              <a:defRPr sz="1800">
                <a:solidFill>
                  <a:schemeClr val="tx2"/>
                </a:solidFill>
              </a:defRPr>
            </a:lvl1pPr>
          </a:lstStyle>
          <a:p>
            <a:r>
              <a:rPr lang="en-US" dirty="0"/>
              <a:t>Click to edit Master subtitle style</a:t>
            </a:r>
          </a:p>
        </p:txBody>
      </p:sp>
      <p:sp>
        <p:nvSpPr>
          <p:cNvPr id="17" name="Text Placeholder 22">
            <a:extLst>
              <a:ext uri="{FF2B5EF4-FFF2-40B4-BE49-F238E27FC236}">
                <a16:creationId xmlns:a16="http://schemas.microsoft.com/office/drawing/2014/main" id="{308DAB99-909C-1145-A380-C49C931CAAC5}"/>
              </a:ext>
            </a:extLst>
          </p:cNvPr>
          <p:cNvSpPr>
            <a:spLocks noGrp="1"/>
          </p:cNvSpPr>
          <p:nvPr>
            <p:ph type="body" sz="quarter" idx="22" hasCustomPrompt="1"/>
          </p:nvPr>
        </p:nvSpPr>
        <p:spPr>
          <a:xfrm>
            <a:off x="7086600" y="5868522"/>
            <a:ext cx="4114800" cy="2286000"/>
          </a:xfrm>
        </p:spPr>
        <p:txBody>
          <a:bodyPr anchor="t" anchorCtr="0"/>
          <a:lstStyle>
            <a:lvl1pPr algn="ctr">
              <a:buNone/>
              <a:defRPr sz="1800">
                <a:solidFill>
                  <a:schemeClr val="tx2"/>
                </a:solidFill>
              </a:defRPr>
            </a:lvl1pPr>
          </a:lstStyle>
          <a:p>
            <a:r>
              <a:rPr lang="en-US" dirty="0"/>
              <a:t>Click to edit Master subtitle style</a:t>
            </a:r>
          </a:p>
        </p:txBody>
      </p:sp>
      <p:sp>
        <p:nvSpPr>
          <p:cNvPr id="28" name="Text Placeholder 22">
            <a:extLst>
              <a:ext uri="{FF2B5EF4-FFF2-40B4-BE49-F238E27FC236}">
                <a16:creationId xmlns:a16="http://schemas.microsoft.com/office/drawing/2014/main" id="{5E060202-C146-144C-9781-2A80B42F627A}"/>
              </a:ext>
            </a:extLst>
          </p:cNvPr>
          <p:cNvSpPr>
            <a:spLocks noGrp="1"/>
          </p:cNvSpPr>
          <p:nvPr>
            <p:ph type="body" sz="quarter" idx="24" hasCustomPrompt="1"/>
          </p:nvPr>
        </p:nvSpPr>
        <p:spPr>
          <a:xfrm>
            <a:off x="7086600" y="5114081"/>
            <a:ext cx="4114800" cy="591330"/>
          </a:xfrm>
        </p:spPr>
        <p:txBody>
          <a:bodyPr anchor="b" anchorCtr="0"/>
          <a:lstStyle>
            <a:lvl1pPr algn="ctr">
              <a:buNone/>
              <a:defRPr sz="2800">
                <a:solidFill>
                  <a:schemeClr val="tx1"/>
                </a:solidFill>
                <a:latin typeface="+mj-lt"/>
              </a:defRPr>
            </a:lvl1pPr>
          </a:lstStyle>
          <a:p>
            <a:r>
              <a:rPr lang="en-US" dirty="0"/>
              <a:t>Click to edit Master title</a:t>
            </a:r>
          </a:p>
        </p:txBody>
      </p:sp>
      <p:sp>
        <p:nvSpPr>
          <p:cNvPr id="29" name="Text Placeholder 22">
            <a:extLst>
              <a:ext uri="{FF2B5EF4-FFF2-40B4-BE49-F238E27FC236}">
                <a16:creationId xmlns:a16="http://schemas.microsoft.com/office/drawing/2014/main" id="{5ECDD932-0805-954A-BFB4-005D13E38619}"/>
              </a:ext>
            </a:extLst>
          </p:cNvPr>
          <p:cNvSpPr>
            <a:spLocks noGrp="1"/>
          </p:cNvSpPr>
          <p:nvPr>
            <p:ph type="body" sz="quarter" idx="25" hasCustomPrompt="1"/>
          </p:nvPr>
        </p:nvSpPr>
        <p:spPr>
          <a:xfrm>
            <a:off x="1542421" y="5868238"/>
            <a:ext cx="4114800" cy="2286000"/>
          </a:xfrm>
        </p:spPr>
        <p:txBody>
          <a:bodyPr anchor="t" anchorCtr="0"/>
          <a:lstStyle>
            <a:lvl1pPr algn="ctr">
              <a:buNone/>
              <a:defRPr sz="1800">
                <a:solidFill>
                  <a:schemeClr val="tx2"/>
                </a:solidFill>
              </a:defRPr>
            </a:lvl1pPr>
          </a:lstStyle>
          <a:p>
            <a:r>
              <a:rPr lang="en-US" dirty="0"/>
              <a:t>Click to edit Master subtitle style</a:t>
            </a:r>
          </a:p>
        </p:txBody>
      </p:sp>
      <p:sp>
        <p:nvSpPr>
          <p:cNvPr id="31" name="Text Placeholder 22">
            <a:extLst>
              <a:ext uri="{FF2B5EF4-FFF2-40B4-BE49-F238E27FC236}">
                <a16:creationId xmlns:a16="http://schemas.microsoft.com/office/drawing/2014/main" id="{57439EB6-4681-AE4F-82C0-759D34F33FD2}"/>
              </a:ext>
            </a:extLst>
          </p:cNvPr>
          <p:cNvSpPr>
            <a:spLocks noGrp="1"/>
          </p:cNvSpPr>
          <p:nvPr>
            <p:ph type="body" sz="quarter" idx="27" hasCustomPrompt="1"/>
          </p:nvPr>
        </p:nvSpPr>
        <p:spPr>
          <a:xfrm>
            <a:off x="1542421" y="5113797"/>
            <a:ext cx="4114800" cy="591330"/>
          </a:xfrm>
        </p:spPr>
        <p:txBody>
          <a:bodyPr anchor="b" anchorCtr="0"/>
          <a:lstStyle>
            <a:lvl1pPr algn="ctr">
              <a:buNone/>
              <a:defRPr sz="2800">
                <a:solidFill>
                  <a:schemeClr val="tx1"/>
                </a:solidFill>
                <a:latin typeface="+mj-lt"/>
              </a:defRPr>
            </a:lvl1pPr>
          </a:lstStyle>
          <a:p>
            <a:r>
              <a:rPr lang="en-US" dirty="0"/>
              <a:t>Click to edit Master title</a:t>
            </a:r>
          </a:p>
        </p:txBody>
      </p:sp>
      <p:sp>
        <p:nvSpPr>
          <p:cNvPr id="7" name="Picture Placeholder 6">
            <a:extLst>
              <a:ext uri="{FF2B5EF4-FFF2-40B4-BE49-F238E27FC236}">
                <a16:creationId xmlns:a16="http://schemas.microsoft.com/office/drawing/2014/main" id="{13A642E3-E2C5-4542-AF97-28C5C93D2E79}"/>
              </a:ext>
            </a:extLst>
          </p:cNvPr>
          <p:cNvSpPr>
            <a:spLocks noGrp="1"/>
          </p:cNvSpPr>
          <p:nvPr>
            <p:ph type="pic" sz="quarter" idx="29"/>
          </p:nvPr>
        </p:nvSpPr>
        <p:spPr>
          <a:xfrm>
            <a:off x="2026997" y="1519943"/>
            <a:ext cx="3200400" cy="32004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32" name="Picture Placeholder 6">
            <a:extLst>
              <a:ext uri="{FF2B5EF4-FFF2-40B4-BE49-F238E27FC236}">
                <a16:creationId xmlns:a16="http://schemas.microsoft.com/office/drawing/2014/main" id="{990D64E7-FA7F-904E-B0DA-5CED031CE30C}"/>
              </a:ext>
            </a:extLst>
          </p:cNvPr>
          <p:cNvSpPr>
            <a:spLocks noGrp="1"/>
          </p:cNvSpPr>
          <p:nvPr>
            <p:ph type="pic" sz="quarter" idx="30"/>
          </p:nvPr>
        </p:nvSpPr>
        <p:spPr>
          <a:xfrm>
            <a:off x="7543798" y="1519943"/>
            <a:ext cx="3200400" cy="32004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33" name="Picture Placeholder 6">
            <a:extLst>
              <a:ext uri="{FF2B5EF4-FFF2-40B4-BE49-F238E27FC236}">
                <a16:creationId xmlns:a16="http://schemas.microsoft.com/office/drawing/2014/main" id="{4D481DD6-4822-FF4C-872B-F5B20A3BE2C8}"/>
              </a:ext>
            </a:extLst>
          </p:cNvPr>
          <p:cNvSpPr>
            <a:spLocks noGrp="1"/>
          </p:cNvSpPr>
          <p:nvPr>
            <p:ph type="pic" sz="quarter" idx="31"/>
          </p:nvPr>
        </p:nvSpPr>
        <p:spPr>
          <a:xfrm>
            <a:off x="13080685" y="1519943"/>
            <a:ext cx="3200400" cy="32004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365005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25 3 column w titl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18" name="Title 1">
            <a:extLst>
              <a:ext uri="{FF2B5EF4-FFF2-40B4-BE49-F238E27FC236}">
                <a16:creationId xmlns:a16="http://schemas.microsoft.com/office/drawing/2014/main" id="{3CAAAC5B-C61F-9147-9641-5F16DC3256BF}"/>
              </a:ext>
            </a:extLst>
          </p:cNvPr>
          <p:cNvSpPr>
            <a:spLocks noGrp="1"/>
          </p:cNvSpPr>
          <p:nvPr>
            <p:ph type="title"/>
          </p:nvPr>
        </p:nvSpPr>
        <p:spPr>
          <a:xfrm>
            <a:off x="12630779" y="2742669"/>
            <a:ext cx="4114800" cy="591331"/>
          </a:xfrm>
        </p:spPr>
        <p:txBody>
          <a:bodyPr anchor="b" anchorCtr="0"/>
          <a:lstStyle>
            <a:lvl1pPr algn="ctr">
              <a:defRPr sz="2800">
                <a:solidFill>
                  <a:schemeClr val="tx1"/>
                </a:solidFill>
                <a:latin typeface="+mj-lt"/>
              </a:defRPr>
            </a:lvl1pPr>
          </a:lstStyle>
          <a:p>
            <a:r>
              <a:rPr lang="en-US"/>
              <a:t>Click to edit Master title style</a:t>
            </a:r>
            <a:endParaRPr lang="en-US" dirty="0"/>
          </a:p>
        </p:txBody>
      </p:sp>
      <p:sp>
        <p:nvSpPr>
          <p:cNvPr id="19" name="Text Placeholder 22">
            <a:extLst>
              <a:ext uri="{FF2B5EF4-FFF2-40B4-BE49-F238E27FC236}">
                <a16:creationId xmlns:a16="http://schemas.microsoft.com/office/drawing/2014/main" id="{3F6960D3-D21F-AD42-90B1-EE346B1E4265}"/>
              </a:ext>
            </a:extLst>
          </p:cNvPr>
          <p:cNvSpPr>
            <a:spLocks noGrp="1"/>
          </p:cNvSpPr>
          <p:nvPr>
            <p:ph type="body" sz="quarter" idx="20" hasCustomPrompt="1"/>
          </p:nvPr>
        </p:nvSpPr>
        <p:spPr>
          <a:xfrm>
            <a:off x="12630779" y="3497111"/>
            <a:ext cx="4114800" cy="4114800"/>
          </a:xfrm>
        </p:spPr>
        <p:txBody>
          <a:bodyPr anchor="t" anchorCtr="0"/>
          <a:lstStyle>
            <a:lvl1pPr algn="ctr">
              <a:buNone/>
              <a:defRPr sz="1800">
                <a:solidFill>
                  <a:schemeClr val="tx2"/>
                </a:solidFill>
              </a:defRPr>
            </a:lvl1pPr>
          </a:lstStyle>
          <a:p>
            <a:r>
              <a:rPr lang="en-US" dirty="0"/>
              <a:t>Click to edit Master subtitle style</a:t>
            </a:r>
          </a:p>
        </p:txBody>
      </p:sp>
      <p:sp>
        <p:nvSpPr>
          <p:cNvPr id="17" name="Text Placeholder 22">
            <a:extLst>
              <a:ext uri="{FF2B5EF4-FFF2-40B4-BE49-F238E27FC236}">
                <a16:creationId xmlns:a16="http://schemas.microsoft.com/office/drawing/2014/main" id="{308DAB99-909C-1145-A380-C49C931CAAC5}"/>
              </a:ext>
            </a:extLst>
          </p:cNvPr>
          <p:cNvSpPr>
            <a:spLocks noGrp="1"/>
          </p:cNvSpPr>
          <p:nvPr>
            <p:ph type="body" sz="quarter" idx="22" hasCustomPrompt="1"/>
          </p:nvPr>
        </p:nvSpPr>
        <p:spPr>
          <a:xfrm>
            <a:off x="7086600" y="3497111"/>
            <a:ext cx="4114800" cy="4114800"/>
          </a:xfrm>
        </p:spPr>
        <p:txBody>
          <a:bodyPr anchor="t" anchorCtr="0"/>
          <a:lstStyle>
            <a:lvl1pPr algn="ctr">
              <a:buNone/>
              <a:defRPr sz="1800">
                <a:solidFill>
                  <a:schemeClr val="tx2"/>
                </a:solidFill>
              </a:defRPr>
            </a:lvl1pPr>
          </a:lstStyle>
          <a:p>
            <a:r>
              <a:rPr lang="en-US" dirty="0"/>
              <a:t>Click to edit Master subtitle style</a:t>
            </a:r>
          </a:p>
        </p:txBody>
      </p:sp>
      <p:sp>
        <p:nvSpPr>
          <p:cNvPr id="28" name="Text Placeholder 22">
            <a:extLst>
              <a:ext uri="{FF2B5EF4-FFF2-40B4-BE49-F238E27FC236}">
                <a16:creationId xmlns:a16="http://schemas.microsoft.com/office/drawing/2014/main" id="{5E060202-C146-144C-9781-2A80B42F627A}"/>
              </a:ext>
            </a:extLst>
          </p:cNvPr>
          <p:cNvSpPr>
            <a:spLocks noGrp="1"/>
          </p:cNvSpPr>
          <p:nvPr>
            <p:ph type="body" sz="quarter" idx="24" hasCustomPrompt="1"/>
          </p:nvPr>
        </p:nvSpPr>
        <p:spPr>
          <a:xfrm>
            <a:off x="7086600" y="2742670"/>
            <a:ext cx="4114800" cy="591330"/>
          </a:xfrm>
        </p:spPr>
        <p:txBody>
          <a:bodyPr anchor="b" anchorCtr="0"/>
          <a:lstStyle>
            <a:lvl1pPr algn="ctr">
              <a:buNone/>
              <a:defRPr sz="2800">
                <a:solidFill>
                  <a:schemeClr val="tx1"/>
                </a:solidFill>
                <a:latin typeface="+mj-lt"/>
              </a:defRPr>
            </a:lvl1pPr>
          </a:lstStyle>
          <a:p>
            <a:r>
              <a:rPr lang="en-US" dirty="0"/>
              <a:t>Click to edit Master title</a:t>
            </a:r>
          </a:p>
        </p:txBody>
      </p:sp>
      <p:sp>
        <p:nvSpPr>
          <p:cNvPr id="29" name="Text Placeholder 22">
            <a:extLst>
              <a:ext uri="{FF2B5EF4-FFF2-40B4-BE49-F238E27FC236}">
                <a16:creationId xmlns:a16="http://schemas.microsoft.com/office/drawing/2014/main" id="{5ECDD932-0805-954A-BFB4-005D13E38619}"/>
              </a:ext>
            </a:extLst>
          </p:cNvPr>
          <p:cNvSpPr>
            <a:spLocks noGrp="1"/>
          </p:cNvSpPr>
          <p:nvPr>
            <p:ph type="body" sz="quarter" idx="25" hasCustomPrompt="1"/>
          </p:nvPr>
        </p:nvSpPr>
        <p:spPr>
          <a:xfrm>
            <a:off x="1542421" y="3496827"/>
            <a:ext cx="4114800" cy="4114800"/>
          </a:xfrm>
        </p:spPr>
        <p:txBody>
          <a:bodyPr anchor="t" anchorCtr="0"/>
          <a:lstStyle>
            <a:lvl1pPr algn="ctr">
              <a:buNone/>
              <a:defRPr sz="1800">
                <a:solidFill>
                  <a:schemeClr val="tx2"/>
                </a:solidFill>
              </a:defRPr>
            </a:lvl1pPr>
          </a:lstStyle>
          <a:p>
            <a:r>
              <a:rPr lang="en-US" dirty="0"/>
              <a:t>Click to edit Master subtitle style</a:t>
            </a:r>
          </a:p>
        </p:txBody>
      </p:sp>
      <p:sp>
        <p:nvSpPr>
          <p:cNvPr id="31" name="Text Placeholder 22">
            <a:extLst>
              <a:ext uri="{FF2B5EF4-FFF2-40B4-BE49-F238E27FC236}">
                <a16:creationId xmlns:a16="http://schemas.microsoft.com/office/drawing/2014/main" id="{57439EB6-4681-AE4F-82C0-759D34F33FD2}"/>
              </a:ext>
            </a:extLst>
          </p:cNvPr>
          <p:cNvSpPr>
            <a:spLocks noGrp="1"/>
          </p:cNvSpPr>
          <p:nvPr>
            <p:ph type="body" sz="quarter" idx="27" hasCustomPrompt="1"/>
          </p:nvPr>
        </p:nvSpPr>
        <p:spPr>
          <a:xfrm>
            <a:off x="1542421" y="2742386"/>
            <a:ext cx="4114800" cy="591330"/>
          </a:xfrm>
        </p:spPr>
        <p:txBody>
          <a:bodyPr anchor="b" anchorCtr="0"/>
          <a:lstStyle>
            <a:lvl1pPr algn="ctr">
              <a:buNone/>
              <a:defRPr sz="2800">
                <a:solidFill>
                  <a:schemeClr val="tx1"/>
                </a:solidFill>
                <a:latin typeface="+mj-lt"/>
              </a:defRPr>
            </a:lvl1pPr>
          </a:lstStyle>
          <a:p>
            <a:r>
              <a:rPr lang="en-US" dirty="0"/>
              <a:t>Click to edit Master title</a:t>
            </a:r>
          </a:p>
        </p:txBody>
      </p:sp>
    </p:spTree>
    <p:extLst>
      <p:ext uri="{BB962C8B-B14F-4D97-AF65-F5344CB8AC3E}">
        <p14:creationId xmlns:p14="http://schemas.microsoft.com/office/powerpoint/2010/main" val="199165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26 Timeline begi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cxnSp>
        <p:nvCxnSpPr>
          <p:cNvPr id="9" name="Straight Connector 8">
            <a:extLst>
              <a:ext uri="{FF2B5EF4-FFF2-40B4-BE49-F238E27FC236}">
                <a16:creationId xmlns:a16="http://schemas.microsoft.com/office/drawing/2014/main" id="{C27E9097-2722-E64C-A901-6C19F6A16122}"/>
              </a:ext>
            </a:extLst>
          </p:cNvPr>
          <p:cNvCxnSpPr>
            <a:stCxn id="20" idx="6"/>
          </p:cNvCxnSpPr>
          <p:nvPr userDrawn="1"/>
        </p:nvCxnSpPr>
        <p:spPr>
          <a:xfrm>
            <a:off x="14828852" y="5143500"/>
            <a:ext cx="4725235"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1CC9AB-5E14-D54C-85A0-5D6A1DAE9DF4}"/>
              </a:ext>
            </a:extLst>
          </p:cNvPr>
          <p:cNvCxnSpPr>
            <a:stCxn id="12" idx="6"/>
            <a:endCxn id="13" idx="2"/>
          </p:cNvCxnSpPr>
          <p:nvPr userDrawn="1"/>
        </p:nvCxnSpPr>
        <p:spPr>
          <a:xfrm>
            <a:off x="4781126" y="5143500"/>
            <a:ext cx="4097422"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B58BCC-BDD1-1F4D-963D-3E0A134FFF80}"/>
              </a:ext>
            </a:extLst>
          </p:cNvPr>
          <p:cNvCxnSpPr>
            <a:stCxn id="13" idx="6"/>
            <a:endCxn id="20" idx="2"/>
          </p:cNvCxnSpPr>
          <p:nvPr userDrawn="1"/>
        </p:nvCxnSpPr>
        <p:spPr>
          <a:xfrm>
            <a:off x="9335748" y="5143500"/>
            <a:ext cx="5035904"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F07B8C0-4D0D-BA4C-A988-5B5888878158}"/>
              </a:ext>
            </a:extLst>
          </p:cNvPr>
          <p:cNvSpPr/>
          <p:nvPr userDrawn="1"/>
        </p:nvSpPr>
        <p:spPr>
          <a:xfrm>
            <a:off x="2429812" y="3967843"/>
            <a:ext cx="2351314" cy="2351314"/>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3" name="Oval 12">
            <a:extLst>
              <a:ext uri="{FF2B5EF4-FFF2-40B4-BE49-F238E27FC236}">
                <a16:creationId xmlns:a16="http://schemas.microsoft.com/office/drawing/2014/main" id="{CDE74E47-E9B2-3B4D-96B3-3A4ABF70DC43}"/>
              </a:ext>
            </a:extLst>
          </p:cNvPr>
          <p:cNvSpPr/>
          <p:nvPr userDrawn="1"/>
        </p:nvSpPr>
        <p:spPr>
          <a:xfrm>
            <a:off x="8878548"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0" name="Oval 19">
            <a:extLst>
              <a:ext uri="{FF2B5EF4-FFF2-40B4-BE49-F238E27FC236}">
                <a16:creationId xmlns:a16="http://schemas.microsoft.com/office/drawing/2014/main" id="{6717DA94-95C1-5F4C-AD93-4E2FDD15FFAF}"/>
              </a:ext>
            </a:extLst>
          </p:cNvPr>
          <p:cNvSpPr/>
          <p:nvPr userDrawn="1"/>
        </p:nvSpPr>
        <p:spPr>
          <a:xfrm>
            <a:off x="14371652"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32" name="Text Placeholder 22">
            <a:extLst>
              <a:ext uri="{FF2B5EF4-FFF2-40B4-BE49-F238E27FC236}">
                <a16:creationId xmlns:a16="http://schemas.microsoft.com/office/drawing/2014/main" id="{B8B1806D-99D4-6A44-B04A-BC8E96AE13BE}"/>
              </a:ext>
            </a:extLst>
          </p:cNvPr>
          <p:cNvSpPr>
            <a:spLocks noGrp="1"/>
          </p:cNvSpPr>
          <p:nvPr>
            <p:ph type="body" sz="quarter" idx="25" hasCustomPrompt="1"/>
          </p:nvPr>
        </p:nvSpPr>
        <p:spPr>
          <a:xfrm>
            <a:off x="7049748" y="6364367"/>
            <a:ext cx="41148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34" name="Text Placeholder 22">
            <a:extLst>
              <a:ext uri="{FF2B5EF4-FFF2-40B4-BE49-F238E27FC236}">
                <a16:creationId xmlns:a16="http://schemas.microsoft.com/office/drawing/2014/main" id="{BEDFDB75-7C40-9945-B57D-8123100F3E3D}"/>
              </a:ext>
            </a:extLst>
          </p:cNvPr>
          <p:cNvSpPr>
            <a:spLocks noGrp="1"/>
          </p:cNvSpPr>
          <p:nvPr>
            <p:ph type="body" sz="quarter" idx="27" hasCustomPrompt="1"/>
          </p:nvPr>
        </p:nvSpPr>
        <p:spPr>
          <a:xfrm>
            <a:off x="7049748" y="5700356"/>
            <a:ext cx="4114800" cy="591330"/>
          </a:xfrm>
        </p:spPr>
        <p:txBody>
          <a:bodyPr anchor="t" anchorCtr="0"/>
          <a:lstStyle>
            <a:lvl1pPr algn="ctr">
              <a:buNone/>
              <a:defRPr sz="2800">
                <a:solidFill>
                  <a:schemeClr val="tx1"/>
                </a:solidFill>
                <a:latin typeface="+mj-lt"/>
              </a:defRPr>
            </a:lvl1pPr>
          </a:lstStyle>
          <a:p>
            <a:r>
              <a:rPr lang="en-US" dirty="0"/>
              <a:t>Click to edit Master title</a:t>
            </a:r>
          </a:p>
        </p:txBody>
      </p:sp>
      <p:sp>
        <p:nvSpPr>
          <p:cNvPr id="35" name="Text Placeholder 22">
            <a:extLst>
              <a:ext uri="{FF2B5EF4-FFF2-40B4-BE49-F238E27FC236}">
                <a16:creationId xmlns:a16="http://schemas.microsoft.com/office/drawing/2014/main" id="{FA309003-5EB9-6B4C-8AD5-FB114E328C68}"/>
              </a:ext>
            </a:extLst>
          </p:cNvPr>
          <p:cNvSpPr>
            <a:spLocks noGrp="1"/>
          </p:cNvSpPr>
          <p:nvPr>
            <p:ph type="body" sz="quarter" idx="28" hasCustomPrompt="1"/>
          </p:nvPr>
        </p:nvSpPr>
        <p:spPr>
          <a:xfrm>
            <a:off x="12542852" y="6364367"/>
            <a:ext cx="41148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36" name="Text Placeholder 22">
            <a:extLst>
              <a:ext uri="{FF2B5EF4-FFF2-40B4-BE49-F238E27FC236}">
                <a16:creationId xmlns:a16="http://schemas.microsoft.com/office/drawing/2014/main" id="{0A66EACD-D61C-9D47-99BA-0491CAFE9871}"/>
              </a:ext>
            </a:extLst>
          </p:cNvPr>
          <p:cNvSpPr>
            <a:spLocks noGrp="1"/>
          </p:cNvSpPr>
          <p:nvPr>
            <p:ph type="body" sz="quarter" idx="29" hasCustomPrompt="1"/>
          </p:nvPr>
        </p:nvSpPr>
        <p:spPr>
          <a:xfrm>
            <a:off x="12542852" y="5700356"/>
            <a:ext cx="4114800" cy="591330"/>
          </a:xfrm>
        </p:spPr>
        <p:txBody>
          <a:bodyPr anchor="t" anchorCtr="0"/>
          <a:lstStyle>
            <a:lvl1pPr algn="ctr">
              <a:buNone/>
              <a:defRPr sz="2800">
                <a:solidFill>
                  <a:schemeClr val="tx1"/>
                </a:solidFill>
                <a:latin typeface="+mj-lt"/>
              </a:defRPr>
            </a:lvl1pPr>
          </a:lstStyle>
          <a:p>
            <a:r>
              <a:rPr lang="en-US" dirty="0"/>
              <a:t>Click to edit Master title</a:t>
            </a:r>
          </a:p>
        </p:txBody>
      </p:sp>
      <p:sp>
        <p:nvSpPr>
          <p:cNvPr id="37" name="Text Placeholder 22">
            <a:extLst>
              <a:ext uri="{FF2B5EF4-FFF2-40B4-BE49-F238E27FC236}">
                <a16:creationId xmlns:a16="http://schemas.microsoft.com/office/drawing/2014/main" id="{6DB5CFEE-3446-7848-ABD3-F2E0F7782B49}"/>
              </a:ext>
            </a:extLst>
          </p:cNvPr>
          <p:cNvSpPr>
            <a:spLocks noGrp="1"/>
          </p:cNvSpPr>
          <p:nvPr>
            <p:ph type="body" sz="quarter" idx="30" hasCustomPrompt="1"/>
          </p:nvPr>
        </p:nvSpPr>
        <p:spPr>
          <a:xfrm>
            <a:off x="7049748" y="4134498"/>
            <a:ext cx="4114800" cy="591330"/>
          </a:xfrm>
          <a:noFill/>
        </p:spPr>
        <p:txBody>
          <a:bodyPr anchor="t" anchorCtr="0"/>
          <a:lstStyle>
            <a:lvl1pPr algn="ctr">
              <a:buNone/>
              <a:defRPr sz="2800">
                <a:solidFill>
                  <a:schemeClr val="tx2"/>
                </a:solidFill>
                <a:latin typeface="+mj-lt"/>
              </a:defRPr>
            </a:lvl1pPr>
          </a:lstStyle>
          <a:p>
            <a:r>
              <a:rPr lang="en-US" dirty="0"/>
              <a:t>Click to edit Master title</a:t>
            </a:r>
          </a:p>
        </p:txBody>
      </p:sp>
      <p:sp>
        <p:nvSpPr>
          <p:cNvPr id="38" name="Text Placeholder 22">
            <a:extLst>
              <a:ext uri="{FF2B5EF4-FFF2-40B4-BE49-F238E27FC236}">
                <a16:creationId xmlns:a16="http://schemas.microsoft.com/office/drawing/2014/main" id="{6B07363D-9757-4747-8887-BFA0D1CB9513}"/>
              </a:ext>
            </a:extLst>
          </p:cNvPr>
          <p:cNvSpPr>
            <a:spLocks noGrp="1"/>
          </p:cNvSpPr>
          <p:nvPr>
            <p:ph type="body" sz="quarter" idx="31" hasCustomPrompt="1"/>
          </p:nvPr>
        </p:nvSpPr>
        <p:spPr>
          <a:xfrm>
            <a:off x="12542852" y="4134498"/>
            <a:ext cx="4114800" cy="591330"/>
          </a:xfrm>
        </p:spPr>
        <p:txBody>
          <a:bodyPr anchor="t" anchorCtr="0"/>
          <a:lstStyle>
            <a:lvl1pPr algn="ctr">
              <a:buNone/>
              <a:defRPr sz="2800">
                <a:solidFill>
                  <a:schemeClr val="tx2"/>
                </a:solidFill>
                <a:latin typeface="+mj-lt"/>
              </a:defRPr>
            </a:lvl1pPr>
          </a:lstStyle>
          <a:p>
            <a:r>
              <a:rPr lang="en-US" dirty="0"/>
              <a:t>Click to edit Master title</a:t>
            </a:r>
          </a:p>
        </p:txBody>
      </p:sp>
      <p:sp>
        <p:nvSpPr>
          <p:cNvPr id="39" name="Content Placeholder 13">
            <a:extLst>
              <a:ext uri="{FF2B5EF4-FFF2-40B4-BE49-F238E27FC236}">
                <a16:creationId xmlns:a16="http://schemas.microsoft.com/office/drawing/2014/main" id="{60B7D5EA-02E6-7D42-8A99-7EF7E4732C40}"/>
              </a:ext>
            </a:extLst>
          </p:cNvPr>
          <p:cNvSpPr>
            <a:spLocks noGrp="1"/>
          </p:cNvSpPr>
          <p:nvPr>
            <p:ph sz="quarter" idx="32"/>
          </p:nvPr>
        </p:nvSpPr>
        <p:spPr>
          <a:xfrm>
            <a:off x="2828229" y="4366260"/>
            <a:ext cx="1554480" cy="1554480"/>
          </a:xfrm>
        </p:spPr>
        <p:txBody>
          <a:bodyPr/>
          <a:lstStyle>
            <a:lvl1pPr>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0078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27 timeline midd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cxnSp>
        <p:nvCxnSpPr>
          <p:cNvPr id="9" name="Straight Connector 8">
            <a:extLst>
              <a:ext uri="{FF2B5EF4-FFF2-40B4-BE49-F238E27FC236}">
                <a16:creationId xmlns:a16="http://schemas.microsoft.com/office/drawing/2014/main" id="{C27E9097-2722-E64C-A901-6C19F6A16122}"/>
              </a:ext>
            </a:extLst>
          </p:cNvPr>
          <p:cNvCxnSpPr>
            <a:cxnSpLocks/>
          </p:cNvCxnSpPr>
          <p:nvPr userDrawn="1"/>
        </p:nvCxnSpPr>
        <p:spPr>
          <a:xfrm>
            <a:off x="14670593" y="5143500"/>
            <a:ext cx="4401175"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1CC9AB-5E14-D54C-85A0-5D6A1DAE9DF4}"/>
              </a:ext>
            </a:extLst>
          </p:cNvPr>
          <p:cNvCxnSpPr>
            <a:cxnSpLocks/>
          </p:cNvCxnSpPr>
          <p:nvPr userDrawn="1"/>
        </p:nvCxnSpPr>
        <p:spPr>
          <a:xfrm>
            <a:off x="-211012" y="5143500"/>
            <a:ext cx="9355012"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B58BCC-BDD1-1F4D-963D-3E0A134FFF80}"/>
              </a:ext>
            </a:extLst>
          </p:cNvPr>
          <p:cNvCxnSpPr>
            <a:cxnSpLocks/>
          </p:cNvCxnSpPr>
          <p:nvPr userDrawn="1"/>
        </p:nvCxnSpPr>
        <p:spPr>
          <a:xfrm>
            <a:off x="9144000" y="5143500"/>
            <a:ext cx="5526593"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DE74E47-E9B2-3B4D-96B3-3A4ABF70DC43}"/>
              </a:ext>
            </a:extLst>
          </p:cNvPr>
          <p:cNvSpPr/>
          <p:nvPr userDrawn="1"/>
        </p:nvSpPr>
        <p:spPr>
          <a:xfrm>
            <a:off x="8918746"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0" name="Oval 19">
            <a:extLst>
              <a:ext uri="{FF2B5EF4-FFF2-40B4-BE49-F238E27FC236}">
                <a16:creationId xmlns:a16="http://schemas.microsoft.com/office/drawing/2014/main" id="{6717DA94-95C1-5F4C-AD93-4E2FDD15FFAF}"/>
              </a:ext>
            </a:extLst>
          </p:cNvPr>
          <p:cNvSpPr/>
          <p:nvPr userDrawn="1"/>
        </p:nvSpPr>
        <p:spPr>
          <a:xfrm>
            <a:off x="14462083"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32" name="Text Placeholder 22">
            <a:extLst>
              <a:ext uri="{FF2B5EF4-FFF2-40B4-BE49-F238E27FC236}">
                <a16:creationId xmlns:a16="http://schemas.microsoft.com/office/drawing/2014/main" id="{B8B1806D-99D4-6A44-B04A-BC8E96AE13BE}"/>
              </a:ext>
            </a:extLst>
          </p:cNvPr>
          <p:cNvSpPr>
            <a:spLocks noGrp="1"/>
          </p:cNvSpPr>
          <p:nvPr>
            <p:ph type="body" sz="quarter" idx="25" hasCustomPrompt="1"/>
          </p:nvPr>
        </p:nvSpPr>
        <p:spPr>
          <a:xfrm>
            <a:off x="7089946" y="6364367"/>
            <a:ext cx="41148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34" name="Text Placeholder 22">
            <a:extLst>
              <a:ext uri="{FF2B5EF4-FFF2-40B4-BE49-F238E27FC236}">
                <a16:creationId xmlns:a16="http://schemas.microsoft.com/office/drawing/2014/main" id="{BEDFDB75-7C40-9945-B57D-8123100F3E3D}"/>
              </a:ext>
            </a:extLst>
          </p:cNvPr>
          <p:cNvSpPr>
            <a:spLocks noGrp="1"/>
          </p:cNvSpPr>
          <p:nvPr>
            <p:ph type="body" sz="quarter" idx="27" hasCustomPrompt="1"/>
          </p:nvPr>
        </p:nvSpPr>
        <p:spPr>
          <a:xfrm>
            <a:off x="7089946" y="5700356"/>
            <a:ext cx="4114800" cy="591330"/>
          </a:xfrm>
        </p:spPr>
        <p:txBody>
          <a:bodyPr anchor="t" anchorCtr="0"/>
          <a:lstStyle>
            <a:lvl1pPr algn="ctr">
              <a:buNone/>
              <a:defRPr sz="2800">
                <a:solidFill>
                  <a:schemeClr val="tx1"/>
                </a:solidFill>
                <a:latin typeface="+mj-lt"/>
              </a:defRPr>
            </a:lvl1pPr>
          </a:lstStyle>
          <a:p>
            <a:r>
              <a:rPr lang="en-US" dirty="0"/>
              <a:t>Click to edit Master title</a:t>
            </a:r>
          </a:p>
        </p:txBody>
      </p:sp>
      <p:sp>
        <p:nvSpPr>
          <p:cNvPr id="35" name="Text Placeholder 22">
            <a:extLst>
              <a:ext uri="{FF2B5EF4-FFF2-40B4-BE49-F238E27FC236}">
                <a16:creationId xmlns:a16="http://schemas.microsoft.com/office/drawing/2014/main" id="{FA309003-5EB9-6B4C-8AD5-FB114E328C68}"/>
              </a:ext>
            </a:extLst>
          </p:cNvPr>
          <p:cNvSpPr>
            <a:spLocks noGrp="1"/>
          </p:cNvSpPr>
          <p:nvPr>
            <p:ph type="body" sz="quarter" idx="28" hasCustomPrompt="1"/>
          </p:nvPr>
        </p:nvSpPr>
        <p:spPr>
          <a:xfrm>
            <a:off x="12633283" y="6364367"/>
            <a:ext cx="41148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36" name="Text Placeholder 22">
            <a:extLst>
              <a:ext uri="{FF2B5EF4-FFF2-40B4-BE49-F238E27FC236}">
                <a16:creationId xmlns:a16="http://schemas.microsoft.com/office/drawing/2014/main" id="{0A66EACD-D61C-9D47-99BA-0491CAFE9871}"/>
              </a:ext>
            </a:extLst>
          </p:cNvPr>
          <p:cNvSpPr>
            <a:spLocks noGrp="1"/>
          </p:cNvSpPr>
          <p:nvPr>
            <p:ph type="body" sz="quarter" idx="29" hasCustomPrompt="1"/>
          </p:nvPr>
        </p:nvSpPr>
        <p:spPr>
          <a:xfrm>
            <a:off x="12633283" y="5700356"/>
            <a:ext cx="4114800" cy="591330"/>
          </a:xfrm>
        </p:spPr>
        <p:txBody>
          <a:bodyPr anchor="t" anchorCtr="0"/>
          <a:lstStyle>
            <a:lvl1pPr algn="ctr">
              <a:buNone/>
              <a:defRPr sz="2800">
                <a:solidFill>
                  <a:schemeClr val="tx1"/>
                </a:solidFill>
                <a:latin typeface="+mj-lt"/>
              </a:defRPr>
            </a:lvl1pPr>
          </a:lstStyle>
          <a:p>
            <a:r>
              <a:rPr lang="en-US" dirty="0"/>
              <a:t>Click to edit Master title</a:t>
            </a:r>
          </a:p>
        </p:txBody>
      </p:sp>
      <p:sp>
        <p:nvSpPr>
          <p:cNvPr id="37" name="Text Placeholder 22">
            <a:extLst>
              <a:ext uri="{FF2B5EF4-FFF2-40B4-BE49-F238E27FC236}">
                <a16:creationId xmlns:a16="http://schemas.microsoft.com/office/drawing/2014/main" id="{6DB5CFEE-3446-7848-ABD3-F2E0F7782B49}"/>
              </a:ext>
            </a:extLst>
          </p:cNvPr>
          <p:cNvSpPr>
            <a:spLocks noGrp="1"/>
          </p:cNvSpPr>
          <p:nvPr>
            <p:ph type="body" sz="quarter" idx="30" hasCustomPrompt="1"/>
          </p:nvPr>
        </p:nvSpPr>
        <p:spPr>
          <a:xfrm>
            <a:off x="7089946" y="4134498"/>
            <a:ext cx="4114800" cy="591330"/>
          </a:xfrm>
          <a:noFill/>
        </p:spPr>
        <p:txBody>
          <a:bodyPr anchor="t" anchorCtr="0"/>
          <a:lstStyle>
            <a:lvl1pPr algn="ctr">
              <a:buNone/>
              <a:defRPr sz="2800">
                <a:solidFill>
                  <a:schemeClr val="tx2"/>
                </a:solidFill>
                <a:latin typeface="+mj-lt"/>
              </a:defRPr>
            </a:lvl1pPr>
          </a:lstStyle>
          <a:p>
            <a:r>
              <a:rPr lang="en-US" dirty="0"/>
              <a:t>Click to edit Master title</a:t>
            </a:r>
          </a:p>
        </p:txBody>
      </p:sp>
      <p:sp>
        <p:nvSpPr>
          <p:cNvPr id="38" name="Text Placeholder 22">
            <a:extLst>
              <a:ext uri="{FF2B5EF4-FFF2-40B4-BE49-F238E27FC236}">
                <a16:creationId xmlns:a16="http://schemas.microsoft.com/office/drawing/2014/main" id="{6B07363D-9757-4747-8887-BFA0D1CB9513}"/>
              </a:ext>
            </a:extLst>
          </p:cNvPr>
          <p:cNvSpPr>
            <a:spLocks noGrp="1"/>
          </p:cNvSpPr>
          <p:nvPr>
            <p:ph type="body" sz="quarter" idx="31" hasCustomPrompt="1"/>
          </p:nvPr>
        </p:nvSpPr>
        <p:spPr>
          <a:xfrm>
            <a:off x="12633283" y="4134498"/>
            <a:ext cx="4114800" cy="591330"/>
          </a:xfrm>
        </p:spPr>
        <p:txBody>
          <a:bodyPr anchor="t" anchorCtr="0"/>
          <a:lstStyle>
            <a:lvl1pPr algn="ctr">
              <a:buNone/>
              <a:defRPr sz="2800">
                <a:solidFill>
                  <a:schemeClr val="tx2"/>
                </a:solidFill>
                <a:latin typeface="+mj-lt"/>
              </a:defRPr>
            </a:lvl1pPr>
          </a:lstStyle>
          <a:p>
            <a:r>
              <a:rPr lang="en-US" dirty="0"/>
              <a:t>Click to edit Master title</a:t>
            </a:r>
          </a:p>
        </p:txBody>
      </p:sp>
      <p:sp>
        <p:nvSpPr>
          <p:cNvPr id="17" name="Oval 16">
            <a:extLst>
              <a:ext uri="{FF2B5EF4-FFF2-40B4-BE49-F238E27FC236}">
                <a16:creationId xmlns:a16="http://schemas.microsoft.com/office/drawing/2014/main" id="{F2071A0F-650F-964F-8A66-06E3DE481421}"/>
              </a:ext>
            </a:extLst>
          </p:cNvPr>
          <p:cNvSpPr/>
          <p:nvPr userDrawn="1"/>
        </p:nvSpPr>
        <p:spPr>
          <a:xfrm>
            <a:off x="3435698"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8" name="Text Placeholder 22">
            <a:extLst>
              <a:ext uri="{FF2B5EF4-FFF2-40B4-BE49-F238E27FC236}">
                <a16:creationId xmlns:a16="http://schemas.microsoft.com/office/drawing/2014/main" id="{05A38DBC-AF44-C441-96C9-C20018EC9F0A}"/>
              </a:ext>
            </a:extLst>
          </p:cNvPr>
          <p:cNvSpPr>
            <a:spLocks noGrp="1"/>
          </p:cNvSpPr>
          <p:nvPr>
            <p:ph type="body" sz="quarter" idx="32" hasCustomPrompt="1"/>
          </p:nvPr>
        </p:nvSpPr>
        <p:spPr>
          <a:xfrm>
            <a:off x="1606898" y="6364367"/>
            <a:ext cx="41148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19" name="Text Placeholder 22">
            <a:extLst>
              <a:ext uri="{FF2B5EF4-FFF2-40B4-BE49-F238E27FC236}">
                <a16:creationId xmlns:a16="http://schemas.microsoft.com/office/drawing/2014/main" id="{DB12A0C9-1EBA-3245-A848-5B1AE11411DC}"/>
              </a:ext>
            </a:extLst>
          </p:cNvPr>
          <p:cNvSpPr>
            <a:spLocks noGrp="1"/>
          </p:cNvSpPr>
          <p:nvPr>
            <p:ph type="body" sz="quarter" idx="33" hasCustomPrompt="1"/>
          </p:nvPr>
        </p:nvSpPr>
        <p:spPr>
          <a:xfrm>
            <a:off x="1606898" y="5700356"/>
            <a:ext cx="4114800" cy="591330"/>
          </a:xfrm>
        </p:spPr>
        <p:txBody>
          <a:bodyPr anchor="t" anchorCtr="0"/>
          <a:lstStyle>
            <a:lvl1pPr algn="ctr">
              <a:buNone/>
              <a:defRPr sz="2800">
                <a:solidFill>
                  <a:schemeClr val="tx1"/>
                </a:solidFill>
                <a:latin typeface="+mj-lt"/>
              </a:defRPr>
            </a:lvl1pPr>
          </a:lstStyle>
          <a:p>
            <a:r>
              <a:rPr lang="en-US" dirty="0"/>
              <a:t>Click to edit Master title</a:t>
            </a:r>
          </a:p>
        </p:txBody>
      </p:sp>
      <p:sp>
        <p:nvSpPr>
          <p:cNvPr id="21" name="Text Placeholder 22">
            <a:extLst>
              <a:ext uri="{FF2B5EF4-FFF2-40B4-BE49-F238E27FC236}">
                <a16:creationId xmlns:a16="http://schemas.microsoft.com/office/drawing/2014/main" id="{96E06CA7-84D3-AA41-9EC8-19F42786F32E}"/>
              </a:ext>
            </a:extLst>
          </p:cNvPr>
          <p:cNvSpPr>
            <a:spLocks noGrp="1"/>
          </p:cNvSpPr>
          <p:nvPr>
            <p:ph type="body" sz="quarter" idx="34" hasCustomPrompt="1"/>
          </p:nvPr>
        </p:nvSpPr>
        <p:spPr>
          <a:xfrm>
            <a:off x="1606898" y="4134498"/>
            <a:ext cx="4114800" cy="591330"/>
          </a:xfrm>
          <a:noFill/>
        </p:spPr>
        <p:txBody>
          <a:bodyPr anchor="t" anchorCtr="0"/>
          <a:lstStyle>
            <a:lvl1pPr algn="ctr">
              <a:buNone/>
              <a:defRPr sz="2800">
                <a:solidFill>
                  <a:schemeClr val="tx2"/>
                </a:solidFill>
                <a:latin typeface="+mj-lt"/>
              </a:defRPr>
            </a:lvl1pPr>
          </a:lstStyle>
          <a:p>
            <a:r>
              <a:rPr lang="en-US" dirty="0"/>
              <a:t>Click to edit Master title</a:t>
            </a:r>
          </a:p>
        </p:txBody>
      </p:sp>
    </p:spTree>
    <p:extLst>
      <p:ext uri="{BB962C8B-B14F-4D97-AF65-F5344CB8AC3E}">
        <p14:creationId xmlns:p14="http://schemas.microsoft.com/office/powerpoint/2010/main" val="142282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28 timeline end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cxnSp>
        <p:nvCxnSpPr>
          <p:cNvPr id="9" name="Straight Connector 8">
            <a:extLst>
              <a:ext uri="{FF2B5EF4-FFF2-40B4-BE49-F238E27FC236}">
                <a16:creationId xmlns:a16="http://schemas.microsoft.com/office/drawing/2014/main" id="{C27E9097-2722-E64C-A901-6C19F6A16122}"/>
              </a:ext>
            </a:extLst>
          </p:cNvPr>
          <p:cNvCxnSpPr>
            <a:cxnSpLocks/>
          </p:cNvCxnSpPr>
          <p:nvPr userDrawn="1"/>
        </p:nvCxnSpPr>
        <p:spPr>
          <a:xfrm>
            <a:off x="-1436073" y="5143500"/>
            <a:ext cx="4725235"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1CC9AB-5E14-D54C-85A0-5D6A1DAE9DF4}"/>
              </a:ext>
            </a:extLst>
          </p:cNvPr>
          <p:cNvCxnSpPr>
            <a:cxnSpLocks/>
            <a:endCxn id="13" idx="2"/>
          </p:cNvCxnSpPr>
          <p:nvPr userDrawn="1"/>
        </p:nvCxnSpPr>
        <p:spPr>
          <a:xfrm>
            <a:off x="3275767" y="5143500"/>
            <a:ext cx="5642991"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B58BCC-BDD1-1F4D-963D-3E0A134FFF80}"/>
              </a:ext>
            </a:extLst>
          </p:cNvPr>
          <p:cNvCxnSpPr>
            <a:cxnSpLocks/>
          </p:cNvCxnSpPr>
          <p:nvPr userDrawn="1"/>
        </p:nvCxnSpPr>
        <p:spPr>
          <a:xfrm>
            <a:off x="9224387" y="5143500"/>
            <a:ext cx="4242917"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F07B8C0-4D0D-BA4C-A988-5B5888878158}"/>
              </a:ext>
            </a:extLst>
          </p:cNvPr>
          <p:cNvSpPr/>
          <p:nvPr userDrawn="1"/>
        </p:nvSpPr>
        <p:spPr>
          <a:xfrm>
            <a:off x="13467304" y="3972861"/>
            <a:ext cx="2351314" cy="2351314"/>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3" name="Oval 12">
            <a:extLst>
              <a:ext uri="{FF2B5EF4-FFF2-40B4-BE49-F238E27FC236}">
                <a16:creationId xmlns:a16="http://schemas.microsoft.com/office/drawing/2014/main" id="{CDE74E47-E9B2-3B4D-96B3-3A4ABF70DC43}"/>
              </a:ext>
            </a:extLst>
          </p:cNvPr>
          <p:cNvSpPr/>
          <p:nvPr userDrawn="1"/>
        </p:nvSpPr>
        <p:spPr>
          <a:xfrm>
            <a:off x="8918758"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0" name="Oval 19">
            <a:extLst>
              <a:ext uri="{FF2B5EF4-FFF2-40B4-BE49-F238E27FC236}">
                <a16:creationId xmlns:a16="http://schemas.microsoft.com/office/drawing/2014/main" id="{6717DA94-95C1-5F4C-AD93-4E2FDD15FFAF}"/>
              </a:ext>
            </a:extLst>
          </p:cNvPr>
          <p:cNvSpPr/>
          <p:nvPr userDrawn="1"/>
        </p:nvSpPr>
        <p:spPr>
          <a:xfrm>
            <a:off x="3407234"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32" name="Text Placeholder 22">
            <a:extLst>
              <a:ext uri="{FF2B5EF4-FFF2-40B4-BE49-F238E27FC236}">
                <a16:creationId xmlns:a16="http://schemas.microsoft.com/office/drawing/2014/main" id="{B8B1806D-99D4-6A44-B04A-BC8E96AE13BE}"/>
              </a:ext>
            </a:extLst>
          </p:cNvPr>
          <p:cNvSpPr>
            <a:spLocks noGrp="1"/>
          </p:cNvSpPr>
          <p:nvPr>
            <p:ph type="body" sz="quarter" idx="25" hasCustomPrompt="1"/>
          </p:nvPr>
        </p:nvSpPr>
        <p:spPr>
          <a:xfrm>
            <a:off x="7089958" y="6364367"/>
            <a:ext cx="41148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34" name="Text Placeholder 22">
            <a:extLst>
              <a:ext uri="{FF2B5EF4-FFF2-40B4-BE49-F238E27FC236}">
                <a16:creationId xmlns:a16="http://schemas.microsoft.com/office/drawing/2014/main" id="{BEDFDB75-7C40-9945-B57D-8123100F3E3D}"/>
              </a:ext>
            </a:extLst>
          </p:cNvPr>
          <p:cNvSpPr>
            <a:spLocks noGrp="1"/>
          </p:cNvSpPr>
          <p:nvPr>
            <p:ph type="body" sz="quarter" idx="27" hasCustomPrompt="1"/>
          </p:nvPr>
        </p:nvSpPr>
        <p:spPr>
          <a:xfrm>
            <a:off x="7089958" y="5700356"/>
            <a:ext cx="4114800" cy="591330"/>
          </a:xfrm>
        </p:spPr>
        <p:txBody>
          <a:bodyPr anchor="t" anchorCtr="0"/>
          <a:lstStyle>
            <a:lvl1pPr algn="ctr">
              <a:buNone/>
              <a:defRPr sz="2800">
                <a:solidFill>
                  <a:schemeClr val="tx1"/>
                </a:solidFill>
                <a:latin typeface="+mj-lt"/>
              </a:defRPr>
            </a:lvl1pPr>
          </a:lstStyle>
          <a:p>
            <a:r>
              <a:rPr lang="en-US" dirty="0"/>
              <a:t>Click to edit Master title</a:t>
            </a:r>
          </a:p>
        </p:txBody>
      </p:sp>
      <p:sp>
        <p:nvSpPr>
          <p:cNvPr id="35" name="Text Placeholder 22">
            <a:extLst>
              <a:ext uri="{FF2B5EF4-FFF2-40B4-BE49-F238E27FC236}">
                <a16:creationId xmlns:a16="http://schemas.microsoft.com/office/drawing/2014/main" id="{FA309003-5EB9-6B4C-8AD5-FB114E328C68}"/>
              </a:ext>
            </a:extLst>
          </p:cNvPr>
          <p:cNvSpPr>
            <a:spLocks noGrp="1"/>
          </p:cNvSpPr>
          <p:nvPr>
            <p:ph type="body" sz="quarter" idx="28" hasCustomPrompt="1"/>
          </p:nvPr>
        </p:nvSpPr>
        <p:spPr>
          <a:xfrm>
            <a:off x="1578434" y="6364367"/>
            <a:ext cx="4114800" cy="1727201"/>
          </a:xfrm>
        </p:spPr>
        <p:txBody>
          <a:bodyPr anchor="t" anchorCtr="0"/>
          <a:lstStyle>
            <a:lvl1pPr algn="ctr">
              <a:buNone/>
              <a:defRPr sz="1800">
                <a:solidFill>
                  <a:schemeClr val="tx2"/>
                </a:solidFill>
              </a:defRPr>
            </a:lvl1pPr>
          </a:lstStyle>
          <a:p>
            <a:r>
              <a:rPr lang="en-US" dirty="0"/>
              <a:t>Click to edit Master subtitle style</a:t>
            </a:r>
          </a:p>
        </p:txBody>
      </p:sp>
      <p:sp>
        <p:nvSpPr>
          <p:cNvPr id="36" name="Text Placeholder 22">
            <a:extLst>
              <a:ext uri="{FF2B5EF4-FFF2-40B4-BE49-F238E27FC236}">
                <a16:creationId xmlns:a16="http://schemas.microsoft.com/office/drawing/2014/main" id="{0A66EACD-D61C-9D47-99BA-0491CAFE9871}"/>
              </a:ext>
            </a:extLst>
          </p:cNvPr>
          <p:cNvSpPr>
            <a:spLocks noGrp="1"/>
          </p:cNvSpPr>
          <p:nvPr>
            <p:ph type="body" sz="quarter" idx="29" hasCustomPrompt="1"/>
          </p:nvPr>
        </p:nvSpPr>
        <p:spPr>
          <a:xfrm>
            <a:off x="1578434" y="5700356"/>
            <a:ext cx="4114800" cy="591330"/>
          </a:xfrm>
        </p:spPr>
        <p:txBody>
          <a:bodyPr anchor="t" anchorCtr="0"/>
          <a:lstStyle>
            <a:lvl1pPr algn="ctr">
              <a:buNone/>
              <a:defRPr sz="2800">
                <a:solidFill>
                  <a:schemeClr val="tx1"/>
                </a:solidFill>
                <a:latin typeface="+mj-lt"/>
              </a:defRPr>
            </a:lvl1pPr>
          </a:lstStyle>
          <a:p>
            <a:r>
              <a:rPr lang="en-US" dirty="0"/>
              <a:t>Click to edit Master title</a:t>
            </a:r>
          </a:p>
        </p:txBody>
      </p:sp>
      <p:sp>
        <p:nvSpPr>
          <p:cNvPr id="37" name="Text Placeholder 22">
            <a:extLst>
              <a:ext uri="{FF2B5EF4-FFF2-40B4-BE49-F238E27FC236}">
                <a16:creationId xmlns:a16="http://schemas.microsoft.com/office/drawing/2014/main" id="{6DB5CFEE-3446-7848-ABD3-F2E0F7782B49}"/>
              </a:ext>
            </a:extLst>
          </p:cNvPr>
          <p:cNvSpPr>
            <a:spLocks noGrp="1"/>
          </p:cNvSpPr>
          <p:nvPr>
            <p:ph type="body" sz="quarter" idx="30" hasCustomPrompt="1"/>
          </p:nvPr>
        </p:nvSpPr>
        <p:spPr>
          <a:xfrm>
            <a:off x="7089958" y="4134498"/>
            <a:ext cx="4114800" cy="591330"/>
          </a:xfrm>
          <a:noFill/>
        </p:spPr>
        <p:txBody>
          <a:bodyPr anchor="t" anchorCtr="0"/>
          <a:lstStyle>
            <a:lvl1pPr algn="ctr">
              <a:buNone/>
              <a:defRPr sz="2800">
                <a:solidFill>
                  <a:schemeClr val="tx2"/>
                </a:solidFill>
                <a:latin typeface="+mj-lt"/>
              </a:defRPr>
            </a:lvl1pPr>
          </a:lstStyle>
          <a:p>
            <a:r>
              <a:rPr lang="en-US" dirty="0"/>
              <a:t>Click to edit Master title</a:t>
            </a:r>
          </a:p>
        </p:txBody>
      </p:sp>
      <p:sp>
        <p:nvSpPr>
          <p:cNvPr id="38" name="Text Placeholder 22">
            <a:extLst>
              <a:ext uri="{FF2B5EF4-FFF2-40B4-BE49-F238E27FC236}">
                <a16:creationId xmlns:a16="http://schemas.microsoft.com/office/drawing/2014/main" id="{6B07363D-9757-4747-8887-BFA0D1CB9513}"/>
              </a:ext>
            </a:extLst>
          </p:cNvPr>
          <p:cNvSpPr>
            <a:spLocks noGrp="1"/>
          </p:cNvSpPr>
          <p:nvPr>
            <p:ph type="body" sz="quarter" idx="31" hasCustomPrompt="1"/>
          </p:nvPr>
        </p:nvSpPr>
        <p:spPr>
          <a:xfrm>
            <a:off x="1578434" y="4134498"/>
            <a:ext cx="4114800" cy="591330"/>
          </a:xfrm>
        </p:spPr>
        <p:txBody>
          <a:bodyPr anchor="t" anchorCtr="0"/>
          <a:lstStyle>
            <a:lvl1pPr algn="ctr">
              <a:buNone/>
              <a:defRPr sz="2800">
                <a:solidFill>
                  <a:schemeClr val="tx2"/>
                </a:solidFill>
                <a:latin typeface="+mj-lt"/>
              </a:defRPr>
            </a:lvl1pPr>
          </a:lstStyle>
          <a:p>
            <a:r>
              <a:rPr lang="en-US" dirty="0"/>
              <a:t>Click to edit Master title</a:t>
            </a:r>
          </a:p>
        </p:txBody>
      </p:sp>
      <p:sp>
        <p:nvSpPr>
          <p:cNvPr id="14" name="Content Placeholder 13">
            <a:extLst>
              <a:ext uri="{FF2B5EF4-FFF2-40B4-BE49-F238E27FC236}">
                <a16:creationId xmlns:a16="http://schemas.microsoft.com/office/drawing/2014/main" id="{ABCB9677-36E6-564E-B96E-DCBDEE80A337}"/>
              </a:ext>
            </a:extLst>
          </p:cNvPr>
          <p:cNvSpPr>
            <a:spLocks noGrp="1"/>
          </p:cNvSpPr>
          <p:nvPr>
            <p:ph sz="quarter" idx="32"/>
          </p:nvPr>
        </p:nvSpPr>
        <p:spPr>
          <a:xfrm>
            <a:off x="13861592" y="4362472"/>
            <a:ext cx="1554480" cy="1554480"/>
          </a:xfrm>
        </p:spPr>
        <p:txBody>
          <a:bodyPr/>
          <a:lstStyle>
            <a:lvl1pPr>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0850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29 8 photo blocks w 2 text op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7" name="Picture Placeholder 6">
            <a:extLst>
              <a:ext uri="{FF2B5EF4-FFF2-40B4-BE49-F238E27FC236}">
                <a16:creationId xmlns:a16="http://schemas.microsoft.com/office/drawing/2014/main" id="{13A642E3-E2C5-4542-AF97-28C5C93D2E79}"/>
              </a:ext>
            </a:extLst>
          </p:cNvPr>
          <p:cNvSpPr>
            <a:spLocks noGrp="1"/>
          </p:cNvSpPr>
          <p:nvPr>
            <p:ph type="pic" sz="quarter" idx="29"/>
          </p:nvPr>
        </p:nvSpPr>
        <p:spPr>
          <a:xfrm>
            <a:off x="5345719" y="1365320"/>
            <a:ext cx="3657600" cy="36576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CF00355B-5435-7F44-8366-1F27D6129194}"/>
              </a:ext>
            </a:extLst>
          </p:cNvPr>
          <p:cNvSpPr>
            <a:spLocks noGrp="1"/>
          </p:cNvSpPr>
          <p:nvPr>
            <p:ph type="pic" sz="quarter" idx="30"/>
          </p:nvPr>
        </p:nvSpPr>
        <p:spPr>
          <a:xfrm>
            <a:off x="5345719" y="5175320"/>
            <a:ext cx="3657600" cy="36576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1E3C5088-0793-AE42-B458-421E2EFA88D1}"/>
              </a:ext>
            </a:extLst>
          </p:cNvPr>
          <p:cNvSpPr>
            <a:spLocks noGrp="1"/>
          </p:cNvSpPr>
          <p:nvPr>
            <p:ph type="pic" sz="quarter" idx="31"/>
          </p:nvPr>
        </p:nvSpPr>
        <p:spPr>
          <a:xfrm>
            <a:off x="9144000" y="1365320"/>
            <a:ext cx="3657600" cy="36576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14" name="Picture Placeholder 6">
            <a:extLst>
              <a:ext uri="{FF2B5EF4-FFF2-40B4-BE49-F238E27FC236}">
                <a16:creationId xmlns:a16="http://schemas.microsoft.com/office/drawing/2014/main" id="{2D9DBA17-7FD8-0B43-98B2-10E6F6F6A353}"/>
              </a:ext>
            </a:extLst>
          </p:cNvPr>
          <p:cNvSpPr>
            <a:spLocks noGrp="1"/>
          </p:cNvSpPr>
          <p:nvPr>
            <p:ph type="pic" sz="quarter" idx="32"/>
          </p:nvPr>
        </p:nvSpPr>
        <p:spPr>
          <a:xfrm>
            <a:off x="9144000" y="5175320"/>
            <a:ext cx="3657600" cy="36576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15" name="Picture Placeholder 6">
            <a:extLst>
              <a:ext uri="{FF2B5EF4-FFF2-40B4-BE49-F238E27FC236}">
                <a16:creationId xmlns:a16="http://schemas.microsoft.com/office/drawing/2014/main" id="{ED42719E-3984-0E42-897E-DC09C9A92D76}"/>
              </a:ext>
            </a:extLst>
          </p:cNvPr>
          <p:cNvSpPr>
            <a:spLocks noGrp="1"/>
          </p:cNvSpPr>
          <p:nvPr>
            <p:ph type="pic" sz="quarter" idx="33"/>
          </p:nvPr>
        </p:nvSpPr>
        <p:spPr>
          <a:xfrm>
            <a:off x="12942281" y="1365320"/>
            <a:ext cx="3657600" cy="36576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16" name="Picture Placeholder 6">
            <a:extLst>
              <a:ext uri="{FF2B5EF4-FFF2-40B4-BE49-F238E27FC236}">
                <a16:creationId xmlns:a16="http://schemas.microsoft.com/office/drawing/2014/main" id="{01201D85-8693-EC48-B9A6-320C77577700}"/>
              </a:ext>
            </a:extLst>
          </p:cNvPr>
          <p:cNvSpPr>
            <a:spLocks noGrp="1"/>
          </p:cNvSpPr>
          <p:nvPr>
            <p:ph type="pic" sz="quarter" idx="34"/>
          </p:nvPr>
        </p:nvSpPr>
        <p:spPr>
          <a:xfrm>
            <a:off x="12942281" y="5175320"/>
            <a:ext cx="3657600" cy="3657600"/>
          </a:xfrm>
          <a:prstGeom prst="roundRect">
            <a:avLst>
              <a:gd name="adj" fmla="val 4332"/>
            </a:avLst>
          </a:prstGeom>
          <a:solidFill>
            <a:schemeClr val="accent6"/>
          </a:solidFill>
          <a:ln>
            <a:noFill/>
          </a:ln>
        </p:spPr>
        <p:txBody>
          <a:bodyPr/>
          <a:lstStyle>
            <a:lvl1pPr>
              <a:defRPr>
                <a:solidFill>
                  <a:schemeClr val="bg2"/>
                </a:solidFill>
              </a:defRPr>
            </a:lvl1pPr>
          </a:lstStyle>
          <a:p>
            <a:r>
              <a:rPr lang="en-US"/>
              <a:t>Click icon to add picture</a:t>
            </a:r>
            <a:endParaRPr lang="en-US" dirty="0"/>
          </a:p>
        </p:txBody>
      </p:sp>
      <p:sp>
        <p:nvSpPr>
          <p:cNvPr id="20" name="Picture Placeholder 6">
            <a:extLst>
              <a:ext uri="{FF2B5EF4-FFF2-40B4-BE49-F238E27FC236}">
                <a16:creationId xmlns:a16="http://schemas.microsoft.com/office/drawing/2014/main" id="{CD000367-600F-2E45-8894-12F593233D81}"/>
              </a:ext>
            </a:extLst>
          </p:cNvPr>
          <p:cNvSpPr>
            <a:spLocks noGrp="1"/>
          </p:cNvSpPr>
          <p:nvPr>
            <p:ph type="pic" sz="quarter" idx="35"/>
          </p:nvPr>
        </p:nvSpPr>
        <p:spPr>
          <a:xfrm>
            <a:off x="1547438" y="1365320"/>
            <a:ext cx="3657600" cy="3657600"/>
          </a:xfrm>
          <a:prstGeom prst="roundRect">
            <a:avLst>
              <a:gd name="adj" fmla="val 4332"/>
            </a:avLst>
          </a:prstGeom>
          <a:solidFill>
            <a:schemeClr val="accent2"/>
          </a:solidFill>
          <a:ln>
            <a:noFill/>
          </a:ln>
        </p:spPr>
        <p:txBody>
          <a:bodyPr/>
          <a:lstStyle>
            <a:lvl1pPr>
              <a:defRPr>
                <a:solidFill>
                  <a:schemeClr val="bg2"/>
                </a:solidFill>
              </a:defRPr>
            </a:lvl1pPr>
          </a:lstStyle>
          <a:p>
            <a:r>
              <a:rPr lang="en-US"/>
              <a:t>Click icon to add picture</a:t>
            </a:r>
            <a:endParaRPr lang="en-US" dirty="0"/>
          </a:p>
        </p:txBody>
      </p:sp>
      <p:sp>
        <p:nvSpPr>
          <p:cNvPr id="21" name="Picture Placeholder 6">
            <a:extLst>
              <a:ext uri="{FF2B5EF4-FFF2-40B4-BE49-F238E27FC236}">
                <a16:creationId xmlns:a16="http://schemas.microsoft.com/office/drawing/2014/main" id="{349A8AB1-B01E-704B-AADB-4865618BEC74}"/>
              </a:ext>
            </a:extLst>
          </p:cNvPr>
          <p:cNvSpPr>
            <a:spLocks noGrp="1"/>
          </p:cNvSpPr>
          <p:nvPr>
            <p:ph type="pic" sz="quarter" idx="36"/>
          </p:nvPr>
        </p:nvSpPr>
        <p:spPr>
          <a:xfrm>
            <a:off x="1547438" y="5175320"/>
            <a:ext cx="3657600" cy="3657600"/>
          </a:xfrm>
          <a:prstGeom prst="roundRect">
            <a:avLst>
              <a:gd name="adj" fmla="val 4332"/>
            </a:avLst>
          </a:prstGeom>
          <a:solidFill>
            <a:schemeClr val="bg2"/>
          </a:solidFill>
          <a:ln>
            <a:noFill/>
          </a:ln>
        </p:spPr>
        <p:txBody>
          <a:bodyPr/>
          <a:lstStyle>
            <a:lvl1pPr>
              <a:defRPr>
                <a:solidFill>
                  <a:schemeClr val="bg2"/>
                </a:solidFill>
              </a:defRPr>
            </a:lvl1pPr>
          </a:lstStyle>
          <a:p>
            <a:r>
              <a:rPr lang="en-US"/>
              <a:t>Click icon to add picture</a:t>
            </a:r>
            <a:endParaRPr lang="en-US" dirty="0"/>
          </a:p>
        </p:txBody>
      </p:sp>
      <p:sp>
        <p:nvSpPr>
          <p:cNvPr id="29" name="Text Placeholder 22">
            <a:extLst>
              <a:ext uri="{FF2B5EF4-FFF2-40B4-BE49-F238E27FC236}">
                <a16:creationId xmlns:a16="http://schemas.microsoft.com/office/drawing/2014/main" id="{5ECDD932-0805-954A-BFB4-005D13E38619}"/>
              </a:ext>
            </a:extLst>
          </p:cNvPr>
          <p:cNvSpPr>
            <a:spLocks noGrp="1"/>
          </p:cNvSpPr>
          <p:nvPr>
            <p:ph type="body" sz="quarter" idx="25"/>
          </p:nvPr>
        </p:nvSpPr>
        <p:spPr>
          <a:xfrm>
            <a:off x="13606305" y="5861120"/>
            <a:ext cx="2577403" cy="2286000"/>
          </a:xfrm>
        </p:spPr>
        <p:txBody>
          <a:bodyPr anchor="t" anchorCtr="0"/>
          <a:lstStyle>
            <a:lvl1pPr algn="l">
              <a:buNone/>
              <a:defRPr sz="2400">
                <a:solidFill>
                  <a:schemeClr val="tx2"/>
                </a:solidFill>
              </a:defRPr>
            </a:lvl1pPr>
          </a:lstStyle>
          <a:p>
            <a:pPr lvl="0"/>
            <a:r>
              <a:rPr lang="en-US"/>
              <a:t>Click to edit Master text styles</a:t>
            </a:r>
          </a:p>
        </p:txBody>
      </p:sp>
      <p:sp>
        <p:nvSpPr>
          <p:cNvPr id="23" name="Text Placeholder 22">
            <a:extLst>
              <a:ext uri="{FF2B5EF4-FFF2-40B4-BE49-F238E27FC236}">
                <a16:creationId xmlns:a16="http://schemas.microsoft.com/office/drawing/2014/main" id="{6075189E-AA47-F049-86CB-27694791C322}"/>
              </a:ext>
            </a:extLst>
          </p:cNvPr>
          <p:cNvSpPr>
            <a:spLocks noGrp="1"/>
          </p:cNvSpPr>
          <p:nvPr>
            <p:ph type="body" sz="quarter" idx="37"/>
          </p:nvPr>
        </p:nvSpPr>
        <p:spPr>
          <a:xfrm>
            <a:off x="2087536" y="2051120"/>
            <a:ext cx="2577403" cy="2286000"/>
          </a:xfrm>
        </p:spPr>
        <p:txBody>
          <a:bodyPr anchor="t" anchorCtr="0"/>
          <a:lstStyle>
            <a:lvl1pPr algn="l">
              <a:buNone/>
              <a:defRPr sz="3200">
                <a:solidFill>
                  <a:schemeClr val="bg1"/>
                </a:solidFill>
                <a:latin typeface="+mj-lt"/>
              </a:defRPr>
            </a:lvl1pPr>
          </a:lstStyle>
          <a:p>
            <a:pPr lvl="0"/>
            <a:r>
              <a:rPr lang="en-US"/>
              <a:t>Click to edit Master text styles</a:t>
            </a:r>
          </a:p>
        </p:txBody>
      </p:sp>
      <p:sp>
        <p:nvSpPr>
          <p:cNvPr id="24" name="Picture Placeholder 452" descr="Add">
            <a:extLst>
              <a:ext uri="{FF2B5EF4-FFF2-40B4-BE49-F238E27FC236}">
                <a16:creationId xmlns:a16="http://schemas.microsoft.com/office/drawing/2014/main" id="{C732A903-7401-4C41-99D9-C780C8BD358C}"/>
              </a:ext>
            </a:extLst>
          </p:cNvPr>
          <p:cNvSpPr>
            <a:spLocks noChangeAspect="1"/>
          </p:cNvSpPr>
          <p:nvPr userDrawn="1"/>
        </p:nvSpPr>
        <p:spPr>
          <a:xfrm>
            <a:off x="13149105" y="5390222"/>
            <a:ext cx="457200" cy="457200"/>
          </a:xfrm>
          <a:custGeom>
            <a:avLst/>
            <a:gdLst>
              <a:gd name="connsiteX0" fmla="*/ 762000 w 762000"/>
              <a:gd name="connsiteY0" fmla="*/ 323850 h 762000"/>
              <a:gd name="connsiteX1" fmla="*/ 438150 w 762000"/>
              <a:gd name="connsiteY1" fmla="*/ 323850 h 762000"/>
              <a:gd name="connsiteX2" fmla="*/ 438150 w 762000"/>
              <a:gd name="connsiteY2" fmla="*/ 0 h 762000"/>
              <a:gd name="connsiteX3" fmla="*/ 323850 w 762000"/>
              <a:gd name="connsiteY3" fmla="*/ 0 h 762000"/>
              <a:gd name="connsiteX4" fmla="*/ 323850 w 762000"/>
              <a:gd name="connsiteY4" fmla="*/ 323850 h 762000"/>
              <a:gd name="connsiteX5" fmla="*/ 0 w 762000"/>
              <a:gd name="connsiteY5" fmla="*/ 323850 h 762000"/>
              <a:gd name="connsiteX6" fmla="*/ 0 w 762000"/>
              <a:gd name="connsiteY6" fmla="*/ 438150 h 762000"/>
              <a:gd name="connsiteX7" fmla="*/ 323850 w 762000"/>
              <a:gd name="connsiteY7" fmla="*/ 438150 h 762000"/>
              <a:gd name="connsiteX8" fmla="*/ 323850 w 762000"/>
              <a:gd name="connsiteY8" fmla="*/ 762000 h 762000"/>
              <a:gd name="connsiteX9" fmla="*/ 438150 w 762000"/>
              <a:gd name="connsiteY9" fmla="*/ 762000 h 762000"/>
              <a:gd name="connsiteX10" fmla="*/ 438150 w 762000"/>
              <a:gd name="connsiteY10" fmla="*/ 438150 h 762000"/>
              <a:gd name="connsiteX11" fmla="*/ 762000 w 762000"/>
              <a:gd name="connsiteY11" fmla="*/ 4381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762000">
                <a:moveTo>
                  <a:pt x="762000" y="323850"/>
                </a:moveTo>
                <a:lnTo>
                  <a:pt x="438150" y="323850"/>
                </a:lnTo>
                <a:lnTo>
                  <a:pt x="438150" y="0"/>
                </a:lnTo>
                <a:lnTo>
                  <a:pt x="323850" y="0"/>
                </a:lnTo>
                <a:lnTo>
                  <a:pt x="323850" y="323850"/>
                </a:lnTo>
                <a:lnTo>
                  <a:pt x="0" y="323850"/>
                </a:lnTo>
                <a:lnTo>
                  <a:pt x="0" y="438150"/>
                </a:lnTo>
                <a:lnTo>
                  <a:pt x="323850" y="438150"/>
                </a:lnTo>
                <a:lnTo>
                  <a:pt x="323850" y="762000"/>
                </a:lnTo>
                <a:lnTo>
                  <a:pt x="438150" y="762000"/>
                </a:lnTo>
                <a:lnTo>
                  <a:pt x="438150" y="438150"/>
                </a:lnTo>
                <a:lnTo>
                  <a:pt x="762000" y="438150"/>
                </a:ln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1877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3 Section Divider blue bkg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F249-AE47-3841-8D4E-0F477959F815}"/>
              </a:ext>
            </a:extLst>
          </p:cNvPr>
          <p:cNvSpPr>
            <a:spLocks noGrp="1"/>
          </p:cNvSpPr>
          <p:nvPr>
            <p:ph type="title"/>
          </p:nvPr>
        </p:nvSpPr>
        <p:spPr>
          <a:xfrm>
            <a:off x="926177" y="4457700"/>
            <a:ext cx="7315200" cy="1371600"/>
          </a:xfrm>
        </p:spPr>
        <p:txBody>
          <a:bodyPr anchor="ctr"/>
          <a:lstStyle>
            <a:lvl1pPr algn="r">
              <a:defRPr sz="44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6F93E174-30E6-2349-B863-7F4518407793}"/>
              </a:ext>
            </a:extLst>
          </p:cNvPr>
          <p:cNvSpPr/>
          <p:nvPr userDrawn="1"/>
        </p:nvSpPr>
        <p:spPr>
          <a:xfrm>
            <a:off x="9144000" y="0"/>
            <a:ext cx="9144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5" name="Picture 4">
            <a:extLst>
              <a:ext uri="{FF2B5EF4-FFF2-40B4-BE49-F238E27FC236}">
                <a16:creationId xmlns:a16="http://schemas.microsoft.com/office/drawing/2014/main" id="{27E194DF-6BE9-6B40-91B8-24F39BF5223F}"/>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219463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30 Intro header w 2 text colum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17" name="Text Placeholder 22">
            <a:extLst>
              <a:ext uri="{FF2B5EF4-FFF2-40B4-BE49-F238E27FC236}">
                <a16:creationId xmlns:a16="http://schemas.microsoft.com/office/drawing/2014/main" id="{308DAB99-909C-1145-A380-C49C931CAAC5}"/>
              </a:ext>
            </a:extLst>
          </p:cNvPr>
          <p:cNvSpPr>
            <a:spLocks noGrp="1"/>
          </p:cNvSpPr>
          <p:nvPr>
            <p:ph type="body" sz="quarter" idx="22" hasCustomPrompt="1"/>
          </p:nvPr>
        </p:nvSpPr>
        <p:spPr>
          <a:xfrm>
            <a:off x="8978458" y="5692140"/>
            <a:ext cx="6400800" cy="3200400"/>
          </a:xfrm>
        </p:spPr>
        <p:txBody>
          <a:bodyPr anchor="t" anchorCtr="0"/>
          <a:lstStyle>
            <a:lvl1pPr algn="l">
              <a:buNone/>
              <a:defRPr sz="2400">
                <a:solidFill>
                  <a:schemeClr val="tx2"/>
                </a:solidFill>
              </a:defRPr>
            </a:lvl1pPr>
          </a:lstStyle>
          <a:p>
            <a:r>
              <a:rPr lang="en-US" dirty="0"/>
              <a:t>Click to edit Master subtitle style</a:t>
            </a:r>
          </a:p>
        </p:txBody>
      </p:sp>
      <p:sp>
        <p:nvSpPr>
          <p:cNvPr id="29" name="Text Placeholder 22">
            <a:extLst>
              <a:ext uri="{FF2B5EF4-FFF2-40B4-BE49-F238E27FC236}">
                <a16:creationId xmlns:a16="http://schemas.microsoft.com/office/drawing/2014/main" id="{5ECDD932-0805-954A-BFB4-005D13E38619}"/>
              </a:ext>
            </a:extLst>
          </p:cNvPr>
          <p:cNvSpPr>
            <a:spLocks noGrp="1"/>
          </p:cNvSpPr>
          <p:nvPr>
            <p:ph type="body" sz="quarter" idx="25" hasCustomPrompt="1"/>
          </p:nvPr>
        </p:nvSpPr>
        <p:spPr>
          <a:xfrm>
            <a:off x="2396533" y="5692140"/>
            <a:ext cx="6400800" cy="3200400"/>
          </a:xfrm>
        </p:spPr>
        <p:txBody>
          <a:bodyPr anchor="t" anchorCtr="0"/>
          <a:lstStyle>
            <a:lvl1pPr algn="l">
              <a:buNone/>
              <a:defRPr sz="2400">
                <a:solidFill>
                  <a:schemeClr val="tx2"/>
                </a:solidFill>
              </a:defRPr>
            </a:lvl1pPr>
          </a:lstStyle>
          <a:p>
            <a:r>
              <a:rPr lang="en-US" dirty="0"/>
              <a:t>Click to edit Master subtitle style</a:t>
            </a:r>
          </a:p>
        </p:txBody>
      </p:sp>
      <p:sp>
        <p:nvSpPr>
          <p:cNvPr id="31" name="Text Placeholder 22">
            <a:extLst>
              <a:ext uri="{FF2B5EF4-FFF2-40B4-BE49-F238E27FC236}">
                <a16:creationId xmlns:a16="http://schemas.microsoft.com/office/drawing/2014/main" id="{57439EB6-4681-AE4F-82C0-759D34F33FD2}"/>
              </a:ext>
            </a:extLst>
          </p:cNvPr>
          <p:cNvSpPr>
            <a:spLocks noGrp="1"/>
          </p:cNvSpPr>
          <p:nvPr>
            <p:ph type="body" sz="quarter" idx="27" hasCustomPrompt="1"/>
          </p:nvPr>
        </p:nvSpPr>
        <p:spPr>
          <a:xfrm>
            <a:off x="2396532" y="1943100"/>
            <a:ext cx="12982725" cy="3657600"/>
          </a:xfrm>
        </p:spPr>
        <p:txBody>
          <a:bodyPr anchor="t" anchorCtr="0"/>
          <a:lstStyle>
            <a:lvl1pPr algn="l">
              <a:buNone/>
              <a:defRPr sz="9600">
                <a:solidFill>
                  <a:schemeClr val="accent2"/>
                </a:solidFill>
                <a:latin typeface="+mj-lt"/>
              </a:defRPr>
            </a:lvl1pPr>
          </a:lstStyle>
          <a:p>
            <a:r>
              <a:rPr lang="en-US" dirty="0"/>
              <a:t>Click to edit Master title style</a:t>
            </a:r>
            <a:endParaRPr lang="uk-UA" sz="9600" dirty="0">
              <a:latin typeface="+mj-lt"/>
            </a:endParaRPr>
          </a:p>
        </p:txBody>
      </p:sp>
    </p:spTree>
    <p:extLst>
      <p:ext uri="{BB962C8B-B14F-4D97-AF65-F5344CB8AC3E}">
        <p14:creationId xmlns:p14="http://schemas.microsoft.com/office/powerpoint/2010/main" val="664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31 Benefits Li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17" name="Text Placeholder 22">
            <a:extLst>
              <a:ext uri="{FF2B5EF4-FFF2-40B4-BE49-F238E27FC236}">
                <a16:creationId xmlns:a16="http://schemas.microsoft.com/office/drawing/2014/main" id="{308DAB99-909C-1145-A380-C49C931CAAC5}"/>
              </a:ext>
            </a:extLst>
          </p:cNvPr>
          <p:cNvSpPr>
            <a:spLocks noGrp="1"/>
          </p:cNvSpPr>
          <p:nvPr>
            <p:ph type="body" sz="quarter" idx="22" hasCustomPrompt="1"/>
          </p:nvPr>
        </p:nvSpPr>
        <p:spPr>
          <a:xfrm>
            <a:off x="8747354" y="3519006"/>
            <a:ext cx="7772400" cy="5936731"/>
          </a:xfrm>
        </p:spPr>
        <p:txBody>
          <a:bodyPr anchor="t" anchorCtr="0"/>
          <a:lstStyle>
            <a:lvl1pPr marL="342900" marR="0" indent="-342900" algn="l" defTabSz="1371600" rtl="0" eaLnBrk="1" fontAlgn="auto" latinLnBrk="0" hangingPunct="1">
              <a:lnSpc>
                <a:spcPct val="90000"/>
              </a:lnSpc>
              <a:spcBef>
                <a:spcPts val="1500"/>
              </a:spcBef>
              <a:spcAft>
                <a:spcPts val="0"/>
              </a:spcAft>
              <a:buClr>
                <a:schemeClr val="accent1"/>
              </a:buClr>
              <a:buSzPct val="66000"/>
              <a:buFont typeface=".Lucida Grande UI Regular"/>
              <a:buChar char="►"/>
              <a:tabLst/>
              <a:defRPr sz="3600">
                <a:solidFill>
                  <a:schemeClr val="tx2"/>
                </a:solidFill>
              </a:defRPr>
            </a:lvl1pPr>
          </a:lstStyle>
          <a:p>
            <a:r>
              <a:rPr lang="en-US" dirty="0"/>
              <a:t> Click to edit Master subtitle style</a:t>
            </a:r>
          </a:p>
          <a:p>
            <a:pPr marL="342900" marR="0" lvl="0" indent="-342900" algn="l" defTabSz="1371600" rtl="0" eaLnBrk="1" fontAlgn="auto" latinLnBrk="0" hangingPunct="1">
              <a:lnSpc>
                <a:spcPct val="90000"/>
              </a:lnSpc>
              <a:spcBef>
                <a:spcPts val="1500"/>
              </a:spcBef>
              <a:spcAft>
                <a:spcPts val="0"/>
              </a:spcAft>
              <a:buClr>
                <a:schemeClr val="accent1"/>
              </a:buClr>
              <a:buSzPct val="66000"/>
              <a:buFont typeface=".Lucida Grande UI Regular"/>
              <a:buChar char="►"/>
              <a:tabLst/>
              <a:defRPr/>
            </a:pPr>
            <a:r>
              <a:rPr lang="en-US" dirty="0"/>
              <a:t> Click to edit Master subtitle style</a:t>
            </a:r>
          </a:p>
          <a:p>
            <a:pPr marL="342900" marR="0" lvl="0" indent="-342900" algn="l" defTabSz="1371600" rtl="0" eaLnBrk="1" fontAlgn="auto" latinLnBrk="0" hangingPunct="1">
              <a:lnSpc>
                <a:spcPct val="90000"/>
              </a:lnSpc>
              <a:spcBef>
                <a:spcPts val="1500"/>
              </a:spcBef>
              <a:spcAft>
                <a:spcPts val="0"/>
              </a:spcAft>
              <a:buClr>
                <a:schemeClr val="accent1"/>
              </a:buClr>
              <a:buSzPct val="66000"/>
              <a:buFont typeface=".Lucida Grande UI Regular"/>
              <a:buChar char="►"/>
              <a:tabLst/>
              <a:defRPr/>
            </a:pPr>
            <a:r>
              <a:rPr lang="en-US" dirty="0"/>
              <a:t> Click to edit Master subtitle style</a:t>
            </a:r>
          </a:p>
          <a:p>
            <a:pPr marL="342900" marR="0" lvl="0" indent="-342900" algn="l" defTabSz="1371600" rtl="0" eaLnBrk="1" fontAlgn="auto" latinLnBrk="0" hangingPunct="1">
              <a:lnSpc>
                <a:spcPct val="90000"/>
              </a:lnSpc>
              <a:spcBef>
                <a:spcPts val="1500"/>
              </a:spcBef>
              <a:spcAft>
                <a:spcPts val="0"/>
              </a:spcAft>
              <a:buClr>
                <a:schemeClr val="accent1"/>
              </a:buClr>
              <a:buSzPct val="66000"/>
              <a:buFont typeface=".Lucida Grande UI Regular"/>
              <a:buChar char="►"/>
              <a:tabLst/>
              <a:defRPr/>
            </a:pPr>
            <a:r>
              <a:rPr lang="en-US" dirty="0"/>
              <a:t> Click to edit Master subtitle style</a:t>
            </a:r>
          </a:p>
          <a:p>
            <a:pPr marL="342900" marR="0" lvl="0" indent="-342900" algn="l" defTabSz="1371600" rtl="0" eaLnBrk="1" fontAlgn="auto" latinLnBrk="0" hangingPunct="1">
              <a:lnSpc>
                <a:spcPct val="90000"/>
              </a:lnSpc>
              <a:spcBef>
                <a:spcPts val="1500"/>
              </a:spcBef>
              <a:spcAft>
                <a:spcPts val="0"/>
              </a:spcAft>
              <a:buClr>
                <a:schemeClr val="accent1"/>
              </a:buClr>
              <a:buSzPct val="66000"/>
              <a:buFont typeface=".Lucida Grande UI Regular"/>
              <a:buChar char="►"/>
              <a:tabLst/>
              <a:defRPr/>
            </a:pPr>
            <a:r>
              <a:rPr lang="en-US" dirty="0"/>
              <a:t> Click to edit Master subtitle style</a:t>
            </a:r>
          </a:p>
          <a:p>
            <a:pPr marL="342900" marR="0" lvl="0" indent="-342900" algn="l" defTabSz="1371600" rtl="0" eaLnBrk="1" fontAlgn="auto" latinLnBrk="0" hangingPunct="1">
              <a:lnSpc>
                <a:spcPct val="90000"/>
              </a:lnSpc>
              <a:spcBef>
                <a:spcPts val="1500"/>
              </a:spcBef>
              <a:spcAft>
                <a:spcPts val="0"/>
              </a:spcAft>
              <a:buClr>
                <a:schemeClr val="accent1"/>
              </a:buClr>
              <a:buSzPct val="66000"/>
              <a:buFont typeface=".Lucida Grande UI Regular"/>
              <a:buChar char="►"/>
              <a:tabLst/>
              <a:defRPr/>
            </a:pPr>
            <a:endParaRPr lang="en-US" dirty="0"/>
          </a:p>
          <a:p>
            <a:endParaRPr lang="en-US" dirty="0"/>
          </a:p>
        </p:txBody>
      </p:sp>
      <p:sp>
        <p:nvSpPr>
          <p:cNvPr id="29" name="Text Placeholder 22">
            <a:extLst>
              <a:ext uri="{FF2B5EF4-FFF2-40B4-BE49-F238E27FC236}">
                <a16:creationId xmlns:a16="http://schemas.microsoft.com/office/drawing/2014/main" id="{5ECDD932-0805-954A-BFB4-005D13E38619}"/>
              </a:ext>
            </a:extLst>
          </p:cNvPr>
          <p:cNvSpPr>
            <a:spLocks noGrp="1"/>
          </p:cNvSpPr>
          <p:nvPr>
            <p:ph type="body" sz="quarter" idx="25" hasCustomPrompt="1"/>
          </p:nvPr>
        </p:nvSpPr>
        <p:spPr>
          <a:xfrm>
            <a:off x="655003" y="4869128"/>
            <a:ext cx="6400800" cy="2767617"/>
          </a:xfrm>
        </p:spPr>
        <p:txBody>
          <a:bodyPr anchor="t" anchorCtr="0"/>
          <a:lstStyle>
            <a:lvl1pPr marL="342900" marR="0" indent="-342900" algn="r" defTabSz="1371600" rtl="0" eaLnBrk="1" fontAlgn="auto" latinLnBrk="0" hangingPunct="1">
              <a:lnSpc>
                <a:spcPct val="90000"/>
              </a:lnSpc>
              <a:spcBef>
                <a:spcPts val="1500"/>
              </a:spcBef>
              <a:spcAft>
                <a:spcPts val="0"/>
              </a:spcAft>
              <a:buClrTx/>
              <a:buSzTx/>
              <a:buFont typeface="Arial" panose="020B0604020202020204" pitchFamily="34" charset="0"/>
              <a:buNone/>
              <a:tabLst/>
              <a:defRPr sz="6000">
                <a:solidFill>
                  <a:schemeClr val="tx1"/>
                </a:solidFill>
                <a:latin typeface="+mj-lt"/>
              </a:defRPr>
            </a:lvl1pPr>
          </a:lstStyle>
          <a:p>
            <a:pPr marL="342900" marR="0" lvl="0" indent="-342900" algn="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TO EDIT MASTER STYLE</a:t>
            </a:r>
          </a:p>
        </p:txBody>
      </p:sp>
      <p:cxnSp>
        <p:nvCxnSpPr>
          <p:cNvPr id="7" name="Straight Connector 6">
            <a:extLst>
              <a:ext uri="{FF2B5EF4-FFF2-40B4-BE49-F238E27FC236}">
                <a16:creationId xmlns:a16="http://schemas.microsoft.com/office/drawing/2014/main" id="{9836DBBC-086C-5A40-96C1-1012FFD8391E}"/>
              </a:ext>
            </a:extLst>
          </p:cNvPr>
          <p:cNvCxnSpPr>
            <a:cxnSpLocks/>
          </p:cNvCxnSpPr>
          <p:nvPr userDrawn="1"/>
        </p:nvCxnSpPr>
        <p:spPr>
          <a:xfrm>
            <a:off x="7901578" y="3295645"/>
            <a:ext cx="0" cy="3695711"/>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2">
            <a:extLst>
              <a:ext uri="{FF2B5EF4-FFF2-40B4-BE49-F238E27FC236}">
                <a16:creationId xmlns:a16="http://schemas.microsoft.com/office/drawing/2014/main" id="{4C6163FE-8191-C54D-9DBF-24E8390F08FB}"/>
              </a:ext>
            </a:extLst>
          </p:cNvPr>
          <p:cNvSpPr>
            <a:spLocks noGrp="1"/>
          </p:cNvSpPr>
          <p:nvPr>
            <p:ph type="body" sz="quarter" idx="26" hasCustomPrompt="1"/>
          </p:nvPr>
        </p:nvSpPr>
        <p:spPr>
          <a:xfrm>
            <a:off x="655003" y="3617407"/>
            <a:ext cx="6400800" cy="1175657"/>
          </a:xfrm>
        </p:spPr>
        <p:txBody>
          <a:bodyPr anchor="b" anchorCtr="0"/>
          <a:lstStyle>
            <a:lvl1pPr marL="342900" marR="0" indent="-342900" algn="r" defTabSz="1371600" rtl="0" eaLnBrk="1" fontAlgn="auto" latinLnBrk="0" hangingPunct="1">
              <a:lnSpc>
                <a:spcPct val="90000"/>
              </a:lnSpc>
              <a:spcBef>
                <a:spcPts val="1500"/>
              </a:spcBef>
              <a:spcAft>
                <a:spcPts val="0"/>
              </a:spcAft>
              <a:buClrTx/>
              <a:buSzTx/>
              <a:buFont typeface="Arial" panose="020B0604020202020204" pitchFamily="34" charset="0"/>
              <a:buNone/>
              <a:tabLst/>
              <a:defRPr sz="3200">
                <a:solidFill>
                  <a:schemeClr val="tx2"/>
                </a:solidFill>
                <a:latin typeface="+mn-lt"/>
              </a:defRPr>
            </a:lvl1pPr>
          </a:lstStyle>
          <a:p>
            <a:r>
              <a:rPr lang="en-US" dirty="0"/>
              <a:t>CLICK TO EDIT MASTER SUBTITLE STYLE</a:t>
            </a:r>
          </a:p>
        </p:txBody>
      </p:sp>
    </p:spTree>
    <p:extLst>
      <p:ext uri="{BB962C8B-B14F-4D97-AF65-F5344CB8AC3E}">
        <p14:creationId xmlns:p14="http://schemas.microsoft.com/office/powerpoint/2010/main" val="37095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32 Benefits Lis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29" name="Text Placeholder 22">
            <a:extLst>
              <a:ext uri="{FF2B5EF4-FFF2-40B4-BE49-F238E27FC236}">
                <a16:creationId xmlns:a16="http://schemas.microsoft.com/office/drawing/2014/main" id="{5ECDD932-0805-954A-BFB4-005D13E38619}"/>
              </a:ext>
            </a:extLst>
          </p:cNvPr>
          <p:cNvSpPr>
            <a:spLocks noGrp="1"/>
          </p:cNvSpPr>
          <p:nvPr>
            <p:ph type="body" sz="quarter" idx="25" hasCustomPrompt="1"/>
          </p:nvPr>
        </p:nvSpPr>
        <p:spPr>
          <a:xfrm>
            <a:off x="655003" y="4869128"/>
            <a:ext cx="6400800" cy="2767617"/>
          </a:xfrm>
        </p:spPr>
        <p:txBody>
          <a:bodyPr anchor="t" anchorCtr="0"/>
          <a:lstStyle>
            <a:lvl1pPr marL="342900" marR="0" indent="-342900" algn="r" defTabSz="1371600" rtl="0" eaLnBrk="1" fontAlgn="auto" latinLnBrk="0" hangingPunct="1">
              <a:lnSpc>
                <a:spcPct val="90000"/>
              </a:lnSpc>
              <a:spcBef>
                <a:spcPts val="1500"/>
              </a:spcBef>
              <a:spcAft>
                <a:spcPts val="0"/>
              </a:spcAft>
              <a:buClrTx/>
              <a:buSzTx/>
              <a:buFont typeface="Arial" panose="020B0604020202020204" pitchFamily="34" charset="0"/>
              <a:buNone/>
              <a:tabLst/>
              <a:defRPr sz="6000">
                <a:solidFill>
                  <a:schemeClr val="tx1"/>
                </a:solidFill>
                <a:latin typeface="+mj-lt"/>
              </a:defRPr>
            </a:lvl1pPr>
          </a:lstStyle>
          <a:p>
            <a:pPr marL="342900" marR="0" lvl="0" indent="-342900" algn="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TO EDIT MASTER STYLE</a:t>
            </a:r>
          </a:p>
        </p:txBody>
      </p:sp>
      <p:sp>
        <p:nvSpPr>
          <p:cNvPr id="13" name="Text Placeholder 22">
            <a:extLst>
              <a:ext uri="{FF2B5EF4-FFF2-40B4-BE49-F238E27FC236}">
                <a16:creationId xmlns:a16="http://schemas.microsoft.com/office/drawing/2014/main" id="{4C6163FE-8191-C54D-9DBF-24E8390F08FB}"/>
              </a:ext>
            </a:extLst>
          </p:cNvPr>
          <p:cNvSpPr>
            <a:spLocks noGrp="1"/>
          </p:cNvSpPr>
          <p:nvPr>
            <p:ph type="body" sz="quarter" idx="26" hasCustomPrompt="1"/>
          </p:nvPr>
        </p:nvSpPr>
        <p:spPr>
          <a:xfrm>
            <a:off x="655003" y="3617407"/>
            <a:ext cx="6400800" cy="1175657"/>
          </a:xfrm>
        </p:spPr>
        <p:txBody>
          <a:bodyPr anchor="b" anchorCtr="0"/>
          <a:lstStyle>
            <a:lvl1pPr marL="342900" marR="0" indent="-342900" algn="r" defTabSz="1371600" rtl="0" eaLnBrk="1" fontAlgn="auto" latinLnBrk="0" hangingPunct="1">
              <a:lnSpc>
                <a:spcPct val="90000"/>
              </a:lnSpc>
              <a:spcBef>
                <a:spcPts val="1500"/>
              </a:spcBef>
              <a:spcAft>
                <a:spcPts val="0"/>
              </a:spcAft>
              <a:buClrTx/>
              <a:buSzTx/>
              <a:buFont typeface="Arial" panose="020B0604020202020204" pitchFamily="34" charset="0"/>
              <a:buNone/>
              <a:tabLst/>
              <a:defRPr sz="3200">
                <a:solidFill>
                  <a:schemeClr val="tx2"/>
                </a:solidFill>
                <a:latin typeface="+mn-lt"/>
              </a:defRPr>
            </a:lvl1pPr>
          </a:lstStyle>
          <a:p>
            <a:r>
              <a:rPr lang="en-US" dirty="0"/>
              <a:t>CLICK TO EDIT MASTER SUBTITLE STYLE</a:t>
            </a:r>
          </a:p>
        </p:txBody>
      </p:sp>
      <p:cxnSp>
        <p:nvCxnSpPr>
          <p:cNvPr id="10" name="Straight Connector 9">
            <a:extLst>
              <a:ext uri="{FF2B5EF4-FFF2-40B4-BE49-F238E27FC236}">
                <a16:creationId xmlns:a16="http://schemas.microsoft.com/office/drawing/2014/main" id="{C81BF0B3-5A2F-E54B-9719-57BE6EEB1868}"/>
              </a:ext>
            </a:extLst>
          </p:cNvPr>
          <p:cNvCxnSpPr>
            <a:cxnSpLocks/>
          </p:cNvCxnSpPr>
          <p:nvPr userDrawn="1"/>
        </p:nvCxnSpPr>
        <p:spPr>
          <a:xfrm>
            <a:off x="7617615" y="2133590"/>
            <a:ext cx="0" cy="6019821"/>
          </a:xfrm>
          <a:prstGeom prst="line">
            <a:avLst/>
          </a:prstGeom>
          <a:ln w="38100" cap="sq">
            <a:solidFill>
              <a:schemeClr val="accent4"/>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82B91E-A099-104B-9673-1A1BD45931BA}"/>
              </a:ext>
            </a:extLst>
          </p:cNvPr>
          <p:cNvSpPr>
            <a:spLocks noGrp="1"/>
          </p:cNvSpPr>
          <p:nvPr>
            <p:ph sz="quarter" idx="27"/>
          </p:nvPr>
        </p:nvSpPr>
        <p:spPr>
          <a:xfrm>
            <a:off x="9641799" y="2133590"/>
            <a:ext cx="1463040" cy="1188720"/>
          </a:xfrm>
          <a:noFill/>
        </p:spPr>
        <p:txBody>
          <a:bodyPr/>
          <a:lstStyle>
            <a:lvl1pPr>
              <a:buNone/>
              <a:defRPr sz="800"/>
            </a:lvl1pPr>
          </a:lstStyle>
          <a:p>
            <a:pPr lvl="0"/>
            <a:r>
              <a:rPr lang="en-US"/>
              <a:t>Click to edit Master text styles</a:t>
            </a:r>
          </a:p>
        </p:txBody>
      </p:sp>
      <p:sp>
        <p:nvSpPr>
          <p:cNvPr id="37" name="Content Placeholder 2">
            <a:extLst>
              <a:ext uri="{FF2B5EF4-FFF2-40B4-BE49-F238E27FC236}">
                <a16:creationId xmlns:a16="http://schemas.microsoft.com/office/drawing/2014/main" id="{12719004-73C4-BD45-B6AF-14B6B99FFCEF}"/>
              </a:ext>
            </a:extLst>
          </p:cNvPr>
          <p:cNvSpPr>
            <a:spLocks noGrp="1"/>
          </p:cNvSpPr>
          <p:nvPr>
            <p:ph sz="quarter" idx="31"/>
          </p:nvPr>
        </p:nvSpPr>
        <p:spPr>
          <a:xfrm>
            <a:off x="14309486" y="2133590"/>
            <a:ext cx="1463040" cy="1188720"/>
          </a:xfrm>
          <a:noFill/>
        </p:spPr>
        <p:txBody>
          <a:bodyPr/>
          <a:lstStyle>
            <a:lvl1pPr>
              <a:buNone/>
              <a:defRPr sz="800"/>
            </a:lvl1pPr>
          </a:lstStyle>
          <a:p>
            <a:pPr lvl="0"/>
            <a:r>
              <a:rPr lang="en-US"/>
              <a:t>Click to edit Master text styles</a:t>
            </a:r>
          </a:p>
        </p:txBody>
      </p:sp>
      <p:sp>
        <p:nvSpPr>
          <p:cNvPr id="38" name="Content Placeholder 2">
            <a:extLst>
              <a:ext uri="{FF2B5EF4-FFF2-40B4-BE49-F238E27FC236}">
                <a16:creationId xmlns:a16="http://schemas.microsoft.com/office/drawing/2014/main" id="{03159B40-BC97-C74E-A247-1440C348F457}"/>
              </a:ext>
            </a:extLst>
          </p:cNvPr>
          <p:cNvSpPr>
            <a:spLocks noGrp="1"/>
          </p:cNvSpPr>
          <p:nvPr>
            <p:ph sz="quarter" idx="32"/>
          </p:nvPr>
        </p:nvSpPr>
        <p:spPr>
          <a:xfrm>
            <a:off x="14309486" y="5474519"/>
            <a:ext cx="1463040" cy="1188720"/>
          </a:xfrm>
          <a:noFill/>
        </p:spPr>
        <p:txBody>
          <a:bodyPr/>
          <a:lstStyle>
            <a:lvl1pPr>
              <a:buNone/>
              <a:defRPr sz="800"/>
            </a:lvl1pPr>
          </a:lstStyle>
          <a:p>
            <a:pPr lvl="0"/>
            <a:r>
              <a:rPr lang="en-US"/>
              <a:t>Click to edit Master text styles</a:t>
            </a:r>
          </a:p>
        </p:txBody>
      </p:sp>
      <p:sp>
        <p:nvSpPr>
          <p:cNvPr id="39" name="Content Placeholder 2">
            <a:extLst>
              <a:ext uri="{FF2B5EF4-FFF2-40B4-BE49-F238E27FC236}">
                <a16:creationId xmlns:a16="http://schemas.microsoft.com/office/drawing/2014/main" id="{7EA1DE5D-03DB-9049-9DAE-FD80B3008447}"/>
              </a:ext>
            </a:extLst>
          </p:cNvPr>
          <p:cNvSpPr>
            <a:spLocks noGrp="1"/>
          </p:cNvSpPr>
          <p:nvPr>
            <p:ph sz="quarter" idx="33"/>
          </p:nvPr>
        </p:nvSpPr>
        <p:spPr>
          <a:xfrm>
            <a:off x="9641799" y="5475020"/>
            <a:ext cx="1463040" cy="1188720"/>
          </a:xfrm>
          <a:noFill/>
        </p:spPr>
        <p:txBody>
          <a:bodyPr/>
          <a:lstStyle>
            <a:lvl1pPr>
              <a:buNone/>
              <a:defRPr sz="800"/>
            </a:lvl1pPr>
          </a:lstStyle>
          <a:p>
            <a:pPr lvl="0"/>
            <a:r>
              <a:rPr lang="en-US"/>
              <a:t>Click to edit Master text styles</a:t>
            </a:r>
          </a:p>
        </p:txBody>
      </p:sp>
      <p:sp>
        <p:nvSpPr>
          <p:cNvPr id="40" name="Text Placeholder 22">
            <a:extLst>
              <a:ext uri="{FF2B5EF4-FFF2-40B4-BE49-F238E27FC236}">
                <a16:creationId xmlns:a16="http://schemas.microsoft.com/office/drawing/2014/main" id="{02FCF7D5-71BB-7348-9204-18B9B30156B6}"/>
              </a:ext>
            </a:extLst>
          </p:cNvPr>
          <p:cNvSpPr>
            <a:spLocks noGrp="1"/>
          </p:cNvSpPr>
          <p:nvPr>
            <p:ph type="body" sz="quarter" idx="34" hasCustomPrompt="1"/>
          </p:nvPr>
        </p:nvSpPr>
        <p:spPr>
          <a:xfrm>
            <a:off x="8458793" y="3427114"/>
            <a:ext cx="3829049" cy="846041"/>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41" name="Text Placeholder 22">
            <a:extLst>
              <a:ext uri="{FF2B5EF4-FFF2-40B4-BE49-F238E27FC236}">
                <a16:creationId xmlns:a16="http://schemas.microsoft.com/office/drawing/2014/main" id="{DDE089C0-11B9-D842-9578-782DBFE9275B}"/>
              </a:ext>
            </a:extLst>
          </p:cNvPr>
          <p:cNvSpPr>
            <a:spLocks noGrp="1"/>
          </p:cNvSpPr>
          <p:nvPr>
            <p:ph type="body" sz="quarter" idx="35" hasCustomPrompt="1"/>
          </p:nvPr>
        </p:nvSpPr>
        <p:spPr>
          <a:xfrm>
            <a:off x="8458793" y="4297459"/>
            <a:ext cx="3829049" cy="846041"/>
          </a:xfrm>
        </p:spPr>
        <p:txBody>
          <a:bodyPr anchor="t"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42" name="Text Placeholder 22">
            <a:extLst>
              <a:ext uri="{FF2B5EF4-FFF2-40B4-BE49-F238E27FC236}">
                <a16:creationId xmlns:a16="http://schemas.microsoft.com/office/drawing/2014/main" id="{FE2D5865-670E-344E-ABE0-CFC523F65DCE}"/>
              </a:ext>
            </a:extLst>
          </p:cNvPr>
          <p:cNvSpPr>
            <a:spLocks noGrp="1"/>
          </p:cNvSpPr>
          <p:nvPr>
            <p:ph type="body" sz="quarter" idx="36" hasCustomPrompt="1"/>
          </p:nvPr>
        </p:nvSpPr>
        <p:spPr>
          <a:xfrm>
            <a:off x="13129019" y="3427114"/>
            <a:ext cx="3829049" cy="846041"/>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43" name="Text Placeholder 22">
            <a:extLst>
              <a:ext uri="{FF2B5EF4-FFF2-40B4-BE49-F238E27FC236}">
                <a16:creationId xmlns:a16="http://schemas.microsoft.com/office/drawing/2014/main" id="{456E15F4-279A-8E44-9E53-482C542C39A1}"/>
              </a:ext>
            </a:extLst>
          </p:cNvPr>
          <p:cNvSpPr>
            <a:spLocks noGrp="1"/>
          </p:cNvSpPr>
          <p:nvPr>
            <p:ph type="body" sz="quarter" idx="37" hasCustomPrompt="1"/>
          </p:nvPr>
        </p:nvSpPr>
        <p:spPr>
          <a:xfrm>
            <a:off x="13129019" y="4297459"/>
            <a:ext cx="3829049" cy="846041"/>
          </a:xfrm>
        </p:spPr>
        <p:txBody>
          <a:bodyPr anchor="t"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44" name="Text Placeholder 22">
            <a:extLst>
              <a:ext uri="{FF2B5EF4-FFF2-40B4-BE49-F238E27FC236}">
                <a16:creationId xmlns:a16="http://schemas.microsoft.com/office/drawing/2014/main" id="{B66FCE24-DB8B-2240-BBB0-58A790A55346}"/>
              </a:ext>
            </a:extLst>
          </p:cNvPr>
          <p:cNvSpPr>
            <a:spLocks noGrp="1"/>
          </p:cNvSpPr>
          <p:nvPr>
            <p:ph type="body" sz="quarter" idx="38" hasCustomPrompt="1"/>
          </p:nvPr>
        </p:nvSpPr>
        <p:spPr>
          <a:xfrm>
            <a:off x="13129019" y="6766400"/>
            <a:ext cx="3829049" cy="846041"/>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45" name="Text Placeholder 22">
            <a:extLst>
              <a:ext uri="{FF2B5EF4-FFF2-40B4-BE49-F238E27FC236}">
                <a16:creationId xmlns:a16="http://schemas.microsoft.com/office/drawing/2014/main" id="{24BB1268-04BB-7E4B-87AC-6668969F4CD9}"/>
              </a:ext>
            </a:extLst>
          </p:cNvPr>
          <p:cNvSpPr>
            <a:spLocks noGrp="1"/>
          </p:cNvSpPr>
          <p:nvPr>
            <p:ph type="body" sz="quarter" idx="39" hasCustomPrompt="1"/>
          </p:nvPr>
        </p:nvSpPr>
        <p:spPr>
          <a:xfrm>
            <a:off x="13129019" y="7636745"/>
            <a:ext cx="3829049" cy="846041"/>
          </a:xfrm>
        </p:spPr>
        <p:txBody>
          <a:bodyPr anchor="t"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46" name="Text Placeholder 22">
            <a:extLst>
              <a:ext uri="{FF2B5EF4-FFF2-40B4-BE49-F238E27FC236}">
                <a16:creationId xmlns:a16="http://schemas.microsoft.com/office/drawing/2014/main" id="{A571B214-B6C8-D54E-9D27-B336EF983299}"/>
              </a:ext>
            </a:extLst>
          </p:cNvPr>
          <p:cNvSpPr>
            <a:spLocks noGrp="1"/>
          </p:cNvSpPr>
          <p:nvPr>
            <p:ph type="body" sz="quarter" idx="40" hasCustomPrompt="1"/>
          </p:nvPr>
        </p:nvSpPr>
        <p:spPr>
          <a:xfrm>
            <a:off x="8458793" y="6766400"/>
            <a:ext cx="3829049" cy="846041"/>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47" name="Text Placeholder 22">
            <a:extLst>
              <a:ext uri="{FF2B5EF4-FFF2-40B4-BE49-F238E27FC236}">
                <a16:creationId xmlns:a16="http://schemas.microsoft.com/office/drawing/2014/main" id="{15F61446-0970-D149-B4AC-677446FEC6F5}"/>
              </a:ext>
            </a:extLst>
          </p:cNvPr>
          <p:cNvSpPr>
            <a:spLocks noGrp="1"/>
          </p:cNvSpPr>
          <p:nvPr>
            <p:ph type="body" sz="quarter" idx="41" hasCustomPrompt="1"/>
          </p:nvPr>
        </p:nvSpPr>
        <p:spPr>
          <a:xfrm>
            <a:off x="8458793" y="7636745"/>
            <a:ext cx="3829049" cy="846041"/>
          </a:xfrm>
        </p:spPr>
        <p:txBody>
          <a:bodyPr anchor="t"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Tree>
    <p:extLst>
      <p:ext uri="{BB962C8B-B14F-4D97-AF65-F5344CB8AC3E}">
        <p14:creationId xmlns:p14="http://schemas.microsoft.com/office/powerpoint/2010/main" val="172290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33 Review List w 4 highlights block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834C5D-5E56-3346-9947-C4A26612F77B}"/>
              </a:ext>
            </a:extLst>
          </p:cNvPr>
          <p:cNvSpPr/>
          <p:nvPr userDrawn="1"/>
        </p:nvSpPr>
        <p:spPr>
          <a:xfrm>
            <a:off x="0" y="0"/>
            <a:ext cx="8229600" cy="10287000"/>
          </a:xfrm>
          <a:prstGeom prst="rect">
            <a:avLst/>
          </a:prstGeom>
          <a:gradFill flip="none" rotWithShape="1">
            <a:gsLst>
              <a:gs pos="0">
                <a:schemeClr val="tx1">
                  <a:lumMod val="75000"/>
                </a:schemeClr>
              </a:gs>
              <a:gs pos="50000">
                <a:schemeClr val="accent2">
                  <a:lumMod val="97000"/>
                  <a:lumOff val="3000"/>
                </a:schemeClr>
              </a:gs>
              <a:gs pos="100000">
                <a:schemeClr val="tx1"/>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29" name="Text Placeholder 22">
            <a:extLst>
              <a:ext uri="{FF2B5EF4-FFF2-40B4-BE49-F238E27FC236}">
                <a16:creationId xmlns:a16="http://schemas.microsoft.com/office/drawing/2014/main" id="{5ECDD932-0805-954A-BFB4-005D13E38619}"/>
              </a:ext>
            </a:extLst>
          </p:cNvPr>
          <p:cNvSpPr>
            <a:spLocks noGrp="1"/>
          </p:cNvSpPr>
          <p:nvPr>
            <p:ph type="body" sz="quarter" idx="25" hasCustomPrompt="1"/>
          </p:nvPr>
        </p:nvSpPr>
        <p:spPr>
          <a:xfrm>
            <a:off x="655003" y="4231760"/>
            <a:ext cx="6400800" cy="2767617"/>
          </a:xfrm>
        </p:spPr>
        <p:txBody>
          <a:bodyPr anchor="t"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6000">
                <a:solidFill>
                  <a:schemeClr val="bg1"/>
                </a:solidFill>
                <a:latin typeface="+mj-lt"/>
              </a:defRPr>
            </a:lvl1pPr>
          </a:lstStyle>
          <a:p>
            <a:pPr marL="342900" marR="0" lvl="0" indent="-342900" algn="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TO EDIT MASTER STYLE</a:t>
            </a:r>
          </a:p>
        </p:txBody>
      </p:sp>
      <p:sp>
        <p:nvSpPr>
          <p:cNvPr id="3" name="Content Placeholder 2">
            <a:extLst>
              <a:ext uri="{FF2B5EF4-FFF2-40B4-BE49-F238E27FC236}">
                <a16:creationId xmlns:a16="http://schemas.microsoft.com/office/drawing/2014/main" id="{2B82B91E-A099-104B-9673-1A1BD45931BA}"/>
              </a:ext>
            </a:extLst>
          </p:cNvPr>
          <p:cNvSpPr>
            <a:spLocks noGrp="1"/>
          </p:cNvSpPr>
          <p:nvPr>
            <p:ph sz="quarter" idx="27"/>
          </p:nvPr>
        </p:nvSpPr>
        <p:spPr>
          <a:xfrm>
            <a:off x="8687206" y="1369913"/>
            <a:ext cx="1463040" cy="1188720"/>
          </a:xfrm>
          <a:noFill/>
        </p:spPr>
        <p:txBody>
          <a:bodyPr/>
          <a:lstStyle>
            <a:lvl1pPr>
              <a:buNone/>
              <a:defRPr sz="800"/>
            </a:lvl1pPr>
          </a:lstStyle>
          <a:p>
            <a:pPr lvl="0"/>
            <a:r>
              <a:rPr lang="en-US"/>
              <a:t>Click to edit Master text styles</a:t>
            </a:r>
          </a:p>
        </p:txBody>
      </p:sp>
      <p:sp>
        <p:nvSpPr>
          <p:cNvPr id="37" name="Content Placeholder 2">
            <a:extLst>
              <a:ext uri="{FF2B5EF4-FFF2-40B4-BE49-F238E27FC236}">
                <a16:creationId xmlns:a16="http://schemas.microsoft.com/office/drawing/2014/main" id="{12719004-73C4-BD45-B6AF-14B6B99FFCEF}"/>
              </a:ext>
            </a:extLst>
          </p:cNvPr>
          <p:cNvSpPr>
            <a:spLocks noGrp="1"/>
          </p:cNvSpPr>
          <p:nvPr>
            <p:ph sz="quarter" idx="31"/>
          </p:nvPr>
        </p:nvSpPr>
        <p:spPr>
          <a:xfrm>
            <a:off x="8687206" y="3444121"/>
            <a:ext cx="1463040" cy="1188720"/>
          </a:xfrm>
          <a:noFill/>
        </p:spPr>
        <p:txBody>
          <a:bodyPr/>
          <a:lstStyle>
            <a:lvl1pPr>
              <a:buNone/>
              <a:defRPr sz="800"/>
            </a:lvl1pPr>
          </a:lstStyle>
          <a:p>
            <a:pPr lvl="0"/>
            <a:r>
              <a:rPr lang="en-US"/>
              <a:t>Click to edit Master text styles</a:t>
            </a:r>
          </a:p>
        </p:txBody>
      </p:sp>
      <p:sp>
        <p:nvSpPr>
          <p:cNvPr id="40" name="Text Placeholder 22">
            <a:extLst>
              <a:ext uri="{FF2B5EF4-FFF2-40B4-BE49-F238E27FC236}">
                <a16:creationId xmlns:a16="http://schemas.microsoft.com/office/drawing/2014/main" id="{02FCF7D5-71BB-7348-9204-18B9B30156B6}"/>
              </a:ext>
            </a:extLst>
          </p:cNvPr>
          <p:cNvSpPr>
            <a:spLocks noGrp="1"/>
          </p:cNvSpPr>
          <p:nvPr>
            <p:ph type="body" sz="quarter" idx="34" hasCustomPrompt="1"/>
          </p:nvPr>
        </p:nvSpPr>
        <p:spPr>
          <a:xfrm>
            <a:off x="10315340" y="1180258"/>
            <a:ext cx="6642728"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41" name="Text Placeholder 22">
            <a:extLst>
              <a:ext uri="{FF2B5EF4-FFF2-40B4-BE49-F238E27FC236}">
                <a16:creationId xmlns:a16="http://schemas.microsoft.com/office/drawing/2014/main" id="{DDE089C0-11B9-D842-9578-782DBFE9275B}"/>
              </a:ext>
            </a:extLst>
          </p:cNvPr>
          <p:cNvSpPr>
            <a:spLocks noGrp="1"/>
          </p:cNvSpPr>
          <p:nvPr>
            <p:ph type="body" sz="quarter" idx="35" hasCustomPrompt="1"/>
          </p:nvPr>
        </p:nvSpPr>
        <p:spPr>
          <a:xfrm>
            <a:off x="10315341" y="2050603"/>
            <a:ext cx="6642727" cy="846041"/>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42" name="Text Placeholder 22">
            <a:extLst>
              <a:ext uri="{FF2B5EF4-FFF2-40B4-BE49-F238E27FC236}">
                <a16:creationId xmlns:a16="http://schemas.microsoft.com/office/drawing/2014/main" id="{FE2D5865-670E-344E-ABE0-CFC523F65DCE}"/>
              </a:ext>
            </a:extLst>
          </p:cNvPr>
          <p:cNvSpPr>
            <a:spLocks noGrp="1"/>
          </p:cNvSpPr>
          <p:nvPr>
            <p:ph type="body" sz="quarter" idx="36" hasCustomPrompt="1"/>
          </p:nvPr>
        </p:nvSpPr>
        <p:spPr>
          <a:xfrm>
            <a:off x="10315341" y="3267347"/>
            <a:ext cx="6642727"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43" name="Text Placeholder 22">
            <a:extLst>
              <a:ext uri="{FF2B5EF4-FFF2-40B4-BE49-F238E27FC236}">
                <a16:creationId xmlns:a16="http://schemas.microsoft.com/office/drawing/2014/main" id="{456E15F4-279A-8E44-9E53-482C542C39A1}"/>
              </a:ext>
            </a:extLst>
          </p:cNvPr>
          <p:cNvSpPr>
            <a:spLocks noGrp="1"/>
          </p:cNvSpPr>
          <p:nvPr>
            <p:ph type="body" sz="quarter" idx="37" hasCustomPrompt="1"/>
          </p:nvPr>
        </p:nvSpPr>
        <p:spPr>
          <a:xfrm>
            <a:off x="10315341" y="4137692"/>
            <a:ext cx="6642727" cy="846041"/>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19" name="Content Placeholder 2">
            <a:extLst>
              <a:ext uri="{FF2B5EF4-FFF2-40B4-BE49-F238E27FC236}">
                <a16:creationId xmlns:a16="http://schemas.microsoft.com/office/drawing/2014/main" id="{431C5C55-6076-EC46-A638-0D9A9181CAC0}"/>
              </a:ext>
            </a:extLst>
          </p:cNvPr>
          <p:cNvSpPr>
            <a:spLocks noGrp="1"/>
          </p:cNvSpPr>
          <p:nvPr>
            <p:ph sz="quarter" idx="38"/>
          </p:nvPr>
        </p:nvSpPr>
        <p:spPr>
          <a:xfrm>
            <a:off x="8687205" y="5537161"/>
            <a:ext cx="1463040" cy="1188720"/>
          </a:xfrm>
          <a:noFill/>
        </p:spPr>
        <p:txBody>
          <a:bodyPr/>
          <a:lstStyle>
            <a:lvl1pPr>
              <a:buNone/>
              <a:defRPr sz="800"/>
            </a:lvl1pPr>
          </a:lstStyle>
          <a:p>
            <a:pPr lvl="0"/>
            <a:r>
              <a:rPr lang="en-US"/>
              <a:t>Click to edit Master text styles</a:t>
            </a:r>
          </a:p>
        </p:txBody>
      </p:sp>
      <p:sp>
        <p:nvSpPr>
          <p:cNvPr id="20" name="Content Placeholder 2">
            <a:extLst>
              <a:ext uri="{FF2B5EF4-FFF2-40B4-BE49-F238E27FC236}">
                <a16:creationId xmlns:a16="http://schemas.microsoft.com/office/drawing/2014/main" id="{F608CBE0-EE74-BB46-8654-FF2DE6DA8E34}"/>
              </a:ext>
            </a:extLst>
          </p:cNvPr>
          <p:cNvSpPr>
            <a:spLocks noGrp="1"/>
          </p:cNvSpPr>
          <p:nvPr>
            <p:ph sz="quarter" idx="39"/>
          </p:nvPr>
        </p:nvSpPr>
        <p:spPr>
          <a:xfrm>
            <a:off x="8687205" y="7611369"/>
            <a:ext cx="1463040" cy="1188720"/>
          </a:xfrm>
          <a:noFill/>
        </p:spPr>
        <p:txBody>
          <a:bodyPr/>
          <a:lstStyle>
            <a:lvl1pPr>
              <a:buNone/>
              <a:defRPr sz="800"/>
            </a:lvl1pPr>
          </a:lstStyle>
          <a:p>
            <a:pPr lvl="0"/>
            <a:r>
              <a:rPr lang="en-US"/>
              <a:t>Click to edit Master text styles</a:t>
            </a:r>
          </a:p>
        </p:txBody>
      </p:sp>
      <p:sp>
        <p:nvSpPr>
          <p:cNvPr id="21" name="Text Placeholder 22">
            <a:extLst>
              <a:ext uri="{FF2B5EF4-FFF2-40B4-BE49-F238E27FC236}">
                <a16:creationId xmlns:a16="http://schemas.microsoft.com/office/drawing/2014/main" id="{1FAD003B-335E-FA46-BC50-7499DA745EF5}"/>
              </a:ext>
            </a:extLst>
          </p:cNvPr>
          <p:cNvSpPr>
            <a:spLocks noGrp="1"/>
          </p:cNvSpPr>
          <p:nvPr>
            <p:ph type="body" sz="quarter" idx="40" hasCustomPrompt="1"/>
          </p:nvPr>
        </p:nvSpPr>
        <p:spPr>
          <a:xfrm>
            <a:off x="10315339" y="5347506"/>
            <a:ext cx="6642728"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22" name="Text Placeholder 22">
            <a:extLst>
              <a:ext uri="{FF2B5EF4-FFF2-40B4-BE49-F238E27FC236}">
                <a16:creationId xmlns:a16="http://schemas.microsoft.com/office/drawing/2014/main" id="{A9EC8D3B-1ADF-D742-BEE6-5F8EF5319AF2}"/>
              </a:ext>
            </a:extLst>
          </p:cNvPr>
          <p:cNvSpPr>
            <a:spLocks noGrp="1"/>
          </p:cNvSpPr>
          <p:nvPr>
            <p:ph type="body" sz="quarter" idx="41" hasCustomPrompt="1"/>
          </p:nvPr>
        </p:nvSpPr>
        <p:spPr>
          <a:xfrm>
            <a:off x="10315340" y="6217851"/>
            <a:ext cx="6642727" cy="846041"/>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23" name="Text Placeholder 22">
            <a:extLst>
              <a:ext uri="{FF2B5EF4-FFF2-40B4-BE49-F238E27FC236}">
                <a16:creationId xmlns:a16="http://schemas.microsoft.com/office/drawing/2014/main" id="{68968A1D-9A00-DA45-A459-945DFD9F7BE1}"/>
              </a:ext>
            </a:extLst>
          </p:cNvPr>
          <p:cNvSpPr>
            <a:spLocks noGrp="1"/>
          </p:cNvSpPr>
          <p:nvPr>
            <p:ph type="body" sz="quarter" idx="42" hasCustomPrompt="1"/>
          </p:nvPr>
        </p:nvSpPr>
        <p:spPr>
          <a:xfrm>
            <a:off x="10315340" y="7434595"/>
            <a:ext cx="6642727"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24" name="Text Placeholder 22">
            <a:extLst>
              <a:ext uri="{FF2B5EF4-FFF2-40B4-BE49-F238E27FC236}">
                <a16:creationId xmlns:a16="http://schemas.microsoft.com/office/drawing/2014/main" id="{BE93B084-B5F1-B840-AB22-73EB618BD4E5}"/>
              </a:ext>
            </a:extLst>
          </p:cNvPr>
          <p:cNvSpPr>
            <a:spLocks noGrp="1"/>
          </p:cNvSpPr>
          <p:nvPr>
            <p:ph type="body" sz="quarter" idx="43" hasCustomPrompt="1"/>
          </p:nvPr>
        </p:nvSpPr>
        <p:spPr>
          <a:xfrm>
            <a:off x="10315340" y="8304940"/>
            <a:ext cx="6642727" cy="846041"/>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Tree>
    <p:extLst>
      <p:ext uri="{BB962C8B-B14F-4D97-AF65-F5344CB8AC3E}">
        <p14:creationId xmlns:p14="http://schemas.microsoft.com/office/powerpoint/2010/main" val="647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34 Recap List w 6 highlight bloc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3" name="Content Placeholder 2">
            <a:extLst>
              <a:ext uri="{FF2B5EF4-FFF2-40B4-BE49-F238E27FC236}">
                <a16:creationId xmlns:a16="http://schemas.microsoft.com/office/drawing/2014/main" id="{2B82B91E-A099-104B-9673-1A1BD45931BA}"/>
              </a:ext>
            </a:extLst>
          </p:cNvPr>
          <p:cNvSpPr>
            <a:spLocks noGrp="1"/>
          </p:cNvSpPr>
          <p:nvPr>
            <p:ph sz="quarter" idx="27"/>
          </p:nvPr>
        </p:nvSpPr>
        <p:spPr>
          <a:xfrm>
            <a:off x="9822669" y="2274249"/>
            <a:ext cx="1463040" cy="1188720"/>
          </a:xfrm>
          <a:noFill/>
        </p:spPr>
        <p:txBody>
          <a:bodyPr/>
          <a:lstStyle>
            <a:lvl1pPr>
              <a:buNone/>
              <a:defRPr sz="800"/>
            </a:lvl1pPr>
          </a:lstStyle>
          <a:p>
            <a:pPr lvl="0"/>
            <a:r>
              <a:rPr lang="en-US"/>
              <a:t>Click to edit Master text styles</a:t>
            </a:r>
          </a:p>
        </p:txBody>
      </p:sp>
      <p:sp>
        <p:nvSpPr>
          <p:cNvPr id="37" name="Content Placeholder 2">
            <a:extLst>
              <a:ext uri="{FF2B5EF4-FFF2-40B4-BE49-F238E27FC236}">
                <a16:creationId xmlns:a16="http://schemas.microsoft.com/office/drawing/2014/main" id="{12719004-73C4-BD45-B6AF-14B6B99FFCEF}"/>
              </a:ext>
            </a:extLst>
          </p:cNvPr>
          <p:cNvSpPr>
            <a:spLocks noGrp="1"/>
          </p:cNvSpPr>
          <p:nvPr>
            <p:ph sz="quarter" idx="31"/>
          </p:nvPr>
        </p:nvSpPr>
        <p:spPr>
          <a:xfrm>
            <a:off x="9822669" y="4649897"/>
            <a:ext cx="1463040" cy="1188720"/>
          </a:xfrm>
          <a:noFill/>
        </p:spPr>
        <p:txBody>
          <a:bodyPr/>
          <a:lstStyle>
            <a:lvl1pPr>
              <a:buNone/>
              <a:defRPr sz="800"/>
            </a:lvl1pPr>
          </a:lstStyle>
          <a:p>
            <a:pPr lvl="0"/>
            <a:r>
              <a:rPr lang="en-US"/>
              <a:t>Click to edit Master text styles</a:t>
            </a:r>
          </a:p>
        </p:txBody>
      </p:sp>
      <p:sp>
        <p:nvSpPr>
          <p:cNvPr id="40" name="Text Placeholder 22">
            <a:extLst>
              <a:ext uri="{FF2B5EF4-FFF2-40B4-BE49-F238E27FC236}">
                <a16:creationId xmlns:a16="http://schemas.microsoft.com/office/drawing/2014/main" id="{02FCF7D5-71BB-7348-9204-18B9B30156B6}"/>
              </a:ext>
            </a:extLst>
          </p:cNvPr>
          <p:cNvSpPr>
            <a:spLocks noGrp="1"/>
          </p:cNvSpPr>
          <p:nvPr>
            <p:ph type="body" sz="quarter" idx="34" hasCustomPrompt="1"/>
          </p:nvPr>
        </p:nvSpPr>
        <p:spPr>
          <a:xfrm>
            <a:off x="11450803" y="2084594"/>
            <a:ext cx="5486400"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41" name="Text Placeholder 22">
            <a:extLst>
              <a:ext uri="{FF2B5EF4-FFF2-40B4-BE49-F238E27FC236}">
                <a16:creationId xmlns:a16="http://schemas.microsoft.com/office/drawing/2014/main" id="{DDE089C0-11B9-D842-9578-782DBFE9275B}"/>
              </a:ext>
            </a:extLst>
          </p:cNvPr>
          <p:cNvSpPr>
            <a:spLocks noGrp="1"/>
          </p:cNvSpPr>
          <p:nvPr>
            <p:ph type="body" sz="quarter" idx="35" hasCustomPrompt="1"/>
          </p:nvPr>
        </p:nvSpPr>
        <p:spPr>
          <a:xfrm>
            <a:off x="11450804" y="2954938"/>
            <a:ext cx="5486399" cy="1188720"/>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42" name="Text Placeholder 22">
            <a:extLst>
              <a:ext uri="{FF2B5EF4-FFF2-40B4-BE49-F238E27FC236}">
                <a16:creationId xmlns:a16="http://schemas.microsoft.com/office/drawing/2014/main" id="{FE2D5865-670E-344E-ABE0-CFC523F65DCE}"/>
              </a:ext>
            </a:extLst>
          </p:cNvPr>
          <p:cNvSpPr>
            <a:spLocks noGrp="1"/>
          </p:cNvSpPr>
          <p:nvPr>
            <p:ph type="body" sz="quarter" idx="36" hasCustomPrompt="1"/>
          </p:nvPr>
        </p:nvSpPr>
        <p:spPr>
          <a:xfrm>
            <a:off x="11450804" y="4473123"/>
            <a:ext cx="5486399"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43" name="Text Placeholder 22">
            <a:extLst>
              <a:ext uri="{FF2B5EF4-FFF2-40B4-BE49-F238E27FC236}">
                <a16:creationId xmlns:a16="http://schemas.microsoft.com/office/drawing/2014/main" id="{456E15F4-279A-8E44-9E53-482C542C39A1}"/>
              </a:ext>
            </a:extLst>
          </p:cNvPr>
          <p:cNvSpPr>
            <a:spLocks noGrp="1"/>
          </p:cNvSpPr>
          <p:nvPr>
            <p:ph type="body" sz="quarter" idx="37" hasCustomPrompt="1"/>
          </p:nvPr>
        </p:nvSpPr>
        <p:spPr>
          <a:xfrm>
            <a:off x="11450804" y="5343467"/>
            <a:ext cx="5486399" cy="1188720"/>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19" name="Content Placeholder 2">
            <a:extLst>
              <a:ext uri="{FF2B5EF4-FFF2-40B4-BE49-F238E27FC236}">
                <a16:creationId xmlns:a16="http://schemas.microsoft.com/office/drawing/2014/main" id="{431C5C55-6076-EC46-A638-0D9A9181CAC0}"/>
              </a:ext>
            </a:extLst>
          </p:cNvPr>
          <p:cNvSpPr>
            <a:spLocks noGrp="1"/>
          </p:cNvSpPr>
          <p:nvPr>
            <p:ph sz="quarter" idx="38"/>
          </p:nvPr>
        </p:nvSpPr>
        <p:spPr>
          <a:xfrm>
            <a:off x="9822668" y="7054436"/>
            <a:ext cx="1463040" cy="1188720"/>
          </a:xfrm>
          <a:noFill/>
        </p:spPr>
        <p:txBody>
          <a:bodyPr/>
          <a:lstStyle>
            <a:lvl1pPr>
              <a:buNone/>
              <a:defRPr sz="800"/>
            </a:lvl1pPr>
          </a:lstStyle>
          <a:p>
            <a:pPr lvl="0"/>
            <a:r>
              <a:rPr lang="en-US"/>
              <a:t>Click to edit Master text styles</a:t>
            </a:r>
          </a:p>
        </p:txBody>
      </p:sp>
      <p:sp>
        <p:nvSpPr>
          <p:cNvPr id="21" name="Text Placeholder 22">
            <a:extLst>
              <a:ext uri="{FF2B5EF4-FFF2-40B4-BE49-F238E27FC236}">
                <a16:creationId xmlns:a16="http://schemas.microsoft.com/office/drawing/2014/main" id="{1FAD003B-335E-FA46-BC50-7499DA745EF5}"/>
              </a:ext>
            </a:extLst>
          </p:cNvPr>
          <p:cNvSpPr>
            <a:spLocks noGrp="1"/>
          </p:cNvSpPr>
          <p:nvPr>
            <p:ph type="body" sz="quarter" idx="40" hasCustomPrompt="1"/>
          </p:nvPr>
        </p:nvSpPr>
        <p:spPr>
          <a:xfrm>
            <a:off x="11450802" y="6864781"/>
            <a:ext cx="5486399"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22" name="Text Placeholder 22">
            <a:extLst>
              <a:ext uri="{FF2B5EF4-FFF2-40B4-BE49-F238E27FC236}">
                <a16:creationId xmlns:a16="http://schemas.microsoft.com/office/drawing/2014/main" id="{A9EC8D3B-1ADF-D742-BEE6-5F8EF5319AF2}"/>
              </a:ext>
            </a:extLst>
          </p:cNvPr>
          <p:cNvSpPr>
            <a:spLocks noGrp="1"/>
          </p:cNvSpPr>
          <p:nvPr>
            <p:ph type="body" sz="quarter" idx="41" hasCustomPrompt="1"/>
          </p:nvPr>
        </p:nvSpPr>
        <p:spPr>
          <a:xfrm>
            <a:off x="11450804" y="7735125"/>
            <a:ext cx="5486398" cy="1188720"/>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17" name="Content Placeholder 2">
            <a:extLst>
              <a:ext uri="{FF2B5EF4-FFF2-40B4-BE49-F238E27FC236}">
                <a16:creationId xmlns:a16="http://schemas.microsoft.com/office/drawing/2014/main" id="{8EE632A3-CE2C-FC4D-BB7C-D88142DBBF42}"/>
              </a:ext>
            </a:extLst>
          </p:cNvPr>
          <p:cNvSpPr>
            <a:spLocks noGrp="1"/>
          </p:cNvSpPr>
          <p:nvPr>
            <p:ph sz="quarter" idx="42"/>
          </p:nvPr>
        </p:nvSpPr>
        <p:spPr>
          <a:xfrm>
            <a:off x="1350798" y="2274249"/>
            <a:ext cx="1463040" cy="1188720"/>
          </a:xfrm>
          <a:noFill/>
        </p:spPr>
        <p:txBody>
          <a:bodyPr/>
          <a:lstStyle>
            <a:lvl1pPr>
              <a:buNone/>
              <a:defRPr sz="800"/>
            </a:lvl1pPr>
          </a:lstStyle>
          <a:p>
            <a:pPr lvl="0"/>
            <a:r>
              <a:rPr lang="en-US"/>
              <a:t>Click to edit Master text styles</a:t>
            </a:r>
          </a:p>
        </p:txBody>
      </p:sp>
      <p:sp>
        <p:nvSpPr>
          <p:cNvPr id="18" name="Content Placeholder 2">
            <a:extLst>
              <a:ext uri="{FF2B5EF4-FFF2-40B4-BE49-F238E27FC236}">
                <a16:creationId xmlns:a16="http://schemas.microsoft.com/office/drawing/2014/main" id="{4ECFCA7E-CA10-E14D-9FD1-B4E31371759A}"/>
              </a:ext>
            </a:extLst>
          </p:cNvPr>
          <p:cNvSpPr>
            <a:spLocks noGrp="1"/>
          </p:cNvSpPr>
          <p:nvPr>
            <p:ph sz="quarter" idx="43"/>
          </p:nvPr>
        </p:nvSpPr>
        <p:spPr>
          <a:xfrm>
            <a:off x="1350798" y="4649897"/>
            <a:ext cx="1463040" cy="1188720"/>
          </a:xfrm>
          <a:noFill/>
        </p:spPr>
        <p:txBody>
          <a:bodyPr/>
          <a:lstStyle>
            <a:lvl1pPr>
              <a:buNone/>
              <a:defRPr sz="800"/>
            </a:lvl1pPr>
          </a:lstStyle>
          <a:p>
            <a:pPr lvl="0"/>
            <a:r>
              <a:rPr lang="en-US"/>
              <a:t>Click to edit Master text styles</a:t>
            </a:r>
          </a:p>
        </p:txBody>
      </p:sp>
      <p:sp>
        <p:nvSpPr>
          <p:cNvPr id="25" name="Text Placeholder 22">
            <a:extLst>
              <a:ext uri="{FF2B5EF4-FFF2-40B4-BE49-F238E27FC236}">
                <a16:creationId xmlns:a16="http://schemas.microsoft.com/office/drawing/2014/main" id="{463887D7-0A07-A447-8986-43D0C1457DBC}"/>
              </a:ext>
            </a:extLst>
          </p:cNvPr>
          <p:cNvSpPr>
            <a:spLocks noGrp="1"/>
          </p:cNvSpPr>
          <p:nvPr>
            <p:ph type="body" sz="quarter" idx="44" hasCustomPrompt="1"/>
          </p:nvPr>
        </p:nvSpPr>
        <p:spPr>
          <a:xfrm>
            <a:off x="2978932" y="2084594"/>
            <a:ext cx="5486400"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26" name="Text Placeholder 22">
            <a:extLst>
              <a:ext uri="{FF2B5EF4-FFF2-40B4-BE49-F238E27FC236}">
                <a16:creationId xmlns:a16="http://schemas.microsoft.com/office/drawing/2014/main" id="{29C08D72-EE5B-F846-80F9-C77AE3AA2AEF}"/>
              </a:ext>
            </a:extLst>
          </p:cNvPr>
          <p:cNvSpPr>
            <a:spLocks noGrp="1"/>
          </p:cNvSpPr>
          <p:nvPr>
            <p:ph type="body" sz="quarter" idx="45" hasCustomPrompt="1"/>
          </p:nvPr>
        </p:nvSpPr>
        <p:spPr>
          <a:xfrm>
            <a:off x="2978933" y="2954938"/>
            <a:ext cx="5486399" cy="1188720"/>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27" name="Text Placeholder 22">
            <a:extLst>
              <a:ext uri="{FF2B5EF4-FFF2-40B4-BE49-F238E27FC236}">
                <a16:creationId xmlns:a16="http://schemas.microsoft.com/office/drawing/2014/main" id="{53C19F7C-7519-D240-BB34-C6B1DCEFD067}"/>
              </a:ext>
            </a:extLst>
          </p:cNvPr>
          <p:cNvSpPr>
            <a:spLocks noGrp="1"/>
          </p:cNvSpPr>
          <p:nvPr>
            <p:ph type="body" sz="quarter" idx="46" hasCustomPrompt="1"/>
          </p:nvPr>
        </p:nvSpPr>
        <p:spPr>
          <a:xfrm>
            <a:off x="2978933" y="4473123"/>
            <a:ext cx="5486399"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28" name="Text Placeholder 22">
            <a:extLst>
              <a:ext uri="{FF2B5EF4-FFF2-40B4-BE49-F238E27FC236}">
                <a16:creationId xmlns:a16="http://schemas.microsoft.com/office/drawing/2014/main" id="{B40CA085-226C-6842-9AD3-7B839C54C9EE}"/>
              </a:ext>
            </a:extLst>
          </p:cNvPr>
          <p:cNvSpPr>
            <a:spLocks noGrp="1"/>
          </p:cNvSpPr>
          <p:nvPr>
            <p:ph type="body" sz="quarter" idx="47" hasCustomPrompt="1"/>
          </p:nvPr>
        </p:nvSpPr>
        <p:spPr>
          <a:xfrm>
            <a:off x="2978933" y="5343467"/>
            <a:ext cx="5486399" cy="1188720"/>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30" name="Content Placeholder 2">
            <a:extLst>
              <a:ext uri="{FF2B5EF4-FFF2-40B4-BE49-F238E27FC236}">
                <a16:creationId xmlns:a16="http://schemas.microsoft.com/office/drawing/2014/main" id="{DAE876CE-17E5-244E-9BE1-9CBF6004A14C}"/>
              </a:ext>
            </a:extLst>
          </p:cNvPr>
          <p:cNvSpPr>
            <a:spLocks noGrp="1"/>
          </p:cNvSpPr>
          <p:nvPr>
            <p:ph sz="quarter" idx="48"/>
          </p:nvPr>
        </p:nvSpPr>
        <p:spPr>
          <a:xfrm>
            <a:off x="1350797" y="7054436"/>
            <a:ext cx="1463040" cy="1188720"/>
          </a:xfrm>
          <a:noFill/>
        </p:spPr>
        <p:txBody>
          <a:bodyPr/>
          <a:lstStyle>
            <a:lvl1pPr>
              <a:buNone/>
              <a:defRPr sz="800"/>
            </a:lvl1pPr>
          </a:lstStyle>
          <a:p>
            <a:pPr lvl="0"/>
            <a:r>
              <a:rPr lang="en-US"/>
              <a:t>Click to edit Master text styles</a:t>
            </a:r>
          </a:p>
        </p:txBody>
      </p:sp>
      <p:sp>
        <p:nvSpPr>
          <p:cNvPr id="31" name="Text Placeholder 22">
            <a:extLst>
              <a:ext uri="{FF2B5EF4-FFF2-40B4-BE49-F238E27FC236}">
                <a16:creationId xmlns:a16="http://schemas.microsoft.com/office/drawing/2014/main" id="{BBFC6EF7-1727-CD45-8E7A-16D809F1B2A0}"/>
              </a:ext>
            </a:extLst>
          </p:cNvPr>
          <p:cNvSpPr>
            <a:spLocks noGrp="1"/>
          </p:cNvSpPr>
          <p:nvPr>
            <p:ph type="body" sz="quarter" idx="49" hasCustomPrompt="1"/>
          </p:nvPr>
        </p:nvSpPr>
        <p:spPr>
          <a:xfrm>
            <a:off x="2978931" y="6864781"/>
            <a:ext cx="5486399" cy="846041"/>
          </a:xfrm>
        </p:spPr>
        <p:txBody>
          <a:bodyPr anchor="b"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400">
                <a:solidFill>
                  <a:schemeClr val="tx1"/>
                </a:solidFill>
                <a:latin typeface="+mj-lt"/>
              </a:defRPr>
            </a:lvl1pPr>
          </a:lstStyle>
          <a:p>
            <a:r>
              <a:rPr lang="en-US" dirty="0"/>
              <a:t>CLICK TO EDIT MASTER SUBTITLE STYLE</a:t>
            </a:r>
          </a:p>
        </p:txBody>
      </p:sp>
      <p:sp>
        <p:nvSpPr>
          <p:cNvPr id="32" name="Text Placeholder 22">
            <a:extLst>
              <a:ext uri="{FF2B5EF4-FFF2-40B4-BE49-F238E27FC236}">
                <a16:creationId xmlns:a16="http://schemas.microsoft.com/office/drawing/2014/main" id="{F9BB9289-7D00-9E4A-8EDA-960E54A0B4C5}"/>
              </a:ext>
            </a:extLst>
          </p:cNvPr>
          <p:cNvSpPr>
            <a:spLocks noGrp="1"/>
          </p:cNvSpPr>
          <p:nvPr>
            <p:ph type="body" sz="quarter" idx="50" hasCustomPrompt="1"/>
          </p:nvPr>
        </p:nvSpPr>
        <p:spPr>
          <a:xfrm>
            <a:off x="2978933" y="7735125"/>
            <a:ext cx="5486398" cy="1188720"/>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2"/>
                </a:solidFill>
                <a:latin typeface="+mn-lt"/>
              </a:defRPr>
            </a:lvl1pPr>
          </a:lstStyle>
          <a:p>
            <a:r>
              <a:rPr lang="en-US" dirty="0"/>
              <a:t>Click To Edit Master Subtitle Style</a:t>
            </a:r>
          </a:p>
        </p:txBody>
      </p:sp>
      <p:sp>
        <p:nvSpPr>
          <p:cNvPr id="33" name="Text Placeholder 22">
            <a:extLst>
              <a:ext uri="{FF2B5EF4-FFF2-40B4-BE49-F238E27FC236}">
                <a16:creationId xmlns:a16="http://schemas.microsoft.com/office/drawing/2014/main" id="{83DB2496-1E8D-2A45-86C4-3ADB8DED2E81}"/>
              </a:ext>
            </a:extLst>
          </p:cNvPr>
          <p:cNvSpPr>
            <a:spLocks noGrp="1"/>
          </p:cNvSpPr>
          <p:nvPr>
            <p:ph type="body" sz="quarter" idx="26" hasCustomPrompt="1"/>
          </p:nvPr>
        </p:nvSpPr>
        <p:spPr>
          <a:xfrm>
            <a:off x="3627455" y="394907"/>
            <a:ext cx="11033090" cy="1175657"/>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4000">
                <a:solidFill>
                  <a:schemeClr val="tx1"/>
                </a:solidFill>
                <a:latin typeface="+mj-lt"/>
              </a:defRPr>
            </a:lvl1pPr>
          </a:lstStyle>
          <a:p>
            <a:r>
              <a:rPr lang="en-US" dirty="0"/>
              <a:t>CLICK TO EDIT MASTER SUBTITLE STYLE</a:t>
            </a:r>
          </a:p>
        </p:txBody>
      </p:sp>
    </p:spTree>
    <p:extLst>
      <p:ext uri="{BB962C8B-B14F-4D97-AF65-F5344CB8AC3E}">
        <p14:creationId xmlns:p14="http://schemas.microsoft.com/office/powerpoint/2010/main" val="202875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35 flowchart w 4 blocks">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18BE843-F4D7-8D4A-AEDC-D63FEFF8E915}"/>
              </a:ext>
            </a:extLst>
          </p:cNvPr>
          <p:cNvGrpSpPr/>
          <p:nvPr userDrawn="1"/>
        </p:nvGrpSpPr>
        <p:grpSpPr>
          <a:xfrm>
            <a:off x="6002235" y="3234490"/>
            <a:ext cx="3088736" cy="3818020"/>
            <a:chOff x="2444526" y="2616448"/>
            <a:chExt cx="4088714" cy="5054104"/>
          </a:xfrm>
        </p:grpSpPr>
        <p:pic>
          <p:nvPicPr>
            <p:cNvPr id="35" name="Graphic 34">
              <a:extLst>
                <a:ext uri="{FF2B5EF4-FFF2-40B4-BE49-F238E27FC236}">
                  <a16:creationId xmlns:a16="http://schemas.microsoft.com/office/drawing/2014/main" id="{C4A1076C-3FA1-3648-AEBA-7F1C0790CE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526" y="2616448"/>
              <a:ext cx="4088714" cy="5054104"/>
            </a:xfrm>
            <a:prstGeom prst="rect">
              <a:avLst/>
            </a:prstGeom>
          </p:spPr>
        </p:pic>
        <p:sp>
          <p:nvSpPr>
            <p:cNvPr id="36" name="Oval 35">
              <a:extLst>
                <a:ext uri="{FF2B5EF4-FFF2-40B4-BE49-F238E27FC236}">
                  <a16:creationId xmlns:a16="http://schemas.microsoft.com/office/drawing/2014/main" id="{0E5AEC94-13C9-FA4C-9693-93DFDF3CE126}"/>
                </a:ext>
              </a:extLst>
            </p:cNvPr>
            <p:cNvSpPr/>
            <p:nvPr/>
          </p:nvSpPr>
          <p:spPr>
            <a:xfrm>
              <a:off x="5665920" y="4561021"/>
              <a:ext cx="201480" cy="201480"/>
            </a:xfrm>
            <a:prstGeom prst="ellipse">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grpSp>
      <p:grpSp>
        <p:nvGrpSpPr>
          <p:cNvPr id="38" name="Group 37">
            <a:extLst>
              <a:ext uri="{FF2B5EF4-FFF2-40B4-BE49-F238E27FC236}">
                <a16:creationId xmlns:a16="http://schemas.microsoft.com/office/drawing/2014/main" id="{A6099F7C-5441-9540-B35B-66D3DC1B463B}"/>
              </a:ext>
            </a:extLst>
          </p:cNvPr>
          <p:cNvGrpSpPr/>
          <p:nvPr userDrawn="1"/>
        </p:nvGrpSpPr>
        <p:grpSpPr>
          <a:xfrm>
            <a:off x="9733267" y="3234490"/>
            <a:ext cx="3088736" cy="3818020"/>
            <a:chOff x="2444526" y="2616448"/>
            <a:chExt cx="4088714" cy="5054104"/>
          </a:xfrm>
        </p:grpSpPr>
        <p:pic>
          <p:nvPicPr>
            <p:cNvPr id="39" name="Graphic 38">
              <a:extLst>
                <a:ext uri="{FF2B5EF4-FFF2-40B4-BE49-F238E27FC236}">
                  <a16:creationId xmlns:a16="http://schemas.microsoft.com/office/drawing/2014/main" id="{45EB15DC-2892-664A-B523-22AEAB3532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526" y="2616448"/>
              <a:ext cx="4088714" cy="5054104"/>
            </a:xfrm>
            <a:prstGeom prst="rect">
              <a:avLst/>
            </a:prstGeom>
          </p:spPr>
        </p:pic>
        <p:sp>
          <p:nvSpPr>
            <p:cNvPr id="44" name="Oval 43">
              <a:extLst>
                <a:ext uri="{FF2B5EF4-FFF2-40B4-BE49-F238E27FC236}">
                  <a16:creationId xmlns:a16="http://schemas.microsoft.com/office/drawing/2014/main" id="{57AF4F3C-4E12-9544-B983-058673A94A8A}"/>
                </a:ext>
              </a:extLst>
            </p:cNvPr>
            <p:cNvSpPr/>
            <p:nvPr/>
          </p:nvSpPr>
          <p:spPr>
            <a:xfrm>
              <a:off x="5665920" y="4561021"/>
              <a:ext cx="201480" cy="201480"/>
            </a:xfrm>
            <a:prstGeom prst="ellipse">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grpSp>
      <p:sp>
        <p:nvSpPr>
          <p:cNvPr id="45" name="Graphic 6">
            <a:extLst>
              <a:ext uri="{FF2B5EF4-FFF2-40B4-BE49-F238E27FC236}">
                <a16:creationId xmlns:a16="http://schemas.microsoft.com/office/drawing/2014/main" id="{9DBF655A-A0B5-AE4F-868C-F3BEEBE84CD4}"/>
              </a:ext>
            </a:extLst>
          </p:cNvPr>
          <p:cNvSpPr/>
          <p:nvPr userDrawn="1"/>
        </p:nvSpPr>
        <p:spPr>
          <a:xfrm>
            <a:off x="13464300" y="3234489"/>
            <a:ext cx="2531047" cy="3818021"/>
          </a:xfrm>
          <a:custGeom>
            <a:avLst/>
            <a:gdLst>
              <a:gd name="connsiteX0" fmla="*/ 2280088 w 2531047"/>
              <a:gd name="connsiteY0" fmla="*/ 0 h 3818021"/>
              <a:gd name="connsiteX1" fmla="*/ 261685 w 2531047"/>
              <a:gd name="connsiteY1" fmla="*/ 0 h 3818021"/>
              <a:gd name="connsiteX2" fmla="*/ 0 w 2531047"/>
              <a:gd name="connsiteY2" fmla="*/ 261685 h 3818021"/>
              <a:gd name="connsiteX3" fmla="*/ 0 w 2531047"/>
              <a:gd name="connsiteY3" fmla="*/ 3556337 h 3818021"/>
              <a:gd name="connsiteX4" fmla="*/ 261685 w 2531047"/>
              <a:gd name="connsiteY4" fmla="*/ 3818021 h 3818021"/>
              <a:gd name="connsiteX5" fmla="*/ 2282233 w 2531047"/>
              <a:gd name="connsiteY5" fmla="*/ 3818021 h 3818021"/>
              <a:gd name="connsiteX6" fmla="*/ 2543917 w 2531047"/>
              <a:gd name="connsiteY6" fmla="*/ 3556337 h 3818021"/>
              <a:gd name="connsiteX7" fmla="*/ 2543917 w 2531047"/>
              <a:gd name="connsiteY7" fmla="*/ 261685 h 3818021"/>
              <a:gd name="connsiteX8" fmla="*/ 2280088 w 2531047"/>
              <a:gd name="connsiteY8" fmla="*/ 0 h 3818021"/>
              <a:gd name="connsiteX9" fmla="*/ 2462409 w 2531047"/>
              <a:gd name="connsiteY9" fmla="*/ 3556337 h 3818021"/>
              <a:gd name="connsiteX10" fmla="*/ 2280088 w 2531047"/>
              <a:gd name="connsiteY10" fmla="*/ 3738658 h 3818021"/>
              <a:gd name="connsiteX11" fmla="*/ 261685 w 2531047"/>
              <a:gd name="connsiteY11" fmla="*/ 3738658 h 3818021"/>
              <a:gd name="connsiteX12" fmla="*/ 79363 w 2531047"/>
              <a:gd name="connsiteY12" fmla="*/ 3556337 h 3818021"/>
              <a:gd name="connsiteX13" fmla="*/ 79363 w 2531047"/>
              <a:gd name="connsiteY13" fmla="*/ 261685 h 3818021"/>
              <a:gd name="connsiteX14" fmla="*/ 261685 w 2531047"/>
              <a:gd name="connsiteY14" fmla="*/ 79363 h 3818021"/>
              <a:gd name="connsiteX15" fmla="*/ 2282233 w 2531047"/>
              <a:gd name="connsiteY15" fmla="*/ 79363 h 3818021"/>
              <a:gd name="connsiteX16" fmla="*/ 2464554 w 2531047"/>
              <a:gd name="connsiteY16" fmla="*/ 261685 h 3818021"/>
              <a:gd name="connsiteX17" fmla="*/ 2464554 w 2531047"/>
              <a:gd name="connsiteY17" fmla="*/ 3556337 h 381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1047" h="3818021">
                <a:moveTo>
                  <a:pt x="2280088" y="0"/>
                </a:moveTo>
                <a:lnTo>
                  <a:pt x="261685" y="0"/>
                </a:lnTo>
                <a:cubicBezTo>
                  <a:pt x="117973" y="0"/>
                  <a:pt x="0" y="117973"/>
                  <a:pt x="0" y="261685"/>
                </a:cubicBezTo>
                <a:lnTo>
                  <a:pt x="0" y="3556337"/>
                </a:lnTo>
                <a:cubicBezTo>
                  <a:pt x="0" y="3700049"/>
                  <a:pt x="117973" y="3818021"/>
                  <a:pt x="261685" y="3818021"/>
                </a:cubicBezTo>
                <a:lnTo>
                  <a:pt x="2282233" y="3818021"/>
                </a:lnTo>
                <a:cubicBezTo>
                  <a:pt x="2425945" y="3818021"/>
                  <a:pt x="2543917" y="3700049"/>
                  <a:pt x="2543917" y="3556337"/>
                </a:cubicBezTo>
                <a:lnTo>
                  <a:pt x="2543917" y="261685"/>
                </a:lnTo>
                <a:cubicBezTo>
                  <a:pt x="2541772" y="117973"/>
                  <a:pt x="2425945" y="0"/>
                  <a:pt x="2280088" y="0"/>
                </a:cubicBezTo>
                <a:close/>
                <a:moveTo>
                  <a:pt x="2462409" y="3556337"/>
                </a:moveTo>
                <a:cubicBezTo>
                  <a:pt x="2462409" y="3657149"/>
                  <a:pt x="2380901" y="3738658"/>
                  <a:pt x="2280088" y="3738658"/>
                </a:cubicBezTo>
                <a:lnTo>
                  <a:pt x="261685" y="3738658"/>
                </a:lnTo>
                <a:cubicBezTo>
                  <a:pt x="160872" y="3738658"/>
                  <a:pt x="79363" y="3657149"/>
                  <a:pt x="79363" y="3556337"/>
                </a:cubicBezTo>
                <a:lnTo>
                  <a:pt x="79363" y="261685"/>
                </a:lnTo>
                <a:cubicBezTo>
                  <a:pt x="79363" y="160872"/>
                  <a:pt x="160872" y="79363"/>
                  <a:pt x="261685" y="79363"/>
                </a:cubicBezTo>
                <a:lnTo>
                  <a:pt x="2282233" y="79363"/>
                </a:lnTo>
                <a:cubicBezTo>
                  <a:pt x="2383046" y="79363"/>
                  <a:pt x="2464554" y="160872"/>
                  <a:pt x="2464554" y="261685"/>
                </a:cubicBezTo>
                <a:lnTo>
                  <a:pt x="2464554" y="35563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23" name="Group 22">
            <a:extLst>
              <a:ext uri="{FF2B5EF4-FFF2-40B4-BE49-F238E27FC236}">
                <a16:creationId xmlns:a16="http://schemas.microsoft.com/office/drawing/2014/main" id="{4F459FD0-106F-B045-8621-49FFF98105F6}"/>
              </a:ext>
            </a:extLst>
          </p:cNvPr>
          <p:cNvGrpSpPr/>
          <p:nvPr userDrawn="1"/>
        </p:nvGrpSpPr>
        <p:grpSpPr>
          <a:xfrm>
            <a:off x="2271203" y="3234490"/>
            <a:ext cx="3088736" cy="3818020"/>
            <a:chOff x="2444526" y="2616448"/>
            <a:chExt cx="4088714" cy="5054104"/>
          </a:xfrm>
        </p:grpSpPr>
        <p:pic>
          <p:nvPicPr>
            <p:cNvPr id="24" name="Graphic 23">
              <a:extLst>
                <a:ext uri="{FF2B5EF4-FFF2-40B4-BE49-F238E27FC236}">
                  <a16:creationId xmlns:a16="http://schemas.microsoft.com/office/drawing/2014/main" id="{3099CB47-470C-8346-9E04-0453DD2ABB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526" y="2616448"/>
              <a:ext cx="4088714" cy="5054104"/>
            </a:xfrm>
            <a:prstGeom prst="rect">
              <a:avLst/>
            </a:prstGeom>
          </p:spPr>
        </p:pic>
        <p:sp>
          <p:nvSpPr>
            <p:cNvPr id="29" name="Oval 28">
              <a:extLst>
                <a:ext uri="{FF2B5EF4-FFF2-40B4-BE49-F238E27FC236}">
                  <a16:creationId xmlns:a16="http://schemas.microsoft.com/office/drawing/2014/main" id="{92A9A4D8-AE2A-184C-8ED1-F22859D986F7}"/>
                </a:ext>
              </a:extLst>
            </p:cNvPr>
            <p:cNvSpPr/>
            <p:nvPr/>
          </p:nvSpPr>
          <p:spPr>
            <a:xfrm>
              <a:off x="5665920" y="4561021"/>
              <a:ext cx="201480" cy="201480"/>
            </a:xfrm>
            <a:prstGeom prst="ellipse">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grpSp>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4"/>
          <a:stretch>
            <a:fillRect/>
          </a:stretch>
        </p:blipFill>
        <p:spPr>
          <a:xfrm>
            <a:off x="16089465" y="9505977"/>
            <a:ext cx="1828800" cy="382772"/>
          </a:xfrm>
          <a:prstGeom prst="rect">
            <a:avLst/>
          </a:prstGeom>
        </p:spPr>
      </p:pic>
      <p:sp>
        <p:nvSpPr>
          <p:cNvPr id="17" name="Content Placeholder 2">
            <a:extLst>
              <a:ext uri="{FF2B5EF4-FFF2-40B4-BE49-F238E27FC236}">
                <a16:creationId xmlns:a16="http://schemas.microsoft.com/office/drawing/2014/main" id="{8EE632A3-CE2C-FC4D-BB7C-D88142DBBF42}"/>
              </a:ext>
            </a:extLst>
          </p:cNvPr>
          <p:cNvSpPr>
            <a:spLocks noGrp="1"/>
          </p:cNvSpPr>
          <p:nvPr>
            <p:ph sz="quarter" idx="42"/>
          </p:nvPr>
        </p:nvSpPr>
        <p:spPr>
          <a:xfrm>
            <a:off x="2781279" y="3704710"/>
            <a:ext cx="1463040" cy="1188720"/>
          </a:xfrm>
          <a:noFill/>
        </p:spPr>
        <p:txBody>
          <a:bodyPr/>
          <a:lstStyle>
            <a:lvl1pPr>
              <a:buNone/>
              <a:defRPr sz="800"/>
            </a:lvl1pPr>
          </a:lstStyle>
          <a:p>
            <a:pPr lvl="0"/>
            <a:r>
              <a:rPr lang="en-US"/>
              <a:t>Click to edit Master text styles</a:t>
            </a:r>
          </a:p>
        </p:txBody>
      </p:sp>
      <p:sp>
        <p:nvSpPr>
          <p:cNvPr id="25" name="Text Placeholder 22">
            <a:extLst>
              <a:ext uri="{FF2B5EF4-FFF2-40B4-BE49-F238E27FC236}">
                <a16:creationId xmlns:a16="http://schemas.microsoft.com/office/drawing/2014/main" id="{463887D7-0A07-A447-8986-43D0C1457DBC}"/>
              </a:ext>
            </a:extLst>
          </p:cNvPr>
          <p:cNvSpPr>
            <a:spLocks noGrp="1"/>
          </p:cNvSpPr>
          <p:nvPr>
            <p:ph type="body" sz="quarter" idx="44" hasCustomPrompt="1"/>
          </p:nvPr>
        </p:nvSpPr>
        <p:spPr>
          <a:xfrm>
            <a:off x="2432806" y="4893430"/>
            <a:ext cx="2188320" cy="754466"/>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1"/>
                </a:solidFill>
                <a:latin typeface="+mj-lt"/>
              </a:defRPr>
            </a:lvl1pPr>
          </a:lstStyle>
          <a:p>
            <a:r>
              <a:rPr lang="en-US" dirty="0"/>
              <a:t>CLICK TO EDIT MASTER SUBTITLE STYLE</a:t>
            </a:r>
          </a:p>
        </p:txBody>
      </p:sp>
      <p:sp>
        <p:nvSpPr>
          <p:cNvPr id="26" name="Text Placeholder 22">
            <a:extLst>
              <a:ext uri="{FF2B5EF4-FFF2-40B4-BE49-F238E27FC236}">
                <a16:creationId xmlns:a16="http://schemas.microsoft.com/office/drawing/2014/main" id="{29C08D72-EE5B-F846-80F9-C77AE3AA2AEF}"/>
              </a:ext>
            </a:extLst>
          </p:cNvPr>
          <p:cNvSpPr>
            <a:spLocks noGrp="1"/>
          </p:cNvSpPr>
          <p:nvPr>
            <p:ph type="body" sz="quarter" idx="45" hasCustomPrompt="1"/>
          </p:nvPr>
        </p:nvSpPr>
        <p:spPr>
          <a:xfrm>
            <a:off x="2443971" y="5647896"/>
            <a:ext cx="2188319" cy="1188720"/>
          </a:xfrm>
        </p:spPr>
        <p:txBody>
          <a:bodyPr anchor="t"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400">
                <a:solidFill>
                  <a:schemeClr val="tx2"/>
                </a:solidFill>
                <a:latin typeface="+mn-lt"/>
              </a:defRPr>
            </a:lvl1pPr>
          </a:lstStyle>
          <a:p>
            <a:r>
              <a:rPr lang="en-US" dirty="0"/>
              <a:t>Click To Edit Master Subtitle Style</a:t>
            </a:r>
          </a:p>
        </p:txBody>
      </p:sp>
      <p:sp>
        <p:nvSpPr>
          <p:cNvPr id="33" name="Text Placeholder 22">
            <a:extLst>
              <a:ext uri="{FF2B5EF4-FFF2-40B4-BE49-F238E27FC236}">
                <a16:creationId xmlns:a16="http://schemas.microsoft.com/office/drawing/2014/main" id="{83DB2496-1E8D-2A45-86C4-3ADB8DED2E81}"/>
              </a:ext>
            </a:extLst>
          </p:cNvPr>
          <p:cNvSpPr>
            <a:spLocks noGrp="1"/>
          </p:cNvSpPr>
          <p:nvPr>
            <p:ph type="body" sz="quarter" idx="26" hasCustomPrompt="1"/>
          </p:nvPr>
        </p:nvSpPr>
        <p:spPr>
          <a:xfrm>
            <a:off x="3627455" y="394907"/>
            <a:ext cx="11033090" cy="1175657"/>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4000">
                <a:solidFill>
                  <a:schemeClr val="tx1"/>
                </a:solidFill>
                <a:latin typeface="+mj-lt"/>
              </a:defRPr>
            </a:lvl1pPr>
          </a:lstStyle>
          <a:p>
            <a:r>
              <a:rPr lang="en-US" dirty="0"/>
              <a:t>CLICK TO EDIT MASTER SUBTITLE STYLE</a:t>
            </a:r>
          </a:p>
        </p:txBody>
      </p:sp>
      <p:sp>
        <p:nvSpPr>
          <p:cNvPr id="46" name="Content Placeholder 2">
            <a:extLst>
              <a:ext uri="{FF2B5EF4-FFF2-40B4-BE49-F238E27FC236}">
                <a16:creationId xmlns:a16="http://schemas.microsoft.com/office/drawing/2014/main" id="{6932B450-89EA-5E4E-8552-4A6FBCCF4592}"/>
              </a:ext>
            </a:extLst>
          </p:cNvPr>
          <p:cNvSpPr>
            <a:spLocks noGrp="1"/>
          </p:cNvSpPr>
          <p:nvPr>
            <p:ph sz="quarter" idx="46"/>
          </p:nvPr>
        </p:nvSpPr>
        <p:spPr>
          <a:xfrm>
            <a:off x="6499169" y="3704710"/>
            <a:ext cx="1463040" cy="1188720"/>
          </a:xfrm>
          <a:noFill/>
        </p:spPr>
        <p:txBody>
          <a:bodyPr/>
          <a:lstStyle>
            <a:lvl1pPr>
              <a:buNone/>
              <a:defRPr sz="800"/>
            </a:lvl1pPr>
          </a:lstStyle>
          <a:p>
            <a:pPr lvl="0"/>
            <a:r>
              <a:rPr lang="en-US"/>
              <a:t>Click to edit Master text styles</a:t>
            </a:r>
          </a:p>
        </p:txBody>
      </p:sp>
      <p:sp>
        <p:nvSpPr>
          <p:cNvPr id="47" name="Text Placeholder 22">
            <a:extLst>
              <a:ext uri="{FF2B5EF4-FFF2-40B4-BE49-F238E27FC236}">
                <a16:creationId xmlns:a16="http://schemas.microsoft.com/office/drawing/2014/main" id="{C4B0E999-EC25-8445-8C26-CEF8667E3539}"/>
              </a:ext>
            </a:extLst>
          </p:cNvPr>
          <p:cNvSpPr>
            <a:spLocks noGrp="1"/>
          </p:cNvSpPr>
          <p:nvPr>
            <p:ph type="body" sz="quarter" idx="47" hasCustomPrompt="1"/>
          </p:nvPr>
        </p:nvSpPr>
        <p:spPr>
          <a:xfrm>
            <a:off x="6150696" y="4893430"/>
            <a:ext cx="2188320" cy="754466"/>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1"/>
                </a:solidFill>
                <a:latin typeface="+mj-lt"/>
              </a:defRPr>
            </a:lvl1pPr>
          </a:lstStyle>
          <a:p>
            <a:r>
              <a:rPr lang="en-US" dirty="0"/>
              <a:t>CLICK TO EDIT MASTER SUBTITLE STYLE</a:t>
            </a:r>
          </a:p>
        </p:txBody>
      </p:sp>
      <p:sp>
        <p:nvSpPr>
          <p:cNvPr id="48" name="Text Placeholder 22">
            <a:extLst>
              <a:ext uri="{FF2B5EF4-FFF2-40B4-BE49-F238E27FC236}">
                <a16:creationId xmlns:a16="http://schemas.microsoft.com/office/drawing/2014/main" id="{06AF2AF8-06F7-5049-A1A1-855017028493}"/>
              </a:ext>
            </a:extLst>
          </p:cNvPr>
          <p:cNvSpPr>
            <a:spLocks noGrp="1"/>
          </p:cNvSpPr>
          <p:nvPr>
            <p:ph type="body" sz="quarter" idx="48" hasCustomPrompt="1"/>
          </p:nvPr>
        </p:nvSpPr>
        <p:spPr>
          <a:xfrm>
            <a:off x="6161861" y="5647896"/>
            <a:ext cx="2188319" cy="1188720"/>
          </a:xfrm>
        </p:spPr>
        <p:txBody>
          <a:bodyPr anchor="t"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400">
                <a:solidFill>
                  <a:schemeClr val="tx2"/>
                </a:solidFill>
                <a:latin typeface="+mn-lt"/>
              </a:defRPr>
            </a:lvl1pPr>
          </a:lstStyle>
          <a:p>
            <a:r>
              <a:rPr lang="en-US" dirty="0"/>
              <a:t>Click To Edit Master Subtitle Style</a:t>
            </a:r>
          </a:p>
        </p:txBody>
      </p:sp>
      <p:sp>
        <p:nvSpPr>
          <p:cNvPr id="49" name="Content Placeholder 2">
            <a:extLst>
              <a:ext uri="{FF2B5EF4-FFF2-40B4-BE49-F238E27FC236}">
                <a16:creationId xmlns:a16="http://schemas.microsoft.com/office/drawing/2014/main" id="{C76211BA-22B9-BD47-ABE7-5EDA5708985C}"/>
              </a:ext>
            </a:extLst>
          </p:cNvPr>
          <p:cNvSpPr>
            <a:spLocks noGrp="1"/>
          </p:cNvSpPr>
          <p:nvPr>
            <p:ph sz="quarter" idx="49"/>
          </p:nvPr>
        </p:nvSpPr>
        <p:spPr>
          <a:xfrm>
            <a:off x="10237156" y="3704710"/>
            <a:ext cx="1463040" cy="1188720"/>
          </a:xfrm>
          <a:noFill/>
        </p:spPr>
        <p:txBody>
          <a:bodyPr/>
          <a:lstStyle>
            <a:lvl1pPr>
              <a:buNone/>
              <a:defRPr sz="800"/>
            </a:lvl1pPr>
          </a:lstStyle>
          <a:p>
            <a:pPr lvl="0"/>
            <a:r>
              <a:rPr lang="en-US"/>
              <a:t>Click to edit Master text styles</a:t>
            </a:r>
          </a:p>
        </p:txBody>
      </p:sp>
      <p:sp>
        <p:nvSpPr>
          <p:cNvPr id="50" name="Text Placeholder 22">
            <a:extLst>
              <a:ext uri="{FF2B5EF4-FFF2-40B4-BE49-F238E27FC236}">
                <a16:creationId xmlns:a16="http://schemas.microsoft.com/office/drawing/2014/main" id="{86555039-D421-3D47-B052-D30F2C652C64}"/>
              </a:ext>
            </a:extLst>
          </p:cNvPr>
          <p:cNvSpPr>
            <a:spLocks noGrp="1"/>
          </p:cNvSpPr>
          <p:nvPr>
            <p:ph type="body" sz="quarter" idx="50" hasCustomPrompt="1"/>
          </p:nvPr>
        </p:nvSpPr>
        <p:spPr>
          <a:xfrm>
            <a:off x="9888683" y="4893430"/>
            <a:ext cx="2188320" cy="754466"/>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1"/>
                </a:solidFill>
                <a:latin typeface="+mj-lt"/>
              </a:defRPr>
            </a:lvl1pPr>
          </a:lstStyle>
          <a:p>
            <a:r>
              <a:rPr lang="en-US" dirty="0"/>
              <a:t>CLICK TO EDIT MASTER SUBTITLE STYLE</a:t>
            </a:r>
          </a:p>
        </p:txBody>
      </p:sp>
      <p:sp>
        <p:nvSpPr>
          <p:cNvPr id="51" name="Text Placeholder 22">
            <a:extLst>
              <a:ext uri="{FF2B5EF4-FFF2-40B4-BE49-F238E27FC236}">
                <a16:creationId xmlns:a16="http://schemas.microsoft.com/office/drawing/2014/main" id="{E9DBD10A-6075-D14D-BD37-8CACA6B4D1BB}"/>
              </a:ext>
            </a:extLst>
          </p:cNvPr>
          <p:cNvSpPr>
            <a:spLocks noGrp="1"/>
          </p:cNvSpPr>
          <p:nvPr>
            <p:ph type="body" sz="quarter" idx="51" hasCustomPrompt="1"/>
          </p:nvPr>
        </p:nvSpPr>
        <p:spPr>
          <a:xfrm>
            <a:off x="9899848" y="5647896"/>
            <a:ext cx="2188319" cy="1188720"/>
          </a:xfrm>
        </p:spPr>
        <p:txBody>
          <a:bodyPr anchor="t"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400">
                <a:solidFill>
                  <a:schemeClr val="tx2"/>
                </a:solidFill>
                <a:latin typeface="+mn-lt"/>
              </a:defRPr>
            </a:lvl1pPr>
          </a:lstStyle>
          <a:p>
            <a:r>
              <a:rPr lang="en-US" dirty="0"/>
              <a:t>Click To Edit Master Subtitle Style</a:t>
            </a:r>
          </a:p>
        </p:txBody>
      </p:sp>
      <p:sp>
        <p:nvSpPr>
          <p:cNvPr id="52" name="Content Placeholder 2">
            <a:extLst>
              <a:ext uri="{FF2B5EF4-FFF2-40B4-BE49-F238E27FC236}">
                <a16:creationId xmlns:a16="http://schemas.microsoft.com/office/drawing/2014/main" id="{CDF5881A-ED8B-4040-A7E6-B32505DDEFF7}"/>
              </a:ext>
            </a:extLst>
          </p:cNvPr>
          <p:cNvSpPr>
            <a:spLocks noGrp="1"/>
          </p:cNvSpPr>
          <p:nvPr>
            <p:ph sz="quarter" idx="52"/>
          </p:nvPr>
        </p:nvSpPr>
        <p:spPr>
          <a:xfrm>
            <a:off x="13985191" y="3704710"/>
            <a:ext cx="1463040" cy="1188720"/>
          </a:xfrm>
          <a:noFill/>
        </p:spPr>
        <p:txBody>
          <a:bodyPr/>
          <a:lstStyle>
            <a:lvl1pPr>
              <a:buNone/>
              <a:defRPr sz="800"/>
            </a:lvl1pPr>
          </a:lstStyle>
          <a:p>
            <a:pPr lvl="0"/>
            <a:r>
              <a:rPr lang="en-US"/>
              <a:t>Click to edit Master text styles</a:t>
            </a:r>
          </a:p>
        </p:txBody>
      </p:sp>
      <p:sp>
        <p:nvSpPr>
          <p:cNvPr id="53" name="Text Placeholder 22">
            <a:extLst>
              <a:ext uri="{FF2B5EF4-FFF2-40B4-BE49-F238E27FC236}">
                <a16:creationId xmlns:a16="http://schemas.microsoft.com/office/drawing/2014/main" id="{2D791D2A-B59C-4745-A72A-275E274A6FBA}"/>
              </a:ext>
            </a:extLst>
          </p:cNvPr>
          <p:cNvSpPr>
            <a:spLocks noGrp="1"/>
          </p:cNvSpPr>
          <p:nvPr>
            <p:ph type="body" sz="quarter" idx="53" hasCustomPrompt="1"/>
          </p:nvPr>
        </p:nvSpPr>
        <p:spPr>
          <a:xfrm>
            <a:off x="13636718" y="4893430"/>
            <a:ext cx="2188320" cy="754466"/>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800">
                <a:solidFill>
                  <a:schemeClr val="tx1"/>
                </a:solidFill>
                <a:latin typeface="+mj-lt"/>
              </a:defRPr>
            </a:lvl1pPr>
          </a:lstStyle>
          <a:p>
            <a:r>
              <a:rPr lang="en-US" dirty="0"/>
              <a:t>CLICK TO EDIT MASTER SUBTITLE STYLE</a:t>
            </a:r>
          </a:p>
        </p:txBody>
      </p:sp>
      <p:sp>
        <p:nvSpPr>
          <p:cNvPr id="54" name="Text Placeholder 22">
            <a:extLst>
              <a:ext uri="{FF2B5EF4-FFF2-40B4-BE49-F238E27FC236}">
                <a16:creationId xmlns:a16="http://schemas.microsoft.com/office/drawing/2014/main" id="{7D75ADB6-AABF-7349-984E-23294837E2AD}"/>
              </a:ext>
            </a:extLst>
          </p:cNvPr>
          <p:cNvSpPr>
            <a:spLocks noGrp="1"/>
          </p:cNvSpPr>
          <p:nvPr>
            <p:ph type="body" sz="quarter" idx="54" hasCustomPrompt="1"/>
          </p:nvPr>
        </p:nvSpPr>
        <p:spPr>
          <a:xfrm>
            <a:off x="13647883" y="5647896"/>
            <a:ext cx="2188319" cy="1188720"/>
          </a:xfrm>
        </p:spPr>
        <p:txBody>
          <a:bodyPr anchor="t"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1400">
                <a:solidFill>
                  <a:schemeClr val="tx2"/>
                </a:solidFill>
                <a:latin typeface="+mn-lt"/>
              </a:defRPr>
            </a:lvl1pPr>
          </a:lstStyle>
          <a:p>
            <a:r>
              <a:rPr lang="en-US" dirty="0"/>
              <a:t>Click To Edit Master Subtitle Style</a:t>
            </a:r>
          </a:p>
        </p:txBody>
      </p:sp>
    </p:spTree>
    <p:extLst>
      <p:ext uri="{BB962C8B-B14F-4D97-AF65-F5344CB8AC3E}">
        <p14:creationId xmlns:p14="http://schemas.microsoft.com/office/powerpoint/2010/main" val="32670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36 world map full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33" name="Text Placeholder 22">
            <a:extLst>
              <a:ext uri="{FF2B5EF4-FFF2-40B4-BE49-F238E27FC236}">
                <a16:creationId xmlns:a16="http://schemas.microsoft.com/office/drawing/2014/main" id="{83DB2496-1E8D-2A45-86C4-3ADB8DED2E81}"/>
              </a:ext>
            </a:extLst>
          </p:cNvPr>
          <p:cNvSpPr>
            <a:spLocks noGrp="1"/>
          </p:cNvSpPr>
          <p:nvPr>
            <p:ph type="body" sz="quarter" idx="26" hasCustomPrompt="1"/>
          </p:nvPr>
        </p:nvSpPr>
        <p:spPr>
          <a:xfrm>
            <a:off x="3627455" y="264283"/>
            <a:ext cx="11033090" cy="1175657"/>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4000">
                <a:solidFill>
                  <a:schemeClr val="tx1"/>
                </a:solidFill>
                <a:latin typeface="+mj-lt"/>
              </a:defRPr>
            </a:lvl1pPr>
          </a:lstStyle>
          <a:p>
            <a:r>
              <a:rPr lang="en-US" dirty="0"/>
              <a:t>CLICK TO EDIT MASTER SUBTITLE STYLE</a:t>
            </a:r>
          </a:p>
        </p:txBody>
      </p:sp>
      <p:grpSp>
        <p:nvGrpSpPr>
          <p:cNvPr id="27" name="Group 26">
            <a:extLst>
              <a:ext uri="{FF2B5EF4-FFF2-40B4-BE49-F238E27FC236}">
                <a16:creationId xmlns:a16="http://schemas.microsoft.com/office/drawing/2014/main" id="{5A631BBA-A257-1140-AD35-C08E6AC99019}"/>
              </a:ext>
            </a:extLst>
          </p:cNvPr>
          <p:cNvGrpSpPr/>
          <p:nvPr userDrawn="1"/>
        </p:nvGrpSpPr>
        <p:grpSpPr>
          <a:xfrm>
            <a:off x="1537520" y="1648327"/>
            <a:ext cx="15212961" cy="7512842"/>
            <a:chOff x="1537520" y="1387079"/>
            <a:chExt cx="15212961" cy="7512842"/>
          </a:xfrm>
          <a:solidFill>
            <a:schemeClr val="bg2">
              <a:lumMod val="20000"/>
              <a:lumOff val="80000"/>
            </a:schemeClr>
          </a:solidFill>
        </p:grpSpPr>
        <p:sp>
          <p:nvSpPr>
            <p:cNvPr id="28" name="Freeform 27">
              <a:extLst>
                <a:ext uri="{FF2B5EF4-FFF2-40B4-BE49-F238E27FC236}">
                  <a16:creationId xmlns:a16="http://schemas.microsoft.com/office/drawing/2014/main" id="{50C4AB3B-4626-4845-8068-A2AFCF28DFC3}"/>
                </a:ext>
              </a:extLst>
            </p:cNvPr>
            <p:cNvSpPr>
              <a:spLocks/>
            </p:cNvSpPr>
            <p:nvPr/>
          </p:nvSpPr>
          <p:spPr bwMode="auto">
            <a:xfrm>
              <a:off x="9175214" y="6967086"/>
              <a:ext cx="535432" cy="540234"/>
            </a:xfrm>
            <a:custGeom>
              <a:avLst/>
              <a:gdLst>
                <a:gd name="T0" fmla="*/ 38 w 102"/>
                <a:gd name="T1" fmla="*/ 98 h 103"/>
                <a:gd name="T2" fmla="*/ 42 w 102"/>
                <a:gd name="T3" fmla="*/ 96 h 103"/>
                <a:gd name="T4" fmla="*/ 47 w 102"/>
                <a:gd name="T5" fmla="*/ 101 h 103"/>
                <a:gd name="T6" fmla="*/ 57 w 102"/>
                <a:gd name="T7" fmla="*/ 101 h 103"/>
                <a:gd name="T8" fmla="*/ 62 w 102"/>
                <a:gd name="T9" fmla="*/ 96 h 103"/>
                <a:gd name="T10" fmla="*/ 62 w 102"/>
                <a:gd name="T11" fmla="*/ 43 h 103"/>
                <a:gd name="T12" fmla="*/ 70 w 102"/>
                <a:gd name="T13" fmla="*/ 40 h 103"/>
                <a:gd name="T14" fmla="*/ 70 w 102"/>
                <a:gd name="T15" fmla="*/ 12 h 103"/>
                <a:gd name="T16" fmla="*/ 78 w 102"/>
                <a:gd name="T17" fmla="*/ 11 h 103"/>
                <a:gd name="T18" fmla="*/ 87 w 102"/>
                <a:gd name="T19" fmla="*/ 9 h 103"/>
                <a:gd name="T20" fmla="*/ 91 w 102"/>
                <a:gd name="T21" fmla="*/ 12 h 103"/>
                <a:gd name="T22" fmla="*/ 97 w 102"/>
                <a:gd name="T23" fmla="*/ 8 h 103"/>
                <a:gd name="T24" fmla="*/ 102 w 102"/>
                <a:gd name="T25" fmla="*/ 7 h 103"/>
                <a:gd name="T26" fmla="*/ 102 w 102"/>
                <a:gd name="T27" fmla="*/ 5 h 103"/>
                <a:gd name="T28" fmla="*/ 85 w 102"/>
                <a:gd name="T29" fmla="*/ 7 h 103"/>
                <a:gd name="T30" fmla="*/ 72 w 102"/>
                <a:gd name="T31" fmla="*/ 7 h 103"/>
                <a:gd name="T32" fmla="*/ 55 w 102"/>
                <a:gd name="T33" fmla="*/ 7 h 103"/>
                <a:gd name="T34" fmla="*/ 52 w 102"/>
                <a:gd name="T35" fmla="*/ 5 h 103"/>
                <a:gd name="T36" fmla="*/ 24 w 102"/>
                <a:gd name="T37" fmla="*/ 5 h 103"/>
                <a:gd name="T38" fmla="*/ 17 w 102"/>
                <a:gd name="T39" fmla="*/ 3 h 103"/>
                <a:gd name="T40" fmla="*/ 9 w 102"/>
                <a:gd name="T41" fmla="*/ 2 h 103"/>
                <a:gd name="T42" fmla="*/ 6 w 102"/>
                <a:gd name="T43" fmla="*/ 0 h 103"/>
                <a:gd name="T44" fmla="*/ 3 w 102"/>
                <a:gd name="T45" fmla="*/ 3 h 103"/>
                <a:gd name="T46" fmla="*/ 0 w 102"/>
                <a:gd name="T47" fmla="*/ 3 h 103"/>
                <a:gd name="T48" fmla="*/ 5 w 102"/>
                <a:gd name="T49" fmla="*/ 14 h 103"/>
                <a:gd name="T50" fmla="*/ 13 w 102"/>
                <a:gd name="T51" fmla="*/ 30 h 103"/>
                <a:gd name="T52" fmla="*/ 21 w 102"/>
                <a:gd name="T53" fmla="*/ 47 h 103"/>
                <a:gd name="T54" fmla="*/ 21 w 102"/>
                <a:gd name="T55" fmla="*/ 60 h 103"/>
                <a:gd name="T56" fmla="*/ 24 w 102"/>
                <a:gd name="T57" fmla="*/ 73 h 103"/>
                <a:gd name="T58" fmla="*/ 29 w 102"/>
                <a:gd name="T59" fmla="*/ 93 h 103"/>
                <a:gd name="T60" fmla="*/ 34 w 102"/>
                <a:gd name="T61" fmla="*/ 99 h 103"/>
                <a:gd name="T62" fmla="*/ 38 w 102"/>
                <a:gd name="T6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3">
                  <a:moveTo>
                    <a:pt x="38" y="98"/>
                  </a:moveTo>
                  <a:cubicBezTo>
                    <a:pt x="38" y="96"/>
                    <a:pt x="41" y="93"/>
                    <a:pt x="42" y="96"/>
                  </a:cubicBezTo>
                  <a:cubicBezTo>
                    <a:pt x="44" y="98"/>
                    <a:pt x="43" y="101"/>
                    <a:pt x="47" y="101"/>
                  </a:cubicBezTo>
                  <a:cubicBezTo>
                    <a:pt x="50" y="101"/>
                    <a:pt x="56" y="103"/>
                    <a:pt x="57" y="101"/>
                  </a:cubicBezTo>
                  <a:cubicBezTo>
                    <a:pt x="58" y="100"/>
                    <a:pt x="62" y="99"/>
                    <a:pt x="62" y="96"/>
                  </a:cubicBezTo>
                  <a:cubicBezTo>
                    <a:pt x="62" y="93"/>
                    <a:pt x="62" y="45"/>
                    <a:pt x="62" y="43"/>
                  </a:cubicBezTo>
                  <a:cubicBezTo>
                    <a:pt x="62" y="41"/>
                    <a:pt x="70" y="43"/>
                    <a:pt x="70" y="40"/>
                  </a:cubicBezTo>
                  <a:cubicBezTo>
                    <a:pt x="70" y="37"/>
                    <a:pt x="70" y="12"/>
                    <a:pt x="70" y="12"/>
                  </a:cubicBezTo>
                  <a:cubicBezTo>
                    <a:pt x="70" y="12"/>
                    <a:pt x="76" y="12"/>
                    <a:pt x="78" y="11"/>
                  </a:cubicBezTo>
                  <a:cubicBezTo>
                    <a:pt x="80" y="11"/>
                    <a:pt x="85" y="8"/>
                    <a:pt x="87" y="9"/>
                  </a:cubicBezTo>
                  <a:cubicBezTo>
                    <a:pt x="88" y="10"/>
                    <a:pt x="90" y="13"/>
                    <a:pt x="91" y="12"/>
                  </a:cubicBezTo>
                  <a:cubicBezTo>
                    <a:pt x="92" y="11"/>
                    <a:pt x="94" y="8"/>
                    <a:pt x="97" y="8"/>
                  </a:cubicBezTo>
                  <a:cubicBezTo>
                    <a:pt x="98" y="8"/>
                    <a:pt x="100" y="8"/>
                    <a:pt x="102" y="7"/>
                  </a:cubicBezTo>
                  <a:cubicBezTo>
                    <a:pt x="102" y="6"/>
                    <a:pt x="102" y="6"/>
                    <a:pt x="102" y="5"/>
                  </a:cubicBezTo>
                  <a:cubicBezTo>
                    <a:pt x="102" y="3"/>
                    <a:pt x="87" y="6"/>
                    <a:pt x="85" y="7"/>
                  </a:cubicBezTo>
                  <a:cubicBezTo>
                    <a:pt x="82" y="7"/>
                    <a:pt x="75" y="9"/>
                    <a:pt x="72" y="7"/>
                  </a:cubicBezTo>
                  <a:cubicBezTo>
                    <a:pt x="70" y="6"/>
                    <a:pt x="55" y="7"/>
                    <a:pt x="55" y="7"/>
                  </a:cubicBezTo>
                  <a:cubicBezTo>
                    <a:pt x="52" y="5"/>
                    <a:pt x="52" y="5"/>
                    <a:pt x="52" y="5"/>
                  </a:cubicBezTo>
                  <a:cubicBezTo>
                    <a:pt x="52" y="5"/>
                    <a:pt x="27" y="5"/>
                    <a:pt x="24" y="5"/>
                  </a:cubicBezTo>
                  <a:cubicBezTo>
                    <a:pt x="21" y="5"/>
                    <a:pt x="19" y="4"/>
                    <a:pt x="17" y="3"/>
                  </a:cubicBezTo>
                  <a:cubicBezTo>
                    <a:pt x="14" y="1"/>
                    <a:pt x="12" y="1"/>
                    <a:pt x="9" y="2"/>
                  </a:cubicBezTo>
                  <a:cubicBezTo>
                    <a:pt x="6" y="3"/>
                    <a:pt x="8" y="0"/>
                    <a:pt x="6" y="0"/>
                  </a:cubicBezTo>
                  <a:cubicBezTo>
                    <a:pt x="4" y="0"/>
                    <a:pt x="3" y="3"/>
                    <a:pt x="3" y="3"/>
                  </a:cubicBezTo>
                  <a:cubicBezTo>
                    <a:pt x="0" y="3"/>
                    <a:pt x="0" y="3"/>
                    <a:pt x="0" y="3"/>
                  </a:cubicBezTo>
                  <a:cubicBezTo>
                    <a:pt x="0" y="6"/>
                    <a:pt x="2" y="10"/>
                    <a:pt x="5" y="14"/>
                  </a:cubicBezTo>
                  <a:cubicBezTo>
                    <a:pt x="7" y="17"/>
                    <a:pt x="11" y="24"/>
                    <a:pt x="13" y="30"/>
                  </a:cubicBezTo>
                  <a:cubicBezTo>
                    <a:pt x="14" y="36"/>
                    <a:pt x="19" y="42"/>
                    <a:pt x="21" y="47"/>
                  </a:cubicBezTo>
                  <a:cubicBezTo>
                    <a:pt x="22" y="51"/>
                    <a:pt x="20" y="58"/>
                    <a:pt x="21" y="60"/>
                  </a:cubicBezTo>
                  <a:cubicBezTo>
                    <a:pt x="22" y="63"/>
                    <a:pt x="23" y="68"/>
                    <a:pt x="24" y="73"/>
                  </a:cubicBezTo>
                  <a:cubicBezTo>
                    <a:pt x="25" y="78"/>
                    <a:pt x="25" y="88"/>
                    <a:pt x="29" y="93"/>
                  </a:cubicBezTo>
                  <a:cubicBezTo>
                    <a:pt x="31" y="94"/>
                    <a:pt x="33" y="96"/>
                    <a:pt x="34" y="99"/>
                  </a:cubicBezTo>
                  <a:cubicBezTo>
                    <a:pt x="36" y="99"/>
                    <a:pt x="38" y="99"/>
                    <a:pt x="38" y="9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 name="Freeform 29">
              <a:extLst>
                <a:ext uri="{FF2B5EF4-FFF2-40B4-BE49-F238E27FC236}">
                  <a16:creationId xmlns:a16="http://schemas.microsoft.com/office/drawing/2014/main" id="{E3A2CE20-2231-9C4C-AEC4-4DCDD95DC96B}"/>
                </a:ext>
              </a:extLst>
            </p:cNvPr>
            <p:cNvSpPr>
              <a:spLocks/>
            </p:cNvSpPr>
            <p:nvPr/>
          </p:nvSpPr>
          <p:spPr bwMode="auto">
            <a:xfrm>
              <a:off x="9710644" y="6909462"/>
              <a:ext cx="340947" cy="292926"/>
            </a:xfrm>
            <a:custGeom>
              <a:avLst/>
              <a:gdLst>
                <a:gd name="T0" fmla="*/ 43 w 65"/>
                <a:gd name="T1" fmla="*/ 3 h 56"/>
                <a:gd name="T2" fmla="*/ 42 w 65"/>
                <a:gd name="T3" fmla="*/ 0 h 56"/>
                <a:gd name="T4" fmla="*/ 35 w 65"/>
                <a:gd name="T5" fmla="*/ 0 h 56"/>
                <a:gd name="T6" fmla="*/ 30 w 65"/>
                <a:gd name="T7" fmla="*/ 4 h 56"/>
                <a:gd name="T8" fmla="*/ 23 w 65"/>
                <a:gd name="T9" fmla="*/ 10 h 56"/>
                <a:gd name="T10" fmla="*/ 15 w 65"/>
                <a:gd name="T11" fmla="*/ 19 h 56"/>
                <a:gd name="T12" fmla="*/ 4 w 65"/>
                <a:gd name="T13" fmla="*/ 18 h 56"/>
                <a:gd name="T14" fmla="*/ 0 w 65"/>
                <a:gd name="T15" fmla="*/ 18 h 56"/>
                <a:gd name="T16" fmla="*/ 5 w 65"/>
                <a:gd name="T17" fmla="*/ 23 h 56"/>
                <a:gd name="T18" fmla="*/ 9 w 65"/>
                <a:gd name="T19" fmla="*/ 32 h 56"/>
                <a:gd name="T20" fmla="*/ 17 w 65"/>
                <a:gd name="T21" fmla="*/ 38 h 56"/>
                <a:gd name="T22" fmla="*/ 21 w 65"/>
                <a:gd name="T23" fmla="*/ 44 h 56"/>
                <a:gd name="T24" fmla="*/ 26 w 65"/>
                <a:gd name="T25" fmla="*/ 50 h 56"/>
                <a:gd name="T26" fmla="*/ 32 w 65"/>
                <a:gd name="T27" fmla="*/ 53 h 56"/>
                <a:gd name="T28" fmla="*/ 40 w 65"/>
                <a:gd name="T29" fmla="*/ 55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1 h 56"/>
                <a:gd name="T42" fmla="*/ 63 w 65"/>
                <a:gd name="T43" fmla="*/ 9 h 56"/>
                <a:gd name="T44" fmla="*/ 53 w 65"/>
                <a:gd name="T45" fmla="*/ 5 h 56"/>
                <a:gd name="T46" fmla="*/ 43 w 65"/>
                <a:gd name="T47"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3"/>
                  </a:moveTo>
                  <a:cubicBezTo>
                    <a:pt x="42" y="0"/>
                    <a:pt x="42" y="0"/>
                    <a:pt x="42" y="0"/>
                  </a:cubicBezTo>
                  <a:cubicBezTo>
                    <a:pt x="35" y="0"/>
                    <a:pt x="35" y="0"/>
                    <a:pt x="35" y="0"/>
                  </a:cubicBezTo>
                  <a:cubicBezTo>
                    <a:pt x="30" y="2"/>
                    <a:pt x="30" y="3"/>
                    <a:pt x="30" y="4"/>
                  </a:cubicBezTo>
                  <a:cubicBezTo>
                    <a:pt x="30" y="6"/>
                    <a:pt x="26" y="9"/>
                    <a:pt x="23" y="10"/>
                  </a:cubicBezTo>
                  <a:cubicBezTo>
                    <a:pt x="20" y="11"/>
                    <a:pt x="16" y="18"/>
                    <a:pt x="15" y="19"/>
                  </a:cubicBezTo>
                  <a:cubicBezTo>
                    <a:pt x="13" y="20"/>
                    <a:pt x="6" y="18"/>
                    <a:pt x="4" y="18"/>
                  </a:cubicBezTo>
                  <a:cubicBezTo>
                    <a:pt x="4" y="17"/>
                    <a:pt x="2" y="18"/>
                    <a:pt x="0" y="18"/>
                  </a:cubicBezTo>
                  <a:cubicBezTo>
                    <a:pt x="1" y="20"/>
                    <a:pt x="4" y="23"/>
                    <a:pt x="5" y="23"/>
                  </a:cubicBezTo>
                  <a:cubicBezTo>
                    <a:pt x="6" y="23"/>
                    <a:pt x="6" y="31"/>
                    <a:pt x="9" y="32"/>
                  </a:cubicBezTo>
                  <a:cubicBezTo>
                    <a:pt x="12" y="34"/>
                    <a:pt x="17" y="36"/>
                    <a:pt x="17" y="38"/>
                  </a:cubicBezTo>
                  <a:cubicBezTo>
                    <a:pt x="17" y="40"/>
                    <a:pt x="21" y="42"/>
                    <a:pt x="21" y="44"/>
                  </a:cubicBezTo>
                  <a:cubicBezTo>
                    <a:pt x="21" y="46"/>
                    <a:pt x="24" y="50"/>
                    <a:pt x="26" y="50"/>
                  </a:cubicBezTo>
                  <a:cubicBezTo>
                    <a:pt x="31" y="50"/>
                    <a:pt x="32" y="52"/>
                    <a:pt x="32" y="53"/>
                  </a:cubicBezTo>
                  <a:cubicBezTo>
                    <a:pt x="32" y="55"/>
                    <a:pt x="39" y="53"/>
                    <a:pt x="40" y="55"/>
                  </a:cubicBezTo>
                  <a:cubicBezTo>
                    <a:pt x="40" y="56"/>
                    <a:pt x="47" y="55"/>
                    <a:pt x="49" y="56"/>
                  </a:cubicBezTo>
                  <a:cubicBezTo>
                    <a:pt x="51" y="54"/>
                    <a:pt x="55" y="50"/>
                    <a:pt x="57" y="48"/>
                  </a:cubicBezTo>
                  <a:cubicBezTo>
                    <a:pt x="59" y="45"/>
                    <a:pt x="57" y="41"/>
                    <a:pt x="59" y="40"/>
                  </a:cubicBezTo>
                  <a:cubicBezTo>
                    <a:pt x="61" y="39"/>
                    <a:pt x="65" y="35"/>
                    <a:pt x="63" y="34"/>
                  </a:cubicBezTo>
                  <a:cubicBezTo>
                    <a:pt x="62" y="34"/>
                    <a:pt x="63" y="30"/>
                    <a:pt x="61" y="28"/>
                  </a:cubicBezTo>
                  <a:cubicBezTo>
                    <a:pt x="59" y="26"/>
                    <a:pt x="63" y="25"/>
                    <a:pt x="63" y="21"/>
                  </a:cubicBezTo>
                  <a:cubicBezTo>
                    <a:pt x="63" y="17"/>
                    <a:pt x="64" y="9"/>
                    <a:pt x="63" y="9"/>
                  </a:cubicBezTo>
                  <a:cubicBezTo>
                    <a:pt x="61" y="8"/>
                    <a:pt x="56" y="7"/>
                    <a:pt x="53" y="5"/>
                  </a:cubicBezTo>
                  <a:cubicBezTo>
                    <a:pt x="50" y="3"/>
                    <a:pt x="43" y="3"/>
                    <a:pt x="43"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 name="Freeform 30">
              <a:extLst>
                <a:ext uri="{FF2B5EF4-FFF2-40B4-BE49-F238E27FC236}">
                  <a16:creationId xmlns:a16="http://schemas.microsoft.com/office/drawing/2014/main" id="{239699AB-F3A8-E640-A924-A5D13617E6F9}"/>
                </a:ext>
              </a:extLst>
            </p:cNvPr>
            <p:cNvSpPr>
              <a:spLocks/>
            </p:cNvSpPr>
            <p:nvPr/>
          </p:nvSpPr>
          <p:spPr bwMode="auto">
            <a:xfrm>
              <a:off x="9501755" y="7003103"/>
              <a:ext cx="376963" cy="410578"/>
            </a:xfrm>
            <a:custGeom>
              <a:avLst/>
              <a:gdLst>
                <a:gd name="T0" fmla="*/ 66 w 72"/>
                <a:gd name="T1" fmla="*/ 32 h 78"/>
                <a:gd name="T2" fmla="*/ 61 w 72"/>
                <a:gd name="T3" fmla="*/ 26 h 78"/>
                <a:gd name="T4" fmla="*/ 57 w 72"/>
                <a:gd name="T5" fmla="*/ 20 h 78"/>
                <a:gd name="T6" fmla="*/ 49 w 72"/>
                <a:gd name="T7" fmla="*/ 14 h 78"/>
                <a:gd name="T8" fmla="*/ 45 w 72"/>
                <a:gd name="T9" fmla="*/ 5 h 78"/>
                <a:gd name="T10" fmla="*/ 40 w 72"/>
                <a:gd name="T11" fmla="*/ 0 h 78"/>
                <a:gd name="T12" fmla="*/ 35 w 72"/>
                <a:gd name="T13" fmla="*/ 1 h 78"/>
                <a:gd name="T14" fmla="*/ 29 w 72"/>
                <a:gd name="T15" fmla="*/ 5 h 78"/>
                <a:gd name="T16" fmla="*/ 25 w 72"/>
                <a:gd name="T17" fmla="*/ 2 h 78"/>
                <a:gd name="T18" fmla="*/ 16 w 72"/>
                <a:gd name="T19" fmla="*/ 4 h 78"/>
                <a:gd name="T20" fmla="*/ 8 w 72"/>
                <a:gd name="T21" fmla="*/ 5 h 78"/>
                <a:gd name="T22" fmla="*/ 8 w 72"/>
                <a:gd name="T23" fmla="*/ 33 h 78"/>
                <a:gd name="T24" fmla="*/ 0 w 72"/>
                <a:gd name="T25" fmla="*/ 36 h 78"/>
                <a:gd name="T26" fmla="*/ 0 w 72"/>
                <a:gd name="T27" fmla="*/ 60 h 78"/>
                <a:gd name="T28" fmla="*/ 4 w 72"/>
                <a:gd name="T29" fmla="*/ 62 h 78"/>
                <a:gd name="T30" fmla="*/ 7 w 72"/>
                <a:gd name="T31" fmla="*/ 71 h 78"/>
                <a:gd name="T32" fmla="*/ 5 w 72"/>
                <a:gd name="T33" fmla="*/ 73 h 78"/>
                <a:gd name="T34" fmla="*/ 6 w 72"/>
                <a:gd name="T35" fmla="*/ 77 h 78"/>
                <a:gd name="T36" fmla="*/ 14 w 72"/>
                <a:gd name="T37" fmla="*/ 76 h 78"/>
                <a:gd name="T38" fmla="*/ 22 w 72"/>
                <a:gd name="T39" fmla="*/ 68 h 78"/>
                <a:gd name="T40" fmla="*/ 27 w 72"/>
                <a:gd name="T41" fmla="*/ 64 h 78"/>
                <a:gd name="T42" fmla="*/ 37 w 72"/>
                <a:gd name="T43" fmla="*/ 67 h 78"/>
                <a:gd name="T44" fmla="*/ 44 w 72"/>
                <a:gd name="T45" fmla="*/ 63 h 78"/>
                <a:gd name="T46" fmla="*/ 47 w 72"/>
                <a:gd name="T47" fmla="*/ 57 h 78"/>
                <a:gd name="T48" fmla="*/ 54 w 72"/>
                <a:gd name="T49" fmla="*/ 52 h 78"/>
                <a:gd name="T50" fmla="*/ 58 w 72"/>
                <a:gd name="T51" fmla="*/ 47 h 78"/>
                <a:gd name="T52" fmla="*/ 64 w 72"/>
                <a:gd name="T53" fmla="*/ 42 h 78"/>
                <a:gd name="T54" fmla="*/ 69 w 72"/>
                <a:gd name="T55" fmla="*/ 39 h 78"/>
                <a:gd name="T56" fmla="*/ 72 w 72"/>
                <a:gd name="T57" fmla="*/ 35 h 78"/>
                <a:gd name="T58" fmla="*/ 72 w 72"/>
                <a:gd name="T59" fmla="*/ 35 h 78"/>
                <a:gd name="T60" fmla="*/ 66 w 72"/>
                <a:gd name="T6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8">
                  <a:moveTo>
                    <a:pt x="66" y="32"/>
                  </a:moveTo>
                  <a:cubicBezTo>
                    <a:pt x="64" y="32"/>
                    <a:pt x="61" y="28"/>
                    <a:pt x="61" y="26"/>
                  </a:cubicBezTo>
                  <a:cubicBezTo>
                    <a:pt x="61" y="24"/>
                    <a:pt x="57" y="22"/>
                    <a:pt x="57" y="20"/>
                  </a:cubicBezTo>
                  <a:cubicBezTo>
                    <a:pt x="57" y="18"/>
                    <a:pt x="52" y="16"/>
                    <a:pt x="49" y="14"/>
                  </a:cubicBezTo>
                  <a:cubicBezTo>
                    <a:pt x="46" y="13"/>
                    <a:pt x="46" y="5"/>
                    <a:pt x="45" y="5"/>
                  </a:cubicBezTo>
                  <a:cubicBezTo>
                    <a:pt x="44" y="5"/>
                    <a:pt x="41" y="2"/>
                    <a:pt x="40" y="0"/>
                  </a:cubicBezTo>
                  <a:cubicBezTo>
                    <a:pt x="38" y="1"/>
                    <a:pt x="36" y="1"/>
                    <a:pt x="35" y="1"/>
                  </a:cubicBezTo>
                  <a:cubicBezTo>
                    <a:pt x="32" y="1"/>
                    <a:pt x="30" y="4"/>
                    <a:pt x="29" y="5"/>
                  </a:cubicBezTo>
                  <a:cubicBezTo>
                    <a:pt x="28" y="6"/>
                    <a:pt x="26" y="3"/>
                    <a:pt x="25" y="2"/>
                  </a:cubicBezTo>
                  <a:cubicBezTo>
                    <a:pt x="23" y="1"/>
                    <a:pt x="18" y="4"/>
                    <a:pt x="16" y="4"/>
                  </a:cubicBezTo>
                  <a:cubicBezTo>
                    <a:pt x="14" y="5"/>
                    <a:pt x="8" y="5"/>
                    <a:pt x="8" y="5"/>
                  </a:cubicBezTo>
                  <a:cubicBezTo>
                    <a:pt x="8" y="5"/>
                    <a:pt x="8" y="30"/>
                    <a:pt x="8" y="33"/>
                  </a:cubicBezTo>
                  <a:cubicBezTo>
                    <a:pt x="8" y="36"/>
                    <a:pt x="0" y="34"/>
                    <a:pt x="0" y="36"/>
                  </a:cubicBezTo>
                  <a:cubicBezTo>
                    <a:pt x="0" y="37"/>
                    <a:pt x="0" y="48"/>
                    <a:pt x="0" y="60"/>
                  </a:cubicBezTo>
                  <a:cubicBezTo>
                    <a:pt x="2" y="60"/>
                    <a:pt x="4" y="61"/>
                    <a:pt x="4" y="62"/>
                  </a:cubicBezTo>
                  <a:cubicBezTo>
                    <a:pt x="5" y="64"/>
                    <a:pt x="7" y="70"/>
                    <a:pt x="7" y="71"/>
                  </a:cubicBezTo>
                  <a:cubicBezTo>
                    <a:pt x="6" y="73"/>
                    <a:pt x="5" y="72"/>
                    <a:pt x="5" y="73"/>
                  </a:cubicBezTo>
                  <a:cubicBezTo>
                    <a:pt x="5" y="74"/>
                    <a:pt x="4" y="77"/>
                    <a:pt x="6" y="77"/>
                  </a:cubicBezTo>
                  <a:cubicBezTo>
                    <a:pt x="9" y="77"/>
                    <a:pt x="13" y="78"/>
                    <a:pt x="14" y="76"/>
                  </a:cubicBezTo>
                  <a:cubicBezTo>
                    <a:pt x="16" y="74"/>
                    <a:pt x="22" y="70"/>
                    <a:pt x="22" y="68"/>
                  </a:cubicBezTo>
                  <a:cubicBezTo>
                    <a:pt x="22" y="66"/>
                    <a:pt x="23" y="61"/>
                    <a:pt x="27" y="64"/>
                  </a:cubicBezTo>
                  <a:cubicBezTo>
                    <a:pt x="31" y="66"/>
                    <a:pt x="32" y="67"/>
                    <a:pt x="37" y="67"/>
                  </a:cubicBezTo>
                  <a:cubicBezTo>
                    <a:pt x="42" y="67"/>
                    <a:pt x="43" y="66"/>
                    <a:pt x="44" y="63"/>
                  </a:cubicBezTo>
                  <a:cubicBezTo>
                    <a:pt x="45" y="60"/>
                    <a:pt x="44" y="57"/>
                    <a:pt x="47" y="57"/>
                  </a:cubicBezTo>
                  <a:cubicBezTo>
                    <a:pt x="51" y="57"/>
                    <a:pt x="54" y="54"/>
                    <a:pt x="54" y="52"/>
                  </a:cubicBezTo>
                  <a:cubicBezTo>
                    <a:pt x="54" y="50"/>
                    <a:pt x="56" y="47"/>
                    <a:pt x="58" y="47"/>
                  </a:cubicBezTo>
                  <a:cubicBezTo>
                    <a:pt x="60" y="47"/>
                    <a:pt x="64" y="44"/>
                    <a:pt x="64" y="42"/>
                  </a:cubicBezTo>
                  <a:cubicBezTo>
                    <a:pt x="65" y="39"/>
                    <a:pt x="68" y="40"/>
                    <a:pt x="69" y="39"/>
                  </a:cubicBezTo>
                  <a:cubicBezTo>
                    <a:pt x="70" y="38"/>
                    <a:pt x="71" y="37"/>
                    <a:pt x="72" y="35"/>
                  </a:cubicBezTo>
                  <a:cubicBezTo>
                    <a:pt x="72" y="35"/>
                    <a:pt x="72" y="35"/>
                    <a:pt x="72" y="35"/>
                  </a:cubicBezTo>
                  <a:cubicBezTo>
                    <a:pt x="72" y="34"/>
                    <a:pt x="71" y="32"/>
                    <a:pt x="66" y="3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 name="Freeform 31">
              <a:extLst>
                <a:ext uri="{FF2B5EF4-FFF2-40B4-BE49-F238E27FC236}">
                  <a16:creationId xmlns:a16="http://schemas.microsoft.com/office/drawing/2014/main" id="{8E779CA9-F51D-DC4E-B7E3-4DD3161BEB70}"/>
                </a:ext>
              </a:extLst>
            </p:cNvPr>
            <p:cNvSpPr>
              <a:spLocks/>
            </p:cNvSpPr>
            <p:nvPr/>
          </p:nvSpPr>
          <p:spPr bwMode="auto">
            <a:xfrm>
              <a:off x="9948347" y="7356054"/>
              <a:ext cx="52823" cy="72031"/>
            </a:xfrm>
            <a:custGeom>
              <a:avLst/>
              <a:gdLst>
                <a:gd name="T0" fmla="*/ 5 w 10"/>
                <a:gd name="T1" fmla="*/ 0 h 14"/>
                <a:gd name="T2" fmla="*/ 0 w 10"/>
                <a:gd name="T3" fmla="*/ 6 h 14"/>
                <a:gd name="T4" fmla="*/ 5 w 10"/>
                <a:gd name="T5" fmla="*/ 13 h 14"/>
                <a:gd name="T6" fmla="*/ 9 w 10"/>
                <a:gd name="T7" fmla="*/ 12 h 14"/>
                <a:gd name="T8" fmla="*/ 10 w 10"/>
                <a:gd name="T9" fmla="*/ 10 h 14"/>
                <a:gd name="T10" fmla="*/ 10 w 10"/>
                <a:gd name="T11" fmla="*/ 3 h 14"/>
                <a:gd name="T12" fmla="*/ 5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5" y="0"/>
                  </a:moveTo>
                  <a:cubicBezTo>
                    <a:pt x="3" y="0"/>
                    <a:pt x="0" y="5"/>
                    <a:pt x="0" y="6"/>
                  </a:cubicBezTo>
                  <a:cubicBezTo>
                    <a:pt x="0" y="7"/>
                    <a:pt x="2" y="13"/>
                    <a:pt x="5" y="13"/>
                  </a:cubicBezTo>
                  <a:cubicBezTo>
                    <a:pt x="7" y="14"/>
                    <a:pt x="9" y="13"/>
                    <a:pt x="9" y="12"/>
                  </a:cubicBezTo>
                  <a:cubicBezTo>
                    <a:pt x="9" y="11"/>
                    <a:pt x="10" y="10"/>
                    <a:pt x="10" y="10"/>
                  </a:cubicBezTo>
                  <a:cubicBezTo>
                    <a:pt x="10" y="8"/>
                    <a:pt x="10" y="5"/>
                    <a:pt x="10" y="3"/>
                  </a:cubicBezTo>
                  <a:cubicBezTo>
                    <a:pt x="8" y="2"/>
                    <a:pt x="6" y="0"/>
                    <a:pt x="5"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 name="Freeform 36">
              <a:extLst>
                <a:ext uri="{FF2B5EF4-FFF2-40B4-BE49-F238E27FC236}">
                  <a16:creationId xmlns:a16="http://schemas.microsoft.com/office/drawing/2014/main" id="{3F19A8AA-9843-E944-81AF-BE79B609BD72}"/>
                </a:ext>
              </a:extLst>
            </p:cNvPr>
            <p:cNvSpPr>
              <a:spLocks/>
            </p:cNvSpPr>
            <p:nvPr/>
          </p:nvSpPr>
          <p:spPr bwMode="auto">
            <a:xfrm>
              <a:off x="9794681" y="7476106"/>
              <a:ext cx="96041" cy="105646"/>
            </a:xfrm>
            <a:custGeom>
              <a:avLst/>
              <a:gdLst>
                <a:gd name="T0" fmla="*/ 12 w 18"/>
                <a:gd name="T1" fmla="*/ 2 h 20"/>
                <a:gd name="T2" fmla="*/ 4 w 18"/>
                <a:gd name="T3" fmla="*/ 5 h 20"/>
                <a:gd name="T4" fmla="*/ 0 w 18"/>
                <a:gd name="T5" fmla="*/ 13 h 20"/>
                <a:gd name="T6" fmla="*/ 4 w 18"/>
                <a:gd name="T7" fmla="*/ 19 h 20"/>
                <a:gd name="T8" fmla="*/ 8 w 18"/>
                <a:gd name="T9" fmla="*/ 20 h 20"/>
                <a:gd name="T10" fmla="*/ 10 w 18"/>
                <a:gd name="T11" fmla="*/ 15 h 20"/>
                <a:gd name="T12" fmla="*/ 15 w 18"/>
                <a:gd name="T13" fmla="*/ 14 h 20"/>
                <a:gd name="T14" fmla="*/ 18 w 18"/>
                <a:gd name="T15" fmla="*/ 8 h 20"/>
                <a:gd name="T16" fmla="*/ 12 w 18"/>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2" y="2"/>
                  </a:moveTo>
                  <a:cubicBezTo>
                    <a:pt x="11" y="0"/>
                    <a:pt x="5" y="3"/>
                    <a:pt x="4" y="5"/>
                  </a:cubicBezTo>
                  <a:cubicBezTo>
                    <a:pt x="3" y="7"/>
                    <a:pt x="0" y="13"/>
                    <a:pt x="0" y="13"/>
                  </a:cubicBezTo>
                  <a:cubicBezTo>
                    <a:pt x="4" y="19"/>
                    <a:pt x="4" y="19"/>
                    <a:pt x="4" y="19"/>
                  </a:cubicBezTo>
                  <a:cubicBezTo>
                    <a:pt x="8" y="20"/>
                    <a:pt x="8" y="20"/>
                    <a:pt x="8" y="20"/>
                  </a:cubicBezTo>
                  <a:cubicBezTo>
                    <a:pt x="8" y="20"/>
                    <a:pt x="9" y="17"/>
                    <a:pt x="10" y="15"/>
                  </a:cubicBezTo>
                  <a:cubicBezTo>
                    <a:pt x="10" y="13"/>
                    <a:pt x="15" y="16"/>
                    <a:pt x="15" y="14"/>
                  </a:cubicBezTo>
                  <a:cubicBezTo>
                    <a:pt x="15" y="12"/>
                    <a:pt x="18" y="10"/>
                    <a:pt x="18" y="8"/>
                  </a:cubicBezTo>
                  <a:cubicBezTo>
                    <a:pt x="18" y="6"/>
                    <a:pt x="13" y="4"/>
                    <a:pt x="12"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40" name="Freeform 39">
              <a:extLst>
                <a:ext uri="{FF2B5EF4-FFF2-40B4-BE49-F238E27FC236}">
                  <a16:creationId xmlns:a16="http://schemas.microsoft.com/office/drawing/2014/main" id="{033CE64B-79A7-2D40-960C-00E31E276891}"/>
                </a:ext>
              </a:extLst>
            </p:cNvPr>
            <p:cNvSpPr>
              <a:spLocks noEditPoints="1"/>
            </p:cNvSpPr>
            <p:nvPr/>
          </p:nvSpPr>
          <p:spPr bwMode="auto">
            <a:xfrm>
              <a:off x="9355291" y="7187982"/>
              <a:ext cx="681894" cy="597859"/>
            </a:xfrm>
            <a:custGeom>
              <a:avLst/>
              <a:gdLst>
                <a:gd name="T0" fmla="*/ 124 w 130"/>
                <a:gd name="T1" fmla="*/ 42 h 114"/>
                <a:gd name="T2" fmla="*/ 123 w 130"/>
                <a:gd name="T3" fmla="*/ 42 h 114"/>
                <a:gd name="T4" fmla="*/ 122 w 130"/>
                <a:gd name="T5" fmla="*/ 44 h 114"/>
                <a:gd name="T6" fmla="*/ 118 w 130"/>
                <a:gd name="T7" fmla="*/ 45 h 114"/>
                <a:gd name="T8" fmla="*/ 113 w 130"/>
                <a:gd name="T9" fmla="*/ 38 h 114"/>
                <a:gd name="T10" fmla="*/ 118 w 130"/>
                <a:gd name="T11" fmla="*/ 32 h 114"/>
                <a:gd name="T12" fmla="*/ 123 w 130"/>
                <a:gd name="T13" fmla="*/ 35 h 114"/>
                <a:gd name="T14" fmla="*/ 123 w 130"/>
                <a:gd name="T15" fmla="*/ 33 h 114"/>
                <a:gd name="T16" fmla="*/ 122 w 130"/>
                <a:gd name="T17" fmla="*/ 18 h 114"/>
                <a:gd name="T18" fmla="*/ 117 w 130"/>
                <a:gd name="T19" fmla="*/ 3 h 114"/>
                <a:gd name="T20" fmla="*/ 108 w 130"/>
                <a:gd name="T21" fmla="*/ 2 h 114"/>
                <a:gd name="T22" fmla="*/ 100 w 130"/>
                <a:gd name="T23" fmla="*/ 0 h 114"/>
                <a:gd name="T24" fmla="*/ 97 w 130"/>
                <a:gd name="T25" fmla="*/ 4 h 114"/>
                <a:gd name="T26" fmla="*/ 92 w 130"/>
                <a:gd name="T27" fmla="*/ 7 h 114"/>
                <a:gd name="T28" fmla="*/ 86 w 130"/>
                <a:gd name="T29" fmla="*/ 12 h 114"/>
                <a:gd name="T30" fmla="*/ 82 w 130"/>
                <a:gd name="T31" fmla="*/ 17 h 114"/>
                <a:gd name="T32" fmla="*/ 75 w 130"/>
                <a:gd name="T33" fmla="*/ 22 h 114"/>
                <a:gd name="T34" fmla="*/ 72 w 130"/>
                <a:gd name="T35" fmla="*/ 28 h 114"/>
                <a:gd name="T36" fmla="*/ 65 w 130"/>
                <a:gd name="T37" fmla="*/ 32 h 114"/>
                <a:gd name="T38" fmla="*/ 55 w 130"/>
                <a:gd name="T39" fmla="*/ 29 h 114"/>
                <a:gd name="T40" fmla="*/ 50 w 130"/>
                <a:gd name="T41" fmla="*/ 33 h 114"/>
                <a:gd name="T42" fmla="*/ 42 w 130"/>
                <a:gd name="T43" fmla="*/ 41 h 114"/>
                <a:gd name="T44" fmla="*/ 34 w 130"/>
                <a:gd name="T45" fmla="*/ 42 h 114"/>
                <a:gd name="T46" fmla="*/ 33 w 130"/>
                <a:gd name="T47" fmla="*/ 38 h 114"/>
                <a:gd name="T48" fmla="*/ 35 w 130"/>
                <a:gd name="T49" fmla="*/ 36 h 114"/>
                <a:gd name="T50" fmla="*/ 32 w 130"/>
                <a:gd name="T51" fmla="*/ 27 h 114"/>
                <a:gd name="T52" fmla="*/ 28 w 130"/>
                <a:gd name="T53" fmla="*/ 25 h 114"/>
                <a:gd name="T54" fmla="*/ 28 w 130"/>
                <a:gd name="T55" fmla="*/ 54 h 114"/>
                <a:gd name="T56" fmla="*/ 23 w 130"/>
                <a:gd name="T57" fmla="*/ 59 h 114"/>
                <a:gd name="T58" fmla="*/ 13 w 130"/>
                <a:gd name="T59" fmla="*/ 59 h 114"/>
                <a:gd name="T60" fmla="*/ 8 w 130"/>
                <a:gd name="T61" fmla="*/ 54 h 114"/>
                <a:gd name="T62" fmla="*/ 4 w 130"/>
                <a:gd name="T63" fmla="*/ 56 h 114"/>
                <a:gd name="T64" fmla="*/ 0 w 130"/>
                <a:gd name="T65" fmla="*/ 57 h 114"/>
                <a:gd name="T66" fmla="*/ 7 w 130"/>
                <a:gd name="T67" fmla="*/ 70 h 114"/>
                <a:gd name="T68" fmla="*/ 14 w 130"/>
                <a:gd name="T69" fmla="*/ 86 h 114"/>
                <a:gd name="T70" fmla="*/ 14 w 130"/>
                <a:gd name="T71" fmla="*/ 93 h 114"/>
                <a:gd name="T72" fmla="*/ 14 w 130"/>
                <a:gd name="T73" fmla="*/ 100 h 114"/>
                <a:gd name="T74" fmla="*/ 17 w 130"/>
                <a:gd name="T75" fmla="*/ 107 h 114"/>
                <a:gd name="T76" fmla="*/ 20 w 130"/>
                <a:gd name="T77" fmla="*/ 109 h 114"/>
                <a:gd name="T78" fmla="*/ 25 w 130"/>
                <a:gd name="T79" fmla="*/ 112 h 114"/>
                <a:gd name="T80" fmla="*/ 30 w 130"/>
                <a:gd name="T81" fmla="*/ 112 h 114"/>
                <a:gd name="T82" fmla="*/ 39 w 130"/>
                <a:gd name="T83" fmla="*/ 109 h 114"/>
                <a:gd name="T84" fmla="*/ 47 w 130"/>
                <a:gd name="T85" fmla="*/ 106 h 114"/>
                <a:gd name="T86" fmla="*/ 59 w 130"/>
                <a:gd name="T87" fmla="*/ 106 h 114"/>
                <a:gd name="T88" fmla="*/ 67 w 130"/>
                <a:gd name="T89" fmla="*/ 105 h 114"/>
                <a:gd name="T90" fmla="*/ 72 w 130"/>
                <a:gd name="T91" fmla="*/ 104 h 114"/>
                <a:gd name="T92" fmla="*/ 79 w 130"/>
                <a:gd name="T93" fmla="*/ 102 h 114"/>
                <a:gd name="T94" fmla="*/ 95 w 130"/>
                <a:gd name="T95" fmla="*/ 91 h 114"/>
                <a:gd name="T96" fmla="*/ 114 w 130"/>
                <a:gd name="T97" fmla="*/ 68 h 114"/>
                <a:gd name="T98" fmla="*/ 126 w 130"/>
                <a:gd name="T99" fmla="*/ 55 h 114"/>
                <a:gd name="T100" fmla="*/ 130 w 130"/>
                <a:gd name="T101" fmla="*/ 42 h 114"/>
                <a:gd name="T102" fmla="*/ 124 w 130"/>
                <a:gd name="T103" fmla="*/ 42 h 114"/>
                <a:gd name="T104" fmla="*/ 99 w 130"/>
                <a:gd name="T105" fmla="*/ 69 h 114"/>
                <a:gd name="T106" fmla="*/ 94 w 130"/>
                <a:gd name="T107" fmla="*/ 70 h 114"/>
                <a:gd name="T108" fmla="*/ 92 w 130"/>
                <a:gd name="T109" fmla="*/ 75 h 114"/>
                <a:gd name="T110" fmla="*/ 88 w 130"/>
                <a:gd name="T111" fmla="*/ 74 h 114"/>
                <a:gd name="T112" fmla="*/ 84 w 130"/>
                <a:gd name="T113" fmla="*/ 68 h 114"/>
                <a:gd name="T114" fmla="*/ 88 w 130"/>
                <a:gd name="T115" fmla="*/ 60 h 114"/>
                <a:gd name="T116" fmla="*/ 96 w 130"/>
                <a:gd name="T117" fmla="*/ 57 h 114"/>
                <a:gd name="T118" fmla="*/ 102 w 130"/>
                <a:gd name="T119" fmla="*/ 63 h 114"/>
                <a:gd name="T120" fmla="*/ 99 w 130"/>
                <a:gd name="T121" fmla="*/ 6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14">
                  <a:moveTo>
                    <a:pt x="124" y="42"/>
                  </a:moveTo>
                  <a:cubicBezTo>
                    <a:pt x="124" y="42"/>
                    <a:pt x="124" y="42"/>
                    <a:pt x="123" y="42"/>
                  </a:cubicBezTo>
                  <a:cubicBezTo>
                    <a:pt x="123" y="42"/>
                    <a:pt x="122" y="43"/>
                    <a:pt x="122" y="44"/>
                  </a:cubicBezTo>
                  <a:cubicBezTo>
                    <a:pt x="122" y="45"/>
                    <a:pt x="120" y="46"/>
                    <a:pt x="118" y="45"/>
                  </a:cubicBezTo>
                  <a:cubicBezTo>
                    <a:pt x="115" y="45"/>
                    <a:pt x="113" y="39"/>
                    <a:pt x="113" y="38"/>
                  </a:cubicBezTo>
                  <a:cubicBezTo>
                    <a:pt x="113" y="37"/>
                    <a:pt x="116" y="32"/>
                    <a:pt x="118" y="32"/>
                  </a:cubicBezTo>
                  <a:cubicBezTo>
                    <a:pt x="119" y="32"/>
                    <a:pt x="121" y="34"/>
                    <a:pt x="123" y="35"/>
                  </a:cubicBezTo>
                  <a:cubicBezTo>
                    <a:pt x="123" y="34"/>
                    <a:pt x="123" y="33"/>
                    <a:pt x="123" y="33"/>
                  </a:cubicBezTo>
                  <a:cubicBezTo>
                    <a:pt x="123" y="32"/>
                    <a:pt x="124" y="20"/>
                    <a:pt x="122" y="18"/>
                  </a:cubicBezTo>
                  <a:cubicBezTo>
                    <a:pt x="120" y="17"/>
                    <a:pt x="118" y="5"/>
                    <a:pt x="117" y="3"/>
                  </a:cubicBezTo>
                  <a:cubicBezTo>
                    <a:pt x="116" y="2"/>
                    <a:pt x="108" y="3"/>
                    <a:pt x="108" y="2"/>
                  </a:cubicBezTo>
                  <a:cubicBezTo>
                    <a:pt x="107" y="0"/>
                    <a:pt x="100" y="1"/>
                    <a:pt x="100" y="0"/>
                  </a:cubicBezTo>
                  <a:cubicBezTo>
                    <a:pt x="99" y="2"/>
                    <a:pt x="98" y="3"/>
                    <a:pt x="97" y="4"/>
                  </a:cubicBezTo>
                  <a:cubicBezTo>
                    <a:pt x="96" y="5"/>
                    <a:pt x="93" y="4"/>
                    <a:pt x="92" y="7"/>
                  </a:cubicBezTo>
                  <a:cubicBezTo>
                    <a:pt x="92" y="9"/>
                    <a:pt x="88" y="12"/>
                    <a:pt x="86" y="12"/>
                  </a:cubicBezTo>
                  <a:cubicBezTo>
                    <a:pt x="84" y="12"/>
                    <a:pt x="82" y="15"/>
                    <a:pt x="82" y="17"/>
                  </a:cubicBezTo>
                  <a:cubicBezTo>
                    <a:pt x="82" y="19"/>
                    <a:pt x="79" y="22"/>
                    <a:pt x="75" y="22"/>
                  </a:cubicBezTo>
                  <a:cubicBezTo>
                    <a:pt x="72" y="22"/>
                    <a:pt x="73" y="25"/>
                    <a:pt x="72" y="28"/>
                  </a:cubicBezTo>
                  <a:cubicBezTo>
                    <a:pt x="71" y="31"/>
                    <a:pt x="70" y="32"/>
                    <a:pt x="65" y="32"/>
                  </a:cubicBezTo>
                  <a:cubicBezTo>
                    <a:pt x="60" y="32"/>
                    <a:pt x="59" y="31"/>
                    <a:pt x="55" y="29"/>
                  </a:cubicBezTo>
                  <a:cubicBezTo>
                    <a:pt x="51" y="26"/>
                    <a:pt x="50" y="31"/>
                    <a:pt x="50" y="33"/>
                  </a:cubicBezTo>
                  <a:cubicBezTo>
                    <a:pt x="50" y="35"/>
                    <a:pt x="44" y="39"/>
                    <a:pt x="42" y="41"/>
                  </a:cubicBezTo>
                  <a:cubicBezTo>
                    <a:pt x="41" y="43"/>
                    <a:pt x="37" y="42"/>
                    <a:pt x="34" y="42"/>
                  </a:cubicBezTo>
                  <a:cubicBezTo>
                    <a:pt x="32" y="42"/>
                    <a:pt x="33" y="39"/>
                    <a:pt x="33" y="38"/>
                  </a:cubicBezTo>
                  <a:cubicBezTo>
                    <a:pt x="33" y="37"/>
                    <a:pt x="34" y="38"/>
                    <a:pt x="35" y="36"/>
                  </a:cubicBezTo>
                  <a:cubicBezTo>
                    <a:pt x="35" y="35"/>
                    <a:pt x="33" y="29"/>
                    <a:pt x="32" y="27"/>
                  </a:cubicBezTo>
                  <a:cubicBezTo>
                    <a:pt x="32" y="26"/>
                    <a:pt x="30" y="25"/>
                    <a:pt x="28" y="25"/>
                  </a:cubicBezTo>
                  <a:cubicBezTo>
                    <a:pt x="28" y="38"/>
                    <a:pt x="28" y="53"/>
                    <a:pt x="28" y="54"/>
                  </a:cubicBezTo>
                  <a:cubicBezTo>
                    <a:pt x="28" y="57"/>
                    <a:pt x="24" y="58"/>
                    <a:pt x="23" y="59"/>
                  </a:cubicBezTo>
                  <a:cubicBezTo>
                    <a:pt x="22" y="61"/>
                    <a:pt x="16" y="59"/>
                    <a:pt x="13" y="59"/>
                  </a:cubicBezTo>
                  <a:cubicBezTo>
                    <a:pt x="9" y="59"/>
                    <a:pt x="10" y="56"/>
                    <a:pt x="8" y="54"/>
                  </a:cubicBezTo>
                  <a:cubicBezTo>
                    <a:pt x="7" y="51"/>
                    <a:pt x="4" y="54"/>
                    <a:pt x="4" y="56"/>
                  </a:cubicBezTo>
                  <a:cubicBezTo>
                    <a:pt x="4" y="57"/>
                    <a:pt x="2" y="57"/>
                    <a:pt x="0" y="57"/>
                  </a:cubicBezTo>
                  <a:cubicBezTo>
                    <a:pt x="3" y="61"/>
                    <a:pt x="5" y="66"/>
                    <a:pt x="7" y="70"/>
                  </a:cubicBezTo>
                  <a:cubicBezTo>
                    <a:pt x="8" y="76"/>
                    <a:pt x="13" y="82"/>
                    <a:pt x="14" y="86"/>
                  </a:cubicBezTo>
                  <a:cubicBezTo>
                    <a:pt x="15" y="89"/>
                    <a:pt x="17" y="93"/>
                    <a:pt x="14" y="93"/>
                  </a:cubicBezTo>
                  <a:cubicBezTo>
                    <a:pt x="12" y="94"/>
                    <a:pt x="12" y="96"/>
                    <a:pt x="14" y="100"/>
                  </a:cubicBezTo>
                  <a:cubicBezTo>
                    <a:pt x="17" y="104"/>
                    <a:pt x="15" y="106"/>
                    <a:pt x="17" y="107"/>
                  </a:cubicBezTo>
                  <a:cubicBezTo>
                    <a:pt x="19" y="107"/>
                    <a:pt x="19" y="109"/>
                    <a:pt x="20" y="109"/>
                  </a:cubicBezTo>
                  <a:cubicBezTo>
                    <a:pt x="22" y="109"/>
                    <a:pt x="23" y="111"/>
                    <a:pt x="25" y="112"/>
                  </a:cubicBezTo>
                  <a:cubicBezTo>
                    <a:pt x="26" y="114"/>
                    <a:pt x="28" y="114"/>
                    <a:pt x="30" y="112"/>
                  </a:cubicBezTo>
                  <a:cubicBezTo>
                    <a:pt x="31" y="110"/>
                    <a:pt x="35" y="109"/>
                    <a:pt x="39" y="109"/>
                  </a:cubicBezTo>
                  <a:cubicBezTo>
                    <a:pt x="43" y="109"/>
                    <a:pt x="43" y="107"/>
                    <a:pt x="47" y="106"/>
                  </a:cubicBezTo>
                  <a:cubicBezTo>
                    <a:pt x="51" y="105"/>
                    <a:pt x="56" y="105"/>
                    <a:pt x="59" y="106"/>
                  </a:cubicBezTo>
                  <a:cubicBezTo>
                    <a:pt x="63" y="107"/>
                    <a:pt x="65" y="106"/>
                    <a:pt x="67" y="105"/>
                  </a:cubicBezTo>
                  <a:cubicBezTo>
                    <a:pt x="68" y="104"/>
                    <a:pt x="72" y="107"/>
                    <a:pt x="72" y="104"/>
                  </a:cubicBezTo>
                  <a:cubicBezTo>
                    <a:pt x="72" y="101"/>
                    <a:pt x="75" y="102"/>
                    <a:pt x="79" y="102"/>
                  </a:cubicBezTo>
                  <a:cubicBezTo>
                    <a:pt x="82" y="102"/>
                    <a:pt x="89" y="97"/>
                    <a:pt x="95" y="91"/>
                  </a:cubicBezTo>
                  <a:cubicBezTo>
                    <a:pt x="101" y="86"/>
                    <a:pt x="111" y="74"/>
                    <a:pt x="114" y="68"/>
                  </a:cubicBezTo>
                  <a:cubicBezTo>
                    <a:pt x="118" y="62"/>
                    <a:pt x="123" y="58"/>
                    <a:pt x="126" y="55"/>
                  </a:cubicBezTo>
                  <a:cubicBezTo>
                    <a:pt x="128" y="53"/>
                    <a:pt x="129" y="47"/>
                    <a:pt x="130" y="42"/>
                  </a:cubicBezTo>
                  <a:cubicBezTo>
                    <a:pt x="127" y="42"/>
                    <a:pt x="124" y="42"/>
                    <a:pt x="124" y="42"/>
                  </a:cubicBezTo>
                  <a:close/>
                  <a:moveTo>
                    <a:pt x="99" y="69"/>
                  </a:moveTo>
                  <a:cubicBezTo>
                    <a:pt x="99" y="71"/>
                    <a:pt x="94" y="68"/>
                    <a:pt x="94" y="70"/>
                  </a:cubicBezTo>
                  <a:cubicBezTo>
                    <a:pt x="93" y="72"/>
                    <a:pt x="92" y="75"/>
                    <a:pt x="92" y="75"/>
                  </a:cubicBezTo>
                  <a:cubicBezTo>
                    <a:pt x="88" y="74"/>
                    <a:pt x="88" y="74"/>
                    <a:pt x="88" y="74"/>
                  </a:cubicBezTo>
                  <a:cubicBezTo>
                    <a:pt x="84" y="68"/>
                    <a:pt x="84" y="68"/>
                    <a:pt x="84" y="68"/>
                  </a:cubicBezTo>
                  <a:cubicBezTo>
                    <a:pt x="84" y="68"/>
                    <a:pt x="87" y="62"/>
                    <a:pt x="88" y="60"/>
                  </a:cubicBezTo>
                  <a:cubicBezTo>
                    <a:pt x="89" y="58"/>
                    <a:pt x="95" y="55"/>
                    <a:pt x="96" y="57"/>
                  </a:cubicBezTo>
                  <a:cubicBezTo>
                    <a:pt x="97" y="59"/>
                    <a:pt x="102" y="61"/>
                    <a:pt x="102" y="63"/>
                  </a:cubicBezTo>
                  <a:cubicBezTo>
                    <a:pt x="102" y="65"/>
                    <a:pt x="99" y="67"/>
                    <a:pt x="99" y="6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41" name="Freeform 40">
              <a:extLst>
                <a:ext uri="{FF2B5EF4-FFF2-40B4-BE49-F238E27FC236}">
                  <a16:creationId xmlns:a16="http://schemas.microsoft.com/office/drawing/2014/main" id="{4D0F1B8F-225C-004A-82DD-CA4C627C4214}"/>
                </a:ext>
              </a:extLst>
            </p:cNvPr>
            <p:cNvSpPr>
              <a:spLocks/>
            </p:cNvSpPr>
            <p:nvPr/>
          </p:nvSpPr>
          <p:spPr bwMode="auto">
            <a:xfrm>
              <a:off x="9175214" y="6489281"/>
              <a:ext cx="494613" cy="523426"/>
            </a:xfrm>
            <a:custGeom>
              <a:avLst/>
              <a:gdLst>
                <a:gd name="T0" fmla="*/ 6 w 94"/>
                <a:gd name="T1" fmla="*/ 91 h 100"/>
                <a:gd name="T2" fmla="*/ 9 w 94"/>
                <a:gd name="T3" fmla="*/ 93 h 100"/>
                <a:gd name="T4" fmla="*/ 17 w 94"/>
                <a:gd name="T5" fmla="*/ 94 h 100"/>
                <a:gd name="T6" fmla="*/ 24 w 94"/>
                <a:gd name="T7" fmla="*/ 96 h 100"/>
                <a:gd name="T8" fmla="*/ 52 w 94"/>
                <a:gd name="T9" fmla="*/ 96 h 100"/>
                <a:gd name="T10" fmla="*/ 55 w 94"/>
                <a:gd name="T11" fmla="*/ 98 h 100"/>
                <a:gd name="T12" fmla="*/ 72 w 94"/>
                <a:gd name="T13" fmla="*/ 98 h 100"/>
                <a:gd name="T14" fmla="*/ 85 w 94"/>
                <a:gd name="T15" fmla="*/ 98 h 100"/>
                <a:gd name="T16" fmla="*/ 87 w 94"/>
                <a:gd name="T17" fmla="*/ 97 h 100"/>
                <a:gd name="T18" fmla="*/ 78 w 94"/>
                <a:gd name="T19" fmla="*/ 84 h 100"/>
                <a:gd name="T20" fmla="*/ 79 w 94"/>
                <a:gd name="T21" fmla="*/ 58 h 100"/>
                <a:gd name="T22" fmla="*/ 91 w 94"/>
                <a:gd name="T23" fmla="*/ 58 h 100"/>
                <a:gd name="T24" fmla="*/ 93 w 94"/>
                <a:gd name="T25" fmla="*/ 56 h 100"/>
                <a:gd name="T26" fmla="*/ 94 w 94"/>
                <a:gd name="T27" fmla="*/ 40 h 100"/>
                <a:gd name="T28" fmla="*/ 92 w 94"/>
                <a:gd name="T29" fmla="*/ 40 h 100"/>
                <a:gd name="T30" fmla="*/ 85 w 94"/>
                <a:gd name="T31" fmla="*/ 41 h 100"/>
                <a:gd name="T32" fmla="*/ 81 w 94"/>
                <a:gd name="T33" fmla="*/ 43 h 100"/>
                <a:gd name="T34" fmla="*/ 81 w 94"/>
                <a:gd name="T35" fmla="*/ 36 h 100"/>
                <a:gd name="T36" fmla="*/ 77 w 94"/>
                <a:gd name="T37" fmla="*/ 30 h 100"/>
                <a:gd name="T38" fmla="*/ 78 w 94"/>
                <a:gd name="T39" fmla="*/ 19 h 100"/>
                <a:gd name="T40" fmla="*/ 76 w 94"/>
                <a:gd name="T41" fmla="*/ 12 h 100"/>
                <a:gd name="T42" fmla="*/ 71 w 94"/>
                <a:gd name="T43" fmla="*/ 11 h 100"/>
                <a:gd name="T44" fmla="*/ 67 w 94"/>
                <a:gd name="T45" fmla="*/ 9 h 100"/>
                <a:gd name="T46" fmla="*/ 61 w 94"/>
                <a:gd name="T47" fmla="*/ 9 h 100"/>
                <a:gd name="T48" fmla="*/ 58 w 94"/>
                <a:gd name="T49" fmla="*/ 16 h 100"/>
                <a:gd name="T50" fmla="*/ 48 w 94"/>
                <a:gd name="T51" fmla="*/ 18 h 100"/>
                <a:gd name="T52" fmla="*/ 41 w 94"/>
                <a:gd name="T53" fmla="*/ 13 h 100"/>
                <a:gd name="T54" fmla="*/ 38 w 94"/>
                <a:gd name="T55" fmla="*/ 7 h 100"/>
                <a:gd name="T56" fmla="*/ 37 w 94"/>
                <a:gd name="T57" fmla="*/ 0 h 100"/>
                <a:gd name="T58" fmla="*/ 11 w 94"/>
                <a:gd name="T59" fmla="*/ 0 h 100"/>
                <a:gd name="T60" fmla="*/ 6 w 94"/>
                <a:gd name="T61" fmla="*/ 3 h 100"/>
                <a:gd name="T62" fmla="*/ 13 w 94"/>
                <a:gd name="T63" fmla="*/ 19 h 100"/>
                <a:gd name="T64" fmla="*/ 12 w 94"/>
                <a:gd name="T65" fmla="*/ 28 h 100"/>
                <a:gd name="T66" fmla="*/ 17 w 94"/>
                <a:gd name="T67" fmla="*/ 45 h 100"/>
                <a:gd name="T68" fmla="*/ 11 w 94"/>
                <a:gd name="T69" fmla="*/ 56 h 100"/>
                <a:gd name="T70" fmla="*/ 5 w 94"/>
                <a:gd name="T71" fmla="*/ 72 h 100"/>
                <a:gd name="T72" fmla="*/ 1 w 94"/>
                <a:gd name="T73" fmla="*/ 83 h 100"/>
                <a:gd name="T74" fmla="*/ 0 w 94"/>
                <a:gd name="T75" fmla="*/ 94 h 100"/>
                <a:gd name="T76" fmla="*/ 0 w 94"/>
                <a:gd name="T77" fmla="*/ 94 h 100"/>
                <a:gd name="T78" fmla="*/ 3 w 94"/>
                <a:gd name="T79" fmla="*/ 94 h 100"/>
                <a:gd name="T80" fmla="*/ 6 w 94"/>
                <a:gd name="T8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1"/>
                  </a:moveTo>
                  <a:cubicBezTo>
                    <a:pt x="8" y="91"/>
                    <a:pt x="6" y="94"/>
                    <a:pt x="9" y="93"/>
                  </a:cubicBezTo>
                  <a:cubicBezTo>
                    <a:pt x="12" y="92"/>
                    <a:pt x="14" y="92"/>
                    <a:pt x="17" y="94"/>
                  </a:cubicBezTo>
                  <a:cubicBezTo>
                    <a:pt x="19" y="95"/>
                    <a:pt x="21" y="96"/>
                    <a:pt x="24" y="96"/>
                  </a:cubicBezTo>
                  <a:cubicBezTo>
                    <a:pt x="27" y="96"/>
                    <a:pt x="52" y="96"/>
                    <a:pt x="52" y="96"/>
                  </a:cubicBezTo>
                  <a:cubicBezTo>
                    <a:pt x="55" y="98"/>
                    <a:pt x="55" y="98"/>
                    <a:pt x="55" y="98"/>
                  </a:cubicBezTo>
                  <a:cubicBezTo>
                    <a:pt x="55" y="98"/>
                    <a:pt x="70" y="97"/>
                    <a:pt x="72" y="98"/>
                  </a:cubicBezTo>
                  <a:cubicBezTo>
                    <a:pt x="75" y="100"/>
                    <a:pt x="82" y="98"/>
                    <a:pt x="85" y="98"/>
                  </a:cubicBezTo>
                  <a:cubicBezTo>
                    <a:pt x="85" y="97"/>
                    <a:pt x="86" y="97"/>
                    <a:pt x="87" y="97"/>
                  </a:cubicBezTo>
                  <a:cubicBezTo>
                    <a:pt x="78" y="84"/>
                    <a:pt x="78" y="84"/>
                    <a:pt x="78" y="84"/>
                  </a:cubicBezTo>
                  <a:cubicBezTo>
                    <a:pt x="79" y="58"/>
                    <a:pt x="79" y="58"/>
                    <a:pt x="79" y="58"/>
                  </a:cubicBezTo>
                  <a:cubicBezTo>
                    <a:pt x="91" y="58"/>
                    <a:pt x="91" y="58"/>
                    <a:pt x="91" y="58"/>
                  </a:cubicBezTo>
                  <a:cubicBezTo>
                    <a:pt x="93" y="56"/>
                    <a:pt x="93" y="56"/>
                    <a:pt x="93" y="56"/>
                  </a:cubicBezTo>
                  <a:cubicBezTo>
                    <a:pt x="94" y="40"/>
                    <a:pt x="94" y="40"/>
                    <a:pt x="94" y="40"/>
                  </a:cubicBezTo>
                  <a:cubicBezTo>
                    <a:pt x="94" y="40"/>
                    <a:pt x="93" y="40"/>
                    <a:pt x="92" y="40"/>
                  </a:cubicBezTo>
                  <a:cubicBezTo>
                    <a:pt x="90" y="41"/>
                    <a:pt x="87" y="41"/>
                    <a:pt x="85" y="41"/>
                  </a:cubicBezTo>
                  <a:cubicBezTo>
                    <a:pt x="82" y="41"/>
                    <a:pt x="82" y="43"/>
                    <a:pt x="81" y="43"/>
                  </a:cubicBezTo>
                  <a:cubicBezTo>
                    <a:pt x="79" y="42"/>
                    <a:pt x="80" y="38"/>
                    <a:pt x="81" y="36"/>
                  </a:cubicBezTo>
                  <a:cubicBezTo>
                    <a:pt x="81" y="35"/>
                    <a:pt x="79" y="31"/>
                    <a:pt x="77" y="30"/>
                  </a:cubicBezTo>
                  <a:cubicBezTo>
                    <a:pt x="75" y="29"/>
                    <a:pt x="79" y="20"/>
                    <a:pt x="78" y="19"/>
                  </a:cubicBezTo>
                  <a:cubicBezTo>
                    <a:pt x="77" y="18"/>
                    <a:pt x="76" y="15"/>
                    <a:pt x="76" y="12"/>
                  </a:cubicBezTo>
                  <a:cubicBezTo>
                    <a:pt x="76" y="10"/>
                    <a:pt x="75" y="11"/>
                    <a:pt x="71" y="11"/>
                  </a:cubicBezTo>
                  <a:cubicBezTo>
                    <a:pt x="67" y="11"/>
                    <a:pt x="67" y="9"/>
                    <a:pt x="67" y="9"/>
                  </a:cubicBezTo>
                  <a:cubicBezTo>
                    <a:pt x="67" y="9"/>
                    <a:pt x="63" y="8"/>
                    <a:pt x="61" y="9"/>
                  </a:cubicBezTo>
                  <a:cubicBezTo>
                    <a:pt x="59" y="10"/>
                    <a:pt x="59" y="17"/>
                    <a:pt x="58" y="16"/>
                  </a:cubicBezTo>
                  <a:cubicBezTo>
                    <a:pt x="56" y="16"/>
                    <a:pt x="52" y="17"/>
                    <a:pt x="48" y="18"/>
                  </a:cubicBezTo>
                  <a:cubicBezTo>
                    <a:pt x="45" y="19"/>
                    <a:pt x="43" y="17"/>
                    <a:pt x="41" y="13"/>
                  </a:cubicBezTo>
                  <a:cubicBezTo>
                    <a:pt x="40" y="9"/>
                    <a:pt x="38" y="10"/>
                    <a:pt x="38" y="7"/>
                  </a:cubicBezTo>
                  <a:cubicBezTo>
                    <a:pt x="39" y="4"/>
                    <a:pt x="37" y="0"/>
                    <a:pt x="37" y="0"/>
                  </a:cubicBezTo>
                  <a:cubicBezTo>
                    <a:pt x="37" y="0"/>
                    <a:pt x="13" y="0"/>
                    <a:pt x="11" y="0"/>
                  </a:cubicBezTo>
                  <a:cubicBezTo>
                    <a:pt x="10" y="0"/>
                    <a:pt x="8" y="1"/>
                    <a:pt x="6" y="3"/>
                  </a:cubicBezTo>
                  <a:cubicBezTo>
                    <a:pt x="8" y="8"/>
                    <a:pt x="12" y="17"/>
                    <a:pt x="13" y="19"/>
                  </a:cubicBezTo>
                  <a:cubicBezTo>
                    <a:pt x="14" y="22"/>
                    <a:pt x="12" y="24"/>
                    <a:pt x="12" y="28"/>
                  </a:cubicBezTo>
                  <a:cubicBezTo>
                    <a:pt x="12" y="32"/>
                    <a:pt x="16" y="40"/>
                    <a:pt x="17" y="45"/>
                  </a:cubicBezTo>
                  <a:cubicBezTo>
                    <a:pt x="17" y="50"/>
                    <a:pt x="14" y="53"/>
                    <a:pt x="11" y="56"/>
                  </a:cubicBezTo>
                  <a:cubicBezTo>
                    <a:pt x="8" y="60"/>
                    <a:pt x="5" y="67"/>
                    <a:pt x="5" y="72"/>
                  </a:cubicBezTo>
                  <a:cubicBezTo>
                    <a:pt x="5" y="76"/>
                    <a:pt x="1" y="81"/>
                    <a:pt x="1" y="83"/>
                  </a:cubicBezTo>
                  <a:cubicBezTo>
                    <a:pt x="1" y="85"/>
                    <a:pt x="1" y="91"/>
                    <a:pt x="0" y="94"/>
                  </a:cubicBezTo>
                  <a:cubicBezTo>
                    <a:pt x="0" y="94"/>
                    <a:pt x="0" y="94"/>
                    <a:pt x="0" y="94"/>
                  </a:cubicBezTo>
                  <a:cubicBezTo>
                    <a:pt x="3" y="94"/>
                    <a:pt x="3" y="94"/>
                    <a:pt x="3" y="94"/>
                  </a:cubicBezTo>
                  <a:cubicBezTo>
                    <a:pt x="3" y="94"/>
                    <a:pt x="4" y="91"/>
                    <a:pt x="6" y="9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42" name="Freeform 41">
              <a:extLst>
                <a:ext uri="{FF2B5EF4-FFF2-40B4-BE49-F238E27FC236}">
                  <a16:creationId xmlns:a16="http://schemas.microsoft.com/office/drawing/2014/main" id="{9EA96244-76CB-5840-A194-1D1F52F03887}"/>
                </a:ext>
              </a:extLst>
            </p:cNvPr>
            <p:cNvSpPr>
              <a:spLocks/>
            </p:cNvSpPr>
            <p:nvPr/>
          </p:nvSpPr>
          <p:spPr bwMode="auto">
            <a:xfrm>
              <a:off x="9585790" y="6587723"/>
              <a:ext cx="482609" cy="424984"/>
            </a:xfrm>
            <a:custGeom>
              <a:avLst/>
              <a:gdLst>
                <a:gd name="T0" fmla="*/ 71 w 92"/>
                <a:gd name="T1" fmla="*/ 3 h 81"/>
                <a:gd name="T2" fmla="*/ 65 w 92"/>
                <a:gd name="T3" fmla="*/ 0 h 81"/>
                <a:gd name="T4" fmla="*/ 55 w 92"/>
                <a:gd name="T5" fmla="*/ 1 h 81"/>
                <a:gd name="T6" fmla="*/ 53 w 92"/>
                <a:gd name="T7" fmla="*/ 6 h 81"/>
                <a:gd name="T8" fmla="*/ 52 w 92"/>
                <a:gd name="T9" fmla="*/ 11 h 81"/>
                <a:gd name="T10" fmla="*/ 52 w 92"/>
                <a:gd name="T11" fmla="*/ 20 h 81"/>
                <a:gd name="T12" fmla="*/ 50 w 92"/>
                <a:gd name="T13" fmla="*/ 27 h 81"/>
                <a:gd name="T14" fmla="*/ 55 w 92"/>
                <a:gd name="T15" fmla="*/ 33 h 81"/>
                <a:gd name="T16" fmla="*/ 61 w 92"/>
                <a:gd name="T17" fmla="*/ 32 h 81"/>
                <a:gd name="T18" fmla="*/ 62 w 92"/>
                <a:gd name="T19" fmla="*/ 37 h 81"/>
                <a:gd name="T20" fmla="*/ 60 w 92"/>
                <a:gd name="T21" fmla="*/ 41 h 81"/>
                <a:gd name="T22" fmla="*/ 55 w 92"/>
                <a:gd name="T23" fmla="*/ 41 h 81"/>
                <a:gd name="T24" fmla="*/ 52 w 92"/>
                <a:gd name="T25" fmla="*/ 34 h 81"/>
                <a:gd name="T26" fmla="*/ 45 w 92"/>
                <a:gd name="T27" fmla="*/ 33 h 81"/>
                <a:gd name="T28" fmla="*/ 41 w 92"/>
                <a:gd name="T29" fmla="*/ 28 h 81"/>
                <a:gd name="T30" fmla="*/ 38 w 92"/>
                <a:gd name="T31" fmla="*/ 30 h 81"/>
                <a:gd name="T32" fmla="*/ 35 w 92"/>
                <a:gd name="T33" fmla="*/ 31 h 81"/>
                <a:gd name="T34" fmla="*/ 28 w 92"/>
                <a:gd name="T35" fmla="*/ 28 h 81"/>
                <a:gd name="T36" fmla="*/ 26 w 92"/>
                <a:gd name="T37" fmla="*/ 25 h 81"/>
                <a:gd name="T38" fmla="*/ 21 w 92"/>
                <a:gd name="T39" fmla="*/ 25 h 81"/>
                <a:gd name="T40" fmla="*/ 18 w 92"/>
                <a:gd name="T41" fmla="*/ 23 h 81"/>
                <a:gd name="T42" fmla="*/ 16 w 92"/>
                <a:gd name="T43" fmla="*/ 21 h 81"/>
                <a:gd name="T44" fmla="*/ 15 w 92"/>
                <a:gd name="T45" fmla="*/ 37 h 81"/>
                <a:gd name="T46" fmla="*/ 13 w 92"/>
                <a:gd name="T47" fmla="*/ 39 h 81"/>
                <a:gd name="T48" fmla="*/ 1 w 92"/>
                <a:gd name="T49" fmla="*/ 39 h 81"/>
                <a:gd name="T50" fmla="*/ 0 w 92"/>
                <a:gd name="T51" fmla="*/ 65 h 81"/>
                <a:gd name="T52" fmla="*/ 9 w 92"/>
                <a:gd name="T53" fmla="*/ 78 h 81"/>
                <a:gd name="T54" fmla="*/ 24 w 92"/>
                <a:gd name="T55" fmla="*/ 77 h 81"/>
                <a:gd name="T56" fmla="*/ 24 w 92"/>
                <a:gd name="T57" fmla="*/ 79 h 81"/>
                <a:gd name="T58" fmla="*/ 28 w 92"/>
                <a:gd name="T59" fmla="*/ 79 h 81"/>
                <a:gd name="T60" fmla="*/ 39 w 92"/>
                <a:gd name="T61" fmla="*/ 80 h 81"/>
                <a:gd name="T62" fmla="*/ 47 w 92"/>
                <a:gd name="T63" fmla="*/ 71 h 81"/>
                <a:gd name="T64" fmla="*/ 54 w 92"/>
                <a:gd name="T65" fmla="*/ 65 h 81"/>
                <a:gd name="T66" fmla="*/ 59 w 92"/>
                <a:gd name="T67" fmla="*/ 61 h 81"/>
                <a:gd name="T68" fmla="*/ 66 w 92"/>
                <a:gd name="T69" fmla="*/ 61 h 81"/>
                <a:gd name="T70" fmla="*/ 66 w 92"/>
                <a:gd name="T71" fmla="*/ 61 h 81"/>
                <a:gd name="T72" fmla="*/ 65 w 92"/>
                <a:gd name="T73" fmla="*/ 55 h 81"/>
                <a:gd name="T74" fmla="*/ 87 w 92"/>
                <a:gd name="T75" fmla="*/ 47 h 81"/>
                <a:gd name="T76" fmla="*/ 85 w 92"/>
                <a:gd name="T77" fmla="*/ 44 h 81"/>
                <a:gd name="T78" fmla="*/ 87 w 92"/>
                <a:gd name="T79" fmla="*/ 36 h 81"/>
                <a:gd name="T80" fmla="*/ 90 w 92"/>
                <a:gd name="T81" fmla="*/ 34 h 81"/>
                <a:gd name="T82" fmla="*/ 89 w 92"/>
                <a:gd name="T83" fmla="*/ 21 h 81"/>
                <a:gd name="T84" fmla="*/ 92 w 92"/>
                <a:gd name="T85" fmla="*/ 19 h 81"/>
                <a:gd name="T86" fmla="*/ 89 w 92"/>
                <a:gd name="T87" fmla="*/ 10 h 81"/>
                <a:gd name="T88" fmla="*/ 78 w 92"/>
                <a:gd name="T89" fmla="*/ 6 h 81"/>
                <a:gd name="T90" fmla="*/ 71 w 92"/>
                <a:gd name="T9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1">
                  <a:moveTo>
                    <a:pt x="71" y="3"/>
                  </a:moveTo>
                  <a:cubicBezTo>
                    <a:pt x="70" y="3"/>
                    <a:pt x="67" y="1"/>
                    <a:pt x="65" y="0"/>
                  </a:cubicBezTo>
                  <a:cubicBezTo>
                    <a:pt x="64" y="1"/>
                    <a:pt x="58" y="1"/>
                    <a:pt x="55" y="1"/>
                  </a:cubicBezTo>
                  <a:cubicBezTo>
                    <a:pt x="53" y="1"/>
                    <a:pt x="55" y="5"/>
                    <a:pt x="53" y="6"/>
                  </a:cubicBezTo>
                  <a:cubicBezTo>
                    <a:pt x="52" y="8"/>
                    <a:pt x="51" y="10"/>
                    <a:pt x="52" y="11"/>
                  </a:cubicBezTo>
                  <a:cubicBezTo>
                    <a:pt x="54" y="11"/>
                    <a:pt x="52" y="17"/>
                    <a:pt x="52" y="20"/>
                  </a:cubicBezTo>
                  <a:cubicBezTo>
                    <a:pt x="52" y="22"/>
                    <a:pt x="49" y="26"/>
                    <a:pt x="50" y="27"/>
                  </a:cubicBezTo>
                  <a:cubicBezTo>
                    <a:pt x="51" y="28"/>
                    <a:pt x="53" y="33"/>
                    <a:pt x="55" y="33"/>
                  </a:cubicBezTo>
                  <a:cubicBezTo>
                    <a:pt x="58" y="34"/>
                    <a:pt x="60" y="32"/>
                    <a:pt x="61" y="32"/>
                  </a:cubicBezTo>
                  <a:cubicBezTo>
                    <a:pt x="62" y="32"/>
                    <a:pt x="62" y="35"/>
                    <a:pt x="62" y="37"/>
                  </a:cubicBezTo>
                  <a:cubicBezTo>
                    <a:pt x="62" y="40"/>
                    <a:pt x="60" y="41"/>
                    <a:pt x="60" y="41"/>
                  </a:cubicBezTo>
                  <a:cubicBezTo>
                    <a:pt x="60" y="41"/>
                    <a:pt x="57" y="42"/>
                    <a:pt x="55" y="41"/>
                  </a:cubicBezTo>
                  <a:cubicBezTo>
                    <a:pt x="53" y="40"/>
                    <a:pt x="52" y="36"/>
                    <a:pt x="52" y="34"/>
                  </a:cubicBezTo>
                  <a:cubicBezTo>
                    <a:pt x="52" y="33"/>
                    <a:pt x="47" y="33"/>
                    <a:pt x="45" y="33"/>
                  </a:cubicBezTo>
                  <a:cubicBezTo>
                    <a:pt x="44" y="33"/>
                    <a:pt x="42" y="30"/>
                    <a:pt x="41" y="28"/>
                  </a:cubicBezTo>
                  <a:cubicBezTo>
                    <a:pt x="40" y="27"/>
                    <a:pt x="38" y="28"/>
                    <a:pt x="38" y="30"/>
                  </a:cubicBezTo>
                  <a:cubicBezTo>
                    <a:pt x="38" y="31"/>
                    <a:pt x="37" y="31"/>
                    <a:pt x="35" y="31"/>
                  </a:cubicBezTo>
                  <a:cubicBezTo>
                    <a:pt x="33" y="31"/>
                    <a:pt x="29" y="28"/>
                    <a:pt x="28" y="28"/>
                  </a:cubicBezTo>
                  <a:cubicBezTo>
                    <a:pt x="27" y="29"/>
                    <a:pt x="25" y="26"/>
                    <a:pt x="26" y="25"/>
                  </a:cubicBezTo>
                  <a:cubicBezTo>
                    <a:pt x="26" y="23"/>
                    <a:pt x="22" y="24"/>
                    <a:pt x="21" y="25"/>
                  </a:cubicBezTo>
                  <a:cubicBezTo>
                    <a:pt x="19" y="26"/>
                    <a:pt x="18" y="23"/>
                    <a:pt x="18" y="23"/>
                  </a:cubicBezTo>
                  <a:cubicBezTo>
                    <a:pt x="18" y="23"/>
                    <a:pt x="18" y="22"/>
                    <a:pt x="16" y="21"/>
                  </a:cubicBezTo>
                  <a:cubicBezTo>
                    <a:pt x="15" y="37"/>
                    <a:pt x="15" y="37"/>
                    <a:pt x="15" y="37"/>
                  </a:cubicBezTo>
                  <a:cubicBezTo>
                    <a:pt x="13" y="39"/>
                    <a:pt x="13" y="39"/>
                    <a:pt x="13" y="39"/>
                  </a:cubicBezTo>
                  <a:cubicBezTo>
                    <a:pt x="1" y="39"/>
                    <a:pt x="1" y="39"/>
                    <a:pt x="1" y="39"/>
                  </a:cubicBezTo>
                  <a:cubicBezTo>
                    <a:pt x="0" y="65"/>
                    <a:pt x="0" y="65"/>
                    <a:pt x="0" y="65"/>
                  </a:cubicBezTo>
                  <a:cubicBezTo>
                    <a:pt x="9" y="78"/>
                    <a:pt x="9" y="78"/>
                    <a:pt x="9" y="78"/>
                  </a:cubicBezTo>
                  <a:cubicBezTo>
                    <a:pt x="14" y="77"/>
                    <a:pt x="24" y="76"/>
                    <a:pt x="24" y="77"/>
                  </a:cubicBezTo>
                  <a:cubicBezTo>
                    <a:pt x="24" y="78"/>
                    <a:pt x="24" y="78"/>
                    <a:pt x="24" y="79"/>
                  </a:cubicBezTo>
                  <a:cubicBezTo>
                    <a:pt x="26" y="79"/>
                    <a:pt x="28" y="78"/>
                    <a:pt x="28" y="79"/>
                  </a:cubicBezTo>
                  <a:cubicBezTo>
                    <a:pt x="30" y="79"/>
                    <a:pt x="37" y="81"/>
                    <a:pt x="39" y="80"/>
                  </a:cubicBezTo>
                  <a:cubicBezTo>
                    <a:pt x="40" y="79"/>
                    <a:pt x="44" y="72"/>
                    <a:pt x="47" y="71"/>
                  </a:cubicBezTo>
                  <a:cubicBezTo>
                    <a:pt x="50" y="70"/>
                    <a:pt x="54" y="67"/>
                    <a:pt x="54" y="65"/>
                  </a:cubicBezTo>
                  <a:cubicBezTo>
                    <a:pt x="54" y="64"/>
                    <a:pt x="54" y="63"/>
                    <a:pt x="59" y="61"/>
                  </a:cubicBezTo>
                  <a:cubicBezTo>
                    <a:pt x="66" y="61"/>
                    <a:pt x="66" y="61"/>
                    <a:pt x="66" y="61"/>
                  </a:cubicBezTo>
                  <a:cubicBezTo>
                    <a:pt x="66" y="61"/>
                    <a:pt x="66" y="61"/>
                    <a:pt x="66" y="61"/>
                  </a:cubicBezTo>
                  <a:cubicBezTo>
                    <a:pt x="65" y="55"/>
                    <a:pt x="65" y="55"/>
                    <a:pt x="65" y="55"/>
                  </a:cubicBezTo>
                  <a:cubicBezTo>
                    <a:pt x="65" y="55"/>
                    <a:pt x="86" y="47"/>
                    <a:pt x="87" y="47"/>
                  </a:cubicBezTo>
                  <a:cubicBezTo>
                    <a:pt x="86" y="45"/>
                    <a:pt x="85" y="44"/>
                    <a:pt x="85" y="44"/>
                  </a:cubicBezTo>
                  <a:cubicBezTo>
                    <a:pt x="86" y="43"/>
                    <a:pt x="87" y="37"/>
                    <a:pt x="87" y="36"/>
                  </a:cubicBezTo>
                  <a:cubicBezTo>
                    <a:pt x="87" y="34"/>
                    <a:pt x="92" y="35"/>
                    <a:pt x="90" y="34"/>
                  </a:cubicBezTo>
                  <a:cubicBezTo>
                    <a:pt x="88" y="32"/>
                    <a:pt x="89" y="23"/>
                    <a:pt x="89" y="21"/>
                  </a:cubicBezTo>
                  <a:cubicBezTo>
                    <a:pt x="90" y="19"/>
                    <a:pt x="92" y="21"/>
                    <a:pt x="92" y="19"/>
                  </a:cubicBezTo>
                  <a:cubicBezTo>
                    <a:pt x="92" y="17"/>
                    <a:pt x="90" y="12"/>
                    <a:pt x="89" y="10"/>
                  </a:cubicBezTo>
                  <a:cubicBezTo>
                    <a:pt x="88" y="9"/>
                    <a:pt x="80" y="6"/>
                    <a:pt x="78" y="6"/>
                  </a:cubicBezTo>
                  <a:cubicBezTo>
                    <a:pt x="76" y="5"/>
                    <a:pt x="73" y="3"/>
                    <a:pt x="71"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43" name="Freeform 42">
              <a:extLst>
                <a:ext uri="{FF2B5EF4-FFF2-40B4-BE49-F238E27FC236}">
                  <a16:creationId xmlns:a16="http://schemas.microsoft.com/office/drawing/2014/main" id="{0085AF57-2B27-0048-BC9D-78E9DE3D88CD}"/>
                </a:ext>
              </a:extLst>
            </p:cNvPr>
            <p:cNvSpPr>
              <a:spLocks/>
            </p:cNvSpPr>
            <p:nvPr/>
          </p:nvSpPr>
          <p:spPr bwMode="auto">
            <a:xfrm>
              <a:off x="9873914" y="6282792"/>
              <a:ext cx="84037" cy="74433"/>
            </a:xfrm>
            <a:custGeom>
              <a:avLst/>
              <a:gdLst>
                <a:gd name="T0" fmla="*/ 13 w 16"/>
                <a:gd name="T1" fmla="*/ 0 h 14"/>
                <a:gd name="T2" fmla="*/ 8 w 16"/>
                <a:gd name="T3" fmla="*/ 1 h 14"/>
                <a:gd name="T4" fmla="*/ 4 w 16"/>
                <a:gd name="T5" fmla="*/ 2 h 14"/>
                <a:gd name="T6" fmla="*/ 3 w 16"/>
                <a:gd name="T7" fmla="*/ 3 h 14"/>
                <a:gd name="T8" fmla="*/ 2 w 16"/>
                <a:gd name="T9" fmla="*/ 8 h 14"/>
                <a:gd name="T10" fmla="*/ 0 w 16"/>
                <a:gd name="T11" fmla="*/ 10 h 14"/>
                <a:gd name="T12" fmla="*/ 1 w 16"/>
                <a:gd name="T13" fmla="*/ 12 h 14"/>
                <a:gd name="T14" fmla="*/ 4 w 16"/>
                <a:gd name="T15" fmla="*/ 13 h 14"/>
                <a:gd name="T16" fmla="*/ 8 w 16"/>
                <a:gd name="T17" fmla="*/ 10 h 14"/>
                <a:gd name="T18" fmla="*/ 15 w 16"/>
                <a:gd name="T19" fmla="*/ 9 h 14"/>
                <a:gd name="T20" fmla="*/ 14 w 16"/>
                <a:gd name="T21" fmla="*/ 3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0"/>
                    <a:pt x="9" y="1"/>
                    <a:pt x="8" y="1"/>
                  </a:cubicBezTo>
                  <a:cubicBezTo>
                    <a:pt x="7" y="2"/>
                    <a:pt x="6" y="2"/>
                    <a:pt x="4" y="2"/>
                  </a:cubicBezTo>
                  <a:cubicBezTo>
                    <a:pt x="4" y="2"/>
                    <a:pt x="4" y="3"/>
                    <a:pt x="3" y="3"/>
                  </a:cubicBezTo>
                  <a:cubicBezTo>
                    <a:pt x="1" y="3"/>
                    <a:pt x="2" y="8"/>
                    <a:pt x="2" y="8"/>
                  </a:cubicBezTo>
                  <a:cubicBezTo>
                    <a:pt x="2" y="8"/>
                    <a:pt x="0" y="8"/>
                    <a:pt x="0" y="10"/>
                  </a:cubicBezTo>
                  <a:cubicBezTo>
                    <a:pt x="0" y="12"/>
                    <a:pt x="1" y="12"/>
                    <a:pt x="1" y="12"/>
                  </a:cubicBezTo>
                  <a:cubicBezTo>
                    <a:pt x="2" y="13"/>
                    <a:pt x="3" y="13"/>
                    <a:pt x="4" y="13"/>
                  </a:cubicBezTo>
                  <a:cubicBezTo>
                    <a:pt x="9" y="14"/>
                    <a:pt x="8" y="10"/>
                    <a:pt x="8" y="10"/>
                  </a:cubicBezTo>
                  <a:cubicBezTo>
                    <a:pt x="8" y="10"/>
                    <a:pt x="15" y="11"/>
                    <a:pt x="15" y="9"/>
                  </a:cubicBezTo>
                  <a:cubicBezTo>
                    <a:pt x="16" y="7"/>
                    <a:pt x="14" y="3"/>
                    <a:pt x="14" y="3"/>
                  </a:cubicBezTo>
                  <a:lnTo>
                    <a:pt x="13" y="0"/>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55" name="Freeform 54">
              <a:extLst>
                <a:ext uri="{FF2B5EF4-FFF2-40B4-BE49-F238E27FC236}">
                  <a16:creationId xmlns:a16="http://schemas.microsoft.com/office/drawing/2014/main" id="{7BA9E96E-C69E-564C-A7AF-918F27804679}"/>
                </a:ext>
              </a:extLst>
            </p:cNvPr>
            <p:cNvSpPr>
              <a:spLocks/>
            </p:cNvSpPr>
            <p:nvPr/>
          </p:nvSpPr>
          <p:spPr bwMode="auto">
            <a:xfrm>
              <a:off x="10382934" y="5716147"/>
              <a:ext cx="436988" cy="588255"/>
            </a:xfrm>
            <a:custGeom>
              <a:avLst/>
              <a:gdLst>
                <a:gd name="T0" fmla="*/ 19 w 83"/>
                <a:gd name="T1" fmla="*/ 21 h 112"/>
                <a:gd name="T2" fmla="*/ 24 w 83"/>
                <a:gd name="T3" fmla="*/ 26 h 112"/>
                <a:gd name="T4" fmla="*/ 41 w 83"/>
                <a:gd name="T5" fmla="*/ 31 h 112"/>
                <a:gd name="T6" fmla="*/ 52 w 83"/>
                <a:gd name="T7" fmla="*/ 34 h 112"/>
                <a:gd name="T8" fmla="*/ 55 w 83"/>
                <a:gd name="T9" fmla="*/ 36 h 112"/>
                <a:gd name="T10" fmla="*/ 33 w 83"/>
                <a:gd name="T11" fmla="*/ 57 h 112"/>
                <a:gd name="T12" fmla="*/ 24 w 83"/>
                <a:gd name="T13" fmla="*/ 59 h 112"/>
                <a:gd name="T14" fmla="*/ 14 w 83"/>
                <a:gd name="T15" fmla="*/ 64 h 112"/>
                <a:gd name="T16" fmla="*/ 7 w 83"/>
                <a:gd name="T17" fmla="*/ 65 h 112"/>
                <a:gd name="T18" fmla="*/ 3 w 83"/>
                <a:gd name="T19" fmla="*/ 71 h 112"/>
                <a:gd name="T20" fmla="*/ 0 w 83"/>
                <a:gd name="T21" fmla="*/ 77 h 112"/>
                <a:gd name="T22" fmla="*/ 0 w 83"/>
                <a:gd name="T23" fmla="*/ 106 h 112"/>
                <a:gd name="T24" fmla="*/ 4 w 83"/>
                <a:gd name="T25" fmla="*/ 112 h 112"/>
                <a:gd name="T26" fmla="*/ 22 w 83"/>
                <a:gd name="T27" fmla="*/ 93 h 112"/>
                <a:gd name="T28" fmla="*/ 36 w 83"/>
                <a:gd name="T29" fmla="*/ 82 h 112"/>
                <a:gd name="T30" fmla="*/ 56 w 83"/>
                <a:gd name="T31" fmla="*/ 63 h 112"/>
                <a:gd name="T32" fmla="*/ 65 w 83"/>
                <a:gd name="T33" fmla="*/ 48 h 112"/>
                <a:gd name="T34" fmla="*/ 72 w 83"/>
                <a:gd name="T35" fmla="*/ 35 h 112"/>
                <a:gd name="T36" fmla="*/ 80 w 83"/>
                <a:gd name="T37" fmla="*/ 19 h 112"/>
                <a:gd name="T38" fmla="*/ 83 w 83"/>
                <a:gd name="T39" fmla="*/ 5 h 112"/>
                <a:gd name="T40" fmla="*/ 77 w 83"/>
                <a:gd name="T41" fmla="*/ 3 h 112"/>
                <a:gd name="T42" fmla="*/ 59 w 83"/>
                <a:gd name="T43" fmla="*/ 7 h 112"/>
                <a:gd name="T44" fmla="*/ 47 w 83"/>
                <a:gd name="T45" fmla="*/ 10 h 112"/>
                <a:gd name="T46" fmla="*/ 36 w 83"/>
                <a:gd name="T47" fmla="*/ 12 h 112"/>
                <a:gd name="T48" fmla="*/ 23 w 83"/>
                <a:gd name="T49" fmla="*/ 11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0" y="22"/>
                    <a:pt x="23" y="25"/>
                    <a:pt x="24" y="26"/>
                  </a:cubicBezTo>
                  <a:cubicBezTo>
                    <a:pt x="26" y="26"/>
                    <a:pt x="35" y="29"/>
                    <a:pt x="41" y="31"/>
                  </a:cubicBezTo>
                  <a:cubicBezTo>
                    <a:pt x="46" y="34"/>
                    <a:pt x="50" y="34"/>
                    <a:pt x="52" y="34"/>
                  </a:cubicBezTo>
                  <a:cubicBezTo>
                    <a:pt x="53" y="34"/>
                    <a:pt x="56" y="35"/>
                    <a:pt x="55" y="36"/>
                  </a:cubicBezTo>
                  <a:cubicBezTo>
                    <a:pt x="53" y="37"/>
                    <a:pt x="35" y="55"/>
                    <a:pt x="33" y="57"/>
                  </a:cubicBezTo>
                  <a:cubicBezTo>
                    <a:pt x="31" y="60"/>
                    <a:pt x="29" y="59"/>
                    <a:pt x="24" y="59"/>
                  </a:cubicBezTo>
                  <a:cubicBezTo>
                    <a:pt x="19" y="59"/>
                    <a:pt x="15" y="64"/>
                    <a:pt x="14" y="64"/>
                  </a:cubicBezTo>
                  <a:cubicBezTo>
                    <a:pt x="13" y="64"/>
                    <a:pt x="10" y="65"/>
                    <a:pt x="7" y="65"/>
                  </a:cubicBezTo>
                  <a:cubicBezTo>
                    <a:pt x="3" y="71"/>
                    <a:pt x="3" y="71"/>
                    <a:pt x="3"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4"/>
                    <a:pt x="36" y="82"/>
                  </a:cubicBezTo>
                  <a:cubicBezTo>
                    <a:pt x="40" y="80"/>
                    <a:pt x="49" y="71"/>
                    <a:pt x="56" y="63"/>
                  </a:cubicBezTo>
                  <a:cubicBezTo>
                    <a:pt x="60" y="57"/>
                    <a:pt x="65" y="52"/>
                    <a:pt x="65" y="48"/>
                  </a:cubicBezTo>
                  <a:cubicBezTo>
                    <a:pt x="66" y="44"/>
                    <a:pt x="70" y="39"/>
                    <a:pt x="72" y="35"/>
                  </a:cubicBezTo>
                  <a:cubicBezTo>
                    <a:pt x="75" y="32"/>
                    <a:pt x="80" y="22"/>
                    <a:pt x="80" y="19"/>
                  </a:cubicBezTo>
                  <a:cubicBezTo>
                    <a:pt x="80" y="17"/>
                    <a:pt x="82" y="10"/>
                    <a:pt x="83" y="5"/>
                  </a:cubicBezTo>
                  <a:cubicBezTo>
                    <a:pt x="83" y="0"/>
                    <a:pt x="79" y="0"/>
                    <a:pt x="77" y="3"/>
                  </a:cubicBezTo>
                  <a:cubicBezTo>
                    <a:pt x="76" y="5"/>
                    <a:pt x="66" y="7"/>
                    <a:pt x="59" y="7"/>
                  </a:cubicBezTo>
                  <a:cubicBezTo>
                    <a:pt x="53" y="8"/>
                    <a:pt x="49" y="8"/>
                    <a:pt x="47" y="10"/>
                  </a:cubicBezTo>
                  <a:cubicBezTo>
                    <a:pt x="44" y="13"/>
                    <a:pt x="38" y="10"/>
                    <a:pt x="36" y="12"/>
                  </a:cubicBezTo>
                  <a:cubicBezTo>
                    <a:pt x="34" y="15"/>
                    <a:pt x="25" y="17"/>
                    <a:pt x="23" y="11"/>
                  </a:cubicBezTo>
                  <a:cubicBezTo>
                    <a:pt x="22" y="9"/>
                    <a:pt x="20" y="8"/>
                    <a:pt x="19" y="7"/>
                  </a:cubicBezTo>
                  <a:cubicBezTo>
                    <a:pt x="16" y="9"/>
                    <a:pt x="14" y="13"/>
                    <a:pt x="14" y="14"/>
                  </a:cubicBezTo>
                  <a:cubicBezTo>
                    <a:pt x="15" y="15"/>
                    <a:pt x="18" y="20"/>
                    <a:pt x="19"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56" name="Freeform 55">
              <a:extLst>
                <a:ext uri="{FF2B5EF4-FFF2-40B4-BE49-F238E27FC236}">
                  <a16:creationId xmlns:a16="http://schemas.microsoft.com/office/drawing/2014/main" id="{4C8C5A51-A078-6A47-A979-A910E8F43A0D}"/>
                </a:ext>
              </a:extLst>
            </p:cNvPr>
            <p:cNvSpPr>
              <a:spLocks/>
            </p:cNvSpPr>
            <p:nvPr/>
          </p:nvSpPr>
          <p:spPr bwMode="auto">
            <a:xfrm>
              <a:off x="8125961" y="4638082"/>
              <a:ext cx="509019" cy="405776"/>
            </a:xfrm>
            <a:custGeom>
              <a:avLst/>
              <a:gdLst>
                <a:gd name="T0" fmla="*/ 36 w 97"/>
                <a:gd name="T1" fmla="*/ 77 h 77"/>
                <a:gd name="T2" fmla="*/ 35 w 97"/>
                <a:gd name="T3" fmla="*/ 66 h 77"/>
                <a:gd name="T4" fmla="*/ 48 w 97"/>
                <a:gd name="T5" fmla="*/ 58 h 77"/>
                <a:gd name="T6" fmla="*/ 54 w 97"/>
                <a:gd name="T7" fmla="*/ 56 h 77"/>
                <a:gd name="T8" fmla="*/ 61 w 97"/>
                <a:gd name="T9" fmla="*/ 55 h 77"/>
                <a:gd name="T10" fmla="*/ 65 w 97"/>
                <a:gd name="T11" fmla="*/ 50 h 77"/>
                <a:gd name="T12" fmla="*/ 71 w 97"/>
                <a:gd name="T13" fmla="*/ 48 h 77"/>
                <a:gd name="T14" fmla="*/ 75 w 97"/>
                <a:gd name="T15" fmla="*/ 45 h 77"/>
                <a:gd name="T16" fmla="*/ 76 w 97"/>
                <a:gd name="T17" fmla="*/ 40 h 77"/>
                <a:gd name="T18" fmla="*/ 78 w 97"/>
                <a:gd name="T19" fmla="*/ 38 h 77"/>
                <a:gd name="T20" fmla="*/ 83 w 97"/>
                <a:gd name="T21" fmla="*/ 36 h 77"/>
                <a:gd name="T22" fmla="*/ 95 w 97"/>
                <a:gd name="T23" fmla="*/ 35 h 77"/>
                <a:gd name="T24" fmla="*/ 97 w 97"/>
                <a:gd name="T25" fmla="*/ 32 h 77"/>
                <a:gd name="T26" fmla="*/ 93 w 97"/>
                <a:gd name="T27" fmla="*/ 26 h 77"/>
                <a:gd name="T28" fmla="*/ 93 w 97"/>
                <a:gd name="T29" fmla="*/ 19 h 77"/>
                <a:gd name="T30" fmla="*/ 91 w 97"/>
                <a:gd name="T31" fmla="*/ 11 h 77"/>
                <a:gd name="T32" fmla="*/ 89 w 97"/>
                <a:gd name="T33" fmla="*/ 8 h 77"/>
                <a:gd name="T34" fmla="*/ 80 w 97"/>
                <a:gd name="T35" fmla="*/ 6 h 77"/>
                <a:gd name="T36" fmla="*/ 66 w 97"/>
                <a:gd name="T37" fmla="*/ 5 h 77"/>
                <a:gd name="T38" fmla="*/ 59 w 97"/>
                <a:gd name="T39" fmla="*/ 1 h 77"/>
                <a:gd name="T40" fmla="*/ 50 w 97"/>
                <a:gd name="T41" fmla="*/ 17 h 77"/>
                <a:gd name="T42" fmla="*/ 38 w 97"/>
                <a:gd name="T43" fmla="*/ 23 h 77"/>
                <a:gd name="T44" fmla="*/ 32 w 97"/>
                <a:gd name="T45" fmla="*/ 30 h 77"/>
                <a:gd name="T46" fmla="*/ 27 w 97"/>
                <a:gd name="T47" fmla="*/ 38 h 77"/>
                <a:gd name="T48" fmla="*/ 27 w 97"/>
                <a:gd name="T49" fmla="*/ 50 h 77"/>
                <a:gd name="T50" fmla="*/ 18 w 97"/>
                <a:gd name="T51" fmla="*/ 63 h 77"/>
                <a:gd name="T52" fmla="*/ 6 w 97"/>
                <a:gd name="T53" fmla="*/ 71 h 77"/>
                <a:gd name="T54" fmla="*/ 0 w 97"/>
                <a:gd name="T55" fmla="*/ 74 h 77"/>
                <a:gd name="T56" fmla="*/ 30 w 97"/>
                <a:gd name="T57" fmla="*/ 74 h 77"/>
                <a:gd name="T58" fmla="*/ 36 w 97"/>
                <a:gd name="T5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7">
                  <a:moveTo>
                    <a:pt x="36" y="77"/>
                  </a:moveTo>
                  <a:cubicBezTo>
                    <a:pt x="36" y="72"/>
                    <a:pt x="35" y="67"/>
                    <a:pt x="35" y="66"/>
                  </a:cubicBezTo>
                  <a:cubicBezTo>
                    <a:pt x="36" y="65"/>
                    <a:pt x="46" y="59"/>
                    <a:pt x="48" y="58"/>
                  </a:cubicBezTo>
                  <a:cubicBezTo>
                    <a:pt x="50" y="57"/>
                    <a:pt x="54" y="58"/>
                    <a:pt x="54" y="56"/>
                  </a:cubicBezTo>
                  <a:cubicBezTo>
                    <a:pt x="54" y="54"/>
                    <a:pt x="58" y="55"/>
                    <a:pt x="61" y="55"/>
                  </a:cubicBezTo>
                  <a:cubicBezTo>
                    <a:pt x="63" y="54"/>
                    <a:pt x="65" y="52"/>
                    <a:pt x="65" y="50"/>
                  </a:cubicBezTo>
                  <a:cubicBezTo>
                    <a:pt x="65" y="48"/>
                    <a:pt x="69" y="48"/>
                    <a:pt x="71" y="48"/>
                  </a:cubicBezTo>
                  <a:cubicBezTo>
                    <a:pt x="73" y="48"/>
                    <a:pt x="73" y="45"/>
                    <a:pt x="75" y="45"/>
                  </a:cubicBezTo>
                  <a:cubicBezTo>
                    <a:pt x="76" y="45"/>
                    <a:pt x="75" y="43"/>
                    <a:pt x="76" y="40"/>
                  </a:cubicBezTo>
                  <a:cubicBezTo>
                    <a:pt x="76" y="38"/>
                    <a:pt x="76" y="38"/>
                    <a:pt x="78" y="38"/>
                  </a:cubicBezTo>
                  <a:cubicBezTo>
                    <a:pt x="81" y="38"/>
                    <a:pt x="83" y="37"/>
                    <a:pt x="83" y="36"/>
                  </a:cubicBezTo>
                  <a:cubicBezTo>
                    <a:pt x="83" y="34"/>
                    <a:pt x="93" y="35"/>
                    <a:pt x="95" y="35"/>
                  </a:cubicBezTo>
                  <a:cubicBezTo>
                    <a:pt x="96" y="35"/>
                    <a:pt x="97" y="33"/>
                    <a:pt x="97" y="32"/>
                  </a:cubicBezTo>
                  <a:cubicBezTo>
                    <a:pt x="96" y="31"/>
                    <a:pt x="95" y="27"/>
                    <a:pt x="93" y="26"/>
                  </a:cubicBezTo>
                  <a:cubicBezTo>
                    <a:pt x="92" y="26"/>
                    <a:pt x="93" y="22"/>
                    <a:pt x="93" y="19"/>
                  </a:cubicBezTo>
                  <a:cubicBezTo>
                    <a:pt x="93" y="16"/>
                    <a:pt x="92" y="13"/>
                    <a:pt x="91" y="11"/>
                  </a:cubicBezTo>
                  <a:cubicBezTo>
                    <a:pt x="90" y="10"/>
                    <a:pt x="90" y="9"/>
                    <a:pt x="89" y="8"/>
                  </a:cubicBezTo>
                  <a:cubicBezTo>
                    <a:pt x="86" y="8"/>
                    <a:pt x="83" y="6"/>
                    <a:pt x="80" y="6"/>
                  </a:cubicBezTo>
                  <a:cubicBezTo>
                    <a:pt x="76" y="6"/>
                    <a:pt x="69" y="8"/>
                    <a:pt x="66" y="5"/>
                  </a:cubicBezTo>
                  <a:cubicBezTo>
                    <a:pt x="63" y="1"/>
                    <a:pt x="61" y="0"/>
                    <a:pt x="59" y="1"/>
                  </a:cubicBezTo>
                  <a:cubicBezTo>
                    <a:pt x="56" y="2"/>
                    <a:pt x="52" y="14"/>
                    <a:pt x="50" y="17"/>
                  </a:cubicBezTo>
                  <a:cubicBezTo>
                    <a:pt x="48" y="21"/>
                    <a:pt x="41" y="23"/>
                    <a:pt x="38" y="23"/>
                  </a:cubicBezTo>
                  <a:cubicBezTo>
                    <a:pt x="34" y="23"/>
                    <a:pt x="34" y="28"/>
                    <a:pt x="32" y="30"/>
                  </a:cubicBezTo>
                  <a:cubicBezTo>
                    <a:pt x="29" y="32"/>
                    <a:pt x="30" y="35"/>
                    <a:pt x="27" y="38"/>
                  </a:cubicBezTo>
                  <a:cubicBezTo>
                    <a:pt x="24" y="40"/>
                    <a:pt x="26" y="47"/>
                    <a:pt x="27" y="50"/>
                  </a:cubicBezTo>
                  <a:cubicBezTo>
                    <a:pt x="29" y="53"/>
                    <a:pt x="22" y="61"/>
                    <a:pt x="18" y="63"/>
                  </a:cubicBezTo>
                  <a:cubicBezTo>
                    <a:pt x="14" y="66"/>
                    <a:pt x="12" y="70"/>
                    <a:pt x="6" y="71"/>
                  </a:cubicBezTo>
                  <a:cubicBezTo>
                    <a:pt x="3" y="72"/>
                    <a:pt x="1" y="73"/>
                    <a:pt x="0" y="74"/>
                  </a:cubicBezTo>
                  <a:cubicBezTo>
                    <a:pt x="10" y="74"/>
                    <a:pt x="25" y="74"/>
                    <a:pt x="30" y="74"/>
                  </a:cubicBezTo>
                  <a:cubicBezTo>
                    <a:pt x="36" y="74"/>
                    <a:pt x="35" y="75"/>
                    <a:pt x="36" y="7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57" name="Freeform 56">
              <a:extLst>
                <a:ext uri="{FF2B5EF4-FFF2-40B4-BE49-F238E27FC236}">
                  <a16:creationId xmlns:a16="http://schemas.microsoft.com/office/drawing/2014/main" id="{E62A5899-AAA5-1848-BBF8-54B874CB6F4B}"/>
                </a:ext>
              </a:extLst>
            </p:cNvPr>
            <p:cNvSpPr>
              <a:spLocks/>
            </p:cNvSpPr>
            <p:nvPr/>
          </p:nvSpPr>
          <p:spPr bwMode="auto">
            <a:xfrm>
              <a:off x="8992735" y="4566050"/>
              <a:ext cx="177677" cy="340947"/>
            </a:xfrm>
            <a:custGeom>
              <a:avLst/>
              <a:gdLst>
                <a:gd name="T0" fmla="*/ 9 w 34"/>
                <a:gd name="T1" fmla="*/ 17 h 65"/>
                <a:gd name="T2" fmla="*/ 7 w 34"/>
                <a:gd name="T3" fmla="*/ 25 h 65"/>
                <a:gd name="T4" fmla="*/ 2 w 34"/>
                <a:gd name="T5" fmla="*/ 31 h 65"/>
                <a:gd name="T6" fmla="*/ 5 w 34"/>
                <a:gd name="T7" fmla="*/ 39 h 65"/>
                <a:gd name="T8" fmla="*/ 8 w 34"/>
                <a:gd name="T9" fmla="*/ 44 h 65"/>
                <a:gd name="T10" fmla="*/ 15 w 34"/>
                <a:gd name="T11" fmla="*/ 49 h 65"/>
                <a:gd name="T12" fmla="*/ 18 w 34"/>
                <a:gd name="T13" fmla="*/ 63 h 65"/>
                <a:gd name="T14" fmla="*/ 19 w 34"/>
                <a:gd name="T15" fmla="*/ 65 h 65"/>
                <a:gd name="T16" fmla="*/ 22 w 34"/>
                <a:gd name="T17" fmla="*/ 63 h 65"/>
                <a:gd name="T18" fmla="*/ 24 w 34"/>
                <a:gd name="T19" fmla="*/ 56 h 65"/>
                <a:gd name="T20" fmla="*/ 25 w 34"/>
                <a:gd name="T21" fmla="*/ 53 h 65"/>
                <a:gd name="T22" fmla="*/ 31 w 34"/>
                <a:gd name="T23" fmla="*/ 47 h 65"/>
                <a:gd name="T24" fmla="*/ 34 w 34"/>
                <a:gd name="T25" fmla="*/ 44 h 65"/>
                <a:gd name="T26" fmla="*/ 34 w 34"/>
                <a:gd name="T27" fmla="*/ 40 h 65"/>
                <a:gd name="T28" fmla="*/ 31 w 34"/>
                <a:gd name="T29" fmla="*/ 37 h 65"/>
                <a:gd name="T30" fmla="*/ 28 w 34"/>
                <a:gd name="T31" fmla="*/ 34 h 65"/>
                <a:gd name="T32" fmla="*/ 22 w 34"/>
                <a:gd name="T33" fmla="*/ 31 h 65"/>
                <a:gd name="T34" fmla="*/ 28 w 34"/>
                <a:gd name="T35" fmla="*/ 26 h 65"/>
                <a:gd name="T36" fmla="*/ 28 w 34"/>
                <a:gd name="T37" fmla="*/ 15 h 65"/>
                <a:gd name="T38" fmla="*/ 30 w 34"/>
                <a:gd name="T39" fmla="*/ 8 h 65"/>
                <a:gd name="T40" fmla="*/ 29 w 34"/>
                <a:gd name="T41" fmla="*/ 5 h 65"/>
                <a:gd name="T42" fmla="*/ 25 w 34"/>
                <a:gd name="T43" fmla="*/ 4 h 65"/>
                <a:gd name="T44" fmla="*/ 14 w 34"/>
                <a:gd name="T45" fmla="*/ 3 h 65"/>
                <a:gd name="T46" fmla="*/ 9 w 34"/>
                <a:gd name="T47" fmla="*/ 4 h 65"/>
                <a:gd name="T48" fmla="*/ 9 w 34"/>
                <a:gd name="T49"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5">
                  <a:moveTo>
                    <a:pt x="9" y="17"/>
                  </a:moveTo>
                  <a:cubicBezTo>
                    <a:pt x="11" y="20"/>
                    <a:pt x="9" y="24"/>
                    <a:pt x="7" y="25"/>
                  </a:cubicBezTo>
                  <a:cubicBezTo>
                    <a:pt x="5" y="26"/>
                    <a:pt x="4" y="31"/>
                    <a:pt x="2" y="31"/>
                  </a:cubicBezTo>
                  <a:cubicBezTo>
                    <a:pt x="0" y="31"/>
                    <a:pt x="2" y="38"/>
                    <a:pt x="5" y="39"/>
                  </a:cubicBezTo>
                  <a:cubicBezTo>
                    <a:pt x="8" y="41"/>
                    <a:pt x="8" y="43"/>
                    <a:pt x="8" y="44"/>
                  </a:cubicBezTo>
                  <a:cubicBezTo>
                    <a:pt x="8" y="46"/>
                    <a:pt x="13" y="47"/>
                    <a:pt x="15" y="49"/>
                  </a:cubicBezTo>
                  <a:cubicBezTo>
                    <a:pt x="16" y="51"/>
                    <a:pt x="18" y="60"/>
                    <a:pt x="18" y="63"/>
                  </a:cubicBezTo>
                  <a:cubicBezTo>
                    <a:pt x="18" y="64"/>
                    <a:pt x="19" y="65"/>
                    <a:pt x="19" y="65"/>
                  </a:cubicBezTo>
                  <a:cubicBezTo>
                    <a:pt x="20" y="65"/>
                    <a:pt x="22" y="64"/>
                    <a:pt x="22" y="63"/>
                  </a:cubicBezTo>
                  <a:cubicBezTo>
                    <a:pt x="24" y="60"/>
                    <a:pt x="24" y="57"/>
                    <a:pt x="24" y="56"/>
                  </a:cubicBezTo>
                  <a:cubicBezTo>
                    <a:pt x="23" y="55"/>
                    <a:pt x="24" y="53"/>
                    <a:pt x="25" y="53"/>
                  </a:cubicBezTo>
                  <a:cubicBezTo>
                    <a:pt x="26" y="52"/>
                    <a:pt x="30" y="47"/>
                    <a:pt x="31" y="47"/>
                  </a:cubicBezTo>
                  <a:cubicBezTo>
                    <a:pt x="32" y="46"/>
                    <a:pt x="34" y="47"/>
                    <a:pt x="34" y="44"/>
                  </a:cubicBezTo>
                  <a:cubicBezTo>
                    <a:pt x="34" y="43"/>
                    <a:pt x="34" y="42"/>
                    <a:pt x="34" y="40"/>
                  </a:cubicBezTo>
                  <a:cubicBezTo>
                    <a:pt x="33" y="39"/>
                    <a:pt x="31" y="37"/>
                    <a:pt x="31" y="37"/>
                  </a:cubicBezTo>
                  <a:cubicBezTo>
                    <a:pt x="31" y="35"/>
                    <a:pt x="29" y="32"/>
                    <a:pt x="28" y="34"/>
                  </a:cubicBezTo>
                  <a:cubicBezTo>
                    <a:pt x="27" y="35"/>
                    <a:pt x="22" y="34"/>
                    <a:pt x="22" y="31"/>
                  </a:cubicBezTo>
                  <a:cubicBezTo>
                    <a:pt x="21" y="28"/>
                    <a:pt x="25" y="28"/>
                    <a:pt x="28" y="26"/>
                  </a:cubicBezTo>
                  <a:cubicBezTo>
                    <a:pt x="31" y="23"/>
                    <a:pt x="32" y="18"/>
                    <a:pt x="28" y="15"/>
                  </a:cubicBezTo>
                  <a:cubicBezTo>
                    <a:pt x="25" y="12"/>
                    <a:pt x="27" y="10"/>
                    <a:pt x="30" y="8"/>
                  </a:cubicBezTo>
                  <a:cubicBezTo>
                    <a:pt x="32" y="5"/>
                    <a:pt x="30" y="4"/>
                    <a:pt x="29" y="5"/>
                  </a:cubicBezTo>
                  <a:cubicBezTo>
                    <a:pt x="27" y="6"/>
                    <a:pt x="25" y="6"/>
                    <a:pt x="25" y="4"/>
                  </a:cubicBezTo>
                  <a:cubicBezTo>
                    <a:pt x="24" y="1"/>
                    <a:pt x="17" y="0"/>
                    <a:pt x="14" y="3"/>
                  </a:cubicBezTo>
                  <a:cubicBezTo>
                    <a:pt x="13" y="4"/>
                    <a:pt x="11" y="4"/>
                    <a:pt x="9" y="4"/>
                  </a:cubicBezTo>
                  <a:cubicBezTo>
                    <a:pt x="9" y="9"/>
                    <a:pt x="8" y="15"/>
                    <a:pt x="9" y="1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58" name="Freeform 57">
              <a:extLst>
                <a:ext uri="{FF2B5EF4-FFF2-40B4-BE49-F238E27FC236}">
                  <a16:creationId xmlns:a16="http://schemas.microsoft.com/office/drawing/2014/main" id="{12DA80B6-B3A6-434E-82BA-E3159D8EC083}"/>
                </a:ext>
              </a:extLst>
            </p:cNvPr>
            <p:cNvSpPr>
              <a:spLocks/>
            </p:cNvSpPr>
            <p:nvPr/>
          </p:nvSpPr>
          <p:spPr bwMode="auto">
            <a:xfrm>
              <a:off x="8310841" y="4575655"/>
              <a:ext cx="881181" cy="845165"/>
            </a:xfrm>
            <a:custGeom>
              <a:avLst/>
              <a:gdLst>
                <a:gd name="T0" fmla="*/ 58 w 168"/>
                <a:gd name="T1" fmla="*/ 31 h 161"/>
                <a:gd name="T2" fmla="*/ 58 w 168"/>
                <a:gd name="T3" fmla="*/ 38 h 161"/>
                <a:gd name="T4" fmla="*/ 62 w 168"/>
                <a:gd name="T5" fmla="*/ 44 h 161"/>
                <a:gd name="T6" fmla="*/ 60 w 168"/>
                <a:gd name="T7" fmla="*/ 47 h 161"/>
                <a:gd name="T8" fmla="*/ 48 w 168"/>
                <a:gd name="T9" fmla="*/ 48 h 161"/>
                <a:gd name="T10" fmla="*/ 43 w 168"/>
                <a:gd name="T11" fmla="*/ 50 h 161"/>
                <a:gd name="T12" fmla="*/ 41 w 168"/>
                <a:gd name="T13" fmla="*/ 52 h 161"/>
                <a:gd name="T14" fmla="*/ 40 w 168"/>
                <a:gd name="T15" fmla="*/ 57 h 161"/>
                <a:gd name="T16" fmla="*/ 36 w 168"/>
                <a:gd name="T17" fmla="*/ 60 h 161"/>
                <a:gd name="T18" fmla="*/ 30 w 168"/>
                <a:gd name="T19" fmla="*/ 62 h 161"/>
                <a:gd name="T20" fmla="*/ 26 w 168"/>
                <a:gd name="T21" fmla="*/ 67 h 161"/>
                <a:gd name="T22" fmla="*/ 19 w 168"/>
                <a:gd name="T23" fmla="*/ 68 h 161"/>
                <a:gd name="T24" fmla="*/ 13 w 168"/>
                <a:gd name="T25" fmla="*/ 70 h 161"/>
                <a:gd name="T26" fmla="*/ 0 w 168"/>
                <a:gd name="T27" fmla="*/ 78 h 161"/>
                <a:gd name="T28" fmla="*/ 1 w 168"/>
                <a:gd name="T29" fmla="*/ 89 h 161"/>
                <a:gd name="T30" fmla="*/ 2 w 168"/>
                <a:gd name="T31" fmla="*/ 91 h 161"/>
                <a:gd name="T32" fmla="*/ 80 w 168"/>
                <a:gd name="T33" fmla="*/ 143 h 161"/>
                <a:gd name="T34" fmla="*/ 85 w 168"/>
                <a:gd name="T35" fmla="*/ 150 h 161"/>
                <a:gd name="T36" fmla="*/ 94 w 168"/>
                <a:gd name="T37" fmla="*/ 153 h 161"/>
                <a:gd name="T38" fmla="*/ 98 w 168"/>
                <a:gd name="T39" fmla="*/ 161 h 161"/>
                <a:gd name="T40" fmla="*/ 106 w 168"/>
                <a:gd name="T41" fmla="*/ 160 h 161"/>
                <a:gd name="T42" fmla="*/ 119 w 168"/>
                <a:gd name="T43" fmla="*/ 156 h 161"/>
                <a:gd name="T44" fmla="*/ 133 w 168"/>
                <a:gd name="T45" fmla="*/ 144 h 161"/>
                <a:gd name="T46" fmla="*/ 168 w 168"/>
                <a:gd name="T47" fmla="*/ 122 h 161"/>
                <a:gd name="T48" fmla="*/ 168 w 168"/>
                <a:gd name="T49" fmla="*/ 122 h 161"/>
                <a:gd name="T50" fmla="*/ 164 w 168"/>
                <a:gd name="T51" fmla="*/ 115 h 161"/>
                <a:gd name="T52" fmla="*/ 158 w 168"/>
                <a:gd name="T53" fmla="*/ 114 h 161"/>
                <a:gd name="T54" fmla="*/ 152 w 168"/>
                <a:gd name="T55" fmla="*/ 110 h 161"/>
                <a:gd name="T56" fmla="*/ 151 w 168"/>
                <a:gd name="T57" fmla="*/ 104 h 161"/>
                <a:gd name="T58" fmla="*/ 148 w 168"/>
                <a:gd name="T59" fmla="*/ 99 h 161"/>
                <a:gd name="T60" fmla="*/ 151 w 168"/>
                <a:gd name="T61" fmla="*/ 95 h 161"/>
                <a:gd name="T62" fmla="*/ 150 w 168"/>
                <a:gd name="T63" fmla="*/ 91 h 161"/>
                <a:gd name="T64" fmla="*/ 150 w 168"/>
                <a:gd name="T65" fmla="*/ 86 h 161"/>
                <a:gd name="T66" fmla="*/ 151 w 168"/>
                <a:gd name="T67" fmla="*/ 81 h 161"/>
                <a:gd name="T68" fmla="*/ 151 w 168"/>
                <a:gd name="T69" fmla="*/ 73 h 161"/>
                <a:gd name="T70" fmla="*/ 147 w 168"/>
                <a:gd name="T71" fmla="*/ 65 h 161"/>
                <a:gd name="T72" fmla="*/ 149 w 168"/>
                <a:gd name="T73" fmla="*/ 63 h 161"/>
                <a:gd name="T74" fmla="*/ 148 w 168"/>
                <a:gd name="T75" fmla="*/ 61 h 161"/>
                <a:gd name="T76" fmla="*/ 145 w 168"/>
                <a:gd name="T77" fmla="*/ 47 h 161"/>
                <a:gd name="T78" fmla="*/ 138 w 168"/>
                <a:gd name="T79" fmla="*/ 42 h 161"/>
                <a:gd name="T80" fmla="*/ 135 w 168"/>
                <a:gd name="T81" fmla="*/ 37 h 161"/>
                <a:gd name="T82" fmla="*/ 132 w 168"/>
                <a:gd name="T83" fmla="*/ 29 h 161"/>
                <a:gd name="T84" fmla="*/ 137 w 168"/>
                <a:gd name="T85" fmla="*/ 23 h 161"/>
                <a:gd name="T86" fmla="*/ 139 w 168"/>
                <a:gd name="T87" fmla="*/ 15 h 161"/>
                <a:gd name="T88" fmla="*/ 139 w 168"/>
                <a:gd name="T89" fmla="*/ 2 h 161"/>
                <a:gd name="T90" fmla="*/ 132 w 168"/>
                <a:gd name="T91" fmla="*/ 1 h 161"/>
                <a:gd name="T92" fmla="*/ 124 w 168"/>
                <a:gd name="T93" fmla="*/ 2 h 161"/>
                <a:gd name="T94" fmla="*/ 113 w 168"/>
                <a:gd name="T95" fmla="*/ 4 h 161"/>
                <a:gd name="T96" fmla="*/ 82 w 168"/>
                <a:gd name="T97" fmla="*/ 6 h 161"/>
                <a:gd name="T98" fmla="*/ 70 w 168"/>
                <a:gd name="T99" fmla="*/ 12 h 161"/>
                <a:gd name="T100" fmla="*/ 57 w 168"/>
                <a:gd name="T101" fmla="*/ 19 h 161"/>
                <a:gd name="T102" fmla="*/ 54 w 168"/>
                <a:gd name="T103" fmla="*/ 20 h 161"/>
                <a:gd name="T104" fmla="*/ 56 w 168"/>
                <a:gd name="T105" fmla="*/ 23 h 161"/>
                <a:gd name="T106" fmla="*/ 58 w 168"/>
                <a:gd name="T107" fmla="*/ 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61">
                  <a:moveTo>
                    <a:pt x="58" y="31"/>
                  </a:moveTo>
                  <a:cubicBezTo>
                    <a:pt x="58" y="34"/>
                    <a:pt x="57" y="38"/>
                    <a:pt x="58" y="38"/>
                  </a:cubicBezTo>
                  <a:cubicBezTo>
                    <a:pt x="60" y="39"/>
                    <a:pt x="61" y="43"/>
                    <a:pt x="62" y="44"/>
                  </a:cubicBezTo>
                  <a:cubicBezTo>
                    <a:pt x="62" y="45"/>
                    <a:pt x="61" y="47"/>
                    <a:pt x="60" y="47"/>
                  </a:cubicBezTo>
                  <a:cubicBezTo>
                    <a:pt x="58" y="47"/>
                    <a:pt x="48" y="46"/>
                    <a:pt x="48" y="48"/>
                  </a:cubicBezTo>
                  <a:cubicBezTo>
                    <a:pt x="48" y="49"/>
                    <a:pt x="46" y="50"/>
                    <a:pt x="43" y="50"/>
                  </a:cubicBezTo>
                  <a:cubicBezTo>
                    <a:pt x="41" y="50"/>
                    <a:pt x="41" y="50"/>
                    <a:pt x="41" y="52"/>
                  </a:cubicBezTo>
                  <a:cubicBezTo>
                    <a:pt x="40" y="55"/>
                    <a:pt x="41" y="57"/>
                    <a:pt x="40" y="57"/>
                  </a:cubicBezTo>
                  <a:cubicBezTo>
                    <a:pt x="38" y="57"/>
                    <a:pt x="38" y="60"/>
                    <a:pt x="36" y="60"/>
                  </a:cubicBezTo>
                  <a:cubicBezTo>
                    <a:pt x="34" y="60"/>
                    <a:pt x="30" y="60"/>
                    <a:pt x="30" y="62"/>
                  </a:cubicBezTo>
                  <a:cubicBezTo>
                    <a:pt x="30" y="64"/>
                    <a:pt x="28" y="66"/>
                    <a:pt x="26" y="67"/>
                  </a:cubicBezTo>
                  <a:cubicBezTo>
                    <a:pt x="23" y="67"/>
                    <a:pt x="19" y="66"/>
                    <a:pt x="19" y="68"/>
                  </a:cubicBezTo>
                  <a:cubicBezTo>
                    <a:pt x="19" y="70"/>
                    <a:pt x="15" y="69"/>
                    <a:pt x="13" y="70"/>
                  </a:cubicBezTo>
                  <a:cubicBezTo>
                    <a:pt x="11" y="71"/>
                    <a:pt x="1" y="77"/>
                    <a:pt x="0" y="78"/>
                  </a:cubicBezTo>
                  <a:cubicBezTo>
                    <a:pt x="0" y="79"/>
                    <a:pt x="1" y="84"/>
                    <a:pt x="1" y="89"/>
                  </a:cubicBezTo>
                  <a:cubicBezTo>
                    <a:pt x="1" y="90"/>
                    <a:pt x="1" y="90"/>
                    <a:pt x="2" y="91"/>
                  </a:cubicBezTo>
                  <a:cubicBezTo>
                    <a:pt x="6" y="93"/>
                    <a:pt x="78" y="140"/>
                    <a:pt x="80" y="143"/>
                  </a:cubicBezTo>
                  <a:cubicBezTo>
                    <a:pt x="83" y="145"/>
                    <a:pt x="85" y="150"/>
                    <a:pt x="85" y="150"/>
                  </a:cubicBezTo>
                  <a:cubicBezTo>
                    <a:pt x="85" y="150"/>
                    <a:pt x="90" y="151"/>
                    <a:pt x="94" y="153"/>
                  </a:cubicBezTo>
                  <a:cubicBezTo>
                    <a:pt x="98" y="155"/>
                    <a:pt x="98" y="161"/>
                    <a:pt x="98" y="161"/>
                  </a:cubicBezTo>
                  <a:cubicBezTo>
                    <a:pt x="98" y="161"/>
                    <a:pt x="103" y="160"/>
                    <a:pt x="106" y="160"/>
                  </a:cubicBezTo>
                  <a:cubicBezTo>
                    <a:pt x="109" y="159"/>
                    <a:pt x="119" y="156"/>
                    <a:pt x="119" y="156"/>
                  </a:cubicBezTo>
                  <a:cubicBezTo>
                    <a:pt x="133" y="144"/>
                    <a:pt x="133" y="144"/>
                    <a:pt x="133" y="144"/>
                  </a:cubicBezTo>
                  <a:cubicBezTo>
                    <a:pt x="168" y="122"/>
                    <a:pt x="168" y="122"/>
                    <a:pt x="168" y="122"/>
                  </a:cubicBezTo>
                  <a:cubicBezTo>
                    <a:pt x="168" y="122"/>
                    <a:pt x="168" y="122"/>
                    <a:pt x="168" y="122"/>
                  </a:cubicBezTo>
                  <a:cubicBezTo>
                    <a:pt x="167" y="118"/>
                    <a:pt x="166" y="115"/>
                    <a:pt x="164" y="115"/>
                  </a:cubicBezTo>
                  <a:cubicBezTo>
                    <a:pt x="162" y="115"/>
                    <a:pt x="160" y="114"/>
                    <a:pt x="158" y="114"/>
                  </a:cubicBezTo>
                  <a:cubicBezTo>
                    <a:pt x="156" y="114"/>
                    <a:pt x="153" y="112"/>
                    <a:pt x="152" y="110"/>
                  </a:cubicBezTo>
                  <a:cubicBezTo>
                    <a:pt x="152" y="108"/>
                    <a:pt x="153" y="107"/>
                    <a:pt x="151" y="104"/>
                  </a:cubicBezTo>
                  <a:cubicBezTo>
                    <a:pt x="150" y="101"/>
                    <a:pt x="148" y="100"/>
                    <a:pt x="148" y="99"/>
                  </a:cubicBezTo>
                  <a:cubicBezTo>
                    <a:pt x="148" y="98"/>
                    <a:pt x="151" y="96"/>
                    <a:pt x="151" y="95"/>
                  </a:cubicBezTo>
                  <a:cubicBezTo>
                    <a:pt x="152" y="95"/>
                    <a:pt x="150" y="93"/>
                    <a:pt x="150" y="91"/>
                  </a:cubicBezTo>
                  <a:cubicBezTo>
                    <a:pt x="150" y="90"/>
                    <a:pt x="149" y="88"/>
                    <a:pt x="150" y="86"/>
                  </a:cubicBezTo>
                  <a:cubicBezTo>
                    <a:pt x="151" y="85"/>
                    <a:pt x="152" y="84"/>
                    <a:pt x="151" y="81"/>
                  </a:cubicBezTo>
                  <a:cubicBezTo>
                    <a:pt x="149" y="78"/>
                    <a:pt x="153" y="76"/>
                    <a:pt x="151" y="73"/>
                  </a:cubicBezTo>
                  <a:cubicBezTo>
                    <a:pt x="149" y="69"/>
                    <a:pt x="147" y="66"/>
                    <a:pt x="147" y="65"/>
                  </a:cubicBezTo>
                  <a:cubicBezTo>
                    <a:pt x="147" y="65"/>
                    <a:pt x="148" y="64"/>
                    <a:pt x="149" y="63"/>
                  </a:cubicBezTo>
                  <a:cubicBezTo>
                    <a:pt x="149" y="63"/>
                    <a:pt x="148" y="62"/>
                    <a:pt x="148" y="61"/>
                  </a:cubicBezTo>
                  <a:cubicBezTo>
                    <a:pt x="148" y="58"/>
                    <a:pt x="146" y="49"/>
                    <a:pt x="145" y="47"/>
                  </a:cubicBezTo>
                  <a:cubicBezTo>
                    <a:pt x="143" y="45"/>
                    <a:pt x="138" y="44"/>
                    <a:pt x="138" y="42"/>
                  </a:cubicBezTo>
                  <a:cubicBezTo>
                    <a:pt x="138" y="41"/>
                    <a:pt x="138" y="39"/>
                    <a:pt x="135" y="37"/>
                  </a:cubicBezTo>
                  <a:cubicBezTo>
                    <a:pt x="132" y="36"/>
                    <a:pt x="130" y="29"/>
                    <a:pt x="132" y="29"/>
                  </a:cubicBezTo>
                  <a:cubicBezTo>
                    <a:pt x="134" y="29"/>
                    <a:pt x="135" y="24"/>
                    <a:pt x="137" y="23"/>
                  </a:cubicBezTo>
                  <a:cubicBezTo>
                    <a:pt x="139" y="22"/>
                    <a:pt x="141" y="18"/>
                    <a:pt x="139" y="15"/>
                  </a:cubicBezTo>
                  <a:cubicBezTo>
                    <a:pt x="138" y="13"/>
                    <a:pt x="139" y="7"/>
                    <a:pt x="139" y="2"/>
                  </a:cubicBezTo>
                  <a:cubicBezTo>
                    <a:pt x="136" y="2"/>
                    <a:pt x="133" y="1"/>
                    <a:pt x="132" y="1"/>
                  </a:cubicBezTo>
                  <a:cubicBezTo>
                    <a:pt x="130" y="0"/>
                    <a:pt x="126" y="1"/>
                    <a:pt x="124" y="2"/>
                  </a:cubicBezTo>
                  <a:cubicBezTo>
                    <a:pt x="121" y="2"/>
                    <a:pt x="115" y="6"/>
                    <a:pt x="113" y="4"/>
                  </a:cubicBezTo>
                  <a:cubicBezTo>
                    <a:pt x="110" y="2"/>
                    <a:pt x="89" y="5"/>
                    <a:pt x="82" y="6"/>
                  </a:cubicBezTo>
                  <a:cubicBezTo>
                    <a:pt x="76" y="6"/>
                    <a:pt x="74" y="12"/>
                    <a:pt x="70" y="12"/>
                  </a:cubicBezTo>
                  <a:cubicBezTo>
                    <a:pt x="66" y="12"/>
                    <a:pt x="60" y="15"/>
                    <a:pt x="57" y="19"/>
                  </a:cubicBezTo>
                  <a:cubicBezTo>
                    <a:pt x="56" y="20"/>
                    <a:pt x="55" y="20"/>
                    <a:pt x="54" y="20"/>
                  </a:cubicBezTo>
                  <a:cubicBezTo>
                    <a:pt x="55" y="21"/>
                    <a:pt x="55" y="22"/>
                    <a:pt x="56" y="23"/>
                  </a:cubicBezTo>
                  <a:cubicBezTo>
                    <a:pt x="57" y="25"/>
                    <a:pt x="58" y="28"/>
                    <a:pt x="58" y="3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59" name="Freeform 58">
              <a:extLst>
                <a:ext uri="{FF2B5EF4-FFF2-40B4-BE49-F238E27FC236}">
                  <a16:creationId xmlns:a16="http://schemas.microsoft.com/office/drawing/2014/main" id="{346E86DA-991F-1E4E-B8CF-98323AD46066}"/>
                </a:ext>
              </a:extLst>
            </p:cNvPr>
            <p:cNvSpPr>
              <a:spLocks/>
            </p:cNvSpPr>
            <p:nvPr/>
          </p:nvSpPr>
          <p:spPr bwMode="auto">
            <a:xfrm>
              <a:off x="9081573" y="4774941"/>
              <a:ext cx="645879" cy="614665"/>
            </a:xfrm>
            <a:custGeom>
              <a:avLst/>
              <a:gdLst>
                <a:gd name="T0" fmla="*/ 14 w 123"/>
                <a:gd name="T1" fmla="*/ 7 h 117"/>
                <a:gd name="T2" fmla="*/ 8 w 123"/>
                <a:gd name="T3" fmla="*/ 13 h 117"/>
                <a:gd name="T4" fmla="*/ 7 w 123"/>
                <a:gd name="T5" fmla="*/ 16 h 117"/>
                <a:gd name="T6" fmla="*/ 5 w 123"/>
                <a:gd name="T7" fmla="*/ 23 h 117"/>
                <a:gd name="T8" fmla="*/ 0 w 123"/>
                <a:gd name="T9" fmla="*/ 27 h 117"/>
                <a:gd name="T10" fmla="*/ 4 w 123"/>
                <a:gd name="T11" fmla="*/ 35 h 117"/>
                <a:gd name="T12" fmla="*/ 4 w 123"/>
                <a:gd name="T13" fmla="*/ 43 h 117"/>
                <a:gd name="T14" fmla="*/ 3 w 123"/>
                <a:gd name="T15" fmla="*/ 48 h 117"/>
                <a:gd name="T16" fmla="*/ 3 w 123"/>
                <a:gd name="T17" fmla="*/ 53 h 117"/>
                <a:gd name="T18" fmla="*/ 4 w 123"/>
                <a:gd name="T19" fmla="*/ 57 h 117"/>
                <a:gd name="T20" fmla="*/ 1 w 123"/>
                <a:gd name="T21" fmla="*/ 61 h 117"/>
                <a:gd name="T22" fmla="*/ 4 w 123"/>
                <a:gd name="T23" fmla="*/ 66 h 117"/>
                <a:gd name="T24" fmla="*/ 5 w 123"/>
                <a:gd name="T25" fmla="*/ 72 h 117"/>
                <a:gd name="T26" fmla="*/ 11 w 123"/>
                <a:gd name="T27" fmla="*/ 76 h 117"/>
                <a:gd name="T28" fmla="*/ 17 w 123"/>
                <a:gd name="T29" fmla="*/ 77 h 117"/>
                <a:gd name="T30" fmla="*/ 21 w 123"/>
                <a:gd name="T31" fmla="*/ 84 h 117"/>
                <a:gd name="T32" fmla="*/ 33 w 123"/>
                <a:gd name="T33" fmla="*/ 87 h 117"/>
                <a:gd name="T34" fmla="*/ 38 w 123"/>
                <a:gd name="T35" fmla="*/ 92 h 117"/>
                <a:gd name="T36" fmla="*/ 51 w 123"/>
                <a:gd name="T37" fmla="*/ 84 h 117"/>
                <a:gd name="T38" fmla="*/ 113 w 123"/>
                <a:gd name="T39" fmla="*/ 117 h 117"/>
                <a:gd name="T40" fmla="*/ 113 w 123"/>
                <a:gd name="T41" fmla="*/ 113 h 117"/>
                <a:gd name="T42" fmla="*/ 120 w 123"/>
                <a:gd name="T43" fmla="*/ 113 h 117"/>
                <a:gd name="T44" fmla="*/ 120 w 123"/>
                <a:gd name="T45" fmla="*/ 34 h 117"/>
                <a:gd name="T46" fmla="*/ 120 w 123"/>
                <a:gd name="T47" fmla="*/ 22 h 117"/>
                <a:gd name="T48" fmla="*/ 121 w 123"/>
                <a:gd name="T49" fmla="*/ 12 h 117"/>
                <a:gd name="T50" fmla="*/ 122 w 123"/>
                <a:gd name="T51" fmla="*/ 10 h 117"/>
                <a:gd name="T52" fmla="*/ 122 w 123"/>
                <a:gd name="T53" fmla="*/ 10 h 117"/>
                <a:gd name="T54" fmla="*/ 111 w 123"/>
                <a:gd name="T55" fmla="*/ 7 h 117"/>
                <a:gd name="T56" fmla="*/ 99 w 123"/>
                <a:gd name="T57" fmla="*/ 1 h 117"/>
                <a:gd name="T58" fmla="*/ 81 w 123"/>
                <a:gd name="T59" fmla="*/ 10 h 117"/>
                <a:gd name="T60" fmla="*/ 82 w 123"/>
                <a:gd name="T61" fmla="*/ 20 h 117"/>
                <a:gd name="T62" fmla="*/ 69 w 123"/>
                <a:gd name="T63" fmla="*/ 21 h 117"/>
                <a:gd name="T64" fmla="*/ 55 w 123"/>
                <a:gd name="T65" fmla="*/ 15 h 117"/>
                <a:gd name="T66" fmla="*/ 47 w 123"/>
                <a:gd name="T67" fmla="*/ 10 h 117"/>
                <a:gd name="T68" fmla="*/ 41 w 123"/>
                <a:gd name="T69" fmla="*/ 5 h 117"/>
                <a:gd name="T70" fmla="*/ 27 w 123"/>
                <a:gd name="T71" fmla="*/ 2 h 117"/>
                <a:gd name="T72" fmla="*/ 17 w 123"/>
                <a:gd name="T73" fmla="*/ 0 h 117"/>
                <a:gd name="T74" fmla="*/ 17 w 123"/>
                <a:gd name="T75" fmla="*/ 4 h 117"/>
                <a:gd name="T76" fmla="*/ 14 w 123"/>
                <a:gd name="T7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7">
                  <a:moveTo>
                    <a:pt x="14" y="7"/>
                  </a:moveTo>
                  <a:cubicBezTo>
                    <a:pt x="13" y="7"/>
                    <a:pt x="9" y="12"/>
                    <a:pt x="8" y="13"/>
                  </a:cubicBezTo>
                  <a:cubicBezTo>
                    <a:pt x="7" y="13"/>
                    <a:pt x="6" y="15"/>
                    <a:pt x="7" y="16"/>
                  </a:cubicBezTo>
                  <a:cubicBezTo>
                    <a:pt x="7" y="17"/>
                    <a:pt x="7" y="20"/>
                    <a:pt x="5" y="23"/>
                  </a:cubicBezTo>
                  <a:cubicBezTo>
                    <a:pt x="4" y="25"/>
                    <a:pt x="1" y="26"/>
                    <a:pt x="0" y="27"/>
                  </a:cubicBezTo>
                  <a:cubicBezTo>
                    <a:pt x="0" y="28"/>
                    <a:pt x="2" y="31"/>
                    <a:pt x="4" y="35"/>
                  </a:cubicBezTo>
                  <a:cubicBezTo>
                    <a:pt x="6" y="38"/>
                    <a:pt x="2" y="40"/>
                    <a:pt x="4" y="43"/>
                  </a:cubicBezTo>
                  <a:cubicBezTo>
                    <a:pt x="5" y="46"/>
                    <a:pt x="4" y="47"/>
                    <a:pt x="3" y="48"/>
                  </a:cubicBezTo>
                  <a:cubicBezTo>
                    <a:pt x="2" y="50"/>
                    <a:pt x="3" y="52"/>
                    <a:pt x="3" y="53"/>
                  </a:cubicBezTo>
                  <a:cubicBezTo>
                    <a:pt x="3" y="55"/>
                    <a:pt x="5" y="57"/>
                    <a:pt x="4" y="57"/>
                  </a:cubicBezTo>
                  <a:cubicBezTo>
                    <a:pt x="4" y="58"/>
                    <a:pt x="1" y="60"/>
                    <a:pt x="1" y="61"/>
                  </a:cubicBezTo>
                  <a:cubicBezTo>
                    <a:pt x="1" y="62"/>
                    <a:pt x="3" y="63"/>
                    <a:pt x="4" y="66"/>
                  </a:cubicBezTo>
                  <a:cubicBezTo>
                    <a:pt x="6" y="69"/>
                    <a:pt x="5" y="70"/>
                    <a:pt x="5" y="72"/>
                  </a:cubicBezTo>
                  <a:cubicBezTo>
                    <a:pt x="6" y="74"/>
                    <a:pt x="9" y="76"/>
                    <a:pt x="11" y="76"/>
                  </a:cubicBezTo>
                  <a:cubicBezTo>
                    <a:pt x="13" y="76"/>
                    <a:pt x="15" y="77"/>
                    <a:pt x="17" y="77"/>
                  </a:cubicBezTo>
                  <a:cubicBezTo>
                    <a:pt x="19" y="77"/>
                    <a:pt x="20" y="80"/>
                    <a:pt x="21" y="84"/>
                  </a:cubicBezTo>
                  <a:cubicBezTo>
                    <a:pt x="22" y="84"/>
                    <a:pt x="30" y="84"/>
                    <a:pt x="33" y="87"/>
                  </a:cubicBezTo>
                  <a:cubicBezTo>
                    <a:pt x="36" y="89"/>
                    <a:pt x="38" y="92"/>
                    <a:pt x="38" y="92"/>
                  </a:cubicBezTo>
                  <a:cubicBezTo>
                    <a:pt x="51" y="84"/>
                    <a:pt x="51" y="84"/>
                    <a:pt x="51" y="84"/>
                  </a:cubicBezTo>
                  <a:cubicBezTo>
                    <a:pt x="113" y="117"/>
                    <a:pt x="113" y="117"/>
                    <a:pt x="113" y="117"/>
                  </a:cubicBezTo>
                  <a:cubicBezTo>
                    <a:pt x="113" y="113"/>
                    <a:pt x="113" y="113"/>
                    <a:pt x="113" y="113"/>
                  </a:cubicBezTo>
                  <a:cubicBezTo>
                    <a:pt x="120" y="113"/>
                    <a:pt x="120" y="113"/>
                    <a:pt x="120" y="113"/>
                  </a:cubicBezTo>
                  <a:cubicBezTo>
                    <a:pt x="120" y="113"/>
                    <a:pt x="120" y="40"/>
                    <a:pt x="120" y="34"/>
                  </a:cubicBezTo>
                  <a:cubicBezTo>
                    <a:pt x="120" y="29"/>
                    <a:pt x="118" y="25"/>
                    <a:pt x="120" y="22"/>
                  </a:cubicBezTo>
                  <a:cubicBezTo>
                    <a:pt x="123" y="19"/>
                    <a:pt x="119" y="18"/>
                    <a:pt x="121" y="12"/>
                  </a:cubicBezTo>
                  <a:cubicBezTo>
                    <a:pt x="121" y="12"/>
                    <a:pt x="122" y="11"/>
                    <a:pt x="122" y="10"/>
                  </a:cubicBezTo>
                  <a:cubicBezTo>
                    <a:pt x="122" y="10"/>
                    <a:pt x="122" y="10"/>
                    <a:pt x="122" y="10"/>
                  </a:cubicBezTo>
                  <a:cubicBezTo>
                    <a:pt x="121" y="8"/>
                    <a:pt x="118" y="8"/>
                    <a:pt x="111" y="7"/>
                  </a:cubicBezTo>
                  <a:cubicBezTo>
                    <a:pt x="104" y="6"/>
                    <a:pt x="107" y="1"/>
                    <a:pt x="99" y="1"/>
                  </a:cubicBezTo>
                  <a:cubicBezTo>
                    <a:pt x="91" y="0"/>
                    <a:pt x="81" y="7"/>
                    <a:pt x="81" y="10"/>
                  </a:cubicBezTo>
                  <a:cubicBezTo>
                    <a:pt x="81" y="13"/>
                    <a:pt x="84" y="17"/>
                    <a:pt x="82" y="20"/>
                  </a:cubicBezTo>
                  <a:cubicBezTo>
                    <a:pt x="79" y="24"/>
                    <a:pt x="73" y="24"/>
                    <a:pt x="69" y="21"/>
                  </a:cubicBezTo>
                  <a:cubicBezTo>
                    <a:pt x="65" y="17"/>
                    <a:pt x="59" y="15"/>
                    <a:pt x="55" y="15"/>
                  </a:cubicBezTo>
                  <a:cubicBezTo>
                    <a:pt x="50" y="15"/>
                    <a:pt x="46" y="12"/>
                    <a:pt x="47" y="10"/>
                  </a:cubicBezTo>
                  <a:cubicBezTo>
                    <a:pt x="47" y="7"/>
                    <a:pt x="45" y="6"/>
                    <a:pt x="41" y="5"/>
                  </a:cubicBezTo>
                  <a:cubicBezTo>
                    <a:pt x="37" y="4"/>
                    <a:pt x="34" y="1"/>
                    <a:pt x="27" y="2"/>
                  </a:cubicBezTo>
                  <a:cubicBezTo>
                    <a:pt x="23" y="3"/>
                    <a:pt x="20" y="1"/>
                    <a:pt x="17" y="0"/>
                  </a:cubicBezTo>
                  <a:cubicBezTo>
                    <a:pt x="17" y="2"/>
                    <a:pt x="17" y="3"/>
                    <a:pt x="17" y="4"/>
                  </a:cubicBezTo>
                  <a:cubicBezTo>
                    <a:pt x="17" y="7"/>
                    <a:pt x="15" y="6"/>
                    <a:pt x="14"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0" name="Freeform 59">
              <a:extLst>
                <a:ext uri="{FF2B5EF4-FFF2-40B4-BE49-F238E27FC236}">
                  <a16:creationId xmlns:a16="http://schemas.microsoft.com/office/drawing/2014/main" id="{455309CA-23E8-8E47-92A6-91B58EFA5F5B}"/>
                </a:ext>
              </a:extLst>
            </p:cNvPr>
            <p:cNvSpPr>
              <a:spLocks/>
            </p:cNvSpPr>
            <p:nvPr/>
          </p:nvSpPr>
          <p:spPr bwMode="auto">
            <a:xfrm>
              <a:off x="7974696" y="5636912"/>
              <a:ext cx="120052" cy="43219"/>
            </a:xfrm>
            <a:custGeom>
              <a:avLst/>
              <a:gdLst>
                <a:gd name="T0" fmla="*/ 12 w 23"/>
                <a:gd name="T1" fmla="*/ 5 h 8"/>
                <a:gd name="T2" fmla="*/ 19 w 23"/>
                <a:gd name="T3" fmla="*/ 7 h 8"/>
                <a:gd name="T4" fmla="*/ 23 w 23"/>
                <a:gd name="T5" fmla="*/ 5 h 8"/>
                <a:gd name="T6" fmla="*/ 19 w 23"/>
                <a:gd name="T7" fmla="*/ 5 h 8"/>
                <a:gd name="T8" fmla="*/ 11 w 23"/>
                <a:gd name="T9" fmla="*/ 1 h 8"/>
                <a:gd name="T10" fmla="*/ 1 w 23"/>
                <a:gd name="T11" fmla="*/ 3 h 8"/>
                <a:gd name="T12" fmla="*/ 0 w 23"/>
                <a:gd name="T13" fmla="*/ 8 h 8"/>
                <a:gd name="T14" fmla="*/ 3 w 23"/>
                <a:gd name="T15" fmla="*/ 7 h 8"/>
                <a:gd name="T16" fmla="*/ 12 w 23"/>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
                  <a:moveTo>
                    <a:pt x="12" y="5"/>
                  </a:moveTo>
                  <a:cubicBezTo>
                    <a:pt x="13" y="3"/>
                    <a:pt x="16" y="6"/>
                    <a:pt x="19" y="7"/>
                  </a:cubicBezTo>
                  <a:cubicBezTo>
                    <a:pt x="21" y="7"/>
                    <a:pt x="23" y="5"/>
                    <a:pt x="23" y="5"/>
                  </a:cubicBezTo>
                  <a:cubicBezTo>
                    <a:pt x="23" y="5"/>
                    <a:pt x="23" y="5"/>
                    <a:pt x="19" y="5"/>
                  </a:cubicBezTo>
                  <a:cubicBezTo>
                    <a:pt x="15" y="4"/>
                    <a:pt x="15" y="0"/>
                    <a:pt x="11" y="1"/>
                  </a:cubicBezTo>
                  <a:cubicBezTo>
                    <a:pt x="8" y="3"/>
                    <a:pt x="6" y="3"/>
                    <a:pt x="1" y="3"/>
                  </a:cubicBezTo>
                  <a:cubicBezTo>
                    <a:pt x="1" y="4"/>
                    <a:pt x="0" y="6"/>
                    <a:pt x="0" y="8"/>
                  </a:cubicBezTo>
                  <a:cubicBezTo>
                    <a:pt x="1" y="8"/>
                    <a:pt x="2" y="7"/>
                    <a:pt x="3" y="7"/>
                  </a:cubicBezTo>
                  <a:cubicBezTo>
                    <a:pt x="5" y="7"/>
                    <a:pt x="10" y="6"/>
                    <a:pt x="12" y="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1" name="Freeform 60">
              <a:extLst>
                <a:ext uri="{FF2B5EF4-FFF2-40B4-BE49-F238E27FC236}">
                  <a16:creationId xmlns:a16="http://schemas.microsoft.com/office/drawing/2014/main" id="{A62E116C-E1D9-2C43-B439-8AE2856D0C54}"/>
                </a:ext>
              </a:extLst>
            </p:cNvPr>
            <p:cNvSpPr>
              <a:spLocks/>
            </p:cNvSpPr>
            <p:nvPr/>
          </p:nvSpPr>
          <p:spPr bwMode="auto">
            <a:xfrm>
              <a:off x="7948284" y="5521663"/>
              <a:ext cx="252109" cy="194485"/>
            </a:xfrm>
            <a:custGeom>
              <a:avLst/>
              <a:gdLst>
                <a:gd name="T0" fmla="*/ 11 w 48"/>
                <a:gd name="T1" fmla="*/ 36 h 37"/>
                <a:gd name="T2" fmla="*/ 16 w 48"/>
                <a:gd name="T3" fmla="*/ 34 h 37"/>
                <a:gd name="T4" fmla="*/ 27 w 48"/>
                <a:gd name="T5" fmla="*/ 33 h 37"/>
                <a:gd name="T6" fmla="*/ 29 w 48"/>
                <a:gd name="T7" fmla="*/ 34 h 37"/>
                <a:gd name="T8" fmla="*/ 29 w 48"/>
                <a:gd name="T9" fmla="*/ 33 h 37"/>
                <a:gd name="T10" fmla="*/ 35 w 48"/>
                <a:gd name="T11" fmla="*/ 35 h 37"/>
                <a:gd name="T12" fmla="*/ 47 w 48"/>
                <a:gd name="T13" fmla="*/ 36 h 37"/>
                <a:gd name="T14" fmla="*/ 48 w 48"/>
                <a:gd name="T15" fmla="*/ 36 h 37"/>
                <a:gd name="T16" fmla="*/ 48 w 48"/>
                <a:gd name="T17" fmla="*/ 30 h 37"/>
                <a:gd name="T18" fmla="*/ 43 w 48"/>
                <a:gd name="T19" fmla="*/ 25 h 37"/>
                <a:gd name="T20" fmla="*/ 42 w 48"/>
                <a:gd name="T21" fmla="*/ 20 h 37"/>
                <a:gd name="T22" fmla="*/ 41 w 48"/>
                <a:gd name="T23" fmla="*/ 18 h 37"/>
                <a:gd name="T24" fmla="*/ 36 w 48"/>
                <a:gd name="T25" fmla="*/ 12 h 37"/>
                <a:gd name="T26" fmla="*/ 31 w 48"/>
                <a:gd name="T27" fmla="*/ 5 h 37"/>
                <a:gd name="T28" fmla="*/ 28 w 48"/>
                <a:gd name="T29" fmla="*/ 5 h 37"/>
                <a:gd name="T30" fmla="*/ 23 w 48"/>
                <a:gd name="T31" fmla="*/ 1 h 37"/>
                <a:gd name="T32" fmla="*/ 17 w 48"/>
                <a:gd name="T33" fmla="*/ 2 h 37"/>
                <a:gd name="T34" fmla="*/ 10 w 48"/>
                <a:gd name="T35" fmla="*/ 2 h 37"/>
                <a:gd name="T36" fmla="*/ 5 w 48"/>
                <a:gd name="T37" fmla="*/ 6 h 37"/>
                <a:gd name="T38" fmla="*/ 5 w 48"/>
                <a:gd name="T39" fmla="*/ 6 h 37"/>
                <a:gd name="T40" fmla="*/ 3 w 48"/>
                <a:gd name="T41" fmla="*/ 12 h 37"/>
                <a:gd name="T42" fmla="*/ 6 w 48"/>
                <a:gd name="T43" fmla="*/ 24 h 37"/>
                <a:gd name="T44" fmla="*/ 6 w 48"/>
                <a:gd name="T45" fmla="*/ 25 h 37"/>
                <a:gd name="T46" fmla="*/ 16 w 48"/>
                <a:gd name="T47" fmla="*/ 23 h 37"/>
                <a:gd name="T48" fmla="*/ 24 w 48"/>
                <a:gd name="T49" fmla="*/ 27 h 37"/>
                <a:gd name="T50" fmla="*/ 28 w 48"/>
                <a:gd name="T51" fmla="*/ 27 h 37"/>
                <a:gd name="T52" fmla="*/ 24 w 48"/>
                <a:gd name="T53" fmla="*/ 29 h 37"/>
                <a:gd name="T54" fmla="*/ 17 w 48"/>
                <a:gd name="T55" fmla="*/ 27 h 37"/>
                <a:gd name="T56" fmla="*/ 8 w 48"/>
                <a:gd name="T57" fmla="*/ 29 h 37"/>
                <a:gd name="T58" fmla="*/ 5 w 48"/>
                <a:gd name="T59" fmla="*/ 30 h 37"/>
                <a:gd name="T60" fmla="*/ 6 w 48"/>
                <a:gd name="T61" fmla="*/ 34 h 37"/>
                <a:gd name="T62" fmla="*/ 7 w 48"/>
                <a:gd name="T63" fmla="*/ 35 h 37"/>
                <a:gd name="T64" fmla="*/ 11 w 48"/>
                <a:gd name="T65"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7">
                  <a:moveTo>
                    <a:pt x="11" y="36"/>
                  </a:moveTo>
                  <a:cubicBezTo>
                    <a:pt x="13" y="36"/>
                    <a:pt x="16" y="34"/>
                    <a:pt x="16" y="34"/>
                  </a:cubicBezTo>
                  <a:cubicBezTo>
                    <a:pt x="16" y="34"/>
                    <a:pt x="26" y="33"/>
                    <a:pt x="27" y="33"/>
                  </a:cubicBezTo>
                  <a:cubicBezTo>
                    <a:pt x="28" y="33"/>
                    <a:pt x="29" y="33"/>
                    <a:pt x="29" y="34"/>
                  </a:cubicBezTo>
                  <a:cubicBezTo>
                    <a:pt x="29" y="33"/>
                    <a:pt x="29" y="33"/>
                    <a:pt x="29" y="33"/>
                  </a:cubicBezTo>
                  <a:cubicBezTo>
                    <a:pt x="29" y="33"/>
                    <a:pt x="35" y="34"/>
                    <a:pt x="35" y="35"/>
                  </a:cubicBezTo>
                  <a:cubicBezTo>
                    <a:pt x="35" y="36"/>
                    <a:pt x="43" y="37"/>
                    <a:pt x="47" y="36"/>
                  </a:cubicBezTo>
                  <a:cubicBezTo>
                    <a:pt x="47" y="36"/>
                    <a:pt x="47" y="36"/>
                    <a:pt x="48" y="36"/>
                  </a:cubicBezTo>
                  <a:cubicBezTo>
                    <a:pt x="48" y="34"/>
                    <a:pt x="48" y="31"/>
                    <a:pt x="48" y="30"/>
                  </a:cubicBezTo>
                  <a:cubicBezTo>
                    <a:pt x="47" y="29"/>
                    <a:pt x="45" y="27"/>
                    <a:pt x="43" y="25"/>
                  </a:cubicBezTo>
                  <a:cubicBezTo>
                    <a:pt x="42" y="24"/>
                    <a:pt x="42" y="20"/>
                    <a:pt x="42" y="20"/>
                  </a:cubicBezTo>
                  <a:cubicBezTo>
                    <a:pt x="41" y="18"/>
                    <a:pt x="41" y="18"/>
                    <a:pt x="41" y="18"/>
                  </a:cubicBezTo>
                  <a:cubicBezTo>
                    <a:pt x="41" y="18"/>
                    <a:pt x="40" y="13"/>
                    <a:pt x="36" y="12"/>
                  </a:cubicBezTo>
                  <a:cubicBezTo>
                    <a:pt x="33" y="11"/>
                    <a:pt x="31" y="5"/>
                    <a:pt x="31" y="5"/>
                  </a:cubicBezTo>
                  <a:cubicBezTo>
                    <a:pt x="28" y="5"/>
                    <a:pt x="28" y="5"/>
                    <a:pt x="28" y="5"/>
                  </a:cubicBezTo>
                  <a:cubicBezTo>
                    <a:pt x="28" y="5"/>
                    <a:pt x="25" y="2"/>
                    <a:pt x="23" y="1"/>
                  </a:cubicBezTo>
                  <a:cubicBezTo>
                    <a:pt x="21" y="0"/>
                    <a:pt x="17" y="2"/>
                    <a:pt x="17" y="2"/>
                  </a:cubicBezTo>
                  <a:cubicBezTo>
                    <a:pt x="17" y="2"/>
                    <a:pt x="12" y="2"/>
                    <a:pt x="10" y="2"/>
                  </a:cubicBezTo>
                  <a:cubicBezTo>
                    <a:pt x="7" y="1"/>
                    <a:pt x="7" y="5"/>
                    <a:pt x="5" y="6"/>
                  </a:cubicBezTo>
                  <a:cubicBezTo>
                    <a:pt x="5" y="6"/>
                    <a:pt x="5" y="6"/>
                    <a:pt x="5" y="6"/>
                  </a:cubicBezTo>
                  <a:cubicBezTo>
                    <a:pt x="4" y="8"/>
                    <a:pt x="4" y="10"/>
                    <a:pt x="3" y="12"/>
                  </a:cubicBezTo>
                  <a:cubicBezTo>
                    <a:pt x="0" y="16"/>
                    <a:pt x="4" y="22"/>
                    <a:pt x="6" y="24"/>
                  </a:cubicBezTo>
                  <a:cubicBezTo>
                    <a:pt x="6" y="24"/>
                    <a:pt x="6" y="24"/>
                    <a:pt x="6" y="25"/>
                  </a:cubicBezTo>
                  <a:cubicBezTo>
                    <a:pt x="11" y="25"/>
                    <a:pt x="13" y="25"/>
                    <a:pt x="16" y="23"/>
                  </a:cubicBezTo>
                  <a:cubicBezTo>
                    <a:pt x="20" y="22"/>
                    <a:pt x="20" y="26"/>
                    <a:pt x="24" y="27"/>
                  </a:cubicBezTo>
                  <a:cubicBezTo>
                    <a:pt x="28" y="27"/>
                    <a:pt x="28" y="27"/>
                    <a:pt x="28" y="27"/>
                  </a:cubicBezTo>
                  <a:cubicBezTo>
                    <a:pt x="28" y="27"/>
                    <a:pt x="26" y="29"/>
                    <a:pt x="24" y="29"/>
                  </a:cubicBezTo>
                  <a:cubicBezTo>
                    <a:pt x="21" y="28"/>
                    <a:pt x="18" y="25"/>
                    <a:pt x="17" y="27"/>
                  </a:cubicBezTo>
                  <a:cubicBezTo>
                    <a:pt x="15" y="28"/>
                    <a:pt x="10" y="29"/>
                    <a:pt x="8" y="29"/>
                  </a:cubicBezTo>
                  <a:cubicBezTo>
                    <a:pt x="7" y="29"/>
                    <a:pt x="6" y="30"/>
                    <a:pt x="5" y="30"/>
                  </a:cubicBezTo>
                  <a:cubicBezTo>
                    <a:pt x="5" y="31"/>
                    <a:pt x="5" y="33"/>
                    <a:pt x="6" y="34"/>
                  </a:cubicBezTo>
                  <a:cubicBezTo>
                    <a:pt x="6" y="34"/>
                    <a:pt x="7" y="34"/>
                    <a:pt x="7" y="35"/>
                  </a:cubicBezTo>
                  <a:cubicBezTo>
                    <a:pt x="11" y="34"/>
                    <a:pt x="10" y="36"/>
                    <a:pt x="11" y="3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2" name="Freeform 61">
              <a:extLst>
                <a:ext uri="{FF2B5EF4-FFF2-40B4-BE49-F238E27FC236}">
                  <a16:creationId xmlns:a16="http://schemas.microsoft.com/office/drawing/2014/main" id="{C0D46B88-8488-674E-82C4-875F12531F8A}"/>
                </a:ext>
              </a:extLst>
            </p:cNvPr>
            <p:cNvSpPr>
              <a:spLocks/>
            </p:cNvSpPr>
            <p:nvPr/>
          </p:nvSpPr>
          <p:spPr bwMode="auto">
            <a:xfrm>
              <a:off x="7984300" y="5694537"/>
              <a:ext cx="115250" cy="69631"/>
            </a:xfrm>
            <a:custGeom>
              <a:avLst/>
              <a:gdLst>
                <a:gd name="T0" fmla="*/ 12 w 22"/>
                <a:gd name="T1" fmla="*/ 12 h 13"/>
                <a:gd name="T2" fmla="*/ 18 w 22"/>
                <a:gd name="T3" fmla="*/ 9 h 13"/>
                <a:gd name="T4" fmla="*/ 21 w 22"/>
                <a:gd name="T5" fmla="*/ 7 h 13"/>
                <a:gd name="T6" fmla="*/ 21 w 22"/>
                <a:gd name="T7" fmla="*/ 4 h 13"/>
                <a:gd name="T8" fmla="*/ 22 w 22"/>
                <a:gd name="T9" fmla="*/ 1 h 13"/>
                <a:gd name="T10" fmla="*/ 20 w 22"/>
                <a:gd name="T11" fmla="*/ 0 h 13"/>
                <a:gd name="T12" fmla="*/ 9 w 22"/>
                <a:gd name="T13" fmla="*/ 1 h 13"/>
                <a:gd name="T14" fmla="*/ 4 w 22"/>
                <a:gd name="T15" fmla="*/ 3 h 13"/>
                <a:gd name="T16" fmla="*/ 0 w 22"/>
                <a:gd name="T17" fmla="*/ 2 h 13"/>
                <a:gd name="T18" fmla="*/ 6 w 22"/>
                <a:gd name="T19" fmla="*/ 7 h 13"/>
                <a:gd name="T20" fmla="*/ 10 w 22"/>
                <a:gd name="T21" fmla="*/ 13 h 13"/>
                <a:gd name="T22" fmla="*/ 11 w 22"/>
                <a:gd name="T23" fmla="*/ 13 h 13"/>
                <a:gd name="T24" fmla="*/ 12 w 22"/>
                <a:gd name="T2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3">
                  <a:moveTo>
                    <a:pt x="12" y="12"/>
                  </a:moveTo>
                  <a:cubicBezTo>
                    <a:pt x="13" y="11"/>
                    <a:pt x="17" y="8"/>
                    <a:pt x="18" y="9"/>
                  </a:cubicBezTo>
                  <a:cubicBezTo>
                    <a:pt x="19" y="9"/>
                    <a:pt x="21" y="8"/>
                    <a:pt x="21" y="7"/>
                  </a:cubicBezTo>
                  <a:cubicBezTo>
                    <a:pt x="21" y="7"/>
                    <a:pt x="19" y="4"/>
                    <a:pt x="21" y="4"/>
                  </a:cubicBezTo>
                  <a:cubicBezTo>
                    <a:pt x="22" y="3"/>
                    <a:pt x="22" y="2"/>
                    <a:pt x="22" y="1"/>
                  </a:cubicBezTo>
                  <a:cubicBezTo>
                    <a:pt x="22" y="0"/>
                    <a:pt x="21" y="0"/>
                    <a:pt x="20" y="0"/>
                  </a:cubicBezTo>
                  <a:cubicBezTo>
                    <a:pt x="19" y="0"/>
                    <a:pt x="9" y="1"/>
                    <a:pt x="9" y="1"/>
                  </a:cubicBezTo>
                  <a:cubicBezTo>
                    <a:pt x="9" y="1"/>
                    <a:pt x="6" y="3"/>
                    <a:pt x="4" y="3"/>
                  </a:cubicBezTo>
                  <a:cubicBezTo>
                    <a:pt x="3" y="3"/>
                    <a:pt x="4" y="1"/>
                    <a:pt x="0" y="2"/>
                  </a:cubicBezTo>
                  <a:cubicBezTo>
                    <a:pt x="2" y="4"/>
                    <a:pt x="2" y="5"/>
                    <a:pt x="6" y="7"/>
                  </a:cubicBezTo>
                  <a:cubicBezTo>
                    <a:pt x="11" y="8"/>
                    <a:pt x="6" y="10"/>
                    <a:pt x="10" y="13"/>
                  </a:cubicBezTo>
                  <a:cubicBezTo>
                    <a:pt x="10" y="13"/>
                    <a:pt x="10" y="13"/>
                    <a:pt x="11" y="13"/>
                  </a:cubicBezTo>
                  <a:cubicBezTo>
                    <a:pt x="11" y="13"/>
                    <a:pt x="11" y="13"/>
                    <a:pt x="12" y="1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3" name="Freeform 62">
              <a:extLst>
                <a:ext uri="{FF2B5EF4-FFF2-40B4-BE49-F238E27FC236}">
                  <a16:creationId xmlns:a16="http://schemas.microsoft.com/office/drawing/2014/main" id="{89101DE9-222D-664B-B0E9-1BFF1F31CB5C}"/>
                </a:ext>
              </a:extLst>
            </p:cNvPr>
            <p:cNvSpPr>
              <a:spLocks/>
            </p:cNvSpPr>
            <p:nvPr/>
          </p:nvSpPr>
          <p:spPr bwMode="auto">
            <a:xfrm>
              <a:off x="9290464" y="5756964"/>
              <a:ext cx="521025" cy="369760"/>
            </a:xfrm>
            <a:custGeom>
              <a:avLst/>
              <a:gdLst>
                <a:gd name="T0" fmla="*/ 91 w 99"/>
                <a:gd name="T1" fmla="*/ 40 h 70"/>
                <a:gd name="T2" fmla="*/ 88 w 99"/>
                <a:gd name="T3" fmla="*/ 34 h 70"/>
                <a:gd name="T4" fmla="*/ 83 w 99"/>
                <a:gd name="T5" fmla="*/ 30 h 70"/>
                <a:gd name="T6" fmla="*/ 80 w 99"/>
                <a:gd name="T7" fmla="*/ 25 h 70"/>
                <a:gd name="T8" fmla="*/ 73 w 99"/>
                <a:gd name="T9" fmla="*/ 22 h 70"/>
                <a:gd name="T10" fmla="*/ 72 w 99"/>
                <a:gd name="T11" fmla="*/ 19 h 70"/>
                <a:gd name="T12" fmla="*/ 69 w 99"/>
                <a:gd name="T13" fmla="*/ 19 h 70"/>
                <a:gd name="T14" fmla="*/ 70 w 99"/>
                <a:gd name="T15" fmla="*/ 16 h 70"/>
                <a:gd name="T16" fmla="*/ 69 w 99"/>
                <a:gd name="T17" fmla="*/ 9 h 70"/>
                <a:gd name="T18" fmla="*/ 64 w 99"/>
                <a:gd name="T19" fmla="*/ 1 h 70"/>
                <a:gd name="T20" fmla="*/ 62 w 99"/>
                <a:gd name="T21" fmla="*/ 1 h 70"/>
                <a:gd name="T22" fmla="*/ 56 w 99"/>
                <a:gd name="T23" fmla="*/ 4 h 70"/>
                <a:gd name="T24" fmla="*/ 54 w 99"/>
                <a:gd name="T25" fmla="*/ 7 h 70"/>
                <a:gd name="T26" fmla="*/ 46 w 99"/>
                <a:gd name="T27" fmla="*/ 15 h 70"/>
                <a:gd name="T28" fmla="*/ 35 w 99"/>
                <a:gd name="T29" fmla="*/ 18 h 70"/>
                <a:gd name="T30" fmla="*/ 34 w 99"/>
                <a:gd name="T31" fmla="*/ 22 h 70"/>
                <a:gd name="T32" fmla="*/ 27 w 99"/>
                <a:gd name="T33" fmla="*/ 26 h 70"/>
                <a:gd name="T34" fmla="*/ 18 w 99"/>
                <a:gd name="T35" fmla="*/ 28 h 70"/>
                <a:gd name="T36" fmla="*/ 13 w 99"/>
                <a:gd name="T37" fmla="*/ 28 h 70"/>
                <a:gd name="T38" fmla="*/ 9 w 99"/>
                <a:gd name="T39" fmla="*/ 30 h 70"/>
                <a:gd name="T40" fmla="*/ 8 w 99"/>
                <a:gd name="T41" fmla="*/ 30 h 70"/>
                <a:gd name="T42" fmla="*/ 4 w 99"/>
                <a:gd name="T43" fmla="*/ 35 h 70"/>
                <a:gd name="T44" fmla="*/ 0 w 99"/>
                <a:gd name="T45" fmla="*/ 43 h 70"/>
                <a:gd name="T46" fmla="*/ 1 w 99"/>
                <a:gd name="T47" fmla="*/ 49 h 70"/>
                <a:gd name="T48" fmla="*/ 3 w 99"/>
                <a:gd name="T49" fmla="*/ 56 h 70"/>
                <a:gd name="T50" fmla="*/ 4 w 99"/>
                <a:gd name="T51" fmla="*/ 60 h 70"/>
                <a:gd name="T52" fmla="*/ 6 w 99"/>
                <a:gd name="T53" fmla="*/ 63 h 70"/>
                <a:gd name="T54" fmla="*/ 11 w 99"/>
                <a:gd name="T55" fmla="*/ 68 h 70"/>
                <a:gd name="T56" fmla="*/ 13 w 99"/>
                <a:gd name="T57" fmla="*/ 70 h 70"/>
                <a:gd name="T58" fmla="*/ 13 w 99"/>
                <a:gd name="T59" fmla="*/ 69 h 70"/>
                <a:gd name="T60" fmla="*/ 15 w 99"/>
                <a:gd name="T61" fmla="*/ 63 h 70"/>
                <a:gd name="T62" fmla="*/ 19 w 99"/>
                <a:gd name="T63" fmla="*/ 62 h 70"/>
                <a:gd name="T64" fmla="*/ 23 w 99"/>
                <a:gd name="T65" fmla="*/ 61 h 70"/>
                <a:gd name="T66" fmla="*/ 30 w 99"/>
                <a:gd name="T67" fmla="*/ 62 h 70"/>
                <a:gd name="T68" fmla="*/ 30 w 99"/>
                <a:gd name="T69" fmla="*/ 56 h 70"/>
                <a:gd name="T70" fmla="*/ 38 w 99"/>
                <a:gd name="T71" fmla="*/ 50 h 70"/>
                <a:gd name="T72" fmla="*/ 45 w 99"/>
                <a:gd name="T73" fmla="*/ 54 h 70"/>
                <a:gd name="T74" fmla="*/ 60 w 99"/>
                <a:gd name="T75" fmla="*/ 57 h 70"/>
                <a:gd name="T76" fmla="*/ 62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8"/>
                    <a:pt x="91" y="37"/>
                    <a:pt x="88" y="34"/>
                  </a:cubicBezTo>
                  <a:cubicBezTo>
                    <a:pt x="85" y="32"/>
                    <a:pt x="83" y="31"/>
                    <a:pt x="83" y="30"/>
                  </a:cubicBezTo>
                  <a:cubicBezTo>
                    <a:pt x="83" y="28"/>
                    <a:pt x="82" y="28"/>
                    <a:pt x="80" y="25"/>
                  </a:cubicBezTo>
                  <a:cubicBezTo>
                    <a:pt x="77" y="22"/>
                    <a:pt x="73" y="22"/>
                    <a:pt x="73" y="22"/>
                  </a:cubicBezTo>
                  <a:cubicBezTo>
                    <a:pt x="72" y="19"/>
                    <a:pt x="72" y="19"/>
                    <a:pt x="72" y="19"/>
                  </a:cubicBezTo>
                  <a:cubicBezTo>
                    <a:pt x="69" y="19"/>
                    <a:pt x="69" y="19"/>
                    <a:pt x="69" y="19"/>
                  </a:cubicBezTo>
                  <a:cubicBezTo>
                    <a:pt x="69" y="19"/>
                    <a:pt x="67" y="17"/>
                    <a:pt x="70" y="16"/>
                  </a:cubicBezTo>
                  <a:cubicBezTo>
                    <a:pt x="73" y="14"/>
                    <a:pt x="70" y="10"/>
                    <a:pt x="69" y="9"/>
                  </a:cubicBezTo>
                  <a:cubicBezTo>
                    <a:pt x="69" y="8"/>
                    <a:pt x="65" y="2"/>
                    <a:pt x="64" y="1"/>
                  </a:cubicBezTo>
                  <a:cubicBezTo>
                    <a:pt x="63" y="1"/>
                    <a:pt x="63" y="1"/>
                    <a:pt x="62" y="1"/>
                  </a:cubicBezTo>
                  <a:cubicBezTo>
                    <a:pt x="61" y="0"/>
                    <a:pt x="57" y="2"/>
                    <a:pt x="56" y="4"/>
                  </a:cubicBezTo>
                  <a:cubicBezTo>
                    <a:pt x="54" y="5"/>
                    <a:pt x="55" y="6"/>
                    <a:pt x="54" y="7"/>
                  </a:cubicBezTo>
                  <a:cubicBezTo>
                    <a:pt x="53" y="9"/>
                    <a:pt x="49" y="12"/>
                    <a:pt x="46" y="15"/>
                  </a:cubicBezTo>
                  <a:cubicBezTo>
                    <a:pt x="43" y="19"/>
                    <a:pt x="37" y="17"/>
                    <a:pt x="35" y="18"/>
                  </a:cubicBezTo>
                  <a:cubicBezTo>
                    <a:pt x="33" y="19"/>
                    <a:pt x="36" y="21"/>
                    <a:pt x="34" y="22"/>
                  </a:cubicBezTo>
                  <a:cubicBezTo>
                    <a:pt x="33" y="23"/>
                    <a:pt x="28" y="25"/>
                    <a:pt x="27" y="26"/>
                  </a:cubicBezTo>
                  <a:cubicBezTo>
                    <a:pt x="26" y="27"/>
                    <a:pt x="20" y="26"/>
                    <a:pt x="18" y="28"/>
                  </a:cubicBezTo>
                  <a:cubicBezTo>
                    <a:pt x="17" y="31"/>
                    <a:pt x="15" y="26"/>
                    <a:pt x="13" y="28"/>
                  </a:cubicBezTo>
                  <a:cubicBezTo>
                    <a:pt x="11" y="31"/>
                    <a:pt x="9" y="31"/>
                    <a:pt x="9" y="30"/>
                  </a:cubicBezTo>
                  <a:cubicBezTo>
                    <a:pt x="8" y="30"/>
                    <a:pt x="8" y="30"/>
                    <a:pt x="8" y="30"/>
                  </a:cubicBezTo>
                  <a:cubicBezTo>
                    <a:pt x="6" y="31"/>
                    <a:pt x="4" y="33"/>
                    <a:pt x="4" y="35"/>
                  </a:cubicBezTo>
                  <a:cubicBezTo>
                    <a:pt x="3" y="38"/>
                    <a:pt x="0" y="41"/>
                    <a:pt x="0" y="43"/>
                  </a:cubicBezTo>
                  <a:cubicBezTo>
                    <a:pt x="0" y="44"/>
                    <a:pt x="1" y="46"/>
                    <a:pt x="1" y="49"/>
                  </a:cubicBezTo>
                  <a:cubicBezTo>
                    <a:pt x="1" y="52"/>
                    <a:pt x="2" y="53"/>
                    <a:pt x="3" y="56"/>
                  </a:cubicBezTo>
                  <a:cubicBezTo>
                    <a:pt x="5" y="58"/>
                    <a:pt x="4" y="60"/>
                    <a:pt x="4" y="60"/>
                  </a:cubicBezTo>
                  <a:cubicBezTo>
                    <a:pt x="4" y="60"/>
                    <a:pt x="5" y="61"/>
                    <a:pt x="6" y="63"/>
                  </a:cubicBezTo>
                  <a:cubicBezTo>
                    <a:pt x="8" y="65"/>
                    <a:pt x="11" y="67"/>
                    <a:pt x="11" y="68"/>
                  </a:cubicBezTo>
                  <a:cubicBezTo>
                    <a:pt x="12" y="69"/>
                    <a:pt x="12" y="69"/>
                    <a:pt x="13" y="70"/>
                  </a:cubicBezTo>
                  <a:cubicBezTo>
                    <a:pt x="13" y="69"/>
                    <a:pt x="13" y="69"/>
                    <a:pt x="13" y="69"/>
                  </a:cubicBezTo>
                  <a:cubicBezTo>
                    <a:pt x="15" y="66"/>
                    <a:pt x="15" y="63"/>
                    <a:pt x="15" y="63"/>
                  </a:cubicBezTo>
                  <a:cubicBezTo>
                    <a:pt x="19" y="62"/>
                    <a:pt x="19" y="62"/>
                    <a:pt x="19" y="62"/>
                  </a:cubicBezTo>
                  <a:cubicBezTo>
                    <a:pt x="23" y="61"/>
                    <a:pt x="23" y="61"/>
                    <a:pt x="23" y="61"/>
                  </a:cubicBezTo>
                  <a:cubicBezTo>
                    <a:pt x="30" y="62"/>
                    <a:pt x="30" y="62"/>
                    <a:pt x="30" y="62"/>
                  </a:cubicBezTo>
                  <a:cubicBezTo>
                    <a:pt x="30" y="56"/>
                    <a:pt x="30" y="56"/>
                    <a:pt x="30" y="56"/>
                  </a:cubicBezTo>
                  <a:cubicBezTo>
                    <a:pt x="30" y="56"/>
                    <a:pt x="35" y="50"/>
                    <a:pt x="38" y="50"/>
                  </a:cubicBezTo>
                  <a:cubicBezTo>
                    <a:pt x="42" y="50"/>
                    <a:pt x="45" y="54"/>
                    <a:pt x="45" y="54"/>
                  </a:cubicBezTo>
                  <a:cubicBezTo>
                    <a:pt x="60" y="57"/>
                    <a:pt x="60" y="57"/>
                    <a:pt x="60" y="57"/>
                  </a:cubicBezTo>
                  <a:cubicBezTo>
                    <a:pt x="60" y="57"/>
                    <a:pt x="61" y="53"/>
                    <a:pt x="62" y="52"/>
                  </a:cubicBezTo>
                  <a:cubicBezTo>
                    <a:pt x="64" y="51"/>
                    <a:pt x="67" y="53"/>
                    <a:pt x="69" y="52"/>
                  </a:cubicBezTo>
                  <a:cubicBezTo>
                    <a:pt x="71" y="51"/>
                    <a:pt x="74" y="50"/>
                    <a:pt x="77" y="50"/>
                  </a:cubicBezTo>
                  <a:cubicBezTo>
                    <a:pt x="81" y="50"/>
                    <a:pt x="82" y="51"/>
                    <a:pt x="84" y="49"/>
                  </a:cubicBezTo>
                  <a:cubicBezTo>
                    <a:pt x="85" y="46"/>
                    <a:pt x="93" y="50"/>
                    <a:pt x="93" y="50"/>
                  </a:cubicBezTo>
                  <a:cubicBezTo>
                    <a:pt x="99" y="49"/>
                    <a:pt x="99" y="49"/>
                    <a:pt x="99" y="49"/>
                  </a:cubicBezTo>
                  <a:cubicBezTo>
                    <a:pt x="97" y="44"/>
                    <a:pt x="97" y="44"/>
                    <a:pt x="97" y="44"/>
                  </a:cubicBezTo>
                  <a:cubicBezTo>
                    <a:pt x="97" y="44"/>
                    <a:pt x="91" y="41"/>
                    <a:pt x="91" y="4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4" name="Freeform 63">
              <a:extLst>
                <a:ext uri="{FF2B5EF4-FFF2-40B4-BE49-F238E27FC236}">
                  <a16:creationId xmlns:a16="http://schemas.microsoft.com/office/drawing/2014/main" id="{5C7CAF9D-EBB2-0245-B881-981853E830E6}"/>
                </a:ext>
              </a:extLst>
            </p:cNvPr>
            <p:cNvSpPr>
              <a:spLocks/>
            </p:cNvSpPr>
            <p:nvPr/>
          </p:nvSpPr>
          <p:spPr bwMode="auto">
            <a:xfrm>
              <a:off x="8798251" y="5636912"/>
              <a:ext cx="504217" cy="420182"/>
            </a:xfrm>
            <a:custGeom>
              <a:avLst/>
              <a:gdLst>
                <a:gd name="T0" fmla="*/ 59 w 96"/>
                <a:gd name="T1" fmla="*/ 58 h 80"/>
                <a:gd name="T2" fmla="*/ 64 w 96"/>
                <a:gd name="T3" fmla="*/ 57 h 80"/>
                <a:gd name="T4" fmla="*/ 69 w 96"/>
                <a:gd name="T5" fmla="*/ 61 h 80"/>
                <a:gd name="T6" fmla="*/ 73 w 96"/>
                <a:gd name="T7" fmla="*/ 58 h 80"/>
                <a:gd name="T8" fmla="*/ 78 w 96"/>
                <a:gd name="T9" fmla="*/ 46 h 80"/>
                <a:gd name="T10" fmla="*/ 82 w 96"/>
                <a:gd name="T11" fmla="*/ 41 h 80"/>
                <a:gd name="T12" fmla="*/ 83 w 96"/>
                <a:gd name="T13" fmla="*/ 36 h 80"/>
                <a:gd name="T14" fmla="*/ 85 w 96"/>
                <a:gd name="T15" fmla="*/ 31 h 80"/>
                <a:gd name="T16" fmla="*/ 90 w 96"/>
                <a:gd name="T17" fmla="*/ 22 h 80"/>
                <a:gd name="T18" fmla="*/ 95 w 96"/>
                <a:gd name="T19" fmla="*/ 20 h 80"/>
                <a:gd name="T20" fmla="*/ 94 w 96"/>
                <a:gd name="T21" fmla="*/ 15 h 80"/>
                <a:gd name="T22" fmla="*/ 91 w 96"/>
                <a:gd name="T23" fmla="*/ 12 h 80"/>
                <a:gd name="T24" fmla="*/ 91 w 96"/>
                <a:gd name="T25" fmla="*/ 7 h 80"/>
                <a:gd name="T26" fmla="*/ 88 w 96"/>
                <a:gd name="T27" fmla="*/ 4 h 80"/>
                <a:gd name="T28" fmla="*/ 85 w 96"/>
                <a:gd name="T29" fmla="*/ 2 h 80"/>
                <a:gd name="T30" fmla="*/ 80 w 96"/>
                <a:gd name="T31" fmla="*/ 7 h 80"/>
                <a:gd name="T32" fmla="*/ 73 w 96"/>
                <a:gd name="T33" fmla="*/ 6 h 80"/>
                <a:gd name="T34" fmla="*/ 63 w 96"/>
                <a:gd name="T35" fmla="*/ 6 h 80"/>
                <a:gd name="T36" fmla="*/ 57 w 96"/>
                <a:gd name="T37" fmla="*/ 9 h 80"/>
                <a:gd name="T38" fmla="*/ 49 w 96"/>
                <a:gd name="T39" fmla="*/ 9 h 80"/>
                <a:gd name="T40" fmla="*/ 43 w 96"/>
                <a:gd name="T41" fmla="*/ 6 h 80"/>
                <a:gd name="T42" fmla="*/ 36 w 96"/>
                <a:gd name="T43" fmla="*/ 8 h 80"/>
                <a:gd name="T44" fmla="*/ 32 w 96"/>
                <a:gd name="T45" fmla="*/ 4 h 80"/>
                <a:gd name="T46" fmla="*/ 25 w 96"/>
                <a:gd name="T47" fmla="*/ 2 h 80"/>
                <a:gd name="T48" fmla="*/ 20 w 96"/>
                <a:gd name="T49" fmla="*/ 3 h 80"/>
                <a:gd name="T50" fmla="*/ 13 w 96"/>
                <a:gd name="T51" fmla="*/ 3 h 80"/>
                <a:gd name="T52" fmla="*/ 11 w 96"/>
                <a:gd name="T53" fmla="*/ 10 h 80"/>
                <a:gd name="T54" fmla="*/ 8 w 96"/>
                <a:gd name="T55" fmla="*/ 16 h 80"/>
                <a:gd name="T56" fmla="*/ 7 w 96"/>
                <a:gd name="T57" fmla="*/ 17 h 80"/>
                <a:gd name="T58" fmla="*/ 8 w 96"/>
                <a:gd name="T59" fmla="*/ 23 h 80"/>
                <a:gd name="T60" fmla="*/ 7 w 96"/>
                <a:gd name="T61" fmla="*/ 34 h 80"/>
                <a:gd name="T62" fmla="*/ 4 w 96"/>
                <a:gd name="T63" fmla="*/ 39 h 80"/>
                <a:gd name="T64" fmla="*/ 0 w 96"/>
                <a:gd name="T65" fmla="*/ 45 h 80"/>
                <a:gd name="T66" fmla="*/ 1 w 96"/>
                <a:gd name="T67" fmla="*/ 54 h 80"/>
                <a:gd name="T68" fmla="*/ 3 w 96"/>
                <a:gd name="T69" fmla="*/ 60 h 80"/>
                <a:gd name="T70" fmla="*/ 3 w 96"/>
                <a:gd name="T71" fmla="*/ 60 h 80"/>
                <a:gd name="T72" fmla="*/ 15 w 96"/>
                <a:gd name="T73" fmla="*/ 63 h 80"/>
                <a:gd name="T74" fmla="*/ 23 w 96"/>
                <a:gd name="T75" fmla="*/ 72 h 80"/>
                <a:gd name="T76" fmla="*/ 27 w 96"/>
                <a:gd name="T77" fmla="*/ 79 h 80"/>
                <a:gd name="T78" fmla="*/ 35 w 96"/>
                <a:gd name="T79" fmla="*/ 77 h 80"/>
                <a:gd name="T80" fmla="*/ 46 w 96"/>
                <a:gd name="T81" fmla="*/ 76 h 80"/>
                <a:gd name="T82" fmla="*/ 47 w 96"/>
                <a:gd name="T83" fmla="*/ 76 h 80"/>
                <a:gd name="T84" fmla="*/ 50 w 96"/>
                <a:gd name="T85" fmla="*/ 67 h 80"/>
                <a:gd name="T86" fmla="*/ 59 w 96"/>
                <a:gd name="T8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0">
                  <a:moveTo>
                    <a:pt x="59" y="58"/>
                  </a:moveTo>
                  <a:cubicBezTo>
                    <a:pt x="60" y="58"/>
                    <a:pt x="62" y="59"/>
                    <a:pt x="64" y="57"/>
                  </a:cubicBezTo>
                  <a:cubicBezTo>
                    <a:pt x="65" y="56"/>
                    <a:pt x="69" y="59"/>
                    <a:pt x="69" y="61"/>
                  </a:cubicBezTo>
                  <a:cubicBezTo>
                    <a:pt x="70" y="64"/>
                    <a:pt x="71" y="61"/>
                    <a:pt x="73" y="58"/>
                  </a:cubicBezTo>
                  <a:cubicBezTo>
                    <a:pt x="74" y="55"/>
                    <a:pt x="78" y="47"/>
                    <a:pt x="78" y="46"/>
                  </a:cubicBezTo>
                  <a:cubicBezTo>
                    <a:pt x="78" y="44"/>
                    <a:pt x="82" y="42"/>
                    <a:pt x="82" y="41"/>
                  </a:cubicBezTo>
                  <a:cubicBezTo>
                    <a:pt x="82" y="40"/>
                    <a:pt x="82" y="37"/>
                    <a:pt x="83" y="36"/>
                  </a:cubicBezTo>
                  <a:cubicBezTo>
                    <a:pt x="84" y="36"/>
                    <a:pt x="85" y="32"/>
                    <a:pt x="85" y="31"/>
                  </a:cubicBezTo>
                  <a:cubicBezTo>
                    <a:pt x="85" y="30"/>
                    <a:pt x="89" y="23"/>
                    <a:pt x="90" y="22"/>
                  </a:cubicBezTo>
                  <a:cubicBezTo>
                    <a:pt x="91" y="22"/>
                    <a:pt x="94" y="22"/>
                    <a:pt x="95" y="20"/>
                  </a:cubicBezTo>
                  <a:cubicBezTo>
                    <a:pt x="95" y="18"/>
                    <a:pt x="96" y="15"/>
                    <a:pt x="94" y="15"/>
                  </a:cubicBezTo>
                  <a:cubicBezTo>
                    <a:pt x="93" y="14"/>
                    <a:pt x="91" y="13"/>
                    <a:pt x="91" y="12"/>
                  </a:cubicBezTo>
                  <a:cubicBezTo>
                    <a:pt x="91" y="11"/>
                    <a:pt x="91" y="9"/>
                    <a:pt x="91" y="7"/>
                  </a:cubicBezTo>
                  <a:cubicBezTo>
                    <a:pt x="89" y="7"/>
                    <a:pt x="89" y="5"/>
                    <a:pt x="88" y="4"/>
                  </a:cubicBezTo>
                  <a:cubicBezTo>
                    <a:pt x="87" y="3"/>
                    <a:pt x="87" y="2"/>
                    <a:pt x="85" y="2"/>
                  </a:cubicBezTo>
                  <a:cubicBezTo>
                    <a:pt x="84" y="3"/>
                    <a:pt x="82" y="7"/>
                    <a:pt x="80" y="7"/>
                  </a:cubicBezTo>
                  <a:cubicBezTo>
                    <a:pt x="78" y="8"/>
                    <a:pt x="74" y="7"/>
                    <a:pt x="73" y="6"/>
                  </a:cubicBezTo>
                  <a:cubicBezTo>
                    <a:pt x="72" y="5"/>
                    <a:pt x="65" y="6"/>
                    <a:pt x="63" y="6"/>
                  </a:cubicBezTo>
                  <a:cubicBezTo>
                    <a:pt x="61" y="5"/>
                    <a:pt x="59" y="8"/>
                    <a:pt x="57" y="9"/>
                  </a:cubicBezTo>
                  <a:cubicBezTo>
                    <a:pt x="55" y="10"/>
                    <a:pt x="50" y="10"/>
                    <a:pt x="49" y="9"/>
                  </a:cubicBezTo>
                  <a:cubicBezTo>
                    <a:pt x="48" y="9"/>
                    <a:pt x="44" y="6"/>
                    <a:pt x="43" y="6"/>
                  </a:cubicBezTo>
                  <a:cubicBezTo>
                    <a:pt x="41" y="6"/>
                    <a:pt x="39" y="7"/>
                    <a:pt x="36" y="8"/>
                  </a:cubicBezTo>
                  <a:cubicBezTo>
                    <a:pt x="34" y="9"/>
                    <a:pt x="33" y="5"/>
                    <a:pt x="32" y="4"/>
                  </a:cubicBezTo>
                  <a:cubicBezTo>
                    <a:pt x="30" y="2"/>
                    <a:pt x="27" y="3"/>
                    <a:pt x="25" y="2"/>
                  </a:cubicBezTo>
                  <a:cubicBezTo>
                    <a:pt x="23" y="0"/>
                    <a:pt x="22" y="4"/>
                    <a:pt x="20" y="3"/>
                  </a:cubicBezTo>
                  <a:cubicBezTo>
                    <a:pt x="19" y="3"/>
                    <a:pt x="15" y="2"/>
                    <a:pt x="13" y="3"/>
                  </a:cubicBezTo>
                  <a:cubicBezTo>
                    <a:pt x="12" y="5"/>
                    <a:pt x="12" y="9"/>
                    <a:pt x="11" y="10"/>
                  </a:cubicBezTo>
                  <a:cubicBezTo>
                    <a:pt x="10" y="11"/>
                    <a:pt x="8" y="14"/>
                    <a:pt x="8" y="16"/>
                  </a:cubicBezTo>
                  <a:cubicBezTo>
                    <a:pt x="8" y="16"/>
                    <a:pt x="7" y="17"/>
                    <a:pt x="7" y="17"/>
                  </a:cubicBezTo>
                  <a:cubicBezTo>
                    <a:pt x="7" y="19"/>
                    <a:pt x="8" y="22"/>
                    <a:pt x="8" y="23"/>
                  </a:cubicBezTo>
                  <a:cubicBezTo>
                    <a:pt x="8" y="24"/>
                    <a:pt x="9" y="32"/>
                    <a:pt x="7" y="34"/>
                  </a:cubicBezTo>
                  <a:cubicBezTo>
                    <a:pt x="5" y="36"/>
                    <a:pt x="4" y="39"/>
                    <a:pt x="4" y="39"/>
                  </a:cubicBezTo>
                  <a:cubicBezTo>
                    <a:pt x="4" y="39"/>
                    <a:pt x="1" y="41"/>
                    <a:pt x="0" y="45"/>
                  </a:cubicBezTo>
                  <a:cubicBezTo>
                    <a:pt x="0" y="48"/>
                    <a:pt x="1" y="51"/>
                    <a:pt x="1" y="54"/>
                  </a:cubicBezTo>
                  <a:cubicBezTo>
                    <a:pt x="1" y="56"/>
                    <a:pt x="2" y="58"/>
                    <a:pt x="3" y="60"/>
                  </a:cubicBezTo>
                  <a:cubicBezTo>
                    <a:pt x="3" y="60"/>
                    <a:pt x="3" y="60"/>
                    <a:pt x="3" y="60"/>
                  </a:cubicBezTo>
                  <a:cubicBezTo>
                    <a:pt x="5" y="62"/>
                    <a:pt x="11" y="63"/>
                    <a:pt x="15" y="63"/>
                  </a:cubicBezTo>
                  <a:cubicBezTo>
                    <a:pt x="19" y="64"/>
                    <a:pt x="23" y="70"/>
                    <a:pt x="23" y="72"/>
                  </a:cubicBezTo>
                  <a:cubicBezTo>
                    <a:pt x="23" y="74"/>
                    <a:pt x="25" y="78"/>
                    <a:pt x="27" y="79"/>
                  </a:cubicBezTo>
                  <a:cubicBezTo>
                    <a:pt x="29" y="80"/>
                    <a:pt x="33" y="77"/>
                    <a:pt x="35" y="77"/>
                  </a:cubicBezTo>
                  <a:cubicBezTo>
                    <a:pt x="37" y="77"/>
                    <a:pt x="44" y="77"/>
                    <a:pt x="46" y="76"/>
                  </a:cubicBezTo>
                  <a:cubicBezTo>
                    <a:pt x="46" y="75"/>
                    <a:pt x="47" y="75"/>
                    <a:pt x="47" y="76"/>
                  </a:cubicBezTo>
                  <a:cubicBezTo>
                    <a:pt x="49" y="71"/>
                    <a:pt x="50" y="67"/>
                    <a:pt x="50" y="67"/>
                  </a:cubicBezTo>
                  <a:cubicBezTo>
                    <a:pt x="50" y="67"/>
                    <a:pt x="58" y="58"/>
                    <a:pt x="59" y="5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5" name="Freeform 64">
              <a:extLst>
                <a:ext uri="{FF2B5EF4-FFF2-40B4-BE49-F238E27FC236}">
                  <a16:creationId xmlns:a16="http://schemas.microsoft.com/office/drawing/2014/main" id="{9FD262D5-A536-EB43-BFCB-252AFDADC81F}"/>
                </a:ext>
              </a:extLst>
            </p:cNvPr>
            <p:cNvSpPr>
              <a:spLocks/>
            </p:cNvSpPr>
            <p:nvPr/>
          </p:nvSpPr>
          <p:spPr bwMode="auto">
            <a:xfrm>
              <a:off x="8714215" y="5699339"/>
              <a:ext cx="132058" cy="268916"/>
            </a:xfrm>
            <a:custGeom>
              <a:avLst/>
              <a:gdLst>
                <a:gd name="T0" fmla="*/ 16 w 25"/>
                <a:gd name="T1" fmla="*/ 33 h 51"/>
                <a:gd name="T2" fmla="*/ 20 w 25"/>
                <a:gd name="T3" fmla="*/ 27 h 51"/>
                <a:gd name="T4" fmla="*/ 23 w 25"/>
                <a:gd name="T5" fmla="*/ 22 h 51"/>
                <a:gd name="T6" fmla="*/ 24 w 25"/>
                <a:gd name="T7" fmla="*/ 11 h 51"/>
                <a:gd name="T8" fmla="*/ 23 w 25"/>
                <a:gd name="T9" fmla="*/ 5 h 51"/>
                <a:gd name="T10" fmla="*/ 20 w 25"/>
                <a:gd name="T11" fmla="*/ 5 h 51"/>
                <a:gd name="T12" fmla="*/ 18 w 25"/>
                <a:gd name="T13" fmla="*/ 1 h 51"/>
                <a:gd name="T14" fmla="*/ 15 w 25"/>
                <a:gd name="T15" fmla="*/ 5 h 51"/>
                <a:gd name="T16" fmla="*/ 13 w 25"/>
                <a:gd name="T17" fmla="*/ 8 h 51"/>
                <a:gd name="T18" fmla="*/ 6 w 25"/>
                <a:gd name="T19" fmla="*/ 10 h 51"/>
                <a:gd name="T20" fmla="*/ 2 w 25"/>
                <a:gd name="T21" fmla="*/ 13 h 51"/>
                <a:gd name="T22" fmla="*/ 0 w 25"/>
                <a:gd name="T23" fmla="*/ 13 h 51"/>
                <a:gd name="T24" fmla="*/ 5 w 25"/>
                <a:gd name="T25" fmla="*/ 20 h 51"/>
                <a:gd name="T26" fmla="*/ 6 w 25"/>
                <a:gd name="T27" fmla="*/ 26 h 51"/>
                <a:gd name="T28" fmla="*/ 7 w 25"/>
                <a:gd name="T29" fmla="*/ 36 h 51"/>
                <a:gd name="T30" fmla="*/ 8 w 25"/>
                <a:gd name="T31" fmla="*/ 51 h 51"/>
                <a:gd name="T32" fmla="*/ 14 w 25"/>
                <a:gd name="T33" fmla="*/ 50 h 51"/>
                <a:gd name="T34" fmla="*/ 19 w 25"/>
                <a:gd name="T35" fmla="*/ 48 h 51"/>
                <a:gd name="T36" fmla="*/ 17 w 25"/>
                <a:gd name="T37" fmla="*/ 42 h 51"/>
                <a:gd name="T38" fmla="*/ 16 w 25"/>
                <a:gd name="T39"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1">
                  <a:moveTo>
                    <a:pt x="16" y="33"/>
                  </a:moveTo>
                  <a:cubicBezTo>
                    <a:pt x="17" y="29"/>
                    <a:pt x="20" y="27"/>
                    <a:pt x="20" y="27"/>
                  </a:cubicBezTo>
                  <a:cubicBezTo>
                    <a:pt x="20" y="27"/>
                    <a:pt x="21" y="24"/>
                    <a:pt x="23" y="22"/>
                  </a:cubicBezTo>
                  <a:cubicBezTo>
                    <a:pt x="25" y="20"/>
                    <a:pt x="24" y="12"/>
                    <a:pt x="24" y="11"/>
                  </a:cubicBezTo>
                  <a:cubicBezTo>
                    <a:pt x="24" y="10"/>
                    <a:pt x="23" y="7"/>
                    <a:pt x="23" y="5"/>
                  </a:cubicBezTo>
                  <a:cubicBezTo>
                    <a:pt x="22" y="6"/>
                    <a:pt x="21" y="6"/>
                    <a:pt x="20" y="5"/>
                  </a:cubicBezTo>
                  <a:cubicBezTo>
                    <a:pt x="18" y="4"/>
                    <a:pt x="20" y="2"/>
                    <a:pt x="18" y="1"/>
                  </a:cubicBezTo>
                  <a:cubicBezTo>
                    <a:pt x="15" y="0"/>
                    <a:pt x="14" y="3"/>
                    <a:pt x="15" y="5"/>
                  </a:cubicBezTo>
                  <a:cubicBezTo>
                    <a:pt x="15" y="7"/>
                    <a:pt x="14" y="7"/>
                    <a:pt x="13" y="8"/>
                  </a:cubicBezTo>
                  <a:cubicBezTo>
                    <a:pt x="12" y="9"/>
                    <a:pt x="7" y="10"/>
                    <a:pt x="6" y="10"/>
                  </a:cubicBezTo>
                  <a:cubicBezTo>
                    <a:pt x="5" y="10"/>
                    <a:pt x="3" y="12"/>
                    <a:pt x="2" y="13"/>
                  </a:cubicBezTo>
                  <a:cubicBezTo>
                    <a:pt x="1" y="13"/>
                    <a:pt x="1" y="13"/>
                    <a:pt x="0" y="13"/>
                  </a:cubicBezTo>
                  <a:cubicBezTo>
                    <a:pt x="1" y="19"/>
                    <a:pt x="2" y="18"/>
                    <a:pt x="5" y="20"/>
                  </a:cubicBezTo>
                  <a:cubicBezTo>
                    <a:pt x="8" y="22"/>
                    <a:pt x="5" y="25"/>
                    <a:pt x="6" y="26"/>
                  </a:cubicBezTo>
                  <a:cubicBezTo>
                    <a:pt x="8" y="28"/>
                    <a:pt x="7" y="31"/>
                    <a:pt x="7" y="36"/>
                  </a:cubicBezTo>
                  <a:cubicBezTo>
                    <a:pt x="8" y="38"/>
                    <a:pt x="8" y="45"/>
                    <a:pt x="8" y="51"/>
                  </a:cubicBezTo>
                  <a:cubicBezTo>
                    <a:pt x="10" y="50"/>
                    <a:pt x="12" y="50"/>
                    <a:pt x="14" y="50"/>
                  </a:cubicBezTo>
                  <a:cubicBezTo>
                    <a:pt x="16" y="50"/>
                    <a:pt x="18" y="47"/>
                    <a:pt x="19" y="48"/>
                  </a:cubicBezTo>
                  <a:cubicBezTo>
                    <a:pt x="18" y="46"/>
                    <a:pt x="17" y="44"/>
                    <a:pt x="17" y="42"/>
                  </a:cubicBezTo>
                  <a:cubicBezTo>
                    <a:pt x="17" y="39"/>
                    <a:pt x="16" y="36"/>
                    <a:pt x="16" y="3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6" name="Freeform 65">
              <a:extLst>
                <a:ext uri="{FF2B5EF4-FFF2-40B4-BE49-F238E27FC236}">
                  <a16:creationId xmlns:a16="http://schemas.microsoft.com/office/drawing/2014/main" id="{ABBBEFBE-9541-E947-A9F7-7223161F1ABC}"/>
                </a:ext>
              </a:extLst>
            </p:cNvPr>
            <p:cNvSpPr>
              <a:spLocks/>
            </p:cNvSpPr>
            <p:nvPr/>
          </p:nvSpPr>
          <p:spPr bwMode="auto">
            <a:xfrm>
              <a:off x="8678199" y="5764168"/>
              <a:ext cx="76833" cy="213693"/>
            </a:xfrm>
            <a:custGeom>
              <a:avLst/>
              <a:gdLst>
                <a:gd name="T0" fmla="*/ 13 w 15"/>
                <a:gd name="T1" fmla="*/ 14 h 41"/>
                <a:gd name="T2" fmla="*/ 12 w 15"/>
                <a:gd name="T3" fmla="*/ 8 h 41"/>
                <a:gd name="T4" fmla="*/ 7 w 15"/>
                <a:gd name="T5" fmla="*/ 1 h 41"/>
                <a:gd name="T6" fmla="*/ 1 w 15"/>
                <a:gd name="T7" fmla="*/ 0 h 41"/>
                <a:gd name="T8" fmla="*/ 0 w 15"/>
                <a:gd name="T9" fmla="*/ 0 h 41"/>
                <a:gd name="T10" fmla="*/ 2 w 15"/>
                <a:gd name="T11" fmla="*/ 5 h 41"/>
                <a:gd name="T12" fmla="*/ 4 w 15"/>
                <a:gd name="T13" fmla="*/ 10 h 41"/>
                <a:gd name="T14" fmla="*/ 4 w 15"/>
                <a:gd name="T15" fmla="*/ 21 h 41"/>
                <a:gd name="T16" fmla="*/ 6 w 15"/>
                <a:gd name="T17" fmla="*/ 32 h 41"/>
                <a:gd name="T18" fmla="*/ 9 w 15"/>
                <a:gd name="T19" fmla="*/ 41 h 41"/>
                <a:gd name="T20" fmla="*/ 11 w 15"/>
                <a:gd name="T21" fmla="*/ 40 h 41"/>
                <a:gd name="T22" fmla="*/ 15 w 15"/>
                <a:gd name="T23" fmla="*/ 39 h 41"/>
                <a:gd name="T24" fmla="*/ 14 w 15"/>
                <a:gd name="T25" fmla="*/ 24 h 41"/>
                <a:gd name="T26" fmla="*/ 13 w 15"/>
                <a:gd name="T27"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1">
                  <a:moveTo>
                    <a:pt x="13" y="14"/>
                  </a:moveTo>
                  <a:cubicBezTo>
                    <a:pt x="12" y="13"/>
                    <a:pt x="15" y="10"/>
                    <a:pt x="12" y="8"/>
                  </a:cubicBezTo>
                  <a:cubicBezTo>
                    <a:pt x="9" y="6"/>
                    <a:pt x="8" y="7"/>
                    <a:pt x="7" y="1"/>
                  </a:cubicBezTo>
                  <a:cubicBezTo>
                    <a:pt x="6" y="1"/>
                    <a:pt x="3" y="0"/>
                    <a:pt x="1" y="0"/>
                  </a:cubicBezTo>
                  <a:cubicBezTo>
                    <a:pt x="1" y="0"/>
                    <a:pt x="0" y="0"/>
                    <a:pt x="0" y="0"/>
                  </a:cubicBezTo>
                  <a:cubicBezTo>
                    <a:pt x="1" y="2"/>
                    <a:pt x="1" y="5"/>
                    <a:pt x="2" y="5"/>
                  </a:cubicBezTo>
                  <a:cubicBezTo>
                    <a:pt x="3" y="6"/>
                    <a:pt x="4" y="7"/>
                    <a:pt x="4" y="10"/>
                  </a:cubicBezTo>
                  <a:cubicBezTo>
                    <a:pt x="4" y="12"/>
                    <a:pt x="3" y="18"/>
                    <a:pt x="4" y="21"/>
                  </a:cubicBezTo>
                  <a:cubicBezTo>
                    <a:pt x="5" y="24"/>
                    <a:pt x="6" y="28"/>
                    <a:pt x="6" y="32"/>
                  </a:cubicBezTo>
                  <a:cubicBezTo>
                    <a:pt x="6" y="35"/>
                    <a:pt x="8" y="38"/>
                    <a:pt x="9" y="41"/>
                  </a:cubicBezTo>
                  <a:cubicBezTo>
                    <a:pt x="10" y="41"/>
                    <a:pt x="10" y="41"/>
                    <a:pt x="11" y="40"/>
                  </a:cubicBezTo>
                  <a:cubicBezTo>
                    <a:pt x="12" y="39"/>
                    <a:pt x="13" y="39"/>
                    <a:pt x="15" y="39"/>
                  </a:cubicBezTo>
                  <a:cubicBezTo>
                    <a:pt x="15" y="33"/>
                    <a:pt x="15" y="26"/>
                    <a:pt x="14" y="24"/>
                  </a:cubicBezTo>
                  <a:cubicBezTo>
                    <a:pt x="14" y="19"/>
                    <a:pt x="15" y="16"/>
                    <a:pt x="13"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7" name="Freeform 66">
              <a:extLst>
                <a:ext uri="{FF2B5EF4-FFF2-40B4-BE49-F238E27FC236}">
                  <a16:creationId xmlns:a16="http://schemas.microsoft.com/office/drawing/2014/main" id="{84F8B5A1-772A-564E-A9A7-536B4F74DF7C}"/>
                </a:ext>
              </a:extLst>
            </p:cNvPr>
            <p:cNvSpPr>
              <a:spLocks/>
            </p:cNvSpPr>
            <p:nvPr/>
          </p:nvSpPr>
          <p:spPr bwMode="auto">
            <a:xfrm>
              <a:off x="9045558" y="5672929"/>
              <a:ext cx="314536" cy="489811"/>
            </a:xfrm>
            <a:custGeom>
              <a:avLst/>
              <a:gdLst>
                <a:gd name="T0" fmla="*/ 25 w 60"/>
                <a:gd name="T1" fmla="*/ 88 h 93"/>
                <a:gd name="T2" fmla="*/ 46 w 60"/>
                <a:gd name="T3" fmla="*/ 89 h 93"/>
                <a:gd name="T4" fmla="*/ 58 w 60"/>
                <a:gd name="T5" fmla="*/ 93 h 93"/>
                <a:gd name="T6" fmla="*/ 60 w 60"/>
                <a:gd name="T7" fmla="*/ 86 h 93"/>
                <a:gd name="T8" fmla="*/ 58 w 60"/>
                <a:gd name="T9" fmla="*/ 84 h 93"/>
                <a:gd name="T10" fmla="*/ 53 w 60"/>
                <a:gd name="T11" fmla="*/ 79 h 93"/>
                <a:gd name="T12" fmla="*/ 51 w 60"/>
                <a:gd name="T13" fmla="*/ 76 h 93"/>
                <a:gd name="T14" fmla="*/ 50 w 60"/>
                <a:gd name="T15" fmla="*/ 72 h 93"/>
                <a:gd name="T16" fmla="*/ 48 w 60"/>
                <a:gd name="T17" fmla="*/ 65 h 93"/>
                <a:gd name="T18" fmla="*/ 47 w 60"/>
                <a:gd name="T19" fmla="*/ 59 h 93"/>
                <a:gd name="T20" fmla="*/ 51 w 60"/>
                <a:gd name="T21" fmla="*/ 51 h 93"/>
                <a:gd name="T22" fmla="*/ 55 w 60"/>
                <a:gd name="T23" fmla="*/ 46 h 93"/>
                <a:gd name="T24" fmla="*/ 52 w 60"/>
                <a:gd name="T25" fmla="*/ 40 h 93"/>
                <a:gd name="T26" fmla="*/ 46 w 60"/>
                <a:gd name="T27" fmla="*/ 33 h 93"/>
                <a:gd name="T28" fmla="*/ 44 w 60"/>
                <a:gd name="T29" fmla="*/ 27 h 93"/>
                <a:gd name="T30" fmla="*/ 51 w 60"/>
                <a:gd name="T31" fmla="*/ 26 h 93"/>
                <a:gd name="T32" fmla="*/ 54 w 60"/>
                <a:gd name="T33" fmla="*/ 25 h 93"/>
                <a:gd name="T34" fmla="*/ 51 w 60"/>
                <a:gd name="T35" fmla="*/ 15 h 93"/>
                <a:gd name="T36" fmla="*/ 50 w 60"/>
                <a:gd name="T37" fmla="*/ 8 h 93"/>
                <a:gd name="T38" fmla="*/ 45 w 60"/>
                <a:gd name="T39" fmla="*/ 0 h 93"/>
                <a:gd name="T40" fmla="*/ 44 w 60"/>
                <a:gd name="T41" fmla="*/ 0 h 93"/>
                <a:gd name="T42" fmla="*/ 44 w 60"/>
                <a:gd name="T43" fmla="*/ 5 h 93"/>
                <a:gd name="T44" fmla="*/ 47 w 60"/>
                <a:gd name="T45" fmla="*/ 8 h 93"/>
                <a:gd name="T46" fmla="*/ 48 w 60"/>
                <a:gd name="T47" fmla="*/ 13 h 93"/>
                <a:gd name="T48" fmla="*/ 43 w 60"/>
                <a:gd name="T49" fmla="*/ 15 h 93"/>
                <a:gd name="T50" fmla="*/ 38 w 60"/>
                <a:gd name="T51" fmla="*/ 24 h 93"/>
                <a:gd name="T52" fmla="*/ 36 w 60"/>
                <a:gd name="T53" fmla="*/ 29 h 93"/>
                <a:gd name="T54" fmla="*/ 35 w 60"/>
                <a:gd name="T55" fmla="*/ 34 h 93"/>
                <a:gd name="T56" fmla="*/ 31 w 60"/>
                <a:gd name="T57" fmla="*/ 39 h 93"/>
                <a:gd name="T58" fmla="*/ 26 w 60"/>
                <a:gd name="T59" fmla="*/ 51 h 93"/>
                <a:gd name="T60" fmla="*/ 22 w 60"/>
                <a:gd name="T61" fmla="*/ 54 h 93"/>
                <a:gd name="T62" fmla="*/ 17 w 60"/>
                <a:gd name="T63" fmla="*/ 50 h 93"/>
                <a:gd name="T64" fmla="*/ 12 w 60"/>
                <a:gd name="T65" fmla="*/ 51 h 93"/>
                <a:gd name="T66" fmla="*/ 3 w 60"/>
                <a:gd name="T67" fmla="*/ 60 h 93"/>
                <a:gd name="T68" fmla="*/ 0 w 60"/>
                <a:gd name="T69" fmla="*/ 69 h 93"/>
                <a:gd name="T70" fmla="*/ 4 w 60"/>
                <a:gd name="T71" fmla="*/ 73 h 93"/>
                <a:gd name="T72" fmla="*/ 10 w 60"/>
                <a:gd name="T73" fmla="*/ 74 h 93"/>
                <a:gd name="T74" fmla="*/ 12 w 60"/>
                <a:gd name="T75" fmla="*/ 82 h 93"/>
                <a:gd name="T76" fmla="*/ 10 w 60"/>
                <a:gd name="T77" fmla="*/ 89 h 93"/>
                <a:gd name="T78" fmla="*/ 22 w 60"/>
                <a:gd name="T79" fmla="*/ 89 h 93"/>
                <a:gd name="T80" fmla="*/ 25 w 60"/>
                <a:gd name="T8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3">
                  <a:moveTo>
                    <a:pt x="25" y="88"/>
                  </a:moveTo>
                  <a:cubicBezTo>
                    <a:pt x="25" y="88"/>
                    <a:pt x="44" y="89"/>
                    <a:pt x="46" y="89"/>
                  </a:cubicBezTo>
                  <a:cubicBezTo>
                    <a:pt x="49" y="88"/>
                    <a:pt x="58" y="93"/>
                    <a:pt x="58" y="93"/>
                  </a:cubicBezTo>
                  <a:cubicBezTo>
                    <a:pt x="58" y="93"/>
                    <a:pt x="58" y="88"/>
                    <a:pt x="60" y="86"/>
                  </a:cubicBezTo>
                  <a:cubicBezTo>
                    <a:pt x="59" y="85"/>
                    <a:pt x="59" y="85"/>
                    <a:pt x="58" y="84"/>
                  </a:cubicBezTo>
                  <a:cubicBezTo>
                    <a:pt x="58" y="83"/>
                    <a:pt x="55" y="81"/>
                    <a:pt x="53" y="79"/>
                  </a:cubicBezTo>
                  <a:cubicBezTo>
                    <a:pt x="52" y="77"/>
                    <a:pt x="51" y="76"/>
                    <a:pt x="51" y="76"/>
                  </a:cubicBezTo>
                  <a:cubicBezTo>
                    <a:pt x="51" y="76"/>
                    <a:pt x="52" y="74"/>
                    <a:pt x="50" y="72"/>
                  </a:cubicBezTo>
                  <a:cubicBezTo>
                    <a:pt x="49" y="69"/>
                    <a:pt x="48" y="68"/>
                    <a:pt x="48" y="65"/>
                  </a:cubicBezTo>
                  <a:cubicBezTo>
                    <a:pt x="48" y="62"/>
                    <a:pt x="47" y="60"/>
                    <a:pt x="47" y="59"/>
                  </a:cubicBezTo>
                  <a:cubicBezTo>
                    <a:pt x="47" y="57"/>
                    <a:pt x="50" y="54"/>
                    <a:pt x="51" y="51"/>
                  </a:cubicBezTo>
                  <a:cubicBezTo>
                    <a:pt x="51" y="49"/>
                    <a:pt x="53" y="47"/>
                    <a:pt x="55" y="46"/>
                  </a:cubicBezTo>
                  <a:cubicBezTo>
                    <a:pt x="54" y="44"/>
                    <a:pt x="53" y="42"/>
                    <a:pt x="52" y="40"/>
                  </a:cubicBezTo>
                  <a:cubicBezTo>
                    <a:pt x="51" y="37"/>
                    <a:pt x="49" y="36"/>
                    <a:pt x="46" y="33"/>
                  </a:cubicBezTo>
                  <a:cubicBezTo>
                    <a:pt x="43" y="30"/>
                    <a:pt x="44" y="28"/>
                    <a:pt x="44" y="27"/>
                  </a:cubicBezTo>
                  <a:cubicBezTo>
                    <a:pt x="44" y="26"/>
                    <a:pt x="48" y="26"/>
                    <a:pt x="51" y="26"/>
                  </a:cubicBezTo>
                  <a:cubicBezTo>
                    <a:pt x="54" y="26"/>
                    <a:pt x="55" y="26"/>
                    <a:pt x="54" y="25"/>
                  </a:cubicBezTo>
                  <a:cubicBezTo>
                    <a:pt x="53" y="24"/>
                    <a:pt x="51" y="19"/>
                    <a:pt x="51" y="15"/>
                  </a:cubicBezTo>
                  <a:cubicBezTo>
                    <a:pt x="51" y="11"/>
                    <a:pt x="50" y="10"/>
                    <a:pt x="50" y="8"/>
                  </a:cubicBezTo>
                  <a:cubicBezTo>
                    <a:pt x="50" y="6"/>
                    <a:pt x="47" y="0"/>
                    <a:pt x="45" y="0"/>
                  </a:cubicBezTo>
                  <a:cubicBezTo>
                    <a:pt x="45" y="0"/>
                    <a:pt x="45" y="0"/>
                    <a:pt x="44" y="0"/>
                  </a:cubicBezTo>
                  <a:cubicBezTo>
                    <a:pt x="44" y="2"/>
                    <a:pt x="44" y="4"/>
                    <a:pt x="44" y="5"/>
                  </a:cubicBezTo>
                  <a:cubicBezTo>
                    <a:pt x="44" y="6"/>
                    <a:pt x="46" y="7"/>
                    <a:pt x="47" y="8"/>
                  </a:cubicBezTo>
                  <a:cubicBezTo>
                    <a:pt x="49" y="8"/>
                    <a:pt x="48" y="11"/>
                    <a:pt x="48" y="13"/>
                  </a:cubicBezTo>
                  <a:cubicBezTo>
                    <a:pt x="47" y="15"/>
                    <a:pt x="44" y="15"/>
                    <a:pt x="43" y="15"/>
                  </a:cubicBezTo>
                  <a:cubicBezTo>
                    <a:pt x="42" y="16"/>
                    <a:pt x="38" y="23"/>
                    <a:pt x="38" y="24"/>
                  </a:cubicBezTo>
                  <a:cubicBezTo>
                    <a:pt x="38" y="25"/>
                    <a:pt x="37" y="29"/>
                    <a:pt x="36" y="29"/>
                  </a:cubicBezTo>
                  <a:cubicBezTo>
                    <a:pt x="35" y="30"/>
                    <a:pt x="35" y="33"/>
                    <a:pt x="35" y="34"/>
                  </a:cubicBezTo>
                  <a:cubicBezTo>
                    <a:pt x="35" y="35"/>
                    <a:pt x="31" y="37"/>
                    <a:pt x="31" y="39"/>
                  </a:cubicBezTo>
                  <a:cubicBezTo>
                    <a:pt x="31" y="40"/>
                    <a:pt x="27" y="48"/>
                    <a:pt x="26" y="51"/>
                  </a:cubicBezTo>
                  <a:cubicBezTo>
                    <a:pt x="24" y="54"/>
                    <a:pt x="23" y="57"/>
                    <a:pt x="22" y="54"/>
                  </a:cubicBezTo>
                  <a:cubicBezTo>
                    <a:pt x="22" y="52"/>
                    <a:pt x="18" y="49"/>
                    <a:pt x="17" y="50"/>
                  </a:cubicBezTo>
                  <a:cubicBezTo>
                    <a:pt x="15" y="52"/>
                    <a:pt x="13" y="51"/>
                    <a:pt x="12" y="51"/>
                  </a:cubicBezTo>
                  <a:cubicBezTo>
                    <a:pt x="11" y="51"/>
                    <a:pt x="3" y="60"/>
                    <a:pt x="3" y="60"/>
                  </a:cubicBezTo>
                  <a:cubicBezTo>
                    <a:pt x="3" y="60"/>
                    <a:pt x="2" y="64"/>
                    <a:pt x="0" y="69"/>
                  </a:cubicBezTo>
                  <a:cubicBezTo>
                    <a:pt x="1" y="69"/>
                    <a:pt x="2" y="71"/>
                    <a:pt x="4" y="73"/>
                  </a:cubicBezTo>
                  <a:cubicBezTo>
                    <a:pt x="5" y="75"/>
                    <a:pt x="8" y="74"/>
                    <a:pt x="10" y="74"/>
                  </a:cubicBezTo>
                  <a:cubicBezTo>
                    <a:pt x="11" y="75"/>
                    <a:pt x="12" y="81"/>
                    <a:pt x="12" y="82"/>
                  </a:cubicBezTo>
                  <a:cubicBezTo>
                    <a:pt x="12" y="84"/>
                    <a:pt x="10" y="87"/>
                    <a:pt x="10" y="89"/>
                  </a:cubicBezTo>
                  <a:cubicBezTo>
                    <a:pt x="22" y="89"/>
                    <a:pt x="22" y="89"/>
                    <a:pt x="22" y="89"/>
                  </a:cubicBezTo>
                  <a:lnTo>
                    <a:pt x="25" y="88"/>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8" name="Freeform 67">
              <a:extLst>
                <a:ext uri="{FF2B5EF4-FFF2-40B4-BE49-F238E27FC236}">
                  <a16:creationId xmlns:a16="http://schemas.microsoft.com/office/drawing/2014/main" id="{FB4B53CD-8C19-FF42-A108-8976700013CC}"/>
                </a:ext>
              </a:extLst>
            </p:cNvPr>
            <p:cNvSpPr>
              <a:spLocks/>
            </p:cNvSpPr>
            <p:nvPr/>
          </p:nvSpPr>
          <p:spPr bwMode="auto">
            <a:xfrm>
              <a:off x="8315643" y="5778574"/>
              <a:ext cx="261714" cy="268916"/>
            </a:xfrm>
            <a:custGeom>
              <a:avLst/>
              <a:gdLst>
                <a:gd name="T0" fmla="*/ 47 w 50"/>
                <a:gd name="T1" fmla="*/ 42 h 51"/>
                <a:gd name="T2" fmla="*/ 44 w 50"/>
                <a:gd name="T3" fmla="*/ 34 h 51"/>
                <a:gd name="T4" fmla="*/ 47 w 50"/>
                <a:gd name="T5" fmla="*/ 26 h 51"/>
                <a:gd name="T6" fmla="*/ 50 w 50"/>
                <a:gd name="T7" fmla="*/ 20 h 51"/>
                <a:gd name="T8" fmla="*/ 47 w 50"/>
                <a:gd name="T9" fmla="*/ 8 h 51"/>
                <a:gd name="T10" fmla="*/ 46 w 50"/>
                <a:gd name="T11" fmla="*/ 7 h 51"/>
                <a:gd name="T12" fmla="*/ 36 w 50"/>
                <a:gd name="T13" fmla="*/ 8 h 51"/>
                <a:gd name="T14" fmla="*/ 29 w 50"/>
                <a:gd name="T15" fmla="*/ 5 h 51"/>
                <a:gd name="T16" fmla="*/ 23 w 50"/>
                <a:gd name="T17" fmla="*/ 3 h 51"/>
                <a:gd name="T18" fmla="*/ 20 w 50"/>
                <a:gd name="T19" fmla="*/ 2 h 51"/>
                <a:gd name="T20" fmla="*/ 16 w 50"/>
                <a:gd name="T21" fmla="*/ 2 h 51"/>
                <a:gd name="T22" fmla="*/ 11 w 50"/>
                <a:gd name="T23" fmla="*/ 5 h 51"/>
                <a:gd name="T24" fmla="*/ 7 w 50"/>
                <a:gd name="T25" fmla="*/ 3 h 51"/>
                <a:gd name="T26" fmla="*/ 5 w 50"/>
                <a:gd name="T27" fmla="*/ 4 h 51"/>
                <a:gd name="T28" fmla="*/ 5 w 50"/>
                <a:gd name="T29" fmla="*/ 10 h 51"/>
                <a:gd name="T30" fmla="*/ 6 w 50"/>
                <a:gd name="T31" fmla="*/ 14 h 51"/>
                <a:gd name="T32" fmla="*/ 7 w 50"/>
                <a:gd name="T33" fmla="*/ 19 h 51"/>
                <a:gd name="T34" fmla="*/ 4 w 50"/>
                <a:gd name="T35" fmla="*/ 20 h 51"/>
                <a:gd name="T36" fmla="*/ 4 w 50"/>
                <a:gd name="T37" fmla="*/ 24 h 51"/>
                <a:gd name="T38" fmla="*/ 2 w 50"/>
                <a:gd name="T39" fmla="*/ 29 h 51"/>
                <a:gd name="T40" fmla="*/ 1 w 50"/>
                <a:gd name="T41" fmla="*/ 35 h 51"/>
                <a:gd name="T42" fmla="*/ 4 w 50"/>
                <a:gd name="T43" fmla="*/ 37 h 51"/>
                <a:gd name="T44" fmla="*/ 10 w 50"/>
                <a:gd name="T45" fmla="*/ 43 h 51"/>
                <a:gd name="T46" fmla="*/ 8 w 50"/>
                <a:gd name="T47" fmla="*/ 51 h 51"/>
                <a:gd name="T48" fmla="*/ 32 w 50"/>
                <a:gd name="T49" fmla="*/ 46 h 51"/>
                <a:gd name="T50" fmla="*/ 47 w 50"/>
                <a:gd name="T51" fmla="*/ 46 h 51"/>
                <a:gd name="T52" fmla="*/ 47 w 50"/>
                <a:gd name="T5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2"/>
                  </a:moveTo>
                  <a:cubicBezTo>
                    <a:pt x="46" y="41"/>
                    <a:pt x="44" y="35"/>
                    <a:pt x="44" y="34"/>
                  </a:cubicBezTo>
                  <a:cubicBezTo>
                    <a:pt x="44" y="32"/>
                    <a:pt x="47" y="28"/>
                    <a:pt x="47" y="26"/>
                  </a:cubicBezTo>
                  <a:cubicBezTo>
                    <a:pt x="47" y="24"/>
                    <a:pt x="50" y="22"/>
                    <a:pt x="50" y="20"/>
                  </a:cubicBezTo>
                  <a:cubicBezTo>
                    <a:pt x="50" y="19"/>
                    <a:pt x="49" y="12"/>
                    <a:pt x="47" y="8"/>
                  </a:cubicBezTo>
                  <a:cubicBezTo>
                    <a:pt x="47" y="8"/>
                    <a:pt x="46" y="8"/>
                    <a:pt x="46" y="7"/>
                  </a:cubicBezTo>
                  <a:cubicBezTo>
                    <a:pt x="44" y="6"/>
                    <a:pt x="38" y="6"/>
                    <a:pt x="36" y="8"/>
                  </a:cubicBezTo>
                  <a:cubicBezTo>
                    <a:pt x="34" y="11"/>
                    <a:pt x="30" y="6"/>
                    <a:pt x="29" y="5"/>
                  </a:cubicBezTo>
                  <a:cubicBezTo>
                    <a:pt x="28" y="4"/>
                    <a:pt x="25" y="1"/>
                    <a:pt x="23" y="3"/>
                  </a:cubicBezTo>
                  <a:cubicBezTo>
                    <a:pt x="20" y="5"/>
                    <a:pt x="20" y="4"/>
                    <a:pt x="20" y="2"/>
                  </a:cubicBezTo>
                  <a:cubicBezTo>
                    <a:pt x="20" y="0"/>
                    <a:pt x="16" y="0"/>
                    <a:pt x="16" y="2"/>
                  </a:cubicBezTo>
                  <a:cubicBezTo>
                    <a:pt x="15" y="4"/>
                    <a:pt x="12" y="6"/>
                    <a:pt x="11" y="5"/>
                  </a:cubicBezTo>
                  <a:cubicBezTo>
                    <a:pt x="10" y="3"/>
                    <a:pt x="8" y="1"/>
                    <a:pt x="7" y="3"/>
                  </a:cubicBezTo>
                  <a:cubicBezTo>
                    <a:pt x="7" y="5"/>
                    <a:pt x="6" y="5"/>
                    <a:pt x="5" y="4"/>
                  </a:cubicBezTo>
                  <a:cubicBezTo>
                    <a:pt x="4" y="7"/>
                    <a:pt x="3" y="10"/>
                    <a:pt x="5" y="10"/>
                  </a:cubicBezTo>
                  <a:cubicBezTo>
                    <a:pt x="6" y="11"/>
                    <a:pt x="6" y="13"/>
                    <a:pt x="6" y="14"/>
                  </a:cubicBezTo>
                  <a:cubicBezTo>
                    <a:pt x="6" y="15"/>
                    <a:pt x="9" y="18"/>
                    <a:pt x="7" y="19"/>
                  </a:cubicBezTo>
                  <a:cubicBezTo>
                    <a:pt x="6" y="20"/>
                    <a:pt x="5" y="18"/>
                    <a:pt x="4" y="20"/>
                  </a:cubicBezTo>
                  <a:cubicBezTo>
                    <a:pt x="3" y="21"/>
                    <a:pt x="6" y="23"/>
                    <a:pt x="4" y="24"/>
                  </a:cubicBezTo>
                  <a:cubicBezTo>
                    <a:pt x="3" y="26"/>
                    <a:pt x="2" y="26"/>
                    <a:pt x="2" y="29"/>
                  </a:cubicBezTo>
                  <a:cubicBezTo>
                    <a:pt x="2" y="32"/>
                    <a:pt x="2" y="34"/>
                    <a:pt x="1" y="35"/>
                  </a:cubicBezTo>
                  <a:cubicBezTo>
                    <a:pt x="0" y="36"/>
                    <a:pt x="1" y="36"/>
                    <a:pt x="4" y="37"/>
                  </a:cubicBezTo>
                  <a:cubicBezTo>
                    <a:pt x="6" y="39"/>
                    <a:pt x="11" y="41"/>
                    <a:pt x="10" y="43"/>
                  </a:cubicBezTo>
                  <a:cubicBezTo>
                    <a:pt x="10" y="46"/>
                    <a:pt x="9" y="46"/>
                    <a:pt x="8" y="51"/>
                  </a:cubicBezTo>
                  <a:cubicBezTo>
                    <a:pt x="13" y="51"/>
                    <a:pt x="21" y="47"/>
                    <a:pt x="32" y="46"/>
                  </a:cubicBezTo>
                  <a:cubicBezTo>
                    <a:pt x="38" y="44"/>
                    <a:pt x="43" y="45"/>
                    <a:pt x="47" y="46"/>
                  </a:cubicBezTo>
                  <a:cubicBezTo>
                    <a:pt x="48" y="45"/>
                    <a:pt x="48" y="43"/>
                    <a:pt x="47" y="4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69" name="Freeform 68">
              <a:extLst>
                <a:ext uri="{FF2B5EF4-FFF2-40B4-BE49-F238E27FC236}">
                  <a16:creationId xmlns:a16="http://schemas.microsoft.com/office/drawing/2014/main" id="{6DE819FD-41A0-5940-AB46-AA6999B845A7}"/>
                </a:ext>
              </a:extLst>
            </p:cNvPr>
            <p:cNvSpPr>
              <a:spLocks/>
            </p:cNvSpPr>
            <p:nvPr/>
          </p:nvSpPr>
          <p:spPr bwMode="auto">
            <a:xfrm>
              <a:off x="8546143" y="5764168"/>
              <a:ext cx="177677" cy="271318"/>
            </a:xfrm>
            <a:custGeom>
              <a:avLst/>
              <a:gdLst>
                <a:gd name="T0" fmla="*/ 29 w 34"/>
                <a:gd name="T1" fmla="*/ 21 h 52"/>
                <a:gd name="T2" fmla="*/ 29 w 34"/>
                <a:gd name="T3" fmla="*/ 10 h 52"/>
                <a:gd name="T4" fmla="*/ 27 w 34"/>
                <a:gd name="T5" fmla="*/ 5 h 52"/>
                <a:gd name="T6" fmla="*/ 25 w 34"/>
                <a:gd name="T7" fmla="*/ 0 h 52"/>
                <a:gd name="T8" fmla="*/ 23 w 34"/>
                <a:gd name="T9" fmla="*/ 2 h 52"/>
                <a:gd name="T10" fmla="*/ 3 w 34"/>
                <a:gd name="T11" fmla="*/ 1 h 52"/>
                <a:gd name="T12" fmla="*/ 4 w 34"/>
                <a:gd name="T13" fmla="*/ 9 h 52"/>
                <a:gd name="T14" fmla="*/ 3 w 34"/>
                <a:gd name="T15" fmla="*/ 11 h 52"/>
                <a:gd name="T16" fmla="*/ 6 w 34"/>
                <a:gd name="T17" fmla="*/ 23 h 52"/>
                <a:gd name="T18" fmla="*/ 3 w 34"/>
                <a:gd name="T19" fmla="*/ 29 h 52"/>
                <a:gd name="T20" fmla="*/ 0 w 34"/>
                <a:gd name="T21" fmla="*/ 37 h 52"/>
                <a:gd name="T22" fmla="*/ 3 w 34"/>
                <a:gd name="T23" fmla="*/ 45 h 52"/>
                <a:gd name="T24" fmla="*/ 3 w 34"/>
                <a:gd name="T25" fmla="*/ 49 h 52"/>
                <a:gd name="T26" fmla="*/ 9 w 34"/>
                <a:gd name="T27" fmla="*/ 52 h 52"/>
                <a:gd name="T28" fmla="*/ 25 w 34"/>
                <a:gd name="T29" fmla="*/ 45 h 52"/>
                <a:gd name="T30" fmla="*/ 34 w 34"/>
                <a:gd name="T31" fmla="*/ 41 h 52"/>
                <a:gd name="T32" fmla="*/ 31 w 34"/>
                <a:gd name="T33" fmla="*/ 32 h 52"/>
                <a:gd name="T34" fmla="*/ 29 w 34"/>
                <a:gd name="T3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1"/>
                  </a:moveTo>
                  <a:cubicBezTo>
                    <a:pt x="28" y="18"/>
                    <a:pt x="29" y="12"/>
                    <a:pt x="29" y="10"/>
                  </a:cubicBezTo>
                  <a:cubicBezTo>
                    <a:pt x="29" y="7"/>
                    <a:pt x="28" y="6"/>
                    <a:pt x="27" y="5"/>
                  </a:cubicBezTo>
                  <a:cubicBezTo>
                    <a:pt x="26" y="5"/>
                    <a:pt x="26" y="2"/>
                    <a:pt x="25" y="0"/>
                  </a:cubicBezTo>
                  <a:cubicBezTo>
                    <a:pt x="24" y="0"/>
                    <a:pt x="24" y="3"/>
                    <a:pt x="23" y="2"/>
                  </a:cubicBezTo>
                  <a:cubicBezTo>
                    <a:pt x="22" y="1"/>
                    <a:pt x="4" y="0"/>
                    <a:pt x="3" y="1"/>
                  </a:cubicBezTo>
                  <a:cubicBezTo>
                    <a:pt x="2" y="3"/>
                    <a:pt x="5" y="8"/>
                    <a:pt x="4" y="9"/>
                  </a:cubicBezTo>
                  <a:cubicBezTo>
                    <a:pt x="4" y="10"/>
                    <a:pt x="4" y="11"/>
                    <a:pt x="3" y="11"/>
                  </a:cubicBezTo>
                  <a:cubicBezTo>
                    <a:pt x="5" y="15"/>
                    <a:pt x="6" y="22"/>
                    <a:pt x="6" y="23"/>
                  </a:cubicBezTo>
                  <a:cubicBezTo>
                    <a:pt x="6" y="25"/>
                    <a:pt x="3" y="27"/>
                    <a:pt x="3" y="29"/>
                  </a:cubicBezTo>
                  <a:cubicBezTo>
                    <a:pt x="3" y="31"/>
                    <a:pt x="0" y="35"/>
                    <a:pt x="0" y="37"/>
                  </a:cubicBezTo>
                  <a:cubicBezTo>
                    <a:pt x="0" y="38"/>
                    <a:pt x="2" y="44"/>
                    <a:pt x="3" y="45"/>
                  </a:cubicBezTo>
                  <a:cubicBezTo>
                    <a:pt x="4" y="46"/>
                    <a:pt x="4" y="48"/>
                    <a:pt x="3" y="49"/>
                  </a:cubicBezTo>
                  <a:cubicBezTo>
                    <a:pt x="6" y="50"/>
                    <a:pt x="8" y="51"/>
                    <a:pt x="9" y="52"/>
                  </a:cubicBezTo>
                  <a:cubicBezTo>
                    <a:pt x="11" y="52"/>
                    <a:pt x="21" y="47"/>
                    <a:pt x="25" y="45"/>
                  </a:cubicBezTo>
                  <a:cubicBezTo>
                    <a:pt x="28" y="44"/>
                    <a:pt x="32" y="43"/>
                    <a:pt x="34" y="41"/>
                  </a:cubicBezTo>
                  <a:cubicBezTo>
                    <a:pt x="33" y="38"/>
                    <a:pt x="31" y="35"/>
                    <a:pt x="31" y="32"/>
                  </a:cubicBezTo>
                  <a:cubicBezTo>
                    <a:pt x="31" y="28"/>
                    <a:pt x="30" y="24"/>
                    <a:pt x="29"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0" name="Freeform 69">
              <a:extLst>
                <a:ext uri="{FF2B5EF4-FFF2-40B4-BE49-F238E27FC236}">
                  <a16:creationId xmlns:a16="http://schemas.microsoft.com/office/drawing/2014/main" id="{95777435-17FB-5A4A-9355-6BFB9B70376A}"/>
                </a:ext>
              </a:extLst>
            </p:cNvPr>
            <p:cNvSpPr>
              <a:spLocks/>
            </p:cNvSpPr>
            <p:nvPr/>
          </p:nvSpPr>
          <p:spPr bwMode="auto">
            <a:xfrm>
              <a:off x="8041925" y="5694537"/>
              <a:ext cx="319338" cy="242505"/>
            </a:xfrm>
            <a:custGeom>
              <a:avLst/>
              <a:gdLst>
                <a:gd name="T0" fmla="*/ 20 w 61"/>
                <a:gd name="T1" fmla="*/ 24 h 46"/>
                <a:gd name="T2" fmla="*/ 24 w 61"/>
                <a:gd name="T3" fmla="*/ 23 h 46"/>
                <a:gd name="T4" fmla="*/ 30 w 61"/>
                <a:gd name="T5" fmla="*/ 22 h 46"/>
                <a:gd name="T6" fmla="*/ 36 w 61"/>
                <a:gd name="T7" fmla="*/ 30 h 46"/>
                <a:gd name="T8" fmla="*/ 37 w 61"/>
                <a:gd name="T9" fmla="*/ 35 h 46"/>
                <a:gd name="T10" fmla="*/ 38 w 61"/>
                <a:gd name="T11" fmla="*/ 36 h 46"/>
                <a:gd name="T12" fmla="*/ 43 w 61"/>
                <a:gd name="T13" fmla="*/ 34 h 46"/>
                <a:gd name="T14" fmla="*/ 46 w 61"/>
                <a:gd name="T15" fmla="*/ 41 h 46"/>
                <a:gd name="T16" fmla="*/ 50 w 61"/>
                <a:gd name="T17" fmla="*/ 44 h 46"/>
                <a:gd name="T18" fmla="*/ 53 w 61"/>
                <a:gd name="T19" fmla="*/ 42 h 46"/>
                <a:gd name="T20" fmla="*/ 54 w 61"/>
                <a:gd name="T21" fmla="*/ 43 h 46"/>
                <a:gd name="T22" fmla="*/ 56 w 61"/>
                <a:gd name="T23" fmla="*/ 40 h 46"/>
                <a:gd name="T24" fmla="*/ 56 w 61"/>
                <a:gd name="T25" fmla="*/ 36 h 46"/>
                <a:gd name="T26" fmla="*/ 59 w 61"/>
                <a:gd name="T27" fmla="*/ 35 h 46"/>
                <a:gd name="T28" fmla="*/ 58 w 61"/>
                <a:gd name="T29" fmla="*/ 30 h 46"/>
                <a:gd name="T30" fmla="*/ 57 w 61"/>
                <a:gd name="T31" fmla="*/ 26 h 46"/>
                <a:gd name="T32" fmla="*/ 57 w 61"/>
                <a:gd name="T33" fmla="*/ 20 h 46"/>
                <a:gd name="T34" fmla="*/ 56 w 61"/>
                <a:gd name="T35" fmla="*/ 19 h 46"/>
                <a:gd name="T36" fmla="*/ 54 w 61"/>
                <a:gd name="T37" fmla="*/ 14 h 46"/>
                <a:gd name="T38" fmla="*/ 54 w 61"/>
                <a:gd name="T39" fmla="*/ 11 h 46"/>
                <a:gd name="T40" fmla="*/ 51 w 61"/>
                <a:gd name="T41" fmla="*/ 8 h 46"/>
                <a:gd name="T42" fmla="*/ 48 w 61"/>
                <a:gd name="T43" fmla="*/ 2 h 46"/>
                <a:gd name="T44" fmla="*/ 42 w 61"/>
                <a:gd name="T45" fmla="*/ 6 h 46"/>
                <a:gd name="T46" fmla="*/ 37 w 61"/>
                <a:gd name="T47" fmla="*/ 5 h 46"/>
                <a:gd name="T48" fmla="*/ 32 w 61"/>
                <a:gd name="T49" fmla="*/ 6 h 46"/>
                <a:gd name="T50" fmla="*/ 30 w 61"/>
                <a:gd name="T51" fmla="*/ 4 h 46"/>
                <a:gd name="T52" fmla="*/ 30 w 61"/>
                <a:gd name="T53" fmla="*/ 3 h 46"/>
                <a:gd name="T54" fmla="*/ 29 w 61"/>
                <a:gd name="T55" fmla="*/ 3 h 46"/>
                <a:gd name="T56" fmla="*/ 17 w 61"/>
                <a:gd name="T57" fmla="*/ 2 h 46"/>
                <a:gd name="T58" fmla="*/ 11 w 61"/>
                <a:gd name="T59" fmla="*/ 0 h 46"/>
                <a:gd name="T60" fmla="*/ 10 w 61"/>
                <a:gd name="T61" fmla="*/ 4 h 46"/>
                <a:gd name="T62" fmla="*/ 10 w 61"/>
                <a:gd name="T63" fmla="*/ 7 h 46"/>
                <a:gd name="T64" fmla="*/ 7 w 61"/>
                <a:gd name="T65" fmla="*/ 9 h 46"/>
                <a:gd name="T66" fmla="*/ 1 w 61"/>
                <a:gd name="T67" fmla="*/ 12 h 46"/>
                <a:gd name="T68" fmla="*/ 0 w 61"/>
                <a:gd name="T69" fmla="*/ 13 h 46"/>
                <a:gd name="T70" fmla="*/ 6 w 61"/>
                <a:gd name="T71" fmla="*/ 20 h 46"/>
                <a:gd name="T72" fmla="*/ 15 w 61"/>
                <a:gd name="T73" fmla="*/ 30 h 46"/>
                <a:gd name="T74" fmla="*/ 20 w 61"/>
                <a:gd name="T7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4"/>
                  </a:moveTo>
                  <a:cubicBezTo>
                    <a:pt x="20" y="22"/>
                    <a:pt x="22" y="23"/>
                    <a:pt x="24" y="23"/>
                  </a:cubicBezTo>
                  <a:cubicBezTo>
                    <a:pt x="26" y="24"/>
                    <a:pt x="28" y="22"/>
                    <a:pt x="30" y="22"/>
                  </a:cubicBezTo>
                  <a:cubicBezTo>
                    <a:pt x="32" y="22"/>
                    <a:pt x="36" y="28"/>
                    <a:pt x="36" y="30"/>
                  </a:cubicBezTo>
                  <a:cubicBezTo>
                    <a:pt x="36" y="32"/>
                    <a:pt x="36" y="34"/>
                    <a:pt x="37" y="35"/>
                  </a:cubicBezTo>
                  <a:cubicBezTo>
                    <a:pt x="37" y="35"/>
                    <a:pt x="38" y="35"/>
                    <a:pt x="38" y="36"/>
                  </a:cubicBezTo>
                  <a:cubicBezTo>
                    <a:pt x="41" y="35"/>
                    <a:pt x="43" y="34"/>
                    <a:pt x="43" y="34"/>
                  </a:cubicBezTo>
                  <a:cubicBezTo>
                    <a:pt x="44" y="34"/>
                    <a:pt x="46" y="39"/>
                    <a:pt x="46" y="41"/>
                  </a:cubicBezTo>
                  <a:cubicBezTo>
                    <a:pt x="45" y="44"/>
                    <a:pt x="48" y="46"/>
                    <a:pt x="50" y="44"/>
                  </a:cubicBezTo>
                  <a:cubicBezTo>
                    <a:pt x="51" y="42"/>
                    <a:pt x="52" y="40"/>
                    <a:pt x="53" y="42"/>
                  </a:cubicBezTo>
                  <a:cubicBezTo>
                    <a:pt x="53" y="42"/>
                    <a:pt x="53" y="43"/>
                    <a:pt x="54" y="43"/>
                  </a:cubicBezTo>
                  <a:cubicBezTo>
                    <a:pt x="55" y="42"/>
                    <a:pt x="56" y="41"/>
                    <a:pt x="56" y="40"/>
                  </a:cubicBezTo>
                  <a:cubicBezTo>
                    <a:pt x="58" y="39"/>
                    <a:pt x="55" y="37"/>
                    <a:pt x="56" y="36"/>
                  </a:cubicBezTo>
                  <a:cubicBezTo>
                    <a:pt x="57" y="34"/>
                    <a:pt x="58" y="36"/>
                    <a:pt x="59" y="35"/>
                  </a:cubicBezTo>
                  <a:cubicBezTo>
                    <a:pt x="61" y="34"/>
                    <a:pt x="58" y="31"/>
                    <a:pt x="58" y="30"/>
                  </a:cubicBezTo>
                  <a:cubicBezTo>
                    <a:pt x="58" y="29"/>
                    <a:pt x="58" y="27"/>
                    <a:pt x="57" y="26"/>
                  </a:cubicBezTo>
                  <a:cubicBezTo>
                    <a:pt x="55" y="26"/>
                    <a:pt x="56" y="23"/>
                    <a:pt x="57" y="20"/>
                  </a:cubicBezTo>
                  <a:cubicBezTo>
                    <a:pt x="56" y="20"/>
                    <a:pt x="56" y="19"/>
                    <a:pt x="56" y="19"/>
                  </a:cubicBezTo>
                  <a:cubicBezTo>
                    <a:pt x="55" y="17"/>
                    <a:pt x="55" y="14"/>
                    <a:pt x="54" y="14"/>
                  </a:cubicBezTo>
                  <a:cubicBezTo>
                    <a:pt x="52" y="14"/>
                    <a:pt x="52" y="12"/>
                    <a:pt x="54" y="11"/>
                  </a:cubicBezTo>
                  <a:cubicBezTo>
                    <a:pt x="55" y="11"/>
                    <a:pt x="51" y="9"/>
                    <a:pt x="51" y="8"/>
                  </a:cubicBezTo>
                  <a:cubicBezTo>
                    <a:pt x="51" y="6"/>
                    <a:pt x="49" y="2"/>
                    <a:pt x="48" y="2"/>
                  </a:cubicBezTo>
                  <a:cubicBezTo>
                    <a:pt x="47" y="1"/>
                    <a:pt x="43" y="6"/>
                    <a:pt x="42" y="6"/>
                  </a:cubicBezTo>
                  <a:cubicBezTo>
                    <a:pt x="41" y="6"/>
                    <a:pt x="37" y="3"/>
                    <a:pt x="37" y="5"/>
                  </a:cubicBezTo>
                  <a:cubicBezTo>
                    <a:pt x="36" y="8"/>
                    <a:pt x="33" y="4"/>
                    <a:pt x="32" y="6"/>
                  </a:cubicBezTo>
                  <a:cubicBezTo>
                    <a:pt x="31" y="8"/>
                    <a:pt x="30" y="4"/>
                    <a:pt x="30" y="4"/>
                  </a:cubicBezTo>
                  <a:cubicBezTo>
                    <a:pt x="30" y="4"/>
                    <a:pt x="30" y="3"/>
                    <a:pt x="30" y="3"/>
                  </a:cubicBezTo>
                  <a:cubicBezTo>
                    <a:pt x="29" y="3"/>
                    <a:pt x="29" y="3"/>
                    <a:pt x="29" y="3"/>
                  </a:cubicBezTo>
                  <a:cubicBezTo>
                    <a:pt x="25" y="4"/>
                    <a:pt x="17" y="3"/>
                    <a:pt x="17" y="2"/>
                  </a:cubicBezTo>
                  <a:cubicBezTo>
                    <a:pt x="17" y="1"/>
                    <a:pt x="11" y="0"/>
                    <a:pt x="11" y="0"/>
                  </a:cubicBezTo>
                  <a:cubicBezTo>
                    <a:pt x="11" y="0"/>
                    <a:pt x="12" y="3"/>
                    <a:pt x="10" y="4"/>
                  </a:cubicBezTo>
                  <a:cubicBezTo>
                    <a:pt x="8" y="4"/>
                    <a:pt x="10" y="7"/>
                    <a:pt x="10" y="7"/>
                  </a:cubicBezTo>
                  <a:cubicBezTo>
                    <a:pt x="10" y="8"/>
                    <a:pt x="8" y="9"/>
                    <a:pt x="7" y="9"/>
                  </a:cubicBezTo>
                  <a:cubicBezTo>
                    <a:pt x="6" y="8"/>
                    <a:pt x="2" y="11"/>
                    <a:pt x="1" y="12"/>
                  </a:cubicBezTo>
                  <a:cubicBezTo>
                    <a:pt x="0" y="13"/>
                    <a:pt x="0" y="13"/>
                    <a:pt x="0" y="13"/>
                  </a:cubicBezTo>
                  <a:cubicBezTo>
                    <a:pt x="3" y="16"/>
                    <a:pt x="2" y="18"/>
                    <a:pt x="6" y="20"/>
                  </a:cubicBezTo>
                  <a:cubicBezTo>
                    <a:pt x="8" y="23"/>
                    <a:pt x="12" y="26"/>
                    <a:pt x="15" y="30"/>
                  </a:cubicBezTo>
                  <a:cubicBezTo>
                    <a:pt x="17" y="28"/>
                    <a:pt x="20" y="26"/>
                    <a:pt x="20" y="2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1" name="Freeform 70">
              <a:extLst>
                <a:ext uri="{FF2B5EF4-FFF2-40B4-BE49-F238E27FC236}">
                  <a16:creationId xmlns:a16="http://schemas.microsoft.com/office/drawing/2014/main" id="{9DAD8C89-5A3A-E947-A279-A9BAD5CDC8AA}"/>
                </a:ext>
              </a:extLst>
            </p:cNvPr>
            <p:cNvSpPr>
              <a:spLocks/>
            </p:cNvSpPr>
            <p:nvPr/>
          </p:nvSpPr>
          <p:spPr bwMode="auto">
            <a:xfrm>
              <a:off x="8193190" y="5874616"/>
              <a:ext cx="180078" cy="172875"/>
            </a:xfrm>
            <a:custGeom>
              <a:avLst/>
              <a:gdLst>
                <a:gd name="T0" fmla="*/ 27 w 34"/>
                <a:gd name="T1" fmla="*/ 19 h 33"/>
                <a:gd name="T2" fmla="*/ 24 w 34"/>
                <a:gd name="T3" fmla="*/ 17 h 33"/>
                <a:gd name="T4" fmla="*/ 25 w 34"/>
                <a:gd name="T5" fmla="*/ 11 h 33"/>
                <a:gd name="T6" fmla="*/ 25 w 34"/>
                <a:gd name="T7" fmla="*/ 9 h 33"/>
                <a:gd name="T8" fmla="*/ 24 w 34"/>
                <a:gd name="T9" fmla="*/ 8 h 33"/>
                <a:gd name="T10" fmla="*/ 21 w 34"/>
                <a:gd name="T11" fmla="*/ 10 h 33"/>
                <a:gd name="T12" fmla="*/ 17 w 34"/>
                <a:gd name="T13" fmla="*/ 7 h 33"/>
                <a:gd name="T14" fmla="*/ 14 w 34"/>
                <a:gd name="T15" fmla="*/ 0 h 33"/>
                <a:gd name="T16" fmla="*/ 9 w 34"/>
                <a:gd name="T17" fmla="*/ 2 h 33"/>
                <a:gd name="T18" fmla="*/ 8 w 34"/>
                <a:gd name="T19" fmla="*/ 6 h 33"/>
                <a:gd name="T20" fmla="*/ 1 w 34"/>
                <a:gd name="T21" fmla="*/ 11 h 33"/>
                <a:gd name="T22" fmla="*/ 0 w 34"/>
                <a:gd name="T23" fmla="*/ 14 h 33"/>
                <a:gd name="T24" fmla="*/ 10 w 34"/>
                <a:gd name="T25" fmla="*/ 21 h 33"/>
                <a:gd name="T26" fmla="*/ 29 w 34"/>
                <a:gd name="T27" fmla="*/ 32 h 33"/>
                <a:gd name="T28" fmla="*/ 31 w 34"/>
                <a:gd name="T29" fmla="*/ 33 h 33"/>
                <a:gd name="T30" fmla="*/ 33 w 34"/>
                <a:gd name="T31" fmla="*/ 25 h 33"/>
                <a:gd name="T32" fmla="*/ 27 w 34"/>
                <a:gd name="T3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27" y="19"/>
                  </a:moveTo>
                  <a:cubicBezTo>
                    <a:pt x="24" y="18"/>
                    <a:pt x="23" y="18"/>
                    <a:pt x="24" y="17"/>
                  </a:cubicBezTo>
                  <a:cubicBezTo>
                    <a:pt x="25" y="16"/>
                    <a:pt x="25" y="14"/>
                    <a:pt x="25" y="11"/>
                  </a:cubicBezTo>
                  <a:cubicBezTo>
                    <a:pt x="25" y="10"/>
                    <a:pt x="25" y="9"/>
                    <a:pt x="25" y="9"/>
                  </a:cubicBezTo>
                  <a:cubicBezTo>
                    <a:pt x="24" y="9"/>
                    <a:pt x="24" y="8"/>
                    <a:pt x="24" y="8"/>
                  </a:cubicBezTo>
                  <a:cubicBezTo>
                    <a:pt x="23" y="6"/>
                    <a:pt x="22" y="8"/>
                    <a:pt x="21" y="10"/>
                  </a:cubicBezTo>
                  <a:cubicBezTo>
                    <a:pt x="19" y="12"/>
                    <a:pt x="16" y="10"/>
                    <a:pt x="17" y="7"/>
                  </a:cubicBezTo>
                  <a:cubicBezTo>
                    <a:pt x="17" y="5"/>
                    <a:pt x="15" y="0"/>
                    <a:pt x="14" y="0"/>
                  </a:cubicBezTo>
                  <a:cubicBezTo>
                    <a:pt x="14" y="0"/>
                    <a:pt x="12" y="1"/>
                    <a:pt x="9" y="2"/>
                  </a:cubicBezTo>
                  <a:cubicBezTo>
                    <a:pt x="9" y="3"/>
                    <a:pt x="8" y="4"/>
                    <a:pt x="8" y="6"/>
                  </a:cubicBezTo>
                  <a:cubicBezTo>
                    <a:pt x="7" y="7"/>
                    <a:pt x="3" y="10"/>
                    <a:pt x="1" y="11"/>
                  </a:cubicBezTo>
                  <a:cubicBezTo>
                    <a:pt x="1" y="11"/>
                    <a:pt x="0" y="12"/>
                    <a:pt x="0" y="14"/>
                  </a:cubicBezTo>
                  <a:cubicBezTo>
                    <a:pt x="3" y="16"/>
                    <a:pt x="7" y="18"/>
                    <a:pt x="10" y="21"/>
                  </a:cubicBezTo>
                  <a:cubicBezTo>
                    <a:pt x="16" y="25"/>
                    <a:pt x="25" y="31"/>
                    <a:pt x="29" y="32"/>
                  </a:cubicBezTo>
                  <a:cubicBezTo>
                    <a:pt x="29" y="33"/>
                    <a:pt x="30" y="33"/>
                    <a:pt x="31" y="33"/>
                  </a:cubicBezTo>
                  <a:cubicBezTo>
                    <a:pt x="32" y="28"/>
                    <a:pt x="33" y="28"/>
                    <a:pt x="33" y="25"/>
                  </a:cubicBezTo>
                  <a:cubicBezTo>
                    <a:pt x="34" y="23"/>
                    <a:pt x="29" y="21"/>
                    <a:pt x="27" y="1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2" name="Freeform 71">
              <a:extLst>
                <a:ext uri="{FF2B5EF4-FFF2-40B4-BE49-F238E27FC236}">
                  <a16:creationId xmlns:a16="http://schemas.microsoft.com/office/drawing/2014/main" id="{517AD0A5-32E4-E24A-B120-ED65EFB87795}"/>
                </a:ext>
              </a:extLst>
            </p:cNvPr>
            <p:cNvSpPr>
              <a:spLocks/>
            </p:cNvSpPr>
            <p:nvPr/>
          </p:nvSpPr>
          <p:spPr bwMode="auto">
            <a:xfrm>
              <a:off x="8121159" y="5809787"/>
              <a:ext cx="120052" cy="136860"/>
            </a:xfrm>
            <a:custGeom>
              <a:avLst/>
              <a:gdLst>
                <a:gd name="T0" fmla="*/ 22 w 23"/>
                <a:gd name="T1" fmla="*/ 18 h 26"/>
                <a:gd name="T2" fmla="*/ 22 w 23"/>
                <a:gd name="T3" fmla="*/ 13 h 26"/>
                <a:gd name="T4" fmla="*/ 21 w 23"/>
                <a:gd name="T5" fmla="*/ 8 h 26"/>
                <a:gd name="T6" fmla="*/ 15 w 23"/>
                <a:gd name="T7" fmla="*/ 0 h 26"/>
                <a:gd name="T8" fmla="*/ 9 w 23"/>
                <a:gd name="T9" fmla="*/ 1 h 26"/>
                <a:gd name="T10" fmla="*/ 5 w 23"/>
                <a:gd name="T11" fmla="*/ 2 h 26"/>
                <a:gd name="T12" fmla="*/ 0 w 23"/>
                <a:gd name="T13" fmla="*/ 8 h 26"/>
                <a:gd name="T14" fmla="*/ 1 w 23"/>
                <a:gd name="T15" fmla="*/ 11 h 26"/>
                <a:gd name="T16" fmla="*/ 7 w 23"/>
                <a:gd name="T17" fmla="*/ 21 h 26"/>
                <a:gd name="T18" fmla="*/ 14 w 23"/>
                <a:gd name="T19" fmla="*/ 26 h 26"/>
                <a:gd name="T20" fmla="*/ 15 w 23"/>
                <a:gd name="T21" fmla="*/ 23 h 26"/>
                <a:gd name="T22" fmla="*/ 22 w 23"/>
                <a:gd name="T2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6">
                  <a:moveTo>
                    <a:pt x="22" y="18"/>
                  </a:moveTo>
                  <a:cubicBezTo>
                    <a:pt x="22" y="16"/>
                    <a:pt x="23" y="14"/>
                    <a:pt x="22" y="13"/>
                  </a:cubicBezTo>
                  <a:cubicBezTo>
                    <a:pt x="21" y="12"/>
                    <a:pt x="21" y="10"/>
                    <a:pt x="21" y="8"/>
                  </a:cubicBezTo>
                  <a:cubicBezTo>
                    <a:pt x="21" y="6"/>
                    <a:pt x="17" y="0"/>
                    <a:pt x="15" y="0"/>
                  </a:cubicBezTo>
                  <a:cubicBezTo>
                    <a:pt x="13" y="0"/>
                    <a:pt x="11" y="2"/>
                    <a:pt x="9" y="1"/>
                  </a:cubicBezTo>
                  <a:cubicBezTo>
                    <a:pt x="7" y="1"/>
                    <a:pt x="5" y="0"/>
                    <a:pt x="5" y="2"/>
                  </a:cubicBezTo>
                  <a:cubicBezTo>
                    <a:pt x="5" y="4"/>
                    <a:pt x="2" y="6"/>
                    <a:pt x="0" y="8"/>
                  </a:cubicBezTo>
                  <a:cubicBezTo>
                    <a:pt x="0" y="9"/>
                    <a:pt x="0" y="10"/>
                    <a:pt x="1" y="11"/>
                  </a:cubicBezTo>
                  <a:cubicBezTo>
                    <a:pt x="3" y="18"/>
                    <a:pt x="4" y="19"/>
                    <a:pt x="7" y="21"/>
                  </a:cubicBezTo>
                  <a:cubicBezTo>
                    <a:pt x="8" y="22"/>
                    <a:pt x="11" y="24"/>
                    <a:pt x="14" y="26"/>
                  </a:cubicBezTo>
                  <a:cubicBezTo>
                    <a:pt x="14" y="24"/>
                    <a:pt x="15" y="23"/>
                    <a:pt x="15" y="23"/>
                  </a:cubicBezTo>
                  <a:cubicBezTo>
                    <a:pt x="17" y="22"/>
                    <a:pt x="21" y="19"/>
                    <a:pt x="22" y="1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3" name="Freeform 72">
              <a:extLst>
                <a:ext uri="{FF2B5EF4-FFF2-40B4-BE49-F238E27FC236}">
                  <a16:creationId xmlns:a16="http://schemas.microsoft.com/office/drawing/2014/main" id="{B39CF707-27CC-B145-B41F-4973333C8C2D}"/>
                </a:ext>
              </a:extLst>
            </p:cNvPr>
            <p:cNvSpPr>
              <a:spLocks/>
            </p:cNvSpPr>
            <p:nvPr/>
          </p:nvSpPr>
          <p:spPr bwMode="auto">
            <a:xfrm>
              <a:off x="7957888" y="5027049"/>
              <a:ext cx="357755" cy="290526"/>
            </a:xfrm>
            <a:custGeom>
              <a:avLst/>
              <a:gdLst>
                <a:gd name="T0" fmla="*/ 32 w 68"/>
                <a:gd name="T1" fmla="*/ 42 h 55"/>
                <a:gd name="T2" fmla="*/ 40 w 68"/>
                <a:gd name="T3" fmla="*/ 36 h 55"/>
                <a:gd name="T4" fmla="*/ 40 w 68"/>
                <a:gd name="T5" fmla="*/ 15 h 55"/>
                <a:gd name="T6" fmla="*/ 67 w 68"/>
                <a:gd name="T7" fmla="*/ 15 h 55"/>
                <a:gd name="T8" fmla="*/ 68 w 68"/>
                <a:gd name="T9" fmla="*/ 3 h 55"/>
                <a:gd name="T10" fmla="*/ 62 w 68"/>
                <a:gd name="T11" fmla="*/ 0 h 55"/>
                <a:gd name="T12" fmla="*/ 32 w 68"/>
                <a:gd name="T13" fmla="*/ 0 h 55"/>
                <a:gd name="T14" fmla="*/ 28 w 68"/>
                <a:gd name="T15" fmla="*/ 7 h 55"/>
                <a:gd name="T16" fmla="*/ 17 w 68"/>
                <a:gd name="T17" fmla="*/ 22 h 55"/>
                <a:gd name="T18" fmla="*/ 3 w 68"/>
                <a:gd name="T19" fmla="*/ 47 h 55"/>
                <a:gd name="T20" fmla="*/ 0 w 68"/>
                <a:gd name="T21" fmla="*/ 55 h 55"/>
                <a:gd name="T22" fmla="*/ 32 w 68"/>
                <a:gd name="T23" fmla="*/ 55 h 55"/>
                <a:gd name="T24" fmla="*/ 32 w 68"/>
                <a:gd name="T2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5">
                  <a:moveTo>
                    <a:pt x="32" y="42"/>
                  </a:moveTo>
                  <a:cubicBezTo>
                    <a:pt x="32" y="40"/>
                    <a:pt x="40" y="38"/>
                    <a:pt x="40" y="36"/>
                  </a:cubicBezTo>
                  <a:cubicBezTo>
                    <a:pt x="40" y="34"/>
                    <a:pt x="40" y="15"/>
                    <a:pt x="40" y="15"/>
                  </a:cubicBezTo>
                  <a:cubicBezTo>
                    <a:pt x="40" y="15"/>
                    <a:pt x="67" y="15"/>
                    <a:pt x="67" y="15"/>
                  </a:cubicBezTo>
                  <a:cubicBezTo>
                    <a:pt x="68" y="14"/>
                    <a:pt x="68" y="9"/>
                    <a:pt x="68" y="3"/>
                  </a:cubicBezTo>
                  <a:cubicBezTo>
                    <a:pt x="67" y="1"/>
                    <a:pt x="68" y="0"/>
                    <a:pt x="62" y="0"/>
                  </a:cubicBezTo>
                  <a:cubicBezTo>
                    <a:pt x="57" y="0"/>
                    <a:pt x="42" y="0"/>
                    <a:pt x="32" y="0"/>
                  </a:cubicBezTo>
                  <a:cubicBezTo>
                    <a:pt x="30" y="2"/>
                    <a:pt x="28" y="5"/>
                    <a:pt x="28" y="7"/>
                  </a:cubicBezTo>
                  <a:cubicBezTo>
                    <a:pt x="26" y="11"/>
                    <a:pt x="17" y="17"/>
                    <a:pt x="17" y="22"/>
                  </a:cubicBezTo>
                  <a:cubicBezTo>
                    <a:pt x="17" y="28"/>
                    <a:pt x="8" y="36"/>
                    <a:pt x="3" y="47"/>
                  </a:cubicBezTo>
                  <a:cubicBezTo>
                    <a:pt x="1" y="50"/>
                    <a:pt x="1" y="53"/>
                    <a:pt x="0" y="55"/>
                  </a:cubicBezTo>
                  <a:cubicBezTo>
                    <a:pt x="32" y="55"/>
                    <a:pt x="32" y="55"/>
                    <a:pt x="32" y="55"/>
                  </a:cubicBezTo>
                  <a:cubicBezTo>
                    <a:pt x="32" y="55"/>
                    <a:pt x="32" y="44"/>
                    <a:pt x="32" y="4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4" name="Freeform 73">
              <a:extLst>
                <a:ext uri="{FF2B5EF4-FFF2-40B4-BE49-F238E27FC236}">
                  <a16:creationId xmlns:a16="http://schemas.microsoft.com/office/drawing/2014/main" id="{9D4575DB-D6DB-0848-858D-9E508E9AF4BB}"/>
                </a:ext>
              </a:extLst>
            </p:cNvPr>
            <p:cNvSpPr>
              <a:spLocks/>
            </p:cNvSpPr>
            <p:nvPr/>
          </p:nvSpPr>
          <p:spPr bwMode="auto">
            <a:xfrm>
              <a:off x="7957888" y="5043857"/>
              <a:ext cx="513822" cy="561842"/>
            </a:xfrm>
            <a:custGeom>
              <a:avLst/>
              <a:gdLst>
                <a:gd name="T0" fmla="*/ 8 w 98"/>
                <a:gd name="T1" fmla="*/ 93 h 107"/>
                <a:gd name="T2" fmla="*/ 15 w 98"/>
                <a:gd name="T3" fmla="*/ 93 h 107"/>
                <a:gd name="T4" fmla="*/ 21 w 98"/>
                <a:gd name="T5" fmla="*/ 92 h 107"/>
                <a:gd name="T6" fmla="*/ 26 w 98"/>
                <a:gd name="T7" fmla="*/ 96 h 107"/>
                <a:gd name="T8" fmla="*/ 29 w 98"/>
                <a:gd name="T9" fmla="*/ 96 h 107"/>
                <a:gd name="T10" fmla="*/ 34 w 98"/>
                <a:gd name="T11" fmla="*/ 103 h 107"/>
                <a:gd name="T12" fmla="*/ 38 w 98"/>
                <a:gd name="T13" fmla="*/ 107 h 107"/>
                <a:gd name="T14" fmla="*/ 42 w 98"/>
                <a:gd name="T15" fmla="*/ 105 h 107"/>
                <a:gd name="T16" fmla="*/ 47 w 98"/>
                <a:gd name="T17" fmla="*/ 103 h 107"/>
                <a:gd name="T18" fmla="*/ 51 w 98"/>
                <a:gd name="T19" fmla="*/ 102 h 107"/>
                <a:gd name="T20" fmla="*/ 57 w 98"/>
                <a:gd name="T21" fmla="*/ 102 h 107"/>
                <a:gd name="T22" fmla="*/ 62 w 98"/>
                <a:gd name="T23" fmla="*/ 101 h 107"/>
                <a:gd name="T24" fmla="*/ 93 w 98"/>
                <a:gd name="T25" fmla="*/ 101 h 107"/>
                <a:gd name="T26" fmla="*/ 94 w 98"/>
                <a:gd name="T27" fmla="*/ 94 h 107"/>
                <a:gd name="T28" fmla="*/ 92 w 98"/>
                <a:gd name="T29" fmla="*/ 91 h 107"/>
                <a:gd name="T30" fmla="*/ 84 w 98"/>
                <a:gd name="T31" fmla="*/ 20 h 107"/>
                <a:gd name="T32" fmla="*/ 98 w 98"/>
                <a:gd name="T33" fmla="*/ 20 h 107"/>
                <a:gd name="T34" fmla="*/ 69 w 98"/>
                <a:gd name="T35" fmla="*/ 2 h 107"/>
                <a:gd name="T36" fmla="*/ 68 w 98"/>
                <a:gd name="T37" fmla="*/ 0 h 107"/>
                <a:gd name="T38" fmla="*/ 67 w 98"/>
                <a:gd name="T39" fmla="*/ 12 h 107"/>
                <a:gd name="T40" fmla="*/ 40 w 98"/>
                <a:gd name="T41" fmla="*/ 12 h 107"/>
                <a:gd name="T42" fmla="*/ 40 w 98"/>
                <a:gd name="T43" fmla="*/ 33 h 107"/>
                <a:gd name="T44" fmla="*/ 32 w 98"/>
                <a:gd name="T45" fmla="*/ 39 h 107"/>
                <a:gd name="T46" fmla="*/ 32 w 98"/>
                <a:gd name="T47" fmla="*/ 52 h 107"/>
                <a:gd name="T48" fmla="*/ 0 w 98"/>
                <a:gd name="T49" fmla="*/ 52 h 107"/>
                <a:gd name="T50" fmla="*/ 5 w 98"/>
                <a:gd name="T51" fmla="*/ 61 h 107"/>
                <a:gd name="T52" fmla="*/ 7 w 98"/>
                <a:gd name="T53" fmla="*/ 74 h 107"/>
                <a:gd name="T54" fmla="*/ 4 w 98"/>
                <a:gd name="T55" fmla="*/ 90 h 107"/>
                <a:gd name="T56" fmla="*/ 3 w 98"/>
                <a:gd name="T57" fmla="*/ 97 h 107"/>
                <a:gd name="T58" fmla="*/ 3 w 98"/>
                <a:gd name="T59" fmla="*/ 97 h 107"/>
                <a:gd name="T60" fmla="*/ 8 w 98"/>
                <a:gd name="T61"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3"/>
                  </a:moveTo>
                  <a:cubicBezTo>
                    <a:pt x="10" y="93"/>
                    <a:pt x="15" y="93"/>
                    <a:pt x="15" y="93"/>
                  </a:cubicBezTo>
                  <a:cubicBezTo>
                    <a:pt x="15" y="93"/>
                    <a:pt x="19" y="91"/>
                    <a:pt x="21" y="92"/>
                  </a:cubicBezTo>
                  <a:cubicBezTo>
                    <a:pt x="23" y="93"/>
                    <a:pt x="26" y="96"/>
                    <a:pt x="26" y="96"/>
                  </a:cubicBezTo>
                  <a:cubicBezTo>
                    <a:pt x="29" y="96"/>
                    <a:pt x="29" y="96"/>
                    <a:pt x="29" y="96"/>
                  </a:cubicBezTo>
                  <a:cubicBezTo>
                    <a:pt x="29" y="96"/>
                    <a:pt x="31" y="102"/>
                    <a:pt x="34" y="103"/>
                  </a:cubicBezTo>
                  <a:cubicBezTo>
                    <a:pt x="36" y="104"/>
                    <a:pt x="37" y="106"/>
                    <a:pt x="38" y="107"/>
                  </a:cubicBezTo>
                  <a:cubicBezTo>
                    <a:pt x="40" y="107"/>
                    <a:pt x="42" y="106"/>
                    <a:pt x="42" y="105"/>
                  </a:cubicBezTo>
                  <a:cubicBezTo>
                    <a:pt x="42" y="102"/>
                    <a:pt x="43" y="100"/>
                    <a:pt x="47" y="103"/>
                  </a:cubicBezTo>
                  <a:cubicBezTo>
                    <a:pt x="51" y="106"/>
                    <a:pt x="51" y="103"/>
                    <a:pt x="51" y="102"/>
                  </a:cubicBezTo>
                  <a:cubicBezTo>
                    <a:pt x="52" y="101"/>
                    <a:pt x="55" y="102"/>
                    <a:pt x="57" y="102"/>
                  </a:cubicBezTo>
                  <a:cubicBezTo>
                    <a:pt x="59" y="102"/>
                    <a:pt x="62" y="101"/>
                    <a:pt x="62" y="101"/>
                  </a:cubicBezTo>
                  <a:cubicBezTo>
                    <a:pt x="62" y="101"/>
                    <a:pt x="92" y="101"/>
                    <a:pt x="93" y="101"/>
                  </a:cubicBezTo>
                  <a:cubicBezTo>
                    <a:pt x="95" y="100"/>
                    <a:pt x="94" y="94"/>
                    <a:pt x="94" y="94"/>
                  </a:cubicBezTo>
                  <a:cubicBezTo>
                    <a:pt x="92" y="91"/>
                    <a:pt x="92" y="91"/>
                    <a:pt x="92" y="91"/>
                  </a:cubicBezTo>
                  <a:cubicBezTo>
                    <a:pt x="84" y="20"/>
                    <a:pt x="84" y="20"/>
                    <a:pt x="84" y="20"/>
                  </a:cubicBezTo>
                  <a:cubicBezTo>
                    <a:pt x="98" y="20"/>
                    <a:pt x="98" y="20"/>
                    <a:pt x="98" y="20"/>
                  </a:cubicBezTo>
                  <a:cubicBezTo>
                    <a:pt x="83" y="11"/>
                    <a:pt x="71" y="2"/>
                    <a:pt x="69" y="2"/>
                  </a:cubicBezTo>
                  <a:cubicBezTo>
                    <a:pt x="68" y="1"/>
                    <a:pt x="68" y="1"/>
                    <a:pt x="68" y="0"/>
                  </a:cubicBezTo>
                  <a:cubicBezTo>
                    <a:pt x="68" y="6"/>
                    <a:pt x="68" y="11"/>
                    <a:pt x="67" y="12"/>
                  </a:cubicBezTo>
                  <a:cubicBezTo>
                    <a:pt x="67" y="12"/>
                    <a:pt x="40" y="12"/>
                    <a:pt x="40" y="12"/>
                  </a:cubicBezTo>
                  <a:cubicBezTo>
                    <a:pt x="40" y="12"/>
                    <a:pt x="40" y="31"/>
                    <a:pt x="40" y="33"/>
                  </a:cubicBezTo>
                  <a:cubicBezTo>
                    <a:pt x="40" y="35"/>
                    <a:pt x="32" y="37"/>
                    <a:pt x="32" y="39"/>
                  </a:cubicBezTo>
                  <a:cubicBezTo>
                    <a:pt x="32" y="41"/>
                    <a:pt x="32" y="52"/>
                    <a:pt x="32" y="52"/>
                  </a:cubicBezTo>
                  <a:cubicBezTo>
                    <a:pt x="0" y="52"/>
                    <a:pt x="0" y="52"/>
                    <a:pt x="0" y="52"/>
                  </a:cubicBezTo>
                  <a:cubicBezTo>
                    <a:pt x="0" y="57"/>
                    <a:pt x="3" y="59"/>
                    <a:pt x="5" y="61"/>
                  </a:cubicBezTo>
                  <a:cubicBezTo>
                    <a:pt x="7" y="64"/>
                    <a:pt x="3" y="69"/>
                    <a:pt x="7" y="74"/>
                  </a:cubicBezTo>
                  <a:cubicBezTo>
                    <a:pt x="10" y="79"/>
                    <a:pt x="6" y="87"/>
                    <a:pt x="4" y="90"/>
                  </a:cubicBezTo>
                  <a:cubicBezTo>
                    <a:pt x="3" y="91"/>
                    <a:pt x="3" y="94"/>
                    <a:pt x="3" y="97"/>
                  </a:cubicBezTo>
                  <a:cubicBezTo>
                    <a:pt x="3" y="97"/>
                    <a:pt x="3" y="97"/>
                    <a:pt x="3" y="97"/>
                  </a:cubicBezTo>
                  <a:cubicBezTo>
                    <a:pt x="5" y="96"/>
                    <a:pt x="5" y="92"/>
                    <a:pt x="8" y="9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5" name="Freeform 74">
              <a:extLst>
                <a:ext uri="{FF2B5EF4-FFF2-40B4-BE49-F238E27FC236}">
                  <a16:creationId xmlns:a16="http://schemas.microsoft.com/office/drawing/2014/main" id="{12EDB76E-594B-354F-ACB5-C5AFB0516258}"/>
                </a:ext>
              </a:extLst>
            </p:cNvPr>
            <p:cNvSpPr>
              <a:spLocks/>
            </p:cNvSpPr>
            <p:nvPr/>
          </p:nvSpPr>
          <p:spPr bwMode="auto">
            <a:xfrm>
              <a:off x="8157175" y="5149503"/>
              <a:ext cx="703504" cy="660286"/>
            </a:xfrm>
            <a:custGeom>
              <a:avLst/>
              <a:gdLst>
                <a:gd name="T0" fmla="*/ 127 w 134"/>
                <a:gd name="T1" fmla="*/ 52 h 126"/>
                <a:gd name="T2" fmla="*/ 123 w 134"/>
                <a:gd name="T3" fmla="*/ 44 h 126"/>
                <a:gd name="T4" fmla="*/ 114 w 134"/>
                <a:gd name="T5" fmla="*/ 41 h 126"/>
                <a:gd name="T6" fmla="*/ 109 w 134"/>
                <a:gd name="T7" fmla="*/ 34 h 126"/>
                <a:gd name="T8" fmla="*/ 60 w 134"/>
                <a:gd name="T9" fmla="*/ 0 h 126"/>
                <a:gd name="T10" fmla="*/ 46 w 134"/>
                <a:gd name="T11" fmla="*/ 0 h 126"/>
                <a:gd name="T12" fmla="*/ 54 w 134"/>
                <a:gd name="T13" fmla="*/ 71 h 126"/>
                <a:gd name="T14" fmla="*/ 56 w 134"/>
                <a:gd name="T15" fmla="*/ 74 h 126"/>
                <a:gd name="T16" fmla="*/ 55 w 134"/>
                <a:gd name="T17" fmla="*/ 81 h 126"/>
                <a:gd name="T18" fmla="*/ 24 w 134"/>
                <a:gd name="T19" fmla="*/ 81 h 126"/>
                <a:gd name="T20" fmla="*/ 19 w 134"/>
                <a:gd name="T21" fmla="*/ 82 h 126"/>
                <a:gd name="T22" fmla="*/ 13 w 134"/>
                <a:gd name="T23" fmla="*/ 82 h 126"/>
                <a:gd name="T24" fmla="*/ 9 w 134"/>
                <a:gd name="T25" fmla="*/ 83 h 126"/>
                <a:gd name="T26" fmla="*/ 4 w 134"/>
                <a:gd name="T27" fmla="*/ 85 h 126"/>
                <a:gd name="T28" fmla="*/ 0 w 134"/>
                <a:gd name="T29" fmla="*/ 87 h 126"/>
                <a:gd name="T30" fmla="*/ 1 w 134"/>
                <a:gd name="T31" fmla="*/ 89 h 126"/>
                <a:gd name="T32" fmla="*/ 2 w 134"/>
                <a:gd name="T33" fmla="*/ 91 h 126"/>
                <a:gd name="T34" fmla="*/ 3 w 134"/>
                <a:gd name="T35" fmla="*/ 96 h 126"/>
                <a:gd name="T36" fmla="*/ 8 w 134"/>
                <a:gd name="T37" fmla="*/ 101 h 126"/>
                <a:gd name="T38" fmla="*/ 8 w 134"/>
                <a:gd name="T39" fmla="*/ 108 h 126"/>
                <a:gd name="T40" fmla="*/ 10 w 134"/>
                <a:gd name="T41" fmla="*/ 110 h 126"/>
                <a:gd name="T42" fmla="*/ 15 w 134"/>
                <a:gd name="T43" fmla="*/ 109 h 126"/>
                <a:gd name="T44" fmla="*/ 20 w 134"/>
                <a:gd name="T45" fmla="*/ 110 h 126"/>
                <a:gd name="T46" fmla="*/ 26 w 134"/>
                <a:gd name="T47" fmla="*/ 106 h 126"/>
                <a:gd name="T48" fmla="*/ 29 w 134"/>
                <a:gd name="T49" fmla="*/ 112 h 126"/>
                <a:gd name="T50" fmla="*/ 32 w 134"/>
                <a:gd name="T51" fmla="*/ 115 h 126"/>
                <a:gd name="T52" fmla="*/ 32 w 134"/>
                <a:gd name="T53" fmla="*/ 118 h 126"/>
                <a:gd name="T54" fmla="*/ 34 w 134"/>
                <a:gd name="T55" fmla="*/ 123 h 126"/>
                <a:gd name="T56" fmla="*/ 37 w 134"/>
                <a:gd name="T57" fmla="*/ 123 h 126"/>
                <a:gd name="T58" fmla="*/ 41 w 134"/>
                <a:gd name="T59" fmla="*/ 125 h 126"/>
                <a:gd name="T60" fmla="*/ 46 w 134"/>
                <a:gd name="T61" fmla="*/ 122 h 126"/>
                <a:gd name="T62" fmla="*/ 50 w 134"/>
                <a:gd name="T63" fmla="*/ 122 h 126"/>
                <a:gd name="T64" fmla="*/ 53 w 134"/>
                <a:gd name="T65" fmla="*/ 123 h 126"/>
                <a:gd name="T66" fmla="*/ 55 w 134"/>
                <a:gd name="T67" fmla="*/ 122 h 126"/>
                <a:gd name="T68" fmla="*/ 57 w 134"/>
                <a:gd name="T69" fmla="*/ 116 h 126"/>
                <a:gd name="T70" fmla="*/ 57 w 134"/>
                <a:gd name="T71" fmla="*/ 111 h 126"/>
                <a:gd name="T72" fmla="*/ 63 w 134"/>
                <a:gd name="T73" fmla="*/ 108 h 126"/>
                <a:gd name="T74" fmla="*/ 66 w 134"/>
                <a:gd name="T75" fmla="*/ 103 h 126"/>
                <a:gd name="T76" fmla="*/ 69 w 134"/>
                <a:gd name="T77" fmla="*/ 97 h 126"/>
                <a:gd name="T78" fmla="*/ 74 w 134"/>
                <a:gd name="T79" fmla="*/ 97 h 126"/>
                <a:gd name="T80" fmla="*/ 77 w 134"/>
                <a:gd name="T81" fmla="*/ 94 h 126"/>
                <a:gd name="T82" fmla="*/ 81 w 134"/>
                <a:gd name="T83" fmla="*/ 92 h 126"/>
                <a:gd name="T84" fmla="*/ 84 w 134"/>
                <a:gd name="T85" fmla="*/ 90 h 126"/>
                <a:gd name="T86" fmla="*/ 91 w 134"/>
                <a:gd name="T87" fmla="*/ 87 h 126"/>
                <a:gd name="T88" fmla="*/ 97 w 134"/>
                <a:gd name="T89" fmla="*/ 85 h 126"/>
                <a:gd name="T90" fmla="*/ 107 w 134"/>
                <a:gd name="T91" fmla="*/ 85 h 126"/>
                <a:gd name="T92" fmla="*/ 113 w 134"/>
                <a:gd name="T93" fmla="*/ 83 h 126"/>
                <a:gd name="T94" fmla="*/ 126 w 134"/>
                <a:gd name="T95" fmla="*/ 82 h 126"/>
                <a:gd name="T96" fmla="*/ 131 w 134"/>
                <a:gd name="T97" fmla="*/ 78 h 126"/>
                <a:gd name="T98" fmla="*/ 134 w 134"/>
                <a:gd name="T99" fmla="*/ 72 h 126"/>
                <a:gd name="T100" fmla="*/ 134 w 134"/>
                <a:gd name="T101" fmla="*/ 51 h 126"/>
                <a:gd name="T102" fmla="*/ 127 w 134"/>
                <a:gd name="T10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26">
                  <a:moveTo>
                    <a:pt x="127" y="52"/>
                  </a:moveTo>
                  <a:cubicBezTo>
                    <a:pt x="127" y="52"/>
                    <a:pt x="127" y="46"/>
                    <a:pt x="123" y="44"/>
                  </a:cubicBezTo>
                  <a:cubicBezTo>
                    <a:pt x="119" y="42"/>
                    <a:pt x="114" y="41"/>
                    <a:pt x="114" y="41"/>
                  </a:cubicBezTo>
                  <a:cubicBezTo>
                    <a:pt x="114" y="41"/>
                    <a:pt x="112" y="36"/>
                    <a:pt x="109" y="34"/>
                  </a:cubicBezTo>
                  <a:cubicBezTo>
                    <a:pt x="108" y="32"/>
                    <a:pt x="81" y="15"/>
                    <a:pt x="60" y="0"/>
                  </a:cubicBezTo>
                  <a:cubicBezTo>
                    <a:pt x="46" y="0"/>
                    <a:pt x="46" y="0"/>
                    <a:pt x="46" y="0"/>
                  </a:cubicBezTo>
                  <a:cubicBezTo>
                    <a:pt x="54" y="71"/>
                    <a:pt x="54" y="71"/>
                    <a:pt x="54" y="71"/>
                  </a:cubicBezTo>
                  <a:cubicBezTo>
                    <a:pt x="56" y="74"/>
                    <a:pt x="56" y="74"/>
                    <a:pt x="56" y="74"/>
                  </a:cubicBezTo>
                  <a:cubicBezTo>
                    <a:pt x="56" y="74"/>
                    <a:pt x="57" y="80"/>
                    <a:pt x="55" y="81"/>
                  </a:cubicBezTo>
                  <a:cubicBezTo>
                    <a:pt x="54" y="81"/>
                    <a:pt x="24" y="81"/>
                    <a:pt x="24" y="81"/>
                  </a:cubicBezTo>
                  <a:cubicBezTo>
                    <a:pt x="24" y="81"/>
                    <a:pt x="21" y="82"/>
                    <a:pt x="19" y="82"/>
                  </a:cubicBezTo>
                  <a:cubicBezTo>
                    <a:pt x="17" y="82"/>
                    <a:pt x="14" y="81"/>
                    <a:pt x="13" y="82"/>
                  </a:cubicBezTo>
                  <a:cubicBezTo>
                    <a:pt x="13" y="83"/>
                    <a:pt x="13" y="86"/>
                    <a:pt x="9" y="83"/>
                  </a:cubicBezTo>
                  <a:cubicBezTo>
                    <a:pt x="5" y="80"/>
                    <a:pt x="4" y="82"/>
                    <a:pt x="4" y="85"/>
                  </a:cubicBezTo>
                  <a:cubicBezTo>
                    <a:pt x="4" y="86"/>
                    <a:pt x="2" y="87"/>
                    <a:pt x="0" y="87"/>
                  </a:cubicBezTo>
                  <a:cubicBezTo>
                    <a:pt x="0" y="88"/>
                    <a:pt x="1" y="89"/>
                    <a:pt x="1" y="89"/>
                  </a:cubicBezTo>
                  <a:cubicBezTo>
                    <a:pt x="2" y="91"/>
                    <a:pt x="2" y="91"/>
                    <a:pt x="2" y="91"/>
                  </a:cubicBezTo>
                  <a:cubicBezTo>
                    <a:pt x="2" y="91"/>
                    <a:pt x="2" y="95"/>
                    <a:pt x="3" y="96"/>
                  </a:cubicBezTo>
                  <a:cubicBezTo>
                    <a:pt x="5" y="98"/>
                    <a:pt x="7" y="100"/>
                    <a:pt x="8" y="101"/>
                  </a:cubicBezTo>
                  <a:cubicBezTo>
                    <a:pt x="8" y="103"/>
                    <a:pt x="8" y="108"/>
                    <a:pt x="8" y="108"/>
                  </a:cubicBezTo>
                  <a:cubicBezTo>
                    <a:pt x="8" y="108"/>
                    <a:pt x="9" y="112"/>
                    <a:pt x="10" y="110"/>
                  </a:cubicBezTo>
                  <a:cubicBezTo>
                    <a:pt x="11" y="108"/>
                    <a:pt x="14" y="112"/>
                    <a:pt x="15" y="109"/>
                  </a:cubicBezTo>
                  <a:cubicBezTo>
                    <a:pt x="15" y="107"/>
                    <a:pt x="19" y="110"/>
                    <a:pt x="20" y="110"/>
                  </a:cubicBezTo>
                  <a:cubicBezTo>
                    <a:pt x="21" y="110"/>
                    <a:pt x="25" y="105"/>
                    <a:pt x="26" y="106"/>
                  </a:cubicBezTo>
                  <a:cubicBezTo>
                    <a:pt x="27" y="106"/>
                    <a:pt x="29" y="110"/>
                    <a:pt x="29" y="112"/>
                  </a:cubicBezTo>
                  <a:cubicBezTo>
                    <a:pt x="29" y="113"/>
                    <a:pt x="33" y="115"/>
                    <a:pt x="32" y="115"/>
                  </a:cubicBezTo>
                  <a:cubicBezTo>
                    <a:pt x="30" y="116"/>
                    <a:pt x="30" y="118"/>
                    <a:pt x="32" y="118"/>
                  </a:cubicBezTo>
                  <a:cubicBezTo>
                    <a:pt x="33" y="118"/>
                    <a:pt x="33" y="121"/>
                    <a:pt x="34" y="123"/>
                  </a:cubicBezTo>
                  <a:cubicBezTo>
                    <a:pt x="35" y="124"/>
                    <a:pt x="36" y="125"/>
                    <a:pt x="37" y="123"/>
                  </a:cubicBezTo>
                  <a:cubicBezTo>
                    <a:pt x="38" y="121"/>
                    <a:pt x="40" y="123"/>
                    <a:pt x="41" y="125"/>
                  </a:cubicBezTo>
                  <a:cubicBezTo>
                    <a:pt x="42" y="126"/>
                    <a:pt x="45" y="124"/>
                    <a:pt x="46" y="122"/>
                  </a:cubicBezTo>
                  <a:cubicBezTo>
                    <a:pt x="46" y="120"/>
                    <a:pt x="50" y="120"/>
                    <a:pt x="50" y="122"/>
                  </a:cubicBezTo>
                  <a:cubicBezTo>
                    <a:pt x="50" y="124"/>
                    <a:pt x="50" y="125"/>
                    <a:pt x="53" y="123"/>
                  </a:cubicBezTo>
                  <a:cubicBezTo>
                    <a:pt x="54" y="122"/>
                    <a:pt x="54" y="122"/>
                    <a:pt x="55" y="122"/>
                  </a:cubicBezTo>
                  <a:cubicBezTo>
                    <a:pt x="56" y="120"/>
                    <a:pt x="57" y="117"/>
                    <a:pt x="57" y="116"/>
                  </a:cubicBezTo>
                  <a:cubicBezTo>
                    <a:pt x="58" y="115"/>
                    <a:pt x="56" y="111"/>
                    <a:pt x="57" y="111"/>
                  </a:cubicBezTo>
                  <a:cubicBezTo>
                    <a:pt x="58" y="110"/>
                    <a:pt x="62" y="111"/>
                    <a:pt x="63" y="108"/>
                  </a:cubicBezTo>
                  <a:cubicBezTo>
                    <a:pt x="64" y="105"/>
                    <a:pt x="66" y="103"/>
                    <a:pt x="66" y="103"/>
                  </a:cubicBezTo>
                  <a:cubicBezTo>
                    <a:pt x="66" y="103"/>
                    <a:pt x="66" y="96"/>
                    <a:pt x="69" y="97"/>
                  </a:cubicBezTo>
                  <a:cubicBezTo>
                    <a:pt x="71" y="98"/>
                    <a:pt x="73" y="100"/>
                    <a:pt x="74" y="97"/>
                  </a:cubicBezTo>
                  <a:cubicBezTo>
                    <a:pt x="74" y="95"/>
                    <a:pt x="76" y="96"/>
                    <a:pt x="77" y="94"/>
                  </a:cubicBezTo>
                  <a:cubicBezTo>
                    <a:pt x="78" y="91"/>
                    <a:pt x="79" y="91"/>
                    <a:pt x="81" y="92"/>
                  </a:cubicBezTo>
                  <a:cubicBezTo>
                    <a:pt x="83" y="92"/>
                    <a:pt x="84" y="91"/>
                    <a:pt x="84" y="90"/>
                  </a:cubicBezTo>
                  <a:cubicBezTo>
                    <a:pt x="84" y="89"/>
                    <a:pt x="88" y="89"/>
                    <a:pt x="91" y="87"/>
                  </a:cubicBezTo>
                  <a:cubicBezTo>
                    <a:pt x="94" y="85"/>
                    <a:pt x="96" y="83"/>
                    <a:pt x="97" y="85"/>
                  </a:cubicBezTo>
                  <a:cubicBezTo>
                    <a:pt x="98" y="86"/>
                    <a:pt x="106" y="86"/>
                    <a:pt x="107" y="85"/>
                  </a:cubicBezTo>
                  <a:cubicBezTo>
                    <a:pt x="108" y="85"/>
                    <a:pt x="111" y="82"/>
                    <a:pt x="113" y="83"/>
                  </a:cubicBezTo>
                  <a:cubicBezTo>
                    <a:pt x="116" y="83"/>
                    <a:pt x="123" y="82"/>
                    <a:pt x="126" y="82"/>
                  </a:cubicBezTo>
                  <a:cubicBezTo>
                    <a:pt x="129" y="82"/>
                    <a:pt x="130" y="79"/>
                    <a:pt x="131" y="78"/>
                  </a:cubicBezTo>
                  <a:cubicBezTo>
                    <a:pt x="132" y="77"/>
                    <a:pt x="133" y="73"/>
                    <a:pt x="134" y="72"/>
                  </a:cubicBezTo>
                  <a:cubicBezTo>
                    <a:pt x="134" y="72"/>
                    <a:pt x="134" y="57"/>
                    <a:pt x="134" y="51"/>
                  </a:cubicBezTo>
                  <a:cubicBezTo>
                    <a:pt x="131" y="51"/>
                    <a:pt x="127" y="52"/>
                    <a:pt x="127" y="5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6" name="Freeform 75">
              <a:extLst>
                <a:ext uri="{FF2B5EF4-FFF2-40B4-BE49-F238E27FC236}">
                  <a16:creationId xmlns:a16="http://schemas.microsoft.com/office/drawing/2014/main" id="{A3291779-F066-E646-A80D-F5195D6D0C04}"/>
                </a:ext>
              </a:extLst>
            </p:cNvPr>
            <p:cNvSpPr>
              <a:spLocks/>
            </p:cNvSpPr>
            <p:nvPr/>
          </p:nvSpPr>
          <p:spPr bwMode="auto">
            <a:xfrm>
              <a:off x="8445299" y="5584090"/>
              <a:ext cx="348151" cy="252110"/>
            </a:xfrm>
            <a:custGeom>
              <a:avLst/>
              <a:gdLst>
                <a:gd name="T0" fmla="*/ 66 w 66"/>
                <a:gd name="T1" fmla="*/ 27 h 48"/>
                <a:gd name="T2" fmla="*/ 63 w 66"/>
                <a:gd name="T3" fmla="*/ 25 h 48"/>
                <a:gd name="T4" fmla="*/ 62 w 66"/>
                <a:gd name="T5" fmla="*/ 21 h 48"/>
                <a:gd name="T6" fmla="*/ 58 w 66"/>
                <a:gd name="T7" fmla="*/ 22 h 48"/>
                <a:gd name="T8" fmla="*/ 55 w 66"/>
                <a:gd name="T9" fmla="*/ 19 h 48"/>
                <a:gd name="T10" fmla="*/ 53 w 66"/>
                <a:gd name="T11" fmla="*/ 16 h 48"/>
                <a:gd name="T12" fmla="*/ 50 w 66"/>
                <a:gd name="T13" fmla="*/ 11 h 48"/>
                <a:gd name="T14" fmla="*/ 47 w 66"/>
                <a:gd name="T15" fmla="*/ 7 h 48"/>
                <a:gd name="T16" fmla="*/ 47 w 66"/>
                <a:gd name="T17" fmla="*/ 2 h 48"/>
                <a:gd name="T18" fmla="*/ 42 w 66"/>
                <a:gd name="T19" fmla="*/ 2 h 48"/>
                <a:gd name="T20" fmla="*/ 36 w 66"/>
                <a:gd name="T21" fmla="*/ 4 h 48"/>
                <a:gd name="T22" fmla="*/ 29 w 66"/>
                <a:gd name="T23" fmla="*/ 7 h 48"/>
                <a:gd name="T24" fmla="*/ 26 w 66"/>
                <a:gd name="T25" fmla="*/ 9 h 48"/>
                <a:gd name="T26" fmla="*/ 22 w 66"/>
                <a:gd name="T27" fmla="*/ 11 h 48"/>
                <a:gd name="T28" fmla="*/ 19 w 66"/>
                <a:gd name="T29" fmla="*/ 14 h 48"/>
                <a:gd name="T30" fmla="*/ 14 w 66"/>
                <a:gd name="T31" fmla="*/ 14 h 48"/>
                <a:gd name="T32" fmla="*/ 11 w 66"/>
                <a:gd name="T33" fmla="*/ 20 h 48"/>
                <a:gd name="T34" fmla="*/ 8 w 66"/>
                <a:gd name="T35" fmla="*/ 25 h 48"/>
                <a:gd name="T36" fmla="*/ 2 w 66"/>
                <a:gd name="T37" fmla="*/ 28 h 48"/>
                <a:gd name="T38" fmla="*/ 2 w 66"/>
                <a:gd name="T39" fmla="*/ 33 h 48"/>
                <a:gd name="T40" fmla="*/ 0 w 66"/>
                <a:gd name="T41" fmla="*/ 39 h 48"/>
                <a:gd name="T42" fmla="*/ 4 w 66"/>
                <a:gd name="T43" fmla="*/ 42 h 48"/>
                <a:gd name="T44" fmla="*/ 11 w 66"/>
                <a:gd name="T45" fmla="*/ 45 h 48"/>
                <a:gd name="T46" fmla="*/ 21 w 66"/>
                <a:gd name="T47" fmla="*/ 44 h 48"/>
                <a:gd name="T48" fmla="*/ 23 w 66"/>
                <a:gd name="T49" fmla="*/ 43 h 48"/>
                <a:gd name="T50" fmla="*/ 22 w 66"/>
                <a:gd name="T51" fmla="*/ 35 h 48"/>
                <a:gd name="T52" fmla="*/ 42 w 66"/>
                <a:gd name="T53" fmla="*/ 36 h 48"/>
                <a:gd name="T54" fmla="*/ 45 w 66"/>
                <a:gd name="T55" fmla="*/ 34 h 48"/>
                <a:gd name="T56" fmla="*/ 53 w 66"/>
                <a:gd name="T57" fmla="*/ 35 h 48"/>
                <a:gd name="T58" fmla="*/ 57 w 66"/>
                <a:gd name="T59" fmla="*/ 32 h 48"/>
                <a:gd name="T60" fmla="*/ 64 w 66"/>
                <a:gd name="T61" fmla="*/ 30 h 48"/>
                <a:gd name="T62" fmla="*/ 66 w 66"/>
                <a:gd name="T63" fmla="*/ 27 h 48"/>
                <a:gd name="T64" fmla="*/ 66 w 66"/>
                <a:gd name="T6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48">
                  <a:moveTo>
                    <a:pt x="66" y="27"/>
                  </a:moveTo>
                  <a:cubicBezTo>
                    <a:pt x="65" y="26"/>
                    <a:pt x="63" y="25"/>
                    <a:pt x="63" y="25"/>
                  </a:cubicBezTo>
                  <a:cubicBezTo>
                    <a:pt x="62" y="25"/>
                    <a:pt x="62" y="22"/>
                    <a:pt x="62" y="21"/>
                  </a:cubicBezTo>
                  <a:cubicBezTo>
                    <a:pt x="62" y="20"/>
                    <a:pt x="59" y="22"/>
                    <a:pt x="58" y="22"/>
                  </a:cubicBezTo>
                  <a:cubicBezTo>
                    <a:pt x="57" y="21"/>
                    <a:pt x="56" y="19"/>
                    <a:pt x="55" y="19"/>
                  </a:cubicBezTo>
                  <a:cubicBezTo>
                    <a:pt x="53" y="19"/>
                    <a:pt x="53" y="17"/>
                    <a:pt x="53" y="16"/>
                  </a:cubicBezTo>
                  <a:cubicBezTo>
                    <a:pt x="53" y="14"/>
                    <a:pt x="51" y="12"/>
                    <a:pt x="50" y="11"/>
                  </a:cubicBezTo>
                  <a:cubicBezTo>
                    <a:pt x="48" y="10"/>
                    <a:pt x="48" y="7"/>
                    <a:pt x="47" y="7"/>
                  </a:cubicBezTo>
                  <a:cubicBezTo>
                    <a:pt x="46" y="6"/>
                    <a:pt x="47" y="4"/>
                    <a:pt x="47" y="2"/>
                  </a:cubicBezTo>
                  <a:cubicBezTo>
                    <a:pt x="45" y="2"/>
                    <a:pt x="42" y="2"/>
                    <a:pt x="42" y="2"/>
                  </a:cubicBezTo>
                  <a:cubicBezTo>
                    <a:pt x="41" y="0"/>
                    <a:pt x="39" y="2"/>
                    <a:pt x="36" y="4"/>
                  </a:cubicBezTo>
                  <a:cubicBezTo>
                    <a:pt x="33" y="6"/>
                    <a:pt x="29" y="6"/>
                    <a:pt x="29" y="7"/>
                  </a:cubicBezTo>
                  <a:cubicBezTo>
                    <a:pt x="29" y="8"/>
                    <a:pt x="28" y="9"/>
                    <a:pt x="26" y="9"/>
                  </a:cubicBezTo>
                  <a:cubicBezTo>
                    <a:pt x="24" y="8"/>
                    <a:pt x="23" y="8"/>
                    <a:pt x="22" y="11"/>
                  </a:cubicBezTo>
                  <a:cubicBezTo>
                    <a:pt x="21" y="13"/>
                    <a:pt x="19" y="12"/>
                    <a:pt x="19" y="14"/>
                  </a:cubicBezTo>
                  <a:cubicBezTo>
                    <a:pt x="18" y="17"/>
                    <a:pt x="16" y="15"/>
                    <a:pt x="14" y="14"/>
                  </a:cubicBezTo>
                  <a:cubicBezTo>
                    <a:pt x="11" y="13"/>
                    <a:pt x="11" y="20"/>
                    <a:pt x="11" y="20"/>
                  </a:cubicBezTo>
                  <a:cubicBezTo>
                    <a:pt x="11" y="20"/>
                    <a:pt x="9" y="22"/>
                    <a:pt x="8" y="25"/>
                  </a:cubicBezTo>
                  <a:cubicBezTo>
                    <a:pt x="7" y="28"/>
                    <a:pt x="3" y="27"/>
                    <a:pt x="2" y="28"/>
                  </a:cubicBezTo>
                  <a:cubicBezTo>
                    <a:pt x="1" y="28"/>
                    <a:pt x="3" y="32"/>
                    <a:pt x="2" y="33"/>
                  </a:cubicBezTo>
                  <a:cubicBezTo>
                    <a:pt x="2" y="34"/>
                    <a:pt x="1" y="37"/>
                    <a:pt x="0" y="39"/>
                  </a:cubicBezTo>
                  <a:cubicBezTo>
                    <a:pt x="2" y="40"/>
                    <a:pt x="4" y="41"/>
                    <a:pt x="4" y="42"/>
                  </a:cubicBezTo>
                  <a:cubicBezTo>
                    <a:pt x="5" y="43"/>
                    <a:pt x="9" y="48"/>
                    <a:pt x="11" y="45"/>
                  </a:cubicBezTo>
                  <a:cubicBezTo>
                    <a:pt x="13" y="43"/>
                    <a:pt x="19" y="43"/>
                    <a:pt x="21" y="44"/>
                  </a:cubicBezTo>
                  <a:cubicBezTo>
                    <a:pt x="22" y="46"/>
                    <a:pt x="23" y="45"/>
                    <a:pt x="23" y="43"/>
                  </a:cubicBezTo>
                  <a:cubicBezTo>
                    <a:pt x="24" y="42"/>
                    <a:pt x="21" y="37"/>
                    <a:pt x="22" y="35"/>
                  </a:cubicBezTo>
                  <a:cubicBezTo>
                    <a:pt x="23" y="34"/>
                    <a:pt x="41" y="35"/>
                    <a:pt x="42" y="36"/>
                  </a:cubicBezTo>
                  <a:cubicBezTo>
                    <a:pt x="43" y="37"/>
                    <a:pt x="43" y="33"/>
                    <a:pt x="45" y="34"/>
                  </a:cubicBezTo>
                  <a:cubicBezTo>
                    <a:pt x="48" y="34"/>
                    <a:pt x="51" y="35"/>
                    <a:pt x="53" y="35"/>
                  </a:cubicBezTo>
                  <a:cubicBezTo>
                    <a:pt x="54" y="34"/>
                    <a:pt x="56" y="32"/>
                    <a:pt x="57" y="32"/>
                  </a:cubicBezTo>
                  <a:cubicBezTo>
                    <a:pt x="58" y="32"/>
                    <a:pt x="63" y="31"/>
                    <a:pt x="64" y="30"/>
                  </a:cubicBezTo>
                  <a:cubicBezTo>
                    <a:pt x="65" y="29"/>
                    <a:pt x="66" y="29"/>
                    <a:pt x="66" y="27"/>
                  </a:cubicBezTo>
                  <a:cubicBezTo>
                    <a:pt x="66" y="27"/>
                    <a:pt x="66" y="27"/>
                    <a:pt x="66" y="2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7" name="Freeform 76">
              <a:extLst>
                <a:ext uri="{FF2B5EF4-FFF2-40B4-BE49-F238E27FC236}">
                  <a16:creationId xmlns:a16="http://schemas.microsoft.com/office/drawing/2014/main" id="{6D8D8666-9E60-C247-AE02-D1A4CE658E8E}"/>
                </a:ext>
              </a:extLst>
            </p:cNvPr>
            <p:cNvSpPr>
              <a:spLocks/>
            </p:cNvSpPr>
            <p:nvPr/>
          </p:nvSpPr>
          <p:spPr bwMode="auto">
            <a:xfrm>
              <a:off x="8687803" y="5216732"/>
              <a:ext cx="655483" cy="516223"/>
            </a:xfrm>
            <a:custGeom>
              <a:avLst/>
              <a:gdLst>
                <a:gd name="T0" fmla="*/ 120 w 125"/>
                <a:gd name="T1" fmla="*/ 14 h 98"/>
                <a:gd name="T2" fmla="*/ 119 w 125"/>
                <a:gd name="T3" fmla="*/ 4 h 98"/>
                <a:gd name="T4" fmla="*/ 113 w 125"/>
                <a:gd name="T5" fmla="*/ 8 h 98"/>
                <a:gd name="T6" fmla="*/ 108 w 125"/>
                <a:gd name="T7" fmla="*/ 3 h 98"/>
                <a:gd name="T8" fmla="*/ 96 w 125"/>
                <a:gd name="T9" fmla="*/ 0 h 98"/>
                <a:gd name="T10" fmla="*/ 61 w 125"/>
                <a:gd name="T11" fmla="*/ 22 h 98"/>
                <a:gd name="T12" fmla="*/ 47 w 125"/>
                <a:gd name="T13" fmla="*/ 34 h 98"/>
                <a:gd name="T14" fmla="*/ 34 w 125"/>
                <a:gd name="T15" fmla="*/ 38 h 98"/>
                <a:gd name="T16" fmla="*/ 33 w 125"/>
                <a:gd name="T17" fmla="*/ 38 h 98"/>
                <a:gd name="T18" fmla="*/ 33 w 125"/>
                <a:gd name="T19" fmla="*/ 59 h 98"/>
                <a:gd name="T20" fmla="*/ 30 w 125"/>
                <a:gd name="T21" fmla="*/ 65 h 98"/>
                <a:gd name="T22" fmla="*/ 25 w 125"/>
                <a:gd name="T23" fmla="*/ 69 h 98"/>
                <a:gd name="T24" fmla="*/ 12 w 125"/>
                <a:gd name="T25" fmla="*/ 70 h 98"/>
                <a:gd name="T26" fmla="*/ 6 w 125"/>
                <a:gd name="T27" fmla="*/ 72 h 98"/>
                <a:gd name="T28" fmla="*/ 1 w 125"/>
                <a:gd name="T29" fmla="*/ 72 h 98"/>
                <a:gd name="T30" fmla="*/ 1 w 125"/>
                <a:gd name="T31" fmla="*/ 77 h 98"/>
                <a:gd name="T32" fmla="*/ 4 w 125"/>
                <a:gd name="T33" fmla="*/ 81 h 98"/>
                <a:gd name="T34" fmla="*/ 7 w 125"/>
                <a:gd name="T35" fmla="*/ 86 h 98"/>
                <a:gd name="T36" fmla="*/ 9 w 125"/>
                <a:gd name="T37" fmla="*/ 89 h 98"/>
                <a:gd name="T38" fmla="*/ 12 w 125"/>
                <a:gd name="T39" fmla="*/ 92 h 98"/>
                <a:gd name="T40" fmla="*/ 16 w 125"/>
                <a:gd name="T41" fmla="*/ 91 h 98"/>
                <a:gd name="T42" fmla="*/ 17 w 125"/>
                <a:gd name="T43" fmla="*/ 95 h 98"/>
                <a:gd name="T44" fmla="*/ 20 w 125"/>
                <a:gd name="T45" fmla="*/ 97 h 98"/>
                <a:gd name="T46" fmla="*/ 23 w 125"/>
                <a:gd name="T47" fmla="*/ 93 h 98"/>
                <a:gd name="T48" fmla="*/ 25 w 125"/>
                <a:gd name="T49" fmla="*/ 97 h 98"/>
                <a:gd name="T50" fmla="*/ 29 w 125"/>
                <a:gd name="T51" fmla="*/ 96 h 98"/>
                <a:gd name="T52" fmla="*/ 32 w 125"/>
                <a:gd name="T53" fmla="*/ 90 h 98"/>
                <a:gd name="T54" fmla="*/ 34 w 125"/>
                <a:gd name="T55" fmla="*/ 83 h 98"/>
                <a:gd name="T56" fmla="*/ 41 w 125"/>
                <a:gd name="T57" fmla="*/ 83 h 98"/>
                <a:gd name="T58" fmla="*/ 46 w 125"/>
                <a:gd name="T59" fmla="*/ 82 h 98"/>
                <a:gd name="T60" fmla="*/ 53 w 125"/>
                <a:gd name="T61" fmla="*/ 84 h 98"/>
                <a:gd name="T62" fmla="*/ 57 w 125"/>
                <a:gd name="T63" fmla="*/ 88 h 98"/>
                <a:gd name="T64" fmla="*/ 64 w 125"/>
                <a:gd name="T65" fmla="*/ 86 h 98"/>
                <a:gd name="T66" fmla="*/ 70 w 125"/>
                <a:gd name="T67" fmla="*/ 89 h 98"/>
                <a:gd name="T68" fmla="*/ 78 w 125"/>
                <a:gd name="T69" fmla="*/ 89 h 98"/>
                <a:gd name="T70" fmla="*/ 84 w 125"/>
                <a:gd name="T71" fmla="*/ 86 h 98"/>
                <a:gd name="T72" fmla="*/ 94 w 125"/>
                <a:gd name="T73" fmla="*/ 86 h 98"/>
                <a:gd name="T74" fmla="*/ 101 w 125"/>
                <a:gd name="T75" fmla="*/ 87 h 98"/>
                <a:gd name="T76" fmla="*/ 106 w 125"/>
                <a:gd name="T77" fmla="*/ 82 h 98"/>
                <a:gd name="T78" fmla="*/ 108 w 125"/>
                <a:gd name="T79" fmla="*/ 82 h 98"/>
                <a:gd name="T80" fmla="*/ 108 w 125"/>
                <a:gd name="T81" fmla="*/ 80 h 98"/>
                <a:gd name="T82" fmla="*/ 109 w 125"/>
                <a:gd name="T83" fmla="*/ 73 h 98"/>
                <a:gd name="T84" fmla="*/ 122 w 125"/>
                <a:gd name="T85" fmla="*/ 57 h 98"/>
                <a:gd name="T86" fmla="*/ 123 w 125"/>
                <a:gd name="T87" fmla="*/ 37 h 98"/>
                <a:gd name="T88" fmla="*/ 124 w 125"/>
                <a:gd name="T89" fmla="*/ 28 h 98"/>
                <a:gd name="T90" fmla="*/ 123 w 125"/>
                <a:gd name="T91" fmla="*/ 22 h 98"/>
                <a:gd name="T92" fmla="*/ 120 w 125"/>
                <a:gd name="T93"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8">
                  <a:moveTo>
                    <a:pt x="120" y="14"/>
                  </a:moveTo>
                  <a:cubicBezTo>
                    <a:pt x="120" y="13"/>
                    <a:pt x="119" y="8"/>
                    <a:pt x="119" y="4"/>
                  </a:cubicBezTo>
                  <a:cubicBezTo>
                    <a:pt x="113" y="8"/>
                    <a:pt x="113" y="8"/>
                    <a:pt x="113" y="8"/>
                  </a:cubicBezTo>
                  <a:cubicBezTo>
                    <a:pt x="113" y="8"/>
                    <a:pt x="111" y="5"/>
                    <a:pt x="108" y="3"/>
                  </a:cubicBezTo>
                  <a:cubicBezTo>
                    <a:pt x="104" y="0"/>
                    <a:pt x="96" y="0"/>
                    <a:pt x="96" y="0"/>
                  </a:cubicBezTo>
                  <a:cubicBezTo>
                    <a:pt x="61" y="22"/>
                    <a:pt x="61" y="22"/>
                    <a:pt x="61" y="22"/>
                  </a:cubicBezTo>
                  <a:cubicBezTo>
                    <a:pt x="47" y="34"/>
                    <a:pt x="47" y="34"/>
                    <a:pt x="47" y="34"/>
                  </a:cubicBezTo>
                  <a:cubicBezTo>
                    <a:pt x="47" y="34"/>
                    <a:pt x="37" y="37"/>
                    <a:pt x="34" y="38"/>
                  </a:cubicBezTo>
                  <a:cubicBezTo>
                    <a:pt x="34" y="38"/>
                    <a:pt x="34" y="38"/>
                    <a:pt x="33" y="38"/>
                  </a:cubicBezTo>
                  <a:cubicBezTo>
                    <a:pt x="33" y="44"/>
                    <a:pt x="33" y="59"/>
                    <a:pt x="33" y="59"/>
                  </a:cubicBezTo>
                  <a:cubicBezTo>
                    <a:pt x="32" y="60"/>
                    <a:pt x="31" y="64"/>
                    <a:pt x="30" y="65"/>
                  </a:cubicBezTo>
                  <a:cubicBezTo>
                    <a:pt x="29" y="66"/>
                    <a:pt x="28" y="69"/>
                    <a:pt x="25" y="69"/>
                  </a:cubicBezTo>
                  <a:cubicBezTo>
                    <a:pt x="22" y="69"/>
                    <a:pt x="15" y="70"/>
                    <a:pt x="12" y="70"/>
                  </a:cubicBezTo>
                  <a:cubicBezTo>
                    <a:pt x="10" y="69"/>
                    <a:pt x="7" y="72"/>
                    <a:pt x="6" y="72"/>
                  </a:cubicBezTo>
                  <a:cubicBezTo>
                    <a:pt x="5" y="72"/>
                    <a:pt x="3" y="72"/>
                    <a:pt x="1" y="72"/>
                  </a:cubicBezTo>
                  <a:cubicBezTo>
                    <a:pt x="1" y="74"/>
                    <a:pt x="0" y="76"/>
                    <a:pt x="1" y="77"/>
                  </a:cubicBezTo>
                  <a:cubicBezTo>
                    <a:pt x="2" y="77"/>
                    <a:pt x="2" y="80"/>
                    <a:pt x="4" y="81"/>
                  </a:cubicBezTo>
                  <a:cubicBezTo>
                    <a:pt x="5" y="82"/>
                    <a:pt x="7" y="84"/>
                    <a:pt x="7" y="86"/>
                  </a:cubicBezTo>
                  <a:cubicBezTo>
                    <a:pt x="7" y="87"/>
                    <a:pt x="7" y="89"/>
                    <a:pt x="9" y="89"/>
                  </a:cubicBezTo>
                  <a:cubicBezTo>
                    <a:pt x="10" y="89"/>
                    <a:pt x="11" y="91"/>
                    <a:pt x="12" y="92"/>
                  </a:cubicBezTo>
                  <a:cubicBezTo>
                    <a:pt x="13" y="92"/>
                    <a:pt x="16" y="90"/>
                    <a:pt x="16" y="91"/>
                  </a:cubicBezTo>
                  <a:cubicBezTo>
                    <a:pt x="16" y="92"/>
                    <a:pt x="16" y="95"/>
                    <a:pt x="17" y="95"/>
                  </a:cubicBezTo>
                  <a:cubicBezTo>
                    <a:pt x="17" y="95"/>
                    <a:pt x="19" y="96"/>
                    <a:pt x="20" y="97"/>
                  </a:cubicBezTo>
                  <a:cubicBezTo>
                    <a:pt x="19" y="95"/>
                    <a:pt x="20" y="92"/>
                    <a:pt x="23" y="93"/>
                  </a:cubicBezTo>
                  <a:cubicBezTo>
                    <a:pt x="25" y="94"/>
                    <a:pt x="23" y="96"/>
                    <a:pt x="25" y="97"/>
                  </a:cubicBezTo>
                  <a:cubicBezTo>
                    <a:pt x="27" y="98"/>
                    <a:pt x="29" y="97"/>
                    <a:pt x="29" y="96"/>
                  </a:cubicBezTo>
                  <a:cubicBezTo>
                    <a:pt x="29" y="94"/>
                    <a:pt x="31" y="91"/>
                    <a:pt x="32" y="90"/>
                  </a:cubicBezTo>
                  <a:cubicBezTo>
                    <a:pt x="33" y="89"/>
                    <a:pt x="33" y="85"/>
                    <a:pt x="34" y="83"/>
                  </a:cubicBezTo>
                  <a:cubicBezTo>
                    <a:pt x="36" y="82"/>
                    <a:pt x="40" y="83"/>
                    <a:pt x="41" y="83"/>
                  </a:cubicBezTo>
                  <a:cubicBezTo>
                    <a:pt x="43" y="84"/>
                    <a:pt x="44" y="80"/>
                    <a:pt x="46" y="82"/>
                  </a:cubicBezTo>
                  <a:cubicBezTo>
                    <a:pt x="48" y="83"/>
                    <a:pt x="51" y="82"/>
                    <a:pt x="53" y="84"/>
                  </a:cubicBezTo>
                  <a:cubicBezTo>
                    <a:pt x="54" y="85"/>
                    <a:pt x="55" y="89"/>
                    <a:pt x="57" y="88"/>
                  </a:cubicBezTo>
                  <a:cubicBezTo>
                    <a:pt x="60" y="87"/>
                    <a:pt x="62" y="86"/>
                    <a:pt x="64" y="86"/>
                  </a:cubicBezTo>
                  <a:cubicBezTo>
                    <a:pt x="65" y="86"/>
                    <a:pt x="69" y="89"/>
                    <a:pt x="70" y="89"/>
                  </a:cubicBezTo>
                  <a:cubicBezTo>
                    <a:pt x="71" y="90"/>
                    <a:pt x="76" y="90"/>
                    <a:pt x="78" y="89"/>
                  </a:cubicBezTo>
                  <a:cubicBezTo>
                    <a:pt x="80" y="88"/>
                    <a:pt x="82" y="85"/>
                    <a:pt x="84" y="86"/>
                  </a:cubicBezTo>
                  <a:cubicBezTo>
                    <a:pt x="86" y="86"/>
                    <a:pt x="93" y="85"/>
                    <a:pt x="94" y="86"/>
                  </a:cubicBezTo>
                  <a:cubicBezTo>
                    <a:pt x="95" y="87"/>
                    <a:pt x="99" y="88"/>
                    <a:pt x="101" y="87"/>
                  </a:cubicBezTo>
                  <a:cubicBezTo>
                    <a:pt x="103" y="87"/>
                    <a:pt x="105" y="83"/>
                    <a:pt x="106" y="82"/>
                  </a:cubicBezTo>
                  <a:cubicBezTo>
                    <a:pt x="107" y="82"/>
                    <a:pt x="107" y="82"/>
                    <a:pt x="108" y="82"/>
                  </a:cubicBezTo>
                  <a:cubicBezTo>
                    <a:pt x="108" y="81"/>
                    <a:pt x="108" y="80"/>
                    <a:pt x="108" y="80"/>
                  </a:cubicBezTo>
                  <a:cubicBezTo>
                    <a:pt x="108" y="75"/>
                    <a:pt x="109" y="77"/>
                    <a:pt x="109" y="73"/>
                  </a:cubicBezTo>
                  <a:cubicBezTo>
                    <a:pt x="110" y="68"/>
                    <a:pt x="121" y="57"/>
                    <a:pt x="122" y="57"/>
                  </a:cubicBezTo>
                  <a:cubicBezTo>
                    <a:pt x="123" y="56"/>
                    <a:pt x="123" y="39"/>
                    <a:pt x="123" y="37"/>
                  </a:cubicBezTo>
                  <a:cubicBezTo>
                    <a:pt x="123" y="34"/>
                    <a:pt x="124" y="31"/>
                    <a:pt x="124" y="28"/>
                  </a:cubicBezTo>
                  <a:cubicBezTo>
                    <a:pt x="125" y="25"/>
                    <a:pt x="123" y="25"/>
                    <a:pt x="123" y="22"/>
                  </a:cubicBezTo>
                  <a:cubicBezTo>
                    <a:pt x="123" y="19"/>
                    <a:pt x="120" y="16"/>
                    <a:pt x="120"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8" name="Freeform 77">
              <a:extLst>
                <a:ext uri="{FF2B5EF4-FFF2-40B4-BE49-F238E27FC236}">
                  <a16:creationId xmlns:a16="http://schemas.microsoft.com/office/drawing/2014/main" id="{18DDAFB4-DB5C-3F41-A400-EBB66B33AF3F}"/>
                </a:ext>
              </a:extLst>
            </p:cNvPr>
            <p:cNvSpPr>
              <a:spLocks/>
            </p:cNvSpPr>
            <p:nvPr/>
          </p:nvSpPr>
          <p:spPr bwMode="auto">
            <a:xfrm>
              <a:off x="9254447" y="5216732"/>
              <a:ext cx="420182" cy="703504"/>
            </a:xfrm>
            <a:custGeom>
              <a:avLst/>
              <a:gdLst>
                <a:gd name="T0" fmla="*/ 80 w 80"/>
                <a:gd name="T1" fmla="*/ 33 h 134"/>
                <a:gd name="T2" fmla="*/ 18 w 80"/>
                <a:gd name="T3" fmla="*/ 0 h 134"/>
                <a:gd name="T4" fmla="*/ 11 w 80"/>
                <a:gd name="T5" fmla="*/ 4 h 134"/>
                <a:gd name="T6" fmla="*/ 12 w 80"/>
                <a:gd name="T7" fmla="*/ 14 h 134"/>
                <a:gd name="T8" fmla="*/ 15 w 80"/>
                <a:gd name="T9" fmla="*/ 22 h 134"/>
                <a:gd name="T10" fmla="*/ 16 w 80"/>
                <a:gd name="T11" fmla="*/ 28 h 134"/>
                <a:gd name="T12" fmla="*/ 15 w 80"/>
                <a:gd name="T13" fmla="*/ 37 h 134"/>
                <a:gd name="T14" fmla="*/ 14 w 80"/>
                <a:gd name="T15" fmla="*/ 57 h 134"/>
                <a:gd name="T16" fmla="*/ 1 w 80"/>
                <a:gd name="T17" fmla="*/ 73 h 134"/>
                <a:gd name="T18" fmla="*/ 0 w 80"/>
                <a:gd name="T19" fmla="*/ 80 h 134"/>
                <a:gd name="T20" fmla="*/ 0 w 80"/>
                <a:gd name="T21" fmla="*/ 82 h 134"/>
                <a:gd name="T22" fmla="*/ 1 w 80"/>
                <a:gd name="T23" fmla="*/ 84 h 134"/>
                <a:gd name="T24" fmla="*/ 5 w 80"/>
                <a:gd name="T25" fmla="*/ 87 h 134"/>
                <a:gd name="T26" fmla="*/ 10 w 80"/>
                <a:gd name="T27" fmla="*/ 95 h 134"/>
                <a:gd name="T28" fmla="*/ 11 w 80"/>
                <a:gd name="T29" fmla="*/ 102 h 134"/>
                <a:gd name="T30" fmla="*/ 14 w 80"/>
                <a:gd name="T31" fmla="*/ 112 h 134"/>
                <a:gd name="T32" fmla="*/ 11 w 80"/>
                <a:gd name="T33" fmla="*/ 113 h 134"/>
                <a:gd name="T34" fmla="*/ 4 w 80"/>
                <a:gd name="T35" fmla="*/ 114 h 134"/>
                <a:gd name="T36" fmla="*/ 6 w 80"/>
                <a:gd name="T37" fmla="*/ 120 h 134"/>
                <a:gd name="T38" fmla="*/ 12 w 80"/>
                <a:gd name="T39" fmla="*/ 127 h 134"/>
                <a:gd name="T40" fmla="*/ 16 w 80"/>
                <a:gd name="T41" fmla="*/ 133 h 134"/>
                <a:gd name="T42" fmla="*/ 20 w 80"/>
                <a:gd name="T43" fmla="*/ 131 h 134"/>
                <a:gd name="T44" fmla="*/ 25 w 80"/>
                <a:gd name="T45" fmla="*/ 131 h 134"/>
                <a:gd name="T46" fmla="*/ 34 w 80"/>
                <a:gd name="T47" fmla="*/ 129 h 134"/>
                <a:gd name="T48" fmla="*/ 41 w 80"/>
                <a:gd name="T49" fmla="*/ 125 h 134"/>
                <a:gd name="T50" fmla="*/ 42 w 80"/>
                <a:gd name="T51" fmla="*/ 121 h 134"/>
                <a:gd name="T52" fmla="*/ 53 w 80"/>
                <a:gd name="T53" fmla="*/ 118 h 134"/>
                <a:gd name="T54" fmla="*/ 61 w 80"/>
                <a:gd name="T55" fmla="*/ 110 h 134"/>
                <a:gd name="T56" fmla="*/ 63 w 80"/>
                <a:gd name="T57" fmla="*/ 107 h 134"/>
                <a:gd name="T58" fmla="*/ 69 w 80"/>
                <a:gd name="T59" fmla="*/ 104 h 134"/>
                <a:gd name="T60" fmla="*/ 71 w 80"/>
                <a:gd name="T61" fmla="*/ 104 h 134"/>
                <a:gd name="T62" fmla="*/ 70 w 80"/>
                <a:gd name="T63" fmla="*/ 104 h 134"/>
                <a:gd name="T64" fmla="*/ 71 w 80"/>
                <a:gd name="T65" fmla="*/ 100 h 134"/>
                <a:gd name="T66" fmla="*/ 67 w 80"/>
                <a:gd name="T67" fmla="*/ 95 h 134"/>
                <a:gd name="T68" fmla="*/ 66 w 80"/>
                <a:gd name="T69" fmla="*/ 90 h 134"/>
                <a:gd name="T70" fmla="*/ 65 w 80"/>
                <a:gd name="T71" fmla="*/ 85 h 134"/>
                <a:gd name="T72" fmla="*/ 65 w 80"/>
                <a:gd name="T73" fmla="*/ 79 h 134"/>
                <a:gd name="T74" fmla="*/ 69 w 80"/>
                <a:gd name="T75" fmla="*/ 73 h 134"/>
                <a:gd name="T76" fmla="*/ 72 w 80"/>
                <a:gd name="T77" fmla="*/ 68 h 134"/>
                <a:gd name="T78" fmla="*/ 79 w 80"/>
                <a:gd name="T79" fmla="*/ 64 h 134"/>
                <a:gd name="T80" fmla="*/ 80 w 80"/>
                <a:gd name="T81" fmla="*/ 55 h 134"/>
                <a:gd name="T82" fmla="*/ 80 w 80"/>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4">
                  <a:moveTo>
                    <a:pt x="80" y="33"/>
                  </a:moveTo>
                  <a:cubicBezTo>
                    <a:pt x="18" y="0"/>
                    <a:pt x="18" y="0"/>
                    <a:pt x="18" y="0"/>
                  </a:cubicBezTo>
                  <a:cubicBezTo>
                    <a:pt x="11" y="4"/>
                    <a:pt x="11" y="4"/>
                    <a:pt x="11" y="4"/>
                  </a:cubicBezTo>
                  <a:cubicBezTo>
                    <a:pt x="11" y="8"/>
                    <a:pt x="12" y="13"/>
                    <a:pt x="12" y="14"/>
                  </a:cubicBezTo>
                  <a:cubicBezTo>
                    <a:pt x="12" y="16"/>
                    <a:pt x="15" y="19"/>
                    <a:pt x="15" y="22"/>
                  </a:cubicBezTo>
                  <a:cubicBezTo>
                    <a:pt x="15" y="25"/>
                    <a:pt x="17" y="25"/>
                    <a:pt x="16" y="28"/>
                  </a:cubicBezTo>
                  <a:cubicBezTo>
                    <a:pt x="16" y="31"/>
                    <a:pt x="15" y="34"/>
                    <a:pt x="15" y="37"/>
                  </a:cubicBezTo>
                  <a:cubicBezTo>
                    <a:pt x="15" y="39"/>
                    <a:pt x="15" y="56"/>
                    <a:pt x="14" y="57"/>
                  </a:cubicBezTo>
                  <a:cubicBezTo>
                    <a:pt x="13" y="57"/>
                    <a:pt x="2" y="68"/>
                    <a:pt x="1" y="73"/>
                  </a:cubicBezTo>
                  <a:cubicBezTo>
                    <a:pt x="1" y="77"/>
                    <a:pt x="0" y="75"/>
                    <a:pt x="0" y="80"/>
                  </a:cubicBezTo>
                  <a:cubicBezTo>
                    <a:pt x="0" y="80"/>
                    <a:pt x="0" y="81"/>
                    <a:pt x="0" y="82"/>
                  </a:cubicBezTo>
                  <a:cubicBezTo>
                    <a:pt x="0" y="82"/>
                    <a:pt x="0" y="83"/>
                    <a:pt x="1" y="84"/>
                  </a:cubicBezTo>
                  <a:cubicBezTo>
                    <a:pt x="2" y="85"/>
                    <a:pt x="2" y="87"/>
                    <a:pt x="5" y="87"/>
                  </a:cubicBezTo>
                  <a:cubicBezTo>
                    <a:pt x="7" y="87"/>
                    <a:pt x="10" y="93"/>
                    <a:pt x="10" y="95"/>
                  </a:cubicBezTo>
                  <a:cubicBezTo>
                    <a:pt x="10" y="97"/>
                    <a:pt x="11" y="98"/>
                    <a:pt x="11" y="102"/>
                  </a:cubicBezTo>
                  <a:cubicBezTo>
                    <a:pt x="11" y="106"/>
                    <a:pt x="13" y="111"/>
                    <a:pt x="14" y="112"/>
                  </a:cubicBezTo>
                  <a:cubicBezTo>
                    <a:pt x="15" y="113"/>
                    <a:pt x="14" y="113"/>
                    <a:pt x="11" y="113"/>
                  </a:cubicBezTo>
                  <a:cubicBezTo>
                    <a:pt x="8" y="113"/>
                    <a:pt x="4" y="113"/>
                    <a:pt x="4" y="114"/>
                  </a:cubicBezTo>
                  <a:cubicBezTo>
                    <a:pt x="4" y="115"/>
                    <a:pt x="3" y="117"/>
                    <a:pt x="6" y="120"/>
                  </a:cubicBezTo>
                  <a:cubicBezTo>
                    <a:pt x="9" y="123"/>
                    <a:pt x="11" y="124"/>
                    <a:pt x="12" y="127"/>
                  </a:cubicBezTo>
                  <a:cubicBezTo>
                    <a:pt x="13" y="130"/>
                    <a:pt x="15" y="133"/>
                    <a:pt x="16" y="133"/>
                  </a:cubicBezTo>
                  <a:cubicBezTo>
                    <a:pt x="16" y="134"/>
                    <a:pt x="18" y="134"/>
                    <a:pt x="20" y="131"/>
                  </a:cubicBezTo>
                  <a:cubicBezTo>
                    <a:pt x="22" y="129"/>
                    <a:pt x="24" y="134"/>
                    <a:pt x="25" y="131"/>
                  </a:cubicBezTo>
                  <a:cubicBezTo>
                    <a:pt x="27" y="129"/>
                    <a:pt x="33" y="130"/>
                    <a:pt x="34" y="129"/>
                  </a:cubicBezTo>
                  <a:cubicBezTo>
                    <a:pt x="35" y="128"/>
                    <a:pt x="40" y="126"/>
                    <a:pt x="41" y="125"/>
                  </a:cubicBezTo>
                  <a:cubicBezTo>
                    <a:pt x="43" y="124"/>
                    <a:pt x="40" y="122"/>
                    <a:pt x="42" y="121"/>
                  </a:cubicBezTo>
                  <a:cubicBezTo>
                    <a:pt x="44" y="120"/>
                    <a:pt x="50" y="122"/>
                    <a:pt x="53" y="118"/>
                  </a:cubicBezTo>
                  <a:cubicBezTo>
                    <a:pt x="56" y="115"/>
                    <a:pt x="60" y="112"/>
                    <a:pt x="61" y="110"/>
                  </a:cubicBezTo>
                  <a:cubicBezTo>
                    <a:pt x="62" y="109"/>
                    <a:pt x="61" y="108"/>
                    <a:pt x="63" y="107"/>
                  </a:cubicBezTo>
                  <a:cubicBezTo>
                    <a:pt x="64" y="105"/>
                    <a:pt x="68" y="103"/>
                    <a:pt x="69" y="104"/>
                  </a:cubicBezTo>
                  <a:cubicBezTo>
                    <a:pt x="70" y="104"/>
                    <a:pt x="70" y="104"/>
                    <a:pt x="71" y="104"/>
                  </a:cubicBezTo>
                  <a:cubicBezTo>
                    <a:pt x="70" y="104"/>
                    <a:pt x="70" y="104"/>
                    <a:pt x="70" y="104"/>
                  </a:cubicBezTo>
                  <a:cubicBezTo>
                    <a:pt x="71" y="100"/>
                    <a:pt x="71" y="100"/>
                    <a:pt x="71" y="100"/>
                  </a:cubicBezTo>
                  <a:cubicBezTo>
                    <a:pt x="71" y="100"/>
                    <a:pt x="67" y="98"/>
                    <a:pt x="67" y="95"/>
                  </a:cubicBezTo>
                  <a:cubicBezTo>
                    <a:pt x="67" y="92"/>
                    <a:pt x="68" y="90"/>
                    <a:pt x="66" y="90"/>
                  </a:cubicBezTo>
                  <a:cubicBezTo>
                    <a:pt x="63" y="90"/>
                    <a:pt x="63" y="87"/>
                    <a:pt x="65" y="85"/>
                  </a:cubicBezTo>
                  <a:cubicBezTo>
                    <a:pt x="67" y="83"/>
                    <a:pt x="62" y="79"/>
                    <a:pt x="65" y="79"/>
                  </a:cubicBezTo>
                  <a:cubicBezTo>
                    <a:pt x="69" y="79"/>
                    <a:pt x="66" y="74"/>
                    <a:pt x="69" y="73"/>
                  </a:cubicBezTo>
                  <a:cubicBezTo>
                    <a:pt x="71" y="73"/>
                    <a:pt x="72" y="71"/>
                    <a:pt x="72" y="68"/>
                  </a:cubicBezTo>
                  <a:cubicBezTo>
                    <a:pt x="72" y="66"/>
                    <a:pt x="77" y="64"/>
                    <a:pt x="79" y="64"/>
                  </a:cubicBezTo>
                  <a:cubicBezTo>
                    <a:pt x="80" y="63"/>
                    <a:pt x="80" y="55"/>
                    <a:pt x="80" y="55"/>
                  </a:cubicBezTo>
                  <a:lnTo>
                    <a:pt x="80" y="33"/>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9" name="Freeform 78">
              <a:extLst>
                <a:ext uri="{FF2B5EF4-FFF2-40B4-BE49-F238E27FC236}">
                  <a16:creationId xmlns:a16="http://schemas.microsoft.com/office/drawing/2014/main" id="{06D082AD-517D-E140-B641-E356B85F3F18}"/>
                </a:ext>
              </a:extLst>
            </p:cNvPr>
            <p:cNvSpPr>
              <a:spLocks/>
            </p:cNvSpPr>
            <p:nvPr/>
          </p:nvSpPr>
          <p:spPr bwMode="auto">
            <a:xfrm>
              <a:off x="9701040" y="4827764"/>
              <a:ext cx="460999" cy="463401"/>
            </a:xfrm>
            <a:custGeom>
              <a:avLst/>
              <a:gdLst>
                <a:gd name="T0" fmla="*/ 82 w 88"/>
                <a:gd name="T1" fmla="*/ 19 h 88"/>
                <a:gd name="T2" fmla="*/ 76 w 88"/>
                <a:gd name="T3" fmla="*/ 5 h 88"/>
                <a:gd name="T4" fmla="*/ 75 w 88"/>
                <a:gd name="T5" fmla="*/ 6 h 88"/>
                <a:gd name="T6" fmla="*/ 67 w 88"/>
                <a:gd name="T7" fmla="*/ 6 h 88"/>
                <a:gd name="T8" fmla="*/ 57 w 88"/>
                <a:gd name="T9" fmla="*/ 4 h 88"/>
                <a:gd name="T10" fmla="*/ 40 w 88"/>
                <a:gd name="T11" fmla="*/ 7 h 88"/>
                <a:gd name="T12" fmla="*/ 31 w 88"/>
                <a:gd name="T13" fmla="*/ 7 h 88"/>
                <a:gd name="T14" fmla="*/ 16 w 88"/>
                <a:gd name="T15" fmla="*/ 3 h 88"/>
                <a:gd name="T16" fmla="*/ 4 w 88"/>
                <a:gd name="T17" fmla="*/ 0 h 88"/>
                <a:gd name="T18" fmla="*/ 3 w 88"/>
                <a:gd name="T19" fmla="*/ 2 h 88"/>
                <a:gd name="T20" fmla="*/ 2 w 88"/>
                <a:gd name="T21" fmla="*/ 12 h 88"/>
                <a:gd name="T22" fmla="*/ 2 w 88"/>
                <a:gd name="T23" fmla="*/ 24 h 88"/>
                <a:gd name="T24" fmla="*/ 2 w 88"/>
                <a:gd name="T25" fmla="*/ 86 h 88"/>
                <a:gd name="T26" fmla="*/ 51 w 88"/>
                <a:gd name="T27" fmla="*/ 86 h 88"/>
                <a:gd name="T28" fmla="*/ 54 w 88"/>
                <a:gd name="T29" fmla="*/ 84 h 88"/>
                <a:gd name="T30" fmla="*/ 58 w 88"/>
                <a:gd name="T31" fmla="*/ 86 h 88"/>
                <a:gd name="T32" fmla="*/ 68 w 88"/>
                <a:gd name="T33" fmla="*/ 86 h 88"/>
                <a:gd name="T34" fmla="*/ 73 w 88"/>
                <a:gd name="T35" fmla="*/ 88 h 88"/>
                <a:gd name="T36" fmla="*/ 77 w 88"/>
                <a:gd name="T37" fmla="*/ 84 h 88"/>
                <a:gd name="T38" fmla="*/ 83 w 88"/>
                <a:gd name="T39" fmla="*/ 78 h 88"/>
                <a:gd name="T40" fmla="*/ 87 w 88"/>
                <a:gd name="T41" fmla="*/ 76 h 88"/>
                <a:gd name="T42" fmla="*/ 87 w 88"/>
                <a:gd name="T43" fmla="*/ 75 h 88"/>
                <a:gd name="T44" fmla="*/ 87 w 88"/>
                <a:gd name="T45" fmla="*/ 72 h 88"/>
                <a:gd name="T46" fmla="*/ 84 w 88"/>
                <a:gd name="T47" fmla="*/ 63 h 88"/>
                <a:gd name="T48" fmla="*/ 75 w 88"/>
                <a:gd name="T49" fmla="*/ 47 h 88"/>
                <a:gd name="T50" fmla="*/ 71 w 88"/>
                <a:gd name="T51" fmla="*/ 39 h 88"/>
                <a:gd name="T52" fmla="*/ 66 w 88"/>
                <a:gd name="T53" fmla="*/ 30 h 88"/>
                <a:gd name="T54" fmla="*/ 62 w 88"/>
                <a:gd name="T55" fmla="*/ 15 h 88"/>
                <a:gd name="T56" fmla="*/ 67 w 88"/>
                <a:gd name="T57" fmla="*/ 25 h 88"/>
                <a:gd name="T58" fmla="*/ 75 w 88"/>
                <a:gd name="T59" fmla="*/ 36 h 88"/>
                <a:gd name="T60" fmla="*/ 80 w 88"/>
                <a:gd name="T61" fmla="*/ 24 h 88"/>
                <a:gd name="T62" fmla="*/ 81 w 88"/>
                <a:gd name="T63" fmla="*/ 25 h 88"/>
                <a:gd name="T64" fmla="*/ 81 w 88"/>
                <a:gd name="T65" fmla="*/ 23 h 88"/>
                <a:gd name="T66" fmla="*/ 82 w 88"/>
                <a:gd name="T67" fmla="*/ 1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82" y="19"/>
                  </a:moveTo>
                  <a:cubicBezTo>
                    <a:pt x="76" y="5"/>
                    <a:pt x="76" y="5"/>
                    <a:pt x="76" y="5"/>
                  </a:cubicBezTo>
                  <a:cubicBezTo>
                    <a:pt x="76" y="6"/>
                    <a:pt x="76" y="6"/>
                    <a:pt x="75" y="6"/>
                  </a:cubicBezTo>
                  <a:cubicBezTo>
                    <a:pt x="74" y="7"/>
                    <a:pt x="70" y="5"/>
                    <a:pt x="67" y="6"/>
                  </a:cubicBezTo>
                  <a:cubicBezTo>
                    <a:pt x="63" y="7"/>
                    <a:pt x="60" y="6"/>
                    <a:pt x="57" y="4"/>
                  </a:cubicBezTo>
                  <a:cubicBezTo>
                    <a:pt x="53" y="2"/>
                    <a:pt x="41" y="4"/>
                    <a:pt x="40" y="7"/>
                  </a:cubicBezTo>
                  <a:cubicBezTo>
                    <a:pt x="38" y="9"/>
                    <a:pt x="34" y="9"/>
                    <a:pt x="31" y="7"/>
                  </a:cubicBezTo>
                  <a:cubicBezTo>
                    <a:pt x="27" y="6"/>
                    <a:pt x="23" y="4"/>
                    <a:pt x="16" y="3"/>
                  </a:cubicBezTo>
                  <a:cubicBezTo>
                    <a:pt x="10" y="3"/>
                    <a:pt x="5" y="2"/>
                    <a:pt x="4" y="0"/>
                  </a:cubicBezTo>
                  <a:cubicBezTo>
                    <a:pt x="4" y="1"/>
                    <a:pt x="3" y="2"/>
                    <a:pt x="3" y="2"/>
                  </a:cubicBezTo>
                  <a:cubicBezTo>
                    <a:pt x="1" y="8"/>
                    <a:pt x="5" y="9"/>
                    <a:pt x="2" y="12"/>
                  </a:cubicBezTo>
                  <a:cubicBezTo>
                    <a:pt x="0" y="15"/>
                    <a:pt x="2" y="19"/>
                    <a:pt x="2" y="24"/>
                  </a:cubicBezTo>
                  <a:cubicBezTo>
                    <a:pt x="2" y="28"/>
                    <a:pt x="2" y="64"/>
                    <a:pt x="2" y="86"/>
                  </a:cubicBezTo>
                  <a:cubicBezTo>
                    <a:pt x="51" y="86"/>
                    <a:pt x="51" y="86"/>
                    <a:pt x="51" y="86"/>
                  </a:cubicBezTo>
                  <a:cubicBezTo>
                    <a:pt x="51" y="86"/>
                    <a:pt x="53" y="85"/>
                    <a:pt x="54" y="84"/>
                  </a:cubicBezTo>
                  <a:cubicBezTo>
                    <a:pt x="56" y="83"/>
                    <a:pt x="58" y="86"/>
                    <a:pt x="58" y="86"/>
                  </a:cubicBezTo>
                  <a:cubicBezTo>
                    <a:pt x="68" y="86"/>
                    <a:pt x="68" y="86"/>
                    <a:pt x="68" y="86"/>
                  </a:cubicBezTo>
                  <a:cubicBezTo>
                    <a:pt x="68" y="86"/>
                    <a:pt x="70" y="88"/>
                    <a:pt x="73" y="88"/>
                  </a:cubicBezTo>
                  <a:cubicBezTo>
                    <a:pt x="75" y="88"/>
                    <a:pt x="74" y="84"/>
                    <a:pt x="77" y="84"/>
                  </a:cubicBezTo>
                  <a:cubicBezTo>
                    <a:pt x="81" y="84"/>
                    <a:pt x="80" y="78"/>
                    <a:pt x="83" y="78"/>
                  </a:cubicBezTo>
                  <a:cubicBezTo>
                    <a:pt x="85" y="78"/>
                    <a:pt x="85" y="79"/>
                    <a:pt x="87" y="76"/>
                  </a:cubicBezTo>
                  <a:cubicBezTo>
                    <a:pt x="87" y="76"/>
                    <a:pt x="87" y="75"/>
                    <a:pt x="87" y="75"/>
                  </a:cubicBezTo>
                  <a:cubicBezTo>
                    <a:pt x="87" y="74"/>
                    <a:pt x="87" y="73"/>
                    <a:pt x="87" y="72"/>
                  </a:cubicBezTo>
                  <a:cubicBezTo>
                    <a:pt x="88" y="68"/>
                    <a:pt x="85" y="69"/>
                    <a:pt x="84" y="63"/>
                  </a:cubicBezTo>
                  <a:cubicBezTo>
                    <a:pt x="82" y="58"/>
                    <a:pt x="75" y="50"/>
                    <a:pt x="75" y="47"/>
                  </a:cubicBezTo>
                  <a:cubicBezTo>
                    <a:pt x="75" y="44"/>
                    <a:pt x="71" y="42"/>
                    <a:pt x="71" y="39"/>
                  </a:cubicBezTo>
                  <a:cubicBezTo>
                    <a:pt x="71" y="35"/>
                    <a:pt x="69" y="35"/>
                    <a:pt x="66" y="30"/>
                  </a:cubicBezTo>
                  <a:cubicBezTo>
                    <a:pt x="62" y="24"/>
                    <a:pt x="61" y="15"/>
                    <a:pt x="62" y="15"/>
                  </a:cubicBezTo>
                  <a:cubicBezTo>
                    <a:pt x="63" y="15"/>
                    <a:pt x="66" y="23"/>
                    <a:pt x="67" y="25"/>
                  </a:cubicBezTo>
                  <a:cubicBezTo>
                    <a:pt x="69" y="28"/>
                    <a:pt x="73" y="36"/>
                    <a:pt x="75" y="36"/>
                  </a:cubicBezTo>
                  <a:cubicBezTo>
                    <a:pt x="78" y="36"/>
                    <a:pt x="79" y="24"/>
                    <a:pt x="80" y="24"/>
                  </a:cubicBezTo>
                  <a:cubicBezTo>
                    <a:pt x="80" y="24"/>
                    <a:pt x="80" y="25"/>
                    <a:pt x="81" y="25"/>
                  </a:cubicBezTo>
                  <a:cubicBezTo>
                    <a:pt x="81" y="23"/>
                    <a:pt x="81" y="23"/>
                    <a:pt x="81" y="23"/>
                  </a:cubicBezTo>
                  <a:lnTo>
                    <a:pt x="82" y="19"/>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0" name="Freeform 79">
              <a:extLst>
                <a:ext uri="{FF2B5EF4-FFF2-40B4-BE49-F238E27FC236}">
                  <a16:creationId xmlns:a16="http://schemas.microsoft.com/office/drawing/2014/main" id="{C2BB0D0F-A7D1-C24D-88DE-223E72041ED0}"/>
                </a:ext>
              </a:extLst>
            </p:cNvPr>
            <p:cNvSpPr>
              <a:spLocks/>
            </p:cNvSpPr>
            <p:nvPr/>
          </p:nvSpPr>
          <p:spPr bwMode="auto">
            <a:xfrm>
              <a:off x="9050360" y="6136328"/>
              <a:ext cx="240104" cy="268916"/>
            </a:xfrm>
            <a:custGeom>
              <a:avLst/>
              <a:gdLst>
                <a:gd name="T0" fmla="*/ 23 w 46"/>
                <a:gd name="T1" fmla="*/ 48 h 51"/>
                <a:gd name="T2" fmla="*/ 24 w 46"/>
                <a:gd name="T3" fmla="*/ 42 h 51"/>
                <a:gd name="T4" fmla="*/ 29 w 46"/>
                <a:gd name="T5" fmla="*/ 38 h 51"/>
                <a:gd name="T6" fmla="*/ 33 w 46"/>
                <a:gd name="T7" fmla="*/ 34 h 51"/>
                <a:gd name="T8" fmla="*/ 37 w 46"/>
                <a:gd name="T9" fmla="*/ 39 h 51"/>
                <a:gd name="T10" fmla="*/ 43 w 46"/>
                <a:gd name="T11" fmla="*/ 40 h 51"/>
                <a:gd name="T12" fmla="*/ 46 w 46"/>
                <a:gd name="T13" fmla="*/ 30 h 51"/>
                <a:gd name="T14" fmla="*/ 44 w 46"/>
                <a:gd name="T15" fmla="*/ 22 h 51"/>
                <a:gd name="T16" fmla="*/ 42 w 46"/>
                <a:gd name="T17" fmla="*/ 16 h 51"/>
                <a:gd name="T18" fmla="*/ 43 w 46"/>
                <a:gd name="T19" fmla="*/ 9 h 51"/>
                <a:gd name="T20" fmla="*/ 35 w 46"/>
                <a:gd name="T21" fmla="*/ 9 h 51"/>
                <a:gd name="T22" fmla="*/ 36 w 46"/>
                <a:gd name="T23" fmla="*/ 1 h 51"/>
                <a:gd name="T24" fmla="*/ 24 w 46"/>
                <a:gd name="T25" fmla="*/ 0 h 51"/>
                <a:gd name="T26" fmla="*/ 23 w 46"/>
                <a:gd name="T27" fmla="*/ 1 h 51"/>
                <a:gd name="T28" fmla="*/ 22 w 46"/>
                <a:gd name="T29" fmla="*/ 11 h 51"/>
                <a:gd name="T30" fmla="*/ 11 w 46"/>
                <a:gd name="T31" fmla="*/ 12 h 51"/>
                <a:gd name="T32" fmla="*/ 8 w 46"/>
                <a:gd name="T33" fmla="*/ 12 h 51"/>
                <a:gd name="T34" fmla="*/ 6 w 46"/>
                <a:gd name="T35" fmla="*/ 14 h 51"/>
                <a:gd name="T36" fmla="*/ 9 w 46"/>
                <a:gd name="T37" fmla="*/ 18 h 51"/>
                <a:gd name="T38" fmla="*/ 5 w 46"/>
                <a:gd name="T39" fmla="*/ 21 h 51"/>
                <a:gd name="T40" fmla="*/ 2 w 46"/>
                <a:gd name="T41" fmla="*/ 26 h 51"/>
                <a:gd name="T42" fmla="*/ 6 w 46"/>
                <a:gd name="T43" fmla="*/ 33 h 51"/>
                <a:gd name="T44" fmla="*/ 11 w 46"/>
                <a:gd name="T45" fmla="*/ 41 h 51"/>
                <a:gd name="T46" fmla="*/ 19 w 46"/>
                <a:gd name="T47" fmla="*/ 51 h 51"/>
                <a:gd name="T48" fmla="*/ 23 w 4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51">
                  <a:moveTo>
                    <a:pt x="23" y="48"/>
                  </a:moveTo>
                  <a:cubicBezTo>
                    <a:pt x="27" y="48"/>
                    <a:pt x="26" y="46"/>
                    <a:pt x="24" y="42"/>
                  </a:cubicBezTo>
                  <a:cubicBezTo>
                    <a:pt x="23" y="38"/>
                    <a:pt x="27" y="38"/>
                    <a:pt x="29" y="38"/>
                  </a:cubicBezTo>
                  <a:cubicBezTo>
                    <a:pt x="32" y="38"/>
                    <a:pt x="31" y="34"/>
                    <a:pt x="33" y="34"/>
                  </a:cubicBezTo>
                  <a:cubicBezTo>
                    <a:pt x="35" y="34"/>
                    <a:pt x="35" y="39"/>
                    <a:pt x="37" y="39"/>
                  </a:cubicBezTo>
                  <a:cubicBezTo>
                    <a:pt x="39" y="38"/>
                    <a:pt x="41" y="40"/>
                    <a:pt x="43" y="40"/>
                  </a:cubicBezTo>
                  <a:cubicBezTo>
                    <a:pt x="46" y="39"/>
                    <a:pt x="46" y="34"/>
                    <a:pt x="46" y="30"/>
                  </a:cubicBezTo>
                  <a:cubicBezTo>
                    <a:pt x="46" y="27"/>
                    <a:pt x="46" y="24"/>
                    <a:pt x="44" y="22"/>
                  </a:cubicBezTo>
                  <a:cubicBezTo>
                    <a:pt x="41" y="21"/>
                    <a:pt x="39" y="17"/>
                    <a:pt x="42" y="16"/>
                  </a:cubicBezTo>
                  <a:cubicBezTo>
                    <a:pt x="45" y="14"/>
                    <a:pt x="46" y="11"/>
                    <a:pt x="43" y="9"/>
                  </a:cubicBezTo>
                  <a:cubicBezTo>
                    <a:pt x="41" y="7"/>
                    <a:pt x="35" y="11"/>
                    <a:pt x="35" y="9"/>
                  </a:cubicBezTo>
                  <a:cubicBezTo>
                    <a:pt x="35" y="8"/>
                    <a:pt x="36" y="4"/>
                    <a:pt x="36" y="1"/>
                  </a:cubicBezTo>
                  <a:cubicBezTo>
                    <a:pt x="30" y="1"/>
                    <a:pt x="24" y="0"/>
                    <a:pt x="24" y="0"/>
                  </a:cubicBezTo>
                  <a:cubicBezTo>
                    <a:pt x="23" y="1"/>
                    <a:pt x="23" y="1"/>
                    <a:pt x="23" y="1"/>
                  </a:cubicBezTo>
                  <a:cubicBezTo>
                    <a:pt x="23" y="7"/>
                    <a:pt x="22" y="11"/>
                    <a:pt x="22" y="11"/>
                  </a:cubicBezTo>
                  <a:cubicBezTo>
                    <a:pt x="22" y="11"/>
                    <a:pt x="13" y="12"/>
                    <a:pt x="11" y="12"/>
                  </a:cubicBezTo>
                  <a:cubicBezTo>
                    <a:pt x="11" y="12"/>
                    <a:pt x="10" y="12"/>
                    <a:pt x="8" y="12"/>
                  </a:cubicBezTo>
                  <a:cubicBezTo>
                    <a:pt x="7" y="13"/>
                    <a:pt x="7" y="13"/>
                    <a:pt x="6" y="14"/>
                  </a:cubicBezTo>
                  <a:cubicBezTo>
                    <a:pt x="5" y="15"/>
                    <a:pt x="9" y="16"/>
                    <a:pt x="9" y="18"/>
                  </a:cubicBezTo>
                  <a:cubicBezTo>
                    <a:pt x="10" y="19"/>
                    <a:pt x="5" y="19"/>
                    <a:pt x="5" y="21"/>
                  </a:cubicBezTo>
                  <a:cubicBezTo>
                    <a:pt x="5" y="23"/>
                    <a:pt x="3" y="25"/>
                    <a:pt x="2" y="26"/>
                  </a:cubicBezTo>
                  <a:cubicBezTo>
                    <a:pt x="0" y="27"/>
                    <a:pt x="6" y="32"/>
                    <a:pt x="6" y="33"/>
                  </a:cubicBezTo>
                  <a:cubicBezTo>
                    <a:pt x="6" y="35"/>
                    <a:pt x="7" y="36"/>
                    <a:pt x="11" y="41"/>
                  </a:cubicBezTo>
                  <a:cubicBezTo>
                    <a:pt x="16" y="45"/>
                    <a:pt x="14" y="46"/>
                    <a:pt x="19" y="51"/>
                  </a:cubicBezTo>
                  <a:cubicBezTo>
                    <a:pt x="20" y="50"/>
                    <a:pt x="21" y="48"/>
                    <a:pt x="23" y="4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1" name="Freeform 80">
              <a:extLst>
                <a:ext uri="{FF2B5EF4-FFF2-40B4-BE49-F238E27FC236}">
                  <a16:creationId xmlns:a16="http://schemas.microsoft.com/office/drawing/2014/main" id="{A6C3F22D-DDDA-C347-91F2-1E8B14985784}"/>
                </a:ext>
              </a:extLst>
            </p:cNvPr>
            <p:cNvSpPr>
              <a:spLocks/>
            </p:cNvSpPr>
            <p:nvPr/>
          </p:nvSpPr>
          <p:spPr bwMode="auto">
            <a:xfrm>
              <a:off x="9076771" y="6141130"/>
              <a:ext cx="93641" cy="57625"/>
            </a:xfrm>
            <a:custGeom>
              <a:avLst/>
              <a:gdLst>
                <a:gd name="T0" fmla="*/ 17 w 18"/>
                <a:gd name="T1" fmla="*/ 10 h 11"/>
                <a:gd name="T2" fmla="*/ 18 w 18"/>
                <a:gd name="T3" fmla="*/ 0 h 11"/>
                <a:gd name="T4" fmla="*/ 16 w 18"/>
                <a:gd name="T5" fmla="*/ 0 h 11"/>
                <a:gd name="T6" fmla="*/ 4 w 18"/>
                <a:gd name="T7" fmla="*/ 0 h 11"/>
                <a:gd name="T8" fmla="*/ 5 w 18"/>
                <a:gd name="T9" fmla="*/ 1 h 11"/>
                <a:gd name="T10" fmla="*/ 3 w 18"/>
                <a:gd name="T11" fmla="*/ 6 h 11"/>
                <a:gd name="T12" fmla="*/ 2 w 18"/>
                <a:gd name="T13" fmla="*/ 9 h 11"/>
                <a:gd name="T14" fmla="*/ 3 w 18"/>
                <a:gd name="T15" fmla="*/ 11 h 11"/>
                <a:gd name="T16" fmla="*/ 6 w 18"/>
                <a:gd name="T17" fmla="*/ 11 h 11"/>
                <a:gd name="T18" fmla="*/ 17 w 18"/>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1">
                  <a:moveTo>
                    <a:pt x="17" y="10"/>
                  </a:moveTo>
                  <a:cubicBezTo>
                    <a:pt x="17" y="10"/>
                    <a:pt x="18" y="6"/>
                    <a:pt x="18" y="0"/>
                  </a:cubicBezTo>
                  <a:cubicBezTo>
                    <a:pt x="16" y="0"/>
                    <a:pt x="16" y="0"/>
                    <a:pt x="16" y="0"/>
                  </a:cubicBezTo>
                  <a:cubicBezTo>
                    <a:pt x="4" y="0"/>
                    <a:pt x="4" y="0"/>
                    <a:pt x="4" y="0"/>
                  </a:cubicBezTo>
                  <a:cubicBezTo>
                    <a:pt x="5" y="0"/>
                    <a:pt x="5" y="0"/>
                    <a:pt x="5" y="1"/>
                  </a:cubicBezTo>
                  <a:cubicBezTo>
                    <a:pt x="6" y="2"/>
                    <a:pt x="5" y="5"/>
                    <a:pt x="3" y="6"/>
                  </a:cubicBezTo>
                  <a:cubicBezTo>
                    <a:pt x="0" y="7"/>
                    <a:pt x="0" y="9"/>
                    <a:pt x="2" y="9"/>
                  </a:cubicBezTo>
                  <a:cubicBezTo>
                    <a:pt x="4" y="9"/>
                    <a:pt x="3" y="10"/>
                    <a:pt x="3" y="11"/>
                  </a:cubicBezTo>
                  <a:cubicBezTo>
                    <a:pt x="5" y="11"/>
                    <a:pt x="6" y="11"/>
                    <a:pt x="6" y="11"/>
                  </a:cubicBezTo>
                  <a:cubicBezTo>
                    <a:pt x="8" y="11"/>
                    <a:pt x="17" y="10"/>
                    <a:pt x="17" y="1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2" name="Freeform 81">
              <a:extLst>
                <a:ext uri="{FF2B5EF4-FFF2-40B4-BE49-F238E27FC236}">
                  <a16:creationId xmlns:a16="http://schemas.microsoft.com/office/drawing/2014/main" id="{0A65678E-2117-8242-80CF-2A841FAA8C7E}"/>
                </a:ext>
              </a:extLst>
            </p:cNvPr>
            <p:cNvSpPr>
              <a:spLocks/>
            </p:cNvSpPr>
            <p:nvPr/>
          </p:nvSpPr>
          <p:spPr bwMode="auto">
            <a:xfrm>
              <a:off x="9148802" y="6078703"/>
              <a:ext cx="300130" cy="372161"/>
            </a:xfrm>
            <a:custGeom>
              <a:avLst/>
              <a:gdLst>
                <a:gd name="T0" fmla="*/ 16 w 57"/>
                <a:gd name="T1" fmla="*/ 67 h 71"/>
                <a:gd name="T2" fmla="*/ 21 w 57"/>
                <a:gd name="T3" fmla="*/ 67 h 71"/>
                <a:gd name="T4" fmla="*/ 28 w 57"/>
                <a:gd name="T5" fmla="*/ 68 h 71"/>
                <a:gd name="T6" fmla="*/ 31 w 57"/>
                <a:gd name="T7" fmla="*/ 67 h 71"/>
                <a:gd name="T8" fmla="*/ 36 w 57"/>
                <a:gd name="T9" fmla="*/ 63 h 71"/>
                <a:gd name="T10" fmla="*/ 39 w 57"/>
                <a:gd name="T11" fmla="*/ 57 h 71"/>
                <a:gd name="T12" fmla="*/ 40 w 57"/>
                <a:gd name="T13" fmla="*/ 43 h 71"/>
                <a:gd name="T14" fmla="*/ 47 w 57"/>
                <a:gd name="T15" fmla="*/ 35 h 71"/>
                <a:gd name="T16" fmla="*/ 52 w 57"/>
                <a:gd name="T17" fmla="*/ 18 h 71"/>
                <a:gd name="T18" fmla="*/ 55 w 57"/>
                <a:gd name="T19" fmla="*/ 9 h 71"/>
                <a:gd name="T20" fmla="*/ 57 w 57"/>
                <a:gd name="T21" fmla="*/ 1 h 71"/>
                <a:gd name="T22" fmla="*/ 57 w 57"/>
                <a:gd name="T23" fmla="*/ 1 h 71"/>
                <a:gd name="T24" fmla="*/ 50 w 57"/>
                <a:gd name="T25" fmla="*/ 0 h 71"/>
                <a:gd name="T26" fmla="*/ 46 w 57"/>
                <a:gd name="T27" fmla="*/ 1 h 71"/>
                <a:gd name="T28" fmla="*/ 42 w 57"/>
                <a:gd name="T29" fmla="*/ 2 h 71"/>
                <a:gd name="T30" fmla="*/ 40 w 57"/>
                <a:gd name="T31" fmla="*/ 8 h 71"/>
                <a:gd name="T32" fmla="*/ 38 w 57"/>
                <a:gd name="T33" fmla="*/ 16 h 71"/>
                <a:gd name="T34" fmla="*/ 26 w 57"/>
                <a:gd name="T35" fmla="*/ 12 h 71"/>
                <a:gd name="T36" fmla="*/ 17 w 57"/>
                <a:gd name="T37" fmla="*/ 12 h 71"/>
                <a:gd name="T38" fmla="*/ 16 w 57"/>
                <a:gd name="T39" fmla="*/ 20 h 71"/>
                <a:gd name="T40" fmla="*/ 24 w 57"/>
                <a:gd name="T41" fmla="*/ 20 h 71"/>
                <a:gd name="T42" fmla="*/ 23 w 57"/>
                <a:gd name="T43" fmla="*/ 27 h 71"/>
                <a:gd name="T44" fmla="*/ 25 w 57"/>
                <a:gd name="T45" fmla="*/ 33 h 71"/>
                <a:gd name="T46" fmla="*/ 27 w 57"/>
                <a:gd name="T47" fmla="*/ 41 h 71"/>
                <a:gd name="T48" fmla="*/ 24 w 57"/>
                <a:gd name="T49" fmla="*/ 51 h 71"/>
                <a:gd name="T50" fmla="*/ 18 w 57"/>
                <a:gd name="T51" fmla="*/ 50 h 71"/>
                <a:gd name="T52" fmla="*/ 14 w 57"/>
                <a:gd name="T53" fmla="*/ 45 h 71"/>
                <a:gd name="T54" fmla="*/ 10 w 57"/>
                <a:gd name="T55" fmla="*/ 49 h 71"/>
                <a:gd name="T56" fmla="*/ 5 w 57"/>
                <a:gd name="T57" fmla="*/ 53 h 71"/>
                <a:gd name="T58" fmla="*/ 4 w 57"/>
                <a:gd name="T59" fmla="*/ 59 h 71"/>
                <a:gd name="T60" fmla="*/ 0 w 57"/>
                <a:gd name="T61" fmla="*/ 62 h 71"/>
                <a:gd name="T62" fmla="*/ 1 w 57"/>
                <a:gd name="T63" fmla="*/ 62 h 71"/>
                <a:gd name="T64" fmla="*/ 8 w 57"/>
                <a:gd name="T65" fmla="*/ 71 h 71"/>
                <a:gd name="T66" fmla="*/ 16 w 57"/>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71">
                  <a:moveTo>
                    <a:pt x="16" y="67"/>
                  </a:moveTo>
                  <a:cubicBezTo>
                    <a:pt x="17" y="67"/>
                    <a:pt x="18" y="70"/>
                    <a:pt x="21" y="67"/>
                  </a:cubicBezTo>
                  <a:cubicBezTo>
                    <a:pt x="24" y="65"/>
                    <a:pt x="28" y="65"/>
                    <a:pt x="28" y="68"/>
                  </a:cubicBezTo>
                  <a:cubicBezTo>
                    <a:pt x="28" y="70"/>
                    <a:pt x="29" y="70"/>
                    <a:pt x="31" y="67"/>
                  </a:cubicBezTo>
                  <a:cubicBezTo>
                    <a:pt x="34" y="65"/>
                    <a:pt x="36" y="68"/>
                    <a:pt x="36" y="63"/>
                  </a:cubicBezTo>
                  <a:cubicBezTo>
                    <a:pt x="36" y="58"/>
                    <a:pt x="39" y="62"/>
                    <a:pt x="39" y="57"/>
                  </a:cubicBezTo>
                  <a:cubicBezTo>
                    <a:pt x="39" y="51"/>
                    <a:pt x="40" y="46"/>
                    <a:pt x="40" y="43"/>
                  </a:cubicBezTo>
                  <a:cubicBezTo>
                    <a:pt x="40" y="41"/>
                    <a:pt x="47" y="39"/>
                    <a:pt x="47" y="35"/>
                  </a:cubicBezTo>
                  <a:cubicBezTo>
                    <a:pt x="47" y="31"/>
                    <a:pt x="52" y="23"/>
                    <a:pt x="52" y="18"/>
                  </a:cubicBezTo>
                  <a:cubicBezTo>
                    <a:pt x="52" y="13"/>
                    <a:pt x="54" y="12"/>
                    <a:pt x="55" y="9"/>
                  </a:cubicBezTo>
                  <a:cubicBezTo>
                    <a:pt x="57" y="7"/>
                    <a:pt x="57" y="4"/>
                    <a:pt x="57" y="1"/>
                  </a:cubicBezTo>
                  <a:cubicBezTo>
                    <a:pt x="57" y="1"/>
                    <a:pt x="57" y="1"/>
                    <a:pt x="57" y="1"/>
                  </a:cubicBezTo>
                  <a:cubicBezTo>
                    <a:pt x="50" y="0"/>
                    <a:pt x="50" y="0"/>
                    <a:pt x="50" y="0"/>
                  </a:cubicBezTo>
                  <a:cubicBezTo>
                    <a:pt x="46" y="1"/>
                    <a:pt x="46" y="1"/>
                    <a:pt x="46" y="1"/>
                  </a:cubicBezTo>
                  <a:cubicBezTo>
                    <a:pt x="42" y="2"/>
                    <a:pt x="42" y="2"/>
                    <a:pt x="42" y="2"/>
                  </a:cubicBezTo>
                  <a:cubicBezTo>
                    <a:pt x="42" y="2"/>
                    <a:pt x="42" y="5"/>
                    <a:pt x="40" y="8"/>
                  </a:cubicBezTo>
                  <a:cubicBezTo>
                    <a:pt x="38" y="10"/>
                    <a:pt x="38" y="16"/>
                    <a:pt x="38" y="16"/>
                  </a:cubicBezTo>
                  <a:cubicBezTo>
                    <a:pt x="38" y="16"/>
                    <a:pt x="29" y="11"/>
                    <a:pt x="26" y="12"/>
                  </a:cubicBezTo>
                  <a:cubicBezTo>
                    <a:pt x="25" y="12"/>
                    <a:pt x="21" y="12"/>
                    <a:pt x="17" y="12"/>
                  </a:cubicBezTo>
                  <a:cubicBezTo>
                    <a:pt x="17" y="15"/>
                    <a:pt x="16" y="19"/>
                    <a:pt x="16" y="20"/>
                  </a:cubicBezTo>
                  <a:cubicBezTo>
                    <a:pt x="16" y="22"/>
                    <a:pt x="22" y="18"/>
                    <a:pt x="24" y="20"/>
                  </a:cubicBezTo>
                  <a:cubicBezTo>
                    <a:pt x="27" y="22"/>
                    <a:pt x="26" y="25"/>
                    <a:pt x="23" y="27"/>
                  </a:cubicBezTo>
                  <a:cubicBezTo>
                    <a:pt x="20" y="28"/>
                    <a:pt x="22" y="32"/>
                    <a:pt x="25" y="33"/>
                  </a:cubicBezTo>
                  <a:cubicBezTo>
                    <a:pt x="27" y="35"/>
                    <a:pt x="27" y="38"/>
                    <a:pt x="27" y="41"/>
                  </a:cubicBezTo>
                  <a:cubicBezTo>
                    <a:pt x="27" y="45"/>
                    <a:pt x="27" y="50"/>
                    <a:pt x="24" y="51"/>
                  </a:cubicBezTo>
                  <a:cubicBezTo>
                    <a:pt x="22" y="51"/>
                    <a:pt x="20" y="49"/>
                    <a:pt x="18" y="50"/>
                  </a:cubicBezTo>
                  <a:cubicBezTo>
                    <a:pt x="16" y="50"/>
                    <a:pt x="16" y="45"/>
                    <a:pt x="14" y="45"/>
                  </a:cubicBezTo>
                  <a:cubicBezTo>
                    <a:pt x="12" y="45"/>
                    <a:pt x="13" y="49"/>
                    <a:pt x="10" y="49"/>
                  </a:cubicBezTo>
                  <a:cubicBezTo>
                    <a:pt x="8" y="49"/>
                    <a:pt x="4" y="49"/>
                    <a:pt x="5" y="53"/>
                  </a:cubicBezTo>
                  <a:cubicBezTo>
                    <a:pt x="7" y="57"/>
                    <a:pt x="8" y="59"/>
                    <a:pt x="4" y="59"/>
                  </a:cubicBezTo>
                  <a:cubicBezTo>
                    <a:pt x="2" y="59"/>
                    <a:pt x="1" y="61"/>
                    <a:pt x="0" y="62"/>
                  </a:cubicBezTo>
                  <a:cubicBezTo>
                    <a:pt x="1" y="62"/>
                    <a:pt x="1" y="62"/>
                    <a:pt x="1" y="62"/>
                  </a:cubicBezTo>
                  <a:cubicBezTo>
                    <a:pt x="5" y="65"/>
                    <a:pt x="7" y="68"/>
                    <a:pt x="8" y="71"/>
                  </a:cubicBezTo>
                  <a:cubicBezTo>
                    <a:pt x="11" y="69"/>
                    <a:pt x="15" y="67"/>
                    <a:pt x="16" y="6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3" name="Freeform 82">
              <a:extLst>
                <a:ext uri="{FF2B5EF4-FFF2-40B4-BE49-F238E27FC236}">
                  <a16:creationId xmlns:a16="http://schemas.microsoft.com/office/drawing/2014/main" id="{91BA9CE0-A6C7-8A4D-9558-20E139940CB2}"/>
                </a:ext>
              </a:extLst>
            </p:cNvPr>
            <p:cNvSpPr>
              <a:spLocks/>
            </p:cNvSpPr>
            <p:nvPr/>
          </p:nvSpPr>
          <p:spPr bwMode="auto">
            <a:xfrm>
              <a:off x="9580988" y="5221534"/>
              <a:ext cx="696300" cy="866775"/>
            </a:xfrm>
            <a:custGeom>
              <a:avLst/>
              <a:gdLst>
                <a:gd name="T0" fmla="*/ 100 w 133"/>
                <a:gd name="T1" fmla="*/ 9 h 165"/>
                <a:gd name="T2" fmla="*/ 91 w 133"/>
                <a:gd name="T3" fmla="*/ 11 h 165"/>
                <a:gd name="T4" fmla="*/ 77 w 133"/>
                <a:gd name="T5" fmla="*/ 9 h 165"/>
                <a:gd name="T6" fmla="*/ 25 w 133"/>
                <a:gd name="T7" fmla="*/ 11 h 165"/>
                <a:gd name="T8" fmla="*/ 18 w 133"/>
                <a:gd name="T9" fmla="*/ 28 h 165"/>
                <a:gd name="T10" fmla="*/ 17 w 133"/>
                <a:gd name="T11" fmla="*/ 63 h 165"/>
                <a:gd name="T12" fmla="*/ 7 w 133"/>
                <a:gd name="T13" fmla="*/ 72 h 165"/>
                <a:gd name="T14" fmla="*/ 3 w 133"/>
                <a:gd name="T15" fmla="*/ 84 h 165"/>
                <a:gd name="T16" fmla="*/ 5 w 133"/>
                <a:gd name="T17" fmla="*/ 94 h 165"/>
                <a:gd name="T18" fmla="*/ 8 w 133"/>
                <a:gd name="T19" fmla="*/ 103 h 165"/>
                <a:gd name="T20" fmla="*/ 15 w 133"/>
                <a:gd name="T21" fmla="*/ 118 h 165"/>
                <a:gd name="T22" fmla="*/ 17 w 133"/>
                <a:gd name="T23" fmla="*/ 121 h 165"/>
                <a:gd name="T24" fmla="*/ 25 w 133"/>
                <a:gd name="T25" fmla="*/ 127 h 165"/>
                <a:gd name="T26" fmla="*/ 33 w 133"/>
                <a:gd name="T27" fmla="*/ 136 h 165"/>
                <a:gd name="T28" fmla="*/ 42 w 133"/>
                <a:gd name="T29" fmla="*/ 146 h 165"/>
                <a:gd name="T30" fmla="*/ 46 w 133"/>
                <a:gd name="T31" fmla="*/ 152 h 165"/>
                <a:gd name="T32" fmla="*/ 54 w 133"/>
                <a:gd name="T33" fmla="*/ 156 h 165"/>
                <a:gd name="T34" fmla="*/ 62 w 133"/>
                <a:gd name="T35" fmla="*/ 156 h 165"/>
                <a:gd name="T36" fmla="*/ 78 w 133"/>
                <a:gd name="T37" fmla="*/ 162 h 165"/>
                <a:gd name="T38" fmla="*/ 89 w 133"/>
                <a:gd name="T39" fmla="*/ 162 h 165"/>
                <a:gd name="T40" fmla="*/ 96 w 133"/>
                <a:gd name="T41" fmla="*/ 159 h 165"/>
                <a:gd name="T42" fmla="*/ 104 w 133"/>
                <a:gd name="T43" fmla="*/ 153 h 165"/>
                <a:gd name="T44" fmla="*/ 111 w 133"/>
                <a:gd name="T45" fmla="*/ 155 h 165"/>
                <a:gd name="T46" fmla="*/ 103 w 133"/>
                <a:gd name="T47" fmla="*/ 142 h 165"/>
                <a:gd name="T48" fmla="*/ 89 w 133"/>
                <a:gd name="T49" fmla="*/ 129 h 165"/>
                <a:gd name="T50" fmla="*/ 97 w 133"/>
                <a:gd name="T51" fmla="*/ 123 h 165"/>
                <a:gd name="T52" fmla="*/ 100 w 133"/>
                <a:gd name="T53" fmla="*/ 107 h 165"/>
                <a:gd name="T54" fmla="*/ 106 w 133"/>
                <a:gd name="T55" fmla="*/ 95 h 165"/>
                <a:gd name="T56" fmla="*/ 115 w 133"/>
                <a:gd name="T57" fmla="*/ 85 h 165"/>
                <a:gd name="T58" fmla="*/ 118 w 133"/>
                <a:gd name="T59" fmla="*/ 65 h 165"/>
                <a:gd name="T60" fmla="*/ 126 w 133"/>
                <a:gd name="T61" fmla="*/ 52 h 165"/>
                <a:gd name="T62" fmla="*/ 128 w 133"/>
                <a:gd name="T63" fmla="*/ 41 h 165"/>
                <a:gd name="T64" fmla="*/ 122 w 133"/>
                <a:gd name="T65" fmla="*/ 15 h 165"/>
                <a:gd name="T66" fmla="*/ 110 w 133"/>
                <a:gd name="T67" fmla="*/ 0 h 165"/>
                <a:gd name="T68" fmla="*/ 106 w 133"/>
                <a:gd name="T69" fmla="*/ 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65">
                  <a:moveTo>
                    <a:pt x="106" y="3"/>
                  </a:moveTo>
                  <a:cubicBezTo>
                    <a:pt x="103" y="3"/>
                    <a:pt x="104" y="9"/>
                    <a:pt x="100" y="9"/>
                  </a:cubicBezTo>
                  <a:cubicBezTo>
                    <a:pt x="97" y="9"/>
                    <a:pt x="98" y="13"/>
                    <a:pt x="96" y="13"/>
                  </a:cubicBezTo>
                  <a:cubicBezTo>
                    <a:pt x="93" y="13"/>
                    <a:pt x="91" y="11"/>
                    <a:pt x="91" y="11"/>
                  </a:cubicBezTo>
                  <a:cubicBezTo>
                    <a:pt x="81" y="11"/>
                    <a:pt x="81" y="11"/>
                    <a:pt x="81" y="11"/>
                  </a:cubicBezTo>
                  <a:cubicBezTo>
                    <a:pt x="81" y="11"/>
                    <a:pt x="79" y="8"/>
                    <a:pt x="77" y="9"/>
                  </a:cubicBezTo>
                  <a:cubicBezTo>
                    <a:pt x="76" y="10"/>
                    <a:pt x="74" y="11"/>
                    <a:pt x="74" y="11"/>
                  </a:cubicBezTo>
                  <a:cubicBezTo>
                    <a:pt x="25" y="11"/>
                    <a:pt x="25" y="11"/>
                    <a:pt x="25" y="11"/>
                  </a:cubicBezTo>
                  <a:cubicBezTo>
                    <a:pt x="25" y="21"/>
                    <a:pt x="25" y="28"/>
                    <a:pt x="25" y="28"/>
                  </a:cubicBezTo>
                  <a:cubicBezTo>
                    <a:pt x="18" y="28"/>
                    <a:pt x="18" y="28"/>
                    <a:pt x="18" y="28"/>
                  </a:cubicBezTo>
                  <a:cubicBezTo>
                    <a:pt x="18" y="54"/>
                    <a:pt x="18" y="54"/>
                    <a:pt x="18" y="54"/>
                  </a:cubicBezTo>
                  <a:cubicBezTo>
                    <a:pt x="18" y="54"/>
                    <a:pt x="18" y="62"/>
                    <a:pt x="17" y="63"/>
                  </a:cubicBezTo>
                  <a:cubicBezTo>
                    <a:pt x="15" y="63"/>
                    <a:pt x="10" y="65"/>
                    <a:pt x="10" y="67"/>
                  </a:cubicBezTo>
                  <a:cubicBezTo>
                    <a:pt x="10" y="70"/>
                    <a:pt x="9" y="72"/>
                    <a:pt x="7" y="72"/>
                  </a:cubicBezTo>
                  <a:cubicBezTo>
                    <a:pt x="4" y="73"/>
                    <a:pt x="7" y="78"/>
                    <a:pt x="3" y="78"/>
                  </a:cubicBezTo>
                  <a:cubicBezTo>
                    <a:pt x="0" y="78"/>
                    <a:pt x="5" y="82"/>
                    <a:pt x="3" y="84"/>
                  </a:cubicBezTo>
                  <a:cubicBezTo>
                    <a:pt x="1" y="86"/>
                    <a:pt x="1" y="89"/>
                    <a:pt x="4" y="89"/>
                  </a:cubicBezTo>
                  <a:cubicBezTo>
                    <a:pt x="6" y="89"/>
                    <a:pt x="5" y="91"/>
                    <a:pt x="5" y="94"/>
                  </a:cubicBezTo>
                  <a:cubicBezTo>
                    <a:pt x="5" y="97"/>
                    <a:pt x="9" y="99"/>
                    <a:pt x="9" y="99"/>
                  </a:cubicBezTo>
                  <a:cubicBezTo>
                    <a:pt x="8" y="103"/>
                    <a:pt x="8" y="103"/>
                    <a:pt x="8" y="103"/>
                  </a:cubicBezTo>
                  <a:cubicBezTo>
                    <a:pt x="8" y="103"/>
                    <a:pt x="14" y="109"/>
                    <a:pt x="14" y="111"/>
                  </a:cubicBezTo>
                  <a:cubicBezTo>
                    <a:pt x="15" y="112"/>
                    <a:pt x="18" y="116"/>
                    <a:pt x="15" y="118"/>
                  </a:cubicBezTo>
                  <a:cubicBezTo>
                    <a:pt x="12" y="119"/>
                    <a:pt x="14" y="121"/>
                    <a:pt x="14" y="121"/>
                  </a:cubicBezTo>
                  <a:cubicBezTo>
                    <a:pt x="17" y="121"/>
                    <a:pt x="17" y="121"/>
                    <a:pt x="17" y="121"/>
                  </a:cubicBezTo>
                  <a:cubicBezTo>
                    <a:pt x="18" y="124"/>
                    <a:pt x="18" y="124"/>
                    <a:pt x="18" y="124"/>
                  </a:cubicBezTo>
                  <a:cubicBezTo>
                    <a:pt x="18" y="124"/>
                    <a:pt x="22" y="124"/>
                    <a:pt x="25" y="127"/>
                  </a:cubicBezTo>
                  <a:cubicBezTo>
                    <a:pt x="27" y="130"/>
                    <a:pt x="28" y="130"/>
                    <a:pt x="28" y="132"/>
                  </a:cubicBezTo>
                  <a:cubicBezTo>
                    <a:pt x="28" y="133"/>
                    <a:pt x="30" y="134"/>
                    <a:pt x="33" y="136"/>
                  </a:cubicBezTo>
                  <a:cubicBezTo>
                    <a:pt x="36" y="139"/>
                    <a:pt x="36" y="140"/>
                    <a:pt x="36" y="142"/>
                  </a:cubicBezTo>
                  <a:cubicBezTo>
                    <a:pt x="36" y="143"/>
                    <a:pt x="42" y="146"/>
                    <a:pt x="42" y="146"/>
                  </a:cubicBezTo>
                  <a:cubicBezTo>
                    <a:pt x="43" y="150"/>
                    <a:pt x="43" y="150"/>
                    <a:pt x="43" y="150"/>
                  </a:cubicBezTo>
                  <a:cubicBezTo>
                    <a:pt x="44" y="151"/>
                    <a:pt x="45" y="151"/>
                    <a:pt x="46" y="152"/>
                  </a:cubicBezTo>
                  <a:cubicBezTo>
                    <a:pt x="47" y="155"/>
                    <a:pt x="49" y="156"/>
                    <a:pt x="49" y="156"/>
                  </a:cubicBezTo>
                  <a:cubicBezTo>
                    <a:pt x="49" y="156"/>
                    <a:pt x="52" y="158"/>
                    <a:pt x="54" y="156"/>
                  </a:cubicBezTo>
                  <a:cubicBezTo>
                    <a:pt x="56" y="154"/>
                    <a:pt x="58" y="157"/>
                    <a:pt x="58" y="157"/>
                  </a:cubicBezTo>
                  <a:cubicBezTo>
                    <a:pt x="58" y="157"/>
                    <a:pt x="61" y="155"/>
                    <a:pt x="62" y="156"/>
                  </a:cubicBezTo>
                  <a:cubicBezTo>
                    <a:pt x="63" y="156"/>
                    <a:pt x="68" y="160"/>
                    <a:pt x="72" y="164"/>
                  </a:cubicBezTo>
                  <a:cubicBezTo>
                    <a:pt x="72" y="163"/>
                    <a:pt x="76" y="162"/>
                    <a:pt x="78" y="162"/>
                  </a:cubicBezTo>
                  <a:cubicBezTo>
                    <a:pt x="79" y="162"/>
                    <a:pt x="82" y="165"/>
                    <a:pt x="83" y="164"/>
                  </a:cubicBezTo>
                  <a:cubicBezTo>
                    <a:pt x="83" y="163"/>
                    <a:pt x="87" y="161"/>
                    <a:pt x="89" y="162"/>
                  </a:cubicBezTo>
                  <a:cubicBezTo>
                    <a:pt x="90" y="162"/>
                    <a:pt x="93" y="163"/>
                    <a:pt x="94" y="161"/>
                  </a:cubicBezTo>
                  <a:cubicBezTo>
                    <a:pt x="94" y="160"/>
                    <a:pt x="95" y="160"/>
                    <a:pt x="96" y="159"/>
                  </a:cubicBezTo>
                  <a:cubicBezTo>
                    <a:pt x="97" y="158"/>
                    <a:pt x="97" y="158"/>
                    <a:pt x="97" y="157"/>
                  </a:cubicBezTo>
                  <a:cubicBezTo>
                    <a:pt x="98" y="156"/>
                    <a:pt x="102" y="153"/>
                    <a:pt x="104" y="153"/>
                  </a:cubicBezTo>
                  <a:cubicBezTo>
                    <a:pt x="106" y="153"/>
                    <a:pt x="108" y="153"/>
                    <a:pt x="109" y="154"/>
                  </a:cubicBezTo>
                  <a:cubicBezTo>
                    <a:pt x="109" y="154"/>
                    <a:pt x="110" y="155"/>
                    <a:pt x="111" y="155"/>
                  </a:cubicBezTo>
                  <a:cubicBezTo>
                    <a:pt x="111" y="150"/>
                    <a:pt x="112" y="148"/>
                    <a:pt x="111" y="148"/>
                  </a:cubicBezTo>
                  <a:cubicBezTo>
                    <a:pt x="109" y="148"/>
                    <a:pt x="105" y="146"/>
                    <a:pt x="103" y="142"/>
                  </a:cubicBezTo>
                  <a:cubicBezTo>
                    <a:pt x="102" y="138"/>
                    <a:pt x="97" y="135"/>
                    <a:pt x="96" y="133"/>
                  </a:cubicBezTo>
                  <a:cubicBezTo>
                    <a:pt x="95" y="130"/>
                    <a:pt x="90" y="131"/>
                    <a:pt x="89" y="129"/>
                  </a:cubicBezTo>
                  <a:cubicBezTo>
                    <a:pt x="88" y="127"/>
                    <a:pt x="90" y="127"/>
                    <a:pt x="90" y="124"/>
                  </a:cubicBezTo>
                  <a:cubicBezTo>
                    <a:pt x="90" y="122"/>
                    <a:pt x="96" y="123"/>
                    <a:pt x="97" y="123"/>
                  </a:cubicBezTo>
                  <a:cubicBezTo>
                    <a:pt x="97" y="122"/>
                    <a:pt x="98" y="117"/>
                    <a:pt x="98" y="114"/>
                  </a:cubicBezTo>
                  <a:cubicBezTo>
                    <a:pt x="98" y="111"/>
                    <a:pt x="102" y="108"/>
                    <a:pt x="100" y="107"/>
                  </a:cubicBezTo>
                  <a:cubicBezTo>
                    <a:pt x="99" y="105"/>
                    <a:pt x="102" y="105"/>
                    <a:pt x="104" y="103"/>
                  </a:cubicBezTo>
                  <a:cubicBezTo>
                    <a:pt x="106" y="102"/>
                    <a:pt x="104" y="97"/>
                    <a:pt x="106" y="95"/>
                  </a:cubicBezTo>
                  <a:cubicBezTo>
                    <a:pt x="108" y="93"/>
                    <a:pt x="110" y="89"/>
                    <a:pt x="111" y="89"/>
                  </a:cubicBezTo>
                  <a:cubicBezTo>
                    <a:pt x="113" y="89"/>
                    <a:pt x="115" y="87"/>
                    <a:pt x="115" y="85"/>
                  </a:cubicBezTo>
                  <a:cubicBezTo>
                    <a:pt x="115" y="83"/>
                    <a:pt x="118" y="79"/>
                    <a:pt x="118" y="76"/>
                  </a:cubicBezTo>
                  <a:cubicBezTo>
                    <a:pt x="117" y="72"/>
                    <a:pt x="116" y="68"/>
                    <a:pt x="118" y="65"/>
                  </a:cubicBezTo>
                  <a:cubicBezTo>
                    <a:pt x="121" y="62"/>
                    <a:pt x="122" y="59"/>
                    <a:pt x="121" y="57"/>
                  </a:cubicBezTo>
                  <a:cubicBezTo>
                    <a:pt x="121" y="54"/>
                    <a:pt x="124" y="54"/>
                    <a:pt x="126" y="52"/>
                  </a:cubicBezTo>
                  <a:cubicBezTo>
                    <a:pt x="127" y="51"/>
                    <a:pt x="130" y="50"/>
                    <a:pt x="133" y="45"/>
                  </a:cubicBezTo>
                  <a:cubicBezTo>
                    <a:pt x="131" y="43"/>
                    <a:pt x="130" y="41"/>
                    <a:pt x="128" y="41"/>
                  </a:cubicBezTo>
                  <a:cubicBezTo>
                    <a:pt x="125" y="39"/>
                    <a:pt x="124" y="34"/>
                    <a:pt x="124" y="28"/>
                  </a:cubicBezTo>
                  <a:cubicBezTo>
                    <a:pt x="124" y="22"/>
                    <a:pt x="122" y="17"/>
                    <a:pt x="122" y="15"/>
                  </a:cubicBezTo>
                  <a:cubicBezTo>
                    <a:pt x="122" y="13"/>
                    <a:pt x="118" y="8"/>
                    <a:pt x="115" y="6"/>
                  </a:cubicBezTo>
                  <a:cubicBezTo>
                    <a:pt x="112" y="5"/>
                    <a:pt x="111" y="3"/>
                    <a:pt x="110" y="0"/>
                  </a:cubicBezTo>
                  <a:cubicBezTo>
                    <a:pt x="110" y="0"/>
                    <a:pt x="110" y="1"/>
                    <a:pt x="110" y="1"/>
                  </a:cubicBezTo>
                  <a:cubicBezTo>
                    <a:pt x="108" y="4"/>
                    <a:pt x="108" y="3"/>
                    <a:pt x="106"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4" name="Freeform 83">
              <a:extLst>
                <a:ext uri="{FF2B5EF4-FFF2-40B4-BE49-F238E27FC236}">
                  <a16:creationId xmlns:a16="http://schemas.microsoft.com/office/drawing/2014/main" id="{D16DC5F7-02F8-8445-8C53-6415C6E5187F}"/>
                </a:ext>
              </a:extLst>
            </p:cNvPr>
            <p:cNvSpPr>
              <a:spLocks/>
            </p:cNvSpPr>
            <p:nvPr/>
          </p:nvSpPr>
          <p:spPr bwMode="auto">
            <a:xfrm>
              <a:off x="10409346" y="5689735"/>
              <a:ext cx="84037" cy="84037"/>
            </a:xfrm>
            <a:custGeom>
              <a:avLst/>
              <a:gdLst>
                <a:gd name="T0" fmla="*/ 6 w 16"/>
                <a:gd name="T1" fmla="*/ 2 h 16"/>
                <a:gd name="T2" fmla="*/ 2 w 16"/>
                <a:gd name="T3" fmla="*/ 8 h 16"/>
                <a:gd name="T4" fmla="*/ 2 w 16"/>
                <a:gd name="T5" fmla="*/ 15 h 16"/>
                <a:gd name="T6" fmla="*/ 6 w 16"/>
                <a:gd name="T7" fmla="*/ 14 h 16"/>
                <a:gd name="T8" fmla="*/ 10 w 16"/>
                <a:gd name="T9" fmla="*/ 16 h 16"/>
                <a:gd name="T10" fmla="*/ 14 w 16"/>
                <a:gd name="T11" fmla="*/ 12 h 16"/>
                <a:gd name="T12" fmla="*/ 9 w 16"/>
                <a:gd name="T13" fmla="*/ 10 h 16"/>
                <a:gd name="T14" fmla="*/ 14 w 16"/>
                <a:gd name="T15" fmla="*/ 6 h 16"/>
                <a:gd name="T16" fmla="*/ 13 w 16"/>
                <a:gd name="T17" fmla="*/ 1 h 16"/>
                <a:gd name="T18" fmla="*/ 12 w 16"/>
                <a:gd name="T19" fmla="*/ 0 h 16"/>
                <a:gd name="T20" fmla="*/ 10 w 16"/>
                <a:gd name="T21" fmla="*/ 2 h 16"/>
                <a:gd name="T22" fmla="*/ 6 w 16"/>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6" y="2"/>
                  </a:moveTo>
                  <a:cubicBezTo>
                    <a:pt x="6" y="3"/>
                    <a:pt x="4" y="6"/>
                    <a:pt x="2" y="8"/>
                  </a:cubicBezTo>
                  <a:cubicBezTo>
                    <a:pt x="0" y="10"/>
                    <a:pt x="1" y="14"/>
                    <a:pt x="2" y="15"/>
                  </a:cubicBezTo>
                  <a:cubicBezTo>
                    <a:pt x="2" y="16"/>
                    <a:pt x="5" y="15"/>
                    <a:pt x="6" y="14"/>
                  </a:cubicBezTo>
                  <a:cubicBezTo>
                    <a:pt x="8" y="14"/>
                    <a:pt x="9" y="14"/>
                    <a:pt x="10" y="16"/>
                  </a:cubicBezTo>
                  <a:cubicBezTo>
                    <a:pt x="11" y="14"/>
                    <a:pt x="12" y="13"/>
                    <a:pt x="14" y="12"/>
                  </a:cubicBezTo>
                  <a:cubicBezTo>
                    <a:pt x="12" y="11"/>
                    <a:pt x="10" y="10"/>
                    <a:pt x="9" y="10"/>
                  </a:cubicBezTo>
                  <a:cubicBezTo>
                    <a:pt x="8" y="9"/>
                    <a:pt x="12" y="7"/>
                    <a:pt x="14" y="6"/>
                  </a:cubicBezTo>
                  <a:cubicBezTo>
                    <a:pt x="16" y="6"/>
                    <a:pt x="15" y="3"/>
                    <a:pt x="13" y="1"/>
                  </a:cubicBezTo>
                  <a:cubicBezTo>
                    <a:pt x="13" y="1"/>
                    <a:pt x="13" y="1"/>
                    <a:pt x="12" y="0"/>
                  </a:cubicBezTo>
                  <a:cubicBezTo>
                    <a:pt x="11" y="1"/>
                    <a:pt x="10" y="2"/>
                    <a:pt x="10" y="2"/>
                  </a:cubicBezTo>
                  <a:cubicBezTo>
                    <a:pt x="9" y="3"/>
                    <a:pt x="8" y="2"/>
                    <a:pt x="6"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5" name="Freeform 84">
              <a:extLst>
                <a:ext uri="{FF2B5EF4-FFF2-40B4-BE49-F238E27FC236}">
                  <a16:creationId xmlns:a16="http://schemas.microsoft.com/office/drawing/2014/main" id="{40E8358F-11DE-074C-A5B3-DE753F073B6D}"/>
                </a:ext>
              </a:extLst>
            </p:cNvPr>
            <p:cNvSpPr>
              <a:spLocks/>
            </p:cNvSpPr>
            <p:nvPr/>
          </p:nvSpPr>
          <p:spPr bwMode="auto">
            <a:xfrm>
              <a:off x="10188451" y="5459236"/>
              <a:ext cx="283322" cy="247307"/>
            </a:xfrm>
            <a:custGeom>
              <a:avLst/>
              <a:gdLst>
                <a:gd name="T0" fmla="*/ 10 w 54"/>
                <a:gd name="T1" fmla="*/ 7 h 47"/>
                <a:gd name="T2" fmla="*/ 5 w 54"/>
                <a:gd name="T3" fmla="*/ 12 h 47"/>
                <a:gd name="T4" fmla="*/ 2 w 54"/>
                <a:gd name="T5" fmla="*/ 20 h 47"/>
                <a:gd name="T6" fmla="*/ 2 w 54"/>
                <a:gd name="T7" fmla="*/ 31 h 47"/>
                <a:gd name="T8" fmla="*/ 8 w 54"/>
                <a:gd name="T9" fmla="*/ 31 h 47"/>
                <a:gd name="T10" fmla="*/ 11 w 54"/>
                <a:gd name="T11" fmla="*/ 29 h 47"/>
                <a:gd name="T12" fmla="*/ 15 w 54"/>
                <a:gd name="T13" fmla="*/ 28 h 47"/>
                <a:gd name="T14" fmla="*/ 20 w 54"/>
                <a:gd name="T15" fmla="*/ 30 h 47"/>
                <a:gd name="T16" fmla="*/ 23 w 54"/>
                <a:gd name="T17" fmla="*/ 30 h 47"/>
                <a:gd name="T18" fmla="*/ 31 w 54"/>
                <a:gd name="T19" fmla="*/ 30 h 47"/>
                <a:gd name="T20" fmla="*/ 48 w 54"/>
                <a:gd name="T21" fmla="*/ 46 h 47"/>
                <a:gd name="T22" fmla="*/ 48 w 54"/>
                <a:gd name="T23" fmla="*/ 46 h 47"/>
                <a:gd name="T24" fmla="*/ 52 w 54"/>
                <a:gd name="T25" fmla="*/ 46 h 47"/>
                <a:gd name="T26" fmla="*/ 54 w 54"/>
                <a:gd name="T27" fmla="*/ 44 h 47"/>
                <a:gd name="T28" fmla="*/ 46 w 54"/>
                <a:gd name="T29" fmla="*/ 35 h 47"/>
                <a:gd name="T30" fmla="*/ 33 w 54"/>
                <a:gd name="T31" fmla="*/ 26 h 47"/>
                <a:gd name="T32" fmla="*/ 28 w 54"/>
                <a:gd name="T33" fmla="*/ 21 h 47"/>
                <a:gd name="T34" fmla="*/ 22 w 54"/>
                <a:gd name="T35" fmla="*/ 9 h 47"/>
                <a:gd name="T36" fmla="*/ 17 w 54"/>
                <a:gd name="T37" fmla="*/ 0 h 47"/>
                <a:gd name="T38" fmla="*/ 10 w 54"/>
                <a:gd name="T3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7">
                  <a:moveTo>
                    <a:pt x="10" y="7"/>
                  </a:moveTo>
                  <a:cubicBezTo>
                    <a:pt x="8" y="9"/>
                    <a:pt x="5" y="9"/>
                    <a:pt x="5" y="12"/>
                  </a:cubicBezTo>
                  <a:cubicBezTo>
                    <a:pt x="6" y="14"/>
                    <a:pt x="5" y="17"/>
                    <a:pt x="2" y="20"/>
                  </a:cubicBezTo>
                  <a:cubicBezTo>
                    <a:pt x="0" y="23"/>
                    <a:pt x="1" y="27"/>
                    <a:pt x="2" y="31"/>
                  </a:cubicBezTo>
                  <a:cubicBezTo>
                    <a:pt x="5" y="30"/>
                    <a:pt x="8" y="30"/>
                    <a:pt x="8" y="31"/>
                  </a:cubicBezTo>
                  <a:cubicBezTo>
                    <a:pt x="10" y="32"/>
                    <a:pt x="10" y="31"/>
                    <a:pt x="11" y="29"/>
                  </a:cubicBezTo>
                  <a:cubicBezTo>
                    <a:pt x="12" y="26"/>
                    <a:pt x="13" y="26"/>
                    <a:pt x="15" y="28"/>
                  </a:cubicBezTo>
                  <a:cubicBezTo>
                    <a:pt x="16" y="29"/>
                    <a:pt x="17" y="31"/>
                    <a:pt x="20" y="30"/>
                  </a:cubicBezTo>
                  <a:cubicBezTo>
                    <a:pt x="22" y="28"/>
                    <a:pt x="22" y="29"/>
                    <a:pt x="23" y="30"/>
                  </a:cubicBezTo>
                  <a:cubicBezTo>
                    <a:pt x="24" y="30"/>
                    <a:pt x="29" y="29"/>
                    <a:pt x="31" y="30"/>
                  </a:cubicBezTo>
                  <a:cubicBezTo>
                    <a:pt x="33" y="30"/>
                    <a:pt x="48" y="46"/>
                    <a:pt x="48" y="46"/>
                  </a:cubicBezTo>
                  <a:cubicBezTo>
                    <a:pt x="48" y="46"/>
                    <a:pt x="48" y="46"/>
                    <a:pt x="48" y="46"/>
                  </a:cubicBezTo>
                  <a:cubicBezTo>
                    <a:pt x="50" y="46"/>
                    <a:pt x="51" y="47"/>
                    <a:pt x="52" y="46"/>
                  </a:cubicBezTo>
                  <a:cubicBezTo>
                    <a:pt x="52" y="46"/>
                    <a:pt x="53" y="45"/>
                    <a:pt x="54" y="44"/>
                  </a:cubicBezTo>
                  <a:cubicBezTo>
                    <a:pt x="52" y="43"/>
                    <a:pt x="49" y="40"/>
                    <a:pt x="46" y="35"/>
                  </a:cubicBezTo>
                  <a:cubicBezTo>
                    <a:pt x="41" y="29"/>
                    <a:pt x="36" y="26"/>
                    <a:pt x="33" y="26"/>
                  </a:cubicBezTo>
                  <a:cubicBezTo>
                    <a:pt x="30" y="26"/>
                    <a:pt x="30" y="21"/>
                    <a:pt x="28" y="21"/>
                  </a:cubicBezTo>
                  <a:cubicBezTo>
                    <a:pt x="26" y="21"/>
                    <a:pt x="22" y="14"/>
                    <a:pt x="22" y="9"/>
                  </a:cubicBezTo>
                  <a:cubicBezTo>
                    <a:pt x="22" y="7"/>
                    <a:pt x="20" y="3"/>
                    <a:pt x="17" y="0"/>
                  </a:cubicBezTo>
                  <a:cubicBezTo>
                    <a:pt x="14" y="5"/>
                    <a:pt x="11" y="6"/>
                    <a:pt x="10"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6" name="Freeform 85">
              <a:extLst>
                <a:ext uri="{FF2B5EF4-FFF2-40B4-BE49-F238E27FC236}">
                  <a16:creationId xmlns:a16="http://schemas.microsoft.com/office/drawing/2014/main" id="{A802FEEC-B229-F74B-A70A-08CD0D4A1F90}"/>
                </a:ext>
              </a:extLst>
            </p:cNvPr>
            <p:cNvSpPr>
              <a:spLocks/>
            </p:cNvSpPr>
            <p:nvPr/>
          </p:nvSpPr>
          <p:spPr bwMode="auto">
            <a:xfrm>
              <a:off x="10041987" y="5596096"/>
              <a:ext cx="636275" cy="492213"/>
            </a:xfrm>
            <a:custGeom>
              <a:avLst/>
              <a:gdLst>
                <a:gd name="T0" fmla="*/ 8 w 121"/>
                <a:gd name="T1" fmla="*/ 62 h 94"/>
                <a:gd name="T2" fmla="*/ 15 w 121"/>
                <a:gd name="T3" fmla="*/ 71 h 94"/>
                <a:gd name="T4" fmla="*/ 23 w 121"/>
                <a:gd name="T5" fmla="*/ 77 h 94"/>
                <a:gd name="T6" fmla="*/ 23 w 121"/>
                <a:gd name="T7" fmla="*/ 84 h 94"/>
                <a:gd name="T8" fmla="*/ 25 w 121"/>
                <a:gd name="T9" fmla="*/ 85 h 94"/>
                <a:gd name="T10" fmla="*/ 33 w 121"/>
                <a:gd name="T11" fmla="*/ 87 h 94"/>
                <a:gd name="T12" fmla="*/ 43 w 121"/>
                <a:gd name="T13" fmla="*/ 92 h 94"/>
                <a:gd name="T14" fmla="*/ 52 w 121"/>
                <a:gd name="T15" fmla="*/ 94 h 94"/>
                <a:gd name="T16" fmla="*/ 57 w 121"/>
                <a:gd name="T17" fmla="*/ 89 h 94"/>
                <a:gd name="T18" fmla="*/ 64 w 121"/>
                <a:gd name="T19" fmla="*/ 88 h 94"/>
                <a:gd name="T20" fmla="*/ 68 w 121"/>
                <a:gd name="T21" fmla="*/ 89 h 94"/>
                <a:gd name="T22" fmla="*/ 72 w 121"/>
                <a:gd name="T23" fmla="*/ 88 h 94"/>
                <a:gd name="T24" fmla="*/ 79 w 121"/>
                <a:gd name="T25" fmla="*/ 87 h 94"/>
                <a:gd name="T26" fmla="*/ 89 w 121"/>
                <a:gd name="T27" fmla="*/ 82 h 94"/>
                <a:gd name="T28" fmla="*/ 98 w 121"/>
                <a:gd name="T29" fmla="*/ 80 h 94"/>
                <a:gd name="T30" fmla="*/ 120 w 121"/>
                <a:gd name="T31" fmla="*/ 59 h 94"/>
                <a:gd name="T32" fmla="*/ 117 w 121"/>
                <a:gd name="T33" fmla="*/ 57 h 94"/>
                <a:gd name="T34" fmla="*/ 106 w 121"/>
                <a:gd name="T35" fmla="*/ 54 h 94"/>
                <a:gd name="T36" fmla="*/ 89 w 121"/>
                <a:gd name="T37" fmla="*/ 49 h 94"/>
                <a:gd name="T38" fmla="*/ 84 w 121"/>
                <a:gd name="T39" fmla="*/ 44 h 94"/>
                <a:gd name="T40" fmla="*/ 79 w 121"/>
                <a:gd name="T41" fmla="*/ 37 h 94"/>
                <a:gd name="T42" fmla="*/ 80 w 121"/>
                <a:gd name="T43" fmla="*/ 34 h 94"/>
                <a:gd name="T44" fmla="*/ 76 w 121"/>
                <a:gd name="T45" fmla="*/ 32 h 94"/>
                <a:gd name="T46" fmla="*/ 72 w 121"/>
                <a:gd name="T47" fmla="*/ 33 h 94"/>
                <a:gd name="T48" fmla="*/ 72 w 121"/>
                <a:gd name="T49" fmla="*/ 26 h 94"/>
                <a:gd name="T50" fmla="*/ 76 w 121"/>
                <a:gd name="T51" fmla="*/ 20 h 94"/>
                <a:gd name="T52" fmla="*/ 59 w 121"/>
                <a:gd name="T53" fmla="*/ 4 h 94"/>
                <a:gd name="T54" fmla="*/ 51 w 121"/>
                <a:gd name="T55" fmla="*/ 4 h 94"/>
                <a:gd name="T56" fmla="*/ 48 w 121"/>
                <a:gd name="T57" fmla="*/ 4 h 94"/>
                <a:gd name="T58" fmla="*/ 43 w 121"/>
                <a:gd name="T59" fmla="*/ 2 h 94"/>
                <a:gd name="T60" fmla="*/ 39 w 121"/>
                <a:gd name="T61" fmla="*/ 3 h 94"/>
                <a:gd name="T62" fmla="*/ 36 w 121"/>
                <a:gd name="T63" fmla="*/ 5 h 94"/>
                <a:gd name="T64" fmla="*/ 30 w 121"/>
                <a:gd name="T65" fmla="*/ 5 h 94"/>
                <a:gd name="T66" fmla="*/ 30 w 121"/>
                <a:gd name="T67" fmla="*/ 5 h 94"/>
                <a:gd name="T68" fmla="*/ 27 w 121"/>
                <a:gd name="T69" fmla="*/ 14 h 94"/>
                <a:gd name="T70" fmla="*/ 23 w 121"/>
                <a:gd name="T71" fmla="*/ 18 h 94"/>
                <a:gd name="T72" fmla="*/ 18 w 121"/>
                <a:gd name="T73" fmla="*/ 24 h 94"/>
                <a:gd name="T74" fmla="*/ 16 w 121"/>
                <a:gd name="T75" fmla="*/ 32 h 94"/>
                <a:gd name="T76" fmla="*/ 12 w 121"/>
                <a:gd name="T77" fmla="*/ 36 h 94"/>
                <a:gd name="T78" fmla="*/ 10 w 121"/>
                <a:gd name="T79" fmla="*/ 43 h 94"/>
                <a:gd name="T80" fmla="*/ 9 w 121"/>
                <a:gd name="T81" fmla="*/ 52 h 94"/>
                <a:gd name="T82" fmla="*/ 2 w 121"/>
                <a:gd name="T83" fmla="*/ 53 h 94"/>
                <a:gd name="T84" fmla="*/ 1 w 121"/>
                <a:gd name="T85" fmla="*/ 58 h 94"/>
                <a:gd name="T86" fmla="*/ 8 w 121"/>
                <a:gd name="T87"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4">
                  <a:moveTo>
                    <a:pt x="8" y="62"/>
                  </a:moveTo>
                  <a:cubicBezTo>
                    <a:pt x="9" y="64"/>
                    <a:pt x="14" y="67"/>
                    <a:pt x="15" y="71"/>
                  </a:cubicBezTo>
                  <a:cubicBezTo>
                    <a:pt x="17" y="75"/>
                    <a:pt x="21" y="77"/>
                    <a:pt x="23" y="77"/>
                  </a:cubicBezTo>
                  <a:cubicBezTo>
                    <a:pt x="24" y="77"/>
                    <a:pt x="23" y="79"/>
                    <a:pt x="23" y="84"/>
                  </a:cubicBezTo>
                  <a:cubicBezTo>
                    <a:pt x="24" y="84"/>
                    <a:pt x="25" y="85"/>
                    <a:pt x="25" y="85"/>
                  </a:cubicBezTo>
                  <a:cubicBezTo>
                    <a:pt x="26" y="86"/>
                    <a:pt x="32" y="85"/>
                    <a:pt x="33" y="87"/>
                  </a:cubicBezTo>
                  <a:cubicBezTo>
                    <a:pt x="35" y="88"/>
                    <a:pt x="41" y="92"/>
                    <a:pt x="43" y="92"/>
                  </a:cubicBezTo>
                  <a:cubicBezTo>
                    <a:pt x="44" y="92"/>
                    <a:pt x="51" y="93"/>
                    <a:pt x="52" y="94"/>
                  </a:cubicBezTo>
                  <a:cubicBezTo>
                    <a:pt x="53" y="94"/>
                    <a:pt x="54" y="91"/>
                    <a:pt x="57" y="89"/>
                  </a:cubicBezTo>
                  <a:cubicBezTo>
                    <a:pt x="60" y="88"/>
                    <a:pt x="64" y="87"/>
                    <a:pt x="64" y="88"/>
                  </a:cubicBezTo>
                  <a:cubicBezTo>
                    <a:pt x="65" y="89"/>
                    <a:pt x="67" y="90"/>
                    <a:pt x="68" y="89"/>
                  </a:cubicBezTo>
                  <a:cubicBezTo>
                    <a:pt x="69" y="89"/>
                    <a:pt x="70" y="89"/>
                    <a:pt x="72" y="88"/>
                  </a:cubicBezTo>
                  <a:cubicBezTo>
                    <a:pt x="75" y="88"/>
                    <a:pt x="78" y="87"/>
                    <a:pt x="79" y="87"/>
                  </a:cubicBezTo>
                  <a:cubicBezTo>
                    <a:pt x="80" y="87"/>
                    <a:pt x="84" y="82"/>
                    <a:pt x="89" y="82"/>
                  </a:cubicBezTo>
                  <a:cubicBezTo>
                    <a:pt x="94" y="82"/>
                    <a:pt x="96" y="83"/>
                    <a:pt x="98" y="80"/>
                  </a:cubicBezTo>
                  <a:cubicBezTo>
                    <a:pt x="100" y="78"/>
                    <a:pt x="118" y="60"/>
                    <a:pt x="120" y="59"/>
                  </a:cubicBezTo>
                  <a:cubicBezTo>
                    <a:pt x="121" y="58"/>
                    <a:pt x="118" y="57"/>
                    <a:pt x="117" y="57"/>
                  </a:cubicBezTo>
                  <a:cubicBezTo>
                    <a:pt x="115" y="57"/>
                    <a:pt x="111" y="57"/>
                    <a:pt x="106" y="54"/>
                  </a:cubicBezTo>
                  <a:cubicBezTo>
                    <a:pt x="100" y="52"/>
                    <a:pt x="91" y="49"/>
                    <a:pt x="89" y="49"/>
                  </a:cubicBezTo>
                  <a:cubicBezTo>
                    <a:pt x="88" y="48"/>
                    <a:pt x="85" y="45"/>
                    <a:pt x="84" y="44"/>
                  </a:cubicBezTo>
                  <a:cubicBezTo>
                    <a:pt x="83" y="43"/>
                    <a:pt x="80" y="38"/>
                    <a:pt x="79" y="37"/>
                  </a:cubicBezTo>
                  <a:cubicBezTo>
                    <a:pt x="79" y="36"/>
                    <a:pt x="79" y="35"/>
                    <a:pt x="80" y="34"/>
                  </a:cubicBezTo>
                  <a:cubicBezTo>
                    <a:pt x="79" y="32"/>
                    <a:pt x="78" y="32"/>
                    <a:pt x="76" y="32"/>
                  </a:cubicBezTo>
                  <a:cubicBezTo>
                    <a:pt x="75" y="33"/>
                    <a:pt x="72" y="34"/>
                    <a:pt x="72" y="33"/>
                  </a:cubicBezTo>
                  <a:cubicBezTo>
                    <a:pt x="71" y="32"/>
                    <a:pt x="70" y="28"/>
                    <a:pt x="72" y="26"/>
                  </a:cubicBezTo>
                  <a:cubicBezTo>
                    <a:pt x="74" y="24"/>
                    <a:pt x="76" y="20"/>
                    <a:pt x="76" y="20"/>
                  </a:cubicBezTo>
                  <a:cubicBezTo>
                    <a:pt x="76" y="20"/>
                    <a:pt x="61" y="4"/>
                    <a:pt x="59" y="4"/>
                  </a:cubicBezTo>
                  <a:cubicBezTo>
                    <a:pt x="57" y="3"/>
                    <a:pt x="52" y="4"/>
                    <a:pt x="51" y="4"/>
                  </a:cubicBezTo>
                  <a:cubicBezTo>
                    <a:pt x="50" y="3"/>
                    <a:pt x="50" y="2"/>
                    <a:pt x="48" y="4"/>
                  </a:cubicBezTo>
                  <a:cubicBezTo>
                    <a:pt x="45" y="5"/>
                    <a:pt x="44" y="3"/>
                    <a:pt x="43" y="2"/>
                  </a:cubicBezTo>
                  <a:cubicBezTo>
                    <a:pt x="41" y="0"/>
                    <a:pt x="40" y="0"/>
                    <a:pt x="39" y="3"/>
                  </a:cubicBezTo>
                  <a:cubicBezTo>
                    <a:pt x="38" y="5"/>
                    <a:pt x="38" y="6"/>
                    <a:pt x="36" y="5"/>
                  </a:cubicBezTo>
                  <a:cubicBezTo>
                    <a:pt x="36" y="4"/>
                    <a:pt x="33" y="4"/>
                    <a:pt x="30" y="5"/>
                  </a:cubicBezTo>
                  <a:cubicBezTo>
                    <a:pt x="30" y="5"/>
                    <a:pt x="30" y="5"/>
                    <a:pt x="30" y="5"/>
                  </a:cubicBezTo>
                  <a:cubicBezTo>
                    <a:pt x="30" y="8"/>
                    <a:pt x="27" y="12"/>
                    <a:pt x="27" y="14"/>
                  </a:cubicBezTo>
                  <a:cubicBezTo>
                    <a:pt x="27" y="16"/>
                    <a:pt x="25" y="18"/>
                    <a:pt x="23" y="18"/>
                  </a:cubicBezTo>
                  <a:cubicBezTo>
                    <a:pt x="22" y="18"/>
                    <a:pt x="20" y="22"/>
                    <a:pt x="18" y="24"/>
                  </a:cubicBezTo>
                  <a:cubicBezTo>
                    <a:pt x="16" y="26"/>
                    <a:pt x="18" y="31"/>
                    <a:pt x="16" y="32"/>
                  </a:cubicBezTo>
                  <a:cubicBezTo>
                    <a:pt x="14" y="34"/>
                    <a:pt x="11" y="34"/>
                    <a:pt x="12" y="36"/>
                  </a:cubicBezTo>
                  <a:cubicBezTo>
                    <a:pt x="14" y="37"/>
                    <a:pt x="10" y="40"/>
                    <a:pt x="10" y="43"/>
                  </a:cubicBezTo>
                  <a:cubicBezTo>
                    <a:pt x="10" y="46"/>
                    <a:pt x="9" y="51"/>
                    <a:pt x="9" y="52"/>
                  </a:cubicBezTo>
                  <a:cubicBezTo>
                    <a:pt x="8" y="52"/>
                    <a:pt x="2" y="51"/>
                    <a:pt x="2" y="53"/>
                  </a:cubicBezTo>
                  <a:cubicBezTo>
                    <a:pt x="2" y="56"/>
                    <a:pt x="0" y="56"/>
                    <a:pt x="1" y="58"/>
                  </a:cubicBezTo>
                  <a:cubicBezTo>
                    <a:pt x="2" y="60"/>
                    <a:pt x="7" y="59"/>
                    <a:pt x="8" y="6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7" name="Freeform 86">
              <a:extLst>
                <a:ext uri="{FF2B5EF4-FFF2-40B4-BE49-F238E27FC236}">
                  <a16:creationId xmlns:a16="http://schemas.microsoft.com/office/drawing/2014/main" id="{C898F946-1B63-254A-9092-ED80105C9AF5}"/>
                </a:ext>
              </a:extLst>
            </p:cNvPr>
            <p:cNvSpPr>
              <a:spLocks/>
            </p:cNvSpPr>
            <p:nvPr/>
          </p:nvSpPr>
          <p:spPr bwMode="auto">
            <a:xfrm>
              <a:off x="10142830" y="4690904"/>
              <a:ext cx="62427" cy="79235"/>
            </a:xfrm>
            <a:custGeom>
              <a:avLst/>
              <a:gdLst>
                <a:gd name="T0" fmla="*/ 10 w 12"/>
                <a:gd name="T1" fmla="*/ 6 h 15"/>
                <a:gd name="T2" fmla="*/ 6 w 12"/>
                <a:gd name="T3" fmla="*/ 0 h 15"/>
                <a:gd name="T4" fmla="*/ 6 w 12"/>
                <a:gd name="T5" fmla="*/ 1 h 15"/>
                <a:gd name="T6" fmla="*/ 0 w 12"/>
                <a:gd name="T7" fmla="*/ 13 h 15"/>
                <a:gd name="T8" fmla="*/ 4 w 12"/>
                <a:gd name="T9" fmla="*/ 15 h 15"/>
                <a:gd name="T10" fmla="*/ 10 w 12"/>
                <a:gd name="T11" fmla="*/ 6 h 15"/>
              </a:gdLst>
              <a:ahLst/>
              <a:cxnLst>
                <a:cxn ang="0">
                  <a:pos x="T0" y="T1"/>
                </a:cxn>
                <a:cxn ang="0">
                  <a:pos x="T2" y="T3"/>
                </a:cxn>
                <a:cxn ang="0">
                  <a:pos x="T4" y="T5"/>
                </a:cxn>
                <a:cxn ang="0">
                  <a:pos x="T6" y="T7"/>
                </a:cxn>
                <a:cxn ang="0">
                  <a:pos x="T8" y="T9"/>
                </a:cxn>
                <a:cxn ang="0">
                  <a:pos x="T10" y="T11"/>
                </a:cxn>
              </a:cxnLst>
              <a:rect l="0" t="0" r="r" b="b"/>
              <a:pathLst>
                <a:path w="12" h="15">
                  <a:moveTo>
                    <a:pt x="10" y="6"/>
                  </a:moveTo>
                  <a:cubicBezTo>
                    <a:pt x="11" y="5"/>
                    <a:pt x="12" y="0"/>
                    <a:pt x="6" y="0"/>
                  </a:cubicBezTo>
                  <a:cubicBezTo>
                    <a:pt x="6" y="0"/>
                    <a:pt x="6" y="1"/>
                    <a:pt x="6" y="1"/>
                  </a:cubicBezTo>
                  <a:cubicBezTo>
                    <a:pt x="6" y="3"/>
                    <a:pt x="2" y="9"/>
                    <a:pt x="0" y="13"/>
                  </a:cubicBezTo>
                  <a:cubicBezTo>
                    <a:pt x="4" y="15"/>
                    <a:pt x="4" y="15"/>
                    <a:pt x="4" y="15"/>
                  </a:cubicBezTo>
                  <a:cubicBezTo>
                    <a:pt x="6" y="11"/>
                    <a:pt x="9" y="7"/>
                    <a:pt x="10"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8" name="Freeform 87">
              <a:extLst>
                <a:ext uri="{FF2B5EF4-FFF2-40B4-BE49-F238E27FC236}">
                  <a16:creationId xmlns:a16="http://schemas.microsoft.com/office/drawing/2014/main" id="{91FF2F05-2F16-8044-95E6-78C47C3EFB8B}"/>
                </a:ext>
              </a:extLst>
            </p:cNvPr>
            <p:cNvSpPr>
              <a:spLocks/>
            </p:cNvSpPr>
            <p:nvPr/>
          </p:nvSpPr>
          <p:spPr bwMode="auto">
            <a:xfrm>
              <a:off x="10162039" y="4570853"/>
              <a:ext cx="290526" cy="235302"/>
            </a:xfrm>
            <a:custGeom>
              <a:avLst/>
              <a:gdLst>
                <a:gd name="T0" fmla="*/ 6 w 55"/>
                <a:gd name="T1" fmla="*/ 29 h 45"/>
                <a:gd name="T2" fmla="*/ 0 w 55"/>
                <a:gd name="T3" fmla="*/ 38 h 45"/>
                <a:gd name="T4" fmla="*/ 0 w 55"/>
                <a:gd name="T5" fmla="*/ 38 h 45"/>
                <a:gd name="T6" fmla="*/ 1 w 55"/>
                <a:gd name="T7" fmla="*/ 41 h 45"/>
                <a:gd name="T8" fmla="*/ 8 w 55"/>
                <a:gd name="T9" fmla="*/ 45 h 45"/>
                <a:gd name="T10" fmla="*/ 16 w 55"/>
                <a:gd name="T11" fmla="*/ 40 h 45"/>
                <a:gd name="T12" fmla="*/ 43 w 55"/>
                <a:gd name="T13" fmla="*/ 26 h 45"/>
                <a:gd name="T14" fmla="*/ 45 w 55"/>
                <a:gd name="T15" fmla="*/ 22 h 45"/>
                <a:gd name="T16" fmla="*/ 46 w 55"/>
                <a:gd name="T17" fmla="*/ 15 h 45"/>
                <a:gd name="T18" fmla="*/ 45 w 55"/>
                <a:gd name="T19" fmla="*/ 9 h 45"/>
                <a:gd name="T20" fmla="*/ 50 w 55"/>
                <a:gd name="T21" fmla="*/ 5 h 45"/>
                <a:gd name="T22" fmla="*/ 55 w 55"/>
                <a:gd name="T23" fmla="*/ 1 h 45"/>
                <a:gd name="T24" fmla="*/ 52 w 55"/>
                <a:gd name="T25" fmla="*/ 0 h 45"/>
                <a:gd name="T26" fmla="*/ 43 w 55"/>
                <a:gd name="T27" fmla="*/ 2 h 45"/>
                <a:gd name="T28" fmla="*/ 32 w 55"/>
                <a:gd name="T29" fmla="*/ 5 h 45"/>
                <a:gd name="T30" fmla="*/ 23 w 55"/>
                <a:gd name="T31" fmla="*/ 5 h 45"/>
                <a:gd name="T32" fmla="*/ 18 w 55"/>
                <a:gd name="T33" fmla="*/ 6 h 45"/>
                <a:gd name="T34" fmla="*/ 11 w 55"/>
                <a:gd name="T35" fmla="*/ 6 h 45"/>
                <a:gd name="T36" fmla="*/ 7 w 55"/>
                <a:gd name="T37" fmla="*/ 7 h 45"/>
                <a:gd name="T38" fmla="*/ 3 w 55"/>
                <a:gd name="T39" fmla="*/ 13 h 45"/>
                <a:gd name="T40" fmla="*/ 3 w 55"/>
                <a:gd name="T41" fmla="*/ 17 h 45"/>
                <a:gd name="T42" fmla="*/ 2 w 55"/>
                <a:gd name="T43" fmla="*/ 23 h 45"/>
                <a:gd name="T44" fmla="*/ 6 w 55"/>
                <a:gd name="T45"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5">
                  <a:moveTo>
                    <a:pt x="6" y="29"/>
                  </a:moveTo>
                  <a:cubicBezTo>
                    <a:pt x="5" y="30"/>
                    <a:pt x="2" y="34"/>
                    <a:pt x="0" y="38"/>
                  </a:cubicBezTo>
                  <a:cubicBezTo>
                    <a:pt x="0" y="38"/>
                    <a:pt x="0" y="38"/>
                    <a:pt x="0" y="38"/>
                  </a:cubicBezTo>
                  <a:cubicBezTo>
                    <a:pt x="1" y="41"/>
                    <a:pt x="1" y="41"/>
                    <a:pt x="1" y="41"/>
                  </a:cubicBezTo>
                  <a:cubicBezTo>
                    <a:pt x="8" y="45"/>
                    <a:pt x="8" y="45"/>
                    <a:pt x="8" y="45"/>
                  </a:cubicBezTo>
                  <a:cubicBezTo>
                    <a:pt x="8" y="45"/>
                    <a:pt x="13" y="41"/>
                    <a:pt x="16" y="40"/>
                  </a:cubicBezTo>
                  <a:cubicBezTo>
                    <a:pt x="18" y="40"/>
                    <a:pt x="43" y="26"/>
                    <a:pt x="43" y="26"/>
                  </a:cubicBezTo>
                  <a:cubicBezTo>
                    <a:pt x="43" y="26"/>
                    <a:pt x="45" y="23"/>
                    <a:pt x="45" y="22"/>
                  </a:cubicBezTo>
                  <a:cubicBezTo>
                    <a:pt x="45" y="20"/>
                    <a:pt x="45" y="17"/>
                    <a:pt x="46" y="15"/>
                  </a:cubicBezTo>
                  <a:cubicBezTo>
                    <a:pt x="47" y="14"/>
                    <a:pt x="44" y="11"/>
                    <a:pt x="45" y="9"/>
                  </a:cubicBezTo>
                  <a:cubicBezTo>
                    <a:pt x="46" y="6"/>
                    <a:pt x="50" y="5"/>
                    <a:pt x="50" y="5"/>
                  </a:cubicBezTo>
                  <a:cubicBezTo>
                    <a:pt x="55" y="1"/>
                    <a:pt x="55" y="1"/>
                    <a:pt x="55" y="1"/>
                  </a:cubicBezTo>
                  <a:cubicBezTo>
                    <a:pt x="52" y="0"/>
                    <a:pt x="52" y="0"/>
                    <a:pt x="52" y="0"/>
                  </a:cubicBezTo>
                  <a:cubicBezTo>
                    <a:pt x="52" y="0"/>
                    <a:pt x="48" y="2"/>
                    <a:pt x="43" y="2"/>
                  </a:cubicBezTo>
                  <a:cubicBezTo>
                    <a:pt x="38" y="1"/>
                    <a:pt x="37" y="5"/>
                    <a:pt x="32" y="5"/>
                  </a:cubicBezTo>
                  <a:cubicBezTo>
                    <a:pt x="27" y="5"/>
                    <a:pt x="24" y="6"/>
                    <a:pt x="23" y="5"/>
                  </a:cubicBezTo>
                  <a:cubicBezTo>
                    <a:pt x="22" y="3"/>
                    <a:pt x="21" y="4"/>
                    <a:pt x="18" y="6"/>
                  </a:cubicBezTo>
                  <a:cubicBezTo>
                    <a:pt x="14" y="7"/>
                    <a:pt x="12" y="7"/>
                    <a:pt x="11" y="6"/>
                  </a:cubicBezTo>
                  <a:cubicBezTo>
                    <a:pt x="9" y="4"/>
                    <a:pt x="8" y="6"/>
                    <a:pt x="7" y="7"/>
                  </a:cubicBezTo>
                  <a:cubicBezTo>
                    <a:pt x="7" y="9"/>
                    <a:pt x="8" y="12"/>
                    <a:pt x="3" y="13"/>
                  </a:cubicBezTo>
                  <a:cubicBezTo>
                    <a:pt x="2" y="14"/>
                    <a:pt x="2" y="16"/>
                    <a:pt x="3" y="17"/>
                  </a:cubicBezTo>
                  <a:cubicBezTo>
                    <a:pt x="4" y="19"/>
                    <a:pt x="2" y="20"/>
                    <a:pt x="2" y="23"/>
                  </a:cubicBezTo>
                  <a:cubicBezTo>
                    <a:pt x="8" y="23"/>
                    <a:pt x="7" y="28"/>
                    <a:pt x="6" y="2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9" name="Freeform 88">
              <a:extLst>
                <a:ext uri="{FF2B5EF4-FFF2-40B4-BE49-F238E27FC236}">
                  <a16:creationId xmlns:a16="http://schemas.microsoft.com/office/drawing/2014/main" id="{1ABEDEF8-2F84-F345-8615-A5399EE1C927}"/>
                </a:ext>
              </a:extLst>
            </p:cNvPr>
            <p:cNvSpPr>
              <a:spLocks/>
            </p:cNvSpPr>
            <p:nvPr/>
          </p:nvSpPr>
          <p:spPr bwMode="auto">
            <a:xfrm>
              <a:off x="13958076" y="4522832"/>
              <a:ext cx="163270" cy="199287"/>
            </a:xfrm>
            <a:custGeom>
              <a:avLst/>
              <a:gdLst>
                <a:gd name="T0" fmla="*/ 8 w 31"/>
                <a:gd name="T1" fmla="*/ 3 h 38"/>
                <a:gd name="T2" fmla="*/ 3 w 31"/>
                <a:gd name="T3" fmla="*/ 6 h 38"/>
                <a:gd name="T4" fmla="*/ 6 w 31"/>
                <a:gd name="T5" fmla="*/ 11 h 38"/>
                <a:gd name="T6" fmla="*/ 5 w 31"/>
                <a:gd name="T7" fmla="*/ 14 h 38"/>
                <a:gd name="T8" fmla="*/ 5 w 31"/>
                <a:gd name="T9" fmla="*/ 21 h 38"/>
                <a:gd name="T10" fmla="*/ 2 w 31"/>
                <a:gd name="T11" fmla="*/ 31 h 38"/>
                <a:gd name="T12" fmla="*/ 4 w 31"/>
                <a:gd name="T13" fmla="*/ 37 h 38"/>
                <a:gd name="T14" fmla="*/ 19 w 31"/>
                <a:gd name="T15" fmla="*/ 32 h 38"/>
                <a:gd name="T16" fmla="*/ 27 w 31"/>
                <a:gd name="T17" fmla="*/ 28 h 38"/>
                <a:gd name="T18" fmla="*/ 30 w 31"/>
                <a:gd name="T19" fmla="*/ 25 h 38"/>
                <a:gd name="T20" fmla="*/ 28 w 31"/>
                <a:gd name="T21" fmla="*/ 13 h 38"/>
                <a:gd name="T22" fmla="*/ 20 w 31"/>
                <a:gd name="T23" fmla="*/ 0 h 38"/>
                <a:gd name="T24" fmla="*/ 15 w 31"/>
                <a:gd name="T25" fmla="*/ 1 h 38"/>
                <a:gd name="T26" fmla="*/ 8 w 31"/>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8">
                  <a:moveTo>
                    <a:pt x="8" y="3"/>
                  </a:moveTo>
                  <a:cubicBezTo>
                    <a:pt x="7" y="3"/>
                    <a:pt x="5" y="5"/>
                    <a:pt x="3" y="6"/>
                  </a:cubicBezTo>
                  <a:cubicBezTo>
                    <a:pt x="4" y="8"/>
                    <a:pt x="4" y="10"/>
                    <a:pt x="6" y="11"/>
                  </a:cubicBezTo>
                  <a:cubicBezTo>
                    <a:pt x="8" y="11"/>
                    <a:pt x="8" y="15"/>
                    <a:pt x="5" y="14"/>
                  </a:cubicBezTo>
                  <a:cubicBezTo>
                    <a:pt x="3" y="13"/>
                    <a:pt x="3" y="18"/>
                    <a:pt x="5" y="21"/>
                  </a:cubicBezTo>
                  <a:cubicBezTo>
                    <a:pt x="7" y="25"/>
                    <a:pt x="0" y="29"/>
                    <a:pt x="2" y="31"/>
                  </a:cubicBezTo>
                  <a:cubicBezTo>
                    <a:pt x="4" y="33"/>
                    <a:pt x="3" y="35"/>
                    <a:pt x="4" y="37"/>
                  </a:cubicBezTo>
                  <a:cubicBezTo>
                    <a:pt x="4" y="38"/>
                    <a:pt x="14" y="36"/>
                    <a:pt x="19" y="32"/>
                  </a:cubicBezTo>
                  <a:cubicBezTo>
                    <a:pt x="23" y="27"/>
                    <a:pt x="24" y="28"/>
                    <a:pt x="27" y="28"/>
                  </a:cubicBezTo>
                  <a:cubicBezTo>
                    <a:pt x="29" y="29"/>
                    <a:pt x="31" y="27"/>
                    <a:pt x="30" y="25"/>
                  </a:cubicBezTo>
                  <a:cubicBezTo>
                    <a:pt x="29" y="23"/>
                    <a:pt x="28" y="19"/>
                    <a:pt x="28" y="13"/>
                  </a:cubicBezTo>
                  <a:cubicBezTo>
                    <a:pt x="28" y="10"/>
                    <a:pt x="24" y="4"/>
                    <a:pt x="20" y="0"/>
                  </a:cubicBezTo>
                  <a:cubicBezTo>
                    <a:pt x="18" y="1"/>
                    <a:pt x="17" y="1"/>
                    <a:pt x="15" y="1"/>
                  </a:cubicBezTo>
                  <a:cubicBezTo>
                    <a:pt x="12" y="1"/>
                    <a:pt x="9" y="1"/>
                    <a:pt x="8"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0" name="Freeform 89">
              <a:extLst>
                <a:ext uri="{FF2B5EF4-FFF2-40B4-BE49-F238E27FC236}">
                  <a16:creationId xmlns:a16="http://schemas.microsoft.com/office/drawing/2014/main" id="{01E98939-B3B1-9D48-B623-2BBF6E78482A}"/>
                </a:ext>
              </a:extLst>
            </p:cNvPr>
            <p:cNvSpPr>
              <a:spLocks/>
            </p:cNvSpPr>
            <p:nvPr/>
          </p:nvSpPr>
          <p:spPr bwMode="auto">
            <a:xfrm>
              <a:off x="12373393" y="5084674"/>
              <a:ext cx="189683" cy="247307"/>
            </a:xfrm>
            <a:custGeom>
              <a:avLst/>
              <a:gdLst>
                <a:gd name="T0" fmla="*/ 36 w 36"/>
                <a:gd name="T1" fmla="*/ 40 h 47"/>
                <a:gd name="T2" fmla="*/ 33 w 36"/>
                <a:gd name="T3" fmla="*/ 24 h 47"/>
                <a:gd name="T4" fmla="*/ 27 w 36"/>
                <a:gd name="T5" fmla="*/ 30 h 47"/>
                <a:gd name="T6" fmla="*/ 27 w 36"/>
                <a:gd name="T7" fmla="*/ 22 h 47"/>
                <a:gd name="T8" fmla="*/ 33 w 36"/>
                <a:gd name="T9" fmla="*/ 14 h 47"/>
                <a:gd name="T10" fmla="*/ 28 w 36"/>
                <a:gd name="T11" fmla="*/ 12 h 47"/>
                <a:gd name="T12" fmla="*/ 19 w 36"/>
                <a:gd name="T13" fmla="*/ 12 h 47"/>
                <a:gd name="T14" fmla="*/ 15 w 36"/>
                <a:gd name="T15" fmla="*/ 8 h 47"/>
                <a:gd name="T16" fmla="*/ 9 w 36"/>
                <a:gd name="T17" fmla="*/ 4 h 47"/>
                <a:gd name="T18" fmla="*/ 3 w 36"/>
                <a:gd name="T19" fmla="*/ 4 h 47"/>
                <a:gd name="T20" fmla="*/ 8 w 36"/>
                <a:gd name="T21" fmla="*/ 11 h 47"/>
                <a:gd name="T22" fmla="*/ 4 w 36"/>
                <a:gd name="T23" fmla="*/ 14 h 47"/>
                <a:gd name="T24" fmla="*/ 6 w 36"/>
                <a:gd name="T25" fmla="*/ 26 h 47"/>
                <a:gd name="T26" fmla="*/ 8 w 36"/>
                <a:gd name="T27" fmla="*/ 41 h 47"/>
                <a:gd name="T28" fmla="*/ 14 w 36"/>
                <a:gd name="T29" fmla="*/ 39 h 47"/>
                <a:gd name="T30" fmla="*/ 20 w 36"/>
                <a:gd name="T31" fmla="*/ 36 h 47"/>
                <a:gd name="T32" fmla="*/ 25 w 36"/>
                <a:gd name="T33" fmla="*/ 32 h 47"/>
                <a:gd name="T34" fmla="*/ 29 w 36"/>
                <a:gd name="T35" fmla="*/ 43 h 47"/>
                <a:gd name="T36" fmla="*/ 31 w 36"/>
                <a:gd name="T37" fmla="*/ 47 h 47"/>
                <a:gd name="T38" fmla="*/ 33 w 36"/>
                <a:gd name="T39" fmla="*/ 45 h 47"/>
                <a:gd name="T40" fmla="*/ 36 w 36"/>
                <a:gd name="T41"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40"/>
                  </a:moveTo>
                  <a:cubicBezTo>
                    <a:pt x="34" y="32"/>
                    <a:pt x="34" y="24"/>
                    <a:pt x="33" y="24"/>
                  </a:cubicBezTo>
                  <a:cubicBezTo>
                    <a:pt x="31" y="24"/>
                    <a:pt x="29" y="31"/>
                    <a:pt x="27" y="30"/>
                  </a:cubicBezTo>
                  <a:cubicBezTo>
                    <a:pt x="24" y="30"/>
                    <a:pt x="24" y="22"/>
                    <a:pt x="27" y="22"/>
                  </a:cubicBezTo>
                  <a:cubicBezTo>
                    <a:pt x="30" y="22"/>
                    <a:pt x="33" y="16"/>
                    <a:pt x="33" y="14"/>
                  </a:cubicBezTo>
                  <a:cubicBezTo>
                    <a:pt x="33" y="12"/>
                    <a:pt x="31" y="12"/>
                    <a:pt x="28" y="12"/>
                  </a:cubicBezTo>
                  <a:cubicBezTo>
                    <a:pt x="25" y="12"/>
                    <a:pt x="19" y="12"/>
                    <a:pt x="19" y="12"/>
                  </a:cubicBezTo>
                  <a:cubicBezTo>
                    <a:pt x="19" y="12"/>
                    <a:pt x="15" y="11"/>
                    <a:pt x="15" y="8"/>
                  </a:cubicBezTo>
                  <a:cubicBezTo>
                    <a:pt x="15" y="6"/>
                    <a:pt x="13" y="4"/>
                    <a:pt x="9" y="4"/>
                  </a:cubicBezTo>
                  <a:cubicBezTo>
                    <a:pt x="6" y="4"/>
                    <a:pt x="6" y="0"/>
                    <a:pt x="3" y="4"/>
                  </a:cubicBezTo>
                  <a:cubicBezTo>
                    <a:pt x="0" y="8"/>
                    <a:pt x="9" y="8"/>
                    <a:pt x="8" y="11"/>
                  </a:cubicBezTo>
                  <a:cubicBezTo>
                    <a:pt x="7" y="14"/>
                    <a:pt x="4" y="12"/>
                    <a:pt x="4" y="14"/>
                  </a:cubicBezTo>
                  <a:cubicBezTo>
                    <a:pt x="3" y="16"/>
                    <a:pt x="4" y="23"/>
                    <a:pt x="6" y="26"/>
                  </a:cubicBezTo>
                  <a:cubicBezTo>
                    <a:pt x="7" y="29"/>
                    <a:pt x="8" y="35"/>
                    <a:pt x="8" y="41"/>
                  </a:cubicBezTo>
                  <a:cubicBezTo>
                    <a:pt x="11" y="40"/>
                    <a:pt x="12" y="39"/>
                    <a:pt x="14" y="39"/>
                  </a:cubicBezTo>
                  <a:cubicBezTo>
                    <a:pt x="16" y="39"/>
                    <a:pt x="20" y="39"/>
                    <a:pt x="20" y="36"/>
                  </a:cubicBezTo>
                  <a:cubicBezTo>
                    <a:pt x="20" y="34"/>
                    <a:pt x="23" y="32"/>
                    <a:pt x="25" y="32"/>
                  </a:cubicBezTo>
                  <a:cubicBezTo>
                    <a:pt x="27" y="33"/>
                    <a:pt x="29" y="40"/>
                    <a:pt x="29" y="43"/>
                  </a:cubicBezTo>
                  <a:cubicBezTo>
                    <a:pt x="29" y="44"/>
                    <a:pt x="30" y="46"/>
                    <a:pt x="31" y="47"/>
                  </a:cubicBezTo>
                  <a:cubicBezTo>
                    <a:pt x="32" y="46"/>
                    <a:pt x="33" y="45"/>
                    <a:pt x="33" y="45"/>
                  </a:cubicBezTo>
                  <a:cubicBezTo>
                    <a:pt x="33" y="45"/>
                    <a:pt x="34" y="41"/>
                    <a:pt x="36" y="4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1" name="Freeform 90">
              <a:extLst>
                <a:ext uri="{FF2B5EF4-FFF2-40B4-BE49-F238E27FC236}">
                  <a16:creationId xmlns:a16="http://schemas.microsoft.com/office/drawing/2014/main" id="{3AE3F3ED-4B7D-BC43-A413-B9EF1F631E12}"/>
                </a:ext>
              </a:extLst>
            </p:cNvPr>
            <p:cNvSpPr>
              <a:spLocks/>
            </p:cNvSpPr>
            <p:nvPr/>
          </p:nvSpPr>
          <p:spPr bwMode="auto">
            <a:xfrm>
              <a:off x="11564243" y="4664494"/>
              <a:ext cx="1176507" cy="1241336"/>
            </a:xfrm>
            <a:custGeom>
              <a:avLst/>
              <a:gdLst>
                <a:gd name="T0" fmla="*/ 158 w 224"/>
                <a:gd name="T1" fmla="*/ 94 h 236"/>
                <a:gd name="T2" fmla="*/ 157 w 224"/>
                <a:gd name="T3" fmla="*/ 84 h 236"/>
                <a:gd name="T4" fmla="*/ 169 w 224"/>
                <a:gd name="T5" fmla="*/ 88 h 236"/>
                <a:gd name="T6" fmla="*/ 182 w 224"/>
                <a:gd name="T7" fmla="*/ 92 h 236"/>
                <a:gd name="T8" fmla="*/ 181 w 224"/>
                <a:gd name="T9" fmla="*/ 102 h 236"/>
                <a:gd name="T10" fmla="*/ 187 w 224"/>
                <a:gd name="T11" fmla="*/ 104 h 236"/>
                <a:gd name="T12" fmla="*/ 191 w 224"/>
                <a:gd name="T13" fmla="*/ 119 h 236"/>
                <a:gd name="T14" fmla="*/ 195 w 224"/>
                <a:gd name="T15" fmla="*/ 102 h 236"/>
                <a:gd name="T16" fmla="*/ 204 w 224"/>
                <a:gd name="T17" fmla="*/ 93 h 236"/>
                <a:gd name="T18" fmla="*/ 212 w 224"/>
                <a:gd name="T19" fmla="*/ 77 h 236"/>
                <a:gd name="T20" fmla="*/ 222 w 224"/>
                <a:gd name="T21" fmla="*/ 74 h 236"/>
                <a:gd name="T22" fmla="*/ 223 w 224"/>
                <a:gd name="T23" fmla="*/ 65 h 236"/>
                <a:gd name="T24" fmla="*/ 215 w 224"/>
                <a:gd name="T25" fmla="*/ 57 h 236"/>
                <a:gd name="T26" fmla="*/ 201 w 224"/>
                <a:gd name="T27" fmla="*/ 58 h 236"/>
                <a:gd name="T28" fmla="*/ 191 w 224"/>
                <a:gd name="T29" fmla="*/ 65 h 236"/>
                <a:gd name="T30" fmla="*/ 183 w 224"/>
                <a:gd name="T31" fmla="*/ 70 h 236"/>
                <a:gd name="T32" fmla="*/ 176 w 224"/>
                <a:gd name="T33" fmla="*/ 78 h 236"/>
                <a:gd name="T34" fmla="*/ 163 w 224"/>
                <a:gd name="T35" fmla="*/ 76 h 236"/>
                <a:gd name="T36" fmla="*/ 158 w 224"/>
                <a:gd name="T37" fmla="*/ 67 h 236"/>
                <a:gd name="T38" fmla="*/ 155 w 224"/>
                <a:gd name="T39" fmla="*/ 79 h 236"/>
                <a:gd name="T40" fmla="*/ 130 w 224"/>
                <a:gd name="T41" fmla="*/ 76 h 236"/>
                <a:gd name="T42" fmla="*/ 118 w 224"/>
                <a:gd name="T43" fmla="*/ 73 h 236"/>
                <a:gd name="T44" fmla="*/ 106 w 224"/>
                <a:gd name="T45" fmla="*/ 66 h 236"/>
                <a:gd name="T46" fmla="*/ 95 w 224"/>
                <a:gd name="T47" fmla="*/ 60 h 236"/>
                <a:gd name="T48" fmla="*/ 100 w 224"/>
                <a:gd name="T49" fmla="*/ 48 h 236"/>
                <a:gd name="T50" fmla="*/ 92 w 224"/>
                <a:gd name="T51" fmla="*/ 41 h 236"/>
                <a:gd name="T52" fmla="*/ 82 w 224"/>
                <a:gd name="T53" fmla="*/ 30 h 236"/>
                <a:gd name="T54" fmla="*/ 89 w 224"/>
                <a:gd name="T55" fmla="*/ 23 h 236"/>
                <a:gd name="T56" fmla="*/ 84 w 224"/>
                <a:gd name="T57" fmla="*/ 9 h 236"/>
                <a:gd name="T58" fmla="*/ 76 w 224"/>
                <a:gd name="T59" fmla="*/ 0 h 236"/>
                <a:gd name="T60" fmla="*/ 70 w 224"/>
                <a:gd name="T61" fmla="*/ 6 h 236"/>
                <a:gd name="T62" fmla="*/ 50 w 224"/>
                <a:gd name="T63" fmla="*/ 7 h 236"/>
                <a:gd name="T64" fmla="*/ 47 w 224"/>
                <a:gd name="T65" fmla="*/ 19 h 236"/>
                <a:gd name="T66" fmla="*/ 56 w 224"/>
                <a:gd name="T67" fmla="*/ 30 h 236"/>
                <a:gd name="T68" fmla="*/ 50 w 224"/>
                <a:gd name="T69" fmla="*/ 42 h 236"/>
                <a:gd name="T70" fmla="*/ 41 w 224"/>
                <a:gd name="T71" fmla="*/ 50 h 236"/>
                <a:gd name="T72" fmla="*/ 32 w 224"/>
                <a:gd name="T73" fmla="*/ 63 h 236"/>
                <a:gd name="T74" fmla="*/ 22 w 224"/>
                <a:gd name="T75" fmla="*/ 69 h 236"/>
                <a:gd name="T76" fmla="*/ 10 w 224"/>
                <a:gd name="T77" fmla="*/ 76 h 236"/>
                <a:gd name="T78" fmla="*/ 18 w 224"/>
                <a:gd name="T79" fmla="*/ 90 h 236"/>
                <a:gd name="T80" fmla="*/ 15 w 224"/>
                <a:gd name="T81" fmla="*/ 99 h 236"/>
                <a:gd name="T82" fmla="*/ 0 w 224"/>
                <a:gd name="T83" fmla="*/ 104 h 236"/>
                <a:gd name="T84" fmla="*/ 7 w 224"/>
                <a:gd name="T85" fmla="*/ 112 h 236"/>
                <a:gd name="T86" fmla="*/ 5 w 224"/>
                <a:gd name="T87" fmla="*/ 116 h 236"/>
                <a:gd name="T88" fmla="*/ 30 w 224"/>
                <a:gd name="T89" fmla="*/ 122 h 236"/>
                <a:gd name="T90" fmla="*/ 35 w 224"/>
                <a:gd name="T91" fmla="*/ 126 h 236"/>
                <a:gd name="T92" fmla="*/ 36 w 224"/>
                <a:gd name="T93" fmla="*/ 147 h 236"/>
                <a:gd name="T94" fmla="*/ 47 w 224"/>
                <a:gd name="T95" fmla="*/ 183 h 236"/>
                <a:gd name="T96" fmla="*/ 63 w 224"/>
                <a:gd name="T97" fmla="*/ 220 h 236"/>
                <a:gd name="T98" fmla="*/ 78 w 224"/>
                <a:gd name="T99" fmla="*/ 230 h 236"/>
                <a:gd name="T100" fmla="*/ 89 w 224"/>
                <a:gd name="T101" fmla="*/ 217 h 236"/>
                <a:gd name="T102" fmla="*/ 93 w 224"/>
                <a:gd name="T103" fmla="*/ 201 h 236"/>
                <a:gd name="T104" fmla="*/ 95 w 224"/>
                <a:gd name="T105" fmla="*/ 178 h 236"/>
                <a:gd name="T106" fmla="*/ 106 w 224"/>
                <a:gd name="T107" fmla="*/ 165 h 236"/>
                <a:gd name="T108" fmla="*/ 131 w 224"/>
                <a:gd name="T109" fmla="*/ 143 h 236"/>
                <a:gd name="T110" fmla="*/ 146 w 224"/>
                <a:gd name="T111" fmla="*/ 126 h 236"/>
                <a:gd name="T112" fmla="*/ 162 w 224"/>
                <a:gd name="T113" fmla="*/ 1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6">
                  <a:moveTo>
                    <a:pt x="160" y="106"/>
                  </a:moveTo>
                  <a:cubicBezTo>
                    <a:pt x="158" y="103"/>
                    <a:pt x="157" y="96"/>
                    <a:pt x="158" y="94"/>
                  </a:cubicBezTo>
                  <a:cubicBezTo>
                    <a:pt x="158" y="92"/>
                    <a:pt x="161" y="94"/>
                    <a:pt x="162" y="91"/>
                  </a:cubicBezTo>
                  <a:cubicBezTo>
                    <a:pt x="163" y="88"/>
                    <a:pt x="154" y="88"/>
                    <a:pt x="157" y="84"/>
                  </a:cubicBezTo>
                  <a:cubicBezTo>
                    <a:pt x="160" y="80"/>
                    <a:pt x="160" y="84"/>
                    <a:pt x="163" y="84"/>
                  </a:cubicBezTo>
                  <a:cubicBezTo>
                    <a:pt x="167" y="84"/>
                    <a:pt x="169" y="86"/>
                    <a:pt x="169" y="88"/>
                  </a:cubicBezTo>
                  <a:cubicBezTo>
                    <a:pt x="169" y="91"/>
                    <a:pt x="173" y="92"/>
                    <a:pt x="173" y="92"/>
                  </a:cubicBezTo>
                  <a:cubicBezTo>
                    <a:pt x="173" y="92"/>
                    <a:pt x="179" y="92"/>
                    <a:pt x="182" y="92"/>
                  </a:cubicBezTo>
                  <a:cubicBezTo>
                    <a:pt x="185" y="92"/>
                    <a:pt x="187" y="92"/>
                    <a:pt x="187" y="94"/>
                  </a:cubicBezTo>
                  <a:cubicBezTo>
                    <a:pt x="187" y="96"/>
                    <a:pt x="184" y="102"/>
                    <a:pt x="181" y="102"/>
                  </a:cubicBezTo>
                  <a:cubicBezTo>
                    <a:pt x="178" y="102"/>
                    <a:pt x="178" y="110"/>
                    <a:pt x="181" y="110"/>
                  </a:cubicBezTo>
                  <a:cubicBezTo>
                    <a:pt x="183" y="111"/>
                    <a:pt x="185" y="104"/>
                    <a:pt x="187" y="104"/>
                  </a:cubicBezTo>
                  <a:cubicBezTo>
                    <a:pt x="188" y="104"/>
                    <a:pt x="188" y="112"/>
                    <a:pt x="190" y="120"/>
                  </a:cubicBezTo>
                  <a:cubicBezTo>
                    <a:pt x="190" y="119"/>
                    <a:pt x="191" y="119"/>
                    <a:pt x="191" y="119"/>
                  </a:cubicBezTo>
                  <a:cubicBezTo>
                    <a:pt x="193" y="119"/>
                    <a:pt x="192" y="112"/>
                    <a:pt x="193" y="110"/>
                  </a:cubicBezTo>
                  <a:cubicBezTo>
                    <a:pt x="194" y="108"/>
                    <a:pt x="194" y="102"/>
                    <a:pt x="195" y="102"/>
                  </a:cubicBezTo>
                  <a:cubicBezTo>
                    <a:pt x="196" y="102"/>
                    <a:pt x="201" y="104"/>
                    <a:pt x="201" y="103"/>
                  </a:cubicBezTo>
                  <a:cubicBezTo>
                    <a:pt x="201" y="101"/>
                    <a:pt x="205" y="96"/>
                    <a:pt x="204" y="93"/>
                  </a:cubicBezTo>
                  <a:cubicBezTo>
                    <a:pt x="203" y="90"/>
                    <a:pt x="206" y="87"/>
                    <a:pt x="206" y="83"/>
                  </a:cubicBezTo>
                  <a:cubicBezTo>
                    <a:pt x="206" y="80"/>
                    <a:pt x="209" y="79"/>
                    <a:pt x="212" y="77"/>
                  </a:cubicBezTo>
                  <a:cubicBezTo>
                    <a:pt x="214" y="75"/>
                    <a:pt x="218" y="72"/>
                    <a:pt x="218" y="74"/>
                  </a:cubicBezTo>
                  <a:cubicBezTo>
                    <a:pt x="219" y="75"/>
                    <a:pt x="224" y="77"/>
                    <a:pt x="222" y="74"/>
                  </a:cubicBezTo>
                  <a:cubicBezTo>
                    <a:pt x="220" y="71"/>
                    <a:pt x="220" y="69"/>
                    <a:pt x="221" y="68"/>
                  </a:cubicBezTo>
                  <a:cubicBezTo>
                    <a:pt x="222" y="68"/>
                    <a:pt x="223" y="65"/>
                    <a:pt x="223" y="65"/>
                  </a:cubicBezTo>
                  <a:cubicBezTo>
                    <a:pt x="223" y="65"/>
                    <a:pt x="219" y="64"/>
                    <a:pt x="218" y="62"/>
                  </a:cubicBezTo>
                  <a:cubicBezTo>
                    <a:pt x="218" y="60"/>
                    <a:pt x="215" y="58"/>
                    <a:pt x="215" y="57"/>
                  </a:cubicBezTo>
                  <a:cubicBezTo>
                    <a:pt x="215" y="55"/>
                    <a:pt x="213" y="56"/>
                    <a:pt x="211" y="57"/>
                  </a:cubicBezTo>
                  <a:cubicBezTo>
                    <a:pt x="209" y="59"/>
                    <a:pt x="206" y="55"/>
                    <a:pt x="201" y="58"/>
                  </a:cubicBezTo>
                  <a:cubicBezTo>
                    <a:pt x="197" y="60"/>
                    <a:pt x="196" y="62"/>
                    <a:pt x="194" y="62"/>
                  </a:cubicBezTo>
                  <a:cubicBezTo>
                    <a:pt x="193" y="62"/>
                    <a:pt x="193" y="64"/>
                    <a:pt x="191" y="65"/>
                  </a:cubicBezTo>
                  <a:cubicBezTo>
                    <a:pt x="190" y="67"/>
                    <a:pt x="188" y="69"/>
                    <a:pt x="187" y="69"/>
                  </a:cubicBezTo>
                  <a:cubicBezTo>
                    <a:pt x="186" y="69"/>
                    <a:pt x="183" y="70"/>
                    <a:pt x="183" y="70"/>
                  </a:cubicBezTo>
                  <a:cubicBezTo>
                    <a:pt x="183" y="70"/>
                    <a:pt x="186" y="75"/>
                    <a:pt x="184" y="77"/>
                  </a:cubicBezTo>
                  <a:cubicBezTo>
                    <a:pt x="183" y="80"/>
                    <a:pt x="180" y="77"/>
                    <a:pt x="176" y="78"/>
                  </a:cubicBezTo>
                  <a:cubicBezTo>
                    <a:pt x="173" y="79"/>
                    <a:pt x="171" y="77"/>
                    <a:pt x="169" y="78"/>
                  </a:cubicBezTo>
                  <a:cubicBezTo>
                    <a:pt x="166" y="78"/>
                    <a:pt x="165" y="76"/>
                    <a:pt x="163" y="76"/>
                  </a:cubicBezTo>
                  <a:cubicBezTo>
                    <a:pt x="162" y="77"/>
                    <a:pt x="160" y="74"/>
                    <a:pt x="161" y="71"/>
                  </a:cubicBezTo>
                  <a:cubicBezTo>
                    <a:pt x="161" y="68"/>
                    <a:pt x="160" y="65"/>
                    <a:pt x="158" y="67"/>
                  </a:cubicBezTo>
                  <a:cubicBezTo>
                    <a:pt x="157" y="69"/>
                    <a:pt x="155" y="68"/>
                    <a:pt x="155" y="71"/>
                  </a:cubicBezTo>
                  <a:cubicBezTo>
                    <a:pt x="155" y="74"/>
                    <a:pt x="157" y="77"/>
                    <a:pt x="155" y="79"/>
                  </a:cubicBezTo>
                  <a:cubicBezTo>
                    <a:pt x="153" y="81"/>
                    <a:pt x="143" y="82"/>
                    <a:pt x="141" y="80"/>
                  </a:cubicBezTo>
                  <a:cubicBezTo>
                    <a:pt x="139" y="79"/>
                    <a:pt x="131" y="78"/>
                    <a:pt x="130" y="76"/>
                  </a:cubicBezTo>
                  <a:cubicBezTo>
                    <a:pt x="130" y="75"/>
                    <a:pt x="127" y="72"/>
                    <a:pt x="126" y="72"/>
                  </a:cubicBezTo>
                  <a:cubicBezTo>
                    <a:pt x="124" y="72"/>
                    <a:pt x="119" y="74"/>
                    <a:pt x="118" y="73"/>
                  </a:cubicBezTo>
                  <a:cubicBezTo>
                    <a:pt x="117" y="72"/>
                    <a:pt x="114" y="69"/>
                    <a:pt x="112" y="69"/>
                  </a:cubicBezTo>
                  <a:cubicBezTo>
                    <a:pt x="109" y="69"/>
                    <a:pt x="106" y="67"/>
                    <a:pt x="106" y="66"/>
                  </a:cubicBezTo>
                  <a:cubicBezTo>
                    <a:pt x="105" y="65"/>
                    <a:pt x="100" y="64"/>
                    <a:pt x="99" y="63"/>
                  </a:cubicBezTo>
                  <a:cubicBezTo>
                    <a:pt x="98" y="61"/>
                    <a:pt x="95" y="61"/>
                    <a:pt x="95" y="60"/>
                  </a:cubicBezTo>
                  <a:cubicBezTo>
                    <a:pt x="95" y="58"/>
                    <a:pt x="96" y="55"/>
                    <a:pt x="96" y="54"/>
                  </a:cubicBezTo>
                  <a:cubicBezTo>
                    <a:pt x="96" y="52"/>
                    <a:pt x="100" y="50"/>
                    <a:pt x="100" y="48"/>
                  </a:cubicBezTo>
                  <a:cubicBezTo>
                    <a:pt x="100" y="47"/>
                    <a:pt x="97" y="45"/>
                    <a:pt x="97" y="45"/>
                  </a:cubicBezTo>
                  <a:cubicBezTo>
                    <a:pt x="97" y="45"/>
                    <a:pt x="94" y="41"/>
                    <a:pt x="92" y="41"/>
                  </a:cubicBezTo>
                  <a:cubicBezTo>
                    <a:pt x="89" y="41"/>
                    <a:pt x="87" y="36"/>
                    <a:pt x="85" y="36"/>
                  </a:cubicBezTo>
                  <a:cubicBezTo>
                    <a:pt x="83" y="36"/>
                    <a:pt x="84" y="31"/>
                    <a:pt x="82" y="30"/>
                  </a:cubicBezTo>
                  <a:cubicBezTo>
                    <a:pt x="81" y="28"/>
                    <a:pt x="82" y="24"/>
                    <a:pt x="84" y="26"/>
                  </a:cubicBezTo>
                  <a:cubicBezTo>
                    <a:pt x="86" y="28"/>
                    <a:pt x="91" y="26"/>
                    <a:pt x="89" y="23"/>
                  </a:cubicBezTo>
                  <a:cubicBezTo>
                    <a:pt x="87" y="21"/>
                    <a:pt x="85" y="18"/>
                    <a:pt x="85" y="16"/>
                  </a:cubicBezTo>
                  <a:cubicBezTo>
                    <a:pt x="85" y="15"/>
                    <a:pt x="86" y="10"/>
                    <a:pt x="84" y="9"/>
                  </a:cubicBezTo>
                  <a:cubicBezTo>
                    <a:pt x="82" y="8"/>
                    <a:pt x="80" y="6"/>
                    <a:pt x="79" y="3"/>
                  </a:cubicBezTo>
                  <a:cubicBezTo>
                    <a:pt x="79" y="1"/>
                    <a:pt x="76" y="0"/>
                    <a:pt x="76" y="0"/>
                  </a:cubicBezTo>
                  <a:cubicBezTo>
                    <a:pt x="73" y="0"/>
                    <a:pt x="73" y="0"/>
                    <a:pt x="73" y="0"/>
                  </a:cubicBezTo>
                  <a:cubicBezTo>
                    <a:pt x="73" y="0"/>
                    <a:pt x="71" y="5"/>
                    <a:pt x="70" y="6"/>
                  </a:cubicBezTo>
                  <a:cubicBezTo>
                    <a:pt x="69" y="6"/>
                    <a:pt x="64" y="7"/>
                    <a:pt x="62" y="9"/>
                  </a:cubicBezTo>
                  <a:cubicBezTo>
                    <a:pt x="60" y="10"/>
                    <a:pt x="53" y="7"/>
                    <a:pt x="50" y="7"/>
                  </a:cubicBezTo>
                  <a:cubicBezTo>
                    <a:pt x="46" y="7"/>
                    <a:pt x="44" y="10"/>
                    <a:pt x="46" y="11"/>
                  </a:cubicBezTo>
                  <a:cubicBezTo>
                    <a:pt x="47" y="12"/>
                    <a:pt x="47" y="19"/>
                    <a:pt x="47" y="19"/>
                  </a:cubicBezTo>
                  <a:cubicBezTo>
                    <a:pt x="47" y="19"/>
                    <a:pt x="49" y="27"/>
                    <a:pt x="52" y="26"/>
                  </a:cubicBezTo>
                  <a:cubicBezTo>
                    <a:pt x="55" y="26"/>
                    <a:pt x="58" y="29"/>
                    <a:pt x="56" y="30"/>
                  </a:cubicBezTo>
                  <a:cubicBezTo>
                    <a:pt x="53" y="30"/>
                    <a:pt x="52" y="33"/>
                    <a:pt x="52" y="36"/>
                  </a:cubicBezTo>
                  <a:cubicBezTo>
                    <a:pt x="51" y="38"/>
                    <a:pt x="52" y="41"/>
                    <a:pt x="50" y="42"/>
                  </a:cubicBezTo>
                  <a:cubicBezTo>
                    <a:pt x="48" y="42"/>
                    <a:pt x="46" y="43"/>
                    <a:pt x="46" y="46"/>
                  </a:cubicBezTo>
                  <a:cubicBezTo>
                    <a:pt x="46" y="50"/>
                    <a:pt x="42" y="49"/>
                    <a:pt x="41" y="50"/>
                  </a:cubicBezTo>
                  <a:cubicBezTo>
                    <a:pt x="41" y="51"/>
                    <a:pt x="39" y="58"/>
                    <a:pt x="38" y="59"/>
                  </a:cubicBezTo>
                  <a:cubicBezTo>
                    <a:pt x="37" y="60"/>
                    <a:pt x="32" y="60"/>
                    <a:pt x="32" y="63"/>
                  </a:cubicBezTo>
                  <a:cubicBezTo>
                    <a:pt x="31" y="66"/>
                    <a:pt x="29" y="69"/>
                    <a:pt x="27" y="69"/>
                  </a:cubicBezTo>
                  <a:cubicBezTo>
                    <a:pt x="26" y="68"/>
                    <a:pt x="23" y="67"/>
                    <a:pt x="22" y="69"/>
                  </a:cubicBezTo>
                  <a:cubicBezTo>
                    <a:pt x="21" y="71"/>
                    <a:pt x="17" y="68"/>
                    <a:pt x="16" y="68"/>
                  </a:cubicBezTo>
                  <a:cubicBezTo>
                    <a:pt x="15" y="69"/>
                    <a:pt x="10" y="74"/>
                    <a:pt x="10" y="76"/>
                  </a:cubicBezTo>
                  <a:cubicBezTo>
                    <a:pt x="10" y="79"/>
                    <a:pt x="15" y="79"/>
                    <a:pt x="15" y="82"/>
                  </a:cubicBezTo>
                  <a:cubicBezTo>
                    <a:pt x="14" y="85"/>
                    <a:pt x="17" y="88"/>
                    <a:pt x="18" y="90"/>
                  </a:cubicBezTo>
                  <a:cubicBezTo>
                    <a:pt x="20" y="92"/>
                    <a:pt x="22" y="95"/>
                    <a:pt x="21" y="97"/>
                  </a:cubicBezTo>
                  <a:cubicBezTo>
                    <a:pt x="20" y="99"/>
                    <a:pt x="18" y="100"/>
                    <a:pt x="15" y="99"/>
                  </a:cubicBezTo>
                  <a:cubicBezTo>
                    <a:pt x="12" y="98"/>
                    <a:pt x="12" y="100"/>
                    <a:pt x="7" y="99"/>
                  </a:cubicBezTo>
                  <a:cubicBezTo>
                    <a:pt x="2" y="98"/>
                    <a:pt x="2" y="102"/>
                    <a:pt x="0" y="104"/>
                  </a:cubicBezTo>
                  <a:cubicBezTo>
                    <a:pt x="0" y="104"/>
                    <a:pt x="0" y="105"/>
                    <a:pt x="0" y="105"/>
                  </a:cubicBezTo>
                  <a:cubicBezTo>
                    <a:pt x="2" y="107"/>
                    <a:pt x="3" y="110"/>
                    <a:pt x="7" y="112"/>
                  </a:cubicBezTo>
                  <a:cubicBezTo>
                    <a:pt x="12" y="114"/>
                    <a:pt x="16" y="109"/>
                    <a:pt x="16" y="112"/>
                  </a:cubicBezTo>
                  <a:cubicBezTo>
                    <a:pt x="16" y="116"/>
                    <a:pt x="5" y="115"/>
                    <a:pt x="5" y="116"/>
                  </a:cubicBezTo>
                  <a:cubicBezTo>
                    <a:pt x="4" y="117"/>
                    <a:pt x="16" y="131"/>
                    <a:pt x="22" y="130"/>
                  </a:cubicBezTo>
                  <a:cubicBezTo>
                    <a:pt x="28" y="129"/>
                    <a:pt x="32" y="123"/>
                    <a:pt x="30" y="122"/>
                  </a:cubicBezTo>
                  <a:cubicBezTo>
                    <a:pt x="29" y="121"/>
                    <a:pt x="31" y="117"/>
                    <a:pt x="33" y="117"/>
                  </a:cubicBezTo>
                  <a:cubicBezTo>
                    <a:pt x="34" y="118"/>
                    <a:pt x="33" y="124"/>
                    <a:pt x="35" y="126"/>
                  </a:cubicBezTo>
                  <a:cubicBezTo>
                    <a:pt x="36" y="127"/>
                    <a:pt x="36" y="130"/>
                    <a:pt x="35" y="133"/>
                  </a:cubicBezTo>
                  <a:cubicBezTo>
                    <a:pt x="34" y="136"/>
                    <a:pt x="36" y="143"/>
                    <a:pt x="36" y="147"/>
                  </a:cubicBezTo>
                  <a:cubicBezTo>
                    <a:pt x="37" y="150"/>
                    <a:pt x="39" y="156"/>
                    <a:pt x="40" y="161"/>
                  </a:cubicBezTo>
                  <a:cubicBezTo>
                    <a:pt x="41" y="167"/>
                    <a:pt x="44" y="177"/>
                    <a:pt x="47" y="183"/>
                  </a:cubicBezTo>
                  <a:cubicBezTo>
                    <a:pt x="51" y="189"/>
                    <a:pt x="53" y="201"/>
                    <a:pt x="55" y="204"/>
                  </a:cubicBezTo>
                  <a:cubicBezTo>
                    <a:pt x="57" y="206"/>
                    <a:pt x="63" y="215"/>
                    <a:pt x="63" y="220"/>
                  </a:cubicBezTo>
                  <a:cubicBezTo>
                    <a:pt x="63" y="226"/>
                    <a:pt x="69" y="233"/>
                    <a:pt x="71" y="235"/>
                  </a:cubicBezTo>
                  <a:cubicBezTo>
                    <a:pt x="73" y="236"/>
                    <a:pt x="77" y="233"/>
                    <a:pt x="78" y="230"/>
                  </a:cubicBezTo>
                  <a:cubicBezTo>
                    <a:pt x="79" y="226"/>
                    <a:pt x="85" y="225"/>
                    <a:pt x="86" y="222"/>
                  </a:cubicBezTo>
                  <a:cubicBezTo>
                    <a:pt x="86" y="219"/>
                    <a:pt x="87" y="217"/>
                    <a:pt x="89" y="217"/>
                  </a:cubicBezTo>
                  <a:cubicBezTo>
                    <a:pt x="91" y="216"/>
                    <a:pt x="91" y="214"/>
                    <a:pt x="91" y="211"/>
                  </a:cubicBezTo>
                  <a:cubicBezTo>
                    <a:pt x="91" y="208"/>
                    <a:pt x="91" y="204"/>
                    <a:pt x="93" y="201"/>
                  </a:cubicBezTo>
                  <a:cubicBezTo>
                    <a:pt x="95" y="198"/>
                    <a:pt x="96" y="191"/>
                    <a:pt x="95" y="188"/>
                  </a:cubicBezTo>
                  <a:cubicBezTo>
                    <a:pt x="93" y="185"/>
                    <a:pt x="94" y="181"/>
                    <a:pt x="95" y="178"/>
                  </a:cubicBezTo>
                  <a:cubicBezTo>
                    <a:pt x="96" y="175"/>
                    <a:pt x="96" y="171"/>
                    <a:pt x="98" y="171"/>
                  </a:cubicBezTo>
                  <a:cubicBezTo>
                    <a:pt x="100" y="171"/>
                    <a:pt x="104" y="169"/>
                    <a:pt x="106" y="165"/>
                  </a:cubicBezTo>
                  <a:cubicBezTo>
                    <a:pt x="108" y="162"/>
                    <a:pt x="116" y="158"/>
                    <a:pt x="118" y="156"/>
                  </a:cubicBezTo>
                  <a:cubicBezTo>
                    <a:pt x="121" y="154"/>
                    <a:pt x="129" y="147"/>
                    <a:pt x="131" y="143"/>
                  </a:cubicBezTo>
                  <a:cubicBezTo>
                    <a:pt x="134" y="139"/>
                    <a:pt x="140" y="137"/>
                    <a:pt x="143" y="134"/>
                  </a:cubicBezTo>
                  <a:cubicBezTo>
                    <a:pt x="147" y="131"/>
                    <a:pt x="145" y="129"/>
                    <a:pt x="146" y="126"/>
                  </a:cubicBezTo>
                  <a:cubicBezTo>
                    <a:pt x="147" y="122"/>
                    <a:pt x="157" y="121"/>
                    <a:pt x="160" y="121"/>
                  </a:cubicBezTo>
                  <a:cubicBezTo>
                    <a:pt x="161" y="121"/>
                    <a:pt x="162" y="121"/>
                    <a:pt x="162" y="121"/>
                  </a:cubicBezTo>
                  <a:cubicBezTo>
                    <a:pt x="162" y="115"/>
                    <a:pt x="161" y="109"/>
                    <a:pt x="160" y="10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2" name="Freeform 91">
              <a:extLst>
                <a:ext uri="{FF2B5EF4-FFF2-40B4-BE49-F238E27FC236}">
                  <a16:creationId xmlns:a16="http://schemas.microsoft.com/office/drawing/2014/main" id="{3ED3C6F6-5D52-BA45-82BC-4D68AF936FA9}"/>
                </a:ext>
              </a:extLst>
            </p:cNvPr>
            <p:cNvSpPr>
              <a:spLocks/>
            </p:cNvSpPr>
            <p:nvPr/>
          </p:nvSpPr>
          <p:spPr bwMode="auto">
            <a:xfrm>
              <a:off x="12373393" y="3797719"/>
              <a:ext cx="1327773" cy="569046"/>
            </a:xfrm>
            <a:custGeom>
              <a:avLst/>
              <a:gdLst>
                <a:gd name="T0" fmla="*/ 235 w 253"/>
                <a:gd name="T1" fmla="*/ 46 h 108"/>
                <a:gd name="T2" fmla="*/ 219 w 253"/>
                <a:gd name="T3" fmla="*/ 45 h 108"/>
                <a:gd name="T4" fmla="*/ 220 w 253"/>
                <a:gd name="T5" fmla="*/ 36 h 108"/>
                <a:gd name="T6" fmla="*/ 221 w 253"/>
                <a:gd name="T7" fmla="*/ 23 h 108"/>
                <a:gd name="T8" fmla="*/ 204 w 253"/>
                <a:gd name="T9" fmla="*/ 21 h 108"/>
                <a:gd name="T10" fmla="*/ 191 w 253"/>
                <a:gd name="T11" fmla="*/ 28 h 108"/>
                <a:gd name="T12" fmla="*/ 170 w 253"/>
                <a:gd name="T13" fmla="*/ 30 h 108"/>
                <a:gd name="T14" fmla="*/ 155 w 253"/>
                <a:gd name="T15" fmla="*/ 24 h 108"/>
                <a:gd name="T16" fmla="*/ 143 w 253"/>
                <a:gd name="T17" fmla="*/ 19 h 108"/>
                <a:gd name="T18" fmla="*/ 128 w 253"/>
                <a:gd name="T19" fmla="*/ 18 h 108"/>
                <a:gd name="T20" fmla="*/ 115 w 253"/>
                <a:gd name="T21" fmla="*/ 19 h 108"/>
                <a:gd name="T22" fmla="*/ 109 w 253"/>
                <a:gd name="T23" fmla="*/ 8 h 108"/>
                <a:gd name="T24" fmla="*/ 95 w 253"/>
                <a:gd name="T25" fmla="*/ 4 h 108"/>
                <a:gd name="T26" fmla="*/ 84 w 253"/>
                <a:gd name="T27" fmla="*/ 0 h 108"/>
                <a:gd name="T28" fmla="*/ 77 w 253"/>
                <a:gd name="T29" fmla="*/ 6 h 108"/>
                <a:gd name="T30" fmla="*/ 77 w 253"/>
                <a:gd name="T31" fmla="*/ 16 h 108"/>
                <a:gd name="T32" fmla="*/ 70 w 253"/>
                <a:gd name="T33" fmla="*/ 24 h 108"/>
                <a:gd name="T34" fmla="*/ 58 w 253"/>
                <a:gd name="T35" fmla="*/ 23 h 108"/>
                <a:gd name="T36" fmla="*/ 48 w 253"/>
                <a:gd name="T37" fmla="*/ 16 h 108"/>
                <a:gd name="T38" fmla="*/ 31 w 253"/>
                <a:gd name="T39" fmla="*/ 15 h 108"/>
                <a:gd name="T40" fmla="*/ 21 w 253"/>
                <a:gd name="T41" fmla="*/ 21 h 108"/>
                <a:gd name="T42" fmla="*/ 7 w 253"/>
                <a:gd name="T43" fmla="*/ 28 h 108"/>
                <a:gd name="T44" fmla="*/ 0 w 253"/>
                <a:gd name="T45" fmla="*/ 31 h 108"/>
                <a:gd name="T46" fmla="*/ 6 w 253"/>
                <a:gd name="T47" fmla="*/ 39 h 108"/>
                <a:gd name="T48" fmla="*/ 20 w 253"/>
                <a:gd name="T49" fmla="*/ 48 h 108"/>
                <a:gd name="T50" fmla="*/ 24 w 253"/>
                <a:gd name="T51" fmla="*/ 63 h 108"/>
                <a:gd name="T52" fmla="*/ 41 w 253"/>
                <a:gd name="T53" fmla="*/ 74 h 108"/>
                <a:gd name="T54" fmla="*/ 52 w 253"/>
                <a:gd name="T55" fmla="*/ 81 h 108"/>
                <a:gd name="T56" fmla="*/ 63 w 253"/>
                <a:gd name="T57" fmla="*/ 96 h 108"/>
                <a:gd name="T58" fmla="*/ 92 w 253"/>
                <a:gd name="T59" fmla="*/ 97 h 108"/>
                <a:gd name="T60" fmla="*/ 115 w 253"/>
                <a:gd name="T61" fmla="*/ 103 h 108"/>
                <a:gd name="T62" fmla="*/ 130 w 253"/>
                <a:gd name="T63" fmla="*/ 108 h 108"/>
                <a:gd name="T64" fmla="*/ 162 w 253"/>
                <a:gd name="T65" fmla="*/ 100 h 108"/>
                <a:gd name="T66" fmla="*/ 186 w 253"/>
                <a:gd name="T67" fmla="*/ 86 h 108"/>
                <a:gd name="T68" fmla="*/ 192 w 253"/>
                <a:gd name="T69" fmla="*/ 75 h 108"/>
                <a:gd name="T70" fmla="*/ 217 w 253"/>
                <a:gd name="T71" fmla="*/ 70 h 108"/>
                <a:gd name="T72" fmla="*/ 234 w 253"/>
                <a:gd name="T73" fmla="*/ 59 h 108"/>
                <a:gd name="T74" fmla="*/ 253 w 253"/>
                <a:gd name="T75" fmla="*/ 5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8">
                  <a:moveTo>
                    <a:pt x="242" y="45"/>
                  </a:moveTo>
                  <a:cubicBezTo>
                    <a:pt x="240" y="42"/>
                    <a:pt x="236" y="44"/>
                    <a:pt x="235" y="46"/>
                  </a:cubicBezTo>
                  <a:cubicBezTo>
                    <a:pt x="234" y="49"/>
                    <a:pt x="232" y="45"/>
                    <a:pt x="227" y="45"/>
                  </a:cubicBezTo>
                  <a:cubicBezTo>
                    <a:pt x="222" y="45"/>
                    <a:pt x="222" y="48"/>
                    <a:pt x="219" y="45"/>
                  </a:cubicBezTo>
                  <a:cubicBezTo>
                    <a:pt x="215" y="42"/>
                    <a:pt x="220" y="40"/>
                    <a:pt x="220" y="40"/>
                  </a:cubicBezTo>
                  <a:cubicBezTo>
                    <a:pt x="220" y="36"/>
                    <a:pt x="220" y="36"/>
                    <a:pt x="220" y="36"/>
                  </a:cubicBezTo>
                  <a:cubicBezTo>
                    <a:pt x="227" y="23"/>
                    <a:pt x="227" y="23"/>
                    <a:pt x="227" y="23"/>
                  </a:cubicBezTo>
                  <a:cubicBezTo>
                    <a:pt x="225" y="23"/>
                    <a:pt x="222" y="22"/>
                    <a:pt x="221" y="23"/>
                  </a:cubicBezTo>
                  <a:cubicBezTo>
                    <a:pt x="219" y="24"/>
                    <a:pt x="214" y="23"/>
                    <a:pt x="214" y="21"/>
                  </a:cubicBezTo>
                  <a:cubicBezTo>
                    <a:pt x="213" y="20"/>
                    <a:pt x="206" y="20"/>
                    <a:pt x="204" y="21"/>
                  </a:cubicBezTo>
                  <a:cubicBezTo>
                    <a:pt x="202" y="22"/>
                    <a:pt x="198" y="24"/>
                    <a:pt x="197" y="25"/>
                  </a:cubicBezTo>
                  <a:cubicBezTo>
                    <a:pt x="197" y="27"/>
                    <a:pt x="193" y="26"/>
                    <a:pt x="191" y="28"/>
                  </a:cubicBezTo>
                  <a:cubicBezTo>
                    <a:pt x="189" y="29"/>
                    <a:pt x="181" y="29"/>
                    <a:pt x="181" y="30"/>
                  </a:cubicBezTo>
                  <a:cubicBezTo>
                    <a:pt x="180" y="31"/>
                    <a:pt x="171" y="31"/>
                    <a:pt x="170" y="30"/>
                  </a:cubicBezTo>
                  <a:cubicBezTo>
                    <a:pt x="168" y="29"/>
                    <a:pt x="161" y="30"/>
                    <a:pt x="160" y="28"/>
                  </a:cubicBezTo>
                  <a:cubicBezTo>
                    <a:pt x="159" y="26"/>
                    <a:pt x="155" y="26"/>
                    <a:pt x="155" y="24"/>
                  </a:cubicBezTo>
                  <a:cubicBezTo>
                    <a:pt x="155" y="22"/>
                    <a:pt x="149" y="22"/>
                    <a:pt x="149" y="21"/>
                  </a:cubicBezTo>
                  <a:cubicBezTo>
                    <a:pt x="148" y="19"/>
                    <a:pt x="143" y="19"/>
                    <a:pt x="143" y="19"/>
                  </a:cubicBezTo>
                  <a:cubicBezTo>
                    <a:pt x="142" y="20"/>
                    <a:pt x="137" y="18"/>
                    <a:pt x="135" y="17"/>
                  </a:cubicBezTo>
                  <a:cubicBezTo>
                    <a:pt x="134" y="17"/>
                    <a:pt x="129" y="18"/>
                    <a:pt x="128" y="18"/>
                  </a:cubicBezTo>
                  <a:cubicBezTo>
                    <a:pt x="126" y="18"/>
                    <a:pt x="124" y="21"/>
                    <a:pt x="122" y="21"/>
                  </a:cubicBezTo>
                  <a:cubicBezTo>
                    <a:pt x="120" y="21"/>
                    <a:pt x="116" y="18"/>
                    <a:pt x="115" y="19"/>
                  </a:cubicBezTo>
                  <a:cubicBezTo>
                    <a:pt x="114" y="20"/>
                    <a:pt x="111" y="17"/>
                    <a:pt x="110" y="15"/>
                  </a:cubicBezTo>
                  <a:cubicBezTo>
                    <a:pt x="109" y="14"/>
                    <a:pt x="110" y="10"/>
                    <a:pt x="109" y="8"/>
                  </a:cubicBezTo>
                  <a:cubicBezTo>
                    <a:pt x="108" y="7"/>
                    <a:pt x="103" y="7"/>
                    <a:pt x="101" y="6"/>
                  </a:cubicBezTo>
                  <a:cubicBezTo>
                    <a:pt x="99" y="5"/>
                    <a:pt x="97" y="4"/>
                    <a:pt x="95" y="4"/>
                  </a:cubicBezTo>
                  <a:cubicBezTo>
                    <a:pt x="94" y="4"/>
                    <a:pt x="91" y="3"/>
                    <a:pt x="90" y="2"/>
                  </a:cubicBezTo>
                  <a:cubicBezTo>
                    <a:pt x="89" y="2"/>
                    <a:pt x="86" y="1"/>
                    <a:pt x="84" y="0"/>
                  </a:cubicBezTo>
                  <a:cubicBezTo>
                    <a:pt x="83" y="0"/>
                    <a:pt x="82" y="2"/>
                    <a:pt x="81" y="3"/>
                  </a:cubicBezTo>
                  <a:cubicBezTo>
                    <a:pt x="80" y="4"/>
                    <a:pt x="78" y="4"/>
                    <a:pt x="77" y="6"/>
                  </a:cubicBezTo>
                  <a:cubicBezTo>
                    <a:pt x="77" y="7"/>
                    <a:pt x="73" y="8"/>
                    <a:pt x="74" y="10"/>
                  </a:cubicBezTo>
                  <a:cubicBezTo>
                    <a:pt x="74" y="11"/>
                    <a:pt x="75" y="15"/>
                    <a:pt x="77" y="16"/>
                  </a:cubicBezTo>
                  <a:cubicBezTo>
                    <a:pt x="78" y="17"/>
                    <a:pt x="77" y="20"/>
                    <a:pt x="76" y="21"/>
                  </a:cubicBezTo>
                  <a:cubicBezTo>
                    <a:pt x="76" y="22"/>
                    <a:pt x="71" y="23"/>
                    <a:pt x="70" y="24"/>
                  </a:cubicBezTo>
                  <a:cubicBezTo>
                    <a:pt x="69" y="26"/>
                    <a:pt x="66" y="24"/>
                    <a:pt x="64" y="23"/>
                  </a:cubicBezTo>
                  <a:cubicBezTo>
                    <a:pt x="62" y="21"/>
                    <a:pt x="59" y="22"/>
                    <a:pt x="58" y="23"/>
                  </a:cubicBezTo>
                  <a:cubicBezTo>
                    <a:pt x="56" y="24"/>
                    <a:pt x="52" y="21"/>
                    <a:pt x="51" y="21"/>
                  </a:cubicBezTo>
                  <a:cubicBezTo>
                    <a:pt x="50" y="20"/>
                    <a:pt x="50" y="16"/>
                    <a:pt x="48" y="16"/>
                  </a:cubicBezTo>
                  <a:cubicBezTo>
                    <a:pt x="47" y="16"/>
                    <a:pt x="39" y="15"/>
                    <a:pt x="37" y="14"/>
                  </a:cubicBezTo>
                  <a:cubicBezTo>
                    <a:pt x="35" y="14"/>
                    <a:pt x="32" y="14"/>
                    <a:pt x="31" y="15"/>
                  </a:cubicBezTo>
                  <a:cubicBezTo>
                    <a:pt x="31" y="16"/>
                    <a:pt x="27" y="16"/>
                    <a:pt x="26" y="17"/>
                  </a:cubicBezTo>
                  <a:cubicBezTo>
                    <a:pt x="25" y="19"/>
                    <a:pt x="22" y="20"/>
                    <a:pt x="21" y="21"/>
                  </a:cubicBezTo>
                  <a:cubicBezTo>
                    <a:pt x="20" y="22"/>
                    <a:pt x="16" y="22"/>
                    <a:pt x="15" y="25"/>
                  </a:cubicBezTo>
                  <a:cubicBezTo>
                    <a:pt x="14" y="27"/>
                    <a:pt x="9" y="28"/>
                    <a:pt x="7" y="28"/>
                  </a:cubicBezTo>
                  <a:cubicBezTo>
                    <a:pt x="6" y="28"/>
                    <a:pt x="2" y="29"/>
                    <a:pt x="2" y="30"/>
                  </a:cubicBezTo>
                  <a:cubicBezTo>
                    <a:pt x="2" y="31"/>
                    <a:pt x="1" y="31"/>
                    <a:pt x="0" y="31"/>
                  </a:cubicBezTo>
                  <a:cubicBezTo>
                    <a:pt x="0" y="31"/>
                    <a:pt x="0" y="31"/>
                    <a:pt x="1" y="31"/>
                  </a:cubicBezTo>
                  <a:cubicBezTo>
                    <a:pt x="2" y="37"/>
                    <a:pt x="4" y="37"/>
                    <a:pt x="6" y="39"/>
                  </a:cubicBezTo>
                  <a:cubicBezTo>
                    <a:pt x="9" y="41"/>
                    <a:pt x="11" y="43"/>
                    <a:pt x="14" y="43"/>
                  </a:cubicBezTo>
                  <a:cubicBezTo>
                    <a:pt x="16" y="43"/>
                    <a:pt x="20" y="46"/>
                    <a:pt x="20" y="48"/>
                  </a:cubicBezTo>
                  <a:cubicBezTo>
                    <a:pt x="21" y="51"/>
                    <a:pt x="23" y="53"/>
                    <a:pt x="25" y="55"/>
                  </a:cubicBezTo>
                  <a:cubicBezTo>
                    <a:pt x="26" y="56"/>
                    <a:pt x="24" y="60"/>
                    <a:pt x="24" y="63"/>
                  </a:cubicBezTo>
                  <a:cubicBezTo>
                    <a:pt x="24" y="66"/>
                    <a:pt x="21" y="66"/>
                    <a:pt x="22" y="69"/>
                  </a:cubicBezTo>
                  <a:cubicBezTo>
                    <a:pt x="24" y="72"/>
                    <a:pt x="37" y="74"/>
                    <a:pt x="41" y="74"/>
                  </a:cubicBezTo>
                  <a:cubicBezTo>
                    <a:pt x="44" y="74"/>
                    <a:pt x="45" y="77"/>
                    <a:pt x="47" y="77"/>
                  </a:cubicBezTo>
                  <a:cubicBezTo>
                    <a:pt x="49" y="78"/>
                    <a:pt x="49" y="80"/>
                    <a:pt x="52" y="81"/>
                  </a:cubicBezTo>
                  <a:cubicBezTo>
                    <a:pt x="54" y="81"/>
                    <a:pt x="57" y="83"/>
                    <a:pt x="58" y="88"/>
                  </a:cubicBezTo>
                  <a:cubicBezTo>
                    <a:pt x="59" y="92"/>
                    <a:pt x="62" y="94"/>
                    <a:pt x="63" y="96"/>
                  </a:cubicBezTo>
                  <a:cubicBezTo>
                    <a:pt x="63" y="98"/>
                    <a:pt x="69" y="96"/>
                    <a:pt x="73" y="97"/>
                  </a:cubicBezTo>
                  <a:cubicBezTo>
                    <a:pt x="77" y="97"/>
                    <a:pt x="89" y="97"/>
                    <a:pt x="92" y="97"/>
                  </a:cubicBezTo>
                  <a:cubicBezTo>
                    <a:pt x="95" y="98"/>
                    <a:pt x="103" y="97"/>
                    <a:pt x="107" y="101"/>
                  </a:cubicBezTo>
                  <a:cubicBezTo>
                    <a:pt x="111" y="104"/>
                    <a:pt x="113" y="101"/>
                    <a:pt x="115" y="103"/>
                  </a:cubicBezTo>
                  <a:cubicBezTo>
                    <a:pt x="118" y="104"/>
                    <a:pt x="120" y="105"/>
                    <a:pt x="124" y="105"/>
                  </a:cubicBezTo>
                  <a:cubicBezTo>
                    <a:pt x="127" y="104"/>
                    <a:pt x="127" y="107"/>
                    <a:pt x="130" y="108"/>
                  </a:cubicBezTo>
                  <a:cubicBezTo>
                    <a:pt x="133" y="108"/>
                    <a:pt x="137" y="104"/>
                    <a:pt x="144" y="101"/>
                  </a:cubicBezTo>
                  <a:cubicBezTo>
                    <a:pt x="151" y="97"/>
                    <a:pt x="158" y="100"/>
                    <a:pt x="162" y="100"/>
                  </a:cubicBezTo>
                  <a:cubicBezTo>
                    <a:pt x="166" y="101"/>
                    <a:pt x="172" y="99"/>
                    <a:pt x="177" y="94"/>
                  </a:cubicBezTo>
                  <a:cubicBezTo>
                    <a:pt x="181" y="89"/>
                    <a:pt x="186" y="90"/>
                    <a:pt x="186" y="86"/>
                  </a:cubicBezTo>
                  <a:cubicBezTo>
                    <a:pt x="187" y="82"/>
                    <a:pt x="182" y="80"/>
                    <a:pt x="184" y="77"/>
                  </a:cubicBezTo>
                  <a:cubicBezTo>
                    <a:pt x="186" y="73"/>
                    <a:pt x="190" y="74"/>
                    <a:pt x="192" y="75"/>
                  </a:cubicBezTo>
                  <a:cubicBezTo>
                    <a:pt x="194" y="76"/>
                    <a:pt x="200" y="77"/>
                    <a:pt x="205" y="74"/>
                  </a:cubicBezTo>
                  <a:cubicBezTo>
                    <a:pt x="210" y="70"/>
                    <a:pt x="212" y="71"/>
                    <a:pt x="217" y="70"/>
                  </a:cubicBezTo>
                  <a:cubicBezTo>
                    <a:pt x="222" y="69"/>
                    <a:pt x="221" y="66"/>
                    <a:pt x="224" y="63"/>
                  </a:cubicBezTo>
                  <a:cubicBezTo>
                    <a:pt x="227" y="60"/>
                    <a:pt x="231" y="59"/>
                    <a:pt x="234" y="59"/>
                  </a:cubicBezTo>
                  <a:cubicBezTo>
                    <a:pt x="237" y="59"/>
                    <a:pt x="241" y="56"/>
                    <a:pt x="244" y="57"/>
                  </a:cubicBezTo>
                  <a:cubicBezTo>
                    <a:pt x="248" y="58"/>
                    <a:pt x="252" y="59"/>
                    <a:pt x="253" y="56"/>
                  </a:cubicBezTo>
                  <a:cubicBezTo>
                    <a:pt x="253" y="53"/>
                    <a:pt x="245" y="48"/>
                    <a:pt x="242" y="4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3" name="Freeform 92">
              <a:extLst>
                <a:ext uri="{FF2B5EF4-FFF2-40B4-BE49-F238E27FC236}">
                  <a16:creationId xmlns:a16="http://schemas.microsoft.com/office/drawing/2014/main" id="{3C76520F-6C6D-1B42-A1FB-C3487255212D}"/>
                </a:ext>
              </a:extLst>
            </p:cNvPr>
            <p:cNvSpPr>
              <a:spLocks/>
            </p:cNvSpPr>
            <p:nvPr/>
          </p:nvSpPr>
          <p:spPr bwMode="auto">
            <a:xfrm>
              <a:off x="10135628" y="4796550"/>
              <a:ext cx="21610" cy="57625"/>
            </a:xfrm>
            <a:custGeom>
              <a:avLst/>
              <a:gdLst>
                <a:gd name="T0" fmla="*/ 2 w 4"/>
                <a:gd name="T1" fmla="*/ 0 h 11"/>
                <a:gd name="T2" fmla="*/ 0 w 4"/>
                <a:gd name="T3" fmla="*/ 6 h 11"/>
                <a:gd name="T4" fmla="*/ 3 w 4"/>
                <a:gd name="T5" fmla="*/ 11 h 11"/>
                <a:gd name="T6" fmla="*/ 4 w 4"/>
                <a:gd name="T7" fmla="*/ 2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1"/>
                    <a:pt x="0" y="5"/>
                    <a:pt x="0" y="6"/>
                  </a:cubicBezTo>
                  <a:cubicBezTo>
                    <a:pt x="0" y="7"/>
                    <a:pt x="1" y="9"/>
                    <a:pt x="3" y="11"/>
                  </a:cubicBezTo>
                  <a:cubicBezTo>
                    <a:pt x="4" y="8"/>
                    <a:pt x="4" y="3"/>
                    <a:pt x="4" y="2"/>
                  </a:cubicBezTo>
                  <a:cubicBezTo>
                    <a:pt x="4" y="1"/>
                    <a:pt x="4" y="1"/>
                    <a:pt x="4" y="0"/>
                  </a:cubicBezTo>
                  <a:cubicBezTo>
                    <a:pt x="3" y="0"/>
                    <a:pt x="2" y="0"/>
                    <a:pt x="2"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4" name="Freeform 93">
              <a:extLst>
                <a:ext uri="{FF2B5EF4-FFF2-40B4-BE49-F238E27FC236}">
                  <a16:creationId xmlns:a16="http://schemas.microsoft.com/office/drawing/2014/main" id="{3E963325-E39A-CF4F-90AE-FBF8FA97AA6D}"/>
                </a:ext>
              </a:extLst>
            </p:cNvPr>
            <p:cNvSpPr>
              <a:spLocks/>
            </p:cNvSpPr>
            <p:nvPr/>
          </p:nvSpPr>
          <p:spPr bwMode="auto">
            <a:xfrm>
              <a:off x="10099612" y="4760535"/>
              <a:ext cx="62427" cy="177677"/>
            </a:xfrm>
            <a:custGeom>
              <a:avLst/>
              <a:gdLst>
                <a:gd name="T0" fmla="*/ 6 w 12"/>
                <a:gd name="T1" fmla="*/ 33 h 34"/>
                <a:gd name="T2" fmla="*/ 7 w 12"/>
                <a:gd name="T3" fmla="*/ 34 h 34"/>
                <a:gd name="T4" fmla="*/ 9 w 12"/>
                <a:gd name="T5" fmla="*/ 22 h 34"/>
                <a:gd name="T6" fmla="*/ 10 w 12"/>
                <a:gd name="T7" fmla="*/ 18 h 34"/>
                <a:gd name="T8" fmla="*/ 7 w 12"/>
                <a:gd name="T9" fmla="*/ 13 h 34"/>
                <a:gd name="T10" fmla="*/ 9 w 12"/>
                <a:gd name="T11" fmla="*/ 7 h 34"/>
                <a:gd name="T12" fmla="*/ 11 w 12"/>
                <a:gd name="T13" fmla="*/ 7 h 34"/>
                <a:gd name="T14" fmla="*/ 12 w 12"/>
                <a:gd name="T15" fmla="*/ 2 h 34"/>
                <a:gd name="T16" fmla="*/ 8 w 12"/>
                <a:gd name="T17" fmla="*/ 0 h 34"/>
                <a:gd name="T18" fmla="*/ 7 w 12"/>
                <a:gd name="T19" fmla="*/ 4 h 34"/>
                <a:gd name="T20" fmla="*/ 0 w 12"/>
                <a:gd name="T21" fmla="*/ 18 h 34"/>
                <a:gd name="T22" fmla="*/ 6 w 12"/>
                <a:gd name="T23" fmla="*/ 32 h 34"/>
                <a:gd name="T24" fmla="*/ 6 w 12"/>
                <a:gd name="T2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4">
                  <a:moveTo>
                    <a:pt x="6" y="33"/>
                  </a:moveTo>
                  <a:cubicBezTo>
                    <a:pt x="6" y="33"/>
                    <a:pt x="6" y="34"/>
                    <a:pt x="7" y="34"/>
                  </a:cubicBezTo>
                  <a:cubicBezTo>
                    <a:pt x="7" y="29"/>
                    <a:pt x="8" y="23"/>
                    <a:pt x="9" y="22"/>
                  </a:cubicBezTo>
                  <a:cubicBezTo>
                    <a:pt x="10" y="21"/>
                    <a:pt x="10" y="20"/>
                    <a:pt x="10" y="18"/>
                  </a:cubicBezTo>
                  <a:cubicBezTo>
                    <a:pt x="8" y="16"/>
                    <a:pt x="7" y="14"/>
                    <a:pt x="7" y="13"/>
                  </a:cubicBezTo>
                  <a:cubicBezTo>
                    <a:pt x="7" y="12"/>
                    <a:pt x="8" y="8"/>
                    <a:pt x="9" y="7"/>
                  </a:cubicBezTo>
                  <a:cubicBezTo>
                    <a:pt x="9" y="7"/>
                    <a:pt x="10" y="7"/>
                    <a:pt x="11" y="7"/>
                  </a:cubicBezTo>
                  <a:cubicBezTo>
                    <a:pt x="11" y="6"/>
                    <a:pt x="12" y="4"/>
                    <a:pt x="12" y="2"/>
                  </a:cubicBezTo>
                  <a:cubicBezTo>
                    <a:pt x="8" y="0"/>
                    <a:pt x="8" y="0"/>
                    <a:pt x="8" y="0"/>
                  </a:cubicBezTo>
                  <a:cubicBezTo>
                    <a:pt x="7" y="1"/>
                    <a:pt x="7" y="3"/>
                    <a:pt x="7" y="4"/>
                  </a:cubicBezTo>
                  <a:cubicBezTo>
                    <a:pt x="6" y="8"/>
                    <a:pt x="2" y="15"/>
                    <a:pt x="0" y="18"/>
                  </a:cubicBezTo>
                  <a:cubicBezTo>
                    <a:pt x="6" y="32"/>
                    <a:pt x="6" y="32"/>
                    <a:pt x="6" y="32"/>
                  </a:cubicBezTo>
                  <a:lnTo>
                    <a:pt x="6" y="33"/>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5" name="Freeform 94">
              <a:extLst>
                <a:ext uri="{FF2B5EF4-FFF2-40B4-BE49-F238E27FC236}">
                  <a16:creationId xmlns:a16="http://schemas.microsoft.com/office/drawing/2014/main" id="{1DC81D9B-548B-5841-BC16-1F1F44CACC78}"/>
                </a:ext>
              </a:extLst>
            </p:cNvPr>
            <p:cNvSpPr>
              <a:spLocks/>
            </p:cNvSpPr>
            <p:nvPr/>
          </p:nvSpPr>
          <p:spPr bwMode="auto">
            <a:xfrm>
              <a:off x="10135628" y="4760535"/>
              <a:ext cx="175276" cy="194485"/>
            </a:xfrm>
            <a:custGeom>
              <a:avLst/>
              <a:gdLst>
                <a:gd name="T0" fmla="*/ 31 w 33"/>
                <a:gd name="T1" fmla="*/ 0 h 37"/>
                <a:gd name="T2" fmla="*/ 21 w 33"/>
                <a:gd name="T3" fmla="*/ 4 h 37"/>
                <a:gd name="T4" fmla="*/ 13 w 33"/>
                <a:gd name="T5" fmla="*/ 9 h 37"/>
                <a:gd name="T6" fmla="*/ 6 w 33"/>
                <a:gd name="T7" fmla="*/ 5 h 37"/>
                <a:gd name="T8" fmla="*/ 5 w 33"/>
                <a:gd name="T9" fmla="*/ 2 h 37"/>
                <a:gd name="T10" fmla="*/ 5 w 33"/>
                <a:gd name="T11" fmla="*/ 2 h 37"/>
                <a:gd name="T12" fmla="*/ 4 w 33"/>
                <a:gd name="T13" fmla="*/ 9 h 37"/>
                <a:gd name="T14" fmla="*/ 2 w 33"/>
                <a:gd name="T15" fmla="*/ 22 h 37"/>
                <a:gd name="T16" fmla="*/ 0 w 33"/>
                <a:gd name="T17" fmla="*/ 34 h 37"/>
                <a:gd name="T18" fmla="*/ 7 w 33"/>
                <a:gd name="T19" fmla="*/ 37 h 37"/>
                <a:gd name="T20" fmla="*/ 13 w 33"/>
                <a:gd name="T21" fmla="*/ 32 h 37"/>
                <a:gd name="T22" fmla="*/ 18 w 33"/>
                <a:gd name="T23" fmla="*/ 30 h 37"/>
                <a:gd name="T24" fmla="*/ 23 w 33"/>
                <a:gd name="T25" fmla="*/ 26 h 37"/>
                <a:gd name="T26" fmla="*/ 17 w 33"/>
                <a:gd name="T27" fmla="*/ 19 h 37"/>
                <a:gd name="T28" fmla="*/ 25 w 33"/>
                <a:gd name="T29" fmla="*/ 14 h 37"/>
                <a:gd name="T30" fmla="*/ 33 w 33"/>
                <a:gd name="T31" fmla="*/ 11 h 37"/>
                <a:gd name="T32" fmla="*/ 33 w 33"/>
                <a:gd name="T33" fmla="*/ 11 h 37"/>
                <a:gd name="T34" fmla="*/ 32 w 33"/>
                <a:gd name="T35" fmla="*/ 4 h 37"/>
                <a:gd name="T36" fmla="*/ 31 w 33"/>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7">
                  <a:moveTo>
                    <a:pt x="31" y="0"/>
                  </a:moveTo>
                  <a:cubicBezTo>
                    <a:pt x="26" y="2"/>
                    <a:pt x="21" y="4"/>
                    <a:pt x="21" y="4"/>
                  </a:cubicBezTo>
                  <a:cubicBezTo>
                    <a:pt x="18"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0"/>
                    <a:pt x="2" y="22"/>
                  </a:cubicBezTo>
                  <a:cubicBezTo>
                    <a:pt x="1" y="23"/>
                    <a:pt x="0" y="29"/>
                    <a:pt x="0" y="34"/>
                  </a:cubicBezTo>
                  <a:cubicBezTo>
                    <a:pt x="2" y="35"/>
                    <a:pt x="5" y="37"/>
                    <a:pt x="7" y="37"/>
                  </a:cubicBezTo>
                  <a:cubicBezTo>
                    <a:pt x="10" y="37"/>
                    <a:pt x="13" y="34"/>
                    <a:pt x="13" y="32"/>
                  </a:cubicBezTo>
                  <a:cubicBezTo>
                    <a:pt x="13" y="30"/>
                    <a:pt x="16" y="30"/>
                    <a:pt x="18" y="30"/>
                  </a:cubicBezTo>
                  <a:cubicBezTo>
                    <a:pt x="21" y="30"/>
                    <a:pt x="21" y="27"/>
                    <a:pt x="23" y="26"/>
                  </a:cubicBezTo>
                  <a:cubicBezTo>
                    <a:pt x="25" y="25"/>
                    <a:pt x="19" y="20"/>
                    <a:pt x="17" y="19"/>
                  </a:cubicBezTo>
                  <a:cubicBezTo>
                    <a:pt x="15" y="18"/>
                    <a:pt x="18" y="14"/>
                    <a:pt x="25" y="14"/>
                  </a:cubicBezTo>
                  <a:cubicBezTo>
                    <a:pt x="31" y="14"/>
                    <a:pt x="30" y="11"/>
                    <a:pt x="33" y="11"/>
                  </a:cubicBezTo>
                  <a:cubicBezTo>
                    <a:pt x="33" y="11"/>
                    <a:pt x="33" y="11"/>
                    <a:pt x="33" y="11"/>
                  </a:cubicBezTo>
                  <a:cubicBezTo>
                    <a:pt x="33" y="9"/>
                    <a:pt x="32" y="5"/>
                    <a:pt x="32" y="4"/>
                  </a:cubicBezTo>
                  <a:cubicBezTo>
                    <a:pt x="31" y="2"/>
                    <a:pt x="31" y="1"/>
                    <a:pt x="31"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6" name="Freeform 95">
              <a:extLst>
                <a:ext uri="{FF2B5EF4-FFF2-40B4-BE49-F238E27FC236}">
                  <a16:creationId xmlns:a16="http://schemas.microsoft.com/office/drawing/2014/main" id="{28468336-4E59-C14E-9822-16A36503EC0A}"/>
                </a:ext>
              </a:extLst>
            </p:cNvPr>
            <p:cNvSpPr>
              <a:spLocks/>
            </p:cNvSpPr>
            <p:nvPr/>
          </p:nvSpPr>
          <p:spPr bwMode="auto">
            <a:xfrm>
              <a:off x="11607462" y="4275526"/>
              <a:ext cx="460999" cy="201687"/>
            </a:xfrm>
            <a:custGeom>
              <a:avLst/>
              <a:gdLst>
                <a:gd name="T0" fmla="*/ 82 w 88"/>
                <a:gd name="T1" fmla="*/ 7 h 38"/>
                <a:gd name="T2" fmla="*/ 74 w 88"/>
                <a:gd name="T3" fmla="*/ 5 h 38"/>
                <a:gd name="T4" fmla="*/ 53 w 88"/>
                <a:gd name="T5" fmla="*/ 4 h 38"/>
                <a:gd name="T6" fmla="*/ 43 w 88"/>
                <a:gd name="T7" fmla="*/ 1 h 38"/>
                <a:gd name="T8" fmla="*/ 34 w 88"/>
                <a:gd name="T9" fmla="*/ 4 h 38"/>
                <a:gd name="T10" fmla="*/ 27 w 88"/>
                <a:gd name="T11" fmla="*/ 5 h 38"/>
                <a:gd name="T12" fmla="*/ 16 w 88"/>
                <a:gd name="T13" fmla="*/ 5 h 38"/>
                <a:gd name="T14" fmla="*/ 11 w 88"/>
                <a:gd name="T15" fmla="*/ 11 h 38"/>
                <a:gd name="T16" fmla="*/ 9 w 88"/>
                <a:gd name="T17" fmla="*/ 15 h 38"/>
                <a:gd name="T18" fmla="*/ 12 w 88"/>
                <a:gd name="T19" fmla="*/ 18 h 38"/>
                <a:gd name="T20" fmla="*/ 18 w 88"/>
                <a:gd name="T21" fmla="*/ 18 h 38"/>
                <a:gd name="T22" fmla="*/ 29 w 88"/>
                <a:gd name="T23" fmla="*/ 23 h 38"/>
                <a:gd name="T24" fmla="*/ 26 w 88"/>
                <a:gd name="T25" fmla="*/ 27 h 38"/>
                <a:gd name="T26" fmla="*/ 18 w 88"/>
                <a:gd name="T27" fmla="*/ 28 h 38"/>
                <a:gd name="T28" fmla="*/ 6 w 88"/>
                <a:gd name="T29" fmla="*/ 30 h 38"/>
                <a:gd name="T30" fmla="*/ 1 w 88"/>
                <a:gd name="T31" fmla="*/ 35 h 38"/>
                <a:gd name="T32" fmla="*/ 12 w 88"/>
                <a:gd name="T33" fmla="*/ 35 h 38"/>
                <a:gd name="T34" fmla="*/ 19 w 88"/>
                <a:gd name="T35" fmla="*/ 36 h 38"/>
                <a:gd name="T36" fmla="*/ 26 w 88"/>
                <a:gd name="T37" fmla="*/ 37 h 38"/>
                <a:gd name="T38" fmla="*/ 37 w 88"/>
                <a:gd name="T39" fmla="*/ 36 h 38"/>
                <a:gd name="T40" fmla="*/ 38 w 88"/>
                <a:gd name="T41" fmla="*/ 32 h 38"/>
                <a:gd name="T42" fmla="*/ 41 w 88"/>
                <a:gd name="T43" fmla="*/ 30 h 38"/>
                <a:gd name="T44" fmla="*/ 46 w 88"/>
                <a:gd name="T45" fmla="*/ 27 h 38"/>
                <a:gd name="T46" fmla="*/ 51 w 88"/>
                <a:gd name="T47" fmla="*/ 26 h 38"/>
                <a:gd name="T48" fmla="*/ 56 w 88"/>
                <a:gd name="T49" fmla="*/ 27 h 38"/>
                <a:gd name="T50" fmla="*/ 61 w 88"/>
                <a:gd name="T51" fmla="*/ 24 h 38"/>
                <a:gd name="T52" fmla="*/ 68 w 88"/>
                <a:gd name="T53" fmla="*/ 22 h 38"/>
                <a:gd name="T54" fmla="*/ 74 w 88"/>
                <a:gd name="T55" fmla="*/ 19 h 38"/>
                <a:gd name="T56" fmla="*/ 80 w 88"/>
                <a:gd name="T57" fmla="*/ 15 h 38"/>
                <a:gd name="T58" fmla="*/ 88 w 88"/>
                <a:gd name="T59" fmla="*/ 11 h 38"/>
                <a:gd name="T60" fmla="*/ 88 w 88"/>
                <a:gd name="T61" fmla="*/ 10 h 38"/>
                <a:gd name="T62" fmla="*/ 82 w 88"/>
                <a:gd name="T6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2" y="7"/>
                  </a:moveTo>
                  <a:cubicBezTo>
                    <a:pt x="79" y="3"/>
                    <a:pt x="78" y="6"/>
                    <a:pt x="74" y="5"/>
                  </a:cubicBezTo>
                  <a:cubicBezTo>
                    <a:pt x="70" y="4"/>
                    <a:pt x="56" y="3"/>
                    <a:pt x="53" y="4"/>
                  </a:cubicBezTo>
                  <a:cubicBezTo>
                    <a:pt x="50" y="5"/>
                    <a:pt x="45" y="2"/>
                    <a:pt x="43" y="1"/>
                  </a:cubicBezTo>
                  <a:cubicBezTo>
                    <a:pt x="41" y="0"/>
                    <a:pt x="35" y="1"/>
                    <a:pt x="34" y="4"/>
                  </a:cubicBezTo>
                  <a:cubicBezTo>
                    <a:pt x="34" y="7"/>
                    <a:pt x="31" y="7"/>
                    <a:pt x="27" y="5"/>
                  </a:cubicBezTo>
                  <a:cubicBezTo>
                    <a:pt x="23" y="3"/>
                    <a:pt x="16" y="3"/>
                    <a:pt x="16" y="5"/>
                  </a:cubicBezTo>
                  <a:cubicBezTo>
                    <a:pt x="16" y="8"/>
                    <a:pt x="13" y="10"/>
                    <a:pt x="11" y="11"/>
                  </a:cubicBezTo>
                  <a:cubicBezTo>
                    <a:pt x="11" y="11"/>
                    <a:pt x="10" y="13"/>
                    <a:pt x="9" y="15"/>
                  </a:cubicBezTo>
                  <a:cubicBezTo>
                    <a:pt x="10" y="16"/>
                    <a:pt x="11" y="17"/>
                    <a:pt x="12" y="18"/>
                  </a:cubicBezTo>
                  <a:cubicBezTo>
                    <a:pt x="13" y="20"/>
                    <a:pt x="18" y="20"/>
                    <a:pt x="18" y="18"/>
                  </a:cubicBezTo>
                  <a:cubicBezTo>
                    <a:pt x="19" y="16"/>
                    <a:pt x="25" y="20"/>
                    <a:pt x="29" y="23"/>
                  </a:cubicBezTo>
                  <a:cubicBezTo>
                    <a:pt x="33" y="26"/>
                    <a:pt x="27" y="24"/>
                    <a:pt x="26" y="27"/>
                  </a:cubicBezTo>
                  <a:cubicBezTo>
                    <a:pt x="24" y="30"/>
                    <a:pt x="19" y="27"/>
                    <a:pt x="18" y="28"/>
                  </a:cubicBezTo>
                  <a:cubicBezTo>
                    <a:pt x="17" y="29"/>
                    <a:pt x="9" y="30"/>
                    <a:pt x="6" y="30"/>
                  </a:cubicBezTo>
                  <a:cubicBezTo>
                    <a:pt x="4" y="29"/>
                    <a:pt x="0" y="33"/>
                    <a:pt x="1" y="35"/>
                  </a:cubicBezTo>
                  <a:cubicBezTo>
                    <a:pt x="1" y="36"/>
                    <a:pt x="9" y="34"/>
                    <a:pt x="12" y="35"/>
                  </a:cubicBezTo>
                  <a:cubicBezTo>
                    <a:pt x="15" y="37"/>
                    <a:pt x="18" y="34"/>
                    <a:pt x="19" y="36"/>
                  </a:cubicBezTo>
                  <a:cubicBezTo>
                    <a:pt x="21" y="38"/>
                    <a:pt x="24" y="36"/>
                    <a:pt x="26" y="37"/>
                  </a:cubicBezTo>
                  <a:cubicBezTo>
                    <a:pt x="28" y="38"/>
                    <a:pt x="36" y="36"/>
                    <a:pt x="37" y="36"/>
                  </a:cubicBezTo>
                  <a:cubicBezTo>
                    <a:pt x="38" y="35"/>
                    <a:pt x="38" y="34"/>
                    <a:pt x="38" y="32"/>
                  </a:cubicBezTo>
                  <a:cubicBezTo>
                    <a:pt x="38" y="30"/>
                    <a:pt x="40" y="31"/>
                    <a:pt x="41" y="30"/>
                  </a:cubicBezTo>
                  <a:cubicBezTo>
                    <a:pt x="43" y="30"/>
                    <a:pt x="44" y="27"/>
                    <a:pt x="46" y="27"/>
                  </a:cubicBezTo>
                  <a:cubicBezTo>
                    <a:pt x="47" y="27"/>
                    <a:pt x="49" y="25"/>
                    <a:pt x="51" y="26"/>
                  </a:cubicBezTo>
                  <a:cubicBezTo>
                    <a:pt x="52" y="26"/>
                    <a:pt x="54" y="29"/>
                    <a:pt x="56" y="27"/>
                  </a:cubicBezTo>
                  <a:cubicBezTo>
                    <a:pt x="57" y="26"/>
                    <a:pt x="58" y="27"/>
                    <a:pt x="61" y="24"/>
                  </a:cubicBezTo>
                  <a:cubicBezTo>
                    <a:pt x="63" y="21"/>
                    <a:pt x="65" y="22"/>
                    <a:pt x="68" y="22"/>
                  </a:cubicBezTo>
                  <a:cubicBezTo>
                    <a:pt x="72" y="23"/>
                    <a:pt x="73" y="21"/>
                    <a:pt x="74" y="19"/>
                  </a:cubicBezTo>
                  <a:cubicBezTo>
                    <a:pt x="75" y="16"/>
                    <a:pt x="79" y="16"/>
                    <a:pt x="80" y="15"/>
                  </a:cubicBezTo>
                  <a:cubicBezTo>
                    <a:pt x="82" y="14"/>
                    <a:pt x="86" y="12"/>
                    <a:pt x="88" y="11"/>
                  </a:cubicBezTo>
                  <a:cubicBezTo>
                    <a:pt x="88" y="11"/>
                    <a:pt x="88" y="11"/>
                    <a:pt x="88" y="10"/>
                  </a:cubicBezTo>
                  <a:cubicBezTo>
                    <a:pt x="85" y="7"/>
                    <a:pt x="84" y="10"/>
                    <a:pt x="82"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7" name="Freeform 96">
              <a:extLst>
                <a:ext uri="{FF2B5EF4-FFF2-40B4-BE49-F238E27FC236}">
                  <a16:creationId xmlns:a16="http://schemas.microsoft.com/office/drawing/2014/main" id="{10649E88-B6F7-7B43-9931-055391E76B8D}"/>
                </a:ext>
              </a:extLst>
            </p:cNvPr>
            <p:cNvSpPr>
              <a:spLocks/>
            </p:cNvSpPr>
            <p:nvPr/>
          </p:nvSpPr>
          <p:spPr bwMode="auto">
            <a:xfrm>
              <a:off x="10342117" y="4249114"/>
              <a:ext cx="292926" cy="132058"/>
            </a:xfrm>
            <a:custGeom>
              <a:avLst/>
              <a:gdLst>
                <a:gd name="T0" fmla="*/ 23 w 56"/>
                <a:gd name="T1" fmla="*/ 20 h 25"/>
                <a:gd name="T2" fmla="*/ 28 w 56"/>
                <a:gd name="T3" fmla="*/ 24 h 25"/>
                <a:gd name="T4" fmla="*/ 29 w 56"/>
                <a:gd name="T5" fmla="*/ 25 h 25"/>
                <a:gd name="T6" fmla="*/ 37 w 56"/>
                <a:gd name="T7" fmla="*/ 23 h 25"/>
                <a:gd name="T8" fmla="*/ 44 w 56"/>
                <a:gd name="T9" fmla="*/ 24 h 25"/>
                <a:gd name="T10" fmla="*/ 43 w 56"/>
                <a:gd name="T11" fmla="*/ 22 h 25"/>
                <a:gd name="T12" fmla="*/ 49 w 56"/>
                <a:gd name="T13" fmla="*/ 24 h 25"/>
                <a:gd name="T14" fmla="*/ 55 w 56"/>
                <a:gd name="T15" fmla="*/ 24 h 25"/>
                <a:gd name="T16" fmla="*/ 52 w 56"/>
                <a:gd name="T17" fmla="*/ 21 h 25"/>
                <a:gd name="T18" fmla="*/ 54 w 56"/>
                <a:gd name="T19" fmla="*/ 18 h 25"/>
                <a:gd name="T20" fmla="*/ 49 w 56"/>
                <a:gd name="T21" fmla="*/ 15 h 25"/>
                <a:gd name="T22" fmla="*/ 47 w 56"/>
                <a:gd name="T23" fmla="*/ 10 h 25"/>
                <a:gd name="T24" fmla="*/ 44 w 56"/>
                <a:gd name="T25" fmla="*/ 9 h 25"/>
                <a:gd name="T26" fmla="*/ 36 w 56"/>
                <a:gd name="T27" fmla="*/ 10 h 25"/>
                <a:gd name="T28" fmla="*/ 31 w 56"/>
                <a:gd name="T29" fmla="*/ 8 h 25"/>
                <a:gd name="T30" fmla="*/ 26 w 56"/>
                <a:gd name="T31" fmla="*/ 4 h 25"/>
                <a:gd name="T32" fmla="*/ 13 w 56"/>
                <a:gd name="T33" fmla="*/ 3 h 25"/>
                <a:gd name="T34" fmla="*/ 4 w 56"/>
                <a:gd name="T35" fmla="*/ 1 h 25"/>
                <a:gd name="T36" fmla="*/ 0 w 56"/>
                <a:gd name="T37" fmla="*/ 2 h 25"/>
                <a:gd name="T38" fmla="*/ 13 w 56"/>
                <a:gd name="T39" fmla="*/ 9 h 25"/>
                <a:gd name="T40" fmla="*/ 16 w 56"/>
                <a:gd name="T41" fmla="*/ 17 h 25"/>
                <a:gd name="T42" fmla="*/ 14 w 56"/>
                <a:gd name="T43" fmla="*/ 20 h 25"/>
                <a:gd name="T44" fmla="*/ 23 w 56"/>
                <a:gd name="T4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3" y="20"/>
                  </a:moveTo>
                  <a:cubicBezTo>
                    <a:pt x="25" y="18"/>
                    <a:pt x="26" y="21"/>
                    <a:pt x="28" y="24"/>
                  </a:cubicBezTo>
                  <a:cubicBezTo>
                    <a:pt x="28" y="24"/>
                    <a:pt x="28" y="25"/>
                    <a:pt x="29" y="25"/>
                  </a:cubicBezTo>
                  <a:cubicBezTo>
                    <a:pt x="32" y="24"/>
                    <a:pt x="34" y="23"/>
                    <a:pt x="37" y="23"/>
                  </a:cubicBezTo>
                  <a:cubicBezTo>
                    <a:pt x="39" y="23"/>
                    <a:pt x="42" y="23"/>
                    <a:pt x="44" y="24"/>
                  </a:cubicBezTo>
                  <a:cubicBezTo>
                    <a:pt x="43" y="23"/>
                    <a:pt x="43" y="22"/>
                    <a:pt x="43" y="22"/>
                  </a:cubicBezTo>
                  <a:cubicBezTo>
                    <a:pt x="44" y="21"/>
                    <a:pt x="48" y="23"/>
                    <a:pt x="49" y="24"/>
                  </a:cubicBezTo>
                  <a:cubicBezTo>
                    <a:pt x="50" y="25"/>
                    <a:pt x="54" y="25"/>
                    <a:pt x="55" y="24"/>
                  </a:cubicBezTo>
                  <a:cubicBezTo>
                    <a:pt x="56" y="23"/>
                    <a:pt x="53" y="22"/>
                    <a:pt x="52" y="21"/>
                  </a:cubicBezTo>
                  <a:cubicBezTo>
                    <a:pt x="52" y="20"/>
                    <a:pt x="53" y="19"/>
                    <a:pt x="54" y="18"/>
                  </a:cubicBezTo>
                  <a:cubicBezTo>
                    <a:pt x="52" y="17"/>
                    <a:pt x="50" y="15"/>
                    <a:pt x="49" y="15"/>
                  </a:cubicBezTo>
                  <a:cubicBezTo>
                    <a:pt x="48" y="15"/>
                    <a:pt x="48" y="10"/>
                    <a:pt x="47" y="10"/>
                  </a:cubicBezTo>
                  <a:cubicBezTo>
                    <a:pt x="45" y="10"/>
                    <a:pt x="45" y="9"/>
                    <a:pt x="44" y="9"/>
                  </a:cubicBezTo>
                  <a:cubicBezTo>
                    <a:pt x="42" y="9"/>
                    <a:pt x="37" y="9"/>
                    <a:pt x="36" y="10"/>
                  </a:cubicBezTo>
                  <a:cubicBezTo>
                    <a:pt x="34" y="11"/>
                    <a:pt x="32" y="8"/>
                    <a:pt x="31" y="8"/>
                  </a:cubicBezTo>
                  <a:cubicBezTo>
                    <a:pt x="29" y="8"/>
                    <a:pt x="27" y="6"/>
                    <a:pt x="26" y="4"/>
                  </a:cubicBezTo>
                  <a:cubicBezTo>
                    <a:pt x="25" y="3"/>
                    <a:pt x="16" y="5"/>
                    <a:pt x="13" y="3"/>
                  </a:cubicBezTo>
                  <a:cubicBezTo>
                    <a:pt x="11" y="2"/>
                    <a:pt x="6" y="0"/>
                    <a:pt x="4" y="1"/>
                  </a:cubicBezTo>
                  <a:cubicBezTo>
                    <a:pt x="3" y="1"/>
                    <a:pt x="2" y="1"/>
                    <a:pt x="0" y="2"/>
                  </a:cubicBezTo>
                  <a:cubicBezTo>
                    <a:pt x="5" y="5"/>
                    <a:pt x="12" y="4"/>
                    <a:pt x="13" y="9"/>
                  </a:cubicBezTo>
                  <a:cubicBezTo>
                    <a:pt x="14" y="15"/>
                    <a:pt x="17" y="12"/>
                    <a:pt x="16" y="17"/>
                  </a:cubicBezTo>
                  <a:cubicBezTo>
                    <a:pt x="16" y="18"/>
                    <a:pt x="15" y="19"/>
                    <a:pt x="14" y="20"/>
                  </a:cubicBezTo>
                  <a:cubicBezTo>
                    <a:pt x="18" y="20"/>
                    <a:pt x="21" y="20"/>
                    <a:pt x="23" y="2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8" name="Freeform 97">
              <a:extLst>
                <a:ext uri="{FF2B5EF4-FFF2-40B4-BE49-F238E27FC236}">
                  <a16:creationId xmlns:a16="http://schemas.microsoft.com/office/drawing/2014/main" id="{0FCB9CC3-4CDC-2F46-BF10-8A6AD4126115}"/>
                </a:ext>
              </a:extLst>
            </p:cNvPr>
            <p:cNvSpPr>
              <a:spLocks noEditPoints="1"/>
            </p:cNvSpPr>
            <p:nvPr/>
          </p:nvSpPr>
          <p:spPr bwMode="auto">
            <a:xfrm>
              <a:off x="9758665" y="4323547"/>
              <a:ext cx="792342" cy="314536"/>
            </a:xfrm>
            <a:custGeom>
              <a:avLst/>
              <a:gdLst>
                <a:gd name="T0" fmla="*/ 147 w 151"/>
                <a:gd name="T1" fmla="*/ 42 h 60"/>
                <a:gd name="T2" fmla="*/ 147 w 151"/>
                <a:gd name="T3" fmla="*/ 33 h 60"/>
                <a:gd name="T4" fmla="*/ 147 w 151"/>
                <a:gd name="T5" fmla="*/ 27 h 60"/>
                <a:gd name="T6" fmla="*/ 149 w 151"/>
                <a:gd name="T7" fmla="*/ 23 h 60"/>
                <a:gd name="T8" fmla="*/ 148 w 151"/>
                <a:gd name="T9" fmla="*/ 20 h 60"/>
                <a:gd name="T10" fmla="*/ 141 w 151"/>
                <a:gd name="T11" fmla="*/ 17 h 60"/>
                <a:gd name="T12" fmla="*/ 139 w 151"/>
                <a:gd name="T13" fmla="*/ 10 h 60"/>
                <a:gd name="T14" fmla="*/ 134 w 151"/>
                <a:gd name="T15" fmla="*/ 6 h 60"/>
                <a:gd name="T16" fmla="*/ 125 w 151"/>
                <a:gd name="T17" fmla="*/ 6 h 60"/>
                <a:gd name="T18" fmla="*/ 110 w 151"/>
                <a:gd name="T19" fmla="*/ 11 h 60"/>
                <a:gd name="T20" fmla="*/ 96 w 151"/>
                <a:gd name="T21" fmla="*/ 11 h 60"/>
                <a:gd name="T22" fmla="*/ 87 w 151"/>
                <a:gd name="T23" fmla="*/ 8 h 60"/>
                <a:gd name="T24" fmla="*/ 80 w 151"/>
                <a:gd name="T25" fmla="*/ 5 h 60"/>
                <a:gd name="T26" fmla="*/ 68 w 151"/>
                <a:gd name="T27" fmla="*/ 2 h 60"/>
                <a:gd name="T28" fmla="*/ 43 w 151"/>
                <a:gd name="T29" fmla="*/ 9 h 60"/>
                <a:gd name="T30" fmla="*/ 26 w 151"/>
                <a:gd name="T31" fmla="*/ 10 h 60"/>
                <a:gd name="T32" fmla="*/ 22 w 151"/>
                <a:gd name="T33" fmla="*/ 16 h 60"/>
                <a:gd name="T34" fmla="*/ 5 w 151"/>
                <a:gd name="T35" fmla="*/ 18 h 60"/>
                <a:gd name="T36" fmla="*/ 3 w 151"/>
                <a:gd name="T37" fmla="*/ 24 h 60"/>
                <a:gd name="T38" fmla="*/ 6 w 151"/>
                <a:gd name="T39" fmla="*/ 26 h 60"/>
                <a:gd name="T40" fmla="*/ 7 w 151"/>
                <a:gd name="T41" fmla="*/ 32 h 60"/>
                <a:gd name="T42" fmla="*/ 7 w 151"/>
                <a:gd name="T43" fmla="*/ 38 h 60"/>
                <a:gd name="T44" fmla="*/ 7 w 151"/>
                <a:gd name="T45" fmla="*/ 42 h 60"/>
                <a:gd name="T46" fmla="*/ 11 w 151"/>
                <a:gd name="T47" fmla="*/ 46 h 60"/>
                <a:gd name="T48" fmla="*/ 17 w 151"/>
                <a:gd name="T49" fmla="*/ 49 h 60"/>
                <a:gd name="T50" fmla="*/ 21 w 151"/>
                <a:gd name="T51" fmla="*/ 50 h 60"/>
                <a:gd name="T52" fmla="*/ 26 w 151"/>
                <a:gd name="T53" fmla="*/ 56 h 60"/>
                <a:gd name="T54" fmla="*/ 36 w 151"/>
                <a:gd name="T55" fmla="*/ 54 h 60"/>
                <a:gd name="T56" fmla="*/ 42 w 151"/>
                <a:gd name="T57" fmla="*/ 51 h 60"/>
                <a:gd name="T58" fmla="*/ 53 w 151"/>
                <a:gd name="T59" fmla="*/ 57 h 60"/>
                <a:gd name="T60" fmla="*/ 62 w 151"/>
                <a:gd name="T61" fmla="*/ 56 h 60"/>
                <a:gd name="T62" fmla="*/ 69 w 151"/>
                <a:gd name="T63" fmla="*/ 51 h 60"/>
                <a:gd name="T64" fmla="*/ 75 w 151"/>
                <a:gd name="T65" fmla="*/ 53 h 60"/>
                <a:gd name="T66" fmla="*/ 82 w 151"/>
                <a:gd name="T67" fmla="*/ 51 h 60"/>
                <a:gd name="T68" fmla="*/ 79 w 151"/>
                <a:gd name="T69" fmla="*/ 57 h 60"/>
                <a:gd name="T70" fmla="*/ 80 w 151"/>
                <a:gd name="T71" fmla="*/ 60 h 60"/>
                <a:gd name="T72" fmla="*/ 84 w 151"/>
                <a:gd name="T73" fmla="*/ 54 h 60"/>
                <a:gd name="T74" fmla="*/ 88 w 151"/>
                <a:gd name="T75" fmla="*/ 53 h 60"/>
                <a:gd name="T76" fmla="*/ 95 w 151"/>
                <a:gd name="T77" fmla="*/ 53 h 60"/>
                <a:gd name="T78" fmla="*/ 100 w 151"/>
                <a:gd name="T79" fmla="*/ 52 h 60"/>
                <a:gd name="T80" fmla="*/ 109 w 151"/>
                <a:gd name="T81" fmla="*/ 52 h 60"/>
                <a:gd name="T82" fmla="*/ 120 w 151"/>
                <a:gd name="T83" fmla="*/ 49 h 60"/>
                <a:gd name="T84" fmla="*/ 129 w 151"/>
                <a:gd name="T85" fmla="*/ 47 h 60"/>
                <a:gd name="T86" fmla="*/ 132 w 151"/>
                <a:gd name="T87" fmla="*/ 48 h 60"/>
                <a:gd name="T88" fmla="*/ 135 w 151"/>
                <a:gd name="T89" fmla="*/ 46 h 60"/>
                <a:gd name="T90" fmla="*/ 143 w 151"/>
                <a:gd name="T91" fmla="*/ 47 h 60"/>
                <a:gd name="T92" fmla="*/ 151 w 151"/>
                <a:gd name="T93" fmla="*/ 48 h 60"/>
                <a:gd name="T94" fmla="*/ 147 w 151"/>
                <a:gd name="T95" fmla="*/ 42 h 60"/>
                <a:gd name="T96" fmla="*/ 13 w 151"/>
                <a:gd name="T97" fmla="*/ 11 h 60"/>
                <a:gd name="T98" fmla="*/ 24 w 151"/>
                <a:gd name="T99" fmla="*/ 10 h 60"/>
                <a:gd name="T100" fmla="*/ 18 w 151"/>
                <a:gd name="T101" fmla="*/ 5 h 60"/>
                <a:gd name="T102" fmla="*/ 16 w 151"/>
                <a:gd name="T103" fmla="*/ 1 h 60"/>
                <a:gd name="T104" fmla="*/ 13 w 151"/>
                <a:gd name="T105" fmla="*/ 2 h 60"/>
                <a:gd name="T106" fmla="*/ 5 w 151"/>
                <a:gd name="T107" fmla="*/ 2 h 60"/>
                <a:gd name="T108" fmla="*/ 5 w 151"/>
                <a:gd name="T109" fmla="*/ 7 h 60"/>
                <a:gd name="T110" fmla="*/ 3 w 151"/>
                <a:gd name="T111" fmla="*/ 11 h 60"/>
                <a:gd name="T112" fmla="*/ 1 w 151"/>
                <a:gd name="T113" fmla="*/ 14 h 60"/>
                <a:gd name="T114" fmla="*/ 6 w 151"/>
                <a:gd name="T115" fmla="*/ 16 h 60"/>
                <a:gd name="T116" fmla="*/ 13 w 151"/>
                <a:gd name="T117"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60">
                  <a:moveTo>
                    <a:pt x="147" y="42"/>
                  </a:moveTo>
                  <a:cubicBezTo>
                    <a:pt x="146" y="42"/>
                    <a:pt x="148" y="35"/>
                    <a:pt x="147" y="33"/>
                  </a:cubicBezTo>
                  <a:cubicBezTo>
                    <a:pt x="147" y="32"/>
                    <a:pt x="145" y="27"/>
                    <a:pt x="147" y="27"/>
                  </a:cubicBezTo>
                  <a:cubicBezTo>
                    <a:pt x="149" y="27"/>
                    <a:pt x="147" y="23"/>
                    <a:pt x="149" y="23"/>
                  </a:cubicBezTo>
                  <a:cubicBezTo>
                    <a:pt x="149" y="21"/>
                    <a:pt x="148" y="20"/>
                    <a:pt x="148" y="20"/>
                  </a:cubicBezTo>
                  <a:cubicBezTo>
                    <a:pt x="146" y="19"/>
                    <a:pt x="143" y="21"/>
                    <a:pt x="141" y="17"/>
                  </a:cubicBezTo>
                  <a:cubicBezTo>
                    <a:pt x="140" y="14"/>
                    <a:pt x="141" y="13"/>
                    <a:pt x="139" y="10"/>
                  </a:cubicBezTo>
                  <a:cubicBezTo>
                    <a:pt x="137" y="7"/>
                    <a:pt x="136" y="4"/>
                    <a:pt x="134" y="6"/>
                  </a:cubicBezTo>
                  <a:cubicBezTo>
                    <a:pt x="132" y="6"/>
                    <a:pt x="129" y="6"/>
                    <a:pt x="125" y="6"/>
                  </a:cubicBezTo>
                  <a:cubicBezTo>
                    <a:pt x="121" y="9"/>
                    <a:pt x="113" y="12"/>
                    <a:pt x="110" y="11"/>
                  </a:cubicBezTo>
                  <a:cubicBezTo>
                    <a:pt x="107" y="10"/>
                    <a:pt x="101" y="11"/>
                    <a:pt x="96" y="11"/>
                  </a:cubicBezTo>
                  <a:cubicBezTo>
                    <a:pt x="92" y="11"/>
                    <a:pt x="90" y="8"/>
                    <a:pt x="87" y="8"/>
                  </a:cubicBezTo>
                  <a:cubicBezTo>
                    <a:pt x="83" y="8"/>
                    <a:pt x="83" y="5"/>
                    <a:pt x="80" y="5"/>
                  </a:cubicBezTo>
                  <a:cubicBezTo>
                    <a:pt x="76" y="5"/>
                    <a:pt x="79" y="3"/>
                    <a:pt x="68" y="2"/>
                  </a:cubicBezTo>
                  <a:cubicBezTo>
                    <a:pt x="56" y="0"/>
                    <a:pt x="47" y="6"/>
                    <a:pt x="43" y="9"/>
                  </a:cubicBezTo>
                  <a:cubicBezTo>
                    <a:pt x="40" y="12"/>
                    <a:pt x="27" y="9"/>
                    <a:pt x="26" y="10"/>
                  </a:cubicBezTo>
                  <a:cubicBezTo>
                    <a:pt x="24" y="11"/>
                    <a:pt x="26" y="15"/>
                    <a:pt x="22" y="16"/>
                  </a:cubicBezTo>
                  <a:cubicBezTo>
                    <a:pt x="17" y="18"/>
                    <a:pt x="8" y="16"/>
                    <a:pt x="5" y="18"/>
                  </a:cubicBezTo>
                  <a:cubicBezTo>
                    <a:pt x="1" y="19"/>
                    <a:pt x="0" y="24"/>
                    <a:pt x="3" y="24"/>
                  </a:cubicBezTo>
                  <a:cubicBezTo>
                    <a:pt x="6" y="23"/>
                    <a:pt x="7" y="25"/>
                    <a:pt x="6" y="26"/>
                  </a:cubicBezTo>
                  <a:cubicBezTo>
                    <a:pt x="5" y="27"/>
                    <a:pt x="9" y="31"/>
                    <a:pt x="7" y="32"/>
                  </a:cubicBezTo>
                  <a:cubicBezTo>
                    <a:pt x="5" y="33"/>
                    <a:pt x="5" y="36"/>
                    <a:pt x="7" y="38"/>
                  </a:cubicBezTo>
                  <a:cubicBezTo>
                    <a:pt x="9" y="39"/>
                    <a:pt x="10" y="42"/>
                    <a:pt x="7" y="42"/>
                  </a:cubicBezTo>
                  <a:cubicBezTo>
                    <a:pt x="5" y="42"/>
                    <a:pt x="11" y="45"/>
                    <a:pt x="11" y="46"/>
                  </a:cubicBezTo>
                  <a:cubicBezTo>
                    <a:pt x="11" y="47"/>
                    <a:pt x="17" y="48"/>
                    <a:pt x="17" y="49"/>
                  </a:cubicBezTo>
                  <a:cubicBezTo>
                    <a:pt x="17" y="51"/>
                    <a:pt x="18" y="51"/>
                    <a:pt x="21" y="50"/>
                  </a:cubicBezTo>
                  <a:cubicBezTo>
                    <a:pt x="23" y="50"/>
                    <a:pt x="24" y="53"/>
                    <a:pt x="26" y="56"/>
                  </a:cubicBezTo>
                  <a:cubicBezTo>
                    <a:pt x="27" y="58"/>
                    <a:pt x="36" y="56"/>
                    <a:pt x="36" y="54"/>
                  </a:cubicBezTo>
                  <a:cubicBezTo>
                    <a:pt x="36" y="51"/>
                    <a:pt x="39" y="50"/>
                    <a:pt x="42" y="51"/>
                  </a:cubicBezTo>
                  <a:cubicBezTo>
                    <a:pt x="46" y="51"/>
                    <a:pt x="51" y="56"/>
                    <a:pt x="53" y="57"/>
                  </a:cubicBezTo>
                  <a:cubicBezTo>
                    <a:pt x="55" y="58"/>
                    <a:pt x="59" y="56"/>
                    <a:pt x="62" y="56"/>
                  </a:cubicBezTo>
                  <a:cubicBezTo>
                    <a:pt x="64" y="56"/>
                    <a:pt x="68" y="52"/>
                    <a:pt x="69" y="51"/>
                  </a:cubicBezTo>
                  <a:cubicBezTo>
                    <a:pt x="71" y="50"/>
                    <a:pt x="73" y="54"/>
                    <a:pt x="75" y="53"/>
                  </a:cubicBezTo>
                  <a:cubicBezTo>
                    <a:pt x="78" y="51"/>
                    <a:pt x="80" y="50"/>
                    <a:pt x="82" y="51"/>
                  </a:cubicBezTo>
                  <a:cubicBezTo>
                    <a:pt x="83" y="52"/>
                    <a:pt x="78" y="55"/>
                    <a:pt x="79" y="57"/>
                  </a:cubicBezTo>
                  <a:cubicBezTo>
                    <a:pt x="80" y="58"/>
                    <a:pt x="80" y="59"/>
                    <a:pt x="80" y="60"/>
                  </a:cubicBezTo>
                  <a:cubicBezTo>
                    <a:pt x="85" y="59"/>
                    <a:pt x="84" y="56"/>
                    <a:pt x="84" y="54"/>
                  </a:cubicBezTo>
                  <a:cubicBezTo>
                    <a:pt x="85" y="53"/>
                    <a:pt x="86" y="51"/>
                    <a:pt x="88" y="53"/>
                  </a:cubicBezTo>
                  <a:cubicBezTo>
                    <a:pt x="89" y="54"/>
                    <a:pt x="91" y="54"/>
                    <a:pt x="95" y="53"/>
                  </a:cubicBezTo>
                  <a:cubicBezTo>
                    <a:pt x="98" y="51"/>
                    <a:pt x="99" y="50"/>
                    <a:pt x="100" y="52"/>
                  </a:cubicBezTo>
                  <a:cubicBezTo>
                    <a:pt x="101" y="53"/>
                    <a:pt x="104" y="52"/>
                    <a:pt x="109" y="52"/>
                  </a:cubicBezTo>
                  <a:cubicBezTo>
                    <a:pt x="114" y="52"/>
                    <a:pt x="115" y="48"/>
                    <a:pt x="120" y="49"/>
                  </a:cubicBezTo>
                  <a:cubicBezTo>
                    <a:pt x="125" y="49"/>
                    <a:pt x="129" y="47"/>
                    <a:pt x="129" y="47"/>
                  </a:cubicBezTo>
                  <a:cubicBezTo>
                    <a:pt x="132" y="48"/>
                    <a:pt x="132" y="48"/>
                    <a:pt x="132" y="48"/>
                  </a:cubicBezTo>
                  <a:cubicBezTo>
                    <a:pt x="133" y="47"/>
                    <a:pt x="133" y="46"/>
                    <a:pt x="135" y="46"/>
                  </a:cubicBezTo>
                  <a:cubicBezTo>
                    <a:pt x="139" y="45"/>
                    <a:pt x="141" y="48"/>
                    <a:pt x="143" y="47"/>
                  </a:cubicBezTo>
                  <a:cubicBezTo>
                    <a:pt x="144" y="46"/>
                    <a:pt x="151" y="53"/>
                    <a:pt x="151" y="48"/>
                  </a:cubicBezTo>
                  <a:cubicBezTo>
                    <a:pt x="151" y="47"/>
                    <a:pt x="149" y="42"/>
                    <a:pt x="147" y="42"/>
                  </a:cubicBezTo>
                  <a:close/>
                  <a:moveTo>
                    <a:pt x="13" y="11"/>
                  </a:moveTo>
                  <a:cubicBezTo>
                    <a:pt x="16" y="10"/>
                    <a:pt x="23" y="12"/>
                    <a:pt x="24" y="10"/>
                  </a:cubicBezTo>
                  <a:cubicBezTo>
                    <a:pt x="26" y="9"/>
                    <a:pt x="20" y="7"/>
                    <a:pt x="18" y="5"/>
                  </a:cubicBezTo>
                  <a:cubicBezTo>
                    <a:pt x="17" y="4"/>
                    <a:pt x="16" y="3"/>
                    <a:pt x="16" y="1"/>
                  </a:cubicBezTo>
                  <a:cubicBezTo>
                    <a:pt x="15" y="2"/>
                    <a:pt x="14" y="2"/>
                    <a:pt x="13" y="2"/>
                  </a:cubicBezTo>
                  <a:cubicBezTo>
                    <a:pt x="11" y="1"/>
                    <a:pt x="6" y="1"/>
                    <a:pt x="5" y="2"/>
                  </a:cubicBezTo>
                  <a:cubicBezTo>
                    <a:pt x="4" y="2"/>
                    <a:pt x="5" y="5"/>
                    <a:pt x="5" y="7"/>
                  </a:cubicBezTo>
                  <a:cubicBezTo>
                    <a:pt x="5" y="9"/>
                    <a:pt x="3" y="10"/>
                    <a:pt x="3" y="11"/>
                  </a:cubicBezTo>
                  <a:cubicBezTo>
                    <a:pt x="3" y="12"/>
                    <a:pt x="2" y="13"/>
                    <a:pt x="1" y="14"/>
                  </a:cubicBezTo>
                  <a:cubicBezTo>
                    <a:pt x="3" y="15"/>
                    <a:pt x="4" y="16"/>
                    <a:pt x="6" y="16"/>
                  </a:cubicBezTo>
                  <a:cubicBezTo>
                    <a:pt x="9" y="16"/>
                    <a:pt x="10" y="12"/>
                    <a:pt x="13" y="1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9" name="Freeform 98">
              <a:extLst>
                <a:ext uri="{FF2B5EF4-FFF2-40B4-BE49-F238E27FC236}">
                  <a16:creationId xmlns:a16="http://schemas.microsoft.com/office/drawing/2014/main" id="{A5D13BD8-8549-B249-9571-EFA26C40EBE6}"/>
                </a:ext>
              </a:extLst>
            </p:cNvPr>
            <p:cNvSpPr>
              <a:spLocks/>
            </p:cNvSpPr>
            <p:nvPr/>
          </p:nvSpPr>
          <p:spPr bwMode="auto">
            <a:xfrm>
              <a:off x="11974821" y="4645285"/>
              <a:ext cx="98443" cy="93641"/>
            </a:xfrm>
            <a:custGeom>
              <a:avLst/>
              <a:gdLst>
                <a:gd name="T0" fmla="*/ 9 w 19"/>
                <a:gd name="T1" fmla="*/ 0 h 18"/>
                <a:gd name="T2" fmla="*/ 0 w 19"/>
                <a:gd name="T3" fmla="*/ 5 h 18"/>
                <a:gd name="T4" fmla="*/ 1 w 19"/>
                <a:gd name="T5" fmla="*/ 7 h 18"/>
                <a:gd name="T6" fmla="*/ 6 w 19"/>
                <a:gd name="T7" fmla="*/ 13 h 18"/>
                <a:gd name="T8" fmla="*/ 7 w 19"/>
                <a:gd name="T9" fmla="*/ 18 h 18"/>
                <a:gd name="T10" fmla="*/ 10 w 19"/>
                <a:gd name="T11" fmla="*/ 17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6" y="0"/>
                    <a:pt x="1" y="3"/>
                    <a:pt x="0" y="5"/>
                  </a:cubicBezTo>
                  <a:cubicBezTo>
                    <a:pt x="1" y="6"/>
                    <a:pt x="1" y="7"/>
                    <a:pt x="1" y="7"/>
                  </a:cubicBezTo>
                  <a:cubicBezTo>
                    <a:pt x="2" y="10"/>
                    <a:pt x="4" y="12"/>
                    <a:pt x="6" y="13"/>
                  </a:cubicBezTo>
                  <a:cubicBezTo>
                    <a:pt x="8" y="14"/>
                    <a:pt x="7" y="16"/>
                    <a:pt x="7" y="18"/>
                  </a:cubicBezTo>
                  <a:cubicBezTo>
                    <a:pt x="8" y="17"/>
                    <a:pt x="10" y="17"/>
                    <a:pt x="10" y="17"/>
                  </a:cubicBezTo>
                  <a:cubicBezTo>
                    <a:pt x="13" y="17"/>
                    <a:pt x="18" y="10"/>
                    <a:pt x="19" y="8"/>
                  </a:cubicBezTo>
                  <a:cubicBezTo>
                    <a:pt x="19" y="6"/>
                    <a:pt x="12" y="0"/>
                    <a:pt x="9"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0" name="Freeform 99">
              <a:extLst>
                <a:ext uri="{FF2B5EF4-FFF2-40B4-BE49-F238E27FC236}">
                  <a16:creationId xmlns:a16="http://schemas.microsoft.com/office/drawing/2014/main" id="{E9939834-C5F0-A84A-A452-486C743860EA}"/>
                </a:ext>
              </a:extLst>
            </p:cNvPr>
            <p:cNvSpPr>
              <a:spLocks/>
            </p:cNvSpPr>
            <p:nvPr/>
          </p:nvSpPr>
          <p:spPr bwMode="auto">
            <a:xfrm>
              <a:off x="13878841" y="4292332"/>
              <a:ext cx="295328" cy="273718"/>
            </a:xfrm>
            <a:custGeom>
              <a:avLst/>
              <a:gdLst>
                <a:gd name="T0" fmla="*/ 53 w 56"/>
                <a:gd name="T1" fmla="*/ 2 h 52"/>
                <a:gd name="T2" fmla="*/ 47 w 56"/>
                <a:gd name="T3" fmla="*/ 0 h 52"/>
                <a:gd name="T4" fmla="*/ 42 w 56"/>
                <a:gd name="T5" fmla="*/ 6 h 52"/>
                <a:gd name="T6" fmla="*/ 36 w 56"/>
                <a:gd name="T7" fmla="*/ 10 h 52"/>
                <a:gd name="T8" fmla="*/ 33 w 56"/>
                <a:gd name="T9" fmla="*/ 13 h 52"/>
                <a:gd name="T10" fmla="*/ 28 w 56"/>
                <a:gd name="T11" fmla="*/ 15 h 52"/>
                <a:gd name="T12" fmla="*/ 23 w 56"/>
                <a:gd name="T13" fmla="*/ 13 h 52"/>
                <a:gd name="T14" fmla="*/ 18 w 56"/>
                <a:gd name="T15" fmla="*/ 18 h 52"/>
                <a:gd name="T16" fmla="*/ 3 w 56"/>
                <a:gd name="T17" fmla="*/ 27 h 52"/>
                <a:gd name="T18" fmla="*/ 0 w 56"/>
                <a:gd name="T19" fmla="*/ 30 h 52"/>
                <a:gd name="T20" fmla="*/ 9 w 56"/>
                <a:gd name="T21" fmla="*/ 35 h 52"/>
                <a:gd name="T22" fmla="*/ 5 w 56"/>
                <a:gd name="T23" fmla="*/ 44 h 52"/>
                <a:gd name="T24" fmla="*/ 6 w 56"/>
                <a:gd name="T25" fmla="*/ 48 h 52"/>
                <a:gd name="T26" fmla="*/ 10 w 56"/>
                <a:gd name="T27" fmla="*/ 50 h 52"/>
                <a:gd name="T28" fmla="*/ 16 w 56"/>
                <a:gd name="T29" fmla="*/ 49 h 52"/>
                <a:gd name="T30" fmla="*/ 18 w 56"/>
                <a:gd name="T31" fmla="*/ 50 h 52"/>
                <a:gd name="T32" fmla="*/ 23 w 56"/>
                <a:gd name="T33" fmla="*/ 47 h 52"/>
                <a:gd name="T34" fmla="*/ 30 w 56"/>
                <a:gd name="T35" fmla="*/ 45 h 52"/>
                <a:gd name="T36" fmla="*/ 35 w 56"/>
                <a:gd name="T37" fmla="*/ 44 h 52"/>
                <a:gd name="T38" fmla="*/ 27 w 56"/>
                <a:gd name="T39" fmla="*/ 37 h 52"/>
                <a:gd name="T40" fmla="*/ 30 w 56"/>
                <a:gd name="T41" fmla="*/ 30 h 52"/>
                <a:gd name="T42" fmla="*/ 44 w 56"/>
                <a:gd name="T43" fmla="*/ 21 h 52"/>
                <a:gd name="T44" fmla="*/ 47 w 56"/>
                <a:gd name="T45" fmla="*/ 11 h 52"/>
                <a:gd name="T46" fmla="*/ 56 w 56"/>
                <a:gd name="T47" fmla="*/ 3 h 52"/>
                <a:gd name="T48" fmla="*/ 53 w 56"/>
                <a:gd name="T4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2">
                  <a:moveTo>
                    <a:pt x="53" y="2"/>
                  </a:moveTo>
                  <a:cubicBezTo>
                    <a:pt x="50" y="3"/>
                    <a:pt x="49" y="0"/>
                    <a:pt x="47" y="0"/>
                  </a:cubicBezTo>
                  <a:cubicBezTo>
                    <a:pt x="44" y="0"/>
                    <a:pt x="45" y="6"/>
                    <a:pt x="42" y="6"/>
                  </a:cubicBezTo>
                  <a:cubicBezTo>
                    <a:pt x="39" y="6"/>
                    <a:pt x="40" y="10"/>
                    <a:pt x="36" y="10"/>
                  </a:cubicBezTo>
                  <a:cubicBezTo>
                    <a:pt x="33" y="11"/>
                    <a:pt x="32" y="11"/>
                    <a:pt x="33" y="13"/>
                  </a:cubicBezTo>
                  <a:cubicBezTo>
                    <a:pt x="35" y="16"/>
                    <a:pt x="31" y="15"/>
                    <a:pt x="28" y="15"/>
                  </a:cubicBezTo>
                  <a:cubicBezTo>
                    <a:pt x="25" y="15"/>
                    <a:pt x="25" y="13"/>
                    <a:pt x="23" y="13"/>
                  </a:cubicBezTo>
                  <a:cubicBezTo>
                    <a:pt x="21" y="13"/>
                    <a:pt x="19" y="16"/>
                    <a:pt x="18" y="18"/>
                  </a:cubicBezTo>
                  <a:cubicBezTo>
                    <a:pt x="16" y="21"/>
                    <a:pt x="6" y="25"/>
                    <a:pt x="3" y="27"/>
                  </a:cubicBezTo>
                  <a:cubicBezTo>
                    <a:pt x="2" y="27"/>
                    <a:pt x="1" y="29"/>
                    <a:pt x="0" y="30"/>
                  </a:cubicBezTo>
                  <a:cubicBezTo>
                    <a:pt x="4" y="31"/>
                    <a:pt x="8" y="33"/>
                    <a:pt x="9" y="35"/>
                  </a:cubicBezTo>
                  <a:cubicBezTo>
                    <a:pt x="12" y="38"/>
                    <a:pt x="7" y="41"/>
                    <a:pt x="5" y="44"/>
                  </a:cubicBezTo>
                  <a:cubicBezTo>
                    <a:pt x="3" y="46"/>
                    <a:pt x="6" y="46"/>
                    <a:pt x="6" y="48"/>
                  </a:cubicBezTo>
                  <a:cubicBezTo>
                    <a:pt x="6" y="51"/>
                    <a:pt x="9" y="52"/>
                    <a:pt x="10" y="50"/>
                  </a:cubicBezTo>
                  <a:cubicBezTo>
                    <a:pt x="11" y="49"/>
                    <a:pt x="13" y="49"/>
                    <a:pt x="16" y="49"/>
                  </a:cubicBezTo>
                  <a:cubicBezTo>
                    <a:pt x="17" y="49"/>
                    <a:pt x="18" y="50"/>
                    <a:pt x="18" y="50"/>
                  </a:cubicBezTo>
                  <a:cubicBezTo>
                    <a:pt x="20" y="49"/>
                    <a:pt x="22" y="47"/>
                    <a:pt x="23" y="47"/>
                  </a:cubicBezTo>
                  <a:cubicBezTo>
                    <a:pt x="24" y="45"/>
                    <a:pt x="27" y="45"/>
                    <a:pt x="30" y="45"/>
                  </a:cubicBezTo>
                  <a:cubicBezTo>
                    <a:pt x="32" y="45"/>
                    <a:pt x="33" y="45"/>
                    <a:pt x="35" y="44"/>
                  </a:cubicBezTo>
                  <a:cubicBezTo>
                    <a:pt x="32" y="40"/>
                    <a:pt x="29" y="38"/>
                    <a:pt x="27" y="37"/>
                  </a:cubicBezTo>
                  <a:cubicBezTo>
                    <a:pt x="25" y="35"/>
                    <a:pt x="26" y="31"/>
                    <a:pt x="30" y="30"/>
                  </a:cubicBezTo>
                  <a:cubicBezTo>
                    <a:pt x="33" y="29"/>
                    <a:pt x="41" y="23"/>
                    <a:pt x="44" y="21"/>
                  </a:cubicBezTo>
                  <a:cubicBezTo>
                    <a:pt x="46" y="20"/>
                    <a:pt x="45" y="15"/>
                    <a:pt x="47" y="11"/>
                  </a:cubicBezTo>
                  <a:cubicBezTo>
                    <a:pt x="48" y="9"/>
                    <a:pt x="52" y="6"/>
                    <a:pt x="56" y="3"/>
                  </a:cubicBezTo>
                  <a:cubicBezTo>
                    <a:pt x="55" y="2"/>
                    <a:pt x="54" y="2"/>
                    <a:pt x="53"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1" name="Freeform 100">
              <a:extLst>
                <a:ext uri="{FF2B5EF4-FFF2-40B4-BE49-F238E27FC236}">
                  <a16:creationId xmlns:a16="http://schemas.microsoft.com/office/drawing/2014/main" id="{D394E098-1429-D24A-A83E-D8F59E065815}"/>
                </a:ext>
              </a:extLst>
            </p:cNvPr>
            <p:cNvSpPr>
              <a:spLocks/>
            </p:cNvSpPr>
            <p:nvPr/>
          </p:nvSpPr>
          <p:spPr bwMode="auto">
            <a:xfrm>
              <a:off x="12063659" y="4906998"/>
              <a:ext cx="324141" cy="189683"/>
            </a:xfrm>
            <a:custGeom>
              <a:avLst/>
              <a:gdLst>
                <a:gd name="T0" fmla="*/ 61 w 62"/>
                <a:gd name="T1" fmla="*/ 23 h 36"/>
                <a:gd name="T2" fmla="*/ 59 w 62"/>
                <a:gd name="T3" fmla="*/ 23 h 36"/>
                <a:gd name="T4" fmla="*/ 48 w 62"/>
                <a:gd name="T5" fmla="*/ 21 h 36"/>
                <a:gd name="T6" fmla="*/ 33 w 62"/>
                <a:gd name="T7" fmla="*/ 15 h 36"/>
                <a:gd name="T8" fmla="*/ 16 w 62"/>
                <a:gd name="T9" fmla="*/ 3 h 36"/>
                <a:gd name="T10" fmla="*/ 10 w 62"/>
                <a:gd name="T11" fmla="*/ 1 h 36"/>
                <a:gd name="T12" fmla="*/ 5 w 62"/>
                <a:gd name="T13" fmla="*/ 3 h 36"/>
                <a:gd name="T14" fmla="*/ 1 w 62"/>
                <a:gd name="T15" fmla="*/ 8 h 36"/>
                <a:gd name="T16" fmla="*/ 0 w 62"/>
                <a:gd name="T17" fmla="*/ 14 h 36"/>
                <a:gd name="T18" fmla="*/ 4 w 62"/>
                <a:gd name="T19" fmla="*/ 17 h 36"/>
                <a:gd name="T20" fmla="*/ 11 w 62"/>
                <a:gd name="T21" fmla="*/ 20 h 36"/>
                <a:gd name="T22" fmla="*/ 17 w 62"/>
                <a:gd name="T23" fmla="*/ 23 h 36"/>
                <a:gd name="T24" fmla="*/ 23 w 62"/>
                <a:gd name="T25" fmla="*/ 27 h 36"/>
                <a:gd name="T26" fmla="*/ 31 w 62"/>
                <a:gd name="T27" fmla="*/ 26 h 36"/>
                <a:gd name="T28" fmla="*/ 35 w 62"/>
                <a:gd name="T29" fmla="*/ 30 h 36"/>
                <a:gd name="T30" fmla="*/ 46 w 62"/>
                <a:gd name="T31" fmla="*/ 34 h 36"/>
                <a:gd name="T32" fmla="*/ 60 w 62"/>
                <a:gd name="T33" fmla="*/ 33 h 36"/>
                <a:gd name="T34" fmla="*/ 60 w 62"/>
                <a:gd name="T35" fmla="*/ 25 h 36"/>
                <a:gd name="T36" fmla="*/ 61 w 62"/>
                <a:gd name="T3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6">
                  <a:moveTo>
                    <a:pt x="61" y="23"/>
                  </a:moveTo>
                  <a:cubicBezTo>
                    <a:pt x="60" y="23"/>
                    <a:pt x="59" y="23"/>
                    <a:pt x="59" y="23"/>
                  </a:cubicBezTo>
                  <a:cubicBezTo>
                    <a:pt x="54" y="23"/>
                    <a:pt x="51" y="21"/>
                    <a:pt x="48" y="21"/>
                  </a:cubicBezTo>
                  <a:cubicBezTo>
                    <a:pt x="45" y="21"/>
                    <a:pt x="36" y="18"/>
                    <a:pt x="33" y="15"/>
                  </a:cubicBezTo>
                  <a:cubicBezTo>
                    <a:pt x="29" y="12"/>
                    <a:pt x="19" y="5"/>
                    <a:pt x="16" y="3"/>
                  </a:cubicBezTo>
                  <a:cubicBezTo>
                    <a:pt x="14" y="0"/>
                    <a:pt x="10" y="0"/>
                    <a:pt x="10" y="1"/>
                  </a:cubicBezTo>
                  <a:cubicBezTo>
                    <a:pt x="10" y="3"/>
                    <a:pt x="8" y="3"/>
                    <a:pt x="5" y="3"/>
                  </a:cubicBezTo>
                  <a:cubicBezTo>
                    <a:pt x="4" y="4"/>
                    <a:pt x="1" y="6"/>
                    <a:pt x="1" y="8"/>
                  </a:cubicBezTo>
                  <a:cubicBezTo>
                    <a:pt x="1" y="9"/>
                    <a:pt x="0" y="12"/>
                    <a:pt x="0" y="14"/>
                  </a:cubicBezTo>
                  <a:cubicBezTo>
                    <a:pt x="0" y="15"/>
                    <a:pt x="3" y="15"/>
                    <a:pt x="4" y="17"/>
                  </a:cubicBezTo>
                  <a:cubicBezTo>
                    <a:pt x="5" y="18"/>
                    <a:pt x="10" y="19"/>
                    <a:pt x="11" y="20"/>
                  </a:cubicBezTo>
                  <a:cubicBezTo>
                    <a:pt x="11" y="21"/>
                    <a:pt x="14" y="23"/>
                    <a:pt x="17" y="23"/>
                  </a:cubicBezTo>
                  <a:cubicBezTo>
                    <a:pt x="19" y="23"/>
                    <a:pt x="22" y="26"/>
                    <a:pt x="23" y="27"/>
                  </a:cubicBezTo>
                  <a:cubicBezTo>
                    <a:pt x="24" y="28"/>
                    <a:pt x="29" y="26"/>
                    <a:pt x="31" y="26"/>
                  </a:cubicBezTo>
                  <a:cubicBezTo>
                    <a:pt x="32" y="26"/>
                    <a:pt x="35" y="29"/>
                    <a:pt x="35" y="30"/>
                  </a:cubicBezTo>
                  <a:cubicBezTo>
                    <a:pt x="36" y="32"/>
                    <a:pt x="44" y="33"/>
                    <a:pt x="46" y="34"/>
                  </a:cubicBezTo>
                  <a:cubicBezTo>
                    <a:pt x="48" y="36"/>
                    <a:pt x="58" y="35"/>
                    <a:pt x="60" y="33"/>
                  </a:cubicBezTo>
                  <a:cubicBezTo>
                    <a:pt x="62" y="31"/>
                    <a:pt x="60" y="28"/>
                    <a:pt x="60" y="25"/>
                  </a:cubicBezTo>
                  <a:cubicBezTo>
                    <a:pt x="60" y="24"/>
                    <a:pt x="60" y="23"/>
                    <a:pt x="61" y="2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2" name="Freeform 101">
              <a:extLst>
                <a:ext uri="{FF2B5EF4-FFF2-40B4-BE49-F238E27FC236}">
                  <a16:creationId xmlns:a16="http://schemas.microsoft.com/office/drawing/2014/main" id="{9D75F42A-4A44-5B45-B406-DE456A5BDA31}"/>
                </a:ext>
              </a:extLst>
            </p:cNvPr>
            <p:cNvSpPr>
              <a:spLocks/>
            </p:cNvSpPr>
            <p:nvPr/>
          </p:nvSpPr>
          <p:spPr bwMode="auto">
            <a:xfrm>
              <a:off x="12536663" y="4991035"/>
              <a:ext cx="355353" cy="799546"/>
            </a:xfrm>
            <a:custGeom>
              <a:avLst/>
              <a:gdLst>
                <a:gd name="T0" fmla="*/ 55 w 68"/>
                <a:gd name="T1" fmla="*/ 139 h 152"/>
                <a:gd name="T2" fmla="*/ 53 w 68"/>
                <a:gd name="T3" fmla="*/ 133 h 152"/>
                <a:gd name="T4" fmla="*/ 49 w 68"/>
                <a:gd name="T5" fmla="*/ 123 h 152"/>
                <a:gd name="T6" fmla="*/ 47 w 68"/>
                <a:gd name="T7" fmla="*/ 114 h 152"/>
                <a:gd name="T8" fmla="*/ 48 w 68"/>
                <a:gd name="T9" fmla="*/ 108 h 152"/>
                <a:gd name="T10" fmla="*/ 48 w 68"/>
                <a:gd name="T11" fmla="*/ 105 h 152"/>
                <a:gd name="T12" fmla="*/ 47 w 68"/>
                <a:gd name="T13" fmla="*/ 99 h 152"/>
                <a:gd name="T14" fmla="*/ 41 w 68"/>
                <a:gd name="T15" fmla="*/ 92 h 152"/>
                <a:gd name="T16" fmla="*/ 42 w 68"/>
                <a:gd name="T17" fmla="*/ 79 h 152"/>
                <a:gd name="T18" fmla="*/ 47 w 68"/>
                <a:gd name="T19" fmla="*/ 77 h 152"/>
                <a:gd name="T20" fmla="*/ 53 w 68"/>
                <a:gd name="T21" fmla="*/ 75 h 152"/>
                <a:gd name="T22" fmla="*/ 60 w 68"/>
                <a:gd name="T23" fmla="*/ 71 h 152"/>
                <a:gd name="T24" fmla="*/ 64 w 68"/>
                <a:gd name="T25" fmla="*/ 67 h 152"/>
                <a:gd name="T26" fmla="*/ 68 w 68"/>
                <a:gd name="T27" fmla="*/ 60 h 152"/>
                <a:gd name="T28" fmla="*/ 68 w 68"/>
                <a:gd name="T29" fmla="*/ 60 h 152"/>
                <a:gd name="T30" fmla="*/ 65 w 68"/>
                <a:gd name="T31" fmla="*/ 61 h 152"/>
                <a:gd name="T32" fmla="*/ 60 w 68"/>
                <a:gd name="T33" fmla="*/ 59 h 152"/>
                <a:gd name="T34" fmla="*/ 55 w 68"/>
                <a:gd name="T35" fmla="*/ 56 h 152"/>
                <a:gd name="T36" fmla="*/ 55 w 68"/>
                <a:gd name="T37" fmla="*/ 51 h 152"/>
                <a:gd name="T38" fmla="*/ 52 w 68"/>
                <a:gd name="T39" fmla="*/ 47 h 152"/>
                <a:gd name="T40" fmla="*/ 50 w 68"/>
                <a:gd name="T41" fmla="*/ 41 h 152"/>
                <a:gd name="T42" fmla="*/ 42 w 68"/>
                <a:gd name="T43" fmla="*/ 39 h 152"/>
                <a:gd name="T44" fmla="*/ 41 w 68"/>
                <a:gd name="T45" fmla="*/ 36 h 152"/>
                <a:gd name="T46" fmla="*/ 48 w 68"/>
                <a:gd name="T47" fmla="*/ 24 h 152"/>
                <a:gd name="T48" fmla="*/ 50 w 68"/>
                <a:gd name="T49" fmla="*/ 13 h 152"/>
                <a:gd name="T50" fmla="*/ 46 w 68"/>
                <a:gd name="T51" fmla="*/ 9 h 152"/>
                <a:gd name="T52" fmla="*/ 45 w 68"/>
                <a:gd name="T53" fmla="*/ 4 h 152"/>
                <a:gd name="T54" fmla="*/ 39 w 68"/>
                <a:gd name="T55" fmla="*/ 2 h 152"/>
                <a:gd name="T56" fmla="*/ 38 w 68"/>
                <a:gd name="T57" fmla="*/ 3 h 152"/>
                <a:gd name="T58" fmla="*/ 38 w 68"/>
                <a:gd name="T59" fmla="*/ 3 h 152"/>
                <a:gd name="T60" fmla="*/ 36 w 68"/>
                <a:gd name="T61" fmla="*/ 6 h 152"/>
                <a:gd name="T62" fmla="*/ 37 w 68"/>
                <a:gd name="T63" fmla="*/ 12 h 152"/>
                <a:gd name="T64" fmla="*/ 33 w 68"/>
                <a:gd name="T65" fmla="*/ 12 h 152"/>
                <a:gd name="T66" fmla="*/ 27 w 68"/>
                <a:gd name="T67" fmla="*/ 15 h 152"/>
                <a:gd name="T68" fmla="*/ 21 w 68"/>
                <a:gd name="T69" fmla="*/ 21 h 152"/>
                <a:gd name="T70" fmla="*/ 19 w 68"/>
                <a:gd name="T71" fmla="*/ 31 h 152"/>
                <a:gd name="T72" fmla="*/ 16 w 68"/>
                <a:gd name="T73" fmla="*/ 41 h 152"/>
                <a:gd name="T74" fmla="*/ 10 w 68"/>
                <a:gd name="T75" fmla="*/ 40 h 152"/>
                <a:gd name="T76" fmla="*/ 8 w 68"/>
                <a:gd name="T77" fmla="*/ 48 h 152"/>
                <a:gd name="T78" fmla="*/ 6 w 68"/>
                <a:gd name="T79" fmla="*/ 57 h 152"/>
                <a:gd name="T80" fmla="*/ 2 w 68"/>
                <a:gd name="T81" fmla="*/ 63 h 152"/>
                <a:gd name="T82" fmla="*/ 0 w 68"/>
                <a:gd name="T83" fmla="*/ 65 h 152"/>
                <a:gd name="T84" fmla="*/ 7 w 68"/>
                <a:gd name="T85" fmla="*/ 73 h 152"/>
                <a:gd name="T86" fmla="*/ 16 w 68"/>
                <a:gd name="T87" fmla="*/ 90 h 152"/>
                <a:gd name="T88" fmla="*/ 15 w 68"/>
                <a:gd name="T89" fmla="*/ 103 h 152"/>
                <a:gd name="T90" fmla="*/ 18 w 68"/>
                <a:gd name="T91" fmla="*/ 107 h 152"/>
                <a:gd name="T92" fmla="*/ 26 w 68"/>
                <a:gd name="T93" fmla="*/ 106 h 152"/>
                <a:gd name="T94" fmla="*/ 33 w 68"/>
                <a:gd name="T95" fmla="*/ 98 h 152"/>
                <a:gd name="T96" fmla="*/ 37 w 68"/>
                <a:gd name="T97" fmla="*/ 101 h 152"/>
                <a:gd name="T98" fmla="*/ 40 w 68"/>
                <a:gd name="T99" fmla="*/ 110 h 152"/>
                <a:gd name="T100" fmla="*/ 45 w 68"/>
                <a:gd name="T101" fmla="*/ 127 h 152"/>
                <a:gd name="T102" fmla="*/ 48 w 68"/>
                <a:gd name="T103" fmla="*/ 140 h 152"/>
                <a:gd name="T104" fmla="*/ 49 w 68"/>
                <a:gd name="T105" fmla="*/ 150 h 152"/>
                <a:gd name="T106" fmla="*/ 48 w 68"/>
                <a:gd name="T107" fmla="*/ 152 h 152"/>
                <a:gd name="T108" fmla="*/ 55 w 68"/>
                <a:gd name="T109"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152">
                  <a:moveTo>
                    <a:pt x="55" y="139"/>
                  </a:moveTo>
                  <a:cubicBezTo>
                    <a:pt x="55" y="135"/>
                    <a:pt x="53" y="135"/>
                    <a:pt x="53" y="133"/>
                  </a:cubicBezTo>
                  <a:cubicBezTo>
                    <a:pt x="53" y="130"/>
                    <a:pt x="53" y="126"/>
                    <a:pt x="49" y="123"/>
                  </a:cubicBezTo>
                  <a:cubicBezTo>
                    <a:pt x="46" y="120"/>
                    <a:pt x="45" y="116"/>
                    <a:pt x="47" y="114"/>
                  </a:cubicBezTo>
                  <a:cubicBezTo>
                    <a:pt x="48" y="113"/>
                    <a:pt x="47" y="108"/>
                    <a:pt x="48" y="108"/>
                  </a:cubicBezTo>
                  <a:cubicBezTo>
                    <a:pt x="49" y="109"/>
                    <a:pt x="50" y="106"/>
                    <a:pt x="48" y="105"/>
                  </a:cubicBezTo>
                  <a:cubicBezTo>
                    <a:pt x="46" y="104"/>
                    <a:pt x="48" y="100"/>
                    <a:pt x="47" y="99"/>
                  </a:cubicBezTo>
                  <a:cubicBezTo>
                    <a:pt x="45" y="99"/>
                    <a:pt x="41" y="93"/>
                    <a:pt x="41" y="92"/>
                  </a:cubicBezTo>
                  <a:cubicBezTo>
                    <a:pt x="41" y="90"/>
                    <a:pt x="42" y="81"/>
                    <a:pt x="42" y="79"/>
                  </a:cubicBezTo>
                  <a:cubicBezTo>
                    <a:pt x="42" y="77"/>
                    <a:pt x="46" y="77"/>
                    <a:pt x="47" y="77"/>
                  </a:cubicBezTo>
                  <a:cubicBezTo>
                    <a:pt x="48" y="77"/>
                    <a:pt x="51" y="77"/>
                    <a:pt x="53" y="75"/>
                  </a:cubicBezTo>
                  <a:cubicBezTo>
                    <a:pt x="54" y="73"/>
                    <a:pt x="59" y="72"/>
                    <a:pt x="60" y="71"/>
                  </a:cubicBezTo>
                  <a:cubicBezTo>
                    <a:pt x="61" y="69"/>
                    <a:pt x="64" y="69"/>
                    <a:pt x="64" y="67"/>
                  </a:cubicBezTo>
                  <a:cubicBezTo>
                    <a:pt x="64" y="65"/>
                    <a:pt x="68" y="60"/>
                    <a:pt x="68" y="60"/>
                  </a:cubicBezTo>
                  <a:cubicBezTo>
                    <a:pt x="68" y="60"/>
                    <a:pt x="68" y="60"/>
                    <a:pt x="68" y="60"/>
                  </a:cubicBezTo>
                  <a:cubicBezTo>
                    <a:pt x="68" y="60"/>
                    <a:pt x="67" y="60"/>
                    <a:pt x="65" y="61"/>
                  </a:cubicBezTo>
                  <a:cubicBezTo>
                    <a:pt x="61" y="63"/>
                    <a:pt x="59" y="61"/>
                    <a:pt x="60" y="59"/>
                  </a:cubicBezTo>
                  <a:cubicBezTo>
                    <a:pt x="60" y="56"/>
                    <a:pt x="57" y="56"/>
                    <a:pt x="55" y="56"/>
                  </a:cubicBezTo>
                  <a:cubicBezTo>
                    <a:pt x="53" y="56"/>
                    <a:pt x="55" y="53"/>
                    <a:pt x="55" y="51"/>
                  </a:cubicBezTo>
                  <a:cubicBezTo>
                    <a:pt x="56" y="49"/>
                    <a:pt x="55" y="48"/>
                    <a:pt x="52" y="47"/>
                  </a:cubicBezTo>
                  <a:cubicBezTo>
                    <a:pt x="50" y="47"/>
                    <a:pt x="49" y="42"/>
                    <a:pt x="50" y="41"/>
                  </a:cubicBezTo>
                  <a:cubicBezTo>
                    <a:pt x="51" y="39"/>
                    <a:pt x="45" y="38"/>
                    <a:pt x="42" y="39"/>
                  </a:cubicBezTo>
                  <a:cubicBezTo>
                    <a:pt x="40" y="41"/>
                    <a:pt x="42" y="37"/>
                    <a:pt x="41" y="36"/>
                  </a:cubicBezTo>
                  <a:cubicBezTo>
                    <a:pt x="40" y="34"/>
                    <a:pt x="44" y="28"/>
                    <a:pt x="48" y="24"/>
                  </a:cubicBezTo>
                  <a:cubicBezTo>
                    <a:pt x="51" y="21"/>
                    <a:pt x="50" y="16"/>
                    <a:pt x="50" y="13"/>
                  </a:cubicBezTo>
                  <a:cubicBezTo>
                    <a:pt x="50" y="9"/>
                    <a:pt x="48" y="9"/>
                    <a:pt x="46" y="9"/>
                  </a:cubicBezTo>
                  <a:cubicBezTo>
                    <a:pt x="45" y="9"/>
                    <a:pt x="45" y="6"/>
                    <a:pt x="45" y="4"/>
                  </a:cubicBezTo>
                  <a:cubicBezTo>
                    <a:pt x="45" y="2"/>
                    <a:pt x="41" y="0"/>
                    <a:pt x="39" y="2"/>
                  </a:cubicBezTo>
                  <a:cubicBezTo>
                    <a:pt x="39" y="2"/>
                    <a:pt x="38" y="2"/>
                    <a:pt x="38" y="3"/>
                  </a:cubicBezTo>
                  <a:cubicBezTo>
                    <a:pt x="38" y="3"/>
                    <a:pt x="38" y="3"/>
                    <a:pt x="38" y="3"/>
                  </a:cubicBezTo>
                  <a:cubicBezTo>
                    <a:pt x="38" y="3"/>
                    <a:pt x="37" y="6"/>
                    <a:pt x="36" y="6"/>
                  </a:cubicBezTo>
                  <a:cubicBezTo>
                    <a:pt x="35" y="7"/>
                    <a:pt x="35" y="9"/>
                    <a:pt x="37" y="12"/>
                  </a:cubicBezTo>
                  <a:cubicBezTo>
                    <a:pt x="39" y="15"/>
                    <a:pt x="34" y="13"/>
                    <a:pt x="33" y="12"/>
                  </a:cubicBezTo>
                  <a:cubicBezTo>
                    <a:pt x="33" y="10"/>
                    <a:pt x="29" y="13"/>
                    <a:pt x="27" y="15"/>
                  </a:cubicBezTo>
                  <a:cubicBezTo>
                    <a:pt x="24" y="17"/>
                    <a:pt x="21" y="18"/>
                    <a:pt x="21" y="21"/>
                  </a:cubicBezTo>
                  <a:cubicBezTo>
                    <a:pt x="21" y="25"/>
                    <a:pt x="18" y="28"/>
                    <a:pt x="19" y="31"/>
                  </a:cubicBezTo>
                  <a:cubicBezTo>
                    <a:pt x="20" y="34"/>
                    <a:pt x="16" y="39"/>
                    <a:pt x="16" y="41"/>
                  </a:cubicBezTo>
                  <a:cubicBezTo>
                    <a:pt x="16" y="42"/>
                    <a:pt x="11" y="40"/>
                    <a:pt x="10" y="40"/>
                  </a:cubicBezTo>
                  <a:cubicBezTo>
                    <a:pt x="9" y="40"/>
                    <a:pt x="9" y="46"/>
                    <a:pt x="8" y="48"/>
                  </a:cubicBezTo>
                  <a:cubicBezTo>
                    <a:pt x="7" y="50"/>
                    <a:pt x="8" y="57"/>
                    <a:pt x="6" y="57"/>
                  </a:cubicBezTo>
                  <a:cubicBezTo>
                    <a:pt x="4" y="57"/>
                    <a:pt x="2" y="63"/>
                    <a:pt x="2" y="63"/>
                  </a:cubicBezTo>
                  <a:cubicBezTo>
                    <a:pt x="2" y="63"/>
                    <a:pt x="1" y="64"/>
                    <a:pt x="0" y="65"/>
                  </a:cubicBezTo>
                  <a:cubicBezTo>
                    <a:pt x="1" y="69"/>
                    <a:pt x="4" y="72"/>
                    <a:pt x="7" y="73"/>
                  </a:cubicBezTo>
                  <a:cubicBezTo>
                    <a:pt x="12" y="75"/>
                    <a:pt x="15" y="85"/>
                    <a:pt x="16" y="90"/>
                  </a:cubicBezTo>
                  <a:cubicBezTo>
                    <a:pt x="18" y="95"/>
                    <a:pt x="17" y="100"/>
                    <a:pt x="15" y="103"/>
                  </a:cubicBezTo>
                  <a:cubicBezTo>
                    <a:pt x="13" y="105"/>
                    <a:pt x="16" y="106"/>
                    <a:pt x="18" y="107"/>
                  </a:cubicBezTo>
                  <a:cubicBezTo>
                    <a:pt x="21" y="108"/>
                    <a:pt x="24" y="109"/>
                    <a:pt x="26" y="106"/>
                  </a:cubicBezTo>
                  <a:cubicBezTo>
                    <a:pt x="28" y="103"/>
                    <a:pt x="32" y="101"/>
                    <a:pt x="33" y="98"/>
                  </a:cubicBezTo>
                  <a:cubicBezTo>
                    <a:pt x="34" y="95"/>
                    <a:pt x="36" y="99"/>
                    <a:pt x="37" y="101"/>
                  </a:cubicBezTo>
                  <a:cubicBezTo>
                    <a:pt x="39" y="103"/>
                    <a:pt x="40" y="106"/>
                    <a:pt x="40" y="110"/>
                  </a:cubicBezTo>
                  <a:cubicBezTo>
                    <a:pt x="41" y="114"/>
                    <a:pt x="41" y="124"/>
                    <a:pt x="45" y="127"/>
                  </a:cubicBezTo>
                  <a:cubicBezTo>
                    <a:pt x="48" y="131"/>
                    <a:pt x="49" y="138"/>
                    <a:pt x="48" y="140"/>
                  </a:cubicBezTo>
                  <a:cubicBezTo>
                    <a:pt x="47" y="143"/>
                    <a:pt x="49" y="147"/>
                    <a:pt x="49" y="150"/>
                  </a:cubicBezTo>
                  <a:cubicBezTo>
                    <a:pt x="49" y="150"/>
                    <a:pt x="48" y="151"/>
                    <a:pt x="48" y="152"/>
                  </a:cubicBezTo>
                  <a:cubicBezTo>
                    <a:pt x="51" y="152"/>
                    <a:pt x="55" y="139"/>
                    <a:pt x="55" y="13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3" name="Freeform 102">
              <a:extLst>
                <a:ext uri="{FF2B5EF4-FFF2-40B4-BE49-F238E27FC236}">
                  <a16:creationId xmlns:a16="http://schemas.microsoft.com/office/drawing/2014/main" id="{179C894F-9DFB-A647-A352-28EE712799FE}"/>
                </a:ext>
              </a:extLst>
            </p:cNvPr>
            <p:cNvSpPr>
              <a:spLocks/>
            </p:cNvSpPr>
            <p:nvPr/>
          </p:nvSpPr>
          <p:spPr bwMode="auto">
            <a:xfrm>
              <a:off x="12409408" y="5007841"/>
              <a:ext cx="132058" cy="76833"/>
            </a:xfrm>
            <a:custGeom>
              <a:avLst/>
              <a:gdLst>
                <a:gd name="T0" fmla="*/ 24 w 25"/>
                <a:gd name="T1" fmla="*/ 5 h 15"/>
                <a:gd name="T2" fmla="*/ 14 w 25"/>
                <a:gd name="T3" fmla="*/ 2 h 15"/>
                <a:gd name="T4" fmla="*/ 8 w 25"/>
                <a:gd name="T5" fmla="*/ 1 h 15"/>
                <a:gd name="T6" fmla="*/ 2 w 25"/>
                <a:gd name="T7" fmla="*/ 6 h 15"/>
                <a:gd name="T8" fmla="*/ 0 w 25"/>
                <a:gd name="T9" fmla="*/ 10 h 15"/>
                <a:gd name="T10" fmla="*/ 2 w 25"/>
                <a:gd name="T11" fmla="*/ 11 h 15"/>
                <a:gd name="T12" fmla="*/ 8 w 25"/>
                <a:gd name="T13" fmla="*/ 13 h 15"/>
                <a:gd name="T14" fmla="*/ 15 w 25"/>
                <a:gd name="T15" fmla="*/ 13 h 15"/>
                <a:gd name="T16" fmla="*/ 23 w 25"/>
                <a:gd name="T17" fmla="*/ 12 h 15"/>
                <a:gd name="T18" fmla="*/ 22 w 25"/>
                <a:gd name="T19" fmla="*/ 5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0"/>
                    <a:pt x="18" y="4"/>
                    <a:pt x="14" y="2"/>
                  </a:cubicBezTo>
                  <a:cubicBezTo>
                    <a:pt x="11" y="0"/>
                    <a:pt x="9" y="0"/>
                    <a:pt x="8" y="1"/>
                  </a:cubicBezTo>
                  <a:cubicBezTo>
                    <a:pt x="6" y="2"/>
                    <a:pt x="4" y="2"/>
                    <a:pt x="2" y="6"/>
                  </a:cubicBezTo>
                  <a:cubicBezTo>
                    <a:pt x="2" y="7"/>
                    <a:pt x="1" y="9"/>
                    <a:pt x="0" y="10"/>
                  </a:cubicBezTo>
                  <a:cubicBezTo>
                    <a:pt x="1" y="11"/>
                    <a:pt x="2" y="12"/>
                    <a:pt x="2" y="11"/>
                  </a:cubicBezTo>
                  <a:cubicBezTo>
                    <a:pt x="4" y="11"/>
                    <a:pt x="5" y="13"/>
                    <a:pt x="8" y="13"/>
                  </a:cubicBezTo>
                  <a:cubicBezTo>
                    <a:pt x="10" y="12"/>
                    <a:pt x="12" y="14"/>
                    <a:pt x="15" y="13"/>
                  </a:cubicBezTo>
                  <a:cubicBezTo>
                    <a:pt x="19" y="12"/>
                    <a:pt x="22" y="15"/>
                    <a:pt x="23" y="12"/>
                  </a:cubicBezTo>
                  <a:cubicBezTo>
                    <a:pt x="25" y="10"/>
                    <a:pt x="22" y="5"/>
                    <a:pt x="22" y="5"/>
                  </a:cubicBezTo>
                  <a:cubicBezTo>
                    <a:pt x="22" y="5"/>
                    <a:pt x="23" y="5"/>
                    <a:pt x="24" y="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4" name="Freeform 103">
              <a:extLst>
                <a:ext uri="{FF2B5EF4-FFF2-40B4-BE49-F238E27FC236}">
                  <a16:creationId xmlns:a16="http://schemas.microsoft.com/office/drawing/2014/main" id="{2022B55B-211C-8243-B8B9-CE1A980682FF}"/>
                </a:ext>
              </a:extLst>
            </p:cNvPr>
            <p:cNvSpPr>
              <a:spLocks/>
            </p:cNvSpPr>
            <p:nvPr/>
          </p:nvSpPr>
          <p:spPr bwMode="auto">
            <a:xfrm>
              <a:off x="12940037" y="5226336"/>
              <a:ext cx="309734" cy="653082"/>
            </a:xfrm>
            <a:custGeom>
              <a:avLst/>
              <a:gdLst>
                <a:gd name="T0" fmla="*/ 44 w 59"/>
                <a:gd name="T1" fmla="*/ 15 h 124"/>
                <a:gd name="T2" fmla="*/ 36 w 59"/>
                <a:gd name="T3" fmla="*/ 9 h 124"/>
                <a:gd name="T4" fmla="*/ 34 w 59"/>
                <a:gd name="T5" fmla="*/ 5 h 124"/>
                <a:gd name="T6" fmla="*/ 27 w 59"/>
                <a:gd name="T7" fmla="*/ 1 h 124"/>
                <a:gd name="T8" fmla="*/ 21 w 59"/>
                <a:gd name="T9" fmla="*/ 5 h 124"/>
                <a:gd name="T10" fmla="*/ 15 w 59"/>
                <a:gd name="T11" fmla="*/ 6 h 124"/>
                <a:gd name="T12" fmla="*/ 8 w 59"/>
                <a:gd name="T13" fmla="*/ 6 h 124"/>
                <a:gd name="T14" fmla="*/ 2 w 59"/>
                <a:gd name="T15" fmla="*/ 7 h 124"/>
                <a:gd name="T16" fmla="*/ 0 w 59"/>
                <a:gd name="T17" fmla="*/ 9 h 124"/>
                <a:gd name="T18" fmla="*/ 3 w 59"/>
                <a:gd name="T19" fmla="*/ 13 h 124"/>
                <a:gd name="T20" fmla="*/ 7 w 59"/>
                <a:gd name="T21" fmla="*/ 19 h 124"/>
                <a:gd name="T22" fmla="*/ 14 w 59"/>
                <a:gd name="T23" fmla="*/ 23 h 124"/>
                <a:gd name="T24" fmla="*/ 19 w 59"/>
                <a:gd name="T25" fmla="*/ 24 h 124"/>
                <a:gd name="T26" fmla="*/ 22 w 59"/>
                <a:gd name="T27" fmla="*/ 30 h 124"/>
                <a:gd name="T28" fmla="*/ 16 w 59"/>
                <a:gd name="T29" fmla="*/ 34 h 124"/>
                <a:gd name="T30" fmla="*/ 24 w 59"/>
                <a:gd name="T31" fmla="*/ 41 h 124"/>
                <a:gd name="T32" fmla="*/ 28 w 59"/>
                <a:gd name="T33" fmla="*/ 48 h 124"/>
                <a:gd name="T34" fmla="*/ 35 w 59"/>
                <a:gd name="T35" fmla="*/ 57 h 124"/>
                <a:gd name="T36" fmla="*/ 42 w 59"/>
                <a:gd name="T37" fmla="*/ 63 h 124"/>
                <a:gd name="T38" fmla="*/ 43 w 59"/>
                <a:gd name="T39" fmla="*/ 71 h 124"/>
                <a:gd name="T40" fmla="*/ 46 w 59"/>
                <a:gd name="T41" fmla="*/ 85 h 124"/>
                <a:gd name="T42" fmla="*/ 40 w 59"/>
                <a:gd name="T43" fmla="*/ 94 h 124"/>
                <a:gd name="T44" fmla="*/ 33 w 59"/>
                <a:gd name="T45" fmla="*/ 98 h 124"/>
                <a:gd name="T46" fmla="*/ 33 w 59"/>
                <a:gd name="T47" fmla="*/ 106 h 124"/>
                <a:gd name="T48" fmla="*/ 24 w 59"/>
                <a:gd name="T49" fmla="*/ 106 h 124"/>
                <a:gd name="T50" fmla="*/ 19 w 59"/>
                <a:gd name="T51" fmla="*/ 109 h 124"/>
                <a:gd name="T52" fmla="*/ 22 w 59"/>
                <a:gd name="T53" fmla="*/ 112 h 124"/>
                <a:gd name="T54" fmla="*/ 20 w 59"/>
                <a:gd name="T55" fmla="*/ 119 h 124"/>
                <a:gd name="T56" fmla="*/ 24 w 59"/>
                <a:gd name="T57" fmla="*/ 122 h 124"/>
                <a:gd name="T58" fmla="*/ 32 w 59"/>
                <a:gd name="T59" fmla="*/ 117 h 124"/>
                <a:gd name="T60" fmla="*/ 33 w 59"/>
                <a:gd name="T61" fmla="*/ 114 h 124"/>
                <a:gd name="T62" fmla="*/ 36 w 59"/>
                <a:gd name="T63" fmla="*/ 109 h 124"/>
                <a:gd name="T64" fmla="*/ 41 w 59"/>
                <a:gd name="T65" fmla="*/ 109 h 124"/>
                <a:gd name="T66" fmla="*/ 52 w 59"/>
                <a:gd name="T67" fmla="*/ 103 h 124"/>
                <a:gd name="T68" fmla="*/ 58 w 59"/>
                <a:gd name="T69" fmla="*/ 93 h 124"/>
                <a:gd name="T70" fmla="*/ 56 w 59"/>
                <a:gd name="T71" fmla="*/ 74 h 124"/>
                <a:gd name="T72" fmla="*/ 48 w 59"/>
                <a:gd name="T73" fmla="*/ 61 h 124"/>
                <a:gd name="T74" fmla="*/ 35 w 59"/>
                <a:gd name="T75" fmla="*/ 50 h 124"/>
                <a:gd name="T76" fmla="*/ 32 w 59"/>
                <a:gd name="T77" fmla="*/ 44 h 124"/>
                <a:gd name="T78" fmla="*/ 30 w 59"/>
                <a:gd name="T79" fmla="*/ 33 h 124"/>
                <a:gd name="T80" fmla="*/ 35 w 59"/>
                <a:gd name="T81" fmla="*/ 26 h 124"/>
                <a:gd name="T82" fmla="*/ 39 w 59"/>
                <a:gd name="T83" fmla="*/ 22 h 124"/>
                <a:gd name="T84" fmla="*/ 45 w 59"/>
                <a:gd name="T85" fmla="*/ 17 h 124"/>
                <a:gd name="T86" fmla="*/ 46 w 59"/>
                <a:gd name="T87" fmla="*/ 17 h 124"/>
                <a:gd name="T88" fmla="*/ 44 w 59"/>
                <a:gd name="T89"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124">
                  <a:moveTo>
                    <a:pt x="44" y="15"/>
                  </a:moveTo>
                  <a:cubicBezTo>
                    <a:pt x="42" y="15"/>
                    <a:pt x="36" y="11"/>
                    <a:pt x="36" y="9"/>
                  </a:cubicBezTo>
                  <a:cubicBezTo>
                    <a:pt x="36" y="8"/>
                    <a:pt x="39" y="5"/>
                    <a:pt x="34" y="5"/>
                  </a:cubicBezTo>
                  <a:cubicBezTo>
                    <a:pt x="29" y="4"/>
                    <a:pt x="28" y="2"/>
                    <a:pt x="27" y="1"/>
                  </a:cubicBezTo>
                  <a:cubicBezTo>
                    <a:pt x="26" y="0"/>
                    <a:pt x="22" y="3"/>
                    <a:pt x="21" y="5"/>
                  </a:cubicBezTo>
                  <a:cubicBezTo>
                    <a:pt x="19" y="8"/>
                    <a:pt x="18" y="5"/>
                    <a:pt x="15" y="6"/>
                  </a:cubicBezTo>
                  <a:cubicBezTo>
                    <a:pt x="12" y="8"/>
                    <a:pt x="10" y="4"/>
                    <a:pt x="8" y="6"/>
                  </a:cubicBezTo>
                  <a:cubicBezTo>
                    <a:pt x="7" y="8"/>
                    <a:pt x="4" y="5"/>
                    <a:pt x="2" y="7"/>
                  </a:cubicBezTo>
                  <a:cubicBezTo>
                    <a:pt x="2" y="8"/>
                    <a:pt x="1" y="8"/>
                    <a:pt x="0" y="9"/>
                  </a:cubicBezTo>
                  <a:cubicBezTo>
                    <a:pt x="1" y="10"/>
                    <a:pt x="3" y="12"/>
                    <a:pt x="3" y="13"/>
                  </a:cubicBezTo>
                  <a:cubicBezTo>
                    <a:pt x="3" y="15"/>
                    <a:pt x="7" y="16"/>
                    <a:pt x="7" y="19"/>
                  </a:cubicBezTo>
                  <a:cubicBezTo>
                    <a:pt x="7" y="21"/>
                    <a:pt x="12" y="24"/>
                    <a:pt x="14" y="23"/>
                  </a:cubicBezTo>
                  <a:cubicBezTo>
                    <a:pt x="15" y="21"/>
                    <a:pt x="19" y="20"/>
                    <a:pt x="19" y="24"/>
                  </a:cubicBezTo>
                  <a:cubicBezTo>
                    <a:pt x="20" y="28"/>
                    <a:pt x="22" y="28"/>
                    <a:pt x="22" y="30"/>
                  </a:cubicBezTo>
                  <a:cubicBezTo>
                    <a:pt x="22" y="33"/>
                    <a:pt x="17" y="31"/>
                    <a:pt x="16" y="34"/>
                  </a:cubicBezTo>
                  <a:cubicBezTo>
                    <a:pt x="15" y="36"/>
                    <a:pt x="24" y="39"/>
                    <a:pt x="24" y="41"/>
                  </a:cubicBezTo>
                  <a:cubicBezTo>
                    <a:pt x="24" y="43"/>
                    <a:pt x="27" y="46"/>
                    <a:pt x="28" y="48"/>
                  </a:cubicBezTo>
                  <a:cubicBezTo>
                    <a:pt x="29" y="51"/>
                    <a:pt x="34" y="54"/>
                    <a:pt x="35" y="57"/>
                  </a:cubicBezTo>
                  <a:cubicBezTo>
                    <a:pt x="36" y="60"/>
                    <a:pt x="40" y="62"/>
                    <a:pt x="42" y="63"/>
                  </a:cubicBezTo>
                  <a:cubicBezTo>
                    <a:pt x="43" y="65"/>
                    <a:pt x="44" y="68"/>
                    <a:pt x="43" y="71"/>
                  </a:cubicBezTo>
                  <a:cubicBezTo>
                    <a:pt x="43" y="74"/>
                    <a:pt x="43" y="80"/>
                    <a:pt x="46" y="85"/>
                  </a:cubicBezTo>
                  <a:cubicBezTo>
                    <a:pt x="49" y="89"/>
                    <a:pt x="42" y="91"/>
                    <a:pt x="40" y="94"/>
                  </a:cubicBezTo>
                  <a:cubicBezTo>
                    <a:pt x="38" y="96"/>
                    <a:pt x="39" y="100"/>
                    <a:pt x="33" y="98"/>
                  </a:cubicBezTo>
                  <a:cubicBezTo>
                    <a:pt x="27" y="97"/>
                    <a:pt x="34" y="104"/>
                    <a:pt x="33" y="106"/>
                  </a:cubicBezTo>
                  <a:cubicBezTo>
                    <a:pt x="32" y="108"/>
                    <a:pt x="24" y="104"/>
                    <a:pt x="24" y="106"/>
                  </a:cubicBezTo>
                  <a:cubicBezTo>
                    <a:pt x="24" y="107"/>
                    <a:pt x="21" y="108"/>
                    <a:pt x="19" y="109"/>
                  </a:cubicBezTo>
                  <a:cubicBezTo>
                    <a:pt x="20" y="111"/>
                    <a:pt x="21" y="111"/>
                    <a:pt x="22" y="112"/>
                  </a:cubicBezTo>
                  <a:cubicBezTo>
                    <a:pt x="24" y="113"/>
                    <a:pt x="20" y="115"/>
                    <a:pt x="20" y="119"/>
                  </a:cubicBezTo>
                  <a:cubicBezTo>
                    <a:pt x="20" y="123"/>
                    <a:pt x="23" y="124"/>
                    <a:pt x="24" y="122"/>
                  </a:cubicBezTo>
                  <a:cubicBezTo>
                    <a:pt x="25" y="121"/>
                    <a:pt x="30" y="117"/>
                    <a:pt x="32" y="117"/>
                  </a:cubicBezTo>
                  <a:cubicBezTo>
                    <a:pt x="33" y="116"/>
                    <a:pt x="32" y="114"/>
                    <a:pt x="33" y="114"/>
                  </a:cubicBezTo>
                  <a:cubicBezTo>
                    <a:pt x="35" y="114"/>
                    <a:pt x="35" y="111"/>
                    <a:pt x="36" y="109"/>
                  </a:cubicBezTo>
                  <a:cubicBezTo>
                    <a:pt x="36" y="108"/>
                    <a:pt x="38" y="108"/>
                    <a:pt x="41" y="109"/>
                  </a:cubicBezTo>
                  <a:cubicBezTo>
                    <a:pt x="43" y="109"/>
                    <a:pt x="47" y="106"/>
                    <a:pt x="52" y="103"/>
                  </a:cubicBezTo>
                  <a:cubicBezTo>
                    <a:pt x="56" y="101"/>
                    <a:pt x="56" y="100"/>
                    <a:pt x="58" y="93"/>
                  </a:cubicBezTo>
                  <a:cubicBezTo>
                    <a:pt x="59" y="85"/>
                    <a:pt x="56" y="76"/>
                    <a:pt x="56" y="74"/>
                  </a:cubicBezTo>
                  <a:cubicBezTo>
                    <a:pt x="56" y="72"/>
                    <a:pt x="50" y="61"/>
                    <a:pt x="48" y="61"/>
                  </a:cubicBezTo>
                  <a:cubicBezTo>
                    <a:pt x="46" y="61"/>
                    <a:pt x="37" y="52"/>
                    <a:pt x="35" y="50"/>
                  </a:cubicBezTo>
                  <a:cubicBezTo>
                    <a:pt x="34" y="49"/>
                    <a:pt x="34" y="46"/>
                    <a:pt x="32" y="44"/>
                  </a:cubicBezTo>
                  <a:cubicBezTo>
                    <a:pt x="29" y="42"/>
                    <a:pt x="29" y="37"/>
                    <a:pt x="30" y="33"/>
                  </a:cubicBezTo>
                  <a:cubicBezTo>
                    <a:pt x="30" y="30"/>
                    <a:pt x="36" y="29"/>
                    <a:pt x="35" y="26"/>
                  </a:cubicBezTo>
                  <a:cubicBezTo>
                    <a:pt x="35" y="24"/>
                    <a:pt x="36" y="22"/>
                    <a:pt x="39" y="22"/>
                  </a:cubicBezTo>
                  <a:cubicBezTo>
                    <a:pt x="41" y="21"/>
                    <a:pt x="44" y="19"/>
                    <a:pt x="45" y="17"/>
                  </a:cubicBezTo>
                  <a:cubicBezTo>
                    <a:pt x="45" y="17"/>
                    <a:pt x="45" y="17"/>
                    <a:pt x="46" y="17"/>
                  </a:cubicBezTo>
                  <a:cubicBezTo>
                    <a:pt x="45" y="16"/>
                    <a:pt x="44" y="16"/>
                    <a:pt x="44" y="1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5" name="Freeform 104">
              <a:extLst>
                <a:ext uri="{FF2B5EF4-FFF2-40B4-BE49-F238E27FC236}">
                  <a16:creationId xmlns:a16="http://schemas.microsoft.com/office/drawing/2014/main" id="{1C4BA979-5E7E-A340-B272-CFEEBBD530E4}"/>
                </a:ext>
              </a:extLst>
            </p:cNvPr>
            <p:cNvSpPr>
              <a:spLocks/>
            </p:cNvSpPr>
            <p:nvPr/>
          </p:nvSpPr>
          <p:spPr bwMode="auto">
            <a:xfrm>
              <a:off x="12940037" y="5615304"/>
              <a:ext cx="256912" cy="184881"/>
            </a:xfrm>
            <a:custGeom>
              <a:avLst/>
              <a:gdLst>
                <a:gd name="T0" fmla="*/ 24 w 49"/>
                <a:gd name="T1" fmla="*/ 32 h 35"/>
                <a:gd name="T2" fmla="*/ 33 w 49"/>
                <a:gd name="T3" fmla="*/ 32 h 35"/>
                <a:gd name="T4" fmla="*/ 33 w 49"/>
                <a:gd name="T5" fmla="*/ 24 h 35"/>
                <a:gd name="T6" fmla="*/ 40 w 49"/>
                <a:gd name="T7" fmla="*/ 20 h 35"/>
                <a:gd name="T8" fmla="*/ 46 w 49"/>
                <a:gd name="T9" fmla="*/ 11 h 35"/>
                <a:gd name="T10" fmla="*/ 43 w 49"/>
                <a:gd name="T11" fmla="*/ 1 h 35"/>
                <a:gd name="T12" fmla="*/ 37 w 49"/>
                <a:gd name="T13" fmla="*/ 2 h 35"/>
                <a:gd name="T14" fmla="*/ 32 w 49"/>
                <a:gd name="T15" fmla="*/ 4 h 35"/>
                <a:gd name="T16" fmla="*/ 29 w 49"/>
                <a:gd name="T17" fmla="*/ 6 h 35"/>
                <a:gd name="T18" fmla="*/ 25 w 49"/>
                <a:gd name="T19" fmla="*/ 2 h 35"/>
                <a:gd name="T20" fmla="*/ 14 w 49"/>
                <a:gd name="T21" fmla="*/ 2 h 35"/>
                <a:gd name="T22" fmla="*/ 3 w 49"/>
                <a:gd name="T23" fmla="*/ 8 h 35"/>
                <a:gd name="T24" fmla="*/ 3 w 49"/>
                <a:gd name="T25" fmla="*/ 15 h 35"/>
                <a:gd name="T26" fmla="*/ 4 w 49"/>
                <a:gd name="T27" fmla="*/ 21 h 35"/>
                <a:gd name="T28" fmla="*/ 4 w 49"/>
                <a:gd name="T29" fmla="*/ 21 h 35"/>
                <a:gd name="T30" fmla="*/ 6 w 49"/>
                <a:gd name="T31" fmla="*/ 28 h 35"/>
                <a:gd name="T32" fmla="*/ 11 w 49"/>
                <a:gd name="T33" fmla="*/ 29 h 35"/>
                <a:gd name="T34" fmla="*/ 12 w 49"/>
                <a:gd name="T35" fmla="*/ 34 h 35"/>
                <a:gd name="T36" fmla="*/ 18 w 49"/>
                <a:gd name="T37" fmla="*/ 34 h 35"/>
                <a:gd name="T38" fmla="*/ 19 w 49"/>
                <a:gd name="T39" fmla="*/ 35 h 35"/>
                <a:gd name="T40" fmla="*/ 24 w 49"/>
                <a:gd name="T4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2"/>
                  </a:moveTo>
                  <a:cubicBezTo>
                    <a:pt x="24" y="30"/>
                    <a:pt x="32" y="34"/>
                    <a:pt x="33" y="32"/>
                  </a:cubicBezTo>
                  <a:cubicBezTo>
                    <a:pt x="34" y="30"/>
                    <a:pt x="27" y="23"/>
                    <a:pt x="33" y="24"/>
                  </a:cubicBezTo>
                  <a:cubicBezTo>
                    <a:pt x="39" y="26"/>
                    <a:pt x="38" y="22"/>
                    <a:pt x="40" y="20"/>
                  </a:cubicBezTo>
                  <a:cubicBezTo>
                    <a:pt x="42" y="17"/>
                    <a:pt x="49" y="15"/>
                    <a:pt x="46" y="11"/>
                  </a:cubicBezTo>
                  <a:cubicBezTo>
                    <a:pt x="44" y="7"/>
                    <a:pt x="43" y="4"/>
                    <a:pt x="43" y="1"/>
                  </a:cubicBezTo>
                  <a:cubicBezTo>
                    <a:pt x="41" y="2"/>
                    <a:pt x="39" y="2"/>
                    <a:pt x="37" y="2"/>
                  </a:cubicBezTo>
                  <a:cubicBezTo>
                    <a:pt x="36" y="1"/>
                    <a:pt x="32" y="1"/>
                    <a:pt x="32" y="4"/>
                  </a:cubicBezTo>
                  <a:cubicBezTo>
                    <a:pt x="32" y="6"/>
                    <a:pt x="29" y="7"/>
                    <a:pt x="29" y="6"/>
                  </a:cubicBezTo>
                  <a:cubicBezTo>
                    <a:pt x="30" y="4"/>
                    <a:pt x="27" y="5"/>
                    <a:pt x="25" y="2"/>
                  </a:cubicBezTo>
                  <a:cubicBezTo>
                    <a:pt x="23" y="0"/>
                    <a:pt x="17" y="3"/>
                    <a:pt x="14" y="2"/>
                  </a:cubicBezTo>
                  <a:cubicBezTo>
                    <a:pt x="11" y="1"/>
                    <a:pt x="6" y="4"/>
                    <a:pt x="3" y="8"/>
                  </a:cubicBezTo>
                  <a:cubicBezTo>
                    <a:pt x="0" y="11"/>
                    <a:pt x="3" y="11"/>
                    <a:pt x="3" y="15"/>
                  </a:cubicBezTo>
                  <a:cubicBezTo>
                    <a:pt x="3" y="18"/>
                    <a:pt x="5" y="18"/>
                    <a:pt x="4" y="21"/>
                  </a:cubicBezTo>
                  <a:cubicBezTo>
                    <a:pt x="4" y="21"/>
                    <a:pt x="4" y="21"/>
                    <a:pt x="4" y="21"/>
                  </a:cubicBezTo>
                  <a:cubicBezTo>
                    <a:pt x="7" y="23"/>
                    <a:pt x="6" y="26"/>
                    <a:pt x="6" y="28"/>
                  </a:cubicBezTo>
                  <a:cubicBezTo>
                    <a:pt x="7" y="31"/>
                    <a:pt x="10" y="29"/>
                    <a:pt x="11" y="29"/>
                  </a:cubicBezTo>
                  <a:cubicBezTo>
                    <a:pt x="13" y="29"/>
                    <a:pt x="10" y="32"/>
                    <a:pt x="12" y="34"/>
                  </a:cubicBezTo>
                  <a:cubicBezTo>
                    <a:pt x="13" y="35"/>
                    <a:pt x="17" y="32"/>
                    <a:pt x="18" y="34"/>
                  </a:cubicBezTo>
                  <a:cubicBezTo>
                    <a:pt x="18" y="35"/>
                    <a:pt x="19" y="35"/>
                    <a:pt x="19" y="35"/>
                  </a:cubicBezTo>
                  <a:cubicBezTo>
                    <a:pt x="21" y="34"/>
                    <a:pt x="24" y="33"/>
                    <a:pt x="24" y="3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6" name="Freeform 105">
              <a:extLst>
                <a:ext uri="{FF2B5EF4-FFF2-40B4-BE49-F238E27FC236}">
                  <a16:creationId xmlns:a16="http://schemas.microsoft.com/office/drawing/2014/main" id="{9D024274-8EDA-884A-AF8E-AD25E30C922C}"/>
                </a:ext>
              </a:extLst>
            </p:cNvPr>
            <p:cNvSpPr>
              <a:spLocks/>
            </p:cNvSpPr>
            <p:nvPr/>
          </p:nvSpPr>
          <p:spPr bwMode="auto">
            <a:xfrm>
              <a:off x="12856000" y="5269555"/>
              <a:ext cx="314536" cy="384166"/>
            </a:xfrm>
            <a:custGeom>
              <a:avLst/>
              <a:gdLst>
                <a:gd name="T0" fmla="*/ 40 w 60"/>
                <a:gd name="T1" fmla="*/ 33 h 73"/>
                <a:gd name="T2" fmla="*/ 32 w 60"/>
                <a:gd name="T3" fmla="*/ 26 h 73"/>
                <a:gd name="T4" fmla="*/ 38 w 60"/>
                <a:gd name="T5" fmla="*/ 22 h 73"/>
                <a:gd name="T6" fmla="*/ 35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1 w 60"/>
                <a:gd name="T21" fmla="*/ 11 h 73"/>
                <a:gd name="T22" fmla="*/ 7 w 60"/>
                <a:gd name="T23" fmla="*/ 7 h 73"/>
                <a:gd name="T24" fmla="*/ 3 w 60"/>
                <a:gd name="T25" fmla="*/ 14 h 73"/>
                <a:gd name="T26" fmla="*/ 0 w 60"/>
                <a:gd name="T27" fmla="*/ 16 h 73"/>
                <a:gd name="T28" fmla="*/ 2 w 60"/>
                <a:gd name="T29" fmla="*/ 18 h 73"/>
                <a:gd name="T30" fmla="*/ 2 w 60"/>
                <a:gd name="T31" fmla="*/ 24 h 73"/>
                <a:gd name="T32" fmla="*/ 8 w 60"/>
                <a:gd name="T33" fmla="*/ 26 h 73"/>
                <a:gd name="T34" fmla="*/ 7 w 60"/>
                <a:gd name="T35" fmla="*/ 35 h 73"/>
                <a:gd name="T36" fmla="*/ 5 w 60"/>
                <a:gd name="T37" fmla="*/ 41 h 73"/>
                <a:gd name="T38" fmla="*/ 12 w 60"/>
                <a:gd name="T39" fmla="*/ 38 h 73"/>
                <a:gd name="T40" fmla="*/ 18 w 60"/>
                <a:gd name="T41" fmla="*/ 38 h 73"/>
                <a:gd name="T42" fmla="*/ 23 w 60"/>
                <a:gd name="T43" fmla="*/ 37 h 73"/>
                <a:gd name="T44" fmla="*/ 31 w 60"/>
                <a:gd name="T45" fmla="*/ 36 h 73"/>
                <a:gd name="T46" fmla="*/ 37 w 60"/>
                <a:gd name="T47" fmla="*/ 42 h 73"/>
                <a:gd name="T48" fmla="*/ 38 w 60"/>
                <a:gd name="T49" fmla="*/ 52 h 73"/>
                <a:gd name="T50" fmla="*/ 43 w 60"/>
                <a:gd name="T51" fmla="*/ 60 h 73"/>
                <a:gd name="T52" fmla="*/ 42 w 60"/>
                <a:gd name="T53" fmla="*/ 69 h 73"/>
                <a:gd name="T54" fmla="*/ 45 w 60"/>
                <a:gd name="T55" fmla="*/ 72 h 73"/>
                <a:gd name="T56" fmla="*/ 48 w 60"/>
                <a:gd name="T57" fmla="*/ 70 h 73"/>
                <a:gd name="T58" fmla="*/ 53 w 60"/>
                <a:gd name="T59" fmla="*/ 68 h 73"/>
                <a:gd name="T60" fmla="*/ 59 w 60"/>
                <a:gd name="T61" fmla="*/ 67 h 73"/>
                <a:gd name="T62" fmla="*/ 59 w 60"/>
                <a:gd name="T63" fmla="*/ 63 h 73"/>
                <a:gd name="T64" fmla="*/ 58 w 60"/>
                <a:gd name="T65" fmla="*/ 55 h 73"/>
                <a:gd name="T66" fmla="*/ 51 w 60"/>
                <a:gd name="T67" fmla="*/ 49 h 73"/>
                <a:gd name="T68" fmla="*/ 44 w 60"/>
                <a:gd name="T69" fmla="*/ 40 h 73"/>
                <a:gd name="T70" fmla="*/ 40 w 60"/>
                <a:gd name="T71"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0" y="33"/>
                  </a:moveTo>
                  <a:cubicBezTo>
                    <a:pt x="40" y="31"/>
                    <a:pt x="31" y="28"/>
                    <a:pt x="32" y="26"/>
                  </a:cubicBezTo>
                  <a:cubicBezTo>
                    <a:pt x="33" y="23"/>
                    <a:pt x="38" y="25"/>
                    <a:pt x="38" y="22"/>
                  </a:cubicBezTo>
                  <a:cubicBezTo>
                    <a:pt x="38" y="20"/>
                    <a:pt x="36" y="20"/>
                    <a:pt x="35" y="16"/>
                  </a:cubicBezTo>
                  <a:cubicBezTo>
                    <a:pt x="35" y="12"/>
                    <a:pt x="31" y="13"/>
                    <a:pt x="30" y="15"/>
                  </a:cubicBezTo>
                  <a:cubicBezTo>
                    <a:pt x="28" y="16"/>
                    <a:pt x="23" y="13"/>
                    <a:pt x="23" y="11"/>
                  </a:cubicBezTo>
                  <a:cubicBezTo>
                    <a:pt x="23" y="8"/>
                    <a:pt x="19" y="7"/>
                    <a:pt x="19" y="5"/>
                  </a:cubicBezTo>
                  <a:cubicBezTo>
                    <a:pt x="19" y="4"/>
                    <a:pt x="17" y="2"/>
                    <a:pt x="16" y="1"/>
                  </a:cubicBezTo>
                  <a:cubicBezTo>
                    <a:pt x="15" y="1"/>
                    <a:pt x="13" y="1"/>
                    <a:pt x="13" y="1"/>
                  </a:cubicBezTo>
                  <a:cubicBezTo>
                    <a:pt x="12" y="0"/>
                    <a:pt x="11" y="4"/>
                    <a:pt x="12" y="5"/>
                  </a:cubicBezTo>
                  <a:cubicBezTo>
                    <a:pt x="13" y="6"/>
                    <a:pt x="14" y="12"/>
                    <a:pt x="11" y="11"/>
                  </a:cubicBezTo>
                  <a:cubicBezTo>
                    <a:pt x="9" y="11"/>
                    <a:pt x="9" y="7"/>
                    <a:pt x="7" y="7"/>
                  </a:cubicBezTo>
                  <a:cubicBezTo>
                    <a:pt x="7" y="7"/>
                    <a:pt x="3" y="12"/>
                    <a:pt x="3" y="14"/>
                  </a:cubicBezTo>
                  <a:cubicBezTo>
                    <a:pt x="3" y="15"/>
                    <a:pt x="1" y="16"/>
                    <a:pt x="0" y="16"/>
                  </a:cubicBezTo>
                  <a:cubicBezTo>
                    <a:pt x="1" y="17"/>
                    <a:pt x="2" y="18"/>
                    <a:pt x="2" y="18"/>
                  </a:cubicBezTo>
                  <a:cubicBezTo>
                    <a:pt x="3" y="19"/>
                    <a:pt x="1" y="22"/>
                    <a:pt x="2" y="24"/>
                  </a:cubicBezTo>
                  <a:cubicBezTo>
                    <a:pt x="4" y="27"/>
                    <a:pt x="7" y="23"/>
                    <a:pt x="8" y="26"/>
                  </a:cubicBezTo>
                  <a:cubicBezTo>
                    <a:pt x="9" y="30"/>
                    <a:pt x="7" y="31"/>
                    <a:pt x="7" y="35"/>
                  </a:cubicBezTo>
                  <a:cubicBezTo>
                    <a:pt x="7" y="38"/>
                    <a:pt x="5" y="38"/>
                    <a:pt x="5" y="41"/>
                  </a:cubicBezTo>
                  <a:cubicBezTo>
                    <a:pt x="6" y="44"/>
                    <a:pt x="10" y="40"/>
                    <a:pt x="12" y="38"/>
                  </a:cubicBezTo>
                  <a:cubicBezTo>
                    <a:pt x="15" y="36"/>
                    <a:pt x="17" y="37"/>
                    <a:pt x="18" y="38"/>
                  </a:cubicBezTo>
                  <a:cubicBezTo>
                    <a:pt x="19" y="39"/>
                    <a:pt x="23" y="38"/>
                    <a:pt x="23" y="37"/>
                  </a:cubicBezTo>
                  <a:cubicBezTo>
                    <a:pt x="24" y="35"/>
                    <a:pt x="29" y="34"/>
                    <a:pt x="31" y="36"/>
                  </a:cubicBezTo>
                  <a:cubicBezTo>
                    <a:pt x="33" y="38"/>
                    <a:pt x="34" y="41"/>
                    <a:pt x="37" y="42"/>
                  </a:cubicBezTo>
                  <a:cubicBezTo>
                    <a:pt x="39" y="43"/>
                    <a:pt x="35" y="51"/>
                    <a:pt x="38" y="52"/>
                  </a:cubicBezTo>
                  <a:cubicBezTo>
                    <a:pt x="40" y="52"/>
                    <a:pt x="43" y="56"/>
                    <a:pt x="43" y="60"/>
                  </a:cubicBezTo>
                  <a:cubicBezTo>
                    <a:pt x="43" y="64"/>
                    <a:pt x="45" y="66"/>
                    <a:pt x="42" y="69"/>
                  </a:cubicBezTo>
                  <a:cubicBezTo>
                    <a:pt x="44" y="70"/>
                    <a:pt x="46" y="70"/>
                    <a:pt x="45" y="72"/>
                  </a:cubicBezTo>
                  <a:cubicBezTo>
                    <a:pt x="45" y="73"/>
                    <a:pt x="48" y="72"/>
                    <a:pt x="48" y="70"/>
                  </a:cubicBezTo>
                  <a:cubicBezTo>
                    <a:pt x="48" y="67"/>
                    <a:pt x="52" y="67"/>
                    <a:pt x="53" y="68"/>
                  </a:cubicBezTo>
                  <a:cubicBezTo>
                    <a:pt x="55" y="68"/>
                    <a:pt x="57" y="68"/>
                    <a:pt x="59" y="67"/>
                  </a:cubicBezTo>
                  <a:cubicBezTo>
                    <a:pt x="59" y="65"/>
                    <a:pt x="59" y="64"/>
                    <a:pt x="59" y="63"/>
                  </a:cubicBezTo>
                  <a:cubicBezTo>
                    <a:pt x="60" y="60"/>
                    <a:pt x="59" y="57"/>
                    <a:pt x="58" y="55"/>
                  </a:cubicBezTo>
                  <a:cubicBezTo>
                    <a:pt x="56" y="54"/>
                    <a:pt x="52" y="52"/>
                    <a:pt x="51" y="49"/>
                  </a:cubicBezTo>
                  <a:cubicBezTo>
                    <a:pt x="50" y="46"/>
                    <a:pt x="45" y="43"/>
                    <a:pt x="44" y="40"/>
                  </a:cubicBezTo>
                  <a:cubicBezTo>
                    <a:pt x="43" y="38"/>
                    <a:pt x="40" y="35"/>
                    <a:pt x="40" y="3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7" name="Freeform 106">
              <a:extLst>
                <a:ext uri="{FF2B5EF4-FFF2-40B4-BE49-F238E27FC236}">
                  <a16:creationId xmlns:a16="http://schemas.microsoft.com/office/drawing/2014/main" id="{2EC24690-55E7-CF45-B821-F91D449D226B}"/>
                </a:ext>
              </a:extLst>
            </p:cNvPr>
            <p:cNvSpPr>
              <a:spLocks/>
            </p:cNvSpPr>
            <p:nvPr/>
          </p:nvSpPr>
          <p:spPr bwMode="auto">
            <a:xfrm>
              <a:off x="12750355" y="5353590"/>
              <a:ext cx="340947" cy="645879"/>
            </a:xfrm>
            <a:custGeom>
              <a:avLst/>
              <a:gdLst>
                <a:gd name="T0" fmla="*/ 39 w 65"/>
                <a:gd name="T1" fmla="*/ 65 h 123"/>
                <a:gd name="T2" fmla="*/ 39 w 65"/>
                <a:gd name="T3" fmla="*/ 58 h 123"/>
                <a:gd name="T4" fmla="*/ 50 w 65"/>
                <a:gd name="T5" fmla="*/ 52 h 123"/>
                <a:gd name="T6" fmla="*/ 61 w 65"/>
                <a:gd name="T7" fmla="*/ 52 h 123"/>
                <a:gd name="T8" fmla="*/ 62 w 65"/>
                <a:gd name="T9" fmla="*/ 53 h 123"/>
                <a:gd name="T10" fmla="*/ 63 w 65"/>
                <a:gd name="T11" fmla="*/ 44 h 123"/>
                <a:gd name="T12" fmla="*/ 58 w 65"/>
                <a:gd name="T13" fmla="*/ 36 h 123"/>
                <a:gd name="T14" fmla="*/ 57 w 65"/>
                <a:gd name="T15" fmla="*/ 26 h 123"/>
                <a:gd name="T16" fmla="*/ 51 w 65"/>
                <a:gd name="T17" fmla="*/ 20 h 123"/>
                <a:gd name="T18" fmla="*/ 43 w 65"/>
                <a:gd name="T19" fmla="*/ 21 h 123"/>
                <a:gd name="T20" fmla="*/ 38 w 65"/>
                <a:gd name="T21" fmla="*/ 22 h 123"/>
                <a:gd name="T22" fmla="*/ 32 w 65"/>
                <a:gd name="T23" fmla="*/ 22 h 123"/>
                <a:gd name="T24" fmla="*/ 25 w 65"/>
                <a:gd name="T25" fmla="*/ 25 h 123"/>
                <a:gd name="T26" fmla="*/ 27 w 65"/>
                <a:gd name="T27" fmla="*/ 19 h 123"/>
                <a:gd name="T28" fmla="*/ 28 w 65"/>
                <a:gd name="T29" fmla="*/ 10 h 123"/>
                <a:gd name="T30" fmla="*/ 22 w 65"/>
                <a:gd name="T31" fmla="*/ 8 h 123"/>
                <a:gd name="T32" fmla="*/ 22 w 65"/>
                <a:gd name="T33" fmla="*/ 2 h 123"/>
                <a:gd name="T34" fmla="*/ 20 w 65"/>
                <a:gd name="T35" fmla="*/ 0 h 123"/>
                <a:gd name="T36" fmla="*/ 19 w 65"/>
                <a:gd name="T37" fmla="*/ 2 h 123"/>
                <a:gd name="T38" fmla="*/ 12 w 65"/>
                <a:gd name="T39" fmla="*/ 6 h 123"/>
                <a:gd name="T40" fmla="*/ 6 w 65"/>
                <a:gd name="T41" fmla="*/ 8 h 123"/>
                <a:gd name="T42" fmla="*/ 1 w 65"/>
                <a:gd name="T43" fmla="*/ 10 h 123"/>
                <a:gd name="T44" fmla="*/ 0 w 65"/>
                <a:gd name="T45" fmla="*/ 23 h 123"/>
                <a:gd name="T46" fmla="*/ 6 w 65"/>
                <a:gd name="T47" fmla="*/ 30 h 123"/>
                <a:gd name="T48" fmla="*/ 7 w 65"/>
                <a:gd name="T49" fmla="*/ 36 h 123"/>
                <a:gd name="T50" fmla="*/ 7 w 65"/>
                <a:gd name="T51" fmla="*/ 39 h 123"/>
                <a:gd name="T52" fmla="*/ 6 w 65"/>
                <a:gd name="T53" fmla="*/ 45 h 123"/>
                <a:gd name="T54" fmla="*/ 8 w 65"/>
                <a:gd name="T55" fmla="*/ 54 h 123"/>
                <a:gd name="T56" fmla="*/ 12 w 65"/>
                <a:gd name="T57" fmla="*/ 64 h 123"/>
                <a:gd name="T58" fmla="*/ 14 w 65"/>
                <a:gd name="T59" fmla="*/ 70 h 123"/>
                <a:gd name="T60" fmla="*/ 7 w 65"/>
                <a:gd name="T61" fmla="*/ 83 h 123"/>
                <a:gd name="T62" fmla="*/ 5 w 65"/>
                <a:gd name="T63" fmla="*/ 95 h 123"/>
                <a:gd name="T64" fmla="*/ 5 w 65"/>
                <a:gd name="T65" fmla="*/ 102 h 123"/>
                <a:gd name="T66" fmla="*/ 16 w 65"/>
                <a:gd name="T67" fmla="*/ 112 h 123"/>
                <a:gd name="T68" fmla="*/ 18 w 65"/>
                <a:gd name="T69" fmla="*/ 116 h 123"/>
                <a:gd name="T70" fmla="*/ 23 w 65"/>
                <a:gd name="T71" fmla="*/ 116 h 123"/>
                <a:gd name="T72" fmla="*/ 27 w 65"/>
                <a:gd name="T73" fmla="*/ 121 h 123"/>
                <a:gd name="T74" fmla="*/ 33 w 65"/>
                <a:gd name="T75" fmla="*/ 122 h 123"/>
                <a:gd name="T76" fmla="*/ 36 w 65"/>
                <a:gd name="T77" fmla="*/ 119 h 123"/>
                <a:gd name="T78" fmla="*/ 27 w 65"/>
                <a:gd name="T79" fmla="*/ 113 h 123"/>
                <a:gd name="T80" fmla="*/ 21 w 65"/>
                <a:gd name="T81" fmla="*/ 104 h 123"/>
                <a:gd name="T82" fmla="*/ 18 w 65"/>
                <a:gd name="T83" fmla="*/ 97 h 123"/>
                <a:gd name="T84" fmla="*/ 13 w 65"/>
                <a:gd name="T85" fmla="*/ 93 h 123"/>
                <a:gd name="T86" fmla="*/ 14 w 65"/>
                <a:gd name="T87" fmla="*/ 80 h 123"/>
                <a:gd name="T88" fmla="*/ 18 w 65"/>
                <a:gd name="T89" fmla="*/ 64 h 123"/>
                <a:gd name="T90" fmla="*/ 25 w 65"/>
                <a:gd name="T91" fmla="*/ 62 h 123"/>
                <a:gd name="T92" fmla="*/ 31 w 65"/>
                <a:gd name="T93" fmla="*/ 66 h 123"/>
                <a:gd name="T94" fmla="*/ 40 w 65"/>
                <a:gd name="T95" fmla="*/ 71 h 123"/>
                <a:gd name="T96" fmla="*/ 40 w 65"/>
                <a:gd name="T97" fmla="*/ 71 h 123"/>
                <a:gd name="T98" fmla="*/ 40 w 65"/>
                <a:gd name="T99" fmla="*/ 71 h 123"/>
                <a:gd name="T100" fmla="*/ 39 w 65"/>
                <a:gd name="T101" fmla="*/ 6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3">
                  <a:moveTo>
                    <a:pt x="39" y="65"/>
                  </a:moveTo>
                  <a:cubicBezTo>
                    <a:pt x="39" y="61"/>
                    <a:pt x="36" y="61"/>
                    <a:pt x="39" y="58"/>
                  </a:cubicBezTo>
                  <a:cubicBezTo>
                    <a:pt x="42" y="54"/>
                    <a:pt x="47" y="51"/>
                    <a:pt x="50" y="52"/>
                  </a:cubicBezTo>
                  <a:cubicBezTo>
                    <a:pt x="53" y="53"/>
                    <a:pt x="59" y="50"/>
                    <a:pt x="61" y="52"/>
                  </a:cubicBezTo>
                  <a:cubicBezTo>
                    <a:pt x="61" y="53"/>
                    <a:pt x="62" y="53"/>
                    <a:pt x="62" y="53"/>
                  </a:cubicBezTo>
                  <a:cubicBezTo>
                    <a:pt x="65" y="50"/>
                    <a:pt x="63" y="48"/>
                    <a:pt x="63" y="44"/>
                  </a:cubicBezTo>
                  <a:cubicBezTo>
                    <a:pt x="63" y="40"/>
                    <a:pt x="60" y="36"/>
                    <a:pt x="58" y="36"/>
                  </a:cubicBezTo>
                  <a:cubicBezTo>
                    <a:pt x="55" y="35"/>
                    <a:pt x="59" y="27"/>
                    <a:pt x="57" y="26"/>
                  </a:cubicBezTo>
                  <a:cubicBezTo>
                    <a:pt x="54" y="25"/>
                    <a:pt x="53" y="22"/>
                    <a:pt x="51" y="20"/>
                  </a:cubicBezTo>
                  <a:cubicBezTo>
                    <a:pt x="49" y="18"/>
                    <a:pt x="44" y="19"/>
                    <a:pt x="43" y="21"/>
                  </a:cubicBezTo>
                  <a:cubicBezTo>
                    <a:pt x="43" y="22"/>
                    <a:pt x="39" y="23"/>
                    <a:pt x="38" y="22"/>
                  </a:cubicBezTo>
                  <a:cubicBezTo>
                    <a:pt x="37" y="21"/>
                    <a:pt x="35" y="20"/>
                    <a:pt x="32" y="22"/>
                  </a:cubicBezTo>
                  <a:cubicBezTo>
                    <a:pt x="30" y="24"/>
                    <a:pt x="26" y="28"/>
                    <a:pt x="25" y="25"/>
                  </a:cubicBezTo>
                  <a:cubicBezTo>
                    <a:pt x="25" y="22"/>
                    <a:pt x="27" y="22"/>
                    <a:pt x="27" y="19"/>
                  </a:cubicBezTo>
                  <a:cubicBezTo>
                    <a:pt x="27" y="15"/>
                    <a:pt x="29" y="14"/>
                    <a:pt x="28" y="10"/>
                  </a:cubicBezTo>
                  <a:cubicBezTo>
                    <a:pt x="27" y="7"/>
                    <a:pt x="24" y="11"/>
                    <a:pt x="22" y="8"/>
                  </a:cubicBezTo>
                  <a:cubicBezTo>
                    <a:pt x="21" y="6"/>
                    <a:pt x="23" y="3"/>
                    <a:pt x="22" y="2"/>
                  </a:cubicBezTo>
                  <a:cubicBezTo>
                    <a:pt x="22" y="2"/>
                    <a:pt x="21" y="1"/>
                    <a:pt x="20" y="0"/>
                  </a:cubicBezTo>
                  <a:cubicBezTo>
                    <a:pt x="20" y="1"/>
                    <a:pt x="19" y="1"/>
                    <a:pt x="19" y="2"/>
                  </a:cubicBezTo>
                  <a:cubicBezTo>
                    <a:pt x="18" y="3"/>
                    <a:pt x="13" y="4"/>
                    <a:pt x="12" y="6"/>
                  </a:cubicBezTo>
                  <a:cubicBezTo>
                    <a:pt x="10" y="8"/>
                    <a:pt x="7" y="8"/>
                    <a:pt x="6" y="8"/>
                  </a:cubicBezTo>
                  <a:cubicBezTo>
                    <a:pt x="5" y="8"/>
                    <a:pt x="1" y="8"/>
                    <a:pt x="1" y="10"/>
                  </a:cubicBezTo>
                  <a:cubicBezTo>
                    <a:pt x="1" y="12"/>
                    <a:pt x="0" y="21"/>
                    <a:pt x="0" y="23"/>
                  </a:cubicBezTo>
                  <a:cubicBezTo>
                    <a:pt x="0" y="24"/>
                    <a:pt x="4" y="30"/>
                    <a:pt x="6" y="30"/>
                  </a:cubicBezTo>
                  <a:cubicBezTo>
                    <a:pt x="7" y="31"/>
                    <a:pt x="5" y="35"/>
                    <a:pt x="7" y="36"/>
                  </a:cubicBezTo>
                  <a:cubicBezTo>
                    <a:pt x="9" y="37"/>
                    <a:pt x="8" y="40"/>
                    <a:pt x="7" y="39"/>
                  </a:cubicBezTo>
                  <a:cubicBezTo>
                    <a:pt x="6" y="39"/>
                    <a:pt x="7" y="44"/>
                    <a:pt x="6" y="45"/>
                  </a:cubicBezTo>
                  <a:cubicBezTo>
                    <a:pt x="4" y="47"/>
                    <a:pt x="5" y="51"/>
                    <a:pt x="8" y="54"/>
                  </a:cubicBezTo>
                  <a:cubicBezTo>
                    <a:pt x="12" y="57"/>
                    <a:pt x="12" y="61"/>
                    <a:pt x="12" y="64"/>
                  </a:cubicBezTo>
                  <a:cubicBezTo>
                    <a:pt x="12" y="66"/>
                    <a:pt x="14" y="66"/>
                    <a:pt x="14" y="70"/>
                  </a:cubicBezTo>
                  <a:cubicBezTo>
                    <a:pt x="14" y="70"/>
                    <a:pt x="10" y="83"/>
                    <a:pt x="7" y="83"/>
                  </a:cubicBezTo>
                  <a:cubicBezTo>
                    <a:pt x="7" y="86"/>
                    <a:pt x="6" y="92"/>
                    <a:pt x="5" y="95"/>
                  </a:cubicBezTo>
                  <a:cubicBezTo>
                    <a:pt x="4" y="98"/>
                    <a:pt x="3" y="102"/>
                    <a:pt x="5" y="102"/>
                  </a:cubicBezTo>
                  <a:cubicBezTo>
                    <a:pt x="8" y="102"/>
                    <a:pt x="12" y="107"/>
                    <a:pt x="16" y="112"/>
                  </a:cubicBezTo>
                  <a:cubicBezTo>
                    <a:pt x="17" y="113"/>
                    <a:pt x="18" y="115"/>
                    <a:pt x="18" y="116"/>
                  </a:cubicBezTo>
                  <a:cubicBezTo>
                    <a:pt x="20" y="116"/>
                    <a:pt x="22" y="116"/>
                    <a:pt x="23" y="116"/>
                  </a:cubicBezTo>
                  <a:cubicBezTo>
                    <a:pt x="26" y="117"/>
                    <a:pt x="27" y="120"/>
                    <a:pt x="27" y="121"/>
                  </a:cubicBezTo>
                  <a:cubicBezTo>
                    <a:pt x="27" y="123"/>
                    <a:pt x="32" y="122"/>
                    <a:pt x="33" y="122"/>
                  </a:cubicBezTo>
                  <a:cubicBezTo>
                    <a:pt x="34" y="122"/>
                    <a:pt x="33" y="120"/>
                    <a:pt x="36" y="119"/>
                  </a:cubicBezTo>
                  <a:cubicBezTo>
                    <a:pt x="34" y="116"/>
                    <a:pt x="30" y="114"/>
                    <a:pt x="27" y="113"/>
                  </a:cubicBezTo>
                  <a:cubicBezTo>
                    <a:pt x="23" y="113"/>
                    <a:pt x="21" y="107"/>
                    <a:pt x="21" y="104"/>
                  </a:cubicBezTo>
                  <a:cubicBezTo>
                    <a:pt x="21" y="101"/>
                    <a:pt x="18" y="99"/>
                    <a:pt x="18" y="97"/>
                  </a:cubicBezTo>
                  <a:cubicBezTo>
                    <a:pt x="18" y="94"/>
                    <a:pt x="16" y="94"/>
                    <a:pt x="13" y="93"/>
                  </a:cubicBezTo>
                  <a:cubicBezTo>
                    <a:pt x="10" y="92"/>
                    <a:pt x="14" y="83"/>
                    <a:pt x="14" y="80"/>
                  </a:cubicBezTo>
                  <a:cubicBezTo>
                    <a:pt x="14" y="77"/>
                    <a:pt x="20" y="67"/>
                    <a:pt x="18" y="64"/>
                  </a:cubicBezTo>
                  <a:cubicBezTo>
                    <a:pt x="17" y="61"/>
                    <a:pt x="24" y="58"/>
                    <a:pt x="25" y="62"/>
                  </a:cubicBezTo>
                  <a:cubicBezTo>
                    <a:pt x="26" y="65"/>
                    <a:pt x="26" y="67"/>
                    <a:pt x="31" y="66"/>
                  </a:cubicBezTo>
                  <a:cubicBezTo>
                    <a:pt x="36" y="66"/>
                    <a:pt x="36" y="70"/>
                    <a:pt x="40" y="71"/>
                  </a:cubicBezTo>
                  <a:cubicBezTo>
                    <a:pt x="40" y="71"/>
                    <a:pt x="40" y="71"/>
                    <a:pt x="40" y="71"/>
                  </a:cubicBezTo>
                  <a:cubicBezTo>
                    <a:pt x="40" y="71"/>
                    <a:pt x="40" y="71"/>
                    <a:pt x="40" y="71"/>
                  </a:cubicBezTo>
                  <a:cubicBezTo>
                    <a:pt x="41" y="68"/>
                    <a:pt x="39" y="68"/>
                    <a:pt x="39" y="6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8" name="Freeform 107">
              <a:extLst>
                <a:ext uri="{FF2B5EF4-FFF2-40B4-BE49-F238E27FC236}">
                  <a16:creationId xmlns:a16="http://schemas.microsoft.com/office/drawing/2014/main" id="{86F4FED5-883E-6846-9F40-5D7226F7E4B7}"/>
                </a:ext>
              </a:extLst>
            </p:cNvPr>
            <p:cNvSpPr>
              <a:spLocks/>
            </p:cNvSpPr>
            <p:nvPr/>
          </p:nvSpPr>
          <p:spPr bwMode="auto">
            <a:xfrm>
              <a:off x="9276057" y="3620042"/>
              <a:ext cx="408176" cy="336145"/>
            </a:xfrm>
            <a:custGeom>
              <a:avLst/>
              <a:gdLst>
                <a:gd name="T0" fmla="*/ 2 w 78"/>
                <a:gd name="T1" fmla="*/ 14 h 64"/>
                <a:gd name="T2" fmla="*/ 2 w 78"/>
                <a:gd name="T3" fmla="*/ 22 h 64"/>
                <a:gd name="T4" fmla="*/ 2 w 78"/>
                <a:gd name="T5" fmla="*/ 25 h 64"/>
                <a:gd name="T6" fmla="*/ 4 w 78"/>
                <a:gd name="T7" fmla="*/ 29 h 64"/>
                <a:gd name="T8" fmla="*/ 5 w 78"/>
                <a:gd name="T9" fmla="*/ 33 h 64"/>
                <a:gd name="T10" fmla="*/ 7 w 78"/>
                <a:gd name="T11" fmla="*/ 40 h 64"/>
                <a:gd name="T12" fmla="*/ 7 w 78"/>
                <a:gd name="T13" fmla="*/ 44 h 64"/>
                <a:gd name="T14" fmla="*/ 12 w 78"/>
                <a:gd name="T15" fmla="*/ 46 h 64"/>
                <a:gd name="T16" fmla="*/ 17 w 78"/>
                <a:gd name="T17" fmla="*/ 50 h 64"/>
                <a:gd name="T18" fmla="*/ 21 w 78"/>
                <a:gd name="T19" fmla="*/ 52 h 64"/>
                <a:gd name="T20" fmla="*/ 26 w 78"/>
                <a:gd name="T21" fmla="*/ 51 h 64"/>
                <a:gd name="T22" fmla="*/ 28 w 78"/>
                <a:gd name="T23" fmla="*/ 54 h 64"/>
                <a:gd name="T24" fmla="*/ 33 w 78"/>
                <a:gd name="T25" fmla="*/ 55 h 64"/>
                <a:gd name="T26" fmla="*/ 37 w 78"/>
                <a:gd name="T27" fmla="*/ 60 h 64"/>
                <a:gd name="T28" fmla="*/ 42 w 78"/>
                <a:gd name="T29" fmla="*/ 59 h 64"/>
                <a:gd name="T30" fmla="*/ 49 w 78"/>
                <a:gd name="T31" fmla="*/ 60 h 64"/>
                <a:gd name="T32" fmla="*/ 55 w 78"/>
                <a:gd name="T33" fmla="*/ 61 h 64"/>
                <a:gd name="T34" fmla="*/ 62 w 78"/>
                <a:gd name="T35" fmla="*/ 62 h 64"/>
                <a:gd name="T36" fmla="*/ 66 w 78"/>
                <a:gd name="T37" fmla="*/ 64 h 64"/>
                <a:gd name="T38" fmla="*/ 66 w 78"/>
                <a:gd name="T39" fmla="*/ 58 h 64"/>
                <a:gd name="T40" fmla="*/ 74 w 78"/>
                <a:gd name="T41" fmla="*/ 51 h 64"/>
                <a:gd name="T42" fmla="*/ 77 w 78"/>
                <a:gd name="T43" fmla="*/ 48 h 64"/>
                <a:gd name="T44" fmla="*/ 74 w 78"/>
                <a:gd name="T45" fmla="*/ 40 h 64"/>
                <a:gd name="T46" fmla="*/ 73 w 78"/>
                <a:gd name="T47" fmla="*/ 33 h 64"/>
                <a:gd name="T48" fmla="*/ 71 w 78"/>
                <a:gd name="T49" fmla="*/ 29 h 64"/>
                <a:gd name="T50" fmla="*/ 75 w 78"/>
                <a:gd name="T51" fmla="*/ 25 h 64"/>
                <a:gd name="T52" fmla="*/ 75 w 78"/>
                <a:gd name="T53" fmla="*/ 18 h 64"/>
                <a:gd name="T54" fmla="*/ 74 w 78"/>
                <a:gd name="T55" fmla="*/ 12 h 64"/>
                <a:gd name="T56" fmla="*/ 68 w 78"/>
                <a:gd name="T57" fmla="*/ 7 h 64"/>
                <a:gd name="T58" fmla="*/ 67 w 78"/>
                <a:gd name="T59" fmla="*/ 7 h 64"/>
                <a:gd name="T60" fmla="*/ 46 w 78"/>
                <a:gd name="T61" fmla="*/ 6 h 64"/>
                <a:gd name="T62" fmla="*/ 42 w 78"/>
                <a:gd name="T63" fmla="*/ 4 h 64"/>
                <a:gd name="T64" fmla="*/ 38 w 78"/>
                <a:gd name="T65" fmla="*/ 7 h 64"/>
                <a:gd name="T66" fmla="*/ 34 w 78"/>
                <a:gd name="T67" fmla="*/ 2 h 64"/>
                <a:gd name="T68" fmla="*/ 17 w 78"/>
                <a:gd name="T69" fmla="*/ 7 h 64"/>
                <a:gd name="T70" fmla="*/ 4 w 78"/>
                <a:gd name="T71" fmla="*/ 11 h 64"/>
                <a:gd name="T72" fmla="*/ 2 w 78"/>
                <a:gd name="T73" fmla="*/ 13 h 64"/>
                <a:gd name="T74" fmla="*/ 2 w 78"/>
                <a:gd name="T75"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64">
                  <a:moveTo>
                    <a:pt x="2" y="14"/>
                  </a:moveTo>
                  <a:cubicBezTo>
                    <a:pt x="2" y="15"/>
                    <a:pt x="3" y="20"/>
                    <a:pt x="2" y="22"/>
                  </a:cubicBezTo>
                  <a:cubicBezTo>
                    <a:pt x="0" y="24"/>
                    <a:pt x="1" y="25"/>
                    <a:pt x="2" y="25"/>
                  </a:cubicBezTo>
                  <a:cubicBezTo>
                    <a:pt x="3" y="26"/>
                    <a:pt x="4" y="28"/>
                    <a:pt x="4" y="29"/>
                  </a:cubicBezTo>
                  <a:cubicBezTo>
                    <a:pt x="4" y="31"/>
                    <a:pt x="5" y="30"/>
                    <a:pt x="5" y="33"/>
                  </a:cubicBezTo>
                  <a:cubicBezTo>
                    <a:pt x="5" y="37"/>
                    <a:pt x="6" y="39"/>
                    <a:pt x="7" y="40"/>
                  </a:cubicBezTo>
                  <a:cubicBezTo>
                    <a:pt x="8" y="41"/>
                    <a:pt x="8" y="42"/>
                    <a:pt x="7" y="44"/>
                  </a:cubicBezTo>
                  <a:cubicBezTo>
                    <a:pt x="9" y="45"/>
                    <a:pt x="10" y="46"/>
                    <a:pt x="12" y="46"/>
                  </a:cubicBezTo>
                  <a:cubicBezTo>
                    <a:pt x="16" y="48"/>
                    <a:pt x="17" y="49"/>
                    <a:pt x="17" y="50"/>
                  </a:cubicBezTo>
                  <a:cubicBezTo>
                    <a:pt x="17" y="51"/>
                    <a:pt x="21" y="54"/>
                    <a:pt x="21" y="52"/>
                  </a:cubicBezTo>
                  <a:cubicBezTo>
                    <a:pt x="22" y="50"/>
                    <a:pt x="24" y="51"/>
                    <a:pt x="26" y="51"/>
                  </a:cubicBezTo>
                  <a:cubicBezTo>
                    <a:pt x="28" y="51"/>
                    <a:pt x="28" y="53"/>
                    <a:pt x="28" y="54"/>
                  </a:cubicBezTo>
                  <a:cubicBezTo>
                    <a:pt x="28" y="55"/>
                    <a:pt x="32" y="54"/>
                    <a:pt x="33" y="55"/>
                  </a:cubicBezTo>
                  <a:cubicBezTo>
                    <a:pt x="35" y="56"/>
                    <a:pt x="35" y="59"/>
                    <a:pt x="37" y="60"/>
                  </a:cubicBezTo>
                  <a:cubicBezTo>
                    <a:pt x="39" y="61"/>
                    <a:pt x="41" y="59"/>
                    <a:pt x="42" y="59"/>
                  </a:cubicBezTo>
                  <a:cubicBezTo>
                    <a:pt x="43" y="60"/>
                    <a:pt x="47" y="61"/>
                    <a:pt x="49" y="60"/>
                  </a:cubicBezTo>
                  <a:cubicBezTo>
                    <a:pt x="51" y="59"/>
                    <a:pt x="52" y="61"/>
                    <a:pt x="55" y="61"/>
                  </a:cubicBezTo>
                  <a:cubicBezTo>
                    <a:pt x="58" y="61"/>
                    <a:pt x="61" y="62"/>
                    <a:pt x="62" y="62"/>
                  </a:cubicBezTo>
                  <a:cubicBezTo>
                    <a:pt x="62" y="63"/>
                    <a:pt x="64" y="63"/>
                    <a:pt x="66" y="64"/>
                  </a:cubicBezTo>
                  <a:cubicBezTo>
                    <a:pt x="67" y="62"/>
                    <a:pt x="66" y="59"/>
                    <a:pt x="66" y="58"/>
                  </a:cubicBezTo>
                  <a:cubicBezTo>
                    <a:pt x="66" y="57"/>
                    <a:pt x="73" y="52"/>
                    <a:pt x="74" y="51"/>
                  </a:cubicBezTo>
                  <a:cubicBezTo>
                    <a:pt x="75" y="49"/>
                    <a:pt x="76" y="49"/>
                    <a:pt x="77" y="48"/>
                  </a:cubicBezTo>
                  <a:cubicBezTo>
                    <a:pt x="78" y="46"/>
                    <a:pt x="75" y="41"/>
                    <a:pt x="74" y="40"/>
                  </a:cubicBezTo>
                  <a:cubicBezTo>
                    <a:pt x="73" y="39"/>
                    <a:pt x="73" y="35"/>
                    <a:pt x="73" y="33"/>
                  </a:cubicBezTo>
                  <a:cubicBezTo>
                    <a:pt x="74" y="31"/>
                    <a:pt x="71" y="30"/>
                    <a:pt x="71" y="29"/>
                  </a:cubicBezTo>
                  <a:cubicBezTo>
                    <a:pt x="71" y="27"/>
                    <a:pt x="74" y="25"/>
                    <a:pt x="75" y="25"/>
                  </a:cubicBezTo>
                  <a:cubicBezTo>
                    <a:pt x="77" y="24"/>
                    <a:pt x="76" y="19"/>
                    <a:pt x="75" y="18"/>
                  </a:cubicBezTo>
                  <a:cubicBezTo>
                    <a:pt x="74" y="16"/>
                    <a:pt x="73" y="14"/>
                    <a:pt x="74" y="12"/>
                  </a:cubicBezTo>
                  <a:cubicBezTo>
                    <a:pt x="75" y="9"/>
                    <a:pt x="68" y="7"/>
                    <a:pt x="68" y="7"/>
                  </a:cubicBezTo>
                  <a:cubicBezTo>
                    <a:pt x="67" y="7"/>
                    <a:pt x="67" y="7"/>
                    <a:pt x="67" y="7"/>
                  </a:cubicBezTo>
                  <a:cubicBezTo>
                    <a:pt x="62" y="8"/>
                    <a:pt x="47" y="6"/>
                    <a:pt x="46" y="6"/>
                  </a:cubicBezTo>
                  <a:cubicBezTo>
                    <a:pt x="46" y="6"/>
                    <a:pt x="44" y="5"/>
                    <a:pt x="42" y="4"/>
                  </a:cubicBezTo>
                  <a:cubicBezTo>
                    <a:pt x="42" y="6"/>
                    <a:pt x="40" y="7"/>
                    <a:pt x="38" y="7"/>
                  </a:cubicBezTo>
                  <a:cubicBezTo>
                    <a:pt x="34" y="7"/>
                    <a:pt x="34" y="3"/>
                    <a:pt x="34" y="2"/>
                  </a:cubicBezTo>
                  <a:cubicBezTo>
                    <a:pt x="34" y="0"/>
                    <a:pt x="20" y="3"/>
                    <a:pt x="17" y="7"/>
                  </a:cubicBezTo>
                  <a:cubicBezTo>
                    <a:pt x="13" y="10"/>
                    <a:pt x="4" y="9"/>
                    <a:pt x="4" y="11"/>
                  </a:cubicBezTo>
                  <a:cubicBezTo>
                    <a:pt x="4" y="12"/>
                    <a:pt x="3" y="13"/>
                    <a:pt x="2" y="13"/>
                  </a:cubicBezTo>
                  <a:cubicBezTo>
                    <a:pt x="2" y="13"/>
                    <a:pt x="2" y="13"/>
                    <a:pt x="2"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9" name="Freeform 108">
              <a:extLst>
                <a:ext uri="{FF2B5EF4-FFF2-40B4-BE49-F238E27FC236}">
                  <a16:creationId xmlns:a16="http://schemas.microsoft.com/office/drawing/2014/main" id="{FC10DEA0-C343-AC46-B011-4A73C5F2BBAA}"/>
                </a:ext>
              </a:extLst>
            </p:cNvPr>
            <p:cNvSpPr>
              <a:spLocks/>
            </p:cNvSpPr>
            <p:nvPr/>
          </p:nvSpPr>
          <p:spPr bwMode="auto">
            <a:xfrm>
              <a:off x="9338484" y="4160276"/>
              <a:ext cx="151266" cy="146464"/>
            </a:xfrm>
            <a:custGeom>
              <a:avLst/>
              <a:gdLst>
                <a:gd name="T0" fmla="*/ 21 w 29"/>
                <a:gd name="T1" fmla="*/ 25 h 28"/>
                <a:gd name="T2" fmla="*/ 27 w 29"/>
                <a:gd name="T3" fmla="*/ 16 h 28"/>
                <a:gd name="T4" fmla="*/ 28 w 29"/>
                <a:gd name="T5" fmla="*/ 6 h 28"/>
                <a:gd name="T6" fmla="*/ 21 w 29"/>
                <a:gd name="T7" fmla="*/ 2 h 28"/>
                <a:gd name="T8" fmla="*/ 9 w 29"/>
                <a:gd name="T9" fmla="*/ 1 h 28"/>
                <a:gd name="T10" fmla="*/ 4 w 29"/>
                <a:gd name="T11" fmla="*/ 2 h 28"/>
                <a:gd name="T12" fmla="*/ 0 w 29"/>
                <a:gd name="T13" fmla="*/ 4 h 28"/>
                <a:gd name="T14" fmla="*/ 4 w 29"/>
                <a:gd name="T15" fmla="*/ 10 h 28"/>
                <a:gd name="T16" fmla="*/ 10 w 29"/>
                <a:gd name="T17" fmla="*/ 18 h 28"/>
                <a:gd name="T18" fmla="*/ 17 w 29"/>
                <a:gd name="T19" fmla="*/ 25 h 28"/>
                <a:gd name="T20" fmla="*/ 21 w 29"/>
                <a:gd name="T21" fmla="*/ 28 h 28"/>
                <a:gd name="T22" fmla="*/ 21 w 29"/>
                <a:gd name="T2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8">
                  <a:moveTo>
                    <a:pt x="21" y="25"/>
                  </a:moveTo>
                  <a:cubicBezTo>
                    <a:pt x="21" y="24"/>
                    <a:pt x="26" y="16"/>
                    <a:pt x="27" y="16"/>
                  </a:cubicBezTo>
                  <a:cubicBezTo>
                    <a:pt x="28" y="16"/>
                    <a:pt x="29" y="9"/>
                    <a:pt x="28" y="6"/>
                  </a:cubicBezTo>
                  <a:cubicBezTo>
                    <a:pt x="24" y="3"/>
                    <a:pt x="21" y="2"/>
                    <a:pt x="21" y="2"/>
                  </a:cubicBezTo>
                  <a:cubicBezTo>
                    <a:pt x="21" y="2"/>
                    <a:pt x="10" y="2"/>
                    <a:pt x="9" y="1"/>
                  </a:cubicBezTo>
                  <a:cubicBezTo>
                    <a:pt x="7" y="0"/>
                    <a:pt x="5" y="3"/>
                    <a:pt x="4" y="2"/>
                  </a:cubicBezTo>
                  <a:cubicBezTo>
                    <a:pt x="2" y="1"/>
                    <a:pt x="0" y="2"/>
                    <a:pt x="0" y="4"/>
                  </a:cubicBezTo>
                  <a:cubicBezTo>
                    <a:pt x="0" y="6"/>
                    <a:pt x="4" y="7"/>
                    <a:pt x="4" y="10"/>
                  </a:cubicBezTo>
                  <a:cubicBezTo>
                    <a:pt x="4" y="12"/>
                    <a:pt x="10" y="16"/>
                    <a:pt x="10" y="18"/>
                  </a:cubicBezTo>
                  <a:cubicBezTo>
                    <a:pt x="10" y="19"/>
                    <a:pt x="14" y="21"/>
                    <a:pt x="17" y="25"/>
                  </a:cubicBezTo>
                  <a:cubicBezTo>
                    <a:pt x="18" y="26"/>
                    <a:pt x="20" y="27"/>
                    <a:pt x="21" y="28"/>
                  </a:cubicBezTo>
                  <a:cubicBezTo>
                    <a:pt x="21" y="27"/>
                    <a:pt x="21" y="26"/>
                    <a:pt x="21" y="2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0" name="Freeform 109">
              <a:extLst>
                <a:ext uri="{FF2B5EF4-FFF2-40B4-BE49-F238E27FC236}">
                  <a16:creationId xmlns:a16="http://schemas.microsoft.com/office/drawing/2014/main" id="{CCA57E5C-9D47-A348-B2C7-0EBF458D52D7}"/>
                </a:ext>
              </a:extLst>
            </p:cNvPr>
            <p:cNvSpPr>
              <a:spLocks/>
            </p:cNvSpPr>
            <p:nvPr/>
          </p:nvSpPr>
          <p:spPr bwMode="auto">
            <a:xfrm>
              <a:off x="9259249" y="4093047"/>
              <a:ext cx="225697" cy="199287"/>
            </a:xfrm>
            <a:custGeom>
              <a:avLst/>
              <a:gdLst>
                <a:gd name="T0" fmla="*/ 25 w 43"/>
                <a:gd name="T1" fmla="*/ 31 h 38"/>
                <a:gd name="T2" fmla="*/ 19 w 43"/>
                <a:gd name="T3" fmla="*/ 23 h 38"/>
                <a:gd name="T4" fmla="*/ 15 w 43"/>
                <a:gd name="T5" fmla="*/ 17 h 38"/>
                <a:gd name="T6" fmla="*/ 19 w 43"/>
                <a:gd name="T7" fmla="*/ 15 h 38"/>
                <a:gd name="T8" fmla="*/ 24 w 43"/>
                <a:gd name="T9" fmla="*/ 14 h 38"/>
                <a:gd name="T10" fmla="*/ 36 w 43"/>
                <a:gd name="T11" fmla="*/ 15 h 38"/>
                <a:gd name="T12" fmla="*/ 43 w 43"/>
                <a:gd name="T13" fmla="*/ 19 h 38"/>
                <a:gd name="T14" fmla="*/ 43 w 43"/>
                <a:gd name="T15" fmla="*/ 17 h 38"/>
                <a:gd name="T16" fmla="*/ 40 w 43"/>
                <a:gd name="T17" fmla="*/ 11 h 38"/>
                <a:gd name="T18" fmla="*/ 38 w 43"/>
                <a:gd name="T19" fmla="*/ 6 h 38"/>
                <a:gd name="T20" fmla="*/ 36 w 43"/>
                <a:gd name="T21" fmla="*/ 7 h 38"/>
                <a:gd name="T22" fmla="*/ 27 w 43"/>
                <a:gd name="T23" fmla="*/ 5 h 38"/>
                <a:gd name="T24" fmla="*/ 21 w 43"/>
                <a:gd name="T25" fmla="*/ 0 h 38"/>
                <a:gd name="T26" fmla="*/ 16 w 43"/>
                <a:gd name="T27" fmla="*/ 4 h 38"/>
                <a:gd name="T28" fmla="*/ 14 w 43"/>
                <a:gd name="T29" fmla="*/ 8 h 38"/>
                <a:gd name="T30" fmla="*/ 11 w 43"/>
                <a:gd name="T31" fmla="*/ 11 h 38"/>
                <a:gd name="T32" fmla="*/ 6 w 43"/>
                <a:gd name="T33" fmla="*/ 11 h 38"/>
                <a:gd name="T34" fmla="*/ 0 w 43"/>
                <a:gd name="T35" fmla="*/ 12 h 38"/>
                <a:gd name="T36" fmla="*/ 2 w 43"/>
                <a:gd name="T37" fmla="*/ 15 h 38"/>
                <a:gd name="T38" fmla="*/ 8 w 43"/>
                <a:gd name="T39" fmla="*/ 18 h 38"/>
                <a:gd name="T40" fmla="*/ 15 w 43"/>
                <a:gd name="T41" fmla="*/ 29 h 38"/>
                <a:gd name="T42" fmla="*/ 22 w 43"/>
                <a:gd name="T43" fmla="*/ 33 h 38"/>
                <a:gd name="T44" fmla="*/ 28 w 43"/>
                <a:gd name="T45" fmla="*/ 36 h 38"/>
                <a:gd name="T46" fmla="*/ 32 w 43"/>
                <a:gd name="T47" fmla="*/ 38 h 38"/>
                <a:gd name="T48" fmla="*/ 25 w 43"/>
                <a:gd name="T4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5" y="31"/>
                  </a:moveTo>
                  <a:cubicBezTo>
                    <a:pt x="25" y="29"/>
                    <a:pt x="19" y="25"/>
                    <a:pt x="19" y="23"/>
                  </a:cubicBezTo>
                  <a:cubicBezTo>
                    <a:pt x="19" y="20"/>
                    <a:pt x="15" y="19"/>
                    <a:pt x="15" y="17"/>
                  </a:cubicBezTo>
                  <a:cubicBezTo>
                    <a:pt x="15" y="15"/>
                    <a:pt x="17" y="14"/>
                    <a:pt x="19" y="15"/>
                  </a:cubicBezTo>
                  <a:cubicBezTo>
                    <a:pt x="20" y="16"/>
                    <a:pt x="22" y="13"/>
                    <a:pt x="24" y="14"/>
                  </a:cubicBezTo>
                  <a:cubicBezTo>
                    <a:pt x="25" y="15"/>
                    <a:pt x="36" y="15"/>
                    <a:pt x="36" y="15"/>
                  </a:cubicBezTo>
                  <a:cubicBezTo>
                    <a:pt x="36" y="15"/>
                    <a:pt x="39" y="16"/>
                    <a:pt x="43" y="19"/>
                  </a:cubicBezTo>
                  <a:cubicBezTo>
                    <a:pt x="43" y="18"/>
                    <a:pt x="43" y="17"/>
                    <a:pt x="43" y="17"/>
                  </a:cubicBezTo>
                  <a:cubicBezTo>
                    <a:pt x="42" y="15"/>
                    <a:pt x="43" y="12"/>
                    <a:pt x="40" y="11"/>
                  </a:cubicBezTo>
                  <a:cubicBezTo>
                    <a:pt x="39" y="11"/>
                    <a:pt x="39" y="8"/>
                    <a:pt x="38" y="6"/>
                  </a:cubicBezTo>
                  <a:cubicBezTo>
                    <a:pt x="37" y="7"/>
                    <a:pt x="36" y="7"/>
                    <a:pt x="36" y="7"/>
                  </a:cubicBezTo>
                  <a:cubicBezTo>
                    <a:pt x="33" y="8"/>
                    <a:pt x="29" y="7"/>
                    <a:pt x="27" y="5"/>
                  </a:cubicBezTo>
                  <a:cubicBezTo>
                    <a:pt x="26" y="4"/>
                    <a:pt x="22" y="1"/>
                    <a:pt x="21" y="0"/>
                  </a:cubicBezTo>
                  <a:cubicBezTo>
                    <a:pt x="20" y="1"/>
                    <a:pt x="17" y="3"/>
                    <a:pt x="16" y="4"/>
                  </a:cubicBezTo>
                  <a:cubicBezTo>
                    <a:pt x="14" y="4"/>
                    <a:pt x="15" y="8"/>
                    <a:pt x="14" y="8"/>
                  </a:cubicBezTo>
                  <a:cubicBezTo>
                    <a:pt x="12" y="8"/>
                    <a:pt x="11" y="10"/>
                    <a:pt x="11" y="11"/>
                  </a:cubicBezTo>
                  <a:cubicBezTo>
                    <a:pt x="11" y="12"/>
                    <a:pt x="7" y="10"/>
                    <a:pt x="6" y="11"/>
                  </a:cubicBezTo>
                  <a:cubicBezTo>
                    <a:pt x="5" y="11"/>
                    <a:pt x="2" y="12"/>
                    <a:pt x="0" y="12"/>
                  </a:cubicBezTo>
                  <a:cubicBezTo>
                    <a:pt x="1" y="14"/>
                    <a:pt x="0" y="15"/>
                    <a:pt x="2" y="15"/>
                  </a:cubicBezTo>
                  <a:cubicBezTo>
                    <a:pt x="4" y="15"/>
                    <a:pt x="8" y="15"/>
                    <a:pt x="8" y="18"/>
                  </a:cubicBezTo>
                  <a:cubicBezTo>
                    <a:pt x="8" y="21"/>
                    <a:pt x="13" y="27"/>
                    <a:pt x="15" y="29"/>
                  </a:cubicBezTo>
                  <a:cubicBezTo>
                    <a:pt x="17" y="31"/>
                    <a:pt x="21" y="31"/>
                    <a:pt x="22" y="33"/>
                  </a:cubicBezTo>
                  <a:cubicBezTo>
                    <a:pt x="22" y="35"/>
                    <a:pt x="25" y="36"/>
                    <a:pt x="28" y="36"/>
                  </a:cubicBezTo>
                  <a:cubicBezTo>
                    <a:pt x="29" y="37"/>
                    <a:pt x="31" y="37"/>
                    <a:pt x="32" y="38"/>
                  </a:cubicBezTo>
                  <a:cubicBezTo>
                    <a:pt x="29" y="34"/>
                    <a:pt x="25" y="32"/>
                    <a:pt x="25" y="3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1" name="Freeform 110">
              <a:extLst>
                <a:ext uri="{FF2B5EF4-FFF2-40B4-BE49-F238E27FC236}">
                  <a16:creationId xmlns:a16="http://schemas.microsoft.com/office/drawing/2014/main" id="{786421F8-2974-9F4D-8E53-CFA6C3774CBA}"/>
                </a:ext>
              </a:extLst>
            </p:cNvPr>
            <p:cNvSpPr>
              <a:spLocks/>
            </p:cNvSpPr>
            <p:nvPr/>
          </p:nvSpPr>
          <p:spPr bwMode="auto">
            <a:xfrm>
              <a:off x="9480145" y="4301937"/>
              <a:ext cx="79235" cy="153666"/>
            </a:xfrm>
            <a:custGeom>
              <a:avLst/>
              <a:gdLst>
                <a:gd name="T0" fmla="*/ 10 w 15"/>
                <a:gd name="T1" fmla="*/ 25 h 29"/>
                <a:gd name="T2" fmla="*/ 12 w 15"/>
                <a:gd name="T3" fmla="*/ 22 h 29"/>
                <a:gd name="T4" fmla="*/ 14 w 15"/>
                <a:gd name="T5" fmla="*/ 17 h 29"/>
                <a:gd name="T6" fmla="*/ 15 w 15"/>
                <a:gd name="T7" fmla="*/ 17 h 29"/>
                <a:gd name="T8" fmla="*/ 10 w 15"/>
                <a:gd name="T9" fmla="*/ 12 h 29"/>
                <a:gd name="T10" fmla="*/ 11 w 15"/>
                <a:gd name="T11" fmla="*/ 4 h 29"/>
                <a:gd name="T12" fmla="*/ 4 w 15"/>
                <a:gd name="T13" fmla="*/ 0 h 29"/>
                <a:gd name="T14" fmla="*/ 0 w 15"/>
                <a:gd name="T15" fmla="*/ 5 h 29"/>
                <a:gd name="T16" fmla="*/ 2 w 15"/>
                <a:gd name="T17" fmla="*/ 10 h 29"/>
                <a:gd name="T18" fmla="*/ 2 w 15"/>
                <a:gd name="T19" fmla="*/ 22 h 29"/>
                <a:gd name="T20" fmla="*/ 7 w 15"/>
                <a:gd name="T21" fmla="*/ 29 h 29"/>
                <a:gd name="T22" fmla="*/ 10 w 15"/>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9">
                  <a:moveTo>
                    <a:pt x="10" y="25"/>
                  </a:moveTo>
                  <a:cubicBezTo>
                    <a:pt x="11" y="24"/>
                    <a:pt x="10" y="23"/>
                    <a:pt x="12" y="22"/>
                  </a:cubicBezTo>
                  <a:cubicBezTo>
                    <a:pt x="13" y="20"/>
                    <a:pt x="14" y="18"/>
                    <a:pt x="14" y="17"/>
                  </a:cubicBezTo>
                  <a:cubicBezTo>
                    <a:pt x="15" y="17"/>
                    <a:pt x="15" y="17"/>
                    <a:pt x="15" y="17"/>
                  </a:cubicBezTo>
                  <a:cubicBezTo>
                    <a:pt x="12" y="15"/>
                    <a:pt x="11" y="14"/>
                    <a:pt x="10" y="12"/>
                  </a:cubicBezTo>
                  <a:cubicBezTo>
                    <a:pt x="9" y="10"/>
                    <a:pt x="10" y="6"/>
                    <a:pt x="11" y="4"/>
                  </a:cubicBezTo>
                  <a:cubicBezTo>
                    <a:pt x="9" y="3"/>
                    <a:pt x="5" y="0"/>
                    <a:pt x="4" y="0"/>
                  </a:cubicBezTo>
                  <a:cubicBezTo>
                    <a:pt x="3" y="0"/>
                    <a:pt x="1" y="3"/>
                    <a:pt x="0" y="5"/>
                  </a:cubicBezTo>
                  <a:cubicBezTo>
                    <a:pt x="3" y="7"/>
                    <a:pt x="4" y="8"/>
                    <a:pt x="2" y="10"/>
                  </a:cubicBezTo>
                  <a:cubicBezTo>
                    <a:pt x="0" y="13"/>
                    <a:pt x="0" y="20"/>
                    <a:pt x="2" y="22"/>
                  </a:cubicBezTo>
                  <a:cubicBezTo>
                    <a:pt x="4" y="24"/>
                    <a:pt x="5" y="28"/>
                    <a:pt x="7" y="29"/>
                  </a:cubicBezTo>
                  <a:cubicBezTo>
                    <a:pt x="8" y="27"/>
                    <a:pt x="8" y="25"/>
                    <a:pt x="10" y="2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2" name="Freeform 111">
              <a:extLst>
                <a:ext uri="{FF2B5EF4-FFF2-40B4-BE49-F238E27FC236}">
                  <a16:creationId xmlns:a16="http://schemas.microsoft.com/office/drawing/2014/main" id="{EB3713B5-4F66-4D40-9956-52C03015DED8}"/>
                </a:ext>
              </a:extLst>
            </p:cNvPr>
            <p:cNvSpPr>
              <a:spLocks/>
            </p:cNvSpPr>
            <p:nvPr/>
          </p:nvSpPr>
          <p:spPr bwMode="auto">
            <a:xfrm>
              <a:off x="9086375" y="3960989"/>
              <a:ext cx="314536" cy="136860"/>
            </a:xfrm>
            <a:custGeom>
              <a:avLst/>
              <a:gdLst>
                <a:gd name="T0" fmla="*/ 51 w 60"/>
                <a:gd name="T1" fmla="*/ 2 h 26"/>
                <a:gd name="T2" fmla="*/ 43 w 60"/>
                <a:gd name="T3" fmla="*/ 0 h 26"/>
                <a:gd name="T4" fmla="*/ 42 w 60"/>
                <a:gd name="T5" fmla="*/ 3 h 26"/>
                <a:gd name="T6" fmla="*/ 35 w 60"/>
                <a:gd name="T7" fmla="*/ 4 h 26"/>
                <a:gd name="T8" fmla="*/ 31 w 60"/>
                <a:gd name="T9" fmla="*/ 7 h 26"/>
                <a:gd name="T10" fmla="*/ 27 w 60"/>
                <a:gd name="T11" fmla="*/ 12 h 26"/>
                <a:gd name="T12" fmla="*/ 24 w 60"/>
                <a:gd name="T13" fmla="*/ 14 h 26"/>
                <a:gd name="T14" fmla="*/ 16 w 60"/>
                <a:gd name="T15" fmla="*/ 16 h 26"/>
                <a:gd name="T16" fmla="*/ 11 w 60"/>
                <a:gd name="T17" fmla="*/ 16 h 26"/>
                <a:gd name="T18" fmla="*/ 7 w 60"/>
                <a:gd name="T19" fmla="*/ 17 h 26"/>
                <a:gd name="T20" fmla="*/ 2 w 60"/>
                <a:gd name="T21" fmla="*/ 15 h 26"/>
                <a:gd name="T22" fmla="*/ 1 w 60"/>
                <a:gd name="T23" fmla="*/ 20 h 26"/>
                <a:gd name="T24" fmla="*/ 5 w 60"/>
                <a:gd name="T25" fmla="*/ 22 h 26"/>
                <a:gd name="T26" fmla="*/ 10 w 60"/>
                <a:gd name="T27" fmla="*/ 23 h 26"/>
                <a:gd name="T28" fmla="*/ 15 w 60"/>
                <a:gd name="T29" fmla="*/ 21 h 26"/>
                <a:gd name="T30" fmla="*/ 22 w 60"/>
                <a:gd name="T31" fmla="*/ 20 h 26"/>
                <a:gd name="T32" fmla="*/ 23 w 60"/>
                <a:gd name="T33" fmla="*/ 24 h 26"/>
                <a:gd name="T34" fmla="*/ 30 w 60"/>
                <a:gd name="T35" fmla="*/ 25 h 26"/>
                <a:gd name="T36" fmla="*/ 39 w 60"/>
                <a:gd name="T37" fmla="*/ 26 h 26"/>
                <a:gd name="T38" fmla="*/ 46 w 60"/>
                <a:gd name="T39" fmla="*/ 24 h 26"/>
                <a:gd name="T40" fmla="*/ 52 w 60"/>
                <a:gd name="T41" fmla="*/ 22 h 26"/>
                <a:gd name="T42" fmla="*/ 52 w 60"/>
                <a:gd name="T43" fmla="*/ 22 h 26"/>
                <a:gd name="T44" fmla="*/ 53 w 60"/>
                <a:gd name="T45" fmla="*/ 20 h 26"/>
                <a:gd name="T46" fmla="*/ 54 w 60"/>
                <a:gd name="T47" fmla="*/ 17 h 26"/>
                <a:gd name="T48" fmla="*/ 55 w 60"/>
                <a:gd name="T49" fmla="*/ 14 h 26"/>
                <a:gd name="T50" fmla="*/ 59 w 60"/>
                <a:gd name="T51" fmla="*/ 12 h 26"/>
                <a:gd name="T52" fmla="*/ 60 w 60"/>
                <a:gd name="T53" fmla="*/ 9 h 26"/>
                <a:gd name="T54" fmla="*/ 57 w 60"/>
                <a:gd name="T55" fmla="*/ 3 h 26"/>
                <a:gd name="T56" fmla="*/ 51 w 60"/>
                <a:gd name="T5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26">
                  <a:moveTo>
                    <a:pt x="51" y="2"/>
                  </a:moveTo>
                  <a:cubicBezTo>
                    <a:pt x="49" y="0"/>
                    <a:pt x="43" y="0"/>
                    <a:pt x="43" y="0"/>
                  </a:cubicBezTo>
                  <a:cubicBezTo>
                    <a:pt x="43" y="0"/>
                    <a:pt x="43" y="2"/>
                    <a:pt x="42" y="3"/>
                  </a:cubicBezTo>
                  <a:cubicBezTo>
                    <a:pt x="41" y="4"/>
                    <a:pt x="37" y="4"/>
                    <a:pt x="35" y="4"/>
                  </a:cubicBezTo>
                  <a:cubicBezTo>
                    <a:pt x="34" y="5"/>
                    <a:pt x="31" y="5"/>
                    <a:pt x="31" y="7"/>
                  </a:cubicBezTo>
                  <a:cubicBezTo>
                    <a:pt x="30" y="8"/>
                    <a:pt x="26" y="7"/>
                    <a:pt x="27" y="12"/>
                  </a:cubicBezTo>
                  <a:cubicBezTo>
                    <a:pt x="29" y="16"/>
                    <a:pt x="25" y="14"/>
                    <a:pt x="24" y="14"/>
                  </a:cubicBezTo>
                  <a:cubicBezTo>
                    <a:pt x="23" y="13"/>
                    <a:pt x="17" y="14"/>
                    <a:pt x="16" y="16"/>
                  </a:cubicBezTo>
                  <a:cubicBezTo>
                    <a:pt x="15" y="17"/>
                    <a:pt x="13" y="17"/>
                    <a:pt x="11" y="16"/>
                  </a:cubicBezTo>
                  <a:cubicBezTo>
                    <a:pt x="10" y="15"/>
                    <a:pt x="8" y="15"/>
                    <a:pt x="7" y="17"/>
                  </a:cubicBezTo>
                  <a:cubicBezTo>
                    <a:pt x="5" y="18"/>
                    <a:pt x="4" y="15"/>
                    <a:pt x="2" y="15"/>
                  </a:cubicBezTo>
                  <a:cubicBezTo>
                    <a:pt x="0" y="16"/>
                    <a:pt x="1" y="19"/>
                    <a:pt x="1" y="20"/>
                  </a:cubicBezTo>
                  <a:cubicBezTo>
                    <a:pt x="1" y="20"/>
                    <a:pt x="4" y="23"/>
                    <a:pt x="5" y="22"/>
                  </a:cubicBezTo>
                  <a:cubicBezTo>
                    <a:pt x="7" y="21"/>
                    <a:pt x="9" y="22"/>
                    <a:pt x="10" y="23"/>
                  </a:cubicBezTo>
                  <a:cubicBezTo>
                    <a:pt x="12" y="24"/>
                    <a:pt x="14" y="22"/>
                    <a:pt x="15" y="21"/>
                  </a:cubicBezTo>
                  <a:cubicBezTo>
                    <a:pt x="16" y="20"/>
                    <a:pt x="21" y="20"/>
                    <a:pt x="22" y="20"/>
                  </a:cubicBezTo>
                  <a:cubicBezTo>
                    <a:pt x="22" y="20"/>
                    <a:pt x="22" y="23"/>
                    <a:pt x="23" y="24"/>
                  </a:cubicBezTo>
                  <a:cubicBezTo>
                    <a:pt x="24" y="24"/>
                    <a:pt x="27" y="25"/>
                    <a:pt x="30" y="25"/>
                  </a:cubicBezTo>
                  <a:cubicBezTo>
                    <a:pt x="33" y="25"/>
                    <a:pt x="38" y="26"/>
                    <a:pt x="39" y="26"/>
                  </a:cubicBezTo>
                  <a:cubicBezTo>
                    <a:pt x="41" y="26"/>
                    <a:pt x="43" y="24"/>
                    <a:pt x="46" y="24"/>
                  </a:cubicBezTo>
                  <a:cubicBezTo>
                    <a:pt x="50" y="24"/>
                    <a:pt x="51" y="22"/>
                    <a:pt x="52" y="22"/>
                  </a:cubicBezTo>
                  <a:cubicBezTo>
                    <a:pt x="52" y="22"/>
                    <a:pt x="52" y="22"/>
                    <a:pt x="52" y="22"/>
                  </a:cubicBezTo>
                  <a:cubicBezTo>
                    <a:pt x="52" y="21"/>
                    <a:pt x="52" y="20"/>
                    <a:pt x="53" y="20"/>
                  </a:cubicBezTo>
                  <a:cubicBezTo>
                    <a:pt x="54" y="20"/>
                    <a:pt x="54" y="18"/>
                    <a:pt x="54" y="17"/>
                  </a:cubicBezTo>
                  <a:cubicBezTo>
                    <a:pt x="55" y="16"/>
                    <a:pt x="54" y="13"/>
                    <a:pt x="55" y="14"/>
                  </a:cubicBezTo>
                  <a:cubicBezTo>
                    <a:pt x="57" y="14"/>
                    <a:pt x="59" y="14"/>
                    <a:pt x="59" y="12"/>
                  </a:cubicBezTo>
                  <a:cubicBezTo>
                    <a:pt x="59" y="11"/>
                    <a:pt x="59" y="10"/>
                    <a:pt x="60" y="9"/>
                  </a:cubicBezTo>
                  <a:cubicBezTo>
                    <a:pt x="58" y="7"/>
                    <a:pt x="57" y="3"/>
                    <a:pt x="57" y="3"/>
                  </a:cubicBezTo>
                  <a:cubicBezTo>
                    <a:pt x="57" y="3"/>
                    <a:pt x="53" y="4"/>
                    <a:pt x="51"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3" name="Freeform 112">
              <a:extLst>
                <a:ext uri="{FF2B5EF4-FFF2-40B4-BE49-F238E27FC236}">
                  <a16:creationId xmlns:a16="http://schemas.microsoft.com/office/drawing/2014/main" id="{0A2426B1-BDE5-9C42-A5F1-3DC9409223E7}"/>
                </a:ext>
              </a:extLst>
            </p:cNvPr>
            <p:cNvSpPr>
              <a:spLocks/>
            </p:cNvSpPr>
            <p:nvPr/>
          </p:nvSpPr>
          <p:spPr bwMode="auto">
            <a:xfrm>
              <a:off x="9360093" y="3977797"/>
              <a:ext cx="273718" cy="156068"/>
            </a:xfrm>
            <a:custGeom>
              <a:avLst/>
              <a:gdLst>
                <a:gd name="T0" fmla="*/ 50 w 52"/>
                <a:gd name="T1" fmla="*/ 6 h 30"/>
                <a:gd name="T2" fmla="*/ 48 w 52"/>
                <a:gd name="T3" fmla="*/ 4 h 30"/>
                <a:gd name="T4" fmla="*/ 43 w 52"/>
                <a:gd name="T5" fmla="*/ 3 h 30"/>
                <a:gd name="T6" fmla="*/ 36 w 52"/>
                <a:gd name="T7" fmla="*/ 0 h 30"/>
                <a:gd name="T8" fmla="*/ 29 w 52"/>
                <a:gd name="T9" fmla="*/ 5 h 30"/>
                <a:gd name="T10" fmla="*/ 20 w 52"/>
                <a:gd name="T11" fmla="*/ 8 h 30"/>
                <a:gd name="T12" fmla="*/ 9 w 52"/>
                <a:gd name="T13" fmla="*/ 8 h 30"/>
                <a:gd name="T14" fmla="*/ 8 w 52"/>
                <a:gd name="T15" fmla="*/ 6 h 30"/>
                <a:gd name="T16" fmla="*/ 7 w 52"/>
                <a:gd name="T17" fmla="*/ 9 h 30"/>
                <a:gd name="T18" fmla="*/ 3 w 52"/>
                <a:gd name="T19" fmla="*/ 11 h 30"/>
                <a:gd name="T20" fmla="*/ 2 w 52"/>
                <a:gd name="T21" fmla="*/ 14 h 30"/>
                <a:gd name="T22" fmla="*/ 1 w 52"/>
                <a:gd name="T23" fmla="*/ 17 h 30"/>
                <a:gd name="T24" fmla="*/ 0 w 52"/>
                <a:gd name="T25" fmla="*/ 19 h 30"/>
                <a:gd name="T26" fmla="*/ 2 w 52"/>
                <a:gd name="T27" fmla="*/ 22 h 30"/>
                <a:gd name="T28" fmla="*/ 2 w 52"/>
                <a:gd name="T29" fmla="*/ 22 h 30"/>
                <a:gd name="T30" fmla="*/ 8 w 52"/>
                <a:gd name="T31" fmla="*/ 27 h 30"/>
                <a:gd name="T32" fmla="*/ 17 w 52"/>
                <a:gd name="T33" fmla="*/ 29 h 30"/>
                <a:gd name="T34" fmla="*/ 28 w 52"/>
                <a:gd name="T35" fmla="*/ 26 h 30"/>
                <a:gd name="T36" fmla="*/ 31 w 52"/>
                <a:gd name="T37" fmla="*/ 27 h 30"/>
                <a:gd name="T38" fmla="*/ 33 w 52"/>
                <a:gd name="T39" fmla="*/ 27 h 30"/>
                <a:gd name="T40" fmla="*/ 38 w 52"/>
                <a:gd name="T41" fmla="*/ 24 h 30"/>
                <a:gd name="T42" fmla="*/ 46 w 52"/>
                <a:gd name="T43" fmla="*/ 12 h 30"/>
                <a:gd name="T44" fmla="*/ 51 w 52"/>
                <a:gd name="T45" fmla="*/ 8 h 30"/>
                <a:gd name="T46" fmla="*/ 50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0" y="6"/>
                  </a:moveTo>
                  <a:cubicBezTo>
                    <a:pt x="50" y="5"/>
                    <a:pt x="49" y="5"/>
                    <a:pt x="48" y="4"/>
                  </a:cubicBezTo>
                  <a:cubicBezTo>
                    <a:pt x="46" y="4"/>
                    <a:pt x="44" y="3"/>
                    <a:pt x="43" y="3"/>
                  </a:cubicBezTo>
                  <a:cubicBezTo>
                    <a:pt x="42" y="1"/>
                    <a:pt x="37" y="1"/>
                    <a:pt x="36" y="0"/>
                  </a:cubicBezTo>
                  <a:cubicBezTo>
                    <a:pt x="35" y="0"/>
                    <a:pt x="30" y="5"/>
                    <a:pt x="29" y="5"/>
                  </a:cubicBezTo>
                  <a:cubicBezTo>
                    <a:pt x="27" y="5"/>
                    <a:pt x="20" y="6"/>
                    <a:pt x="20" y="8"/>
                  </a:cubicBezTo>
                  <a:cubicBezTo>
                    <a:pt x="20" y="10"/>
                    <a:pt x="12" y="10"/>
                    <a:pt x="9" y="8"/>
                  </a:cubicBezTo>
                  <a:cubicBezTo>
                    <a:pt x="9" y="7"/>
                    <a:pt x="8" y="7"/>
                    <a:pt x="8" y="6"/>
                  </a:cubicBezTo>
                  <a:cubicBezTo>
                    <a:pt x="7" y="7"/>
                    <a:pt x="7" y="8"/>
                    <a:pt x="7" y="9"/>
                  </a:cubicBezTo>
                  <a:cubicBezTo>
                    <a:pt x="7" y="11"/>
                    <a:pt x="5" y="11"/>
                    <a:pt x="3" y="11"/>
                  </a:cubicBezTo>
                  <a:cubicBezTo>
                    <a:pt x="2" y="10"/>
                    <a:pt x="3" y="13"/>
                    <a:pt x="2" y="14"/>
                  </a:cubicBezTo>
                  <a:cubicBezTo>
                    <a:pt x="2" y="15"/>
                    <a:pt x="2" y="17"/>
                    <a:pt x="1" y="17"/>
                  </a:cubicBezTo>
                  <a:cubicBezTo>
                    <a:pt x="0" y="17"/>
                    <a:pt x="0" y="18"/>
                    <a:pt x="0" y="19"/>
                  </a:cubicBezTo>
                  <a:cubicBezTo>
                    <a:pt x="0" y="19"/>
                    <a:pt x="2" y="22"/>
                    <a:pt x="2" y="22"/>
                  </a:cubicBezTo>
                  <a:cubicBezTo>
                    <a:pt x="2" y="22"/>
                    <a:pt x="2" y="22"/>
                    <a:pt x="2" y="22"/>
                  </a:cubicBezTo>
                  <a:cubicBezTo>
                    <a:pt x="3" y="23"/>
                    <a:pt x="7" y="26"/>
                    <a:pt x="8" y="27"/>
                  </a:cubicBezTo>
                  <a:cubicBezTo>
                    <a:pt x="10" y="29"/>
                    <a:pt x="14" y="30"/>
                    <a:pt x="17" y="29"/>
                  </a:cubicBezTo>
                  <a:cubicBezTo>
                    <a:pt x="19" y="29"/>
                    <a:pt x="28" y="26"/>
                    <a:pt x="28" y="26"/>
                  </a:cubicBezTo>
                  <a:cubicBezTo>
                    <a:pt x="28" y="26"/>
                    <a:pt x="30" y="27"/>
                    <a:pt x="31" y="27"/>
                  </a:cubicBezTo>
                  <a:cubicBezTo>
                    <a:pt x="31" y="27"/>
                    <a:pt x="32" y="27"/>
                    <a:pt x="33" y="27"/>
                  </a:cubicBezTo>
                  <a:cubicBezTo>
                    <a:pt x="34" y="27"/>
                    <a:pt x="36" y="26"/>
                    <a:pt x="38" y="24"/>
                  </a:cubicBezTo>
                  <a:cubicBezTo>
                    <a:pt x="41" y="21"/>
                    <a:pt x="44" y="12"/>
                    <a:pt x="46" y="12"/>
                  </a:cubicBezTo>
                  <a:cubicBezTo>
                    <a:pt x="47" y="11"/>
                    <a:pt x="49" y="9"/>
                    <a:pt x="51" y="8"/>
                  </a:cubicBezTo>
                  <a:cubicBezTo>
                    <a:pt x="52" y="7"/>
                    <a:pt x="52" y="6"/>
                    <a:pt x="50"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4" name="Freeform 113">
              <a:extLst>
                <a:ext uri="{FF2B5EF4-FFF2-40B4-BE49-F238E27FC236}">
                  <a16:creationId xmlns:a16="http://schemas.microsoft.com/office/drawing/2014/main" id="{710137EE-79C3-CD4F-ADA6-151477B8F65A}"/>
                </a:ext>
              </a:extLst>
            </p:cNvPr>
            <p:cNvSpPr>
              <a:spLocks/>
            </p:cNvSpPr>
            <p:nvPr/>
          </p:nvSpPr>
          <p:spPr bwMode="auto">
            <a:xfrm>
              <a:off x="9196823" y="3845740"/>
              <a:ext cx="268916" cy="136860"/>
            </a:xfrm>
            <a:custGeom>
              <a:avLst/>
              <a:gdLst>
                <a:gd name="T0" fmla="*/ 48 w 51"/>
                <a:gd name="T1" fmla="*/ 12 h 26"/>
                <a:gd name="T2" fmla="*/ 43 w 51"/>
                <a:gd name="T3" fmla="*/ 11 h 26"/>
                <a:gd name="T4" fmla="*/ 41 w 51"/>
                <a:gd name="T5" fmla="*/ 8 h 26"/>
                <a:gd name="T6" fmla="*/ 36 w 51"/>
                <a:gd name="T7" fmla="*/ 9 h 26"/>
                <a:gd name="T8" fmla="*/ 32 w 51"/>
                <a:gd name="T9" fmla="*/ 7 h 26"/>
                <a:gd name="T10" fmla="*/ 27 w 51"/>
                <a:gd name="T11" fmla="*/ 3 h 26"/>
                <a:gd name="T12" fmla="*/ 22 w 51"/>
                <a:gd name="T13" fmla="*/ 1 h 26"/>
                <a:gd name="T14" fmla="*/ 22 w 51"/>
                <a:gd name="T15" fmla="*/ 1 h 26"/>
                <a:gd name="T16" fmla="*/ 17 w 51"/>
                <a:gd name="T17" fmla="*/ 2 h 26"/>
                <a:gd name="T18" fmla="*/ 11 w 51"/>
                <a:gd name="T19" fmla="*/ 5 h 26"/>
                <a:gd name="T20" fmla="*/ 2 w 51"/>
                <a:gd name="T21" fmla="*/ 8 h 26"/>
                <a:gd name="T22" fmla="*/ 3 w 51"/>
                <a:gd name="T23" fmla="*/ 12 h 26"/>
                <a:gd name="T24" fmla="*/ 6 w 51"/>
                <a:gd name="T25" fmla="*/ 19 h 26"/>
                <a:gd name="T26" fmla="*/ 14 w 51"/>
                <a:gd name="T27" fmla="*/ 25 h 26"/>
                <a:gd name="T28" fmla="*/ 14 w 51"/>
                <a:gd name="T29" fmla="*/ 26 h 26"/>
                <a:gd name="T30" fmla="*/ 21 w 51"/>
                <a:gd name="T31" fmla="*/ 25 h 26"/>
                <a:gd name="T32" fmla="*/ 22 w 51"/>
                <a:gd name="T33" fmla="*/ 22 h 26"/>
                <a:gd name="T34" fmla="*/ 30 w 51"/>
                <a:gd name="T35" fmla="*/ 24 h 26"/>
                <a:gd name="T36" fmla="*/ 36 w 51"/>
                <a:gd name="T37" fmla="*/ 25 h 26"/>
                <a:gd name="T38" fmla="*/ 36 w 51"/>
                <a:gd name="T39" fmla="*/ 26 h 26"/>
                <a:gd name="T40" fmla="*/ 39 w 51"/>
                <a:gd name="T41" fmla="*/ 24 h 26"/>
                <a:gd name="T42" fmla="*/ 46 w 51"/>
                <a:gd name="T43" fmla="*/ 20 h 26"/>
                <a:gd name="T44" fmla="*/ 51 w 51"/>
                <a:gd name="T45" fmla="*/ 16 h 26"/>
                <a:gd name="T46" fmla="*/ 48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8" y="12"/>
                  </a:moveTo>
                  <a:cubicBezTo>
                    <a:pt x="47" y="11"/>
                    <a:pt x="43" y="12"/>
                    <a:pt x="43" y="11"/>
                  </a:cubicBezTo>
                  <a:cubicBezTo>
                    <a:pt x="43" y="10"/>
                    <a:pt x="43" y="8"/>
                    <a:pt x="41" y="8"/>
                  </a:cubicBezTo>
                  <a:cubicBezTo>
                    <a:pt x="39" y="8"/>
                    <a:pt x="37" y="7"/>
                    <a:pt x="36" y="9"/>
                  </a:cubicBezTo>
                  <a:cubicBezTo>
                    <a:pt x="36" y="11"/>
                    <a:pt x="32" y="8"/>
                    <a:pt x="32" y="7"/>
                  </a:cubicBezTo>
                  <a:cubicBezTo>
                    <a:pt x="32" y="6"/>
                    <a:pt x="31" y="5"/>
                    <a:pt x="27" y="3"/>
                  </a:cubicBezTo>
                  <a:cubicBezTo>
                    <a:pt x="25" y="3"/>
                    <a:pt x="24" y="2"/>
                    <a:pt x="22" y="1"/>
                  </a:cubicBezTo>
                  <a:cubicBezTo>
                    <a:pt x="22" y="1"/>
                    <a:pt x="22" y="1"/>
                    <a:pt x="22" y="1"/>
                  </a:cubicBezTo>
                  <a:cubicBezTo>
                    <a:pt x="21" y="2"/>
                    <a:pt x="19" y="0"/>
                    <a:pt x="17" y="2"/>
                  </a:cubicBezTo>
                  <a:cubicBezTo>
                    <a:pt x="16" y="3"/>
                    <a:pt x="13" y="3"/>
                    <a:pt x="11" y="5"/>
                  </a:cubicBezTo>
                  <a:cubicBezTo>
                    <a:pt x="9" y="6"/>
                    <a:pt x="5" y="7"/>
                    <a:pt x="2" y="8"/>
                  </a:cubicBezTo>
                  <a:cubicBezTo>
                    <a:pt x="0" y="8"/>
                    <a:pt x="2" y="10"/>
                    <a:pt x="3" y="12"/>
                  </a:cubicBezTo>
                  <a:cubicBezTo>
                    <a:pt x="4" y="14"/>
                    <a:pt x="4" y="18"/>
                    <a:pt x="6" y="19"/>
                  </a:cubicBezTo>
                  <a:cubicBezTo>
                    <a:pt x="7" y="20"/>
                    <a:pt x="13" y="24"/>
                    <a:pt x="14" y="25"/>
                  </a:cubicBezTo>
                  <a:cubicBezTo>
                    <a:pt x="14" y="25"/>
                    <a:pt x="14" y="25"/>
                    <a:pt x="14" y="26"/>
                  </a:cubicBezTo>
                  <a:cubicBezTo>
                    <a:pt x="16" y="26"/>
                    <a:pt x="20" y="26"/>
                    <a:pt x="21" y="25"/>
                  </a:cubicBezTo>
                  <a:cubicBezTo>
                    <a:pt x="22" y="24"/>
                    <a:pt x="22" y="22"/>
                    <a:pt x="22" y="22"/>
                  </a:cubicBezTo>
                  <a:cubicBezTo>
                    <a:pt x="22" y="22"/>
                    <a:pt x="28" y="22"/>
                    <a:pt x="30" y="24"/>
                  </a:cubicBezTo>
                  <a:cubicBezTo>
                    <a:pt x="32" y="26"/>
                    <a:pt x="36" y="25"/>
                    <a:pt x="36" y="25"/>
                  </a:cubicBezTo>
                  <a:cubicBezTo>
                    <a:pt x="36" y="25"/>
                    <a:pt x="36" y="25"/>
                    <a:pt x="36" y="26"/>
                  </a:cubicBezTo>
                  <a:cubicBezTo>
                    <a:pt x="37" y="25"/>
                    <a:pt x="38" y="24"/>
                    <a:pt x="39" y="24"/>
                  </a:cubicBezTo>
                  <a:cubicBezTo>
                    <a:pt x="41" y="23"/>
                    <a:pt x="44" y="23"/>
                    <a:pt x="46" y="20"/>
                  </a:cubicBezTo>
                  <a:cubicBezTo>
                    <a:pt x="48" y="18"/>
                    <a:pt x="49" y="17"/>
                    <a:pt x="51" y="16"/>
                  </a:cubicBezTo>
                  <a:cubicBezTo>
                    <a:pt x="50" y="15"/>
                    <a:pt x="49" y="13"/>
                    <a:pt x="48" y="1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5" name="Freeform 114">
              <a:extLst>
                <a:ext uri="{FF2B5EF4-FFF2-40B4-BE49-F238E27FC236}">
                  <a16:creationId xmlns:a16="http://schemas.microsoft.com/office/drawing/2014/main" id="{85B63F2A-44A3-1E44-91B0-178E7BC71CFE}"/>
                </a:ext>
              </a:extLst>
            </p:cNvPr>
            <p:cNvSpPr>
              <a:spLocks/>
            </p:cNvSpPr>
            <p:nvPr/>
          </p:nvSpPr>
          <p:spPr bwMode="auto">
            <a:xfrm>
              <a:off x="9386505" y="3929777"/>
              <a:ext cx="235301" cy="98443"/>
            </a:xfrm>
            <a:custGeom>
              <a:avLst/>
              <a:gdLst>
                <a:gd name="T0" fmla="*/ 34 w 45"/>
                <a:gd name="T1" fmla="*/ 2 h 19"/>
                <a:gd name="T2" fmla="*/ 28 w 45"/>
                <a:gd name="T3" fmla="*/ 1 h 19"/>
                <a:gd name="T4" fmla="*/ 21 w 45"/>
                <a:gd name="T5" fmla="*/ 0 h 19"/>
                <a:gd name="T6" fmla="*/ 16 w 45"/>
                <a:gd name="T7" fmla="*/ 1 h 19"/>
                <a:gd name="T8" fmla="*/ 15 w 45"/>
                <a:gd name="T9" fmla="*/ 0 h 19"/>
                <a:gd name="T10" fmla="*/ 10 w 45"/>
                <a:gd name="T11" fmla="*/ 4 h 19"/>
                <a:gd name="T12" fmla="*/ 3 w 45"/>
                <a:gd name="T13" fmla="*/ 8 h 19"/>
                <a:gd name="T14" fmla="*/ 0 w 45"/>
                <a:gd name="T15" fmla="*/ 10 h 19"/>
                <a:gd name="T16" fmla="*/ 4 w 45"/>
                <a:gd name="T17" fmla="*/ 17 h 19"/>
                <a:gd name="T18" fmla="*/ 15 w 45"/>
                <a:gd name="T19" fmla="*/ 17 h 19"/>
                <a:gd name="T20" fmla="*/ 24 w 45"/>
                <a:gd name="T21" fmla="*/ 14 h 19"/>
                <a:gd name="T22" fmla="*/ 31 w 45"/>
                <a:gd name="T23" fmla="*/ 9 h 19"/>
                <a:gd name="T24" fmla="*/ 38 w 45"/>
                <a:gd name="T25" fmla="*/ 12 h 19"/>
                <a:gd name="T26" fmla="*/ 43 w 45"/>
                <a:gd name="T27" fmla="*/ 13 h 19"/>
                <a:gd name="T28" fmla="*/ 42 w 45"/>
                <a:gd name="T29" fmla="*/ 11 h 19"/>
                <a:gd name="T30" fmla="*/ 45 w 45"/>
                <a:gd name="T31" fmla="*/ 5 h 19"/>
                <a:gd name="T32" fmla="*/ 45 w 45"/>
                <a:gd name="T33" fmla="*/ 5 h 19"/>
                <a:gd name="T34" fmla="*/ 41 w 45"/>
                <a:gd name="T35" fmla="*/ 3 h 19"/>
                <a:gd name="T36" fmla="*/ 34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4" y="2"/>
                  </a:moveTo>
                  <a:cubicBezTo>
                    <a:pt x="31" y="2"/>
                    <a:pt x="30" y="0"/>
                    <a:pt x="28" y="1"/>
                  </a:cubicBezTo>
                  <a:cubicBezTo>
                    <a:pt x="26" y="2"/>
                    <a:pt x="22" y="1"/>
                    <a:pt x="21" y="0"/>
                  </a:cubicBezTo>
                  <a:cubicBezTo>
                    <a:pt x="20" y="0"/>
                    <a:pt x="18" y="2"/>
                    <a:pt x="16" y="1"/>
                  </a:cubicBezTo>
                  <a:cubicBezTo>
                    <a:pt x="16" y="1"/>
                    <a:pt x="15" y="0"/>
                    <a:pt x="15" y="0"/>
                  </a:cubicBezTo>
                  <a:cubicBezTo>
                    <a:pt x="13" y="1"/>
                    <a:pt x="12" y="2"/>
                    <a:pt x="10" y="4"/>
                  </a:cubicBezTo>
                  <a:cubicBezTo>
                    <a:pt x="8" y="7"/>
                    <a:pt x="5" y="7"/>
                    <a:pt x="3" y="8"/>
                  </a:cubicBezTo>
                  <a:cubicBezTo>
                    <a:pt x="2" y="8"/>
                    <a:pt x="1" y="9"/>
                    <a:pt x="0" y="10"/>
                  </a:cubicBezTo>
                  <a:cubicBezTo>
                    <a:pt x="1" y="12"/>
                    <a:pt x="3" y="15"/>
                    <a:pt x="4" y="17"/>
                  </a:cubicBezTo>
                  <a:cubicBezTo>
                    <a:pt x="7" y="19"/>
                    <a:pt x="15" y="19"/>
                    <a:pt x="15" y="17"/>
                  </a:cubicBezTo>
                  <a:cubicBezTo>
                    <a:pt x="15" y="15"/>
                    <a:pt x="22" y="14"/>
                    <a:pt x="24" y="14"/>
                  </a:cubicBezTo>
                  <a:cubicBezTo>
                    <a:pt x="25" y="14"/>
                    <a:pt x="30" y="9"/>
                    <a:pt x="31" y="9"/>
                  </a:cubicBezTo>
                  <a:cubicBezTo>
                    <a:pt x="32" y="10"/>
                    <a:pt x="37" y="10"/>
                    <a:pt x="38" y="12"/>
                  </a:cubicBezTo>
                  <a:cubicBezTo>
                    <a:pt x="39" y="12"/>
                    <a:pt x="41" y="13"/>
                    <a:pt x="43" y="13"/>
                  </a:cubicBezTo>
                  <a:cubicBezTo>
                    <a:pt x="42" y="13"/>
                    <a:pt x="42" y="12"/>
                    <a:pt x="42" y="11"/>
                  </a:cubicBezTo>
                  <a:cubicBezTo>
                    <a:pt x="42" y="9"/>
                    <a:pt x="44" y="6"/>
                    <a:pt x="45" y="5"/>
                  </a:cubicBezTo>
                  <a:cubicBezTo>
                    <a:pt x="45" y="5"/>
                    <a:pt x="45" y="5"/>
                    <a:pt x="45" y="5"/>
                  </a:cubicBezTo>
                  <a:cubicBezTo>
                    <a:pt x="43" y="4"/>
                    <a:pt x="41" y="4"/>
                    <a:pt x="41" y="3"/>
                  </a:cubicBezTo>
                  <a:cubicBezTo>
                    <a:pt x="40" y="3"/>
                    <a:pt x="37" y="2"/>
                    <a:pt x="34"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6" name="Freeform 115">
              <a:extLst>
                <a:ext uri="{FF2B5EF4-FFF2-40B4-BE49-F238E27FC236}">
                  <a16:creationId xmlns:a16="http://schemas.microsoft.com/office/drawing/2014/main" id="{7E0AF5AA-F191-5E43-A277-F289D12FF6BB}"/>
                </a:ext>
              </a:extLst>
            </p:cNvPr>
            <p:cNvSpPr>
              <a:spLocks/>
            </p:cNvSpPr>
            <p:nvPr/>
          </p:nvSpPr>
          <p:spPr bwMode="auto">
            <a:xfrm>
              <a:off x="8267623" y="4323547"/>
              <a:ext cx="158468" cy="261714"/>
            </a:xfrm>
            <a:custGeom>
              <a:avLst/>
              <a:gdLst>
                <a:gd name="T0" fmla="*/ 22 w 30"/>
                <a:gd name="T1" fmla="*/ 41 h 50"/>
                <a:gd name="T2" fmla="*/ 20 w 30"/>
                <a:gd name="T3" fmla="*/ 37 h 50"/>
                <a:gd name="T4" fmla="*/ 22 w 30"/>
                <a:gd name="T5" fmla="*/ 32 h 50"/>
                <a:gd name="T6" fmla="*/ 20 w 30"/>
                <a:gd name="T7" fmla="*/ 28 h 50"/>
                <a:gd name="T8" fmla="*/ 22 w 30"/>
                <a:gd name="T9" fmla="*/ 25 h 50"/>
                <a:gd name="T10" fmla="*/ 23 w 30"/>
                <a:gd name="T11" fmla="*/ 19 h 50"/>
                <a:gd name="T12" fmla="*/ 23 w 30"/>
                <a:gd name="T13" fmla="*/ 12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2 h 50"/>
                <a:gd name="T26" fmla="*/ 8 w 30"/>
                <a:gd name="T27" fmla="*/ 3 h 50"/>
                <a:gd name="T28" fmla="*/ 8 w 30"/>
                <a:gd name="T29" fmla="*/ 8 h 50"/>
                <a:gd name="T30" fmla="*/ 3 w 30"/>
                <a:gd name="T31" fmla="*/ 27 h 50"/>
                <a:gd name="T32" fmla="*/ 6 w 30"/>
                <a:gd name="T33" fmla="*/ 34 h 50"/>
                <a:gd name="T34" fmla="*/ 7 w 30"/>
                <a:gd name="T35" fmla="*/ 48 h 50"/>
                <a:gd name="T36" fmla="*/ 13 w 30"/>
                <a:gd name="T37" fmla="*/ 50 h 50"/>
                <a:gd name="T38" fmla="*/ 20 w 30"/>
                <a:gd name="T39" fmla="*/ 48 h 50"/>
                <a:gd name="T40" fmla="*/ 19 w 30"/>
                <a:gd name="T41" fmla="*/ 46 h 50"/>
                <a:gd name="T42" fmla="*/ 22 w 30"/>
                <a:gd name="T43"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1"/>
                  </a:moveTo>
                  <a:cubicBezTo>
                    <a:pt x="25" y="40"/>
                    <a:pt x="21" y="38"/>
                    <a:pt x="20" y="37"/>
                  </a:cubicBezTo>
                  <a:cubicBezTo>
                    <a:pt x="19" y="36"/>
                    <a:pt x="20" y="32"/>
                    <a:pt x="22" y="32"/>
                  </a:cubicBezTo>
                  <a:cubicBezTo>
                    <a:pt x="24" y="32"/>
                    <a:pt x="22" y="30"/>
                    <a:pt x="20" y="28"/>
                  </a:cubicBezTo>
                  <a:cubicBezTo>
                    <a:pt x="17" y="26"/>
                    <a:pt x="20" y="25"/>
                    <a:pt x="22" y="25"/>
                  </a:cubicBezTo>
                  <a:cubicBezTo>
                    <a:pt x="24" y="25"/>
                    <a:pt x="21" y="21"/>
                    <a:pt x="23" y="19"/>
                  </a:cubicBezTo>
                  <a:cubicBezTo>
                    <a:pt x="25" y="17"/>
                    <a:pt x="23" y="14"/>
                    <a:pt x="23" y="12"/>
                  </a:cubicBezTo>
                  <a:cubicBezTo>
                    <a:pt x="23" y="10"/>
                    <a:pt x="25" y="10"/>
                    <a:pt x="28" y="7"/>
                  </a:cubicBezTo>
                  <a:cubicBezTo>
                    <a:pt x="30" y="5"/>
                    <a:pt x="26" y="6"/>
                    <a:pt x="26" y="4"/>
                  </a:cubicBezTo>
                  <a:cubicBezTo>
                    <a:pt x="26" y="2"/>
                    <a:pt x="23" y="2"/>
                    <a:pt x="21" y="3"/>
                  </a:cubicBezTo>
                  <a:cubicBezTo>
                    <a:pt x="19" y="5"/>
                    <a:pt x="19" y="3"/>
                    <a:pt x="18" y="3"/>
                  </a:cubicBezTo>
                  <a:cubicBezTo>
                    <a:pt x="16" y="3"/>
                    <a:pt x="13" y="4"/>
                    <a:pt x="13" y="2"/>
                  </a:cubicBezTo>
                  <a:cubicBezTo>
                    <a:pt x="13" y="0"/>
                    <a:pt x="11" y="0"/>
                    <a:pt x="10" y="2"/>
                  </a:cubicBezTo>
                  <a:cubicBezTo>
                    <a:pt x="9" y="2"/>
                    <a:pt x="9" y="3"/>
                    <a:pt x="8" y="3"/>
                  </a:cubicBezTo>
                  <a:cubicBezTo>
                    <a:pt x="7" y="5"/>
                    <a:pt x="7" y="7"/>
                    <a:pt x="8" y="8"/>
                  </a:cubicBezTo>
                  <a:cubicBezTo>
                    <a:pt x="9" y="11"/>
                    <a:pt x="6" y="24"/>
                    <a:pt x="3" y="27"/>
                  </a:cubicBezTo>
                  <a:cubicBezTo>
                    <a:pt x="0" y="31"/>
                    <a:pt x="3" y="32"/>
                    <a:pt x="6" y="34"/>
                  </a:cubicBezTo>
                  <a:cubicBezTo>
                    <a:pt x="9" y="37"/>
                    <a:pt x="7" y="46"/>
                    <a:pt x="7" y="48"/>
                  </a:cubicBezTo>
                  <a:cubicBezTo>
                    <a:pt x="7" y="50"/>
                    <a:pt x="10" y="50"/>
                    <a:pt x="13" y="50"/>
                  </a:cubicBezTo>
                  <a:cubicBezTo>
                    <a:pt x="15" y="50"/>
                    <a:pt x="18" y="49"/>
                    <a:pt x="20" y="48"/>
                  </a:cubicBezTo>
                  <a:cubicBezTo>
                    <a:pt x="19" y="47"/>
                    <a:pt x="19" y="46"/>
                    <a:pt x="19" y="46"/>
                  </a:cubicBezTo>
                  <a:cubicBezTo>
                    <a:pt x="19" y="44"/>
                    <a:pt x="19" y="41"/>
                    <a:pt x="22" y="4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7" name="Freeform 116">
              <a:extLst>
                <a:ext uri="{FF2B5EF4-FFF2-40B4-BE49-F238E27FC236}">
                  <a16:creationId xmlns:a16="http://schemas.microsoft.com/office/drawing/2014/main" id="{E171C46C-3954-A942-BCB6-5473F415596F}"/>
                </a:ext>
              </a:extLst>
            </p:cNvPr>
            <p:cNvSpPr>
              <a:spLocks/>
            </p:cNvSpPr>
            <p:nvPr/>
          </p:nvSpPr>
          <p:spPr bwMode="auto">
            <a:xfrm>
              <a:off x="8819861" y="3708881"/>
              <a:ext cx="172875" cy="151266"/>
            </a:xfrm>
            <a:custGeom>
              <a:avLst/>
              <a:gdLst>
                <a:gd name="T0" fmla="*/ 10 w 33"/>
                <a:gd name="T1" fmla="*/ 22 h 29"/>
                <a:gd name="T2" fmla="*/ 16 w 33"/>
                <a:gd name="T3" fmla="*/ 23 h 29"/>
                <a:gd name="T4" fmla="*/ 21 w 33"/>
                <a:gd name="T5" fmla="*/ 27 h 29"/>
                <a:gd name="T6" fmla="*/ 23 w 33"/>
                <a:gd name="T7" fmla="*/ 29 h 29"/>
                <a:gd name="T8" fmla="*/ 24 w 33"/>
                <a:gd name="T9" fmla="*/ 23 h 29"/>
                <a:gd name="T10" fmla="*/ 25 w 33"/>
                <a:gd name="T11" fmla="*/ 19 h 29"/>
                <a:gd name="T12" fmla="*/ 29 w 33"/>
                <a:gd name="T13" fmla="*/ 17 h 29"/>
                <a:gd name="T14" fmla="*/ 31 w 33"/>
                <a:gd name="T15" fmla="*/ 14 h 29"/>
                <a:gd name="T16" fmla="*/ 28 w 33"/>
                <a:gd name="T17" fmla="*/ 10 h 29"/>
                <a:gd name="T18" fmla="*/ 32 w 33"/>
                <a:gd name="T19" fmla="*/ 6 h 29"/>
                <a:gd name="T20" fmla="*/ 32 w 33"/>
                <a:gd name="T21" fmla="*/ 0 h 29"/>
                <a:gd name="T22" fmla="*/ 30 w 33"/>
                <a:gd name="T23" fmla="*/ 1 h 29"/>
                <a:gd name="T24" fmla="*/ 22 w 33"/>
                <a:gd name="T25" fmla="*/ 2 h 29"/>
                <a:gd name="T26" fmla="*/ 18 w 33"/>
                <a:gd name="T27" fmla="*/ 7 h 29"/>
                <a:gd name="T28" fmla="*/ 15 w 33"/>
                <a:gd name="T29" fmla="*/ 7 h 29"/>
                <a:gd name="T30" fmla="*/ 11 w 33"/>
                <a:gd name="T31" fmla="*/ 9 h 29"/>
                <a:gd name="T32" fmla="*/ 7 w 33"/>
                <a:gd name="T33" fmla="*/ 16 h 29"/>
                <a:gd name="T34" fmla="*/ 1 w 33"/>
                <a:gd name="T35" fmla="*/ 23 h 29"/>
                <a:gd name="T36" fmla="*/ 0 w 33"/>
                <a:gd name="T37" fmla="*/ 24 h 29"/>
                <a:gd name="T38" fmla="*/ 3 w 33"/>
                <a:gd name="T39" fmla="*/ 25 h 29"/>
                <a:gd name="T40" fmla="*/ 10 w 33"/>
                <a:gd name="T4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10" y="22"/>
                  </a:moveTo>
                  <a:cubicBezTo>
                    <a:pt x="12" y="21"/>
                    <a:pt x="14" y="22"/>
                    <a:pt x="16" y="23"/>
                  </a:cubicBezTo>
                  <a:cubicBezTo>
                    <a:pt x="17" y="25"/>
                    <a:pt x="19" y="25"/>
                    <a:pt x="21" y="27"/>
                  </a:cubicBezTo>
                  <a:cubicBezTo>
                    <a:pt x="22" y="28"/>
                    <a:pt x="23" y="28"/>
                    <a:pt x="23" y="29"/>
                  </a:cubicBezTo>
                  <a:cubicBezTo>
                    <a:pt x="23" y="27"/>
                    <a:pt x="23" y="24"/>
                    <a:pt x="24" y="23"/>
                  </a:cubicBezTo>
                  <a:cubicBezTo>
                    <a:pt x="25" y="21"/>
                    <a:pt x="23" y="19"/>
                    <a:pt x="25" y="19"/>
                  </a:cubicBezTo>
                  <a:cubicBezTo>
                    <a:pt x="26" y="19"/>
                    <a:pt x="29" y="19"/>
                    <a:pt x="29" y="17"/>
                  </a:cubicBezTo>
                  <a:cubicBezTo>
                    <a:pt x="29" y="14"/>
                    <a:pt x="30" y="15"/>
                    <a:pt x="31" y="14"/>
                  </a:cubicBezTo>
                  <a:cubicBezTo>
                    <a:pt x="31" y="13"/>
                    <a:pt x="29" y="10"/>
                    <a:pt x="28" y="10"/>
                  </a:cubicBezTo>
                  <a:cubicBezTo>
                    <a:pt x="28" y="9"/>
                    <a:pt x="30" y="9"/>
                    <a:pt x="32" y="6"/>
                  </a:cubicBezTo>
                  <a:cubicBezTo>
                    <a:pt x="33" y="5"/>
                    <a:pt x="33" y="3"/>
                    <a:pt x="32" y="0"/>
                  </a:cubicBezTo>
                  <a:cubicBezTo>
                    <a:pt x="32" y="1"/>
                    <a:pt x="31" y="2"/>
                    <a:pt x="30" y="1"/>
                  </a:cubicBezTo>
                  <a:cubicBezTo>
                    <a:pt x="28" y="0"/>
                    <a:pt x="25" y="1"/>
                    <a:pt x="22" y="2"/>
                  </a:cubicBezTo>
                  <a:cubicBezTo>
                    <a:pt x="18" y="2"/>
                    <a:pt x="17" y="6"/>
                    <a:pt x="18" y="7"/>
                  </a:cubicBezTo>
                  <a:cubicBezTo>
                    <a:pt x="20" y="9"/>
                    <a:pt x="15" y="9"/>
                    <a:pt x="15" y="7"/>
                  </a:cubicBezTo>
                  <a:cubicBezTo>
                    <a:pt x="14" y="5"/>
                    <a:pt x="11" y="7"/>
                    <a:pt x="11" y="9"/>
                  </a:cubicBezTo>
                  <a:cubicBezTo>
                    <a:pt x="11" y="12"/>
                    <a:pt x="7" y="13"/>
                    <a:pt x="7" y="16"/>
                  </a:cubicBezTo>
                  <a:cubicBezTo>
                    <a:pt x="8" y="19"/>
                    <a:pt x="4" y="22"/>
                    <a:pt x="1" y="23"/>
                  </a:cubicBezTo>
                  <a:cubicBezTo>
                    <a:pt x="0" y="24"/>
                    <a:pt x="0" y="24"/>
                    <a:pt x="0" y="24"/>
                  </a:cubicBezTo>
                  <a:cubicBezTo>
                    <a:pt x="1" y="25"/>
                    <a:pt x="2" y="25"/>
                    <a:pt x="3" y="25"/>
                  </a:cubicBezTo>
                  <a:cubicBezTo>
                    <a:pt x="5" y="25"/>
                    <a:pt x="9" y="24"/>
                    <a:pt x="10" y="2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8" name="Freeform 117">
              <a:extLst>
                <a:ext uri="{FF2B5EF4-FFF2-40B4-BE49-F238E27FC236}">
                  <a16:creationId xmlns:a16="http://schemas.microsoft.com/office/drawing/2014/main" id="{DDC96B32-E136-184C-A96B-54C175477F4C}"/>
                </a:ext>
              </a:extLst>
            </p:cNvPr>
            <p:cNvSpPr>
              <a:spLocks/>
            </p:cNvSpPr>
            <p:nvPr/>
          </p:nvSpPr>
          <p:spPr bwMode="auto">
            <a:xfrm>
              <a:off x="8930308" y="3898563"/>
              <a:ext cx="24010" cy="40818"/>
            </a:xfrm>
            <a:custGeom>
              <a:avLst/>
              <a:gdLst>
                <a:gd name="T0" fmla="*/ 3 w 5"/>
                <a:gd name="T1" fmla="*/ 0 h 8"/>
                <a:gd name="T2" fmla="*/ 0 w 5"/>
                <a:gd name="T3" fmla="*/ 7 h 8"/>
                <a:gd name="T4" fmla="*/ 5 w 5"/>
                <a:gd name="T5" fmla="*/ 8 h 8"/>
                <a:gd name="T6" fmla="*/ 3 w 5"/>
                <a:gd name="T7" fmla="*/ 1 h 8"/>
                <a:gd name="T8" fmla="*/ 3 w 5"/>
                <a:gd name="T9" fmla="*/ 0 h 8"/>
              </a:gdLst>
              <a:ahLst/>
              <a:cxnLst>
                <a:cxn ang="0">
                  <a:pos x="T0" y="T1"/>
                </a:cxn>
                <a:cxn ang="0">
                  <a:pos x="T2" y="T3"/>
                </a:cxn>
                <a:cxn ang="0">
                  <a:pos x="T4" y="T5"/>
                </a:cxn>
                <a:cxn ang="0">
                  <a:pos x="T6" y="T7"/>
                </a:cxn>
                <a:cxn ang="0">
                  <a:pos x="T8" y="T9"/>
                </a:cxn>
              </a:cxnLst>
              <a:rect l="0" t="0" r="r" b="b"/>
              <a:pathLst>
                <a:path w="5" h="8">
                  <a:moveTo>
                    <a:pt x="3" y="0"/>
                  </a:moveTo>
                  <a:cubicBezTo>
                    <a:pt x="1" y="1"/>
                    <a:pt x="0" y="3"/>
                    <a:pt x="0" y="7"/>
                  </a:cubicBezTo>
                  <a:cubicBezTo>
                    <a:pt x="1" y="7"/>
                    <a:pt x="4" y="7"/>
                    <a:pt x="5" y="8"/>
                  </a:cubicBezTo>
                  <a:cubicBezTo>
                    <a:pt x="5" y="3"/>
                    <a:pt x="3" y="2"/>
                    <a:pt x="3" y="1"/>
                  </a:cubicBezTo>
                  <a:cubicBezTo>
                    <a:pt x="2" y="1"/>
                    <a:pt x="3" y="1"/>
                    <a:pt x="3"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19" name="Freeform 118">
              <a:extLst>
                <a:ext uri="{FF2B5EF4-FFF2-40B4-BE49-F238E27FC236}">
                  <a16:creationId xmlns:a16="http://schemas.microsoft.com/office/drawing/2014/main" id="{C69CDE4F-9E6A-6044-8B77-788909811490}"/>
                </a:ext>
              </a:extLst>
            </p:cNvPr>
            <p:cNvSpPr>
              <a:spLocks/>
            </p:cNvSpPr>
            <p:nvPr/>
          </p:nvSpPr>
          <p:spPr bwMode="auto">
            <a:xfrm>
              <a:off x="8788647" y="3819329"/>
              <a:ext cx="165672" cy="120052"/>
            </a:xfrm>
            <a:custGeom>
              <a:avLst/>
              <a:gdLst>
                <a:gd name="T0" fmla="*/ 1 w 32"/>
                <a:gd name="T1" fmla="*/ 6 h 23"/>
                <a:gd name="T2" fmla="*/ 4 w 32"/>
                <a:gd name="T3" fmla="*/ 9 h 23"/>
                <a:gd name="T4" fmla="*/ 8 w 32"/>
                <a:gd name="T5" fmla="*/ 12 h 23"/>
                <a:gd name="T6" fmla="*/ 13 w 32"/>
                <a:gd name="T7" fmla="*/ 15 h 23"/>
                <a:gd name="T8" fmla="*/ 16 w 32"/>
                <a:gd name="T9" fmla="*/ 18 h 23"/>
                <a:gd name="T10" fmla="*/ 19 w 32"/>
                <a:gd name="T11" fmla="*/ 16 h 23"/>
                <a:gd name="T12" fmla="*/ 21 w 32"/>
                <a:gd name="T13" fmla="*/ 20 h 23"/>
                <a:gd name="T14" fmla="*/ 26 w 32"/>
                <a:gd name="T15" fmla="*/ 22 h 23"/>
                <a:gd name="T16" fmla="*/ 27 w 32"/>
                <a:gd name="T17" fmla="*/ 22 h 23"/>
                <a:gd name="T18" fmla="*/ 30 w 32"/>
                <a:gd name="T19" fmla="*/ 15 h 23"/>
                <a:gd name="T20" fmla="*/ 31 w 32"/>
                <a:gd name="T21" fmla="*/ 13 h 23"/>
                <a:gd name="T22" fmla="*/ 29 w 32"/>
                <a:gd name="T23" fmla="*/ 8 h 23"/>
                <a:gd name="T24" fmla="*/ 29 w 32"/>
                <a:gd name="T25" fmla="*/ 8 h 23"/>
                <a:gd name="T26" fmla="*/ 27 w 32"/>
                <a:gd name="T27" fmla="*/ 6 h 23"/>
                <a:gd name="T28" fmla="*/ 22 w 32"/>
                <a:gd name="T29" fmla="*/ 2 h 23"/>
                <a:gd name="T30" fmla="*/ 16 w 32"/>
                <a:gd name="T31" fmla="*/ 1 h 23"/>
                <a:gd name="T32" fmla="*/ 9 w 32"/>
                <a:gd name="T33" fmla="*/ 4 h 23"/>
                <a:gd name="T34" fmla="*/ 6 w 32"/>
                <a:gd name="T35" fmla="*/ 3 h 23"/>
                <a:gd name="T36" fmla="*/ 0 w 32"/>
                <a:gd name="T37" fmla="*/ 5 h 23"/>
                <a:gd name="T38" fmla="*/ 1 w 32"/>
                <a:gd name="T3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1" y="6"/>
                  </a:moveTo>
                  <a:cubicBezTo>
                    <a:pt x="1" y="8"/>
                    <a:pt x="3" y="11"/>
                    <a:pt x="4" y="9"/>
                  </a:cubicBezTo>
                  <a:cubicBezTo>
                    <a:pt x="5" y="8"/>
                    <a:pt x="7" y="11"/>
                    <a:pt x="8" y="12"/>
                  </a:cubicBezTo>
                  <a:cubicBezTo>
                    <a:pt x="10" y="13"/>
                    <a:pt x="13" y="14"/>
                    <a:pt x="13" y="15"/>
                  </a:cubicBezTo>
                  <a:cubicBezTo>
                    <a:pt x="13" y="16"/>
                    <a:pt x="14" y="18"/>
                    <a:pt x="16" y="18"/>
                  </a:cubicBezTo>
                  <a:cubicBezTo>
                    <a:pt x="17" y="17"/>
                    <a:pt x="19" y="14"/>
                    <a:pt x="19" y="16"/>
                  </a:cubicBezTo>
                  <a:cubicBezTo>
                    <a:pt x="19" y="17"/>
                    <a:pt x="20" y="20"/>
                    <a:pt x="21" y="20"/>
                  </a:cubicBezTo>
                  <a:cubicBezTo>
                    <a:pt x="23" y="19"/>
                    <a:pt x="24" y="23"/>
                    <a:pt x="26" y="22"/>
                  </a:cubicBezTo>
                  <a:cubicBezTo>
                    <a:pt x="26" y="22"/>
                    <a:pt x="26" y="22"/>
                    <a:pt x="27" y="22"/>
                  </a:cubicBezTo>
                  <a:cubicBezTo>
                    <a:pt x="27" y="18"/>
                    <a:pt x="28" y="16"/>
                    <a:pt x="30" y="15"/>
                  </a:cubicBezTo>
                  <a:cubicBezTo>
                    <a:pt x="30" y="15"/>
                    <a:pt x="31" y="14"/>
                    <a:pt x="31" y="13"/>
                  </a:cubicBezTo>
                  <a:cubicBezTo>
                    <a:pt x="32" y="12"/>
                    <a:pt x="29" y="9"/>
                    <a:pt x="29" y="8"/>
                  </a:cubicBezTo>
                  <a:cubicBezTo>
                    <a:pt x="29" y="8"/>
                    <a:pt x="29" y="8"/>
                    <a:pt x="29" y="8"/>
                  </a:cubicBezTo>
                  <a:cubicBezTo>
                    <a:pt x="29" y="7"/>
                    <a:pt x="28" y="7"/>
                    <a:pt x="27" y="6"/>
                  </a:cubicBezTo>
                  <a:cubicBezTo>
                    <a:pt x="25" y="4"/>
                    <a:pt x="23" y="4"/>
                    <a:pt x="22" y="2"/>
                  </a:cubicBezTo>
                  <a:cubicBezTo>
                    <a:pt x="20" y="1"/>
                    <a:pt x="18" y="0"/>
                    <a:pt x="16" y="1"/>
                  </a:cubicBezTo>
                  <a:cubicBezTo>
                    <a:pt x="15" y="3"/>
                    <a:pt x="11" y="4"/>
                    <a:pt x="9" y="4"/>
                  </a:cubicBezTo>
                  <a:cubicBezTo>
                    <a:pt x="8" y="4"/>
                    <a:pt x="7" y="4"/>
                    <a:pt x="6" y="3"/>
                  </a:cubicBezTo>
                  <a:cubicBezTo>
                    <a:pt x="4" y="4"/>
                    <a:pt x="2" y="5"/>
                    <a:pt x="0" y="5"/>
                  </a:cubicBezTo>
                  <a:cubicBezTo>
                    <a:pt x="1" y="6"/>
                    <a:pt x="1" y="6"/>
                    <a:pt x="1"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0" name="Freeform 119">
              <a:extLst>
                <a:ext uri="{FF2B5EF4-FFF2-40B4-BE49-F238E27FC236}">
                  <a16:creationId xmlns:a16="http://schemas.microsoft.com/office/drawing/2014/main" id="{84D0F745-E187-4A4E-AB05-9F3B4DE14516}"/>
                </a:ext>
              </a:extLst>
            </p:cNvPr>
            <p:cNvSpPr>
              <a:spLocks/>
            </p:cNvSpPr>
            <p:nvPr/>
          </p:nvSpPr>
          <p:spPr bwMode="auto">
            <a:xfrm>
              <a:off x="9532967" y="3992204"/>
              <a:ext cx="384166" cy="252110"/>
            </a:xfrm>
            <a:custGeom>
              <a:avLst/>
              <a:gdLst>
                <a:gd name="T0" fmla="*/ 65 w 73"/>
                <a:gd name="T1" fmla="*/ 32 h 48"/>
                <a:gd name="T2" fmla="*/ 62 w 73"/>
                <a:gd name="T3" fmla="*/ 30 h 48"/>
                <a:gd name="T4" fmla="*/ 62 w 73"/>
                <a:gd name="T5" fmla="*/ 30 h 48"/>
                <a:gd name="T6" fmla="*/ 61 w 73"/>
                <a:gd name="T7" fmla="*/ 21 h 48"/>
                <a:gd name="T8" fmla="*/ 56 w 73"/>
                <a:gd name="T9" fmla="*/ 10 h 48"/>
                <a:gd name="T10" fmla="*/ 51 w 73"/>
                <a:gd name="T11" fmla="*/ 0 h 48"/>
                <a:gd name="T12" fmla="*/ 47 w 73"/>
                <a:gd name="T13" fmla="*/ 2 h 48"/>
                <a:gd name="T14" fmla="*/ 42 w 73"/>
                <a:gd name="T15" fmla="*/ 5 h 48"/>
                <a:gd name="T16" fmla="*/ 38 w 73"/>
                <a:gd name="T17" fmla="*/ 5 h 48"/>
                <a:gd name="T18" fmla="*/ 35 w 73"/>
                <a:gd name="T19" fmla="*/ 6 h 48"/>
                <a:gd name="T20" fmla="*/ 30 w 73"/>
                <a:gd name="T21" fmla="*/ 5 h 48"/>
                <a:gd name="T22" fmla="*/ 22 w 73"/>
                <a:gd name="T23" fmla="*/ 3 h 48"/>
                <a:gd name="T24" fmla="*/ 19 w 73"/>
                <a:gd name="T25" fmla="*/ 4 h 48"/>
                <a:gd name="T26" fmla="*/ 18 w 73"/>
                <a:gd name="T27" fmla="*/ 5 h 48"/>
                <a:gd name="T28" fmla="*/ 13 w 73"/>
                <a:gd name="T29" fmla="*/ 9 h 48"/>
                <a:gd name="T30" fmla="*/ 5 w 73"/>
                <a:gd name="T31" fmla="*/ 21 h 48"/>
                <a:gd name="T32" fmla="*/ 0 w 73"/>
                <a:gd name="T33" fmla="*/ 25 h 48"/>
                <a:gd name="T34" fmla="*/ 3 w 73"/>
                <a:gd name="T35" fmla="*/ 29 h 48"/>
                <a:gd name="T36" fmla="*/ 6 w 73"/>
                <a:gd name="T37" fmla="*/ 32 h 48"/>
                <a:gd name="T38" fmla="*/ 7 w 73"/>
                <a:gd name="T39" fmla="*/ 37 h 48"/>
                <a:gd name="T40" fmla="*/ 16 w 73"/>
                <a:gd name="T41" fmla="*/ 40 h 48"/>
                <a:gd name="T42" fmla="*/ 16 w 73"/>
                <a:gd name="T43" fmla="*/ 43 h 48"/>
                <a:gd name="T44" fmla="*/ 21 w 73"/>
                <a:gd name="T45" fmla="*/ 46 h 48"/>
                <a:gd name="T46" fmla="*/ 29 w 73"/>
                <a:gd name="T47" fmla="*/ 47 h 48"/>
                <a:gd name="T48" fmla="*/ 38 w 73"/>
                <a:gd name="T49" fmla="*/ 47 h 48"/>
                <a:gd name="T50" fmla="*/ 44 w 73"/>
                <a:gd name="T51" fmla="*/ 45 h 48"/>
                <a:gd name="T52" fmla="*/ 53 w 73"/>
                <a:gd name="T53" fmla="*/ 43 h 48"/>
                <a:gd name="T54" fmla="*/ 60 w 73"/>
                <a:gd name="T55" fmla="*/ 45 h 48"/>
                <a:gd name="T56" fmla="*/ 64 w 73"/>
                <a:gd name="T57" fmla="*/ 48 h 48"/>
                <a:gd name="T58" fmla="*/ 64 w 73"/>
                <a:gd name="T59" fmla="*/ 43 h 48"/>
                <a:gd name="T60" fmla="*/ 68 w 73"/>
                <a:gd name="T61" fmla="*/ 37 h 48"/>
                <a:gd name="T62" fmla="*/ 73 w 73"/>
                <a:gd name="T63" fmla="*/ 33 h 48"/>
                <a:gd name="T64" fmla="*/ 73 w 73"/>
                <a:gd name="T65" fmla="*/ 32 h 48"/>
                <a:gd name="T66" fmla="*/ 70 w 73"/>
                <a:gd name="T67" fmla="*/ 30 h 48"/>
                <a:gd name="T68" fmla="*/ 65 w 73"/>
                <a:gd name="T6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8">
                  <a:moveTo>
                    <a:pt x="65" y="32"/>
                  </a:moveTo>
                  <a:cubicBezTo>
                    <a:pt x="64" y="32"/>
                    <a:pt x="61" y="31"/>
                    <a:pt x="62" y="30"/>
                  </a:cubicBezTo>
                  <a:cubicBezTo>
                    <a:pt x="62" y="30"/>
                    <a:pt x="62" y="30"/>
                    <a:pt x="62" y="30"/>
                  </a:cubicBezTo>
                  <a:cubicBezTo>
                    <a:pt x="60" y="28"/>
                    <a:pt x="60" y="22"/>
                    <a:pt x="61" y="21"/>
                  </a:cubicBezTo>
                  <a:cubicBezTo>
                    <a:pt x="63" y="19"/>
                    <a:pt x="58" y="12"/>
                    <a:pt x="56" y="10"/>
                  </a:cubicBezTo>
                  <a:cubicBezTo>
                    <a:pt x="55" y="8"/>
                    <a:pt x="53" y="4"/>
                    <a:pt x="51" y="0"/>
                  </a:cubicBezTo>
                  <a:cubicBezTo>
                    <a:pt x="49" y="1"/>
                    <a:pt x="47" y="2"/>
                    <a:pt x="47" y="2"/>
                  </a:cubicBezTo>
                  <a:cubicBezTo>
                    <a:pt x="46" y="4"/>
                    <a:pt x="44" y="5"/>
                    <a:pt x="42" y="5"/>
                  </a:cubicBezTo>
                  <a:cubicBezTo>
                    <a:pt x="41" y="5"/>
                    <a:pt x="39" y="4"/>
                    <a:pt x="38" y="5"/>
                  </a:cubicBezTo>
                  <a:cubicBezTo>
                    <a:pt x="37" y="6"/>
                    <a:pt x="35" y="7"/>
                    <a:pt x="35" y="6"/>
                  </a:cubicBezTo>
                  <a:cubicBezTo>
                    <a:pt x="34" y="5"/>
                    <a:pt x="31" y="5"/>
                    <a:pt x="30" y="5"/>
                  </a:cubicBezTo>
                  <a:cubicBezTo>
                    <a:pt x="28" y="5"/>
                    <a:pt x="23" y="3"/>
                    <a:pt x="22" y="3"/>
                  </a:cubicBezTo>
                  <a:cubicBezTo>
                    <a:pt x="21" y="3"/>
                    <a:pt x="20" y="3"/>
                    <a:pt x="19" y="4"/>
                  </a:cubicBezTo>
                  <a:cubicBezTo>
                    <a:pt x="19" y="4"/>
                    <a:pt x="19" y="5"/>
                    <a:pt x="18" y="5"/>
                  </a:cubicBezTo>
                  <a:cubicBezTo>
                    <a:pt x="16" y="6"/>
                    <a:pt x="14" y="8"/>
                    <a:pt x="13" y="9"/>
                  </a:cubicBezTo>
                  <a:cubicBezTo>
                    <a:pt x="11" y="9"/>
                    <a:pt x="8" y="18"/>
                    <a:pt x="5" y="21"/>
                  </a:cubicBezTo>
                  <a:cubicBezTo>
                    <a:pt x="3" y="23"/>
                    <a:pt x="0" y="24"/>
                    <a:pt x="0" y="25"/>
                  </a:cubicBezTo>
                  <a:cubicBezTo>
                    <a:pt x="0" y="25"/>
                    <a:pt x="3" y="28"/>
                    <a:pt x="3" y="29"/>
                  </a:cubicBezTo>
                  <a:cubicBezTo>
                    <a:pt x="3" y="31"/>
                    <a:pt x="4" y="32"/>
                    <a:pt x="6" y="32"/>
                  </a:cubicBezTo>
                  <a:cubicBezTo>
                    <a:pt x="8" y="32"/>
                    <a:pt x="6" y="37"/>
                    <a:pt x="7" y="37"/>
                  </a:cubicBezTo>
                  <a:cubicBezTo>
                    <a:pt x="8" y="37"/>
                    <a:pt x="16" y="38"/>
                    <a:pt x="16" y="40"/>
                  </a:cubicBezTo>
                  <a:cubicBezTo>
                    <a:pt x="16" y="41"/>
                    <a:pt x="17" y="42"/>
                    <a:pt x="16" y="43"/>
                  </a:cubicBezTo>
                  <a:cubicBezTo>
                    <a:pt x="18" y="44"/>
                    <a:pt x="20" y="47"/>
                    <a:pt x="21" y="46"/>
                  </a:cubicBezTo>
                  <a:cubicBezTo>
                    <a:pt x="22" y="46"/>
                    <a:pt x="28" y="47"/>
                    <a:pt x="29" y="47"/>
                  </a:cubicBezTo>
                  <a:cubicBezTo>
                    <a:pt x="31" y="47"/>
                    <a:pt x="36" y="47"/>
                    <a:pt x="38" y="47"/>
                  </a:cubicBezTo>
                  <a:cubicBezTo>
                    <a:pt x="40" y="48"/>
                    <a:pt x="42" y="47"/>
                    <a:pt x="44" y="45"/>
                  </a:cubicBezTo>
                  <a:cubicBezTo>
                    <a:pt x="45" y="43"/>
                    <a:pt x="51" y="43"/>
                    <a:pt x="53" y="43"/>
                  </a:cubicBezTo>
                  <a:cubicBezTo>
                    <a:pt x="55" y="44"/>
                    <a:pt x="59" y="44"/>
                    <a:pt x="60" y="45"/>
                  </a:cubicBezTo>
                  <a:cubicBezTo>
                    <a:pt x="60" y="46"/>
                    <a:pt x="62" y="47"/>
                    <a:pt x="64" y="48"/>
                  </a:cubicBezTo>
                  <a:cubicBezTo>
                    <a:pt x="65" y="46"/>
                    <a:pt x="64" y="45"/>
                    <a:pt x="64" y="43"/>
                  </a:cubicBezTo>
                  <a:cubicBezTo>
                    <a:pt x="65" y="41"/>
                    <a:pt x="66" y="37"/>
                    <a:pt x="68" y="37"/>
                  </a:cubicBezTo>
                  <a:cubicBezTo>
                    <a:pt x="71" y="37"/>
                    <a:pt x="73" y="37"/>
                    <a:pt x="73" y="33"/>
                  </a:cubicBezTo>
                  <a:cubicBezTo>
                    <a:pt x="73" y="32"/>
                    <a:pt x="73" y="32"/>
                    <a:pt x="73" y="32"/>
                  </a:cubicBezTo>
                  <a:cubicBezTo>
                    <a:pt x="71" y="31"/>
                    <a:pt x="70" y="30"/>
                    <a:pt x="70" y="30"/>
                  </a:cubicBezTo>
                  <a:cubicBezTo>
                    <a:pt x="69" y="30"/>
                    <a:pt x="66" y="32"/>
                    <a:pt x="65" y="3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1" name="Freeform 120">
              <a:extLst>
                <a:ext uri="{FF2B5EF4-FFF2-40B4-BE49-F238E27FC236}">
                  <a16:creationId xmlns:a16="http://schemas.microsoft.com/office/drawing/2014/main" id="{8CF40CFB-78E1-1240-9AB1-AC01B4328A2C}"/>
                </a:ext>
              </a:extLst>
            </p:cNvPr>
            <p:cNvSpPr>
              <a:spLocks/>
            </p:cNvSpPr>
            <p:nvPr/>
          </p:nvSpPr>
          <p:spPr bwMode="auto">
            <a:xfrm>
              <a:off x="9799483" y="3987402"/>
              <a:ext cx="127256" cy="163270"/>
            </a:xfrm>
            <a:custGeom>
              <a:avLst/>
              <a:gdLst>
                <a:gd name="T0" fmla="*/ 18 w 24"/>
                <a:gd name="T1" fmla="*/ 8 h 31"/>
                <a:gd name="T2" fmla="*/ 12 w 24"/>
                <a:gd name="T3" fmla="*/ 4 h 31"/>
                <a:gd name="T4" fmla="*/ 5 w 24"/>
                <a:gd name="T5" fmla="*/ 0 h 31"/>
                <a:gd name="T6" fmla="*/ 0 w 24"/>
                <a:gd name="T7" fmla="*/ 1 h 31"/>
                <a:gd name="T8" fmla="*/ 5 w 24"/>
                <a:gd name="T9" fmla="*/ 11 h 31"/>
                <a:gd name="T10" fmla="*/ 10 w 24"/>
                <a:gd name="T11" fmla="*/ 22 h 31"/>
                <a:gd name="T12" fmla="*/ 11 w 24"/>
                <a:gd name="T13" fmla="*/ 31 h 31"/>
                <a:gd name="T14" fmla="*/ 16 w 24"/>
                <a:gd name="T15" fmla="*/ 24 h 31"/>
                <a:gd name="T16" fmla="*/ 19 w 24"/>
                <a:gd name="T17" fmla="*/ 20 h 31"/>
                <a:gd name="T18" fmla="*/ 24 w 24"/>
                <a:gd name="T19" fmla="*/ 21 h 31"/>
                <a:gd name="T20" fmla="*/ 23 w 24"/>
                <a:gd name="T21" fmla="*/ 16 h 31"/>
                <a:gd name="T22" fmla="*/ 18 w 24"/>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1">
                  <a:moveTo>
                    <a:pt x="18" y="8"/>
                  </a:moveTo>
                  <a:cubicBezTo>
                    <a:pt x="17" y="5"/>
                    <a:pt x="14" y="4"/>
                    <a:pt x="12" y="4"/>
                  </a:cubicBezTo>
                  <a:cubicBezTo>
                    <a:pt x="10" y="4"/>
                    <a:pt x="7" y="0"/>
                    <a:pt x="5" y="0"/>
                  </a:cubicBezTo>
                  <a:cubicBezTo>
                    <a:pt x="4" y="0"/>
                    <a:pt x="2" y="1"/>
                    <a:pt x="0" y="1"/>
                  </a:cubicBezTo>
                  <a:cubicBezTo>
                    <a:pt x="2" y="5"/>
                    <a:pt x="4" y="9"/>
                    <a:pt x="5" y="11"/>
                  </a:cubicBezTo>
                  <a:cubicBezTo>
                    <a:pt x="7" y="13"/>
                    <a:pt x="12" y="20"/>
                    <a:pt x="10" y="22"/>
                  </a:cubicBezTo>
                  <a:cubicBezTo>
                    <a:pt x="9" y="23"/>
                    <a:pt x="9" y="29"/>
                    <a:pt x="11" y="31"/>
                  </a:cubicBezTo>
                  <a:cubicBezTo>
                    <a:pt x="12" y="30"/>
                    <a:pt x="16" y="25"/>
                    <a:pt x="16" y="24"/>
                  </a:cubicBezTo>
                  <a:cubicBezTo>
                    <a:pt x="16" y="22"/>
                    <a:pt x="16" y="19"/>
                    <a:pt x="19" y="20"/>
                  </a:cubicBezTo>
                  <a:cubicBezTo>
                    <a:pt x="22" y="21"/>
                    <a:pt x="24" y="22"/>
                    <a:pt x="24" y="21"/>
                  </a:cubicBezTo>
                  <a:cubicBezTo>
                    <a:pt x="24" y="20"/>
                    <a:pt x="24" y="17"/>
                    <a:pt x="23" y="16"/>
                  </a:cubicBezTo>
                  <a:cubicBezTo>
                    <a:pt x="21" y="15"/>
                    <a:pt x="19" y="11"/>
                    <a:pt x="18" y="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2" name="Freeform 121">
              <a:extLst>
                <a:ext uri="{FF2B5EF4-FFF2-40B4-BE49-F238E27FC236}">
                  <a16:creationId xmlns:a16="http://schemas.microsoft.com/office/drawing/2014/main" id="{A46E35A9-D5FE-F248-9528-9F365740149C}"/>
                </a:ext>
              </a:extLst>
            </p:cNvPr>
            <p:cNvSpPr>
              <a:spLocks/>
            </p:cNvSpPr>
            <p:nvPr/>
          </p:nvSpPr>
          <p:spPr bwMode="auto">
            <a:xfrm>
              <a:off x="9607400" y="4217901"/>
              <a:ext cx="261714" cy="148864"/>
            </a:xfrm>
            <a:custGeom>
              <a:avLst/>
              <a:gdLst>
                <a:gd name="T0" fmla="*/ 39 w 50"/>
                <a:gd name="T1" fmla="*/ 0 h 28"/>
                <a:gd name="T2" fmla="*/ 30 w 50"/>
                <a:gd name="T3" fmla="*/ 2 h 28"/>
                <a:gd name="T4" fmla="*/ 24 w 50"/>
                <a:gd name="T5" fmla="*/ 4 h 28"/>
                <a:gd name="T6" fmla="*/ 15 w 50"/>
                <a:gd name="T7" fmla="*/ 4 h 28"/>
                <a:gd name="T8" fmla="*/ 7 w 50"/>
                <a:gd name="T9" fmla="*/ 3 h 28"/>
                <a:gd name="T10" fmla="*/ 2 w 50"/>
                <a:gd name="T11" fmla="*/ 0 h 28"/>
                <a:gd name="T12" fmla="*/ 2 w 50"/>
                <a:gd name="T13" fmla="*/ 1 h 28"/>
                <a:gd name="T14" fmla="*/ 2 w 50"/>
                <a:gd name="T15" fmla="*/ 7 h 28"/>
                <a:gd name="T16" fmla="*/ 4 w 50"/>
                <a:gd name="T17" fmla="*/ 12 h 28"/>
                <a:gd name="T18" fmla="*/ 1 w 50"/>
                <a:gd name="T19" fmla="*/ 15 h 28"/>
                <a:gd name="T20" fmla="*/ 1 w 50"/>
                <a:gd name="T21" fmla="*/ 19 h 28"/>
                <a:gd name="T22" fmla="*/ 6 w 50"/>
                <a:gd name="T23" fmla="*/ 24 h 28"/>
                <a:gd name="T24" fmla="*/ 7 w 50"/>
                <a:gd name="T25" fmla="*/ 26 h 28"/>
                <a:gd name="T26" fmla="*/ 18 w 50"/>
                <a:gd name="T27" fmla="*/ 26 h 28"/>
                <a:gd name="T28" fmla="*/ 27 w 50"/>
                <a:gd name="T29" fmla="*/ 28 h 28"/>
                <a:gd name="T30" fmla="*/ 30 w 50"/>
                <a:gd name="T31" fmla="*/ 26 h 28"/>
                <a:gd name="T32" fmla="*/ 34 w 50"/>
                <a:gd name="T33" fmla="*/ 24 h 28"/>
                <a:gd name="T34" fmla="*/ 34 w 50"/>
                <a:gd name="T35" fmla="*/ 22 h 28"/>
                <a:gd name="T36" fmla="*/ 42 w 50"/>
                <a:gd name="T37" fmla="*/ 22 h 28"/>
                <a:gd name="T38" fmla="*/ 45 w 50"/>
                <a:gd name="T39" fmla="*/ 21 h 28"/>
                <a:gd name="T40" fmla="*/ 44 w 50"/>
                <a:gd name="T41" fmla="*/ 19 h 28"/>
                <a:gd name="T42" fmla="*/ 42 w 50"/>
                <a:gd name="T43" fmla="*/ 13 h 28"/>
                <a:gd name="T44" fmla="*/ 49 w 50"/>
                <a:gd name="T45" fmla="*/ 6 h 28"/>
                <a:gd name="T46" fmla="*/ 50 w 50"/>
                <a:gd name="T47" fmla="*/ 5 h 28"/>
                <a:gd name="T48" fmla="*/ 46 w 50"/>
                <a:gd name="T49" fmla="*/ 2 h 28"/>
                <a:gd name="T50" fmla="*/ 39 w 50"/>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8">
                  <a:moveTo>
                    <a:pt x="39" y="0"/>
                  </a:moveTo>
                  <a:cubicBezTo>
                    <a:pt x="37" y="0"/>
                    <a:pt x="31" y="0"/>
                    <a:pt x="30" y="2"/>
                  </a:cubicBezTo>
                  <a:cubicBezTo>
                    <a:pt x="28" y="4"/>
                    <a:pt x="26" y="5"/>
                    <a:pt x="24" y="4"/>
                  </a:cubicBezTo>
                  <a:cubicBezTo>
                    <a:pt x="22" y="4"/>
                    <a:pt x="17" y="4"/>
                    <a:pt x="15" y="4"/>
                  </a:cubicBezTo>
                  <a:cubicBezTo>
                    <a:pt x="14" y="4"/>
                    <a:pt x="8" y="3"/>
                    <a:pt x="7" y="3"/>
                  </a:cubicBezTo>
                  <a:cubicBezTo>
                    <a:pt x="6" y="4"/>
                    <a:pt x="4" y="1"/>
                    <a:pt x="2" y="0"/>
                  </a:cubicBezTo>
                  <a:cubicBezTo>
                    <a:pt x="2" y="0"/>
                    <a:pt x="2" y="1"/>
                    <a:pt x="2" y="1"/>
                  </a:cubicBezTo>
                  <a:cubicBezTo>
                    <a:pt x="0" y="2"/>
                    <a:pt x="0" y="5"/>
                    <a:pt x="2" y="7"/>
                  </a:cubicBezTo>
                  <a:cubicBezTo>
                    <a:pt x="3" y="8"/>
                    <a:pt x="6" y="12"/>
                    <a:pt x="4" y="12"/>
                  </a:cubicBezTo>
                  <a:cubicBezTo>
                    <a:pt x="2" y="12"/>
                    <a:pt x="1" y="14"/>
                    <a:pt x="1" y="15"/>
                  </a:cubicBezTo>
                  <a:cubicBezTo>
                    <a:pt x="2" y="16"/>
                    <a:pt x="1" y="18"/>
                    <a:pt x="1" y="19"/>
                  </a:cubicBezTo>
                  <a:cubicBezTo>
                    <a:pt x="2" y="19"/>
                    <a:pt x="6" y="23"/>
                    <a:pt x="6" y="24"/>
                  </a:cubicBezTo>
                  <a:cubicBezTo>
                    <a:pt x="6" y="25"/>
                    <a:pt x="8" y="25"/>
                    <a:pt x="7" y="26"/>
                  </a:cubicBezTo>
                  <a:cubicBezTo>
                    <a:pt x="10" y="26"/>
                    <a:pt x="17" y="26"/>
                    <a:pt x="18" y="26"/>
                  </a:cubicBezTo>
                  <a:cubicBezTo>
                    <a:pt x="20" y="27"/>
                    <a:pt x="27" y="28"/>
                    <a:pt x="27" y="28"/>
                  </a:cubicBezTo>
                  <a:cubicBezTo>
                    <a:pt x="29" y="28"/>
                    <a:pt x="30" y="27"/>
                    <a:pt x="30" y="26"/>
                  </a:cubicBezTo>
                  <a:cubicBezTo>
                    <a:pt x="29" y="25"/>
                    <a:pt x="32" y="24"/>
                    <a:pt x="34" y="24"/>
                  </a:cubicBezTo>
                  <a:cubicBezTo>
                    <a:pt x="33" y="23"/>
                    <a:pt x="33" y="22"/>
                    <a:pt x="34" y="22"/>
                  </a:cubicBezTo>
                  <a:cubicBezTo>
                    <a:pt x="35" y="21"/>
                    <a:pt x="40" y="21"/>
                    <a:pt x="42" y="22"/>
                  </a:cubicBezTo>
                  <a:cubicBezTo>
                    <a:pt x="43" y="22"/>
                    <a:pt x="44" y="22"/>
                    <a:pt x="45" y="21"/>
                  </a:cubicBezTo>
                  <a:cubicBezTo>
                    <a:pt x="45" y="20"/>
                    <a:pt x="45" y="19"/>
                    <a:pt x="44" y="19"/>
                  </a:cubicBezTo>
                  <a:cubicBezTo>
                    <a:pt x="43" y="19"/>
                    <a:pt x="41" y="14"/>
                    <a:pt x="42" y="13"/>
                  </a:cubicBezTo>
                  <a:cubicBezTo>
                    <a:pt x="44" y="13"/>
                    <a:pt x="46" y="7"/>
                    <a:pt x="49" y="6"/>
                  </a:cubicBezTo>
                  <a:cubicBezTo>
                    <a:pt x="50" y="6"/>
                    <a:pt x="50" y="5"/>
                    <a:pt x="50" y="5"/>
                  </a:cubicBezTo>
                  <a:cubicBezTo>
                    <a:pt x="48" y="4"/>
                    <a:pt x="46" y="3"/>
                    <a:pt x="46" y="2"/>
                  </a:cubicBezTo>
                  <a:cubicBezTo>
                    <a:pt x="45" y="1"/>
                    <a:pt x="41" y="1"/>
                    <a:pt x="39"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3" name="Freeform 122">
              <a:extLst>
                <a:ext uri="{FF2B5EF4-FFF2-40B4-BE49-F238E27FC236}">
                  <a16:creationId xmlns:a16="http://schemas.microsoft.com/office/drawing/2014/main" id="{151881F6-363C-864B-A39B-8C3B6196BB29}"/>
                </a:ext>
              </a:extLst>
            </p:cNvPr>
            <p:cNvSpPr>
              <a:spLocks/>
            </p:cNvSpPr>
            <p:nvPr/>
          </p:nvSpPr>
          <p:spPr bwMode="auto">
            <a:xfrm>
              <a:off x="9528165" y="4306739"/>
              <a:ext cx="120052" cy="84037"/>
            </a:xfrm>
            <a:custGeom>
              <a:avLst/>
              <a:gdLst>
                <a:gd name="T0" fmla="*/ 6 w 23"/>
                <a:gd name="T1" fmla="*/ 16 h 16"/>
                <a:gd name="T2" fmla="*/ 6 w 23"/>
                <a:gd name="T3" fmla="*/ 16 h 16"/>
                <a:gd name="T4" fmla="*/ 6 w 23"/>
                <a:gd name="T5" fmla="*/ 16 h 16"/>
                <a:gd name="T6" fmla="*/ 6 w 23"/>
                <a:gd name="T7" fmla="*/ 16 h 16"/>
                <a:gd name="T8" fmla="*/ 6 w 23"/>
                <a:gd name="T9" fmla="*/ 16 h 16"/>
                <a:gd name="T10" fmla="*/ 7 w 23"/>
                <a:gd name="T11" fmla="*/ 16 h 16"/>
                <a:gd name="T12" fmla="*/ 9 w 23"/>
                <a:gd name="T13" fmla="*/ 16 h 16"/>
                <a:gd name="T14" fmla="*/ 9 w 23"/>
                <a:gd name="T15" fmla="*/ 16 h 16"/>
                <a:gd name="T16" fmla="*/ 10 w 23"/>
                <a:gd name="T17" fmla="*/ 16 h 16"/>
                <a:gd name="T18" fmla="*/ 10 w 23"/>
                <a:gd name="T19" fmla="*/ 16 h 16"/>
                <a:gd name="T20" fmla="*/ 11 w 23"/>
                <a:gd name="T21" fmla="*/ 15 h 16"/>
                <a:gd name="T22" fmla="*/ 15 w 23"/>
                <a:gd name="T23" fmla="*/ 13 h 16"/>
                <a:gd name="T24" fmla="*/ 22 w 23"/>
                <a:gd name="T25" fmla="*/ 10 h 16"/>
                <a:gd name="T26" fmla="*/ 22 w 23"/>
                <a:gd name="T27" fmla="*/ 9 h 16"/>
                <a:gd name="T28" fmla="*/ 21 w 23"/>
                <a:gd name="T29" fmla="*/ 7 h 16"/>
                <a:gd name="T30" fmla="*/ 16 w 23"/>
                <a:gd name="T31" fmla="*/ 2 h 16"/>
                <a:gd name="T32" fmla="*/ 16 w 23"/>
                <a:gd name="T33" fmla="*/ 1 h 16"/>
                <a:gd name="T34" fmla="*/ 16 w 23"/>
                <a:gd name="T35" fmla="*/ 1 h 16"/>
                <a:gd name="T36" fmla="*/ 16 w 23"/>
                <a:gd name="T37" fmla="*/ 0 h 16"/>
                <a:gd name="T38" fmla="*/ 2 w 23"/>
                <a:gd name="T39" fmla="*/ 3 h 16"/>
                <a:gd name="T40" fmla="*/ 2 w 23"/>
                <a:gd name="T41" fmla="*/ 3 h 16"/>
                <a:gd name="T42" fmla="*/ 1 w 23"/>
                <a:gd name="T43" fmla="*/ 11 h 16"/>
                <a:gd name="T44" fmla="*/ 6 w 23"/>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6">
                  <a:moveTo>
                    <a:pt x="6" y="16"/>
                  </a:moveTo>
                  <a:cubicBezTo>
                    <a:pt x="6" y="16"/>
                    <a:pt x="6" y="16"/>
                    <a:pt x="6" y="16"/>
                  </a:cubicBezTo>
                  <a:cubicBezTo>
                    <a:pt x="6" y="16"/>
                    <a:pt x="6" y="16"/>
                    <a:pt x="6" y="16"/>
                  </a:cubicBezTo>
                  <a:cubicBezTo>
                    <a:pt x="6" y="16"/>
                    <a:pt x="6" y="16"/>
                    <a:pt x="6" y="16"/>
                  </a:cubicBezTo>
                  <a:cubicBezTo>
                    <a:pt x="6" y="16"/>
                    <a:pt x="6" y="16"/>
                    <a:pt x="6" y="16"/>
                  </a:cubicBezTo>
                  <a:cubicBezTo>
                    <a:pt x="7" y="16"/>
                    <a:pt x="7" y="16"/>
                    <a:pt x="7" y="16"/>
                  </a:cubicBezTo>
                  <a:cubicBezTo>
                    <a:pt x="7" y="16"/>
                    <a:pt x="8" y="16"/>
                    <a:pt x="9" y="16"/>
                  </a:cubicBezTo>
                  <a:cubicBezTo>
                    <a:pt x="9" y="16"/>
                    <a:pt x="9" y="16"/>
                    <a:pt x="9" y="16"/>
                  </a:cubicBezTo>
                  <a:cubicBezTo>
                    <a:pt x="10" y="16"/>
                    <a:pt x="10" y="16"/>
                    <a:pt x="10" y="16"/>
                  </a:cubicBezTo>
                  <a:cubicBezTo>
                    <a:pt x="10" y="16"/>
                    <a:pt x="10" y="16"/>
                    <a:pt x="10" y="16"/>
                  </a:cubicBezTo>
                  <a:cubicBezTo>
                    <a:pt x="10" y="15"/>
                    <a:pt x="11" y="15"/>
                    <a:pt x="11" y="15"/>
                  </a:cubicBezTo>
                  <a:cubicBezTo>
                    <a:pt x="13" y="15"/>
                    <a:pt x="14" y="13"/>
                    <a:pt x="15" y="13"/>
                  </a:cubicBezTo>
                  <a:cubicBezTo>
                    <a:pt x="16" y="14"/>
                    <a:pt x="22" y="11"/>
                    <a:pt x="22" y="10"/>
                  </a:cubicBezTo>
                  <a:cubicBezTo>
                    <a:pt x="22" y="9"/>
                    <a:pt x="22" y="9"/>
                    <a:pt x="22" y="9"/>
                  </a:cubicBezTo>
                  <a:cubicBezTo>
                    <a:pt x="23" y="8"/>
                    <a:pt x="21" y="8"/>
                    <a:pt x="21" y="7"/>
                  </a:cubicBezTo>
                  <a:cubicBezTo>
                    <a:pt x="21" y="6"/>
                    <a:pt x="17" y="2"/>
                    <a:pt x="16" y="2"/>
                  </a:cubicBezTo>
                  <a:cubicBezTo>
                    <a:pt x="16" y="2"/>
                    <a:pt x="16" y="2"/>
                    <a:pt x="16" y="1"/>
                  </a:cubicBezTo>
                  <a:cubicBezTo>
                    <a:pt x="16" y="1"/>
                    <a:pt x="16" y="1"/>
                    <a:pt x="16" y="1"/>
                  </a:cubicBezTo>
                  <a:cubicBezTo>
                    <a:pt x="16" y="1"/>
                    <a:pt x="16" y="1"/>
                    <a:pt x="16" y="0"/>
                  </a:cubicBezTo>
                  <a:cubicBezTo>
                    <a:pt x="11" y="1"/>
                    <a:pt x="2" y="3"/>
                    <a:pt x="2" y="3"/>
                  </a:cubicBezTo>
                  <a:cubicBezTo>
                    <a:pt x="2" y="3"/>
                    <a:pt x="2" y="3"/>
                    <a:pt x="2" y="3"/>
                  </a:cubicBezTo>
                  <a:cubicBezTo>
                    <a:pt x="1" y="5"/>
                    <a:pt x="0" y="9"/>
                    <a:pt x="1" y="11"/>
                  </a:cubicBezTo>
                  <a:cubicBezTo>
                    <a:pt x="2" y="13"/>
                    <a:pt x="3" y="14"/>
                    <a:pt x="6" y="1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4" name="Freeform 123">
              <a:extLst>
                <a:ext uri="{FF2B5EF4-FFF2-40B4-BE49-F238E27FC236}">
                  <a16:creationId xmlns:a16="http://schemas.microsoft.com/office/drawing/2014/main" id="{97BE0CE3-6E66-1B48-84CC-557C5ED57E8F}"/>
                </a:ext>
              </a:extLst>
            </p:cNvPr>
            <p:cNvSpPr>
              <a:spLocks/>
            </p:cNvSpPr>
            <p:nvPr/>
          </p:nvSpPr>
          <p:spPr bwMode="auto">
            <a:xfrm>
              <a:off x="9607400" y="3766506"/>
              <a:ext cx="749123" cy="441791"/>
            </a:xfrm>
            <a:custGeom>
              <a:avLst/>
              <a:gdLst>
                <a:gd name="T0" fmla="*/ 134 w 143"/>
                <a:gd name="T1" fmla="*/ 48 h 84"/>
                <a:gd name="T2" fmla="*/ 142 w 143"/>
                <a:gd name="T3" fmla="*/ 43 h 84"/>
                <a:gd name="T4" fmla="*/ 143 w 143"/>
                <a:gd name="T5" fmla="*/ 38 h 84"/>
                <a:gd name="T6" fmla="*/ 143 w 143"/>
                <a:gd name="T7" fmla="*/ 33 h 84"/>
                <a:gd name="T8" fmla="*/ 132 w 143"/>
                <a:gd name="T9" fmla="*/ 28 h 84"/>
                <a:gd name="T10" fmla="*/ 121 w 143"/>
                <a:gd name="T11" fmla="*/ 23 h 84"/>
                <a:gd name="T12" fmla="*/ 113 w 143"/>
                <a:gd name="T13" fmla="*/ 23 h 84"/>
                <a:gd name="T14" fmla="*/ 106 w 143"/>
                <a:gd name="T15" fmla="*/ 20 h 84"/>
                <a:gd name="T16" fmla="*/ 96 w 143"/>
                <a:gd name="T17" fmla="*/ 12 h 84"/>
                <a:gd name="T18" fmla="*/ 94 w 143"/>
                <a:gd name="T19" fmla="*/ 2 h 84"/>
                <a:gd name="T20" fmla="*/ 82 w 143"/>
                <a:gd name="T21" fmla="*/ 1 h 84"/>
                <a:gd name="T22" fmla="*/ 76 w 143"/>
                <a:gd name="T23" fmla="*/ 2 h 84"/>
                <a:gd name="T24" fmla="*/ 66 w 143"/>
                <a:gd name="T25" fmla="*/ 9 h 84"/>
                <a:gd name="T26" fmla="*/ 57 w 143"/>
                <a:gd name="T27" fmla="*/ 11 h 84"/>
                <a:gd name="T28" fmla="*/ 46 w 143"/>
                <a:gd name="T29" fmla="*/ 9 h 84"/>
                <a:gd name="T30" fmla="*/ 34 w 143"/>
                <a:gd name="T31" fmla="*/ 7 h 84"/>
                <a:gd name="T32" fmla="*/ 15 w 143"/>
                <a:gd name="T33" fmla="*/ 8 h 84"/>
                <a:gd name="T34" fmla="*/ 11 w 143"/>
                <a:gd name="T35" fmla="*/ 12 h 84"/>
                <a:gd name="T36" fmla="*/ 11 w 143"/>
                <a:gd name="T37" fmla="*/ 23 h 84"/>
                <a:gd name="T38" fmla="*/ 3 w 143"/>
                <a:gd name="T39" fmla="*/ 36 h 84"/>
                <a:gd name="T40" fmla="*/ 3 w 143"/>
                <a:gd name="T41" fmla="*/ 46 h 84"/>
                <a:gd name="T42" fmla="*/ 8 w 143"/>
                <a:gd name="T43" fmla="*/ 46 h 84"/>
                <a:gd name="T44" fmla="*/ 21 w 143"/>
                <a:gd name="T45" fmla="*/ 49 h 84"/>
                <a:gd name="T46" fmla="*/ 28 w 143"/>
                <a:gd name="T47" fmla="*/ 48 h 84"/>
                <a:gd name="T48" fmla="*/ 42 w 143"/>
                <a:gd name="T49" fmla="*/ 42 h 84"/>
                <a:gd name="T50" fmla="*/ 55 w 143"/>
                <a:gd name="T51" fmla="*/ 50 h 84"/>
                <a:gd name="T52" fmla="*/ 61 w 143"/>
                <a:gd name="T53" fmla="*/ 63 h 84"/>
                <a:gd name="T54" fmla="*/ 53 w 143"/>
                <a:gd name="T55" fmla="*/ 66 h 84"/>
                <a:gd name="T56" fmla="*/ 51 w 143"/>
                <a:gd name="T57" fmla="*/ 75 h 84"/>
                <a:gd name="T58" fmla="*/ 59 w 143"/>
                <a:gd name="T59" fmla="*/ 75 h 84"/>
                <a:gd name="T60" fmla="*/ 69 w 143"/>
                <a:gd name="T61" fmla="*/ 61 h 84"/>
                <a:gd name="T62" fmla="*/ 79 w 143"/>
                <a:gd name="T63" fmla="*/ 65 h 84"/>
                <a:gd name="T64" fmla="*/ 81 w 143"/>
                <a:gd name="T65" fmla="*/ 73 h 84"/>
                <a:gd name="T66" fmla="*/ 90 w 143"/>
                <a:gd name="T67" fmla="*/ 83 h 84"/>
                <a:gd name="T68" fmla="*/ 104 w 143"/>
                <a:gd name="T69" fmla="*/ 78 h 84"/>
                <a:gd name="T70" fmla="*/ 107 w 143"/>
                <a:gd name="T71" fmla="*/ 74 h 84"/>
                <a:gd name="T72" fmla="*/ 110 w 143"/>
                <a:gd name="T73" fmla="*/ 61 h 84"/>
                <a:gd name="T74" fmla="*/ 127 w 143"/>
                <a:gd name="T75"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4">
                  <a:moveTo>
                    <a:pt x="127" y="52"/>
                  </a:moveTo>
                  <a:cubicBezTo>
                    <a:pt x="129" y="52"/>
                    <a:pt x="132" y="48"/>
                    <a:pt x="134" y="48"/>
                  </a:cubicBezTo>
                  <a:cubicBezTo>
                    <a:pt x="135" y="48"/>
                    <a:pt x="140" y="49"/>
                    <a:pt x="140" y="48"/>
                  </a:cubicBezTo>
                  <a:cubicBezTo>
                    <a:pt x="140" y="47"/>
                    <a:pt x="142" y="44"/>
                    <a:pt x="142" y="43"/>
                  </a:cubicBezTo>
                  <a:cubicBezTo>
                    <a:pt x="141" y="43"/>
                    <a:pt x="139" y="41"/>
                    <a:pt x="140" y="40"/>
                  </a:cubicBezTo>
                  <a:cubicBezTo>
                    <a:pt x="140" y="40"/>
                    <a:pt x="143" y="40"/>
                    <a:pt x="143" y="38"/>
                  </a:cubicBezTo>
                  <a:cubicBezTo>
                    <a:pt x="143" y="37"/>
                    <a:pt x="141" y="37"/>
                    <a:pt x="141" y="36"/>
                  </a:cubicBezTo>
                  <a:cubicBezTo>
                    <a:pt x="141" y="35"/>
                    <a:pt x="143" y="34"/>
                    <a:pt x="143" y="33"/>
                  </a:cubicBezTo>
                  <a:cubicBezTo>
                    <a:pt x="143" y="31"/>
                    <a:pt x="141" y="31"/>
                    <a:pt x="138" y="30"/>
                  </a:cubicBezTo>
                  <a:cubicBezTo>
                    <a:pt x="136" y="29"/>
                    <a:pt x="134" y="29"/>
                    <a:pt x="132" y="28"/>
                  </a:cubicBezTo>
                  <a:cubicBezTo>
                    <a:pt x="129" y="27"/>
                    <a:pt x="125" y="28"/>
                    <a:pt x="125" y="27"/>
                  </a:cubicBezTo>
                  <a:cubicBezTo>
                    <a:pt x="125" y="26"/>
                    <a:pt x="122" y="24"/>
                    <a:pt x="121" y="23"/>
                  </a:cubicBezTo>
                  <a:cubicBezTo>
                    <a:pt x="121" y="22"/>
                    <a:pt x="118" y="22"/>
                    <a:pt x="117" y="23"/>
                  </a:cubicBezTo>
                  <a:cubicBezTo>
                    <a:pt x="116" y="24"/>
                    <a:pt x="114" y="24"/>
                    <a:pt x="113" y="23"/>
                  </a:cubicBezTo>
                  <a:cubicBezTo>
                    <a:pt x="111" y="23"/>
                    <a:pt x="110" y="21"/>
                    <a:pt x="109" y="22"/>
                  </a:cubicBezTo>
                  <a:cubicBezTo>
                    <a:pt x="108" y="22"/>
                    <a:pt x="105" y="22"/>
                    <a:pt x="106" y="20"/>
                  </a:cubicBezTo>
                  <a:cubicBezTo>
                    <a:pt x="106" y="18"/>
                    <a:pt x="104" y="14"/>
                    <a:pt x="102" y="14"/>
                  </a:cubicBezTo>
                  <a:cubicBezTo>
                    <a:pt x="101" y="13"/>
                    <a:pt x="97" y="14"/>
                    <a:pt x="96" y="12"/>
                  </a:cubicBezTo>
                  <a:cubicBezTo>
                    <a:pt x="96" y="11"/>
                    <a:pt x="94" y="9"/>
                    <a:pt x="95" y="8"/>
                  </a:cubicBezTo>
                  <a:cubicBezTo>
                    <a:pt x="95" y="7"/>
                    <a:pt x="94" y="3"/>
                    <a:pt x="94" y="2"/>
                  </a:cubicBezTo>
                  <a:cubicBezTo>
                    <a:pt x="93" y="0"/>
                    <a:pt x="88" y="1"/>
                    <a:pt x="87" y="1"/>
                  </a:cubicBezTo>
                  <a:cubicBezTo>
                    <a:pt x="86" y="2"/>
                    <a:pt x="83" y="1"/>
                    <a:pt x="82" y="1"/>
                  </a:cubicBezTo>
                  <a:cubicBezTo>
                    <a:pt x="80" y="2"/>
                    <a:pt x="80" y="3"/>
                    <a:pt x="78" y="3"/>
                  </a:cubicBezTo>
                  <a:cubicBezTo>
                    <a:pt x="77" y="3"/>
                    <a:pt x="76" y="3"/>
                    <a:pt x="76" y="2"/>
                  </a:cubicBezTo>
                  <a:cubicBezTo>
                    <a:pt x="74" y="3"/>
                    <a:pt x="71" y="3"/>
                    <a:pt x="71" y="3"/>
                  </a:cubicBezTo>
                  <a:cubicBezTo>
                    <a:pt x="71" y="3"/>
                    <a:pt x="66" y="7"/>
                    <a:pt x="66" y="9"/>
                  </a:cubicBezTo>
                  <a:cubicBezTo>
                    <a:pt x="66" y="10"/>
                    <a:pt x="66" y="13"/>
                    <a:pt x="64" y="11"/>
                  </a:cubicBezTo>
                  <a:cubicBezTo>
                    <a:pt x="63" y="10"/>
                    <a:pt x="58" y="10"/>
                    <a:pt x="57" y="11"/>
                  </a:cubicBezTo>
                  <a:cubicBezTo>
                    <a:pt x="56" y="12"/>
                    <a:pt x="54" y="8"/>
                    <a:pt x="52" y="9"/>
                  </a:cubicBezTo>
                  <a:cubicBezTo>
                    <a:pt x="50" y="10"/>
                    <a:pt x="47" y="8"/>
                    <a:pt x="46" y="9"/>
                  </a:cubicBezTo>
                  <a:cubicBezTo>
                    <a:pt x="46" y="10"/>
                    <a:pt x="43" y="9"/>
                    <a:pt x="41" y="8"/>
                  </a:cubicBezTo>
                  <a:cubicBezTo>
                    <a:pt x="39" y="7"/>
                    <a:pt x="35" y="8"/>
                    <a:pt x="34" y="7"/>
                  </a:cubicBezTo>
                  <a:cubicBezTo>
                    <a:pt x="32" y="5"/>
                    <a:pt x="23" y="5"/>
                    <a:pt x="20" y="5"/>
                  </a:cubicBezTo>
                  <a:cubicBezTo>
                    <a:pt x="17" y="5"/>
                    <a:pt x="16" y="7"/>
                    <a:pt x="15" y="8"/>
                  </a:cubicBezTo>
                  <a:cubicBezTo>
                    <a:pt x="13" y="10"/>
                    <a:pt x="12" y="9"/>
                    <a:pt x="10" y="9"/>
                  </a:cubicBezTo>
                  <a:cubicBezTo>
                    <a:pt x="10" y="10"/>
                    <a:pt x="11" y="11"/>
                    <a:pt x="11" y="12"/>
                  </a:cubicBezTo>
                  <a:cubicBezTo>
                    <a:pt x="12" y="13"/>
                    <a:pt x="15" y="18"/>
                    <a:pt x="14" y="20"/>
                  </a:cubicBezTo>
                  <a:cubicBezTo>
                    <a:pt x="13" y="21"/>
                    <a:pt x="12" y="21"/>
                    <a:pt x="11" y="23"/>
                  </a:cubicBezTo>
                  <a:cubicBezTo>
                    <a:pt x="10" y="24"/>
                    <a:pt x="3" y="29"/>
                    <a:pt x="3" y="30"/>
                  </a:cubicBezTo>
                  <a:cubicBezTo>
                    <a:pt x="3" y="31"/>
                    <a:pt x="4" y="35"/>
                    <a:pt x="3" y="36"/>
                  </a:cubicBezTo>
                  <a:cubicBezTo>
                    <a:pt x="2" y="37"/>
                    <a:pt x="0" y="40"/>
                    <a:pt x="0" y="42"/>
                  </a:cubicBezTo>
                  <a:cubicBezTo>
                    <a:pt x="0" y="43"/>
                    <a:pt x="2" y="45"/>
                    <a:pt x="3" y="46"/>
                  </a:cubicBezTo>
                  <a:cubicBezTo>
                    <a:pt x="4" y="46"/>
                    <a:pt x="4" y="46"/>
                    <a:pt x="5" y="47"/>
                  </a:cubicBezTo>
                  <a:cubicBezTo>
                    <a:pt x="6" y="46"/>
                    <a:pt x="7" y="46"/>
                    <a:pt x="8" y="46"/>
                  </a:cubicBezTo>
                  <a:cubicBezTo>
                    <a:pt x="9" y="46"/>
                    <a:pt x="14" y="48"/>
                    <a:pt x="16" y="48"/>
                  </a:cubicBezTo>
                  <a:cubicBezTo>
                    <a:pt x="17" y="48"/>
                    <a:pt x="20" y="48"/>
                    <a:pt x="21" y="49"/>
                  </a:cubicBezTo>
                  <a:cubicBezTo>
                    <a:pt x="21" y="50"/>
                    <a:pt x="23" y="49"/>
                    <a:pt x="24" y="48"/>
                  </a:cubicBezTo>
                  <a:cubicBezTo>
                    <a:pt x="25" y="47"/>
                    <a:pt x="27" y="48"/>
                    <a:pt x="28" y="48"/>
                  </a:cubicBezTo>
                  <a:cubicBezTo>
                    <a:pt x="30" y="48"/>
                    <a:pt x="32" y="47"/>
                    <a:pt x="33" y="45"/>
                  </a:cubicBezTo>
                  <a:cubicBezTo>
                    <a:pt x="33" y="44"/>
                    <a:pt x="41" y="42"/>
                    <a:pt x="42" y="42"/>
                  </a:cubicBezTo>
                  <a:cubicBezTo>
                    <a:pt x="44" y="42"/>
                    <a:pt x="47" y="46"/>
                    <a:pt x="49" y="46"/>
                  </a:cubicBezTo>
                  <a:cubicBezTo>
                    <a:pt x="51" y="46"/>
                    <a:pt x="54" y="47"/>
                    <a:pt x="55" y="50"/>
                  </a:cubicBezTo>
                  <a:cubicBezTo>
                    <a:pt x="56" y="53"/>
                    <a:pt x="58" y="57"/>
                    <a:pt x="60" y="58"/>
                  </a:cubicBezTo>
                  <a:cubicBezTo>
                    <a:pt x="61" y="59"/>
                    <a:pt x="61" y="62"/>
                    <a:pt x="61" y="63"/>
                  </a:cubicBezTo>
                  <a:cubicBezTo>
                    <a:pt x="61" y="64"/>
                    <a:pt x="59" y="63"/>
                    <a:pt x="56" y="62"/>
                  </a:cubicBezTo>
                  <a:cubicBezTo>
                    <a:pt x="53" y="61"/>
                    <a:pt x="53" y="64"/>
                    <a:pt x="53" y="66"/>
                  </a:cubicBezTo>
                  <a:cubicBezTo>
                    <a:pt x="53" y="67"/>
                    <a:pt x="49" y="72"/>
                    <a:pt x="48" y="73"/>
                  </a:cubicBezTo>
                  <a:cubicBezTo>
                    <a:pt x="47" y="74"/>
                    <a:pt x="50" y="75"/>
                    <a:pt x="51" y="75"/>
                  </a:cubicBezTo>
                  <a:cubicBezTo>
                    <a:pt x="52" y="75"/>
                    <a:pt x="55" y="73"/>
                    <a:pt x="56" y="73"/>
                  </a:cubicBezTo>
                  <a:cubicBezTo>
                    <a:pt x="56" y="73"/>
                    <a:pt x="57" y="74"/>
                    <a:pt x="59" y="75"/>
                  </a:cubicBezTo>
                  <a:cubicBezTo>
                    <a:pt x="58" y="71"/>
                    <a:pt x="59" y="72"/>
                    <a:pt x="62" y="69"/>
                  </a:cubicBezTo>
                  <a:cubicBezTo>
                    <a:pt x="66" y="66"/>
                    <a:pt x="66" y="62"/>
                    <a:pt x="69" y="61"/>
                  </a:cubicBezTo>
                  <a:cubicBezTo>
                    <a:pt x="72" y="60"/>
                    <a:pt x="74" y="59"/>
                    <a:pt x="78" y="60"/>
                  </a:cubicBezTo>
                  <a:cubicBezTo>
                    <a:pt x="83" y="60"/>
                    <a:pt x="76" y="63"/>
                    <a:pt x="79" y="65"/>
                  </a:cubicBezTo>
                  <a:cubicBezTo>
                    <a:pt x="82" y="67"/>
                    <a:pt x="92" y="64"/>
                    <a:pt x="92" y="67"/>
                  </a:cubicBezTo>
                  <a:cubicBezTo>
                    <a:pt x="93" y="69"/>
                    <a:pt x="81" y="72"/>
                    <a:pt x="81" y="73"/>
                  </a:cubicBezTo>
                  <a:cubicBezTo>
                    <a:pt x="82" y="74"/>
                    <a:pt x="88" y="75"/>
                    <a:pt x="90" y="76"/>
                  </a:cubicBezTo>
                  <a:cubicBezTo>
                    <a:pt x="92" y="78"/>
                    <a:pt x="89" y="81"/>
                    <a:pt x="90" y="83"/>
                  </a:cubicBezTo>
                  <a:cubicBezTo>
                    <a:pt x="91" y="84"/>
                    <a:pt x="94" y="83"/>
                    <a:pt x="96" y="81"/>
                  </a:cubicBezTo>
                  <a:cubicBezTo>
                    <a:pt x="99" y="79"/>
                    <a:pt x="101" y="80"/>
                    <a:pt x="104" y="78"/>
                  </a:cubicBezTo>
                  <a:cubicBezTo>
                    <a:pt x="107" y="76"/>
                    <a:pt x="114" y="78"/>
                    <a:pt x="115" y="76"/>
                  </a:cubicBezTo>
                  <a:cubicBezTo>
                    <a:pt x="116" y="75"/>
                    <a:pt x="113" y="74"/>
                    <a:pt x="107" y="74"/>
                  </a:cubicBezTo>
                  <a:cubicBezTo>
                    <a:pt x="101" y="75"/>
                    <a:pt x="100" y="69"/>
                    <a:pt x="100" y="68"/>
                  </a:cubicBezTo>
                  <a:cubicBezTo>
                    <a:pt x="100" y="66"/>
                    <a:pt x="107" y="61"/>
                    <a:pt x="110" y="61"/>
                  </a:cubicBezTo>
                  <a:cubicBezTo>
                    <a:pt x="114" y="61"/>
                    <a:pt x="117" y="60"/>
                    <a:pt x="121" y="58"/>
                  </a:cubicBezTo>
                  <a:cubicBezTo>
                    <a:pt x="122" y="57"/>
                    <a:pt x="125" y="57"/>
                    <a:pt x="127" y="56"/>
                  </a:cubicBezTo>
                  <a:cubicBezTo>
                    <a:pt x="127" y="55"/>
                    <a:pt x="126" y="53"/>
                    <a:pt x="127" y="5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5" name="Freeform 124">
              <a:extLst>
                <a:ext uri="{FF2B5EF4-FFF2-40B4-BE49-F238E27FC236}">
                  <a16:creationId xmlns:a16="http://schemas.microsoft.com/office/drawing/2014/main" id="{2CFE6F2A-D999-7445-99D0-2FC8051C1D64}"/>
                </a:ext>
              </a:extLst>
            </p:cNvPr>
            <p:cNvSpPr>
              <a:spLocks/>
            </p:cNvSpPr>
            <p:nvPr/>
          </p:nvSpPr>
          <p:spPr bwMode="auto">
            <a:xfrm>
              <a:off x="9648217" y="3545611"/>
              <a:ext cx="393770" cy="290526"/>
            </a:xfrm>
            <a:custGeom>
              <a:avLst/>
              <a:gdLst>
                <a:gd name="T0" fmla="*/ 71 w 75"/>
                <a:gd name="T1" fmla="*/ 27 h 55"/>
                <a:gd name="T2" fmla="*/ 66 w 75"/>
                <a:gd name="T3" fmla="*/ 22 h 55"/>
                <a:gd name="T4" fmla="*/ 62 w 75"/>
                <a:gd name="T5" fmla="*/ 17 h 55"/>
                <a:gd name="T6" fmla="*/ 61 w 75"/>
                <a:gd name="T7" fmla="*/ 11 h 55"/>
                <a:gd name="T8" fmla="*/ 61 w 75"/>
                <a:gd name="T9" fmla="*/ 6 h 55"/>
                <a:gd name="T10" fmla="*/ 53 w 75"/>
                <a:gd name="T11" fmla="*/ 4 h 55"/>
                <a:gd name="T12" fmla="*/ 49 w 75"/>
                <a:gd name="T13" fmla="*/ 4 h 55"/>
                <a:gd name="T14" fmla="*/ 45 w 75"/>
                <a:gd name="T15" fmla="*/ 2 h 55"/>
                <a:gd name="T16" fmla="*/ 40 w 75"/>
                <a:gd name="T17" fmla="*/ 1 h 55"/>
                <a:gd name="T18" fmla="*/ 40 w 75"/>
                <a:gd name="T19" fmla="*/ 0 h 55"/>
                <a:gd name="T20" fmla="*/ 38 w 75"/>
                <a:gd name="T21" fmla="*/ 1 h 55"/>
                <a:gd name="T22" fmla="*/ 34 w 75"/>
                <a:gd name="T23" fmla="*/ 4 h 55"/>
                <a:gd name="T24" fmla="*/ 29 w 75"/>
                <a:gd name="T25" fmla="*/ 5 h 55"/>
                <a:gd name="T26" fmla="*/ 27 w 75"/>
                <a:gd name="T27" fmla="*/ 9 h 55"/>
                <a:gd name="T28" fmla="*/ 26 w 75"/>
                <a:gd name="T29" fmla="*/ 12 h 55"/>
                <a:gd name="T30" fmla="*/ 23 w 75"/>
                <a:gd name="T31" fmla="*/ 14 h 55"/>
                <a:gd name="T32" fmla="*/ 19 w 75"/>
                <a:gd name="T33" fmla="*/ 18 h 55"/>
                <a:gd name="T34" fmla="*/ 18 w 75"/>
                <a:gd name="T35" fmla="*/ 22 h 55"/>
                <a:gd name="T36" fmla="*/ 13 w 75"/>
                <a:gd name="T37" fmla="*/ 23 h 55"/>
                <a:gd name="T38" fmla="*/ 9 w 75"/>
                <a:gd name="T39" fmla="*/ 25 h 55"/>
                <a:gd name="T40" fmla="*/ 3 w 75"/>
                <a:gd name="T41" fmla="*/ 25 h 55"/>
                <a:gd name="T42" fmla="*/ 3 w 75"/>
                <a:gd name="T43" fmla="*/ 26 h 55"/>
                <a:gd name="T44" fmla="*/ 4 w 75"/>
                <a:gd name="T45" fmla="*/ 32 h 55"/>
                <a:gd name="T46" fmla="*/ 4 w 75"/>
                <a:gd name="T47" fmla="*/ 39 h 55"/>
                <a:gd name="T48" fmla="*/ 0 w 75"/>
                <a:gd name="T49" fmla="*/ 43 h 55"/>
                <a:gd name="T50" fmla="*/ 2 w 75"/>
                <a:gd name="T51" fmla="*/ 47 h 55"/>
                <a:gd name="T52" fmla="*/ 2 w 75"/>
                <a:gd name="T53" fmla="*/ 51 h 55"/>
                <a:gd name="T54" fmla="*/ 7 w 75"/>
                <a:gd name="T55" fmla="*/ 50 h 55"/>
                <a:gd name="T56" fmla="*/ 12 w 75"/>
                <a:gd name="T57" fmla="*/ 47 h 55"/>
                <a:gd name="T58" fmla="*/ 26 w 75"/>
                <a:gd name="T59" fmla="*/ 49 h 55"/>
                <a:gd name="T60" fmla="*/ 33 w 75"/>
                <a:gd name="T61" fmla="*/ 50 h 55"/>
                <a:gd name="T62" fmla="*/ 38 w 75"/>
                <a:gd name="T63" fmla="*/ 51 h 55"/>
                <a:gd name="T64" fmla="*/ 44 w 75"/>
                <a:gd name="T65" fmla="*/ 51 h 55"/>
                <a:gd name="T66" fmla="*/ 49 w 75"/>
                <a:gd name="T67" fmla="*/ 53 h 55"/>
                <a:gd name="T68" fmla="*/ 56 w 75"/>
                <a:gd name="T69" fmla="*/ 53 h 55"/>
                <a:gd name="T70" fmla="*/ 58 w 75"/>
                <a:gd name="T71" fmla="*/ 51 h 55"/>
                <a:gd name="T72" fmla="*/ 63 w 75"/>
                <a:gd name="T73" fmla="*/ 45 h 55"/>
                <a:gd name="T74" fmla="*/ 68 w 75"/>
                <a:gd name="T75" fmla="*/ 44 h 55"/>
                <a:gd name="T76" fmla="*/ 66 w 75"/>
                <a:gd name="T77" fmla="*/ 41 h 55"/>
                <a:gd name="T78" fmla="*/ 65 w 75"/>
                <a:gd name="T79" fmla="*/ 34 h 55"/>
                <a:gd name="T80" fmla="*/ 71 w 75"/>
                <a:gd name="T81" fmla="*/ 34 h 55"/>
                <a:gd name="T82" fmla="*/ 75 w 75"/>
                <a:gd name="T83" fmla="*/ 31 h 55"/>
                <a:gd name="T84" fmla="*/ 71 w 75"/>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55">
                  <a:moveTo>
                    <a:pt x="71" y="27"/>
                  </a:moveTo>
                  <a:cubicBezTo>
                    <a:pt x="69" y="26"/>
                    <a:pt x="68" y="23"/>
                    <a:pt x="66" y="22"/>
                  </a:cubicBezTo>
                  <a:cubicBezTo>
                    <a:pt x="64" y="21"/>
                    <a:pt x="64" y="18"/>
                    <a:pt x="62" y="17"/>
                  </a:cubicBezTo>
                  <a:cubicBezTo>
                    <a:pt x="60" y="16"/>
                    <a:pt x="61" y="13"/>
                    <a:pt x="61" y="11"/>
                  </a:cubicBezTo>
                  <a:cubicBezTo>
                    <a:pt x="61" y="9"/>
                    <a:pt x="62" y="6"/>
                    <a:pt x="61" y="6"/>
                  </a:cubicBezTo>
                  <a:cubicBezTo>
                    <a:pt x="60" y="5"/>
                    <a:pt x="55" y="3"/>
                    <a:pt x="53" y="4"/>
                  </a:cubicBezTo>
                  <a:cubicBezTo>
                    <a:pt x="51" y="5"/>
                    <a:pt x="50" y="5"/>
                    <a:pt x="49" y="4"/>
                  </a:cubicBezTo>
                  <a:cubicBezTo>
                    <a:pt x="48" y="2"/>
                    <a:pt x="47" y="1"/>
                    <a:pt x="45" y="2"/>
                  </a:cubicBezTo>
                  <a:cubicBezTo>
                    <a:pt x="43" y="2"/>
                    <a:pt x="42" y="1"/>
                    <a:pt x="40" y="1"/>
                  </a:cubicBezTo>
                  <a:cubicBezTo>
                    <a:pt x="40" y="0"/>
                    <a:pt x="40" y="0"/>
                    <a:pt x="40" y="0"/>
                  </a:cubicBezTo>
                  <a:cubicBezTo>
                    <a:pt x="39" y="0"/>
                    <a:pt x="38" y="0"/>
                    <a:pt x="38" y="1"/>
                  </a:cubicBezTo>
                  <a:cubicBezTo>
                    <a:pt x="36" y="2"/>
                    <a:pt x="36" y="4"/>
                    <a:pt x="34" y="4"/>
                  </a:cubicBezTo>
                  <a:cubicBezTo>
                    <a:pt x="33" y="4"/>
                    <a:pt x="31" y="3"/>
                    <a:pt x="29" y="5"/>
                  </a:cubicBezTo>
                  <a:cubicBezTo>
                    <a:pt x="27" y="6"/>
                    <a:pt x="27" y="8"/>
                    <a:pt x="27" y="9"/>
                  </a:cubicBezTo>
                  <a:cubicBezTo>
                    <a:pt x="27" y="10"/>
                    <a:pt x="27" y="12"/>
                    <a:pt x="26" y="12"/>
                  </a:cubicBezTo>
                  <a:cubicBezTo>
                    <a:pt x="24" y="12"/>
                    <a:pt x="25" y="14"/>
                    <a:pt x="23" y="14"/>
                  </a:cubicBezTo>
                  <a:cubicBezTo>
                    <a:pt x="22" y="15"/>
                    <a:pt x="19" y="17"/>
                    <a:pt x="19" y="18"/>
                  </a:cubicBezTo>
                  <a:cubicBezTo>
                    <a:pt x="19" y="19"/>
                    <a:pt x="19" y="22"/>
                    <a:pt x="18" y="22"/>
                  </a:cubicBezTo>
                  <a:cubicBezTo>
                    <a:pt x="17" y="22"/>
                    <a:pt x="14" y="22"/>
                    <a:pt x="13" y="23"/>
                  </a:cubicBezTo>
                  <a:cubicBezTo>
                    <a:pt x="12" y="25"/>
                    <a:pt x="11" y="26"/>
                    <a:pt x="9" y="25"/>
                  </a:cubicBezTo>
                  <a:cubicBezTo>
                    <a:pt x="8" y="25"/>
                    <a:pt x="5" y="25"/>
                    <a:pt x="3" y="25"/>
                  </a:cubicBezTo>
                  <a:cubicBezTo>
                    <a:pt x="3" y="25"/>
                    <a:pt x="3" y="25"/>
                    <a:pt x="3" y="26"/>
                  </a:cubicBezTo>
                  <a:cubicBezTo>
                    <a:pt x="2" y="28"/>
                    <a:pt x="3" y="30"/>
                    <a:pt x="4" y="32"/>
                  </a:cubicBezTo>
                  <a:cubicBezTo>
                    <a:pt x="5" y="33"/>
                    <a:pt x="6" y="38"/>
                    <a:pt x="4" y="39"/>
                  </a:cubicBezTo>
                  <a:cubicBezTo>
                    <a:pt x="3" y="39"/>
                    <a:pt x="0" y="41"/>
                    <a:pt x="0" y="43"/>
                  </a:cubicBezTo>
                  <a:cubicBezTo>
                    <a:pt x="0" y="44"/>
                    <a:pt x="3" y="45"/>
                    <a:pt x="2" y="47"/>
                  </a:cubicBezTo>
                  <a:cubicBezTo>
                    <a:pt x="2" y="48"/>
                    <a:pt x="2" y="50"/>
                    <a:pt x="2" y="51"/>
                  </a:cubicBezTo>
                  <a:cubicBezTo>
                    <a:pt x="4" y="51"/>
                    <a:pt x="5" y="52"/>
                    <a:pt x="7" y="50"/>
                  </a:cubicBezTo>
                  <a:cubicBezTo>
                    <a:pt x="8" y="49"/>
                    <a:pt x="9" y="47"/>
                    <a:pt x="12" y="47"/>
                  </a:cubicBezTo>
                  <a:cubicBezTo>
                    <a:pt x="15" y="47"/>
                    <a:pt x="24" y="47"/>
                    <a:pt x="26" y="49"/>
                  </a:cubicBezTo>
                  <a:cubicBezTo>
                    <a:pt x="27" y="50"/>
                    <a:pt x="31" y="49"/>
                    <a:pt x="33" y="50"/>
                  </a:cubicBezTo>
                  <a:cubicBezTo>
                    <a:pt x="35" y="51"/>
                    <a:pt x="38" y="52"/>
                    <a:pt x="38" y="51"/>
                  </a:cubicBezTo>
                  <a:cubicBezTo>
                    <a:pt x="39" y="50"/>
                    <a:pt x="42" y="52"/>
                    <a:pt x="44" y="51"/>
                  </a:cubicBezTo>
                  <a:cubicBezTo>
                    <a:pt x="46" y="50"/>
                    <a:pt x="48" y="54"/>
                    <a:pt x="49" y="53"/>
                  </a:cubicBezTo>
                  <a:cubicBezTo>
                    <a:pt x="50" y="52"/>
                    <a:pt x="55" y="52"/>
                    <a:pt x="56" y="53"/>
                  </a:cubicBezTo>
                  <a:cubicBezTo>
                    <a:pt x="58" y="55"/>
                    <a:pt x="58" y="52"/>
                    <a:pt x="58" y="51"/>
                  </a:cubicBezTo>
                  <a:cubicBezTo>
                    <a:pt x="58" y="49"/>
                    <a:pt x="63" y="45"/>
                    <a:pt x="63" y="45"/>
                  </a:cubicBezTo>
                  <a:cubicBezTo>
                    <a:pt x="63" y="45"/>
                    <a:pt x="66" y="45"/>
                    <a:pt x="68" y="44"/>
                  </a:cubicBezTo>
                  <a:cubicBezTo>
                    <a:pt x="67" y="44"/>
                    <a:pt x="67" y="43"/>
                    <a:pt x="66" y="41"/>
                  </a:cubicBezTo>
                  <a:cubicBezTo>
                    <a:pt x="66" y="37"/>
                    <a:pt x="64" y="35"/>
                    <a:pt x="65" y="34"/>
                  </a:cubicBezTo>
                  <a:cubicBezTo>
                    <a:pt x="66" y="32"/>
                    <a:pt x="69" y="35"/>
                    <a:pt x="71" y="34"/>
                  </a:cubicBezTo>
                  <a:cubicBezTo>
                    <a:pt x="73" y="34"/>
                    <a:pt x="75" y="32"/>
                    <a:pt x="75" y="31"/>
                  </a:cubicBezTo>
                  <a:cubicBezTo>
                    <a:pt x="75" y="29"/>
                    <a:pt x="72" y="27"/>
                    <a:pt x="71" y="2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6" name="Freeform 125">
              <a:extLst>
                <a:ext uri="{FF2B5EF4-FFF2-40B4-BE49-F238E27FC236}">
                  <a16:creationId xmlns:a16="http://schemas.microsoft.com/office/drawing/2014/main" id="{FBED114D-C64F-EF45-8C45-59D68AC4A90E}"/>
                </a:ext>
              </a:extLst>
            </p:cNvPr>
            <p:cNvSpPr>
              <a:spLocks/>
            </p:cNvSpPr>
            <p:nvPr/>
          </p:nvSpPr>
          <p:spPr bwMode="auto">
            <a:xfrm>
              <a:off x="9549775" y="3430361"/>
              <a:ext cx="309734" cy="146464"/>
            </a:xfrm>
            <a:custGeom>
              <a:avLst/>
              <a:gdLst>
                <a:gd name="T0" fmla="*/ 20 w 59"/>
                <a:gd name="T1" fmla="*/ 20 h 28"/>
                <a:gd name="T2" fmla="*/ 30 w 59"/>
                <a:gd name="T3" fmla="*/ 20 h 28"/>
                <a:gd name="T4" fmla="*/ 35 w 59"/>
                <a:gd name="T5" fmla="*/ 22 h 28"/>
                <a:gd name="T6" fmla="*/ 42 w 59"/>
                <a:gd name="T7" fmla="*/ 26 h 28"/>
                <a:gd name="T8" fmla="*/ 46 w 59"/>
                <a:gd name="T9" fmla="*/ 28 h 28"/>
                <a:gd name="T10" fmla="*/ 48 w 59"/>
                <a:gd name="T11" fmla="*/ 27 h 28"/>
                <a:gd name="T12" fmla="*/ 53 w 59"/>
                <a:gd name="T13" fmla="*/ 26 h 28"/>
                <a:gd name="T14" fmla="*/ 57 w 59"/>
                <a:gd name="T15" fmla="*/ 23 h 28"/>
                <a:gd name="T16" fmla="*/ 59 w 59"/>
                <a:gd name="T17" fmla="*/ 22 h 28"/>
                <a:gd name="T18" fmla="*/ 57 w 59"/>
                <a:gd name="T19" fmla="*/ 17 h 28"/>
                <a:gd name="T20" fmla="*/ 55 w 59"/>
                <a:gd name="T21" fmla="*/ 12 h 28"/>
                <a:gd name="T22" fmla="*/ 54 w 59"/>
                <a:gd name="T23" fmla="*/ 8 h 28"/>
                <a:gd name="T24" fmla="*/ 53 w 59"/>
                <a:gd name="T25" fmla="*/ 6 h 28"/>
                <a:gd name="T26" fmla="*/ 45 w 59"/>
                <a:gd name="T27" fmla="*/ 5 h 28"/>
                <a:gd name="T28" fmla="*/ 37 w 59"/>
                <a:gd name="T29" fmla="*/ 1 h 28"/>
                <a:gd name="T30" fmla="*/ 28 w 59"/>
                <a:gd name="T31" fmla="*/ 1 h 28"/>
                <a:gd name="T32" fmla="*/ 27 w 59"/>
                <a:gd name="T33" fmla="*/ 9 h 28"/>
                <a:gd name="T34" fmla="*/ 21 w 59"/>
                <a:gd name="T35" fmla="*/ 12 h 28"/>
                <a:gd name="T36" fmla="*/ 14 w 59"/>
                <a:gd name="T37" fmla="*/ 3 h 28"/>
                <a:gd name="T38" fmla="*/ 6 w 59"/>
                <a:gd name="T39" fmla="*/ 7 h 28"/>
                <a:gd name="T40" fmla="*/ 3 w 59"/>
                <a:gd name="T41" fmla="*/ 13 h 28"/>
                <a:gd name="T42" fmla="*/ 2 w 59"/>
                <a:gd name="T43" fmla="*/ 21 h 28"/>
                <a:gd name="T44" fmla="*/ 2 w 59"/>
                <a:gd name="T45" fmla="*/ 22 h 28"/>
                <a:gd name="T46" fmla="*/ 8 w 59"/>
                <a:gd name="T47" fmla="*/ 20 h 28"/>
                <a:gd name="T48" fmla="*/ 20 w 59"/>
                <a:gd name="T4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20"/>
                  </a:moveTo>
                  <a:cubicBezTo>
                    <a:pt x="22" y="20"/>
                    <a:pt x="27" y="21"/>
                    <a:pt x="30" y="20"/>
                  </a:cubicBezTo>
                  <a:cubicBezTo>
                    <a:pt x="33" y="19"/>
                    <a:pt x="33" y="22"/>
                    <a:pt x="35" y="22"/>
                  </a:cubicBezTo>
                  <a:cubicBezTo>
                    <a:pt x="37" y="21"/>
                    <a:pt x="40" y="24"/>
                    <a:pt x="42" y="26"/>
                  </a:cubicBezTo>
                  <a:cubicBezTo>
                    <a:pt x="44" y="27"/>
                    <a:pt x="45" y="27"/>
                    <a:pt x="46" y="28"/>
                  </a:cubicBezTo>
                  <a:cubicBezTo>
                    <a:pt x="47" y="28"/>
                    <a:pt x="47" y="27"/>
                    <a:pt x="48" y="27"/>
                  </a:cubicBezTo>
                  <a:cubicBezTo>
                    <a:pt x="50" y="25"/>
                    <a:pt x="52" y="26"/>
                    <a:pt x="53" y="26"/>
                  </a:cubicBezTo>
                  <a:cubicBezTo>
                    <a:pt x="55" y="26"/>
                    <a:pt x="55" y="24"/>
                    <a:pt x="57" y="23"/>
                  </a:cubicBezTo>
                  <a:cubicBezTo>
                    <a:pt x="57" y="22"/>
                    <a:pt x="58" y="22"/>
                    <a:pt x="59" y="22"/>
                  </a:cubicBezTo>
                  <a:cubicBezTo>
                    <a:pt x="58" y="21"/>
                    <a:pt x="58" y="18"/>
                    <a:pt x="57" y="17"/>
                  </a:cubicBezTo>
                  <a:cubicBezTo>
                    <a:pt x="56" y="16"/>
                    <a:pt x="54" y="14"/>
                    <a:pt x="55" y="12"/>
                  </a:cubicBezTo>
                  <a:cubicBezTo>
                    <a:pt x="55" y="11"/>
                    <a:pt x="55" y="9"/>
                    <a:pt x="54" y="8"/>
                  </a:cubicBezTo>
                  <a:cubicBezTo>
                    <a:pt x="53" y="7"/>
                    <a:pt x="53" y="7"/>
                    <a:pt x="53" y="6"/>
                  </a:cubicBezTo>
                  <a:cubicBezTo>
                    <a:pt x="50" y="6"/>
                    <a:pt x="46" y="5"/>
                    <a:pt x="45" y="5"/>
                  </a:cubicBezTo>
                  <a:cubicBezTo>
                    <a:pt x="43" y="6"/>
                    <a:pt x="38" y="1"/>
                    <a:pt x="37" y="1"/>
                  </a:cubicBezTo>
                  <a:cubicBezTo>
                    <a:pt x="36" y="0"/>
                    <a:pt x="32" y="0"/>
                    <a:pt x="28" y="1"/>
                  </a:cubicBezTo>
                  <a:cubicBezTo>
                    <a:pt x="26" y="3"/>
                    <a:pt x="28" y="5"/>
                    <a:pt x="27" y="9"/>
                  </a:cubicBezTo>
                  <a:cubicBezTo>
                    <a:pt x="27" y="13"/>
                    <a:pt x="23" y="12"/>
                    <a:pt x="21" y="12"/>
                  </a:cubicBezTo>
                  <a:cubicBezTo>
                    <a:pt x="19" y="12"/>
                    <a:pt x="15" y="5"/>
                    <a:pt x="14" y="3"/>
                  </a:cubicBezTo>
                  <a:cubicBezTo>
                    <a:pt x="13" y="2"/>
                    <a:pt x="9" y="5"/>
                    <a:pt x="6" y="7"/>
                  </a:cubicBezTo>
                  <a:cubicBezTo>
                    <a:pt x="3" y="9"/>
                    <a:pt x="5" y="12"/>
                    <a:pt x="3" y="13"/>
                  </a:cubicBezTo>
                  <a:cubicBezTo>
                    <a:pt x="1" y="15"/>
                    <a:pt x="0" y="18"/>
                    <a:pt x="2" y="21"/>
                  </a:cubicBezTo>
                  <a:cubicBezTo>
                    <a:pt x="2" y="21"/>
                    <a:pt x="2" y="21"/>
                    <a:pt x="2" y="22"/>
                  </a:cubicBezTo>
                  <a:cubicBezTo>
                    <a:pt x="4" y="21"/>
                    <a:pt x="7" y="21"/>
                    <a:pt x="8" y="20"/>
                  </a:cubicBezTo>
                  <a:cubicBezTo>
                    <a:pt x="11" y="18"/>
                    <a:pt x="18" y="20"/>
                    <a:pt x="20" y="2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7" name="Freeform 126">
              <a:extLst>
                <a:ext uri="{FF2B5EF4-FFF2-40B4-BE49-F238E27FC236}">
                  <a16:creationId xmlns:a16="http://schemas.microsoft.com/office/drawing/2014/main" id="{F977239E-795A-6C49-8889-C8BA350EA9C1}"/>
                </a:ext>
              </a:extLst>
            </p:cNvPr>
            <p:cNvSpPr>
              <a:spLocks/>
            </p:cNvSpPr>
            <p:nvPr/>
          </p:nvSpPr>
          <p:spPr bwMode="auto">
            <a:xfrm>
              <a:off x="9549775" y="3524001"/>
              <a:ext cx="240104" cy="158468"/>
            </a:xfrm>
            <a:custGeom>
              <a:avLst/>
              <a:gdLst>
                <a:gd name="T0" fmla="*/ 6 w 46"/>
                <a:gd name="T1" fmla="*/ 15 h 30"/>
                <a:gd name="T2" fmla="*/ 11 w 46"/>
                <a:gd name="T3" fmla="*/ 17 h 30"/>
                <a:gd name="T4" fmla="*/ 16 w 46"/>
                <a:gd name="T5" fmla="*/ 19 h 30"/>
                <a:gd name="T6" fmla="*/ 16 w 46"/>
                <a:gd name="T7" fmla="*/ 25 h 30"/>
                <a:gd name="T8" fmla="*/ 22 w 46"/>
                <a:gd name="T9" fmla="*/ 29 h 30"/>
                <a:gd name="T10" fmla="*/ 28 w 46"/>
                <a:gd name="T11" fmla="*/ 29 h 30"/>
                <a:gd name="T12" fmla="*/ 32 w 46"/>
                <a:gd name="T13" fmla="*/ 27 h 30"/>
                <a:gd name="T14" fmla="*/ 37 w 46"/>
                <a:gd name="T15" fmla="*/ 26 h 30"/>
                <a:gd name="T16" fmla="*/ 38 w 46"/>
                <a:gd name="T17" fmla="*/ 22 h 30"/>
                <a:gd name="T18" fmla="*/ 42 w 46"/>
                <a:gd name="T19" fmla="*/ 18 h 30"/>
                <a:gd name="T20" fmla="*/ 45 w 46"/>
                <a:gd name="T21" fmla="*/ 16 h 30"/>
                <a:gd name="T22" fmla="*/ 46 w 46"/>
                <a:gd name="T23" fmla="*/ 13 h 30"/>
                <a:gd name="T24" fmla="*/ 46 w 46"/>
                <a:gd name="T25" fmla="*/ 10 h 30"/>
                <a:gd name="T26" fmla="*/ 42 w 46"/>
                <a:gd name="T27" fmla="*/ 8 h 30"/>
                <a:gd name="T28" fmla="*/ 35 w 46"/>
                <a:gd name="T29" fmla="*/ 4 h 30"/>
                <a:gd name="T30" fmla="*/ 30 w 46"/>
                <a:gd name="T31" fmla="*/ 2 h 30"/>
                <a:gd name="T32" fmla="*/ 20 w 46"/>
                <a:gd name="T33" fmla="*/ 2 h 30"/>
                <a:gd name="T34" fmla="*/ 8 w 46"/>
                <a:gd name="T35" fmla="*/ 2 h 30"/>
                <a:gd name="T36" fmla="*/ 2 w 46"/>
                <a:gd name="T37" fmla="*/ 4 h 30"/>
                <a:gd name="T38" fmla="*/ 1 w 46"/>
                <a:gd name="T39" fmla="*/ 12 h 30"/>
                <a:gd name="T40" fmla="*/ 1 w 46"/>
                <a:gd name="T41" fmla="*/ 14 h 30"/>
                <a:gd name="T42" fmla="*/ 6 w 46"/>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6" y="15"/>
                  </a:moveTo>
                  <a:cubicBezTo>
                    <a:pt x="7" y="16"/>
                    <a:pt x="10" y="17"/>
                    <a:pt x="11" y="17"/>
                  </a:cubicBezTo>
                  <a:cubicBezTo>
                    <a:pt x="12" y="16"/>
                    <a:pt x="16" y="18"/>
                    <a:pt x="16" y="19"/>
                  </a:cubicBezTo>
                  <a:cubicBezTo>
                    <a:pt x="16" y="21"/>
                    <a:pt x="15" y="25"/>
                    <a:pt x="16" y="25"/>
                  </a:cubicBezTo>
                  <a:cubicBezTo>
                    <a:pt x="16" y="25"/>
                    <a:pt x="22" y="27"/>
                    <a:pt x="22" y="29"/>
                  </a:cubicBezTo>
                  <a:cubicBezTo>
                    <a:pt x="24" y="29"/>
                    <a:pt x="27" y="29"/>
                    <a:pt x="28" y="29"/>
                  </a:cubicBezTo>
                  <a:cubicBezTo>
                    <a:pt x="30" y="30"/>
                    <a:pt x="31" y="29"/>
                    <a:pt x="32" y="27"/>
                  </a:cubicBezTo>
                  <a:cubicBezTo>
                    <a:pt x="33" y="26"/>
                    <a:pt x="36" y="26"/>
                    <a:pt x="37" y="26"/>
                  </a:cubicBezTo>
                  <a:cubicBezTo>
                    <a:pt x="38" y="26"/>
                    <a:pt x="38" y="23"/>
                    <a:pt x="38" y="22"/>
                  </a:cubicBezTo>
                  <a:cubicBezTo>
                    <a:pt x="38" y="21"/>
                    <a:pt x="41" y="19"/>
                    <a:pt x="42" y="18"/>
                  </a:cubicBezTo>
                  <a:cubicBezTo>
                    <a:pt x="44" y="18"/>
                    <a:pt x="43" y="16"/>
                    <a:pt x="45" y="16"/>
                  </a:cubicBezTo>
                  <a:cubicBezTo>
                    <a:pt x="46" y="16"/>
                    <a:pt x="46" y="14"/>
                    <a:pt x="46" y="13"/>
                  </a:cubicBezTo>
                  <a:cubicBezTo>
                    <a:pt x="46" y="12"/>
                    <a:pt x="46" y="11"/>
                    <a:pt x="46" y="10"/>
                  </a:cubicBezTo>
                  <a:cubicBezTo>
                    <a:pt x="45" y="9"/>
                    <a:pt x="44" y="9"/>
                    <a:pt x="42" y="8"/>
                  </a:cubicBezTo>
                  <a:cubicBezTo>
                    <a:pt x="40" y="6"/>
                    <a:pt x="37" y="3"/>
                    <a:pt x="35" y="4"/>
                  </a:cubicBezTo>
                  <a:cubicBezTo>
                    <a:pt x="33" y="4"/>
                    <a:pt x="33" y="1"/>
                    <a:pt x="30" y="2"/>
                  </a:cubicBezTo>
                  <a:cubicBezTo>
                    <a:pt x="27" y="3"/>
                    <a:pt x="22" y="2"/>
                    <a:pt x="20" y="2"/>
                  </a:cubicBezTo>
                  <a:cubicBezTo>
                    <a:pt x="18" y="2"/>
                    <a:pt x="11" y="0"/>
                    <a:pt x="8" y="2"/>
                  </a:cubicBezTo>
                  <a:cubicBezTo>
                    <a:pt x="7" y="3"/>
                    <a:pt x="4" y="3"/>
                    <a:pt x="2" y="4"/>
                  </a:cubicBezTo>
                  <a:cubicBezTo>
                    <a:pt x="3" y="7"/>
                    <a:pt x="3" y="10"/>
                    <a:pt x="1" y="12"/>
                  </a:cubicBezTo>
                  <a:cubicBezTo>
                    <a:pt x="0" y="14"/>
                    <a:pt x="0" y="14"/>
                    <a:pt x="1" y="14"/>
                  </a:cubicBezTo>
                  <a:cubicBezTo>
                    <a:pt x="3" y="14"/>
                    <a:pt x="6" y="14"/>
                    <a:pt x="6" y="1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8" name="Freeform 127">
              <a:extLst>
                <a:ext uri="{FF2B5EF4-FFF2-40B4-BE49-F238E27FC236}">
                  <a16:creationId xmlns:a16="http://schemas.microsoft.com/office/drawing/2014/main" id="{3A047AE1-C5EA-0343-BA9A-1C0A64E211C2}"/>
                </a:ext>
              </a:extLst>
            </p:cNvPr>
            <p:cNvSpPr>
              <a:spLocks/>
            </p:cNvSpPr>
            <p:nvPr/>
          </p:nvSpPr>
          <p:spPr bwMode="auto">
            <a:xfrm>
              <a:off x="8944715" y="4035422"/>
              <a:ext cx="189683" cy="103245"/>
            </a:xfrm>
            <a:custGeom>
              <a:avLst/>
              <a:gdLst>
                <a:gd name="T0" fmla="*/ 32 w 36"/>
                <a:gd name="T1" fmla="*/ 8 h 20"/>
                <a:gd name="T2" fmla="*/ 28 w 36"/>
                <a:gd name="T3" fmla="*/ 6 h 20"/>
                <a:gd name="T4" fmla="*/ 28 w 36"/>
                <a:gd name="T5" fmla="*/ 2 h 20"/>
                <a:gd name="T6" fmla="*/ 23 w 36"/>
                <a:gd name="T7" fmla="*/ 0 h 20"/>
                <a:gd name="T8" fmla="*/ 18 w 36"/>
                <a:gd name="T9" fmla="*/ 0 h 20"/>
                <a:gd name="T10" fmla="*/ 11 w 36"/>
                <a:gd name="T11" fmla="*/ 1 h 20"/>
                <a:gd name="T12" fmla="*/ 10 w 36"/>
                <a:gd name="T13" fmla="*/ 2 h 20"/>
                <a:gd name="T14" fmla="*/ 6 w 36"/>
                <a:gd name="T15" fmla="*/ 5 h 20"/>
                <a:gd name="T16" fmla="*/ 1 w 36"/>
                <a:gd name="T17" fmla="*/ 12 h 20"/>
                <a:gd name="T18" fmla="*/ 2 w 36"/>
                <a:gd name="T19" fmla="*/ 14 h 20"/>
                <a:gd name="T20" fmla="*/ 5 w 36"/>
                <a:gd name="T21" fmla="*/ 15 h 20"/>
                <a:gd name="T22" fmla="*/ 7 w 36"/>
                <a:gd name="T23" fmla="*/ 19 h 20"/>
                <a:gd name="T24" fmla="*/ 7 w 36"/>
                <a:gd name="T25" fmla="*/ 19 h 20"/>
                <a:gd name="T26" fmla="*/ 14 w 36"/>
                <a:gd name="T27" fmla="*/ 18 h 20"/>
                <a:gd name="T28" fmla="*/ 18 w 36"/>
                <a:gd name="T29" fmla="*/ 13 h 20"/>
                <a:gd name="T30" fmla="*/ 22 w 36"/>
                <a:gd name="T31" fmla="*/ 18 h 20"/>
                <a:gd name="T32" fmla="*/ 24 w 36"/>
                <a:gd name="T33" fmla="*/ 15 h 20"/>
                <a:gd name="T34" fmla="*/ 27 w 36"/>
                <a:gd name="T35" fmla="*/ 14 h 20"/>
                <a:gd name="T36" fmla="*/ 31 w 36"/>
                <a:gd name="T37" fmla="*/ 13 h 20"/>
                <a:gd name="T38" fmla="*/ 33 w 36"/>
                <a:gd name="T39" fmla="*/ 12 h 20"/>
                <a:gd name="T40" fmla="*/ 35 w 36"/>
                <a:gd name="T41" fmla="*/ 10 h 20"/>
                <a:gd name="T42" fmla="*/ 36 w 36"/>
                <a:gd name="T43" fmla="*/ 8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6"/>
                    <a:pt x="28" y="6"/>
                  </a:cubicBezTo>
                  <a:cubicBezTo>
                    <a:pt x="28" y="5"/>
                    <a:pt x="28" y="3"/>
                    <a:pt x="28" y="2"/>
                  </a:cubicBezTo>
                  <a:cubicBezTo>
                    <a:pt x="27" y="2"/>
                    <a:pt x="25" y="1"/>
                    <a:pt x="23" y="0"/>
                  </a:cubicBezTo>
                  <a:cubicBezTo>
                    <a:pt x="21" y="0"/>
                    <a:pt x="20" y="0"/>
                    <a:pt x="18" y="0"/>
                  </a:cubicBezTo>
                  <a:cubicBezTo>
                    <a:pt x="17" y="1"/>
                    <a:pt x="13" y="1"/>
                    <a:pt x="11" y="1"/>
                  </a:cubicBezTo>
                  <a:cubicBezTo>
                    <a:pt x="11" y="1"/>
                    <a:pt x="11" y="2"/>
                    <a:pt x="10" y="2"/>
                  </a:cubicBezTo>
                  <a:cubicBezTo>
                    <a:pt x="8" y="2"/>
                    <a:pt x="6" y="4"/>
                    <a:pt x="6" y="5"/>
                  </a:cubicBezTo>
                  <a:cubicBezTo>
                    <a:pt x="6" y="7"/>
                    <a:pt x="2" y="9"/>
                    <a:pt x="1" y="12"/>
                  </a:cubicBezTo>
                  <a:cubicBezTo>
                    <a:pt x="0" y="15"/>
                    <a:pt x="0" y="16"/>
                    <a:pt x="2" y="14"/>
                  </a:cubicBezTo>
                  <a:cubicBezTo>
                    <a:pt x="3" y="12"/>
                    <a:pt x="5" y="13"/>
                    <a:pt x="5" y="15"/>
                  </a:cubicBezTo>
                  <a:cubicBezTo>
                    <a:pt x="5" y="16"/>
                    <a:pt x="8" y="17"/>
                    <a:pt x="7" y="19"/>
                  </a:cubicBezTo>
                  <a:cubicBezTo>
                    <a:pt x="7" y="19"/>
                    <a:pt x="7" y="19"/>
                    <a:pt x="7" y="19"/>
                  </a:cubicBezTo>
                  <a:cubicBezTo>
                    <a:pt x="9" y="19"/>
                    <a:pt x="13" y="18"/>
                    <a:pt x="14" y="18"/>
                  </a:cubicBezTo>
                  <a:cubicBezTo>
                    <a:pt x="15" y="18"/>
                    <a:pt x="17" y="13"/>
                    <a:pt x="18" y="13"/>
                  </a:cubicBezTo>
                  <a:cubicBezTo>
                    <a:pt x="18" y="12"/>
                    <a:pt x="20" y="16"/>
                    <a:pt x="22" y="18"/>
                  </a:cubicBezTo>
                  <a:cubicBezTo>
                    <a:pt x="24" y="20"/>
                    <a:pt x="24" y="17"/>
                    <a:pt x="24" y="15"/>
                  </a:cubicBezTo>
                  <a:cubicBezTo>
                    <a:pt x="24" y="14"/>
                    <a:pt x="26" y="13"/>
                    <a:pt x="27" y="14"/>
                  </a:cubicBezTo>
                  <a:cubicBezTo>
                    <a:pt x="28" y="14"/>
                    <a:pt x="31" y="14"/>
                    <a:pt x="31" y="13"/>
                  </a:cubicBezTo>
                  <a:cubicBezTo>
                    <a:pt x="31" y="11"/>
                    <a:pt x="32" y="12"/>
                    <a:pt x="33" y="12"/>
                  </a:cubicBezTo>
                  <a:cubicBezTo>
                    <a:pt x="34" y="12"/>
                    <a:pt x="35" y="10"/>
                    <a:pt x="35" y="10"/>
                  </a:cubicBezTo>
                  <a:cubicBezTo>
                    <a:pt x="36" y="8"/>
                    <a:pt x="36" y="8"/>
                    <a:pt x="36" y="8"/>
                  </a:cubicBezTo>
                  <a:cubicBezTo>
                    <a:pt x="35" y="8"/>
                    <a:pt x="33" y="7"/>
                    <a:pt x="32" y="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29" name="Freeform 128">
              <a:extLst>
                <a:ext uri="{FF2B5EF4-FFF2-40B4-BE49-F238E27FC236}">
                  <a16:creationId xmlns:a16="http://schemas.microsoft.com/office/drawing/2014/main" id="{91BAE7D8-8059-DA4E-9FA0-3980D7480B98}"/>
                </a:ext>
              </a:extLst>
            </p:cNvPr>
            <p:cNvSpPr>
              <a:spLocks/>
            </p:cNvSpPr>
            <p:nvPr/>
          </p:nvSpPr>
          <p:spPr bwMode="auto">
            <a:xfrm>
              <a:off x="8939913" y="3629647"/>
              <a:ext cx="376963" cy="424984"/>
            </a:xfrm>
            <a:custGeom>
              <a:avLst/>
              <a:gdLst>
                <a:gd name="T0" fmla="*/ 9 w 72"/>
                <a:gd name="T1" fmla="*/ 21 h 81"/>
                <a:gd name="T2" fmla="*/ 5 w 72"/>
                <a:gd name="T3" fmla="*/ 25 h 81"/>
                <a:gd name="T4" fmla="*/ 8 w 72"/>
                <a:gd name="T5" fmla="*/ 29 h 81"/>
                <a:gd name="T6" fmla="*/ 6 w 72"/>
                <a:gd name="T7" fmla="*/ 32 h 81"/>
                <a:gd name="T8" fmla="*/ 2 w 72"/>
                <a:gd name="T9" fmla="*/ 34 h 81"/>
                <a:gd name="T10" fmla="*/ 1 w 72"/>
                <a:gd name="T11" fmla="*/ 38 h 81"/>
                <a:gd name="T12" fmla="*/ 0 w 72"/>
                <a:gd name="T13" fmla="*/ 44 h 81"/>
                <a:gd name="T14" fmla="*/ 2 w 72"/>
                <a:gd name="T15" fmla="*/ 49 h 81"/>
                <a:gd name="T16" fmla="*/ 1 w 72"/>
                <a:gd name="T17" fmla="*/ 52 h 81"/>
                <a:gd name="T18" fmla="*/ 3 w 72"/>
                <a:gd name="T19" fmla="*/ 59 h 81"/>
                <a:gd name="T20" fmla="*/ 5 w 72"/>
                <a:gd name="T21" fmla="*/ 60 h 81"/>
                <a:gd name="T22" fmla="*/ 10 w 72"/>
                <a:gd name="T23" fmla="*/ 62 h 81"/>
                <a:gd name="T24" fmla="*/ 14 w 72"/>
                <a:gd name="T25" fmla="*/ 64 h 81"/>
                <a:gd name="T26" fmla="*/ 16 w 72"/>
                <a:gd name="T27" fmla="*/ 66 h 81"/>
                <a:gd name="T28" fmla="*/ 13 w 72"/>
                <a:gd name="T29" fmla="*/ 73 h 81"/>
                <a:gd name="T30" fmla="*/ 12 w 72"/>
                <a:gd name="T31" fmla="*/ 78 h 81"/>
                <a:gd name="T32" fmla="*/ 19 w 72"/>
                <a:gd name="T33" fmla="*/ 77 h 81"/>
                <a:gd name="T34" fmla="*/ 24 w 72"/>
                <a:gd name="T35" fmla="*/ 77 h 81"/>
                <a:gd name="T36" fmla="*/ 29 w 72"/>
                <a:gd name="T37" fmla="*/ 79 h 81"/>
                <a:gd name="T38" fmla="*/ 30 w 72"/>
                <a:gd name="T39" fmla="*/ 78 h 81"/>
                <a:gd name="T40" fmla="*/ 35 w 72"/>
                <a:gd name="T41" fmla="*/ 80 h 81"/>
                <a:gd name="T42" fmla="*/ 39 w 72"/>
                <a:gd name="T43" fmla="*/ 79 h 81"/>
                <a:gd name="T44" fmla="*/ 44 w 72"/>
                <a:gd name="T45" fmla="*/ 79 h 81"/>
                <a:gd name="T46" fmla="*/ 52 w 72"/>
                <a:gd name="T47" fmla="*/ 77 h 81"/>
                <a:gd name="T48" fmla="*/ 55 w 72"/>
                <a:gd name="T49" fmla="*/ 75 h 81"/>
                <a:gd name="T50" fmla="*/ 59 w 72"/>
                <a:gd name="T51" fmla="*/ 70 h 81"/>
                <a:gd name="T52" fmla="*/ 63 w 72"/>
                <a:gd name="T53" fmla="*/ 66 h 81"/>
                <a:gd name="T54" fmla="*/ 55 w 72"/>
                <a:gd name="T55" fmla="*/ 60 h 81"/>
                <a:gd name="T56" fmla="*/ 52 w 72"/>
                <a:gd name="T57" fmla="*/ 53 h 81"/>
                <a:gd name="T58" fmla="*/ 51 w 72"/>
                <a:gd name="T59" fmla="*/ 49 h 81"/>
                <a:gd name="T60" fmla="*/ 60 w 72"/>
                <a:gd name="T61" fmla="*/ 46 h 81"/>
                <a:gd name="T62" fmla="*/ 66 w 72"/>
                <a:gd name="T63" fmla="*/ 43 h 81"/>
                <a:gd name="T64" fmla="*/ 71 w 72"/>
                <a:gd name="T65" fmla="*/ 42 h 81"/>
                <a:gd name="T66" fmla="*/ 71 w 72"/>
                <a:gd name="T67" fmla="*/ 38 h 81"/>
                <a:gd name="T68" fmla="*/ 69 w 72"/>
                <a:gd name="T69" fmla="*/ 31 h 81"/>
                <a:gd name="T70" fmla="*/ 68 w 72"/>
                <a:gd name="T71" fmla="*/ 27 h 81"/>
                <a:gd name="T72" fmla="*/ 66 w 72"/>
                <a:gd name="T73" fmla="*/ 23 h 81"/>
                <a:gd name="T74" fmla="*/ 66 w 72"/>
                <a:gd name="T75" fmla="*/ 20 h 81"/>
                <a:gd name="T76" fmla="*/ 66 w 72"/>
                <a:gd name="T77" fmla="*/ 12 h 81"/>
                <a:gd name="T78" fmla="*/ 66 w 72"/>
                <a:gd name="T79" fmla="*/ 11 h 81"/>
                <a:gd name="T80" fmla="*/ 65 w 72"/>
                <a:gd name="T81" fmla="*/ 10 h 81"/>
                <a:gd name="T82" fmla="*/ 60 w 72"/>
                <a:gd name="T83" fmla="*/ 7 h 81"/>
                <a:gd name="T84" fmla="*/ 61 w 72"/>
                <a:gd name="T85" fmla="*/ 2 h 81"/>
                <a:gd name="T86" fmla="*/ 54 w 72"/>
                <a:gd name="T87" fmla="*/ 4 h 81"/>
                <a:gd name="T88" fmla="*/ 45 w 72"/>
                <a:gd name="T89" fmla="*/ 10 h 81"/>
                <a:gd name="T90" fmla="*/ 41 w 72"/>
                <a:gd name="T91" fmla="*/ 7 h 81"/>
                <a:gd name="T92" fmla="*/ 38 w 72"/>
                <a:gd name="T93" fmla="*/ 5 h 81"/>
                <a:gd name="T94" fmla="*/ 32 w 72"/>
                <a:gd name="T95" fmla="*/ 2 h 81"/>
                <a:gd name="T96" fmla="*/ 31 w 72"/>
                <a:gd name="T97" fmla="*/ 0 h 81"/>
                <a:gd name="T98" fmla="*/ 28 w 72"/>
                <a:gd name="T99" fmla="*/ 0 h 81"/>
                <a:gd name="T100" fmla="*/ 21 w 72"/>
                <a:gd name="T101" fmla="*/ 0 h 81"/>
                <a:gd name="T102" fmla="*/ 22 w 72"/>
                <a:gd name="T103" fmla="*/ 4 h 81"/>
                <a:gd name="T104" fmla="*/ 25 w 72"/>
                <a:gd name="T105" fmla="*/ 10 h 81"/>
                <a:gd name="T106" fmla="*/ 21 w 72"/>
                <a:gd name="T107" fmla="*/ 14 h 81"/>
                <a:gd name="T108" fmla="*/ 15 w 72"/>
                <a:gd name="T109" fmla="*/ 13 h 81"/>
                <a:gd name="T110" fmla="*/ 9 w 72"/>
                <a:gd name="T111" fmla="*/ 14 h 81"/>
                <a:gd name="T112" fmla="*/ 9 w 72"/>
                <a:gd name="T113" fmla="*/ 15 h 81"/>
                <a:gd name="T114" fmla="*/ 9 w 72"/>
                <a:gd name="T115"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1">
                  <a:moveTo>
                    <a:pt x="9" y="21"/>
                  </a:moveTo>
                  <a:cubicBezTo>
                    <a:pt x="7" y="24"/>
                    <a:pt x="5" y="24"/>
                    <a:pt x="5" y="25"/>
                  </a:cubicBezTo>
                  <a:cubicBezTo>
                    <a:pt x="6" y="25"/>
                    <a:pt x="8" y="28"/>
                    <a:pt x="8" y="29"/>
                  </a:cubicBezTo>
                  <a:cubicBezTo>
                    <a:pt x="7" y="30"/>
                    <a:pt x="6" y="29"/>
                    <a:pt x="6" y="32"/>
                  </a:cubicBezTo>
                  <a:cubicBezTo>
                    <a:pt x="6" y="34"/>
                    <a:pt x="3" y="34"/>
                    <a:pt x="2" y="34"/>
                  </a:cubicBezTo>
                  <a:cubicBezTo>
                    <a:pt x="0" y="34"/>
                    <a:pt x="2" y="36"/>
                    <a:pt x="1" y="38"/>
                  </a:cubicBezTo>
                  <a:cubicBezTo>
                    <a:pt x="0" y="39"/>
                    <a:pt x="0" y="43"/>
                    <a:pt x="0" y="44"/>
                  </a:cubicBezTo>
                  <a:cubicBezTo>
                    <a:pt x="0" y="45"/>
                    <a:pt x="3" y="48"/>
                    <a:pt x="2" y="49"/>
                  </a:cubicBezTo>
                  <a:cubicBezTo>
                    <a:pt x="2" y="50"/>
                    <a:pt x="0" y="51"/>
                    <a:pt x="1" y="52"/>
                  </a:cubicBezTo>
                  <a:cubicBezTo>
                    <a:pt x="1" y="53"/>
                    <a:pt x="3" y="54"/>
                    <a:pt x="3" y="59"/>
                  </a:cubicBezTo>
                  <a:cubicBezTo>
                    <a:pt x="4" y="59"/>
                    <a:pt x="5" y="59"/>
                    <a:pt x="5" y="60"/>
                  </a:cubicBezTo>
                  <a:cubicBezTo>
                    <a:pt x="6" y="61"/>
                    <a:pt x="8" y="62"/>
                    <a:pt x="10" y="62"/>
                  </a:cubicBezTo>
                  <a:cubicBezTo>
                    <a:pt x="12" y="62"/>
                    <a:pt x="13" y="64"/>
                    <a:pt x="14" y="64"/>
                  </a:cubicBezTo>
                  <a:cubicBezTo>
                    <a:pt x="15" y="63"/>
                    <a:pt x="18" y="64"/>
                    <a:pt x="16" y="66"/>
                  </a:cubicBezTo>
                  <a:cubicBezTo>
                    <a:pt x="14" y="68"/>
                    <a:pt x="13" y="71"/>
                    <a:pt x="13" y="73"/>
                  </a:cubicBezTo>
                  <a:cubicBezTo>
                    <a:pt x="12" y="74"/>
                    <a:pt x="12" y="76"/>
                    <a:pt x="12" y="78"/>
                  </a:cubicBezTo>
                  <a:cubicBezTo>
                    <a:pt x="14" y="78"/>
                    <a:pt x="18" y="78"/>
                    <a:pt x="19" y="77"/>
                  </a:cubicBezTo>
                  <a:cubicBezTo>
                    <a:pt x="21" y="77"/>
                    <a:pt x="22" y="77"/>
                    <a:pt x="24" y="77"/>
                  </a:cubicBezTo>
                  <a:cubicBezTo>
                    <a:pt x="26" y="78"/>
                    <a:pt x="28" y="79"/>
                    <a:pt x="29" y="79"/>
                  </a:cubicBezTo>
                  <a:cubicBezTo>
                    <a:pt x="29" y="79"/>
                    <a:pt x="29" y="78"/>
                    <a:pt x="30" y="78"/>
                  </a:cubicBezTo>
                  <a:cubicBezTo>
                    <a:pt x="32" y="78"/>
                    <a:pt x="33" y="81"/>
                    <a:pt x="35" y="80"/>
                  </a:cubicBezTo>
                  <a:cubicBezTo>
                    <a:pt x="36" y="78"/>
                    <a:pt x="38" y="78"/>
                    <a:pt x="39" y="79"/>
                  </a:cubicBezTo>
                  <a:cubicBezTo>
                    <a:pt x="41" y="80"/>
                    <a:pt x="43" y="80"/>
                    <a:pt x="44" y="79"/>
                  </a:cubicBezTo>
                  <a:cubicBezTo>
                    <a:pt x="45" y="77"/>
                    <a:pt x="51" y="76"/>
                    <a:pt x="52" y="77"/>
                  </a:cubicBezTo>
                  <a:cubicBezTo>
                    <a:pt x="53" y="77"/>
                    <a:pt x="57" y="79"/>
                    <a:pt x="55" y="75"/>
                  </a:cubicBezTo>
                  <a:cubicBezTo>
                    <a:pt x="54" y="70"/>
                    <a:pt x="58" y="71"/>
                    <a:pt x="59" y="70"/>
                  </a:cubicBezTo>
                  <a:cubicBezTo>
                    <a:pt x="59" y="68"/>
                    <a:pt x="64" y="67"/>
                    <a:pt x="63" y="66"/>
                  </a:cubicBezTo>
                  <a:cubicBezTo>
                    <a:pt x="62" y="65"/>
                    <a:pt x="56" y="61"/>
                    <a:pt x="55" y="60"/>
                  </a:cubicBezTo>
                  <a:cubicBezTo>
                    <a:pt x="53" y="59"/>
                    <a:pt x="53" y="55"/>
                    <a:pt x="52" y="53"/>
                  </a:cubicBezTo>
                  <a:cubicBezTo>
                    <a:pt x="51" y="51"/>
                    <a:pt x="49" y="49"/>
                    <a:pt x="51" y="49"/>
                  </a:cubicBezTo>
                  <a:cubicBezTo>
                    <a:pt x="54" y="48"/>
                    <a:pt x="58" y="47"/>
                    <a:pt x="60" y="46"/>
                  </a:cubicBezTo>
                  <a:cubicBezTo>
                    <a:pt x="62" y="44"/>
                    <a:pt x="65" y="44"/>
                    <a:pt x="66" y="43"/>
                  </a:cubicBezTo>
                  <a:cubicBezTo>
                    <a:pt x="68" y="41"/>
                    <a:pt x="70" y="43"/>
                    <a:pt x="71" y="42"/>
                  </a:cubicBezTo>
                  <a:cubicBezTo>
                    <a:pt x="71" y="41"/>
                    <a:pt x="72" y="39"/>
                    <a:pt x="71" y="38"/>
                  </a:cubicBezTo>
                  <a:cubicBezTo>
                    <a:pt x="70" y="37"/>
                    <a:pt x="69" y="35"/>
                    <a:pt x="69" y="31"/>
                  </a:cubicBezTo>
                  <a:cubicBezTo>
                    <a:pt x="69" y="28"/>
                    <a:pt x="68" y="29"/>
                    <a:pt x="68" y="27"/>
                  </a:cubicBezTo>
                  <a:cubicBezTo>
                    <a:pt x="68" y="26"/>
                    <a:pt x="67" y="24"/>
                    <a:pt x="66" y="23"/>
                  </a:cubicBezTo>
                  <a:cubicBezTo>
                    <a:pt x="65" y="23"/>
                    <a:pt x="64" y="22"/>
                    <a:pt x="66" y="20"/>
                  </a:cubicBezTo>
                  <a:cubicBezTo>
                    <a:pt x="67" y="18"/>
                    <a:pt x="66" y="13"/>
                    <a:pt x="66" y="12"/>
                  </a:cubicBezTo>
                  <a:cubicBezTo>
                    <a:pt x="66" y="11"/>
                    <a:pt x="66" y="11"/>
                    <a:pt x="66" y="11"/>
                  </a:cubicBezTo>
                  <a:cubicBezTo>
                    <a:pt x="65" y="11"/>
                    <a:pt x="65" y="10"/>
                    <a:pt x="65" y="10"/>
                  </a:cubicBezTo>
                  <a:cubicBezTo>
                    <a:pt x="65" y="8"/>
                    <a:pt x="63" y="7"/>
                    <a:pt x="60" y="7"/>
                  </a:cubicBezTo>
                  <a:cubicBezTo>
                    <a:pt x="57" y="7"/>
                    <a:pt x="62" y="4"/>
                    <a:pt x="61" y="2"/>
                  </a:cubicBezTo>
                  <a:cubicBezTo>
                    <a:pt x="60" y="1"/>
                    <a:pt x="57" y="5"/>
                    <a:pt x="54" y="4"/>
                  </a:cubicBezTo>
                  <a:cubicBezTo>
                    <a:pt x="51" y="3"/>
                    <a:pt x="47" y="8"/>
                    <a:pt x="45" y="10"/>
                  </a:cubicBezTo>
                  <a:cubicBezTo>
                    <a:pt x="42" y="12"/>
                    <a:pt x="39" y="9"/>
                    <a:pt x="41" y="7"/>
                  </a:cubicBezTo>
                  <a:cubicBezTo>
                    <a:pt x="43" y="4"/>
                    <a:pt x="41" y="4"/>
                    <a:pt x="38" y="5"/>
                  </a:cubicBezTo>
                  <a:cubicBezTo>
                    <a:pt x="35" y="6"/>
                    <a:pt x="32" y="5"/>
                    <a:pt x="32" y="2"/>
                  </a:cubicBezTo>
                  <a:cubicBezTo>
                    <a:pt x="32" y="2"/>
                    <a:pt x="32" y="1"/>
                    <a:pt x="31" y="0"/>
                  </a:cubicBezTo>
                  <a:cubicBezTo>
                    <a:pt x="30" y="1"/>
                    <a:pt x="29" y="1"/>
                    <a:pt x="28" y="0"/>
                  </a:cubicBezTo>
                  <a:cubicBezTo>
                    <a:pt x="27" y="0"/>
                    <a:pt x="24" y="0"/>
                    <a:pt x="21" y="0"/>
                  </a:cubicBezTo>
                  <a:cubicBezTo>
                    <a:pt x="22" y="1"/>
                    <a:pt x="23" y="2"/>
                    <a:pt x="22" y="4"/>
                  </a:cubicBezTo>
                  <a:cubicBezTo>
                    <a:pt x="21" y="6"/>
                    <a:pt x="23" y="7"/>
                    <a:pt x="25" y="10"/>
                  </a:cubicBezTo>
                  <a:cubicBezTo>
                    <a:pt x="26" y="13"/>
                    <a:pt x="21" y="12"/>
                    <a:pt x="21" y="14"/>
                  </a:cubicBezTo>
                  <a:cubicBezTo>
                    <a:pt x="21" y="16"/>
                    <a:pt x="17" y="14"/>
                    <a:pt x="15" y="13"/>
                  </a:cubicBezTo>
                  <a:cubicBezTo>
                    <a:pt x="14" y="12"/>
                    <a:pt x="9" y="13"/>
                    <a:pt x="9" y="14"/>
                  </a:cubicBezTo>
                  <a:cubicBezTo>
                    <a:pt x="9" y="14"/>
                    <a:pt x="9" y="15"/>
                    <a:pt x="9" y="15"/>
                  </a:cubicBezTo>
                  <a:cubicBezTo>
                    <a:pt x="10" y="18"/>
                    <a:pt x="10" y="20"/>
                    <a:pt x="9"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0" name="Freeform 129">
              <a:extLst>
                <a:ext uri="{FF2B5EF4-FFF2-40B4-BE49-F238E27FC236}">
                  <a16:creationId xmlns:a16="http://schemas.microsoft.com/office/drawing/2014/main" id="{50C35414-FC7C-DA41-B373-9E65E51C5A1F}"/>
                </a:ext>
              </a:extLst>
            </p:cNvPr>
            <p:cNvSpPr>
              <a:spLocks/>
            </p:cNvSpPr>
            <p:nvPr/>
          </p:nvSpPr>
          <p:spPr bwMode="auto">
            <a:xfrm>
              <a:off x="9554578" y="2599603"/>
              <a:ext cx="446593" cy="710707"/>
            </a:xfrm>
            <a:custGeom>
              <a:avLst/>
              <a:gdLst>
                <a:gd name="T0" fmla="*/ 72 w 85"/>
                <a:gd name="T1" fmla="*/ 113 h 135"/>
                <a:gd name="T2" fmla="*/ 84 w 85"/>
                <a:gd name="T3" fmla="*/ 102 h 135"/>
                <a:gd name="T4" fmla="*/ 82 w 85"/>
                <a:gd name="T5" fmla="*/ 96 h 135"/>
                <a:gd name="T6" fmla="*/ 72 w 85"/>
                <a:gd name="T7" fmla="*/ 88 h 135"/>
                <a:gd name="T8" fmla="*/ 77 w 85"/>
                <a:gd name="T9" fmla="*/ 83 h 135"/>
                <a:gd name="T10" fmla="*/ 72 w 85"/>
                <a:gd name="T11" fmla="*/ 79 h 135"/>
                <a:gd name="T12" fmla="*/ 74 w 85"/>
                <a:gd name="T13" fmla="*/ 75 h 135"/>
                <a:gd name="T14" fmla="*/ 70 w 85"/>
                <a:gd name="T15" fmla="*/ 72 h 135"/>
                <a:gd name="T16" fmla="*/ 71 w 85"/>
                <a:gd name="T17" fmla="*/ 70 h 135"/>
                <a:gd name="T18" fmla="*/ 70 w 85"/>
                <a:gd name="T19" fmla="*/ 64 h 135"/>
                <a:gd name="T20" fmla="*/ 73 w 85"/>
                <a:gd name="T21" fmla="*/ 59 h 135"/>
                <a:gd name="T22" fmla="*/ 65 w 85"/>
                <a:gd name="T23" fmla="*/ 47 h 135"/>
                <a:gd name="T24" fmla="*/ 68 w 85"/>
                <a:gd name="T25" fmla="*/ 42 h 135"/>
                <a:gd name="T26" fmla="*/ 73 w 85"/>
                <a:gd name="T27" fmla="*/ 36 h 135"/>
                <a:gd name="T28" fmla="*/ 67 w 85"/>
                <a:gd name="T29" fmla="*/ 30 h 135"/>
                <a:gd name="T30" fmla="*/ 62 w 85"/>
                <a:gd name="T31" fmla="*/ 27 h 135"/>
                <a:gd name="T32" fmla="*/ 61 w 85"/>
                <a:gd name="T33" fmla="*/ 23 h 135"/>
                <a:gd name="T34" fmla="*/ 62 w 85"/>
                <a:gd name="T35" fmla="*/ 19 h 135"/>
                <a:gd name="T36" fmla="*/ 65 w 85"/>
                <a:gd name="T37" fmla="*/ 16 h 135"/>
                <a:gd name="T38" fmla="*/ 67 w 85"/>
                <a:gd name="T39" fmla="*/ 13 h 135"/>
                <a:gd name="T40" fmla="*/ 67 w 85"/>
                <a:gd name="T41" fmla="*/ 9 h 135"/>
                <a:gd name="T42" fmla="*/ 58 w 85"/>
                <a:gd name="T43" fmla="*/ 3 h 135"/>
                <a:gd name="T44" fmla="*/ 52 w 85"/>
                <a:gd name="T45" fmla="*/ 3 h 135"/>
                <a:gd name="T46" fmla="*/ 44 w 85"/>
                <a:gd name="T47" fmla="*/ 5 h 135"/>
                <a:gd name="T48" fmla="*/ 39 w 85"/>
                <a:gd name="T49" fmla="*/ 10 h 135"/>
                <a:gd name="T50" fmla="*/ 37 w 85"/>
                <a:gd name="T51" fmla="*/ 17 h 135"/>
                <a:gd name="T52" fmla="*/ 34 w 85"/>
                <a:gd name="T53" fmla="*/ 22 h 135"/>
                <a:gd name="T54" fmla="*/ 29 w 85"/>
                <a:gd name="T55" fmla="*/ 21 h 135"/>
                <a:gd name="T56" fmla="*/ 23 w 85"/>
                <a:gd name="T57" fmla="*/ 20 h 135"/>
                <a:gd name="T58" fmla="*/ 14 w 85"/>
                <a:gd name="T59" fmla="*/ 20 h 135"/>
                <a:gd name="T60" fmla="*/ 6 w 85"/>
                <a:gd name="T61" fmla="*/ 13 h 135"/>
                <a:gd name="T62" fmla="*/ 0 w 85"/>
                <a:gd name="T63" fmla="*/ 17 h 135"/>
                <a:gd name="T64" fmla="*/ 9 w 85"/>
                <a:gd name="T65" fmla="*/ 24 h 135"/>
                <a:gd name="T66" fmla="*/ 21 w 85"/>
                <a:gd name="T67" fmla="*/ 31 h 135"/>
                <a:gd name="T68" fmla="*/ 21 w 85"/>
                <a:gd name="T69" fmla="*/ 38 h 135"/>
                <a:gd name="T70" fmla="*/ 23 w 85"/>
                <a:gd name="T71" fmla="*/ 45 h 135"/>
                <a:gd name="T72" fmla="*/ 23 w 85"/>
                <a:gd name="T73" fmla="*/ 52 h 135"/>
                <a:gd name="T74" fmla="*/ 24 w 85"/>
                <a:gd name="T75" fmla="*/ 57 h 135"/>
                <a:gd name="T76" fmla="*/ 25 w 85"/>
                <a:gd name="T77" fmla="*/ 61 h 135"/>
                <a:gd name="T78" fmla="*/ 32 w 85"/>
                <a:gd name="T79" fmla="*/ 63 h 135"/>
                <a:gd name="T80" fmla="*/ 34 w 85"/>
                <a:gd name="T81" fmla="*/ 69 h 135"/>
                <a:gd name="T82" fmla="*/ 33 w 85"/>
                <a:gd name="T83" fmla="*/ 72 h 135"/>
                <a:gd name="T84" fmla="*/ 29 w 85"/>
                <a:gd name="T85" fmla="*/ 76 h 135"/>
                <a:gd name="T86" fmla="*/ 20 w 85"/>
                <a:gd name="T87" fmla="*/ 84 h 135"/>
                <a:gd name="T88" fmla="*/ 16 w 85"/>
                <a:gd name="T89" fmla="*/ 88 h 135"/>
                <a:gd name="T90" fmla="*/ 11 w 85"/>
                <a:gd name="T91" fmla="*/ 92 h 135"/>
                <a:gd name="T92" fmla="*/ 6 w 85"/>
                <a:gd name="T93" fmla="*/ 95 h 135"/>
                <a:gd name="T94" fmla="*/ 2 w 85"/>
                <a:gd name="T95" fmla="*/ 100 h 135"/>
                <a:gd name="T96" fmla="*/ 3 w 85"/>
                <a:gd name="T97" fmla="*/ 104 h 135"/>
                <a:gd name="T98" fmla="*/ 3 w 85"/>
                <a:gd name="T99" fmla="*/ 110 h 135"/>
                <a:gd name="T100" fmla="*/ 5 w 85"/>
                <a:gd name="T101" fmla="*/ 119 h 135"/>
                <a:gd name="T102" fmla="*/ 3 w 85"/>
                <a:gd name="T103" fmla="*/ 127 h 135"/>
                <a:gd name="T104" fmla="*/ 10 w 85"/>
                <a:gd name="T105" fmla="*/ 130 h 135"/>
                <a:gd name="T106" fmla="*/ 15 w 85"/>
                <a:gd name="T107" fmla="*/ 133 h 135"/>
                <a:gd name="T108" fmla="*/ 24 w 85"/>
                <a:gd name="T109" fmla="*/ 135 h 135"/>
                <a:gd name="T110" fmla="*/ 49 w 85"/>
                <a:gd name="T111" fmla="*/ 129 h 135"/>
                <a:gd name="T112" fmla="*/ 56 w 85"/>
                <a:gd name="T113" fmla="*/ 128 h 135"/>
                <a:gd name="T114" fmla="*/ 60 w 85"/>
                <a:gd name="T115" fmla="*/ 123 h 135"/>
                <a:gd name="T116" fmla="*/ 72 w 85"/>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135">
                  <a:moveTo>
                    <a:pt x="72" y="113"/>
                  </a:moveTo>
                  <a:cubicBezTo>
                    <a:pt x="74" y="109"/>
                    <a:pt x="83" y="106"/>
                    <a:pt x="84" y="102"/>
                  </a:cubicBezTo>
                  <a:cubicBezTo>
                    <a:pt x="85" y="100"/>
                    <a:pt x="85" y="99"/>
                    <a:pt x="82" y="96"/>
                  </a:cubicBezTo>
                  <a:cubicBezTo>
                    <a:pt x="79" y="92"/>
                    <a:pt x="72" y="90"/>
                    <a:pt x="72" y="88"/>
                  </a:cubicBezTo>
                  <a:cubicBezTo>
                    <a:pt x="71" y="86"/>
                    <a:pt x="77" y="86"/>
                    <a:pt x="77" y="83"/>
                  </a:cubicBezTo>
                  <a:cubicBezTo>
                    <a:pt x="76" y="81"/>
                    <a:pt x="74" y="81"/>
                    <a:pt x="72" y="79"/>
                  </a:cubicBezTo>
                  <a:cubicBezTo>
                    <a:pt x="71" y="77"/>
                    <a:pt x="74" y="76"/>
                    <a:pt x="74" y="75"/>
                  </a:cubicBezTo>
                  <a:cubicBezTo>
                    <a:pt x="73" y="74"/>
                    <a:pt x="70" y="74"/>
                    <a:pt x="70" y="72"/>
                  </a:cubicBezTo>
                  <a:cubicBezTo>
                    <a:pt x="69" y="71"/>
                    <a:pt x="72" y="71"/>
                    <a:pt x="71" y="70"/>
                  </a:cubicBezTo>
                  <a:cubicBezTo>
                    <a:pt x="71" y="69"/>
                    <a:pt x="69" y="66"/>
                    <a:pt x="70" y="64"/>
                  </a:cubicBezTo>
                  <a:cubicBezTo>
                    <a:pt x="72" y="62"/>
                    <a:pt x="76" y="64"/>
                    <a:pt x="73" y="59"/>
                  </a:cubicBezTo>
                  <a:cubicBezTo>
                    <a:pt x="70" y="54"/>
                    <a:pt x="66" y="48"/>
                    <a:pt x="65" y="47"/>
                  </a:cubicBezTo>
                  <a:cubicBezTo>
                    <a:pt x="64" y="45"/>
                    <a:pt x="66" y="43"/>
                    <a:pt x="68" y="42"/>
                  </a:cubicBezTo>
                  <a:cubicBezTo>
                    <a:pt x="69" y="41"/>
                    <a:pt x="73" y="38"/>
                    <a:pt x="73" y="36"/>
                  </a:cubicBezTo>
                  <a:cubicBezTo>
                    <a:pt x="73" y="35"/>
                    <a:pt x="68" y="31"/>
                    <a:pt x="67" y="30"/>
                  </a:cubicBezTo>
                  <a:cubicBezTo>
                    <a:pt x="66" y="30"/>
                    <a:pt x="63" y="30"/>
                    <a:pt x="62" y="27"/>
                  </a:cubicBezTo>
                  <a:cubicBezTo>
                    <a:pt x="61" y="25"/>
                    <a:pt x="60" y="24"/>
                    <a:pt x="61" y="23"/>
                  </a:cubicBezTo>
                  <a:cubicBezTo>
                    <a:pt x="62" y="21"/>
                    <a:pt x="62" y="20"/>
                    <a:pt x="62" y="19"/>
                  </a:cubicBezTo>
                  <a:cubicBezTo>
                    <a:pt x="62" y="17"/>
                    <a:pt x="65" y="18"/>
                    <a:pt x="65" y="16"/>
                  </a:cubicBezTo>
                  <a:cubicBezTo>
                    <a:pt x="65" y="15"/>
                    <a:pt x="66" y="14"/>
                    <a:pt x="67" y="13"/>
                  </a:cubicBezTo>
                  <a:cubicBezTo>
                    <a:pt x="67" y="12"/>
                    <a:pt x="67" y="10"/>
                    <a:pt x="67" y="9"/>
                  </a:cubicBezTo>
                  <a:cubicBezTo>
                    <a:pt x="66" y="7"/>
                    <a:pt x="60" y="6"/>
                    <a:pt x="58" y="3"/>
                  </a:cubicBezTo>
                  <a:cubicBezTo>
                    <a:pt x="57" y="0"/>
                    <a:pt x="53" y="2"/>
                    <a:pt x="52" y="3"/>
                  </a:cubicBezTo>
                  <a:cubicBezTo>
                    <a:pt x="51" y="5"/>
                    <a:pt x="44" y="3"/>
                    <a:pt x="44" y="5"/>
                  </a:cubicBezTo>
                  <a:cubicBezTo>
                    <a:pt x="44" y="7"/>
                    <a:pt x="39" y="8"/>
                    <a:pt x="39" y="10"/>
                  </a:cubicBezTo>
                  <a:cubicBezTo>
                    <a:pt x="39" y="13"/>
                    <a:pt x="41" y="18"/>
                    <a:pt x="37" y="17"/>
                  </a:cubicBezTo>
                  <a:cubicBezTo>
                    <a:pt x="34" y="17"/>
                    <a:pt x="36" y="19"/>
                    <a:pt x="34" y="22"/>
                  </a:cubicBezTo>
                  <a:cubicBezTo>
                    <a:pt x="32" y="25"/>
                    <a:pt x="32" y="20"/>
                    <a:pt x="29" y="21"/>
                  </a:cubicBezTo>
                  <a:cubicBezTo>
                    <a:pt x="27" y="21"/>
                    <a:pt x="24" y="18"/>
                    <a:pt x="23" y="20"/>
                  </a:cubicBezTo>
                  <a:cubicBezTo>
                    <a:pt x="22" y="22"/>
                    <a:pt x="18" y="21"/>
                    <a:pt x="14" y="20"/>
                  </a:cubicBezTo>
                  <a:cubicBezTo>
                    <a:pt x="11" y="19"/>
                    <a:pt x="9" y="14"/>
                    <a:pt x="6" y="13"/>
                  </a:cubicBezTo>
                  <a:cubicBezTo>
                    <a:pt x="4" y="13"/>
                    <a:pt x="1" y="15"/>
                    <a:pt x="0" y="17"/>
                  </a:cubicBezTo>
                  <a:cubicBezTo>
                    <a:pt x="3" y="19"/>
                    <a:pt x="5" y="22"/>
                    <a:pt x="9" y="24"/>
                  </a:cubicBezTo>
                  <a:cubicBezTo>
                    <a:pt x="13" y="26"/>
                    <a:pt x="21" y="28"/>
                    <a:pt x="21" y="31"/>
                  </a:cubicBezTo>
                  <a:cubicBezTo>
                    <a:pt x="20" y="33"/>
                    <a:pt x="19" y="37"/>
                    <a:pt x="21" y="38"/>
                  </a:cubicBezTo>
                  <a:cubicBezTo>
                    <a:pt x="23" y="39"/>
                    <a:pt x="21" y="44"/>
                    <a:pt x="23" y="45"/>
                  </a:cubicBezTo>
                  <a:cubicBezTo>
                    <a:pt x="25" y="47"/>
                    <a:pt x="24" y="52"/>
                    <a:pt x="23" y="52"/>
                  </a:cubicBezTo>
                  <a:cubicBezTo>
                    <a:pt x="21" y="52"/>
                    <a:pt x="23" y="55"/>
                    <a:pt x="24" y="57"/>
                  </a:cubicBezTo>
                  <a:cubicBezTo>
                    <a:pt x="25" y="57"/>
                    <a:pt x="25" y="59"/>
                    <a:pt x="25" y="61"/>
                  </a:cubicBezTo>
                  <a:cubicBezTo>
                    <a:pt x="28" y="61"/>
                    <a:pt x="30" y="62"/>
                    <a:pt x="32" y="63"/>
                  </a:cubicBezTo>
                  <a:cubicBezTo>
                    <a:pt x="35" y="65"/>
                    <a:pt x="34" y="67"/>
                    <a:pt x="34" y="69"/>
                  </a:cubicBezTo>
                  <a:cubicBezTo>
                    <a:pt x="35" y="72"/>
                    <a:pt x="35" y="73"/>
                    <a:pt x="33" y="72"/>
                  </a:cubicBezTo>
                  <a:cubicBezTo>
                    <a:pt x="31" y="71"/>
                    <a:pt x="30" y="72"/>
                    <a:pt x="29" y="76"/>
                  </a:cubicBezTo>
                  <a:cubicBezTo>
                    <a:pt x="28" y="79"/>
                    <a:pt x="23" y="84"/>
                    <a:pt x="20" y="84"/>
                  </a:cubicBezTo>
                  <a:cubicBezTo>
                    <a:pt x="18" y="84"/>
                    <a:pt x="18" y="87"/>
                    <a:pt x="16" y="88"/>
                  </a:cubicBezTo>
                  <a:cubicBezTo>
                    <a:pt x="13" y="88"/>
                    <a:pt x="11" y="89"/>
                    <a:pt x="11" y="92"/>
                  </a:cubicBezTo>
                  <a:cubicBezTo>
                    <a:pt x="12" y="94"/>
                    <a:pt x="8" y="95"/>
                    <a:pt x="6" y="95"/>
                  </a:cubicBezTo>
                  <a:cubicBezTo>
                    <a:pt x="4" y="95"/>
                    <a:pt x="4" y="99"/>
                    <a:pt x="2" y="100"/>
                  </a:cubicBezTo>
                  <a:cubicBezTo>
                    <a:pt x="0" y="101"/>
                    <a:pt x="1" y="102"/>
                    <a:pt x="3" y="104"/>
                  </a:cubicBezTo>
                  <a:cubicBezTo>
                    <a:pt x="4" y="107"/>
                    <a:pt x="3" y="108"/>
                    <a:pt x="3" y="110"/>
                  </a:cubicBezTo>
                  <a:cubicBezTo>
                    <a:pt x="4" y="112"/>
                    <a:pt x="7" y="115"/>
                    <a:pt x="5" y="119"/>
                  </a:cubicBezTo>
                  <a:cubicBezTo>
                    <a:pt x="3" y="123"/>
                    <a:pt x="1" y="128"/>
                    <a:pt x="3" y="127"/>
                  </a:cubicBezTo>
                  <a:cubicBezTo>
                    <a:pt x="4" y="127"/>
                    <a:pt x="8" y="131"/>
                    <a:pt x="10" y="130"/>
                  </a:cubicBezTo>
                  <a:cubicBezTo>
                    <a:pt x="12" y="130"/>
                    <a:pt x="13" y="134"/>
                    <a:pt x="15" y="133"/>
                  </a:cubicBezTo>
                  <a:cubicBezTo>
                    <a:pt x="17" y="132"/>
                    <a:pt x="17" y="135"/>
                    <a:pt x="24" y="135"/>
                  </a:cubicBezTo>
                  <a:cubicBezTo>
                    <a:pt x="30" y="135"/>
                    <a:pt x="44" y="129"/>
                    <a:pt x="49" y="129"/>
                  </a:cubicBezTo>
                  <a:cubicBezTo>
                    <a:pt x="52" y="129"/>
                    <a:pt x="54" y="129"/>
                    <a:pt x="56" y="128"/>
                  </a:cubicBezTo>
                  <a:cubicBezTo>
                    <a:pt x="57" y="127"/>
                    <a:pt x="58" y="125"/>
                    <a:pt x="60" y="123"/>
                  </a:cubicBezTo>
                  <a:cubicBezTo>
                    <a:pt x="63" y="120"/>
                    <a:pt x="70" y="118"/>
                    <a:pt x="72" y="1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1" name="Freeform 130">
              <a:extLst>
                <a:ext uri="{FF2B5EF4-FFF2-40B4-BE49-F238E27FC236}">
                  <a16:creationId xmlns:a16="http://schemas.microsoft.com/office/drawing/2014/main" id="{55DB7A24-0417-8C43-A184-6F4C7BF56B1C}"/>
                </a:ext>
              </a:extLst>
            </p:cNvPr>
            <p:cNvSpPr>
              <a:spLocks/>
            </p:cNvSpPr>
            <p:nvPr/>
          </p:nvSpPr>
          <p:spPr bwMode="auto">
            <a:xfrm>
              <a:off x="10121222" y="4818160"/>
              <a:ext cx="893185" cy="713108"/>
            </a:xfrm>
            <a:custGeom>
              <a:avLst/>
              <a:gdLst>
                <a:gd name="T0" fmla="*/ 102 w 170"/>
                <a:gd name="T1" fmla="*/ 29 h 136"/>
                <a:gd name="T2" fmla="*/ 87 w 170"/>
                <a:gd name="T3" fmla="*/ 27 h 136"/>
                <a:gd name="T4" fmla="*/ 78 w 170"/>
                <a:gd name="T5" fmla="*/ 24 h 136"/>
                <a:gd name="T6" fmla="*/ 59 w 170"/>
                <a:gd name="T7" fmla="*/ 10 h 136"/>
                <a:gd name="T8" fmla="*/ 43 w 170"/>
                <a:gd name="T9" fmla="*/ 0 h 136"/>
                <a:gd name="T10" fmla="*/ 36 w 170"/>
                <a:gd name="T11" fmla="*/ 0 h 136"/>
                <a:gd name="T12" fmla="*/ 28 w 170"/>
                <a:gd name="T13" fmla="*/ 3 h 136"/>
                <a:gd name="T14" fmla="*/ 20 w 170"/>
                <a:gd name="T15" fmla="*/ 8 h 136"/>
                <a:gd name="T16" fmla="*/ 26 w 170"/>
                <a:gd name="T17" fmla="*/ 15 h 136"/>
                <a:gd name="T18" fmla="*/ 21 w 170"/>
                <a:gd name="T19" fmla="*/ 19 h 136"/>
                <a:gd name="T20" fmla="*/ 16 w 170"/>
                <a:gd name="T21" fmla="*/ 21 h 136"/>
                <a:gd name="T22" fmla="*/ 10 w 170"/>
                <a:gd name="T23" fmla="*/ 26 h 136"/>
                <a:gd name="T24" fmla="*/ 2 w 170"/>
                <a:gd name="T25" fmla="*/ 22 h 136"/>
                <a:gd name="T26" fmla="*/ 1 w 170"/>
                <a:gd name="T27" fmla="*/ 25 h 136"/>
                <a:gd name="T28" fmla="*/ 1 w 170"/>
                <a:gd name="T29" fmla="*/ 27 h 136"/>
                <a:gd name="T30" fmla="*/ 2 w 170"/>
                <a:gd name="T31" fmla="*/ 36 h 136"/>
                <a:gd name="T32" fmla="*/ 8 w 170"/>
                <a:gd name="T33" fmla="*/ 44 h 136"/>
                <a:gd name="T34" fmla="*/ 20 w 170"/>
                <a:gd name="T35" fmla="*/ 62 h 136"/>
                <a:gd name="T36" fmla="*/ 26 w 170"/>
                <a:gd name="T37" fmla="*/ 71 h 136"/>
                <a:gd name="T38" fmla="*/ 33 w 170"/>
                <a:gd name="T39" fmla="*/ 80 h 136"/>
                <a:gd name="T40" fmla="*/ 36 w 170"/>
                <a:gd name="T41" fmla="*/ 89 h 136"/>
                <a:gd name="T42" fmla="*/ 42 w 170"/>
                <a:gd name="T43" fmla="*/ 102 h 136"/>
                <a:gd name="T44" fmla="*/ 51 w 170"/>
                <a:gd name="T45" fmla="*/ 113 h 136"/>
                <a:gd name="T46" fmla="*/ 59 w 170"/>
                <a:gd name="T47" fmla="*/ 125 h 136"/>
                <a:gd name="T48" fmla="*/ 61 w 170"/>
                <a:gd name="T49" fmla="*/ 131 h 136"/>
                <a:gd name="T50" fmla="*/ 64 w 170"/>
                <a:gd name="T51" fmla="*/ 136 h 136"/>
                <a:gd name="T52" fmla="*/ 68 w 170"/>
                <a:gd name="T53" fmla="*/ 134 h 136"/>
                <a:gd name="T54" fmla="*/ 68 w 170"/>
                <a:gd name="T55" fmla="*/ 130 h 136"/>
                <a:gd name="T56" fmla="*/ 71 w 170"/>
                <a:gd name="T57" fmla="*/ 127 h 136"/>
                <a:gd name="T58" fmla="*/ 77 w 170"/>
                <a:gd name="T59" fmla="*/ 128 h 136"/>
                <a:gd name="T60" fmla="*/ 87 w 170"/>
                <a:gd name="T61" fmla="*/ 129 h 136"/>
                <a:gd name="T62" fmla="*/ 98 w 170"/>
                <a:gd name="T63" fmla="*/ 130 h 136"/>
                <a:gd name="T64" fmla="*/ 104 w 170"/>
                <a:gd name="T65" fmla="*/ 128 h 136"/>
                <a:gd name="T66" fmla="*/ 116 w 170"/>
                <a:gd name="T67" fmla="*/ 117 h 136"/>
                <a:gd name="T68" fmla="*/ 132 w 170"/>
                <a:gd name="T69" fmla="*/ 117 h 136"/>
                <a:gd name="T70" fmla="*/ 164 w 170"/>
                <a:gd name="T71" fmla="*/ 106 h 136"/>
                <a:gd name="T72" fmla="*/ 170 w 170"/>
                <a:gd name="T73" fmla="*/ 89 h 136"/>
                <a:gd name="T74" fmla="*/ 166 w 170"/>
                <a:gd name="T75" fmla="*/ 83 h 136"/>
                <a:gd name="T76" fmla="*/ 145 w 170"/>
                <a:gd name="T77" fmla="*/ 81 h 136"/>
                <a:gd name="T78" fmla="*/ 139 w 170"/>
                <a:gd name="T79" fmla="*/ 73 h 136"/>
                <a:gd name="T80" fmla="*/ 136 w 170"/>
                <a:gd name="T81" fmla="*/ 67 h 136"/>
                <a:gd name="T82" fmla="*/ 129 w 170"/>
                <a:gd name="T83" fmla="*/ 63 h 136"/>
                <a:gd name="T84" fmla="*/ 125 w 170"/>
                <a:gd name="T85" fmla="*/ 54 h 136"/>
                <a:gd name="T86" fmla="*/ 121 w 170"/>
                <a:gd name="T87" fmla="*/ 45 h 136"/>
                <a:gd name="T88" fmla="*/ 113 w 170"/>
                <a:gd name="T89" fmla="*/ 36 h 136"/>
                <a:gd name="T90" fmla="*/ 112 w 170"/>
                <a:gd name="T91" fmla="*/ 32 h 136"/>
                <a:gd name="T92" fmla="*/ 106 w 170"/>
                <a:gd name="T93" fmla="*/ 32 h 136"/>
                <a:gd name="T94" fmla="*/ 102 w 170"/>
                <a:gd name="T95"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9"/>
                  </a:moveTo>
                  <a:cubicBezTo>
                    <a:pt x="102" y="29"/>
                    <a:pt x="89" y="27"/>
                    <a:pt x="87" y="27"/>
                  </a:cubicBezTo>
                  <a:cubicBezTo>
                    <a:pt x="86" y="27"/>
                    <a:pt x="81" y="26"/>
                    <a:pt x="78" y="24"/>
                  </a:cubicBezTo>
                  <a:cubicBezTo>
                    <a:pt x="75" y="21"/>
                    <a:pt x="61" y="11"/>
                    <a:pt x="59" y="10"/>
                  </a:cubicBezTo>
                  <a:cubicBezTo>
                    <a:pt x="56" y="8"/>
                    <a:pt x="46" y="1"/>
                    <a:pt x="43" y="0"/>
                  </a:cubicBezTo>
                  <a:cubicBezTo>
                    <a:pt x="40" y="0"/>
                    <a:pt x="40" y="0"/>
                    <a:pt x="36" y="0"/>
                  </a:cubicBezTo>
                  <a:cubicBezTo>
                    <a:pt x="33" y="0"/>
                    <a:pt x="34" y="3"/>
                    <a:pt x="28" y="3"/>
                  </a:cubicBezTo>
                  <a:cubicBezTo>
                    <a:pt x="21" y="3"/>
                    <a:pt x="18" y="7"/>
                    <a:pt x="20" y="8"/>
                  </a:cubicBezTo>
                  <a:cubicBezTo>
                    <a:pt x="22" y="9"/>
                    <a:pt x="28" y="14"/>
                    <a:pt x="26" y="15"/>
                  </a:cubicBezTo>
                  <a:cubicBezTo>
                    <a:pt x="24" y="16"/>
                    <a:pt x="24" y="19"/>
                    <a:pt x="21" y="19"/>
                  </a:cubicBezTo>
                  <a:cubicBezTo>
                    <a:pt x="19" y="19"/>
                    <a:pt x="16" y="19"/>
                    <a:pt x="16" y="21"/>
                  </a:cubicBezTo>
                  <a:cubicBezTo>
                    <a:pt x="16" y="23"/>
                    <a:pt x="13" y="26"/>
                    <a:pt x="10" y="26"/>
                  </a:cubicBezTo>
                  <a:cubicBezTo>
                    <a:pt x="8" y="26"/>
                    <a:pt x="4" y="24"/>
                    <a:pt x="2" y="22"/>
                  </a:cubicBezTo>
                  <a:cubicBezTo>
                    <a:pt x="1" y="25"/>
                    <a:pt x="1" y="25"/>
                    <a:pt x="1" y="25"/>
                  </a:cubicBezTo>
                  <a:cubicBezTo>
                    <a:pt x="1" y="27"/>
                    <a:pt x="1" y="27"/>
                    <a:pt x="1" y="27"/>
                  </a:cubicBezTo>
                  <a:cubicBezTo>
                    <a:pt x="1" y="28"/>
                    <a:pt x="0" y="35"/>
                    <a:pt x="2" y="36"/>
                  </a:cubicBezTo>
                  <a:cubicBezTo>
                    <a:pt x="4" y="37"/>
                    <a:pt x="5" y="40"/>
                    <a:pt x="8" y="44"/>
                  </a:cubicBezTo>
                  <a:cubicBezTo>
                    <a:pt x="12" y="48"/>
                    <a:pt x="20" y="59"/>
                    <a:pt x="20" y="62"/>
                  </a:cubicBezTo>
                  <a:cubicBezTo>
                    <a:pt x="20" y="65"/>
                    <a:pt x="21" y="68"/>
                    <a:pt x="26" y="71"/>
                  </a:cubicBezTo>
                  <a:cubicBezTo>
                    <a:pt x="31" y="74"/>
                    <a:pt x="31" y="78"/>
                    <a:pt x="33" y="80"/>
                  </a:cubicBezTo>
                  <a:cubicBezTo>
                    <a:pt x="36" y="82"/>
                    <a:pt x="35" y="84"/>
                    <a:pt x="36" y="89"/>
                  </a:cubicBezTo>
                  <a:cubicBezTo>
                    <a:pt x="36" y="94"/>
                    <a:pt x="38" y="100"/>
                    <a:pt x="42" y="102"/>
                  </a:cubicBezTo>
                  <a:cubicBezTo>
                    <a:pt x="46" y="105"/>
                    <a:pt x="49" y="108"/>
                    <a:pt x="51" y="113"/>
                  </a:cubicBezTo>
                  <a:cubicBezTo>
                    <a:pt x="53" y="118"/>
                    <a:pt x="56" y="122"/>
                    <a:pt x="59" y="125"/>
                  </a:cubicBezTo>
                  <a:cubicBezTo>
                    <a:pt x="61" y="128"/>
                    <a:pt x="60" y="129"/>
                    <a:pt x="61" y="131"/>
                  </a:cubicBezTo>
                  <a:cubicBezTo>
                    <a:pt x="62" y="132"/>
                    <a:pt x="63" y="134"/>
                    <a:pt x="64" y="136"/>
                  </a:cubicBezTo>
                  <a:cubicBezTo>
                    <a:pt x="66" y="135"/>
                    <a:pt x="68" y="134"/>
                    <a:pt x="68" y="134"/>
                  </a:cubicBezTo>
                  <a:cubicBezTo>
                    <a:pt x="68" y="133"/>
                    <a:pt x="67" y="131"/>
                    <a:pt x="68" y="130"/>
                  </a:cubicBezTo>
                  <a:cubicBezTo>
                    <a:pt x="68" y="129"/>
                    <a:pt x="70" y="127"/>
                    <a:pt x="71" y="127"/>
                  </a:cubicBezTo>
                  <a:cubicBezTo>
                    <a:pt x="72" y="126"/>
                    <a:pt x="74" y="128"/>
                    <a:pt x="77" y="128"/>
                  </a:cubicBezTo>
                  <a:cubicBezTo>
                    <a:pt x="80" y="127"/>
                    <a:pt x="86" y="128"/>
                    <a:pt x="87" y="129"/>
                  </a:cubicBezTo>
                  <a:cubicBezTo>
                    <a:pt x="88" y="129"/>
                    <a:pt x="96" y="129"/>
                    <a:pt x="98" y="130"/>
                  </a:cubicBezTo>
                  <a:cubicBezTo>
                    <a:pt x="100" y="132"/>
                    <a:pt x="102" y="131"/>
                    <a:pt x="104" y="128"/>
                  </a:cubicBezTo>
                  <a:cubicBezTo>
                    <a:pt x="105" y="125"/>
                    <a:pt x="115" y="118"/>
                    <a:pt x="116" y="117"/>
                  </a:cubicBezTo>
                  <a:cubicBezTo>
                    <a:pt x="117" y="117"/>
                    <a:pt x="128" y="117"/>
                    <a:pt x="132" y="117"/>
                  </a:cubicBezTo>
                  <a:cubicBezTo>
                    <a:pt x="136" y="116"/>
                    <a:pt x="163" y="107"/>
                    <a:pt x="164" y="106"/>
                  </a:cubicBezTo>
                  <a:cubicBezTo>
                    <a:pt x="165" y="105"/>
                    <a:pt x="170" y="91"/>
                    <a:pt x="170" y="89"/>
                  </a:cubicBezTo>
                  <a:cubicBezTo>
                    <a:pt x="170" y="88"/>
                    <a:pt x="168" y="83"/>
                    <a:pt x="166" y="83"/>
                  </a:cubicBezTo>
                  <a:cubicBezTo>
                    <a:pt x="164" y="84"/>
                    <a:pt x="147" y="82"/>
                    <a:pt x="145" y="81"/>
                  </a:cubicBezTo>
                  <a:cubicBezTo>
                    <a:pt x="145" y="81"/>
                    <a:pt x="140" y="77"/>
                    <a:pt x="139" y="73"/>
                  </a:cubicBezTo>
                  <a:cubicBezTo>
                    <a:pt x="138" y="72"/>
                    <a:pt x="137" y="69"/>
                    <a:pt x="136" y="67"/>
                  </a:cubicBezTo>
                  <a:cubicBezTo>
                    <a:pt x="134" y="68"/>
                    <a:pt x="131" y="67"/>
                    <a:pt x="129" y="63"/>
                  </a:cubicBezTo>
                  <a:cubicBezTo>
                    <a:pt x="128" y="62"/>
                    <a:pt x="124" y="56"/>
                    <a:pt x="125" y="54"/>
                  </a:cubicBezTo>
                  <a:cubicBezTo>
                    <a:pt x="127" y="52"/>
                    <a:pt x="124" y="48"/>
                    <a:pt x="121" y="45"/>
                  </a:cubicBezTo>
                  <a:cubicBezTo>
                    <a:pt x="119" y="43"/>
                    <a:pt x="114" y="39"/>
                    <a:pt x="113" y="36"/>
                  </a:cubicBezTo>
                  <a:cubicBezTo>
                    <a:pt x="113" y="35"/>
                    <a:pt x="113" y="34"/>
                    <a:pt x="112" y="32"/>
                  </a:cubicBezTo>
                  <a:cubicBezTo>
                    <a:pt x="106" y="32"/>
                    <a:pt x="106" y="32"/>
                    <a:pt x="106" y="32"/>
                  </a:cubicBezTo>
                  <a:lnTo>
                    <a:pt x="102" y="29"/>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2" name="Freeform 131">
              <a:extLst>
                <a:ext uri="{FF2B5EF4-FFF2-40B4-BE49-F238E27FC236}">
                  <a16:creationId xmlns:a16="http://schemas.microsoft.com/office/drawing/2014/main" id="{D99C2196-934A-C142-B63F-376A7F09FDC7}"/>
                </a:ext>
              </a:extLst>
            </p:cNvPr>
            <p:cNvSpPr>
              <a:spLocks/>
            </p:cNvSpPr>
            <p:nvPr/>
          </p:nvSpPr>
          <p:spPr bwMode="auto">
            <a:xfrm>
              <a:off x="10855939" y="5149503"/>
              <a:ext cx="336145" cy="376963"/>
            </a:xfrm>
            <a:custGeom>
              <a:avLst/>
              <a:gdLst>
                <a:gd name="T0" fmla="*/ 32 w 64"/>
                <a:gd name="T1" fmla="*/ 1 h 72"/>
                <a:gd name="T2" fmla="*/ 32 w 64"/>
                <a:gd name="T3" fmla="*/ 7 h 72"/>
                <a:gd name="T4" fmla="*/ 27 w 64"/>
                <a:gd name="T5" fmla="*/ 14 h 72"/>
                <a:gd name="T6" fmla="*/ 24 w 64"/>
                <a:gd name="T7" fmla="*/ 20 h 72"/>
                <a:gd name="T8" fmla="*/ 26 w 64"/>
                <a:gd name="T9" fmla="*/ 20 h 72"/>
                <a:gd name="T10" fmla="*/ 30 w 64"/>
                <a:gd name="T11" fmla="*/ 26 h 72"/>
                <a:gd name="T12" fmla="*/ 24 w 64"/>
                <a:gd name="T13" fmla="*/ 43 h 72"/>
                <a:gd name="T14" fmla="*/ 0 w 64"/>
                <a:gd name="T15" fmla="*/ 51 h 72"/>
                <a:gd name="T16" fmla="*/ 10 w 64"/>
                <a:gd name="T17" fmla="*/ 72 h 72"/>
                <a:gd name="T18" fmla="*/ 12 w 64"/>
                <a:gd name="T19" fmla="*/ 71 h 72"/>
                <a:gd name="T20" fmla="*/ 25 w 64"/>
                <a:gd name="T21" fmla="*/ 68 h 72"/>
                <a:gd name="T22" fmla="*/ 28 w 64"/>
                <a:gd name="T23" fmla="*/ 62 h 72"/>
                <a:gd name="T24" fmla="*/ 37 w 64"/>
                <a:gd name="T25" fmla="*/ 61 h 72"/>
                <a:gd name="T26" fmla="*/ 42 w 64"/>
                <a:gd name="T27" fmla="*/ 53 h 72"/>
                <a:gd name="T28" fmla="*/ 47 w 64"/>
                <a:gd name="T29" fmla="*/ 51 h 72"/>
                <a:gd name="T30" fmla="*/ 50 w 64"/>
                <a:gd name="T31" fmla="*/ 40 h 72"/>
                <a:gd name="T32" fmla="*/ 56 w 64"/>
                <a:gd name="T33" fmla="*/ 35 h 72"/>
                <a:gd name="T34" fmla="*/ 63 w 64"/>
                <a:gd name="T35" fmla="*/ 26 h 72"/>
                <a:gd name="T36" fmla="*/ 62 w 64"/>
                <a:gd name="T37" fmla="*/ 22 h 72"/>
                <a:gd name="T38" fmla="*/ 55 w 64"/>
                <a:gd name="T39" fmla="*/ 13 h 72"/>
                <a:gd name="T40" fmla="*/ 42 w 64"/>
                <a:gd name="T41" fmla="*/ 8 h 72"/>
                <a:gd name="T42" fmla="*/ 38 w 64"/>
                <a:gd name="T43" fmla="*/ 0 h 72"/>
                <a:gd name="T44" fmla="*/ 35 w 64"/>
                <a:gd name="T45" fmla="*/ 1 h 72"/>
                <a:gd name="T46" fmla="*/ 32 w 64"/>
                <a:gd name="T47"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2">
                  <a:moveTo>
                    <a:pt x="32" y="1"/>
                  </a:moveTo>
                  <a:cubicBezTo>
                    <a:pt x="32" y="7"/>
                    <a:pt x="32" y="7"/>
                    <a:pt x="32" y="7"/>
                  </a:cubicBezTo>
                  <a:cubicBezTo>
                    <a:pt x="27" y="14"/>
                    <a:pt x="27" y="14"/>
                    <a:pt x="27" y="14"/>
                  </a:cubicBezTo>
                  <a:cubicBezTo>
                    <a:pt x="24" y="20"/>
                    <a:pt x="24" y="20"/>
                    <a:pt x="24" y="20"/>
                  </a:cubicBezTo>
                  <a:cubicBezTo>
                    <a:pt x="25" y="20"/>
                    <a:pt x="25" y="21"/>
                    <a:pt x="26" y="20"/>
                  </a:cubicBezTo>
                  <a:cubicBezTo>
                    <a:pt x="28" y="20"/>
                    <a:pt x="30" y="25"/>
                    <a:pt x="30" y="26"/>
                  </a:cubicBezTo>
                  <a:cubicBezTo>
                    <a:pt x="30" y="28"/>
                    <a:pt x="25" y="42"/>
                    <a:pt x="24" y="43"/>
                  </a:cubicBezTo>
                  <a:cubicBezTo>
                    <a:pt x="23" y="44"/>
                    <a:pt x="9" y="48"/>
                    <a:pt x="0" y="51"/>
                  </a:cubicBezTo>
                  <a:cubicBezTo>
                    <a:pt x="2" y="56"/>
                    <a:pt x="6" y="64"/>
                    <a:pt x="10" y="72"/>
                  </a:cubicBezTo>
                  <a:cubicBezTo>
                    <a:pt x="10" y="71"/>
                    <a:pt x="11" y="71"/>
                    <a:pt x="12" y="71"/>
                  </a:cubicBezTo>
                  <a:cubicBezTo>
                    <a:pt x="16" y="68"/>
                    <a:pt x="21" y="69"/>
                    <a:pt x="25" y="68"/>
                  </a:cubicBezTo>
                  <a:cubicBezTo>
                    <a:pt x="28" y="67"/>
                    <a:pt x="25" y="65"/>
                    <a:pt x="28" y="62"/>
                  </a:cubicBezTo>
                  <a:cubicBezTo>
                    <a:pt x="31" y="60"/>
                    <a:pt x="35" y="61"/>
                    <a:pt x="37" y="61"/>
                  </a:cubicBezTo>
                  <a:cubicBezTo>
                    <a:pt x="38" y="60"/>
                    <a:pt x="39" y="54"/>
                    <a:pt x="42" y="53"/>
                  </a:cubicBezTo>
                  <a:cubicBezTo>
                    <a:pt x="44" y="52"/>
                    <a:pt x="47" y="53"/>
                    <a:pt x="47" y="51"/>
                  </a:cubicBezTo>
                  <a:cubicBezTo>
                    <a:pt x="47" y="48"/>
                    <a:pt x="47" y="40"/>
                    <a:pt x="50" y="40"/>
                  </a:cubicBezTo>
                  <a:cubicBezTo>
                    <a:pt x="52" y="39"/>
                    <a:pt x="56" y="37"/>
                    <a:pt x="56" y="35"/>
                  </a:cubicBezTo>
                  <a:cubicBezTo>
                    <a:pt x="56" y="34"/>
                    <a:pt x="61" y="29"/>
                    <a:pt x="63" y="26"/>
                  </a:cubicBezTo>
                  <a:cubicBezTo>
                    <a:pt x="64" y="23"/>
                    <a:pt x="64" y="22"/>
                    <a:pt x="62" y="22"/>
                  </a:cubicBezTo>
                  <a:cubicBezTo>
                    <a:pt x="60" y="21"/>
                    <a:pt x="56" y="15"/>
                    <a:pt x="55" y="13"/>
                  </a:cubicBezTo>
                  <a:cubicBezTo>
                    <a:pt x="54" y="11"/>
                    <a:pt x="48" y="12"/>
                    <a:pt x="42" y="8"/>
                  </a:cubicBezTo>
                  <a:cubicBezTo>
                    <a:pt x="40" y="6"/>
                    <a:pt x="38" y="3"/>
                    <a:pt x="38" y="0"/>
                  </a:cubicBezTo>
                  <a:cubicBezTo>
                    <a:pt x="35" y="1"/>
                    <a:pt x="35" y="1"/>
                    <a:pt x="35" y="1"/>
                  </a:cubicBezTo>
                  <a:lnTo>
                    <a:pt x="32" y="1"/>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3" name="Freeform 132">
              <a:extLst>
                <a:ext uri="{FF2B5EF4-FFF2-40B4-BE49-F238E27FC236}">
                  <a16:creationId xmlns:a16="http://schemas.microsoft.com/office/drawing/2014/main" id="{6F194488-47B6-B04B-B970-61E159A99253}"/>
                </a:ext>
              </a:extLst>
            </p:cNvPr>
            <p:cNvSpPr>
              <a:spLocks/>
            </p:cNvSpPr>
            <p:nvPr/>
          </p:nvSpPr>
          <p:spPr bwMode="auto">
            <a:xfrm>
              <a:off x="10798314" y="5101482"/>
              <a:ext cx="52823" cy="74433"/>
            </a:xfrm>
            <a:custGeom>
              <a:avLst/>
              <a:gdLst>
                <a:gd name="T0" fmla="*/ 7 w 10"/>
                <a:gd name="T1" fmla="*/ 13 h 14"/>
                <a:gd name="T2" fmla="*/ 7 w 10"/>
                <a:gd name="T3" fmla="*/ 11 h 14"/>
                <a:gd name="T4" fmla="*/ 6 w 10"/>
                <a:gd name="T5" fmla="*/ 1 h 14"/>
                <a:gd name="T6" fmla="*/ 1 w 10"/>
                <a:gd name="T7" fmla="*/ 9 h 14"/>
                <a:gd name="T8" fmla="*/ 0 w 10"/>
                <a:gd name="T9" fmla="*/ 9 h 14"/>
                <a:gd name="T10" fmla="*/ 7 w 10"/>
                <a:gd name="T11" fmla="*/ 13 h 14"/>
              </a:gdLst>
              <a:ahLst/>
              <a:cxnLst>
                <a:cxn ang="0">
                  <a:pos x="T0" y="T1"/>
                </a:cxn>
                <a:cxn ang="0">
                  <a:pos x="T2" y="T3"/>
                </a:cxn>
                <a:cxn ang="0">
                  <a:pos x="T4" y="T5"/>
                </a:cxn>
                <a:cxn ang="0">
                  <a:pos x="T6" y="T7"/>
                </a:cxn>
                <a:cxn ang="0">
                  <a:pos x="T8" y="T9"/>
                </a:cxn>
                <a:cxn ang="0">
                  <a:pos x="T10" y="T11"/>
                </a:cxn>
              </a:cxnLst>
              <a:rect l="0" t="0" r="r" b="b"/>
              <a:pathLst>
                <a:path w="10" h="14">
                  <a:moveTo>
                    <a:pt x="7" y="13"/>
                  </a:moveTo>
                  <a:cubicBezTo>
                    <a:pt x="7" y="13"/>
                    <a:pt x="7" y="12"/>
                    <a:pt x="7" y="11"/>
                  </a:cubicBezTo>
                  <a:cubicBezTo>
                    <a:pt x="9" y="9"/>
                    <a:pt x="10" y="2"/>
                    <a:pt x="6" y="1"/>
                  </a:cubicBezTo>
                  <a:cubicBezTo>
                    <a:pt x="3" y="0"/>
                    <a:pt x="1" y="7"/>
                    <a:pt x="1" y="9"/>
                  </a:cubicBezTo>
                  <a:cubicBezTo>
                    <a:pt x="1" y="9"/>
                    <a:pt x="1" y="9"/>
                    <a:pt x="0" y="9"/>
                  </a:cubicBezTo>
                  <a:cubicBezTo>
                    <a:pt x="2" y="13"/>
                    <a:pt x="5" y="14"/>
                    <a:pt x="7"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4" name="Freeform 133">
              <a:extLst>
                <a:ext uri="{FF2B5EF4-FFF2-40B4-BE49-F238E27FC236}">
                  <a16:creationId xmlns:a16="http://schemas.microsoft.com/office/drawing/2014/main" id="{24A6C08A-F63B-AE43-9A73-141FB3A70D6A}"/>
                </a:ext>
              </a:extLst>
            </p:cNvPr>
            <p:cNvSpPr>
              <a:spLocks/>
            </p:cNvSpPr>
            <p:nvPr/>
          </p:nvSpPr>
          <p:spPr bwMode="auto">
            <a:xfrm>
              <a:off x="10851137" y="5091878"/>
              <a:ext cx="204089" cy="160870"/>
            </a:xfrm>
            <a:custGeom>
              <a:avLst/>
              <a:gdLst>
                <a:gd name="T0" fmla="*/ 6 w 39"/>
                <a:gd name="T1" fmla="*/ 29 h 31"/>
                <a:gd name="T2" fmla="*/ 25 w 39"/>
                <a:gd name="T3" fmla="*/ 31 h 31"/>
                <a:gd name="T4" fmla="*/ 28 w 39"/>
                <a:gd name="T5" fmla="*/ 25 h 31"/>
                <a:gd name="T6" fmla="*/ 33 w 39"/>
                <a:gd name="T7" fmla="*/ 18 h 31"/>
                <a:gd name="T8" fmla="*/ 33 w 39"/>
                <a:gd name="T9" fmla="*/ 12 h 31"/>
                <a:gd name="T10" fmla="*/ 36 w 39"/>
                <a:gd name="T11" fmla="*/ 12 h 31"/>
                <a:gd name="T12" fmla="*/ 39 w 39"/>
                <a:gd name="T13" fmla="*/ 11 h 31"/>
                <a:gd name="T14" fmla="*/ 36 w 39"/>
                <a:gd name="T15" fmla="*/ 1 h 31"/>
                <a:gd name="T16" fmla="*/ 27 w 39"/>
                <a:gd name="T17" fmla="*/ 11 h 31"/>
                <a:gd name="T18" fmla="*/ 12 w 39"/>
                <a:gd name="T19" fmla="*/ 19 h 31"/>
                <a:gd name="T20" fmla="*/ 2 w 39"/>
                <a:gd name="T21" fmla="*/ 21 h 31"/>
                <a:gd name="T22" fmla="*/ 0 w 39"/>
                <a:gd name="T23" fmla="*/ 21 h 31"/>
                <a:gd name="T24" fmla="*/ 6 w 39"/>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6" y="29"/>
                  </a:moveTo>
                  <a:cubicBezTo>
                    <a:pt x="7" y="30"/>
                    <a:pt x="20" y="31"/>
                    <a:pt x="25" y="31"/>
                  </a:cubicBezTo>
                  <a:cubicBezTo>
                    <a:pt x="28" y="25"/>
                    <a:pt x="28" y="25"/>
                    <a:pt x="28" y="25"/>
                  </a:cubicBezTo>
                  <a:cubicBezTo>
                    <a:pt x="33" y="18"/>
                    <a:pt x="33" y="18"/>
                    <a:pt x="33" y="18"/>
                  </a:cubicBezTo>
                  <a:cubicBezTo>
                    <a:pt x="33" y="12"/>
                    <a:pt x="33" y="12"/>
                    <a:pt x="33" y="12"/>
                  </a:cubicBezTo>
                  <a:cubicBezTo>
                    <a:pt x="36" y="12"/>
                    <a:pt x="36" y="12"/>
                    <a:pt x="36" y="12"/>
                  </a:cubicBezTo>
                  <a:cubicBezTo>
                    <a:pt x="39" y="11"/>
                    <a:pt x="39" y="11"/>
                    <a:pt x="39" y="11"/>
                  </a:cubicBezTo>
                  <a:cubicBezTo>
                    <a:pt x="37" y="6"/>
                    <a:pt x="37" y="1"/>
                    <a:pt x="36" y="1"/>
                  </a:cubicBezTo>
                  <a:cubicBezTo>
                    <a:pt x="35" y="0"/>
                    <a:pt x="29" y="7"/>
                    <a:pt x="27" y="11"/>
                  </a:cubicBezTo>
                  <a:cubicBezTo>
                    <a:pt x="24" y="16"/>
                    <a:pt x="18" y="20"/>
                    <a:pt x="12" y="19"/>
                  </a:cubicBezTo>
                  <a:cubicBezTo>
                    <a:pt x="6" y="17"/>
                    <a:pt x="4" y="20"/>
                    <a:pt x="2" y="21"/>
                  </a:cubicBezTo>
                  <a:cubicBezTo>
                    <a:pt x="2" y="21"/>
                    <a:pt x="1" y="21"/>
                    <a:pt x="0" y="21"/>
                  </a:cubicBezTo>
                  <a:cubicBezTo>
                    <a:pt x="1" y="25"/>
                    <a:pt x="6" y="29"/>
                    <a:pt x="6" y="2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5" name="Freeform 134">
              <a:extLst>
                <a:ext uri="{FF2B5EF4-FFF2-40B4-BE49-F238E27FC236}">
                  <a16:creationId xmlns:a16="http://schemas.microsoft.com/office/drawing/2014/main" id="{C02041B8-5921-A547-9EF2-B6468B25FF6A}"/>
                </a:ext>
              </a:extLst>
            </p:cNvPr>
            <p:cNvSpPr>
              <a:spLocks noEditPoints="1"/>
            </p:cNvSpPr>
            <p:nvPr/>
          </p:nvSpPr>
          <p:spPr bwMode="auto">
            <a:xfrm>
              <a:off x="12846396" y="5958651"/>
              <a:ext cx="823556" cy="252110"/>
            </a:xfrm>
            <a:custGeom>
              <a:avLst/>
              <a:gdLst>
                <a:gd name="T0" fmla="*/ 29 w 157"/>
                <a:gd name="T1" fmla="*/ 17 h 48"/>
                <a:gd name="T2" fmla="*/ 22 w 157"/>
                <a:gd name="T3" fmla="*/ 9 h 48"/>
                <a:gd name="T4" fmla="*/ 19 w 157"/>
                <a:gd name="T5" fmla="*/ 5 h 48"/>
                <a:gd name="T6" fmla="*/ 18 w 157"/>
                <a:gd name="T7" fmla="*/ 4 h 48"/>
                <a:gd name="T8" fmla="*/ 15 w 157"/>
                <a:gd name="T9" fmla="*/ 7 h 48"/>
                <a:gd name="T10" fmla="*/ 9 w 157"/>
                <a:gd name="T11" fmla="*/ 6 h 48"/>
                <a:gd name="T12" fmla="*/ 5 w 157"/>
                <a:gd name="T13" fmla="*/ 1 h 48"/>
                <a:gd name="T14" fmla="*/ 0 w 157"/>
                <a:gd name="T15" fmla="*/ 1 h 48"/>
                <a:gd name="T16" fmla="*/ 3 w 157"/>
                <a:gd name="T17" fmla="*/ 13 h 48"/>
                <a:gd name="T18" fmla="*/ 11 w 157"/>
                <a:gd name="T19" fmla="*/ 29 h 48"/>
                <a:gd name="T20" fmla="*/ 19 w 157"/>
                <a:gd name="T21" fmla="*/ 36 h 48"/>
                <a:gd name="T22" fmla="*/ 34 w 157"/>
                <a:gd name="T23" fmla="*/ 44 h 48"/>
                <a:gd name="T24" fmla="*/ 29 w 157"/>
                <a:gd name="T25" fmla="*/ 33 h 48"/>
                <a:gd name="T26" fmla="*/ 29 w 157"/>
                <a:gd name="T27" fmla="*/ 17 h 48"/>
                <a:gd name="T28" fmla="*/ 150 w 157"/>
                <a:gd name="T29" fmla="*/ 8 h 48"/>
                <a:gd name="T30" fmla="*/ 143 w 157"/>
                <a:gd name="T31" fmla="*/ 6 h 48"/>
                <a:gd name="T32" fmla="*/ 136 w 157"/>
                <a:gd name="T33" fmla="*/ 0 h 48"/>
                <a:gd name="T34" fmla="*/ 129 w 157"/>
                <a:gd name="T35" fmla="*/ 8 h 48"/>
                <a:gd name="T36" fmla="*/ 125 w 157"/>
                <a:gd name="T37" fmla="*/ 14 h 48"/>
                <a:gd name="T38" fmla="*/ 123 w 157"/>
                <a:gd name="T39" fmla="*/ 16 h 48"/>
                <a:gd name="T40" fmla="*/ 123 w 157"/>
                <a:gd name="T41" fmla="*/ 20 h 48"/>
                <a:gd name="T42" fmla="*/ 118 w 157"/>
                <a:gd name="T43" fmla="*/ 22 h 48"/>
                <a:gd name="T44" fmla="*/ 114 w 157"/>
                <a:gd name="T45" fmla="*/ 17 h 48"/>
                <a:gd name="T46" fmla="*/ 114 w 157"/>
                <a:gd name="T47" fmla="*/ 17 h 48"/>
                <a:gd name="T48" fmla="*/ 106 w 157"/>
                <a:gd name="T49" fmla="*/ 28 h 48"/>
                <a:gd name="T50" fmla="*/ 95 w 157"/>
                <a:gd name="T51" fmla="*/ 31 h 48"/>
                <a:gd name="T52" fmla="*/ 90 w 157"/>
                <a:gd name="T53" fmla="*/ 42 h 48"/>
                <a:gd name="T54" fmla="*/ 78 w 157"/>
                <a:gd name="T55" fmla="*/ 39 h 48"/>
                <a:gd name="T56" fmla="*/ 80 w 157"/>
                <a:gd name="T57" fmla="*/ 44 h 48"/>
                <a:gd name="T58" fmla="*/ 87 w 157"/>
                <a:gd name="T59" fmla="*/ 47 h 48"/>
                <a:gd name="T60" fmla="*/ 97 w 157"/>
                <a:gd name="T61" fmla="*/ 46 h 48"/>
                <a:gd name="T62" fmla="*/ 105 w 157"/>
                <a:gd name="T63" fmla="*/ 43 h 48"/>
                <a:gd name="T64" fmla="*/ 113 w 157"/>
                <a:gd name="T65" fmla="*/ 44 h 48"/>
                <a:gd name="T66" fmla="*/ 120 w 157"/>
                <a:gd name="T67" fmla="*/ 39 h 48"/>
                <a:gd name="T68" fmla="*/ 122 w 157"/>
                <a:gd name="T69" fmla="*/ 32 h 48"/>
                <a:gd name="T70" fmla="*/ 127 w 157"/>
                <a:gd name="T71" fmla="*/ 25 h 48"/>
                <a:gd name="T72" fmla="*/ 140 w 157"/>
                <a:gd name="T73" fmla="*/ 19 h 48"/>
                <a:gd name="T74" fmla="*/ 143 w 157"/>
                <a:gd name="T75" fmla="*/ 21 h 48"/>
                <a:gd name="T76" fmla="*/ 148 w 157"/>
                <a:gd name="T77" fmla="*/ 16 h 48"/>
                <a:gd name="T78" fmla="*/ 156 w 157"/>
                <a:gd name="T79" fmla="*/ 13 h 48"/>
                <a:gd name="T80" fmla="*/ 150 w 157"/>
                <a:gd name="T81"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48">
                  <a:moveTo>
                    <a:pt x="29" y="17"/>
                  </a:moveTo>
                  <a:cubicBezTo>
                    <a:pt x="29" y="12"/>
                    <a:pt x="24" y="12"/>
                    <a:pt x="22" y="9"/>
                  </a:cubicBezTo>
                  <a:cubicBezTo>
                    <a:pt x="21" y="5"/>
                    <a:pt x="19" y="7"/>
                    <a:pt x="19" y="5"/>
                  </a:cubicBezTo>
                  <a:cubicBezTo>
                    <a:pt x="18" y="5"/>
                    <a:pt x="18" y="4"/>
                    <a:pt x="18" y="4"/>
                  </a:cubicBezTo>
                  <a:cubicBezTo>
                    <a:pt x="15" y="5"/>
                    <a:pt x="16" y="7"/>
                    <a:pt x="15" y="7"/>
                  </a:cubicBezTo>
                  <a:cubicBezTo>
                    <a:pt x="14" y="7"/>
                    <a:pt x="9" y="8"/>
                    <a:pt x="9" y="6"/>
                  </a:cubicBezTo>
                  <a:cubicBezTo>
                    <a:pt x="9" y="5"/>
                    <a:pt x="8" y="2"/>
                    <a:pt x="5" y="1"/>
                  </a:cubicBezTo>
                  <a:cubicBezTo>
                    <a:pt x="4" y="1"/>
                    <a:pt x="2" y="1"/>
                    <a:pt x="0" y="1"/>
                  </a:cubicBezTo>
                  <a:cubicBezTo>
                    <a:pt x="2" y="5"/>
                    <a:pt x="3" y="10"/>
                    <a:pt x="3" y="13"/>
                  </a:cubicBezTo>
                  <a:cubicBezTo>
                    <a:pt x="3" y="18"/>
                    <a:pt x="10" y="26"/>
                    <a:pt x="11" y="29"/>
                  </a:cubicBezTo>
                  <a:cubicBezTo>
                    <a:pt x="12" y="32"/>
                    <a:pt x="14" y="33"/>
                    <a:pt x="19" y="36"/>
                  </a:cubicBezTo>
                  <a:cubicBezTo>
                    <a:pt x="23" y="40"/>
                    <a:pt x="32" y="45"/>
                    <a:pt x="34" y="44"/>
                  </a:cubicBezTo>
                  <a:cubicBezTo>
                    <a:pt x="36" y="43"/>
                    <a:pt x="31" y="35"/>
                    <a:pt x="29" y="33"/>
                  </a:cubicBezTo>
                  <a:cubicBezTo>
                    <a:pt x="26" y="30"/>
                    <a:pt x="28" y="23"/>
                    <a:pt x="29" y="17"/>
                  </a:cubicBezTo>
                  <a:close/>
                  <a:moveTo>
                    <a:pt x="150" y="8"/>
                  </a:moveTo>
                  <a:cubicBezTo>
                    <a:pt x="148" y="9"/>
                    <a:pt x="143" y="8"/>
                    <a:pt x="143" y="6"/>
                  </a:cubicBezTo>
                  <a:cubicBezTo>
                    <a:pt x="143" y="4"/>
                    <a:pt x="139" y="0"/>
                    <a:pt x="136" y="0"/>
                  </a:cubicBezTo>
                  <a:cubicBezTo>
                    <a:pt x="133" y="0"/>
                    <a:pt x="130" y="6"/>
                    <a:pt x="129" y="8"/>
                  </a:cubicBezTo>
                  <a:cubicBezTo>
                    <a:pt x="129" y="10"/>
                    <a:pt x="125" y="10"/>
                    <a:pt x="125" y="14"/>
                  </a:cubicBezTo>
                  <a:cubicBezTo>
                    <a:pt x="125" y="15"/>
                    <a:pt x="124" y="15"/>
                    <a:pt x="123" y="16"/>
                  </a:cubicBezTo>
                  <a:cubicBezTo>
                    <a:pt x="124" y="19"/>
                    <a:pt x="124" y="21"/>
                    <a:pt x="123" y="20"/>
                  </a:cubicBezTo>
                  <a:cubicBezTo>
                    <a:pt x="121" y="20"/>
                    <a:pt x="121" y="22"/>
                    <a:pt x="118" y="22"/>
                  </a:cubicBezTo>
                  <a:cubicBezTo>
                    <a:pt x="117" y="22"/>
                    <a:pt x="116" y="20"/>
                    <a:pt x="114" y="17"/>
                  </a:cubicBezTo>
                  <a:cubicBezTo>
                    <a:pt x="114" y="17"/>
                    <a:pt x="114" y="17"/>
                    <a:pt x="114" y="17"/>
                  </a:cubicBezTo>
                  <a:cubicBezTo>
                    <a:pt x="112" y="17"/>
                    <a:pt x="107" y="23"/>
                    <a:pt x="106" y="28"/>
                  </a:cubicBezTo>
                  <a:cubicBezTo>
                    <a:pt x="106" y="32"/>
                    <a:pt x="101" y="31"/>
                    <a:pt x="95" y="31"/>
                  </a:cubicBezTo>
                  <a:cubicBezTo>
                    <a:pt x="88" y="32"/>
                    <a:pt x="91" y="39"/>
                    <a:pt x="90" y="42"/>
                  </a:cubicBezTo>
                  <a:cubicBezTo>
                    <a:pt x="88" y="44"/>
                    <a:pt x="81" y="39"/>
                    <a:pt x="78" y="39"/>
                  </a:cubicBezTo>
                  <a:cubicBezTo>
                    <a:pt x="78" y="41"/>
                    <a:pt x="79" y="44"/>
                    <a:pt x="80" y="44"/>
                  </a:cubicBezTo>
                  <a:cubicBezTo>
                    <a:pt x="82" y="44"/>
                    <a:pt x="85" y="48"/>
                    <a:pt x="87" y="47"/>
                  </a:cubicBezTo>
                  <a:cubicBezTo>
                    <a:pt x="89" y="46"/>
                    <a:pt x="94" y="47"/>
                    <a:pt x="97" y="46"/>
                  </a:cubicBezTo>
                  <a:cubicBezTo>
                    <a:pt x="100" y="45"/>
                    <a:pt x="101" y="43"/>
                    <a:pt x="105" y="43"/>
                  </a:cubicBezTo>
                  <a:cubicBezTo>
                    <a:pt x="110" y="43"/>
                    <a:pt x="108" y="47"/>
                    <a:pt x="113" y="44"/>
                  </a:cubicBezTo>
                  <a:cubicBezTo>
                    <a:pt x="118" y="42"/>
                    <a:pt x="121" y="44"/>
                    <a:pt x="120" y="39"/>
                  </a:cubicBezTo>
                  <a:cubicBezTo>
                    <a:pt x="120" y="35"/>
                    <a:pt x="123" y="35"/>
                    <a:pt x="122" y="32"/>
                  </a:cubicBezTo>
                  <a:cubicBezTo>
                    <a:pt x="122" y="29"/>
                    <a:pt x="128" y="31"/>
                    <a:pt x="127" y="25"/>
                  </a:cubicBezTo>
                  <a:cubicBezTo>
                    <a:pt x="127" y="19"/>
                    <a:pt x="136" y="19"/>
                    <a:pt x="140" y="19"/>
                  </a:cubicBezTo>
                  <a:cubicBezTo>
                    <a:pt x="140" y="19"/>
                    <a:pt x="142" y="20"/>
                    <a:pt x="143" y="21"/>
                  </a:cubicBezTo>
                  <a:cubicBezTo>
                    <a:pt x="146" y="19"/>
                    <a:pt x="150" y="18"/>
                    <a:pt x="148" y="16"/>
                  </a:cubicBezTo>
                  <a:cubicBezTo>
                    <a:pt x="146" y="14"/>
                    <a:pt x="155" y="16"/>
                    <a:pt x="156" y="13"/>
                  </a:cubicBezTo>
                  <a:cubicBezTo>
                    <a:pt x="157" y="10"/>
                    <a:pt x="152" y="8"/>
                    <a:pt x="150" y="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6" name="Freeform 135">
              <a:extLst>
                <a:ext uri="{FF2B5EF4-FFF2-40B4-BE49-F238E27FC236}">
                  <a16:creationId xmlns:a16="http://schemas.microsoft.com/office/drawing/2014/main" id="{38FEC1FF-82B0-174C-908F-9CD60F1332F0}"/>
                </a:ext>
              </a:extLst>
            </p:cNvPr>
            <p:cNvSpPr>
              <a:spLocks/>
            </p:cNvSpPr>
            <p:nvPr/>
          </p:nvSpPr>
          <p:spPr bwMode="auto">
            <a:xfrm>
              <a:off x="13444255" y="6042688"/>
              <a:ext cx="52823" cy="31214"/>
            </a:xfrm>
            <a:custGeom>
              <a:avLst/>
              <a:gdLst>
                <a:gd name="T0" fmla="*/ 4 w 10"/>
                <a:gd name="T1" fmla="*/ 6 h 6"/>
                <a:gd name="T2" fmla="*/ 9 w 10"/>
                <a:gd name="T3" fmla="*/ 4 h 6"/>
                <a:gd name="T4" fmla="*/ 9 w 10"/>
                <a:gd name="T5" fmla="*/ 0 h 6"/>
                <a:gd name="T6" fmla="*/ 5 w 10"/>
                <a:gd name="T7" fmla="*/ 2 h 6"/>
                <a:gd name="T8" fmla="*/ 0 w 10"/>
                <a:gd name="T9" fmla="*/ 1 h 6"/>
                <a:gd name="T10" fmla="*/ 4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4" y="6"/>
                  </a:moveTo>
                  <a:cubicBezTo>
                    <a:pt x="7" y="6"/>
                    <a:pt x="7" y="4"/>
                    <a:pt x="9" y="4"/>
                  </a:cubicBezTo>
                  <a:cubicBezTo>
                    <a:pt x="10" y="5"/>
                    <a:pt x="10" y="3"/>
                    <a:pt x="9" y="0"/>
                  </a:cubicBezTo>
                  <a:cubicBezTo>
                    <a:pt x="8" y="0"/>
                    <a:pt x="5" y="0"/>
                    <a:pt x="5" y="2"/>
                  </a:cubicBezTo>
                  <a:cubicBezTo>
                    <a:pt x="5" y="4"/>
                    <a:pt x="2" y="1"/>
                    <a:pt x="0" y="1"/>
                  </a:cubicBezTo>
                  <a:cubicBezTo>
                    <a:pt x="2" y="4"/>
                    <a:pt x="3" y="6"/>
                    <a:pt x="4"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7" name="Freeform 136">
              <a:extLst>
                <a:ext uri="{FF2B5EF4-FFF2-40B4-BE49-F238E27FC236}">
                  <a16:creationId xmlns:a16="http://schemas.microsoft.com/office/drawing/2014/main" id="{10681490-C066-FB44-895A-99C3C5B42C5E}"/>
                </a:ext>
              </a:extLst>
            </p:cNvPr>
            <p:cNvSpPr>
              <a:spLocks/>
            </p:cNvSpPr>
            <p:nvPr/>
          </p:nvSpPr>
          <p:spPr bwMode="auto">
            <a:xfrm>
              <a:off x="10298898" y="4561248"/>
              <a:ext cx="415380" cy="403374"/>
            </a:xfrm>
            <a:custGeom>
              <a:avLst/>
              <a:gdLst>
                <a:gd name="T0" fmla="*/ 66 w 79"/>
                <a:gd name="T1" fmla="*/ 70 h 77"/>
                <a:gd name="T2" fmla="*/ 70 w 79"/>
                <a:gd name="T3" fmla="*/ 67 h 77"/>
                <a:gd name="T4" fmla="*/ 75 w 79"/>
                <a:gd name="T5" fmla="*/ 70 h 77"/>
                <a:gd name="T6" fmla="*/ 79 w 79"/>
                <a:gd name="T7" fmla="*/ 68 h 77"/>
                <a:gd name="T8" fmla="*/ 74 w 79"/>
                <a:gd name="T9" fmla="*/ 62 h 77"/>
                <a:gd name="T10" fmla="*/ 71 w 79"/>
                <a:gd name="T11" fmla="*/ 56 h 77"/>
                <a:gd name="T12" fmla="*/ 72 w 79"/>
                <a:gd name="T13" fmla="*/ 51 h 77"/>
                <a:gd name="T14" fmla="*/ 68 w 79"/>
                <a:gd name="T15" fmla="*/ 46 h 77"/>
                <a:gd name="T16" fmla="*/ 59 w 79"/>
                <a:gd name="T17" fmla="*/ 40 h 77"/>
                <a:gd name="T18" fmla="*/ 55 w 79"/>
                <a:gd name="T19" fmla="*/ 36 h 77"/>
                <a:gd name="T20" fmla="*/ 54 w 79"/>
                <a:gd name="T21" fmla="*/ 28 h 77"/>
                <a:gd name="T22" fmla="*/ 58 w 79"/>
                <a:gd name="T23" fmla="*/ 22 h 77"/>
                <a:gd name="T24" fmla="*/ 59 w 79"/>
                <a:gd name="T25" fmla="*/ 17 h 77"/>
                <a:gd name="T26" fmla="*/ 55 w 79"/>
                <a:gd name="T27" fmla="*/ 14 h 77"/>
                <a:gd name="T28" fmla="*/ 51 w 79"/>
                <a:gd name="T29" fmla="*/ 10 h 77"/>
                <a:gd name="T30" fmla="*/ 48 w 79"/>
                <a:gd name="T31" fmla="*/ 3 h 77"/>
                <a:gd name="T32" fmla="*/ 40 w 79"/>
                <a:gd name="T33" fmla="*/ 2 h 77"/>
                <a:gd name="T34" fmla="*/ 32 w 79"/>
                <a:gd name="T35" fmla="*/ 1 h 77"/>
                <a:gd name="T36" fmla="*/ 29 w 79"/>
                <a:gd name="T37" fmla="*/ 3 h 77"/>
                <a:gd name="T38" fmla="*/ 29 w 79"/>
                <a:gd name="T39" fmla="*/ 3 h 77"/>
                <a:gd name="T40" fmla="*/ 24 w 79"/>
                <a:gd name="T41" fmla="*/ 7 h 77"/>
                <a:gd name="T42" fmla="*/ 19 w 79"/>
                <a:gd name="T43" fmla="*/ 11 h 77"/>
                <a:gd name="T44" fmla="*/ 20 w 79"/>
                <a:gd name="T45" fmla="*/ 17 h 77"/>
                <a:gd name="T46" fmla="*/ 19 w 79"/>
                <a:gd name="T47" fmla="*/ 24 h 77"/>
                <a:gd name="T48" fmla="*/ 17 w 79"/>
                <a:gd name="T49" fmla="*/ 28 h 77"/>
                <a:gd name="T50" fmla="*/ 0 w 79"/>
                <a:gd name="T51" fmla="*/ 38 h 77"/>
                <a:gd name="T52" fmla="*/ 1 w 79"/>
                <a:gd name="T53" fmla="*/ 42 h 77"/>
                <a:gd name="T54" fmla="*/ 2 w 79"/>
                <a:gd name="T55" fmla="*/ 49 h 77"/>
                <a:gd name="T56" fmla="*/ 9 w 79"/>
                <a:gd name="T57" fmla="*/ 49 h 77"/>
                <a:gd name="T58" fmla="*/ 25 w 79"/>
                <a:gd name="T59" fmla="*/ 59 h 77"/>
                <a:gd name="T60" fmla="*/ 44 w 79"/>
                <a:gd name="T61" fmla="*/ 73 h 77"/>
                <a:gd name="T62" fmla="*/ 53 w 79"/>
                <a:gd name="T63" fmla="*/ 76 h 77"/>
                <a:gd name="T64" fmla="*/ 63 w 79"/>
                <a:gd name="T65" fmla="*/ 77 h 77"/>
                <a:gd name="T66" fmla="*/ 66 w 79"/>
                <a:gd name="T6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70"/>
                  </a:moveTo>
                  <a:cubicBezTo>
                    <a:pt x="67" y="69"/>
                    <a:pt x="67" y="67"/>
                    <a:pt x="70" y="67"/>
                  </a:cubicBezTo>
                  <a:cubicBezTo>
                    <a:pt x="72" y="67"/>
                    <a:pt x="73" y="68"/>
                    <a:pt x="75" y="70"/>
                  </a:cubicBezTo>
                  <a:cubicBezTo>
                    <a:pt x="76" y="69"/>
                    <a:pt x="77" y="69"/>
                    <a:pt x="79" y="68"/>
                  </a:cubicBezTo>
                  <a:cubicBezTo>
                    <a:pt x="76" y="66"/>
                    <a:pt x="74" y="63"/>
                    <a:pt x="74" y="62"/>
                  </a:cubicBezTo>
                  <a:cubicBezTo>
                    <a:pt x="74" y="59"/>
                    <a:pt x="72" y="58"/>
                    <a:pt x="71" y="56"/>
                  </a:cubicBezTo>
                  <a:cubicBezTo>
                    <a:pt x="71" y="55"/>
                    <a:pt x="73" y="52"/>
                    <a:pt x="72" y="51"/>
                  </a:cubicBezTo>
                  <a:cubicBezTo>
                    <a:pt x="71" y="50"/>
                    <a:pt x="70" y="47"/>
                    <a:pt x="68" y="46"/>
                  </a:cubicBezTo>
                  <a:cubicBezTo>
                    <a:pt x="66" y="46"/>
                    <a:pt x="59" y="42"/>
                    <a:pt x="59" y="40"/>
                  </a:cubicBezTo>
                  <a:cubicBezTo>
                    <a:pt x="59" y="38"/>
                    <a:pt x="57" y="36"/>
                    <a:pt x="55" y="36"/>
                  </a:cubicBezTo>
                  <a:cubicBezTo>
                    <a:pt x="54" y="35"/>
                    <a:pt x="53" y="29"/>
                    <a:pt x="54" y="28"/>
                  </a:cubicBezTo>
                  <a:cubicBezTo>
                    <a:pt x="56" y="28"/>
                    <a:pt x="56" y="22"/>
                    <a:pt x="58" y="22"/>
                  </a:cubicBezTo>
                  <a:cubicBezTo>
                    <a:pt x="59" y="22"/>
                    <a:pt x="58" y="19"/>
                    <a:pt x="59" y="17"/>
                  </a:cubicBezTo>
                  <a:cubicBezTo>
                    <a:pt x="59" y="15"/>
                    <a:pt x="57" y="14"/>
                    <a:pt x="55" y="14"/>
                  </a:cubicBezTo>
                  <a:cubicBezTo>
                    <a:pt x="54" y="14"/>
                    <a:pt x="51" y="12"/>
                    <a:pt x="51" y="10"/>
                  </a:cubicBezTo>
                  <a:cubicBezTo>
                    <a:pt x="51" y="8"/>
                    <a:pt x="48" y="4"/>
                    <a:pt x="48" y="3"/>
                  </a:cubicBezTo>
                  <a:cubicBezTo>
                    <a:pt x="48" y="8"/>
                    <a:pt x="41" y="1"/>
                    <a:pt x="40" y="2"/>
                  </a:cubicBezTo>
                  <a:cubicBezTo>
                    <a:pt x="38" y="3"/>
                    <a:pt x="36" y="0"/>
                    <a:pt x="32" y="1"/>
                  </a:cubicBezTo>
                  <a:cubicBezTo>
                    <a:pt x="30" y="1"/>
                    <a:pt x="30" y="2"/>
                    <a:pt x="29" y="3"/>
                  </a:cubicBezTo>
                  <a:cubicBezTo>
                    <a:pt x="29" y="3"/>
                    <a:pt x="29" y="3"/>
                    <a:pt x="29" y="3"/>
                  </a:cubicBezTo>
                  <a:cubicBezTo>
                    <a:pt x="24" y="7"/>
                    <a:pt x="24" y="7"/>
                    <a:pt x="24" y="7"/>
                  </a:cubicBezTo>
                  <a:cubicBezTo>
                    <a:pt x="24" y="7"/>
                    <a:pt x="20" y="8"/>
                    <a:pt x="19" y="11"/>
                  </a:cubicBezTo>
                  <a:cubicBezTo>
                    <a:pt x="18" y="13"/>
                    <a:pt x="21" y="16"/>
                    <a:pt x="20" y="17"/>
                  </a:cubicBezTo>
                  <a:cubicBezTo>
                    <a:pt x="19" y="19"/>
                    <a:pt x="19" y="22"/>
                    <a:pt x="19" y="24"/>
                  </a:cubicBezTo>
                  <a:cubicBezTo>
                    <a:pt x="19" y="25"/>
                    <a:pt x="17" y="28"/>
                    <a:pt x="17" y="28"/>
                  </a:cubicBezTo>
                  <a:cubicBezTo>
                    <a:pt x="17" y="28"/>
                    <a:pt x="8" y="34"/>
                    <a:pt x="0" y="38"/>
                  </a:cubicBezTo>
                  <a:cubicBezTo>
                    <a:pt x="0" y="39"/>
                    <a:pt x="0" y="40"/>
                    <a:pt x="1" y="42"/>
                  </a:cubicBezTo>
                  <a:cubicBezTo>
                    <a:pt x="1" y="43"/>
                    <a:pt x="2" y="47"/>
                    <a:pt x="2" y="49"/>
                  </a:cubicBezTo>
                  <a:cubicBezTo>
                    <a:pt x="6" y="49"/>
                    <a:pt x="6" y="49"/>
                    <a:pt x="9" y="49"/>
                  </a:cubicBezTo>
                  <a:cubicBezTo>
                    <a:pt x="12" y="50"/>
                    <a:pt x="22" y="57"/>
                    <a:pt x="25" y="59"/>
                  </a:cubicBezTo>
                  <a:cubicBezTo>
                    <a:pt x="27" y="60"/>
                    <a:pt x="41" y="70"/>
                    <a:pt x="44" y="73"/>
                  </a:cubicBezTo>
                  <a:cubicBezTo>
                    <a:pt x="47" y="75"/>
                    <a:pt x="52" y="76"/>
                    <a:pt x="53" y="76"/>
                  </a:cubicBezTo>
                  <a:cubicBezTo>
                    <a:pt x="55" y="76"/>
                    <a:pt x="59" y="77"/>
                    <a:pt x="63" y="77"/>
                  </a:cubicBezTo>
                  <a:cubicBezTo>
                    <a:pt x="64" y="74"/>
                    <a:pt x="65" y="71"/>
                    <a:pt x="66" y="7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8" name="Freeform 137">
              <a:extLst>
                <a:ext uri="{FF2B5EF4-FFF2-40B4-BE49-F238E27FC236}">
                  <a16:creationId xmlns:a16="http://schemas.microsoft.com/office/drawing/2014/main" id="{2170DB43-A97A-8141-B214-AF0325518AE2}"/>
                </a:ext>
              </a:extLst>
            </p:cNvPr>
            <p:cNvSpPr>
              <a:spLocks/>
            </p:cNvSpPr>
            <p:nvPr/>
          </p:nvSpPr>
          <p:spPr bwMode="auto">
            <a:xfrm>
              <a:off x="10630241" y="4911800"/>
              <a:ext cx="79235" cy="74433"/>
            </a:xfrm>
            <a:custGeom>
              <a:avLst/>
              <a:gdLst>
                <a:gd name="T0" fmla="*/ 5 w 15"/>
                <a:gd name="T1" fmla="*/ 11 h 14"/>
                <a:gd name="T2" fmla="*/ 9 w 15"/>
                <a:gd name="T3" fmla="*/ 14 h 14"/>
                <a:gd name="T4" fmla="*/ 15 w 15"/>
                <a:gd name="T5" fmla="*/ 14 h 14"/>
                <a:gd name="T6" fmla="*/ 11 w 15"/>
                <a:gd name="T7" fmla="*/ 4 h 14"/>
                <a:gd name="T8" fmla="*/ 12 w 15"/>
                <a:gd name="T9" fmla="*/ 3 h 14"/>
                <a:gd name="T10" fmla="*/ 7 w 15"/>
                <a:gd name="T11" fmla="*/ 0 h 14"/>
                <a:gd name="T12" fmla="*/ 3 w 15"/>
                <a:gd name="T13" fmla="*/ 3 h 14"/>
                <a:gd name="T14" fmla="*/ 0 w 15"/>
                <a:gd name="T15" fmla="*/ 10 h 14"/>
                <a:gd name="T16" fmla="*/ 5 w 15"/>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5" y="11"/>
                  </a:moveTo>
                  <a:cubicBezTo>
                    <a:pt x="9" y="14"/>
                    <a:pt x="9" y="14"/>
                    <a:pt x="9" y="14"/>
                  </a:cubicBezTo>
                  <a:cubicBezTo>
                    <a:pt x="15" y="14"/>
                    <a:pt x="15" y="14"/>
                    <a:pt x="15" y="14"/>
                  </a:cubicBezTo>
                  <a:cubicBezTo>
                    <a:pt x="14" y="11"/>
                    <a:pt x="11" y="6"/>
                    <a:pt x="11" y="4"/>
                  </a:cubicBezTo>
                  <a:cubicBezTo>
                    <a:pt x="11" y="4"/>
                    <a:pt x="12" y="3"/>
                    <a:pt x="12" y="3"/>
                  </a:cubicBezTo>
                  <a:cubicBezTo>
                    <a:pt x="10" y="1"/>
                    <a:pt x="9" y="0"/>
                    <a:pt x="7" y="0"/>
                  </a:cubicBezTo>
                  <a:cubicBezTo>
                    <a:pt x="4" y="0"/>
                    <a:pt x="4" y="2"/>
                    <a:pt x="3" y="3"/>
                  </a:cubicBezTo>
                  <a:cubicBezTo>
                    <a:pt x="2" y="4"/>
                    <a:pt x="1" y="7"/>
                    <a:pt x="0" y="10"/>
                  </a:cubicBezTo>
                  <a:cubicBezTo>
                    <a:pt x="2" y="10"/>
                    <a:pt x="5" y="11"/>
                    <a:pt x="5" y="1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39" name="Freeform 138">
              <a:extLst>
                <a:ext uri="{FF2B5EF4-FFF2-40B4-BE49-F238E27FC236}">
                  <a16:creationId xmlns:a16="http://schemas.microsoft.com/office/drawing/2014/main" id="{0A3BD046-E3A4-E547-B5FA-5D539B36FD8E}"/>
                </a:ext>
              </a:extLst>
            </p:cNvPr>
            <p:cNvSpPr>
              <a:spLocks noEditPoints="1"/>
            </p:cNvSpPr>
            <p:nvPr/>
          </p:nvSpPr>
          <p:spPr bwMode="auto">
            <a:xfrm>
              <a:off x="8471710" y="3845740"/>
              <a:ext cx="619467" cy="521026"/>
            </a:xfrm>
            <a:custGeom>
              <a:avLst/>
              <a:gdLst>
                <a:gd name="T0" fmla="*/ 103 w 118"/>
                <a:gd name="T1" fmla="*/ 23 h 99"/>
                <a:gd name="T2" fmla="*/ 99 w 118"/>
                <a:gd name="T3" fmla="*/ 21 h 99"/>
                <a:gd name="T4" fmla="*/ 94 w 118"/>
                <a:gd name="T5" fmla="*/ 19 h 99"/>
                <a:gd name="T6" fmla="*/ 86 w 118"/>
                <a:gd name="T7" fmla="*/ 17 h 99"/>
                <a:gd name="T8" fmla="*/ 81 w 118"/>
                <a:gd name="T9" fmla="*/ 15 h 99"/>
                <a:gd name="T10" fmla="*/ 79 w 118"/>
                <a:gd name="T11" fmla="*/ 11 h 99"/>
                <a:gd name="T12" fmla="*/ 76 w 118"/>
                <a:gd name="T13" fmla="*/ 13 h 99"/>
                <a:gd name="T14" fmla="*/ 73 w 118"/>
                <a:gd name="T15" fmla="*/ 10 h 99"/>
                <a:gd name="T16" fmla="*/ 68 w 118"/>
                <a:gd name="T17" fmla="*/ 7 h 99"/>
                <a:gd name="T18" fmla="*/ 64 w 118"/>
                <a:gd name="T19" fmla="*/ 4 h 99"/>
                <a:gd name="T20" fmla="*/ 61 w 118"/>
                <a:gd name="T21" fmla="*/ 1 h 99"/>
                <a:gd name="T22" fmla="*/ 60 w 118"/>
                <a:gd name="T23" fmla="*/ 0 h 99"/>
                <a:gd name="T24" fmla="*/ 58 w 118"/>
                <a:gd name="T25" fmla="*/ 0 h 99"/>
                <a:gd name="T26" fmla="*/ 54 w 118"/>
                <a:gd name="T27" fmla="*/ 7 h 99"/>
                <a:gd name="T28" fmla="*/ 45 w 118"/>
                <a:gd name="T29" fmla="*/ 13 h 99"/>
                <a:gd name="T30" fmla="*/ 40 w 118"/>
                <a:gd name="T31" fmla="*/ 19 h 99"/>
                <a:gd name="T32" fmla="*/ 30 w 118"/>
                <a:gd name="T33" fmla="*/ 15 h 99"/>
                <a:gd name="T34" fmla="*/ 25 w 118"/>
                <a:gd name="T35" fmla="*/ 18 h 99"/>
                <a:gd name="T36" fmla="*/ 26 w 118"/>
                <a:gd name="T37" fmla="*/ 27 h 99"/>
                <a:gd name="T38" fmla="*/ 19 w 118"/>
                <a:gd name="T39" fmla="*/ 27 h 99"/>
                <a:gd name="T40" fmla="*/ 14 w 118"/>
                <a:gd name="T41" fmla="*/ 24 h 99"/>
                <a:gd name="T42" fmla="*/ 7 w 118"/>
                <a:gd name="T43" fmla="*/ 25 h 99"/>
                <a:gd name="T44" fmla="*/ 2 w 118"/>
                <a:gd name="T45" fmla="*/ 29 h 99"/>
                <a:gd name="T46" fmla="*/ 3 w 118"/>
                <a:gd name="T47" fmla="*/ 34 h 99"/>
                <a:gd name="T48" fmla="*/ 13 w 118"/>
                <a:gd name="T49" fmla="*/ 37 h 99"/>
                <a:gd name="T50" fmla="*/ 20 w 118"/>
                <a:gd name="T51" fmla="*/ 39 h 99"/>
                <a:gd name="T52" fmla="*/ 23 w 118"/>
                <a:gd name="T53" fmla="*/ 43 h 99"/>
                <a:gd name="T54" fmla="*/ 29 w 118"/>
                <a:gd name="T55" fmla="*/ 50 h 99"/>
                <a:gd name="T56" fmla="*/ 31 w 118"/>
                <a:gd name="T57" fmla="*/ 56 h 99"/>
                <a:gd name="T58" fmla="*/ 30 w 118"/>
                <a:gd name="T59" fmla="*/ 66 h 99"/>
                <a:gd name="T60" fmla="*/ 26 w 118"/>
                <a:gd name="T61" fmla="*/ 80 h 99"/>
                <a:gd name="T62" fmla="*/ 26 w 118"/>
                <a:gd name="T63" fmla="*/ 80 h 99"/>
                <a:gd name="T64" fmla="*/ 30 w 118"/>
                <a:gd name="T65" fmla="*/ 82 h 99"/>
                <a:gd name="T66" fmla="*/ 38 w 118"/>
                <a:gd name="T67" fmla="*/ 86 h 99"/>
                <a:gd name="T68" fmla="*/ 45 w 118"/>
                <a:gd name="T69" fmla="*/ 86 h 99"/>
                <a:gd name="T70" fmla="*/ 48 w 118"/>
                <a:gd name="T71" fmla="*/ 86 h 99"/>
                <a:gd name="T72" fmla="*/ 58 w 118"/>
                <a:gd name="T73" fmla="*/ 89 h 99"/>
                <a:gd name="T74" fmla="*/ 66 w 118"/>
                <a:gd name="T75" fmla="*/ 89 h 99"/>
                <a:gd name="T76" fmla="*/ 66 w 118"/>
                <a:gd name="T77" fmla="*/ 87 h 99"/>
                <a:gd name="T78" fmla="*/ 72 w 118"/>
                <a:gd name="T79" fmla="*/ 79 h 99"/>
                <a:gd name="T80" fmla="*/ 87 w 118"/>
                <a:gd name="T81" fmla="*/ 82 h 99"/>
                <a:gd name="T82" fmla="*/ 96 w 118"/>
                <a:gd name="T83" fmla="*/ 79 h 99"/>
                <a:gd name="T84" fmla="*/ 101 w 118"/>
                <a:gd name="T85" fmla="*/ 76 h 99"/>
                <a:gd name="T86" fmla="*/ 102 w 118"/>
                <a:gd name="T87" fmla="*/ 73 h 99"/>
                <a:gd name="T88" fmla="*/ 99 w 118"/>
                <a:gd name="T89" fmla="*/ 72 h 99"/>
                <a:gd name="T90" fmla="*/ 97 w 118"/>
                <a:gd name="T91" fmla="*/ 68 h 99"/>
                <a:gd name="T92" fmla="*/ 94 w 118"/>
                <a:gd name="T93" fmla="*/ 64 h 99"/>
                <a:gd name="T94" fmla="*/ 96 w 118"/>
                <a:gd name="T95" fmla="*/ 62 h 99"/>
                <a:gd name="T96" fmla="*/ 98 w 118"/>
                <a:gd name="T97" fmla="*/ 59 h 99"/>
                <a:gd name="T98" fmla="*/ 97 w 118"/>
                <a:gd name="T99" fmla="*/ 55 h 99"/>
                <a:gd name="T100" fmla="*/ 95 w 118"/>
                <a:gd name="T101" fmla="*/ 51 h 99"/>
                <a:gd name="T102" fmla="*/ 92 w 118"/>
                <a:gd name="T103" fmla="*/ 50 h 99"/>
                <a:gd name="T104" fmla="*/ 91 w 118"/>
                <a:gd name="T105" fmla="*/ 48 h 99"/>
                <a:gd name="T106" fmla="*/ 96 w 118"/>
                <a:gd name="T107" fmla="*/ 41 h 99"/>
                <a:gd name="T108" fmla="*/ 100 w 118"/>
                <a:gd name="T109" fmla="*/ 38 h 99"/>
                <a:gd name="T110" fmla="*/ 102 w 118"/>
                <a:gd name="T111" fmla="*/ 32 h 99"/>
                <a:gd name="T112" fmla="*/ 105 w 118"/>
                <a:gd name="T113" fmla="*/ 25 h 99"/>
                <a:gd name="T114" fmla="*/ 103 w 118"/>
                <a:gd name="T115" fmla="*/ 23 h 99"/>
                <a:gd name="T116" fmla="*/ 116 w 118"/>
                <a:gd name="T117" fmla="*/ 83 h 99"/>
                <a:gd name="T118" fmla="*/ 111 w 118"/>
                <a:gd name="T119" fmla="*/ 87 h 99"/>
                <a:gd name="T120" fmla="*/ 114 w 118"/>
                <a:gd name="T121" fmla="*/ 98 h 99"/>
                <a:gd name="T122" fmla="*/ 116 w 118"/>
                <a:gd name="T123"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9">
                  <a:moveTo>
                    <a:pt x="103" y="23"/>
                  </a:moveTo>
                  <a:cubicBezTo>
                    <a:pt x="102" y="23"/>
                    <a:pt x="101" y="21"/>
                    <a:pt x="99" y="21"/>
                  </a:cubicBezTo>
                  <a:cubicBezTo>
                    <a:pt x="97" y="21"/>
                    <a:pt x="95" y="20"/>
                    <a:pt x="94" y="19"/>
                  </a:cubicBezTo>
                  <a:cubicBezTo>
                    <a:pt x="93" y="17"/>
                    <a:pt x="87" y="17"/>
                    <a:pt x="86" y="17"/>
                  </a:cubicBezTo>
                  <a:cubicBezTo>
                    <a:pt x="84" y="18"/>
                    <a:pt x="83" y="14"/>
                    <a:pt x="81" y="15"/>
                  </a:cubicBezTo>
                  <a:cubicBezTo>
                    <a:pt x="80" y="15"/>
                    <a:pt x="79" y="12"/>
                    <a:pt x="79" y="11"/>
                  </a:cubicBezTo>
                  <a:cubicBezTo>
                    <a:pt x="79" y="9"/>
                    <a:pt x="77" y="12"/>
                    <a:pt x="76" y="13"/>
                  </a:cubicBezTo>
                  <a:cubicBezTo>
                    <a:pt x="74" y="13"/>
                    <a:pt x="73" y="11"/>
                    <a:pt x="73" y="10"/>
                  </a:cubicBezTo>
                  <a:cubicBezTo>
                    <a:pt x="73" y="9"/>
                    <a:pt x="70" y="8"/>
                    <a:pt x="68" y="7"/>
                  </a:cubicBezTo>
                  <a:cubicBezTo>
                    <a:pt x="67" y="6"/>
                    <a:pt x="65" y="3"/>
                    <a:pt x="64" y="4"/>
                  </a:cubicBezTo>
                  <a:cubicBezTo>
                    <a:pt x="63" y="6"/>
                    <a:pt x="61" y="3"/>
                    <a:pt x="61" y="1"/>
                  </a:cubicBezTo>
                  <a:cubicBezTo>
                    <a:pt x="61" y="1"/>
                    <a:pt x="61" y="1"/>
                    <a:pt x="60" y="0"/>
                  </a:cubicBezTo>
                  <a:cubicBezTo>
                    <a:pt x="60" y="0"/>
                    <a:pt x="59" y="0"/>
                    <a:pt x="58" y="0"/>
                  </a:cubicBezTo>
                  <a:cubicBezTo>
                    <a:pt x="56" y="0"/>
                    <a:pt x="53" y="3"/>
                    <a:pt x="54" y="7"/>
                  </a:cubicBezTo>
                  <a:cubicBezTo>
                    <a:pt x="54" y="12"/>
                    <a:pt x="50" y="13"/>
                    <a:pt x="45" y="13"/>
                  </a:cubicBezTo>
                  <a:cubicBezTo>
                    <a:pt x="40" y="13"/>
                    <a:pt x="42" y="17"/>
                    <a:pt x="40" y="19"/>
                  </a:cubicBezTo>
                  <a:cubicBezTo>
                    <a:pt x="38" y="20"/>
                    <a:pt x="31" y="18"/>
                    <a:pt x="30" y="15"/>
                  </a:cubicBezTo>
                  <a:cubicBezTo>
                    <a:pt x="29" y="13"/>
                    <a:pt x="23" y="15"/>
                    <a:pt x="25" y="18"/>
                  </a:cubicBezTo>
                  <a:cubicBezTo>
                    <a:pt x="28" y="21"/>
                    <a:pt x="28" y="26"/>
                    <a:pt x="26" y="27"/>
                  </a:cubicBezTo>
                  <a:cubicBezTo>
                    <a:pt x="25" y="28"/>
                    <a:pt x="21" y="25"/>
                    <a:pt x="19" y="27"/>
                  </a:cubicBezTo>
                  <a:cubicBezTo>
                    <a:pt x="17" y="28"/>
                    <a:pt x="17" y="25"/>
                    <a:pt x="14" y="24"/>
                  </a:cubicBezTo>
                  <a:cubicBezTo>
                    <a:pt x="12" y="23"/>
                    <a:pt x="11" y="25"/>
                    <a:pt x="7" y="25"/>
                  </a:cubicBezTo>
                  <a:cubicBezTo>
                    <a:pt x="2" y="25"/>
                    <a:pt x="0" y="27"/>
                    <a:pt x="2" y="29"/>
                  </a:cubicBezTo>
                  <a:cubicBezTo>
                    <a:pt x="3" y="31"/>
                    <a:pt x="1" y="32"/>
                    <a:pt x="3" y="34"/>
                  </a:cubicBezTo>
                  <a:cubicBezTo>
                    <a:pt x="4" y="35"/>
                    <a:pt x="9" y="35"/>
                    <a:pt x="13" y="37"/>
                  </a:cubicBezTo>
                  <a:cubicBezTo>
                    <a:pt x="17" y="39"/>
                    <a:pt x="18" y="38"/>
                    <a:pt x="20" y="39"/>
                  </a:cubicBezTo>
                  <a:cubicBezTo>
                    <a:pt x="22" y="41"/>
                    <a:pt x="23" y="40"/>
                    <a:pt x="23" y="43"/>
                  </a:cubicBezTo>
                  <a:cubicBezTo>
                    <a:pt x="23" y="46"/>
                    <a:pt x="25" y="49"/>
                    <a:pt x="29" y="50"/>
                  </a:cubicBezTo>
                  <a:cubicBezTo>
                    <a:pt x="33" y="51"/>
                    <a:pt x="30" y="53"/>
                    <a:pt x="31" y="56"/>
                  </a:cubicBezTo>
                  <a:cubicBezTo>
                    <a:pt x="33" y="58"/>
                    <a:pt x="30" y="62"/>
                    <a:pt x="30" y="66"/>
                  </a:cubicBezTo>
                  <a:cubicBezTo>
                    <a:pt x="31" y="69"/>
                    <a:pt x="28" y="79"/>
                    <a:pt x="26" y="80"/>
                  </a:cubicBezTo>
                  <a:cubicBezTo>
                    <a:pt x="26" y="80"/>
                    <a:pt x="26" y="80"/>
                    <a:pt x="26" y="80"/>
                  </a:cubicBezTo>
                  <a:cubicBezTo>
                    <a:pt x="28" y="81"/>
                    <a:pt x="30" y="82"/>
                    <a:pt x="30" y="82"/>
                  </a:cubicBezTo>
                  <a:cubicBezTo>
                    <a:pt x="32" y="84"/>
                    <a:pt x="36" y="85"/>
                    <a:pt x="38" y="86"/>
                  </a:cubicBezTo>
                  <a:cubicBezTo>
                    <a:pt x="41" y="88"/>
                    <a:pt x="45" y="87"/>
                    <a:pt x="45" y="86"/>
                  </a:cubicBezTo>
                  <a:cubicBezTo>
                    <a:pt x="45" y="84"/>
                    <a:pt x="47" y="85"/>
                    <a:pt x="48" y="86"/>
                  </a:cubicBezTo>
                  <a:cubicBezTo>
                    <a:pt x="50" y="88"/>
                    <a:pt x="55" y="88"/>
                    <a:pt x="58" y="89"/>
                  </a:cubicBezTo>
                  <a:cubicBezTo>
                    <a:pt x="60" y="89"/>
                    <a:pt x="63" y="89"/>
                    <a:pt x="66" y="89"/>
                  </a:cubicBezTo>
                  <a:cubicBezTo>
                    <a:pt x="66" y="88"/>
                    <a:pt x="66" y="88"/>
                    <a:pt x="66" y="87"/>
                  </a:cubicBezTo>
                  <a:cubicBezTo>
                    <a:pt x="64" y="82"/>
                    <a:pt x="68" y="80"/>
                    <a:pt x="72" y="79"/>
                  </a:cubicBezTo>
                  <a:cubicBezTo>
                    <a:pt x="76" y="78"/>
                    <a:pt x="85" y="81"/>
                    <a:pt x="87" y="82"/>
                  </a:cubicBezTo>
                  <a:cubicBezTo>
                    <a:pt x="89" y="84"/>
                    <a:pt x="92" y="83"/>
                    <a:pt x="96" y="79"/>
                  </a:cubicBezTo>
                  <a:cubicBezTo>
                    <a:pt x="98" y="77"/>
                    <a:pt x="100" y="76"/>
                    <a:pt x="101" y="76"/>
                  </a:cubicBezTo>
                  <a:cubicBezTo>
                    <a:pt x="102" y="75"/>
                    <a:pt x="102" y="74"/>
                    <a:pt x="102" y="73"/>
                  </a:cubicBezTo>
                  <a:cubicBezTo>
                    <a:pt x="103" y="72"/>
                    <a:pt x="100" y="72"/>
                    <a:pt x="99" y="72"/>
                  </a:cubicBezTo>
                  <a:cubicBezTo>
                    <a:pt x="97" y="72"/>
                    <a:pt x="96" y="70"/>
                    <a:pt x="97" y="68"/>
                  </a:cubicBezTo>
                  <a:cubicBezTo>
                    <a:pt x="98" y="66"/>
                    <a:pt x="96" y="66"/>
                    <a:pt x="94" y="64"/>
                  </a:cubicBezTo>
                  <a:cubicBezTo>
                    <a:pt x="93" y="62"/>
                    <a:pt x="95" y="62"/>
                    <a:pt x="96" y="62"/>
                  </a:cubicBezTo>
                  <a:cubicBezTo>
                    <a:pt x="97" y="61"/>
                    <a:pt x="99" y="59"/>
                    <a:pt x="98" y="59"/>
                  </a:cubicBezTo>
                  <a:cubicBezTo>
                    <a:pt x="97" y="58"/>
                    <a:pt x="96" y="57"/>
                    <a:pt x="97" y="55"/>
                  </a:cubicBezTo>
                  <a:cubicBezTo>
                    <a:pt x="98" y="53"/>
                    <a:pt x="95" y="52"/>
                    <a:pt x="95" y="51"/>
                  </a:cubicBezTo>
                  <a:cubicBezTo>
                    <a:pt x="95" y="49"/>
                    <a:pt x="93" y="48"/>
                    <a:pt x="92" y="50"/>
                  </a:cubicBezTo>
                  <a:cubicBezTo>
                    <a:pt x="90" y="52"/>
                    <a:pt x="90" y="51"/>
                    <a:pt x="91" y="48"/>
                  </a:cubicBezTo>
                  <a:cubicBezTo>
                    <a:pt x="92" y="45"/>
                    <a:pt x="96" y="43"/>
                    <a:pt x="96" y="41"/>
                  </a:cubicBezTo>
                  <a:cubicBezTo>
                    <a:pt x="96" y="40"/>
                    <a:pt x="98" y="38"/>
                    <a:pt x="100" y="38"/>
                  </a:cubicBezTo>
                  <a:cubicBezTo>
                    <a:pt x="102" y="38"/>
                    <a:pt x="101" y="34"/>
                    <a:pt x="102" y="32"/>
                  </a:cubicBezTo>
                  <a:cubicBezTo>
                    <a:pt x="102" y="30"/>
                    <a:pt x="103" y="27"/>
                    <a:pt x="105" y="25"/>
                  </a:cubicBezTo>
                  <a:cubicBezTo>
                    <a:pt x="107" y="23"/>
                    <a:pt x="104" y="22"/>
                    <a:pt x="103" y="23"/>
                  </a:cubicBezTo>
                  <a:close/>
                  <a:moveTo>
                    <a:pt x="116" y="83"/>
                  </a:moveTo>
                  <a:cubicBezTo>
                    <a:pt x="115" y="83"/>
                    <a:pt x="114" y="85"/>
                    <a:pt x="111" y="87"/>
                  </a:cubicBezTo>
                  <a:cubicBezTo>
                    <a:pt x="108" y="89"/>
                    <a:pt x="111" y="99"/>
                    <a:pt x="114" y="98"/>
                  </a:cubicBezTo>
                  <a:cubicBezTo>
                    <a:pt x="118" y="98"/>
                    <a:pt x="117" y="83"/>
                    <a:pt x="116" y="8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0" name="Freeform 139">
              <a:extLst>
                <a:ext uri="{FF2B5EF4-FFF2-40B4-BE49-F238E27FC236}">
                  <a16:creationId xmlns:a16="http://schemas.microsoft.com/office/drawing/2014/main" id="{0A0FD3EA-40C3-524D-BF5B-FDC6E16826FF}"/>
                </a:ext>
              </a:extLst>
            </p:cNvPr>
            <p:cNvSpPr>
              <a:spLocks/>
            </p:cNvSpPr>
            <p:nvPr/>
          </p:nvSpPr>
          <p:spPr bwMode="auto">
            <a:xfrm>
              <a:off x="4846147" y="5622506"/>
              <a:ext cx="98443" cy="50423"/>
            </a:xfrm>
            <a:custGeom>
              <a:avLst/>
              <a:gdLst>
                <a:gd name="T0" fmla="*/ 19 w 19"/>
                <a:gd name="T1" fmla="*/ 4 h 10"/>
                <a:gd name="T2" fmla="*/ 10 w 19"/>
                <a:gd name="T3" fmla="*/ 2 h 10"/>
                <a:gd name="T4" fmla="*/ 6 w 19"/>
                <a:gd name="T5" fmla="*/ 0 h 10"/>
                <a:gd name="T6" fmla="*/ 6 w 19"/>
                <a:gd name="T7" fmla="*/ 0 h 10"/>
                <a:gd name="T8" fmla="*/ 0 w 19"/>
                <a:gd name="T9" fmla="*/ 5 h 10"/>
                <a:gd name="T10" fmla="*/ 16 w 19"/>
                <a:gd name="T11" fmla="*/ 10 h 10"/>
                <a:gd name="T12" fmla="*/ 19 w 19"/>
                <a:gd name="T13" fmla="*/ 9 h 10"/>
                <a:gd name="T14" fmla="*/ 19 w 19"/>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0">
                  <a:moveTo>
                    <a:pt x="19" y="4"/>
                  </a:moveTo>
                  <a:cubicBezTo>
                    <a:pt x="17" y="2"/>
                    <a:pt x="14" y="4"/>
                    <a:pt x="10" y="2"/>
                  </a:cubicBezTo>
                  <a:cubicBezTo>
                    <a:pt x="9" y="1"/>
                    <a:pt x="8" y="0"/>
                    <a:pt x="6" y="0"/>
                  </a:cubicBezTo>
                  <a:cubicBezTo>
                    <a:pt x="6" y="0"/>
                    <a:pt x="6" y="0"/>
                    <a:pt x="6" y="0"/>
                  </a:cubicBezTo>
                  <a:cubicBezTo>
                    <a:pt x="5" y="0"/>
                    <a:pt x="3" y="2"/>
                    <a:pt x="0" y="5"/>
                  </a:cubicBezTo>
                  <a:cubicBezTo>
                    <a:pt x="3" y="7"/>
                    <a:pt x="13" y="10"/>
                    <a:pt x="16" y="10"/>
                  </a:cubicBezTo>
                  <a:cubicBezTo>
                    <a:pt x="17" y="10"/>
                    <a:pt x="18" y="9"/>
                    <a:pt x="19" y="9"/>
                  </a:cubicBezTo>
                  <a:cubicBezTo>
                    <a:pt x="19" y="6"/>
                    <a:pt x="19" y="4"/>
                    <a:pt x="19" y="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1" name="Freeform 140">
              <a:extLst>
                <a:ext uri="{FF2B5EF4-FFF2-40B4-BE49-F238E27FC236}">
                  <a16:creationId xmlns:a16="http://schemas.microsoft.com/office/drawing/2014/main" id="{D3CE13C0-D411-6444-95C5-50D23FA815AF}"/>
                </a:ext>
              </a:extLst>
            </p:cNvPr>
            <p:cNvSpPr>
              <a:spLocks/>
            </p:cNvSpPr>
            <p:nvPr/>
          </p:nvSpPr>
          <p:spPr bwMode="auto">
            <a:xfrm>
              <a:off x="4877361" y="5543273"/>
              <a:ext cx="261714" cy="141662"/>
            </a:xfrm>
            <a:custGeom>
              <a:avLst/>
              <a:gdLst>
                <a:gd name="T0" fmla="*/ 21 w 50"/>
                <a:gd name="T1" fmla="*/ 24 h 27"/>
                <a:gd name="T2" fmla="*/ 24 w 50"/>
                <a:gd name="T3" fmla="*/ 19 h 27"/>
                <a:gd name="T4" fmla="*/ 32 w 50"/>
                <a:gd name="T5" fmla="*/ 15 h 27"/>
                <a:gd name="T6" fmla="*/ 40 w 50"/>
                <a:gd name="T7" fmla="*/ 14 h 27"/>
                <a:gd name="T8" fmla="*/ 50 w 50"/>
                <a:gd name="T9" fmla="*/ 10 h 27"/>
                <a:gd name="T10" fmla="*/ 41 w 50"/>
                <a:gd name="T11" fmla="*/ 3 h 27"/>
                <a:gd name="T12" fmla="*/ 23 w 50"/>
                <a:gd name="T13" fmla="*/ 3 h 27"/>
                <a:gd name="T14" fmla="*/ 8 w 50"/>
                <a:gd name="T15" fmla="*/ 4 h 27"/>
                <a:gd name="T16" fmla="*/ 8 w 50"/>
                <a:gd name="T17" fmla="*/ 4 h 27"/>
                <a:gd name="T18" fmla="*/ 4 w 50"/>
                <a:gd name="T19" fmla="*/ 9 h 27"/>
                <a:gd name="T20" fmla="*/ 0 w 50"/>
                <a:gd name="T21" fmla="*/ 15 h 27"/>
                <a:gd name="T22" fmla="*/ 4 w 50"/>
                <a:gd name="T23" fmla="*/ 17 h 27"/>
                <a:gd name="T24" fmla="*/ 13 w 50"/>
                <a:gd name="T25" fmla="*/ 19 h 27"/>
                <a:gd name="T26" fmla="*/ 13 w 50"/>
                <a:gd name="T27" fmla="*/ 24 h 27"/>
                <a:gd name="T28" fmla="*/ 15 w 50"/>
                <a:gd name="T29" fmla="*/ 24 h 27"/>
                <a:gd name="T30" fmla="*/ 16 w 50"/>
                <a:gd name="T31" fmla="*/ 27 h 27"/>
                <a:gd name="T32" fmla="*/ 19 w 50"/>
                <a:gd name="T33" fmla="*/ 26 h 27"/>
                <a:gd name="T34" fmla="*/ 21 w 50"/>
                <a:gd name="T3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7">
                  <a:moveTo>
                    <a:pt x="21" y="24"/>
                  </a:moveTo>
                  <a:cubicBezTo>
                    <a:pt x="21" y="23"/>
                    <a:pt x="19" y="19"/>
                    <a:pt x="24" y="19"/>
                  </a:cubicBezTo>
                  <a:cubicBezTo>
                    <a:pt x="28" y="19"/>
                    <a:pt x="32" y="18"/>
                    <a:pt x="32" y="15"/>
                  </a:cubicBezTo>
                  <a:cubicBezTo>
                    <a:pt x="33" y="12"/>
                    <a:pt x="39" y="14"/>
                    <a:pt x="40" y="14"/>
                  </a:cubicBezTo>
                  <a:cubicBezTo>
                    <a:pt x="41" y="13"/>
                    <a:pt x="46" y="10"/>
                    <a:pt x="50" y="10"/>
                  </a:cubicBezTo>
                  <a:cubicBezTo>
                    <a:pt x="50" y="6"/>
                    <a:pt x="44" y="7"/>
                    <a:pt x="41" y="3"/>
                  </a:cubicBezTo>
                  <a:cubicBezTo>
                    <a:pt x="37" y="0"/>
                    <a:pt x="28" y="1"/>
                    <a:pt x="23" y="3"/>
                  </a:cubicBezTo>
                  <a:cubicBezTo>
                    <a:pt x="19" y="5"/>
                    <a:pt x="13" y="1"/>
                    <a:pt x="8" y="4"/>
                  </a:cubicBezTo>
                  <a:cubicBezTo>
                    <a:pt x="8" y="4"/>
                    <a:pt x="8" y="4"/>
                    <a:pt x="8" y="4"/>
                  </a:cubicBezTo>
                  <a:cubicBezTo>
                    <a:pt x="7" y="5"/>
                    <a:pt x="6" y="7"/>
                    <a:pt x="4" y="9"/>
                  </a:cubicBezTo>
                  <a:cubicBezTo>
                    <a:pt x="1" y="11"/>
                    <a:pt x="2" y="14"/>
                    <a:pt x="0" y="15"/>
                  </a:cubicBezTo>
                  <a:cubicBezTo>
                    <a:pt x="2" y="15"/>
                    <a:pt x="3" y="16"/>
                    <a:pt x="4" y="17"/>
                  </a:cubicBezTo>
                  <a:cubicBezTo>
                    <a:pt x="8" y="19"/>
                    <a:pt x="11" y="17"/>
                    <a:pt x="13" y="19"/>
                  </a:cubicBezTo>
                  <a:cubicBezTo>
                    <a:pt x="13" y="19"/>
                    <a:pt x="13" y="21"/>
                    <a:pt x="13" y="24"/>
                  </a:cubicBezTo>
                  <a:cubicBezTo>
                    <a:pt x="13" y="23"/>
                    <a:pt x="14" y="23"/>
                    <a:pt x="15" y="24"/>
                  </a:cubicBezTo>
                  <a:cubicBezTo>
                    <a:pt x="16" y="25"/>
                    <a:pt x="16" y="26"/>
                    <a:pt x="16" y="27"/>
                  </a:cubicBezTo>
                  <a:cubicBezTo>
                    <a:pt x="19" y="26"/>
                    <a:pt x="19" y="26"/>
                    <a:pt x="19" y="26"/>
                  </a:cubicBezTo>
                  <a:cubicBezTo>
                    <a:pt x="19" y="26"/>
                    <a:pt x="21" y="25"/>
                    <a:pt x="21" y="2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2" name="Freeform 141">
              <a:extLst>
                <a:ext uri="{FF2B5EF4-FFF2-40B4-BE49-F238E27FC236}">
                  <a16:creationId xmlns:a16="http://schemas.microsoft.com/office/drawing/2014/main" id="{77691D06-3006-004E-A59B-BA63EAFC2713}"/>
                </a:ext>
              </a:extLst>
            </p:cNvPr>
            <p:cNvSpPr>
              <a:spLocks/>
            </p:cNvSpPr>
            <p:nvPr/>
          </p:nvSpPr>
          <p:spPr bwMode="auto">
            <a:xfrm>
              <a:off x="3705656" y="4796550"/>
              <a:ext cx="1286955" cy="799546"/>
            </a:xfrm>
            <a:custGeom>
              <a:avLst/>
              <a:gdLst>
                <a:gd name="T0" fmla="*/ 214 w 245"/>
                <a:gd name="T1" fmla="*/ 142 h 152"/>
                <a:gd name="T2" fmla="*/ 211 w 245"/>
                <a:gd name="T3" fmla="*/ 128 h 152"/>
                <a:gd name="T4" fmla="*/ 231 w 245"/>
                <a:gd name="T5" fmla="*/ 123 h 152"/>
                <a:gd name="T6" fmla="*/ 238 w 245"/>
                <a:gd name="T7" fmla="*/ 115 h 152"/>
                <a:gd name="T8" fmla="*/ 244 w 245"/>
                <a:gd name="T9" fmla="*/ 99 h 152"/>
                <a:gd name="T10" fmla="*/ 224 w 245"/>
                <a:gd name="T11" fmla="*/ 98 h 152"/>
                <a:gd name="T12" fmla="*/ 212 w 245"/>
                <a:gd name="T13" fmla="*/ 114 h 152"/>
                <a:gd name="T14" fmla="*/ 200 w 245"/>
                <a:gd name="T15" fmla="*/ 121 h 152"/>
                <a:gd name="T16" fmla="*/ 172 w 245"/>
                <a:gd name="T17" fmla="*/ 121 h 152"/>
                <a:gd name="T18" fmla="*/ 159 w 245"/>
                <a:gd name="T19" fmla="*/ 102 h 152"/>
                <a:gd name="T20" fmla="*/ 159 w 245"/>
                <a:gd name="T21" fmla="*/ 64 h 152"/>
                <a:gd name="T22" fmla="*/ 156 w 245"/>
                <a:gd name="T23" fmla="*/ 59 h 152"/>
                <a:gd name="T24" fmla="*/ 143 w 245"/>
                <a:gd name="T25" fmla="*/ 50 h 152"/>
                <a:gd name="T26" fmla="*/ 133 w 245"/>
                <a:gd name="T27" fmla="*/ 33 h 152"/>
                <a:gd name="T28" fmla="*/ 112 w 245"/>
                <a:gd name="T29" fmla="*/ 33 h 152"/>
                <a:gd name="T30" fmla="*/ 100 w 245"/>
                <a:gd name="T31" fmla="*/ 23 h 152"/>
                <a:gd name="T32" fmla="*/ 86 w 245"/>
                <a:gd name="T33" fmla="*/ 8 h 152"/>
                <a:gd name="T34" fmla="*/ 71 w 245"/>
                <a:gd name="T35" fmla="*/ 12 h 152"/>
                <a:gd name="T36" fmla="*/ 27 w 245"/>
                <a:gd name="T37" fmla="*/ 5 h 152"/>
                <a:gd name="T38" fmla="*/ 0 w 245"/>
                <a:gd name="T39" fmla="*/ 2 h 152"/>
                <a:gd name="T40" fmla="*/ 11 w 245"/>
                <a:gd name="T41" fmla="*/ 25 h 152"/>
                <a:gd name="T42" fmla="*/ 25 w 245"/>
                <a:gd name="T43" fmla="*/ 43 h 152"/>
                <a:gd name="T44" fmla="*/ 28 w 245"/>
                <a:gd name="T45" fmla="*/ 51 h 152"/>
                <a:gd name="T46" fmla="*/ 39 w 245"/>
                <a:gd name="T47" fmla="*/ 67 h 152"/>
                <a:gd name="T48" fmla="*/ 57 w 245"/>
                <a:gd name="T49" fmla="*/ 85 h 152"/>
                <a:gd name="T50" fmla="*/ 59 w 245"/>
                <a:gd name="T51" fmla="*/ 76 h 152"/>
                <a:gd name="T52" fmla="*/ 50 w 245"/>
                <a:gd name="T53" fmla="*/ 66 h 152"/>
                <a:gd name="T54" fmla="*/ 36 w 245"/>
                <a:gd name="T55" fmla="*/ 43 h 152"/>
                <a:gd name="T56" fmla="*/ 31 w 245"/>
                <a:gd name="T57" fmla="*/ 30 h 152"/>
                <a:gd name="T58" fmla="*/ 20 w 245"/>
                <a:gd name="T59" fmla="*/ 21 h 152"/>
                <a:gd name="T60" fmla="*/ 20 w 245"/>
                <a:gd name="T61" fmla="*/ 8 h 152"/>
                <a:gd name="T62" fmla="*/ 27 w 245"/>
                <a:gd name="T63" fmla="*/ 11 h 152"/>
                <a:gd name="T64" fmla="*/ 34 w 245"/>
                <a:gd name="T65" fmla="*/ 22 h 152"/>
                <a:gd name="T66" fmla="*/ 39 w 245"/>
                <a:gd name="T67" fmla="*/ 34 h 152"/>
                <a:gd name="T68" fmla="*/ 52 w 245"/>
                <a:gd name="T69" fmla="*/ 43 h 152"/>
                <a:gd name="T70" fmla="*/ 61 w 245"/>
                <a:gd name="T71" fmla="*/ 53 h 152"/>
                <a:gd name="T72" fmla="*/ 68 w 245"/>
                <a:gd name="T73" fmla="*/ 64 h 152"/>
                <a:gd name="T74" fmla="*/ 91 w 245"/>
                <a:gd name="T75" fmla="*/ 89 h 152"/>
                <a:gd name="T76" fmla="*/ 95 w 245"/>
                <a:gd name="T77" fmla="*/ 104 h 152"/>
                <a:gd name="T78" fmla="*/ 99 w 245"/>
                <a:gd name="T79" fmla="*/ 116 h 152"/>
                <a:gd name="T80" fmla="*/ 123 w 245"/>
                <a:gd name="T81" fmla="*/ 128 h 152"/>
                <a:gd name="T82" fmla="*/ 157 w 245"/>
                <a:gd name="T83" fmla="*/ 144 h 152"/>
                <a:gd name="T84" fmla="*/ 188 w 245"/>
                <a:gd name="T85" fmla="*/ 145 h 152"/>
                <a:gd name="T86" fmla="*/ 204 w 245"/>
                <a:gd name="T87"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2">
                  <a:moveTo>
                    <a:pt x="204" y="143"/>
                  </a:moveTo>
                  <a:cubicBezTo>
                    <a:pt x="204" y="143"/>
                    <a:pt x="213" y="144"/>
                    <a:pt x="214" y="142"/>
                  </a:cubicBezTo>
                  <a:cubicBezTo>
                    <a:pt x="215" y="140"/>
                    <a:pt x="208" y="135"/>
                    <a:pt x="208" y="134"/>
                  </a:cubicBezTo>
                  <a:cubicBezTo>
                    <a:pt x="209" y="134"/>
                    <a:pt x="210" y="128"/>
                    <a:pt x="211" y="128"/>
                  </a:cubicBezTo>
                  <a:cubicBezTo>
                    <a:pt x="212" y="128"/>
                    <a:pt x="225" y="129"/>
                    <a:pt x="226" y="128"/>
                  </a:cubicBezTo>
                  <a:cubicBezTo>
                    <a:pt x="226" y="128"/>
                    <a:pt x="229" y="124"/>
                    <a:pt x="231" y="123"/>
                  </a:cubicBezTo>
                  <a:cubicBezTo>
                    <a:pt x="232" y="123"/>
                    <a:pt x="233" y="124"/>
                    <a:pt x="235" y="126"/>
                  </a:cubicBezTo>
                  <a:cubicBezTo>
                    <a:pt x="237" y="124"/>
                    <a:pt x="238" y="119"/>
                    <a:pt x="238" y="115"/>
                  </a:cubicBezTo>
                  <a:cubicBezTo>
                    <a:pt x="239" y="110"/>
                    <a:pt x="237" y="108"/>
                    <a:pt x="240" y="106"/>
                  </a:cubicBezTo>
                  <a:cubicBezTo>
                    <a:pt x="242" y="103"/>
                    <a:pt x="245" y="103"/>
                    <a:pt x="244" y="99"/>
                  </a:cubicBezTo>
                  <a:cubicBezTo>
                    <a:pt x="243" y="95"/>
                    <a:pt x="240" y="99"/>
                    <a:pt x="237" y="97"/>
                  </a:cubicBezTo>
                  <a:cubicBezTo>
                    <a:pt x="234" y="96"/>
                    <a:pt x="232" y="97"/>
                    <a:pt x="224" y="98"/>
                  </a:cubicBezTo>
                  <a:cubicBezTo>
                    <a:pt x="217" y="99"/>
                    <a:pt x="214" y="102"/>
                    <a:pt x="214" y="107"/>
                  </a:cubicBezTo>
                  <a:cubicBezTo>
                    <a:pt x="214" y="112"/>
                    <a:pt x="212" y="110"/>
                    <a:pt x="212" y="114"/>
                  </a:cubicBezTo>
                  <a:cubicBezTo>
                    <a:pt x="212" y="119"/>
                    <a:pt x="206" y="119"/>
                    <a:pt x="206" y="122"/>
                  </a:cubicBezTo>
                  <a:cubicBezTo>
                    <a:pt x="207" y="124"/>
                    <a:pt x="202" y="122"/>
                    <a:pt x="200" y="121"/>
                  </a:cubicBezTo>
                  <a:cubicBezTo>
                    <a:pt x="199" y="120"/>
                    <a:pt x="184" y="125"/>
                    <a:pt x="181" y="125"/>
                  </a:cubicBezTo>
                  <a:cubicBezTo>
                    <a:pt x="179" y="125"/>
                    <a:pt x="175" y="121"/>
                    <a:pt x="172" y="121"/>
                  </a:cubicBezTo>
                  <a:cubicBezTo>
                    <a:pt x="169" y="121"/>
                    <a:pt x="168" y="116"/>
                    <a:pt x="168" y="112"/>
                  </a:cubicBezTo>
                  <a:cubicBezTo>
                    <a:pt x="167" y="109"/>
                    <a:pt x="162" y="105"/>
                    <a:pt x="159" y="102"/>
                  </a:cubicBezTo>
                  <a:cubicBezTo>
                    <a:pt x="157" y="99"/>
                    <a:pt x="156" y="91"/>
                    <a:pt x="156" y="86"/>
                  </a:cubicBezTo>
                  <a:cubicBezTo>
                    <a:pt x="156" y="81"/>
                    <a:pt x="155" y="73"/>
                    <a:pt x="159" y="64"/>
                  </a:cubicBezTo>
                  <a:cubicBezTo>
                    <a:pt x="159" y="63"/>
                    <a:pt x="159" y="61"/>
                    <a:pt x="159" y="60"/>
                  </a:cubicBezTo>
                  <a:cubicBezTo>
                    <a:pt x="158" y="60"/>
                    <a:pt x="157" y="59"/>
                    <a:pt x="156" y="59"/>
                  </a:cubicBezTo>
                  <a:cubicBezTo>
                    <a:pt x="153" y="59"/>
                    <a:pt x="146" y="55"/>
                    <a:pt x="145" y="55"/>
                  </a:cubicBezTo>
                  <a:cubicBezTo>
                    <a:pt x="144" y="55"/>
                    <a:pt x="144" y="52"/>
                    <a:pt x="143" y="50"/>
                  </a:cubicBezTo>
                  <a:cubicBezTo>
                    <a:pt x="141" y="49"/>
                    <a:pt x="142" y="45"/>
                    <a:pt x="141" y="44"/>
                  </a:cubicBezTo>
                  <a:cubicBezTo>
                    <a:pt x="139" y="43"/>
                    <a:pt x="135" y="39"/>
                    <a:pt x="133" y="33"/>
                  </a:cubicBezTo>
                  <a:cubicBezTo>
                    <a:pt x="132" y="28"/>
                    <a:pt x="122" y="25"/>
                    <a:pt x="119" y="25"/>
                  </a:cubicBezTo>
                  <a:cubicBezTo>
                    <a:pt x="115" y="25"/>
                    <a:pt x="113" y="32"/>
                    <a:pt x="112" y="33"/>
                  </a:cubicBezTo>
                  <a:cubicBezTo>
                    <a:pt x="112" y="33"/>
                    <a:pt x="105" y="29"/>
                    <a:pt x="103" y="28"/>
                  </a:cubicBezTo>
                  <a:cubicBezTo>
                    <a:pt x="101" y="27"/>
                    <a:pt x="100" y="25"/>
                    <a:pt x="100" y="23"/>
                  </a:cubicBezTo>
                  <a:cubicBezTo>
                    <a:pt x="100" y="20"/>
                    <a:pt x="96" y="17"/>
                    <a:pt x="95" y="16"/>
                  </a:cubicBezTo>
                  <a:cubicBezTo>
                    <a:pt x="94" y="16"/>
                    <a:pt x="86" y="8"/>
                    <a:pt x="86" y="8"/>
                  </a:cubicBezTo>
                  <a:cubicBezTo>
                    <a:pt x="73" y="8"/>
                    <a:pt x="73" y="8"/>
                    <a:pt x="73" y="8"/>
                  </a:cubicBezTo>
                  <a:cubicBezTo>
                    <a:pt x="71" y="12"/>
                    <a:pt x="71" y="12"/>
                    <a:pt x="71" y="12"/>
                  </a:cubicBezTo>
                  <a:cubicBezTo>
                    <a:pt x="48" y="12"/>
                    <a:pt x="48" y="12"/>
                    <a:pt x="48" y="12"/>
                  </a:cubicBezTo>
                  <a:cubicBezTo>
                    <a:pt x="48" y="12"/>
                    <a:pt x="30" y="5"/>
                    <a:pt x="27" y="5"/>
                  </a:cubicBezTo>
                  <a:cubicBezTo>
                    <a:pt x="24" y="4"/>
                    <a:pt x="18" y="0"/>
                    <a:pt x="18" y="0"/>
                  </a:cubicBezTo>
                  <a:cubicBezTo>
                    <a:pt x="0" y="2"/>
                    <a:pt x="0" y="2"/>
                    <a:pt x="0" y="2"/>
                  </a:cubicBezTo>
                  <a:cubicBezTo>
                    <a:pt x="1" y="4"/>
                    <a:pt x="2" y="6"/>
                    <a:pt x="4" y="9"/>
                  </a:cubicBezTo>
                  <a:cubicBezTo>
                    <a:pt x="8" y="14"/>
                    <a:pt x="10" y="22"/>
                    <a:pt x="11" y="25"/>
                  </a:cubicBezTo>
                  <a:cubicBezTo>
                    <a:pt x="11" y="27"/>
                    <a:pt x="16" y="30"/>
                    <a:pt x="21" y="33"/>
                  </a:cubicBezTo>
                  <a:cubicBezTo>
                    <a:pt x="25" y="35"/>
                    <a:pt x="25" y="42"/>
                    <a:pt x="25" y="43"/>
                  </a:cubicBezTo>
                  <a:cubicBezTo>
                    <a:pt x="24" y="45"/>
                    <a:pt x="19" y="42"/>
                    <a:pt x="18" y="44"/>
                  </a:cubicBezTo>
                  <a:cubicBezTo>
                    <a:pt x="18" y="45"/>
                    <a:pt x="25" y="52"/>
                    <a:pt x="28" y="51"/>
                  </a:cubicBezTo>
                  <a:cubicBezTo>
                    <a:pt x="31" y="51"/>
                    <a:pt x="32" y="53"/>
                    <a:pt x="37" y="57"/>
                  </a:cubicBezTo>
                  <a:cubicBezTo>
                    <a:pt x="41" y="61"/>
                    <a:pt x="41" y="65"/>
                    <a:pt x="39" y="67"/>
                  </a:cubicBezTo>
                  <a:cubicBezTo>
                    <a:pt x="37" y="68"/>
                    <a:pt x="43" y="71"/>
                    <a:pt x="49" y="75"/>
                  </a:cubicBezTo>
                  <a:cubicBezTo>
                    <a:pt x="54" y="79"/>
                    <a:pt x="57" y="83"/>
                    <a:pt x="57" y="85"/>
                  </a:cubicBezTo>
                  <a:cubicBezTo>
                    <a:pt x="58" y="87"/>
                    <a:pt x="60" y="85"/>
                    <a:pt x="61" y="83"/>
                  </a:cubicBezTo>
                  <a:cubicBezTo>
                    <a:pt x="62" y="80"/>
                    <a:pt x="59" y="79"/>
                    <a:pt x="59" y="76"/>
                  </a:cubicBezTo>
                  <a:cubicBezTo>
                    <a:pt x="59" y="73"/>
                    <a:pt x="55" y="74"/>
                    <a:pt x="52" y="73"/>
                  </a:cubicBezTo>
                  <a:cubicBezTo>
                    <a:pt x="50" y="73"/>
                    <a:pt x="53" y="68"/>
                    <a:pt x="50" y="66"/>
                  </a:cubicBezTo>
                  <a:cubicBezTo>
                    <a:pt x="48" y="64"/>
                    <a:pt x="46" y="59"/>
                    <a:pt x="45" y="55"/>
                  </a:cubicBezTo>
                  <a:cubicBezTo>
                    <a:pt x="44" y="51"/>
                    <a:pt x="39" y="47"/>
                    <a:pt x="36" y="43"/>
                  </a:cubicBezTo>
                  <a:cubicBezTo>
                    <a:pt x="34" y="38"/>
                    <a:pt x="32" y="35"/>
                    <a:pt x="30" y="34"/>
                  </a:cubicBezTo>
                  <a:cubicBezTo>
                    <a:pt x="28" y="33"/>
                    <a:pt x="32" y="31"/>
                    <a:pt x="31" y="30"/>
                  </a:cubicBezTo>
                  <a:cubicBezTo>
                    <a:pt x="29" y="28"/>
                    <a:pt x="27" y="28"/>
                    <a:pt x="25" y="27"/>
                  </a:cubicBezTo>
                  <a:cubicBezTo>
                    <a:pt x="22" y="26"/>
                    <a:pt x="20" y="24"/>
                    <a:pt x="20" y="21"/>
                  </a:cubicBezTo>
                  <a:cubicBezTo>
                    <a:pt x="20" y="18"/>
                    <a:pt x="18" y="11"/>
                    <a:pt x="17" y="9"/>
                  </a:cubicBezTo>
                  <a:cubicBezTo>
                    <a:pt x="17" y="7"/>
                    <a:pt x="19" y="7"/>
                    <a:pt x="20" y="8"/>
                  </a:cubicBezTo>
                  <a:cubicBezTo>
                    <a:pt x="21" y="9"/>
                    <a:pt x="22" y="10"/>
                    <a:pt x="23" y="9"/>
                  </a:cubicBezTo>
                  <a:cubicBezTo>
                    <a:pt x="24" y="9"/>
                    <a:pt x="27" y="9"/>
                    <a:pt x="27" y="11"/>
                  </a:cubicBezTo>
                  <a:cubicBezTo>
                    <a:pt x="28" y="13"/>
                    <a:pt x="31" y="11"/>
                    <a:pt x="33" y="12"/>
                  </a:cubicBezTo>
                  <a:cubicBezTo>
                    <a:pt x="34" y="13"/>
                    <a:pt x="30" y="14"/>
                    <a:pt x="34" y="22"/>
                  </a:cubicBezTo>
                  <a:cubicBezTo>
                    <a:pt x="39" y="31"/>
                    <a:pt x="36" y="26"/>
                    <a:pt x="36" y="32"/>
                  </a:cubicBezTo>
                  <a:cubicBezTo>
                    <a:pt x="36" y="37"/>
                    <a:pt x="39" y="35"/>
                    <a:pt x="39" y="34"/>
                  </a:cubicBezTo>
                  <a:cubicBezTo>
                    <a:pt x="40" y="33"/>
                    <a:pt x="43" y="35"/>
                    <a:pt x="45" y="38"/>
                  </a:cubicBezTo>
                  <a:cubicBezTo>
                    <a:pt x="47" y="41"/>
                    <a:pt x="52" y="41"/>
                    <a:pt x="52" y="43"/>
                  </a:cubicBezTo>
                  <a:cubicBezTo>
                    <a:pt x="52" y="45"/>
                    <a:pt x="53" y="48"/>
                    <a:pt x="56" y="48"/>
                  </a:cubicBezTo>
                  <a:cubicBezTo>
                    <a:pt x="59" y="49"/>
                    <a:pt x="59" y="52"/>
                    <a:pt x="61" y="53"/>
                  </a:cubicBezTo>
                  <a:cubicBezTo>
                    <a:pt x="63" y="53"/>
                    <a:pt x="64" y="55"/>
                    <a:pt x="63" y="57"/>
                  </a:cubicBezTo>
                  <a:cubicBezTo>
                    <a:pt x="62" y="60"/>
                    <a:pt x="63" y="62"/>
                    <a:pt x="68" y="64"/>
                  </a:cubicBezTo>
                  <a:cubicBezTo>
                    <a:pt x="73" y="66"/>
                    <a:pt x="70" y="66"/>
                    <a:pt x="74" y="70"/>
                  </a:cubicBezTo>
                  <a:cubicBezTo>
                    <a:pt x="78" y="73"/>
                    <a:pt x="89" y="86"/>
                    <a:pt x="91" y="89"/>
                  </a:cubicBezTo>
                  <a:cubicBezTo>
                    <a:pt x="94" y="92"/>
                    <a:pt x="95" y="95"/>
                    <a:pt x="95" y="98"/>
                  </a:cubicBezTo>
                  <a:cubicBezTo>
                    <a:pt x="96" y="100"/>
                    <a:pt x="94" y="101"/>
                    <a:pt x="95" y="104"/>
                  </a:cubicBezTo>
                  <a:cubicBezTo>
                    <a:pt x="96" y="106"/>
                    <a:pt x="92" y="105"/>
                    <a:pt x="93" y="106"/>
                  </a:cubicBezTo>
                  <a:cubicBezTo>
                    <a:pt x="93" y="108"/>
                    <a:pt x="95" y="116"/>
                    <a:pt x="99" y="116"/>
                  </a:cubicBezTo>
                  <a:cubicBezTo>
                    <a:pt x="103" y="117"/>
                    <a:pt x="107" y="122"/>
                    <a:pt x="111" y="124"/>
                  </a:cubicBezTo>
                  <a:cubicBezTo>
                    <a:pt x="114" y="127"/>
                    <a:pt x="119" y="126"/>
                    <a:pt x="123" y="128"/>
                  </a:cubicBezTo>
                  <a:cubicBezTo>
                    <a:pt x="128" y="130"/>
                    <a:pt x="132" y="134"/>
                    <a:pt x="139" y="136"/>
                  </a:cubicBezTo>
                  <a:cubicBezTo>
                    <a:pt x="146" y="138"/>
                    <a:pt x="153" y="141"/>
                    <a:pt x="157" y="144"/>
                  </a:cubicBezTo>
                  <a:cubicBezTo>
                    <a:pt x="162" y="147"/>
                    <a:pt x="167" y="146"/>
                    <a:pt x="174" y="143"/>
                  </a:cubicBezTo>
                  <a:cubicBezTo>
                    <a:pt x="180" y="141"/>
                    <a:pt x="185" y="144"/>
                    <a:pt x="188" y="145"/>
                  </a:cubicBezTo>
                  <a:cubicBezTo>
                    <a:pt x="190" y="146"/>
                    <a:pt x="194" y="149"/>
                    <a:pt x="197" y="152"/>
                  </a:cubicBezTo>
                  <a:cubicBezTo>
                    <a:pt x="200" y="148"/>
                    <a:pt x="203" y="143"/>
                    <a:pt x="204" y="14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3" name="Freeform 142">
              <a:extLst>
                <a:ext uri="{FF2B5EF4-FFF2-40B4-BE49-F238E27FC236}">
                  <a16:creationId xmlns:a16="http://schemas.microsoft.com/office/drawing/2014/main" id="{048D79B4-EE10-B443-86FE-BBF17C0D7429}"/>
                </a:ext>
              </a:extLst>
            </p:cNvPr>
            <p:cNvSpPr>
              <a:spLocks/>
            </p:cNvSpPr>
            <p:nvPr/>
          </p:nvSpPr>
          <p:spPr bwMode="auto">
            <a:xfrm>
              <a:off x="4740501" y="5468840"/>
              <a:ext cx="177677" cy="180078"/>
            </a:xfrm>
            <a:custGeom>
              <a:avLst/>
              <a:gdLst>
                <a:gd name="T0" fmla="*/ 30 w 34"/>
                <a:gd name="T1" fmla="*/ 23 h 34"/>
                <a:gd name="T2" fmla="*/ 34 w 34"/>
                <a:gd name="T3" fmla="*/ 18 h 34"/>
                <a:gd name="T4" fmla="*/ 31 w 34"/>
                <a:gd name="T5" fmla="*/ 16 h 34"/>
                <a:gd name="T6" fmla="*/ 27 w 34"/>
                <a:gd name="T7" fmla="*/ 17 h 34"/>
                <a:gd name="T8" fmla="*/ 27 w 34"/>
                <a:gd name="T9" fmla="*/ 0 h 34"/>
                <a:gd name="T10" fmla="*/ 14 w 34"/>
                <a:gd name="T11" fmla="*/ 0 h 34"/>
                <a:gd name="T12" fmla="*/ 11 w 34"/>
                <a:gd name="T13" fmla="*/ 6 h 34"/>
                <a:gd name="T14" fmla="*/ 17 w 34"/>
                <a:gd name="T15" fmla="*/ 14 h 34"/>
                <a:gd name="T16" fmla="*/ 7 w 34"/>
                <a:gd name="T17" fmla="*/ 15 h 34"/>
                <a:gd name="T18" fmla="*/ 0 w 34"/>
                <a:gd name="T19" fmla="*/ 24 h 34"/>
                <a:gd name="T20" fmla="*/ 9 w 34"/>
                <a:gd name="T21" fmla="*/ 32 h 34"/>
                <a:gd name="T22" fmla="*/ 20 w 34"/>
                <a:gd name="T23" fmla="*/ 34 h 34"/>
                <a:gd name="T24" fmla="*/ 20 w 34"/>
                <a:gd name="T25" fmla="*/ 34 h 34"/>
                <a:gd name="T26" fmla="*/ 26 w 34"/>
                <a:gd name="T27" fmla="*/ 29 h 34"/>
                <a:gd name="T28" fmla="*/ 30 w 34"/>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4">
                  <a:moveTo>
                    <a:pt x="30" y="23"/>
                  </a:moveTo>
                  <a:cubicBezTo>
                    <a:pt x="32" y="21"/>
                    <a:pt x="33" y="19"/>
                    <a:pt x="34" y="18"/>
                  </a:cubicBezTo>
                  <a:cubicBezTo>
                    <a:pt x="32" y="20"/>
                    <a:pt x="31" y="18"/>
                    <a:pt x="31" y="16"/>
                  </a:cubicBezTo>
                  <a:cubicBezTo>
                    <a:pt x="27" y="17"/>
                    <a:pt x="27" y="17"/>
                    <a:pt x="27" y="17"/>
                  </a:cubicBezTo>
                  <a:cubicBezTo>
                    <a:pt x="27" y="0"/>
                    <a:pt x="27" y="0"/>
                    <a:pt x="27" y="0"/>
                  </a:cubicBezTo>
                  <a:cubicBezTo>
                    <a:pt x="24" y="1"/>
                    <a:pt x="15" y="0"/>
                    <a:pt x="14" y="0"/>
                  </a:cubicBezTo>
                  <a:cubicBezTo>
                    <a:pt x="13" y="0"/>
                    <a:pt x="12" y="6"/>
                    <a:pt x="11" y="6"/>
                  </a:cubicBezTo>
                  <a:cubicBezTo>
                    <a:pt x="11" y="7"/>
                    <a:pt x="18" y="12"/>
                    <a:pt x="17" y="14"/>
                  </a:cubicBezTo>
                  <a:cubicBezTo>
                    <a:pt x="16" y="16"/>
                    <a:pt x="7" y="15"/>
                    <a:pt x="7" y="15"/>
                  </a:cubicBezTo>
                  <a:cubicBezTo>
                    <a:pt x="6" y="15"/>
                    <a:pt x="3" y="20"/>
                    <a:pt x="0" y="24"/>
                  </a:cubicBezTo>
                  <a:cubicBezTo>
                    <a:pt x="4" y="27"/>
                    <a:pt x="7" y="30"/>
                    <a:pt x="9" y="32"/>
                  </a:cubicBezTo>
                  <a:cubicBezTo>
                    <a:pt x="12" y="34"/>
                    <a:pt x="18" y="31"/>
                    <a:pt x="20" y="34"/>
                  </a:cubicBezTo>
                  <a:cubicBezTo>
                    <a:pt x="20" y="34"/>
                    <a:pt x="20" y="34"/>
                    <a:pt x="20" y="34"/>
                  </a:cubicBezTo>
                  <a:cubicBezTo>
                    <a:pt x="23" y="31"/>
                    <a:pt x="25" y="29"/>
                    <a:pt x="26" y="29"/>
                  </a:cubicBezTo>
                  <a:cubicBezTo>
                    <a:pt x="28" y="28"/>
                    <a:pt x="26" y="26"/>
                    <a:pt x="30" y="2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4" name="Freeform 143">
              <a:extLst>
                <a:ext uri="{FF2B5EF4-FFF2-40B4-BE49-F238E27FC236}">
                  <a16:creationId xmlns:a16="http://schemas.microsoft.com/office/drawing/2014/main" id="{C89E7B44-1E74-A340-A0CE-0F55FDD03381}"/>
                </a:ext>
              </a:extLst>
            </p:cNvPr>
            <p:cNvSpPr>
              <a:spLocks/>
            </p:cNvSpPr>
            <p:nvPr/>
          </p:nvSpPr>
          <p:spPr bwMode="auto">
            <a:xfrm>
              <a:off x="4882163" y="5442429"/>
              <a:ext cx="57625" cy="115250"/>
            </a:xfrm>
            <a:custGeom>
              <a:avLst/>
              <a:gdLst>
                <a:gd name="T0" fmla="*/ 2 w 11"/>
                <a:gd name="T1" fmla="*/ 5 h 22"/>
                <a:gd name="T2" fmla="*/ 0 w 11"/>
                <a:gd name="T3" fmla="*/ 5 h 22"/>
                <a:gd name="T4" fmla="*/ 0 w 11"/>
                <a:gd name="T5" fmla="*/ 22 h 22"/>
                <a:gd name="T6" fmla="*/ 4 w 11"/>
                <a:gd name="T7" fmla="*/ 21 h 22"/>
                <a:gd name="T8" fmla="*/ 7 w 11"/>
                <a:gd name="T9" fmla="*/ 17 h 22"/>
                <a:gd name="T10" fmla="*/ 9 w 11"/>
                <a:gd name="T11" fmla="*/ 4 h 22"/>
                <a:gd name="T12" fmla="*/ 11 w 11"/>
                <a:gd name="T13" fmla="*/ 3 h 22"/>
                <a:gd name="T14" fmla="*/ 7 w 11"/>
                <a:gd name="T15" fmla="*/ 0 h 22"/>
                <a:gd name="T16" fmla="*/ 2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5"/>
                  </a:moveTo>
                  <a:cubicBezTo>
                    <a:pt x="1" y="5"/>
                    <a:pt x="1" y="5"/>
                    <a:pt x="0" y="5"/>
                  </a:cubicBezTo>
                  <a:cubicBezTo>
                    <a:pt x="0" y="22"/>
                    <a:pt x="0" y="22"/>
                    <a:pt x="0" y="22"/>
                  </a:cubicBezTo>
                  <a:cubicBezTo>
                    <a:pt x="4" y="21"/>
                    <a:pt x="4" y="21"/>
                    <a:pt x="4" y="21"/>
                  </a:cubicBezTo>
                  <a:cubicBezTo>
                    <a:pt x="4" y="20"/>
                    <a:pt x="5" y="18"/>
                    <a:pt x="7" y="17"/>
                  </a:cubicBezTo>
                  <a:cubicBezTo>
                    <a:pt x="10" y="15"/>
                    <a:pt x="5" y="5"/>
                    <a:pt x="9" y="4"/>
                  </a:cubicBezTo>
                  <a:cubicBezTo>
                    <a:pt x="9" y="4"/>
                    <a:pt x="10" y="3"/>
                    <a:pt x="11" y="3"/>
                  </a:cubicBezTo>
                  <a:cubicBezTo>
                    <a:pt x="9" y="1"/>
                    <a:pt x="8" y="0"/>
                    <a:pt x="7" y="0"/>
                  </a:cubicBezTo>
                  <a:cubicBezTo>
                    <a:pt x="5" y="1"/>
                    <a:pt x="2" y="5"/>
                    <a:pt x="2" y="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5" name="Freeform 144">
              <a:extLst>
                <a:ext uri="{FF2B5EF4-FFF2-40B4-BE49-F238E27FC236}">
                  <a16:creationId xmlns:a16="http://schemas.microsoft.com/office/drawing/2014/main" id="{6032AB88-31FC-3249-AD66-29986D586CB6}"/>
                </a:ext>
              </a:extLst>
            </p:cNvPr>
            <p:cNvSpPr>
              <a:spLocks/>
            </p:cNvSpPr>
            <p:nvPr/>
          </p:nvSpPr>
          <p:spPr bwMode="auto">
            <a:xfrm>
              <a:off x="5501630" y="5363194"/>
              <a:ext cx="124854" cy="105646"/>
            </a:xfrm>
            <a:custGeom>
              <a:avLst/>
              <a:gdLst>
                <a:gd name="T0" fmla="*/ 11 w 24"/>
                <a:gd name="T1" fmla="*/ 2 h 20"/>
                <a:gd name="T2" fmla="*/ 17 w 24"/>
                <a:gd name="T3" fmla="*/ 13 h 20"/>
                <a:gd name="T4" fmla="*/ 1 w 24"/>
                <a:gd name="T5" fmla="*/ 16 h 20"/>
                <a:gd name="T6" fmla="*/ 11 w 24"/>
                <a:gd name="T7" fmla="*/ 18 h 20"/>
                <a:gd name="T8" fmla="*/ 22 w 24"/>
                <a:gd name="T9" fmla="*/ 20 h 20"/>
                <a:gd name="T10" fmla="*/ 24 w 24"/>
                <a:gd name="T11" fmla="*/ 4 h 20"/>
                <a:gd name="T12" fmla="*/ 11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1" y="2"/>
                  </a:moveTo>
                  <a:cubicBezTo>
                    <a:pt x="8" y="4"/>
                    <a:pt x="17" y="10"/>
                    <a:pt x="17" y="13"/>
                  </a:cubicBezTo>
                  <a:cubicBezTo>
                    <a:pt x="17" y="16"/>
                    <a:pt x="2" y="12"/>
                    <a:pt x="1" y="16"/>
                  </a:cubicBezTo>
                  <a:cubicBezTo>
                    <a:pt x="0" y="18"/>
                    <a:pt x="6" y="20"/>
                    <a:pt x="11" y="18"/>
                  </a:cubicBezTo>
                  <a:cubicBezTo>
                    <a:pt x="16" y="17"/>
                    <a:pt x="20" y="18"/>
                    <a:pt x="22" y="20"/>
                  </a:cubicBezTo>
                  <a:cubicBezTo>
                    <a:pt x="23" y="14"/>
                    <a:pt x="23" y="8"/>
                    <a:pt x="24" y="4"/>
                  </a:cubicBezTo>
                  <a:cubicBezTo>
                    <a:pt x="20" y="3"/>
                    <a:pt x="14" y="0"/>
                    <a:pt x="11"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6" name="Freeform 145">
              <a:extLst>
                <a:ext uri="{FF2B5EF4-FFF2-40B4-BE49-F238E27FC236}">
                  <a16:creationId xmlns:a16="http://schemas.microsoft.com/office/drawing/2014/main" id="{24DFB12C-80F3-744E-9BCF-535450C45B53}"/>
                </a:ext>
              </a:extLst>
            </p:cNvPr>
            <p:cNvSpPr>
              <a:spLocks/>
            </p:cNvSpPr>
            <p:nvPr/>
          </p:nvSpPr>
          <p:spPr bwMode="auto">
            <a:xfrm>
              <a:off x="5616880" y="5380002"/>
              <a:ext cx="146464" cy="93641"/>
            </a:xfrm>
            <a:custGeom>
              <a:avLst/>
              <a:gdLst>
                <a:gd name="T0" fmla="*/ 11 w 28"/>
                <a:gd name="T1" fmla="*/ 13 h 18"/>
                <a:gd name="T2" fmla="*/ 28 w 28"/>
                <a:gd name="T3" fmla="*/ 10 h 18"/>
                <a:gd name="T4" fmla="*/ 6 w 28"/>
                <a:gd name="T5" fmla="*/ 1 h 18"/>
                <a:gd name="T6" fmla="*/ 2 w 28"/>
                <a:gd name="T7" fmla="*/ 1 h 18"/>
                <a:gd name="T8" fmla="*/ 0 w 28"/>
                <a:gd name="T9" fmla="*/ 17 h 18"/>
                <a:gd name="T10" fmla="*/ 1 w 28"/>
                <a:gd name="T11" fmla="*/ 17 h 18"/>
                <a:gd name="T12" fmla="*/ 11 w 28"/>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11" y="13"/>
                  </a:moveTo>
                  <a:cubicBezTo>
                    <a:pt x="17" y="11"/>
                    <a:pt x="28" y="15"/>
                    <a:pt x="28" y="10"/>
                  </a:cubicBezTo>
                  <a:cubicBezTo>
                    <a:pt x="28" y="5"/>
                    <a:pt x="11" y="0"/>
                    <a:pt x="6" y="1"/>
                  </a:cubicBezTo>
                  <a:cubicBezTo>
                    <a:pt x="5" y="2"/>
                    <a:pt x="4" y="2"/>
                    <a:pt x="2" y="1"/>
                  </a:cubicBezTo>
                  <a:cubicBezTo>
                    <a:pt x="1" y="5"/>
                    <a:pt x="1" y="11"/>
                    <a:pt x="0" y="17"/>
                  </a:cubicBezTo>
                  <a:cubicBezTo>
                    <a:pt x="1" y="17"/>
                    <a:pt x="1" y="17"/>
                    <a:pt x="1" y="17"/>
                  </a:cubicBezTo>
                  <a:cubicBezTo>
                    <a:pt x="4" y="18"/>
                    <a:pt x="5" y="16"/>
                    <a:pt x="11"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7" name="Freeform 146">
              <a:extLst>
                <a:ext uri="{FF2B5EF4-FFF2-40B4-BE49-F238E27FC236}">
                  <a16:creationId xmlns:a16="http://schemas.microsoft.com/office/drawing/2014/main" id="{1CA00453-DEF6-9B4D-A5F3-EBE30A3C8844}"/>
                </a:ext>
              </a:extLst>
            </p:cNvPr>
            <p:cNvSpPr>
              <a:spLocks/>
            </p:cNvSpPr>
            <p:nvPr/>
          </p:nvSpPr>
          <p:spPr bwMode="auto">
            <a:xfrm>
              <a:off x="4954194" y="5596096"/>
              <a:ext cx="184880" cy="182479"/>
            </a:xfrm>
            <a:custGeom>
              <a:avLst/>
              <a:gdLst>
                <a:gd name="T0" fmla="*/ 19 w 35"/>
                <a:gd name="T1" fmla="*/ 33 h 35"/>
                <a:gd name="T2" fmla="*/ 27 w 35"/>
                <a:gd name="T3" fmla="*/ 34 h 35"/>
                <a:gd name="T4" fmla="*/ 31 w 35"/>
                <a:gd name="T5" fmla="*/ 35 h 35"/>
                <a:gd name="T6" fmla="*/ 30 w 35"/>
                <a:gd name="T7" fmla="*/ 33 h 35"/>
                <a:gd name="T8" fmla="*/ 32 w 35"/>
                <a:gd name="T9" fmla="*/ 23 h 35"/>
                <a:gd name="T10" fmla="*/ 33 w 35"/>
                <a:gd name="T11" fmla="*/ 9 h 35"/>
                <a:gd name="T12" fmla="*/ 35 w 35"/>
                <a:gd name="T13" fmla="*/ 1 h 35"/>
                <a:gd name="T14" fmla="*/ 35 w 35"/>
                <a:gd name="T15" fmla="*/ 0 h 35"/>
                <a:gd name="T16" fmla="*/ 25 w 35"/>
                <a:gd name="T17" fmla="*/ 4 h 35"/>
                <a:gd name="T18" fmla="*/ 17 w 35"/>
                <a:gd name="T19" fmla="*/ 5 h 35"/>
                <a:gd name="T20" fmla="*/ 9 w 35"/>
                <a:gd name="T21" fmla="*/ 9 h 35"/>
                <a:gd name="T22" fmla="*/ 6 w 35"/>
                <a:gd name="T23" fmla="*/ 14 h 35"/>
                <a:gd name="T24" fmla="*/ 4 w 35"/>
                <a:gd name="T25" fmla="*/ 16 h 35"/>
                <a:gd name="T26" fmla="*/ 1 w 35"/>
                <a:gd name="T27" fmla="*/ 17 h 35"/>
                <a:gd name="T28" fmla="*/ 2 w 35"/>
                <a:gd name="T29" fmla="*/ 20 h 35"/>
                <a:gd name="T30" fmla="*/ 12 w 35"/>
                <a:gd name="T31" fmla="*/ 30 h 35"/>
                <a:gd name="T32" fmla="*/ 14 w 35"/>
                <a:gd name="T33" fmla="*/ 33 h 35"/>
                <a:gd name="T34" fmla="*/ 19 w 35"/>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5">
                  <a:moveTo>
                    <a:pt x="19" y="33"/>
                  </a:moveTo>
                  <a:cubicBezTo>
                    <a:pt x="21" y="34"/>
                    <a:pt x="25" y="33"/>
                    <a:pt x="27" y="34"/>
                  </a:cubicBezTo>
                  <a:cubicBezTo>
                    <a:pt x="28" y="35"/>
                    <a:pt x="29" y="35"/>
                    <a:pt x="31" y="35"/>
                  </a:cubicBezTo>
                  <a:cubicBezTo>
                    <a:pt x="30" y="34"/>
                    <a:pt x="30" y="33"/>
                    <a:pt x="30" y="33"/>
                  </a:cubicBezTo>
                  <a:cubicBezTo>
                    <a:pt x="28" y="31"/>
                    <a:pt x="31" y="26"/>
                    <a:pt x="32" y="23"/>
                  </a:cubicBezTo>
                  <a:cubicBezTo>
                    <a:pt x="33" y="19"/>
                    <a:pt x="31" y="11"/>
                    <a:pt x="33" y="9"/>
                  </a:cubicBezTo>
                  <a:cubicBezTo>
                    <a:pt x="35" y="7"/>
                    <a:pt x="34" y="6"/>
                    <a:pt x="35" y="1"/>
                  </a:cubicBezTo>
                  <a:cubicBezTo>
                    <a:pt x="35" y="0"/>
                    <a:pt x="35" y="0"/>
                    <a:pt x="35" y="0"/>
                  </a:cubicBezTo>
                  <a:cubicBezTo>
                    <a:pt x="31" y="0"/>
                    <a:pt x="26" y="3"/>
                    <a:pt x="25" y="4"/>
                  </a:cubicBezTo>
                  <a:cubicBezTo>
                    <a:pt x="24" y="4"/>
                    <a:pt x="18" y="2"/>
                    <a:pt x="17" y="5"/>
                  </a:cubicBezTo>
                  <a:cubicBezTo>
                    <a:pt x="17" y="8"/>
                    <a:pt x="13" y="9"/>
                    <a:pt x="9" y="9"/>
                  </a:cubicBezTo>
                  <a:cubicBezTo>
                    <a:pt x="4" y="9"/>
                    <a:pt x="6" y="13"/>
                    <a:pt x="6" y="14"/>
                  </a:cubicBezTo>
                  <a:cubicBezTo>
                    <a:pt x="6" y="15"/>
                    <a:pt x="4" y="16"/>
                    <a:pt x="4" y="16"/>
                  </a:cubicBezTo>
                  <a:cubicBezTo>
                    <a:pt x="1" y="17"/>
                    <a:pt x="1" y="17"/>
                    <a:pt x="1" y="17"/>
                  </a:cubicBezTo>
                  <a:cubicBezTo>
                    <a:pt x="0" y="18"/>
                    <a:pt x="0" y="19"/>
                    <a:pt x="2" y="20"/>
                  </a:cubicBezTo>
                  <a:cubicBezTo>
                    <a:pt x="5" y="22"/>
                    <a:pt x="9" y="28"/>
                    <a:pt x="12" y="30"/>
                  </a:cubicBezTo>
                  <a:cubicBezTo>
                    <a:pt x="13" y="30"/>
                    <a:pt x="14" y="32"/>
                    <a:pt x="14" y="33"/>
                  </a:cubicBezTo>
                  <a:cubicBezTo>
                    <a:pt x="16" y="33"/>
                    <a:pt x="18" y="33"/>
                    <a:pt x="19" y="3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8" name="Freeform 147">
              <a:extLst>
                <a:ext uri="{FF2B5EF4-FFF2-40B4-BE49-F238E27FC236}">
                  <a16:creationId xmlns:a16="http://schemas.microsoft.com/office/drawing/2014/main" id="{967ECFE9-D895-FD46-8883-5ADDB4EA7FCE}"/>
                </a:ext>
              </a:extLst>
            </p:cNvPr>
            <p:cNvSpPr>
              <a:spLocks/>
            </p:cNvSpPr>
            <p:nvPr/>
          </p:nvSpPr>
          <p:spPr bwMode="auto">
            <a:xfrm>
              <a:off x="5528041" y="6016276"/>
              <a:ext cx="1685527" cy="1721543"/>
            </a:xfrm>
            <a:custGeom>
              <a:avLst/>
              <a:gdLst>
                <a:gd name="T0" fmla="*/ 180 w 321"/>
                <a:gd name="T1" fmla="*/ 304 h 328"/>
                <a:gd name="T2" fmla="*/ 185 w 321"/>
                <a:gd name="T3" fmla="*/ 306 h 328"/>
                <a:gd name="T4" fmla="*/ 206 w 321"/>
                <a:gd name="T5" fmla="*/ 270 h 328"/>
                <a:gd name="T6" fmla="*/ 219 w 321"/>
                <a:gd name="T7" fmla="*/ 244 h 328"/>
                <a:gd name="T8" fmla="*/ 240 w 321"/>
                <a:gd name="T9" fmla="*/ 232 h 328"/>
                <a:gd name="T10" fmla="*/ 265 w 321"/>
                <a:gd name="T11" fmla="*/ 225 h 328"/>
                <a:gd name="T12" fmla="*/ 275 w 321"/>
                <a:gd name="T13" fmla="*/ 206 h 328"/>
                <a:gd name="T14" fmla="*/ 283 w 321"/>
                <a:gd name="T15" fmla="*/ 188 h 328"/>
                <a:gd name="T16" fmla="*/ 286 w 321"/>
                <a:gd name="T17" fmla="*/ 151 h 328"/>
                <a:gd name="T18" fmla="*/ 292 w 321"/>
                <a:gd name="T19" fmla="*/ 147 h 328"/>
                <a:gd name="T20" fmla="*/ 317 w 321"/>
                <a:gd name="T21" fmla="*/ 112 h 328"/>
                <a:gd name="T22" fmla="*/ 290 w 321"/>
                <a:gd name="T23" fmla="*/ 74 h 328"/>
                <a:gd name="T24" fmla="*/ 240 w 321"/>
                <a:gd name="T25" fmla="*/ 68 h 328"/>
                <a:gd name="T26" fmla="*/ 211 w 321"/>
                <a:gd name="T27" fmla="*/ 53 h 328"/>
                <a:gd name="T28" fmla="*/ 208 w 321"/>
                <a:gd name="T29" fmla="*/ 47 h 328"/>
                <a:gd name="T30" fmla="*/ 188 w 321"/>
                <a:gd name="T31" fmla="*/ 43 h 328"/>
                <a:gd name="T32" fmla="*/ 184 w 321"/>
                <a:gd name="T33" fmla="*/ 9 h 328"/>
                <a:gd name="T34" fmla="*/ 158 w 321"/>
                <a:gd name="T35" fmla="*/ 23 h 328"/>
                <a:gd name="T36" fmla="*/ 136 w 321"/>
                <a:gd name="T37" fmla="*/ 27 h 328"/>
                <a:gd name="T38" fmla="*/ 118 w 321"/>
                <a:gd name="T39" fmla="*/ 28 h 328"/>
                <a:gd name="T40" fmla="*/ 112 w 321"/>
                <a:gd name="T41" fmla="*/ 1 h 328"/>
                <a:gd name="T42" fmla="*/ 92 w 321"/>
                <a:gd name="T43" fmla="*/ 12 h 328"/>
                <a:gd name="T44" fmla="*/ 76 w 321"/>
                <a:gd name="T45" fmla="*/ 11 h 328"/>
                <a:gd name="T46" fmla="*/ 86 w 321"/>
                <a:gd name="T47" fmla="*/ 23 h 328"/>
                <a:gd name="T48" fmla="*/ 75 w 321"/>
                <a:gd name="T49" fmla="*/ 33 h 328"/>
                <a:gd name="T50" fmla="*/ 60 w 321"/>
                <a:gd name="T51" fmla="*/ 35 h 328"/>
                <a:gd name="T52" fmla="*/ 34 w 321"/>
                <a:gd name="T53" fmla="*/ 30 h 328"/>
                <a:gd name="T54" fmla="*/ 32 w 321"/>
                <a:gd name="T55" fmla="*/ 42 h 328"/>
                <a:gd name="T56" fmla="*/ 33 w 321"/>
                <a:gd name="T57" fmla="*/ 77 h 328"/>
                <a:gd name="T58" fmla="*/ 9 w 321"/>
                <a:gd name="T59" fmla="*/ 86 h 328"/>
                <a:gd name="T60" fmla="*/ 1 w 321"/>
                <a:gd name="T61" fmla="*/ 103 h 328"/>
                <a:gd name="T62" fmla="*/ 11 w 321"/>
                <a:gd name="T63" fmla="*/ 120 h 328"/>
                <a:gd name="T64" fmla="*/ 27 w 321"/>
                <a:gd name="T65" fmla="*/ 122 h 328"/>
                <a:gd name="T66" fmla="*/ 47 w 321"/>
                <a:gd name="T67" fmla="*/ 131 h 328"/>
                <a:gd name="T68" fmla="*/ 71 w 321"/>
                <a:gd name="T69" fmla="*/ 124 h 328"/>
                <a:gd name="T70" fmla="*/ 88 w 321"/>
                <a:gd name="T71" fmla="*/ 146 h 328"/>
                <a:gd name="T72" fmla="*/ 107 w 321"/>
                <a:gd name="T73" fmla="*/ 154 h 328"/>
                <a:gd name="T74" fmla="*/ 112 w 321"/>
                <a:gd name="T75" fmla="*/ 173 h 328"/>
                <a:gd name="T76" fmla="*/ 133 w 321"/>
                <a:gd name="T77" fmla="*/ 189 h 328"/>
                <a:gd name="T78" fmla="*/ 130 w 321"/>
                <a:gd name="T79" fmla="*/ 209 h 328"/>
                <a:gd name="T80" fmla="*/ 142 w 321"/>
                <a:gd name="T81" fmla="*/ 226 h 328"/>
                <a:gd name="T82" fmla="*/ 158 w 321"/>
                <a:gd name="T83" fmla="*/ 240 h 328"/>
                <a:gd name="T84" fmla="*/ 164 w 321"/>
                <a:gd name="T85" fmla="*/ 267 h 328"/>
                <a:gd name="T86" fmla="*/ 134 w 321"/>
                <a:gd name="T87" fmla="*/ 296 h 328"/>
                <a:gd name="T88" fmla="*/ 146 w 321"/>
                <a:gd name="T89" fmla="*/ 304 h 328"/>
                <a:gd name="T90" fmla="*/ 165 w 321"/>
                <a:gd name="T91" fmla="*/ 3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8">
                  <a:moveTo>
                    <a:pt x="170" y="324"/>
                  </a:moveTo>
                  <a:cubicBezTo>
                    <a:pt x="175" y="320"/>
                    <a:pt x="174" y="318"/>
                    <a:pt x="176" y="314"/>
                  </a:cubicBezTo>
                  <a:cubicBezTo>
                    <a:pt x="178" y="310"/>
                    <a:pt x="176" y="308"/>
                    <a:pt x="180" y="304"/>
                  </a:cubicBezTo>
                  <a:cubicBezTo>
                    <a:pt x="184" y="301"/>
                    <a:pt x="180" y="298"/>
                    <a:pt x="185" y="296"/>
                  </a:cubicBezTo>
                  <a:cubicBezTo>
                    <a:pt x="190" y="293"/>
                    <a:pt x="189" y="298"/>
                    <a:pt x="185" y="303"/>
                  </a:cubicBezTo>
                  <a:cubicBezTo>
                    <a:pt x="181" y="308"/>
                    <a:pt x="180" y="310"/>
                    <a:pt x="185" y="306"/>
                  </a:cubicBezTo>
                  <a:cubicBezTo>
                    <a:pt x="191" y="302"/>
                    <a:pt x="193" y="296"/>
                    <a:pt x="196" y="290"/>
                  </a:cubicBezTo>
                  <a:cubicBezTo>
                    <a:pt x="199" y="284"/>
                    <a:pt x="201" y="282"/>
                    <a:pt x="204" y="281"/>
                  </a:cubicBezTo>
                  <a:cubicBezTo>
                    <a:pt x="206" y="281"/>
                    <a:pt x="206" y="274"/>
                    <a:pt x="206" y="270"/>
                  </a:cubicBezTo>
                  <a:cubicBezTo>
                    <a:pt x="206" y="265"/>
                    <a:pt x="204" y="261"/>
                    <a:pt x="206" y="258"/>
                  </a:cubicBezTo>
                  <a:cubicBezTo>
                    <a:pt x="208" y="255"/>
                    <a:pt x="206" y="252"/>
                    <a:pt x="209" y="252"/>
                  </a:cubicBezTo>
                  <a:cubicBezTo>
                    <a:pt x="211" y="252"/>
                    <a:pt x="215" y="248"/>
                    <a:pt x="219" y="244"/>
                  </a:cubicBezTo>
                  <a:cubicBezTo>
                    <a:pt x="223" y="240"/>
                    <a:pt x="225" y="240"/>
                    <a:pt x="229" y="240"/>
                  </a:cubicBezTo>
                  <a:cubicBezTo>
                    <a:pt x="234" y="239"/>
                    <a:pt x="231" y="238"/>
                    <a:pt x="234" y="237"/>
                  </a:cubicBezTo>
                  <a:cubicBezTo>
                    <a:pt x="237" y="236"/>
                    <a:pt x="238" y="234"/>
                    <a:pt x="240" y="232"/>
                  </a:cubicBezTo>
                  <a:cubicBezTo>
                    <a:pt x="242" y="231"/>
                    <a:pt x="249" y="233"/>
                    <a:pt x="253" y="233"/>
                  </a:cubicBezTo>
                  <a:cubicBezTo>
                    <a:pt x="258" y="233"/>
                    <a:pt x="261" y="233"/>
                    <a:pt x="261" y="230"/>
                  </a:cubicBezTo>
                  <a:cubicBezTo>
                    <a:pt x="261" y="228"/>
                    <a:pt x="263" y="225"/>
                    <a:pt x="265" y="225"/>
                  </a:cubicBezTo>
                  <a:cubicBezTo>
                    <a:pt x="268" y="225"/>
                    <a:pt x="269" y="225"/>
                    <a:pt x="269" y="221"/>
                  </a:cubicBezTo>
                  <a:cubicBezTo>
                    <a:pt x="269" y="218"/>
                    <a:pt x="270" y="215"/>
                    <a:pt x="272" y="214"/>
                  </a:cubicBezTo>
                  <a:cubicBezTo>
                    <a:pt x="274" y="212"/>
                    <a:pt x="274" y="209"/>
                    <a:pt x="275" y="206"/>
                  </a:cubicBezTo>
                  <a:cubicBezTo>
                    <a:pt x="276" y="204"/>
                    <a:pt x="278" y="205"/>
                    <a:pt x="278" y="202"/>
                  </a:cubicBezTo>
                  <a:cubicBezTo>
                    <a:pt x="278" y="199"/>
                    <a:pt x="279" y="195"/>
                    <a:pt x="279" y="192"/>
                  </a:cubicBezTo>
                  <a:cubicBezTo>
                    <a:pt x="279" y="190"/>
                    <a:pt x="282" y="190"/>
                    <a:pt x="283" y="188"/>
                  </a:cubicBezTo>
                  <a:cubicBezTo>
                    <a:pt x="285" y="186"/>
                    <a:pt x="282" y="184"/>
                    <a:pt x="284" y="178"/>
                  </a:cubicBezTo>
                  <a:cubicBezTo>
                    <a:pt x="286" y="172"/>
                    <a:pt x="284" y="167"/>
                    <a:pt x="284" y="162"/>
                  </a:cubicBezTo>
                  <a:cubicBezTo>
                    <a:pt x="284" y="157"/>
                    <a:pt x="284" y="152"/>
                    <a:pt x="286" y="151"/>
                  </a:cubicBezTo>
                  <a:cubicBezTo>
                    <a:pt x="288" y="149"/>
                    <a:pt x="287" y="148"/>
                    <a:pt x="286" y="147"/>
                  </a:cubicBezTo>
                  <a:cubicBezTo>
                    <a:pt x="284" y="147"/>
                    <a:pt x="286" y="145"/>
                    <a:pt x="287" y="145"/>
                  </a:cubicBezTo>
                  <a:cubicBezTo>
                    <a:pt x="288" y="145"/>
                    <a:pt x="290" y="148"/>
                    <a:pt x="292" y="147"/>
                  </a:cubicBezTo>
                  <a:cubicBezTo>
                    <a:pt x="294" y="145"/>
                    <a:pt x="296" y="139"/>
                    <a:pt x="298" y="134"/>
                  </a:cubicBezTo>
                  <a:cubicBezTo>
                    <a:pt x="300" y="129"/>
                    <a:pt x="304" y="129"/>
                    <a:pt x="306" y="128"/>
                  </a:cubicBezTo>
                  <a:cubicBezTo>
                    <a:pt x="309" y="127"/>
                    <a:pt x="314" y="121"/>
                    <a:pt x="317" y="112"/>
                  </a:cubicBezTo>
                  <a:cubicBezTo>
                    <a:pt x="321" y="104"/>
                    <a:pt x="317" y="95"/>
                    <a:pt x="316" y="89"/>
                  </a:cubicBezTo>
                  <a:cubicBezTo>
                    <a:pt x="314" y="83"/>
                    <a:pt x="312" y="84"/>
                    <a:pt x="309" y="84"/>
                  </a:cubicBezTo>
                  <a:cubicBezTo>
                    <a:pt x="305" y="85"/>
                    <a:pt x="298" y="84"/>
                    <a:pt x="290" y="74"/>
                  </a:cubicBezTo>
                  <a:cubicBezTo>
                    <a:pt x="281" y="64"/>
                    <a:pt x="272" y="65"/>
                    <a:pt x="266" y="67"/>
                  </a:cubicBezTo>
                  <a:cubicBezTo>
                    <a:pt x="260" y="68"/>
                    <a:pt x="254" y="64"/>
                    <a:pt x="250" y="63"/>
                  </a:cubicBezTo>
                  <a:cubicBezTo>
                    <a:pt x="246" y="62"/>
                    <a:pt x="242" y="67"/>
                    <a:pt x="240" y="68"/>
                  </a:cubicBezTo>
                  <a:cubicBezTo>
                    <a:pt x="237" y="69"/>
                    <a:pt x="241" y="64"/>
                    <a:pt x="241" y="60"/>
                  </a:cubicBezTo>
                  <a:cubicBezTo>
                    <a:pt x="241" y="57"/>
                    <a:pt x="230" y="52"/>
                    <a:pt x="222" y="49"/>
                  </a:cubicBezTo>
                  <a:cubicBezTo>
                    <a:pt x="214" y="46"/>
                    <a:pt x="211" y="47"/>
                    <a:pt x="211" y="53"/>
                  </a:cubicBezTo>
                  <a:cubicBezTo>
                    <a:pt x="211" y="58"/>
                    <a:pt x="207" y="51"/>
                    <a:pt x="205" y="57"/>
                  </a:cubicBezTo>
                  <a:cubicBezTo>
                    <a:pt x="202" y="62"/>
                    <a:pt x="198" y="58"/>
                    <a:pt x="201" y="57"/>
                  </a:cubicBezTo>
                  <a:cubicBezTo>
                    <a:pt x="204" y="55"/>
                    <a:pt x="207" y="51"/>
                    <a:pt x="208" y="47"/>
                  </a:cubicBezTo>
                  <a:cubicBezTo>
                    <a:pt x="209" y="44"/>
                    <a:pt x="196" y="41"/>
                    <a:pt x="191" y="43"/>
                  </a:cubicBezTo>
                  <a:cubicBezTo>
                    <a:pt x="187" y="45"/>
                    <a:pt x="190" y="51"/>
                    <a:pt x="186" y="49"/>
                  </a:cubicBezTo>
                  <a:cubicBezTo>
                    <a:pt x="183" y="47"/>
                    <a:pt x="186" y="43"/>
                    <a:pt x="188" y="43"/>
                  </a:cubicBezTo>
                  <a:cubicBezTo>
                    <a:pt x="191" y="43"/>
                    <a:pt x="194" y="37"/>
                    <a:pt x="196" y="33"/>
                  </a:cubicBezTo>
                  <a:cubicBezTo>
                    <a:pt x="198" y="29"/>
                    <a:pt x="193" y="28"/>
                    <a:pt x="190" y="24"/>
                  </a:cubicBezTo>
                  <a:cubicBezTo>
                    <a:pt x="187" y="21"/>
                    <a:pt x="187" y="10"/>
                    <a:pt x="184" y="9"/>
                  </a:cubicBezTo>
                  <a:cubicBezTo>
                    <a:pt x="181" y="12"/>
                    <a:pt x="176" y="18"/>
                    <a:pt x="175" y="22"/>
                  </a:cubicBezTo>
                  <a:cubicBezTo>
                    <a:pt x="173" y="27"/>
                    <a:pt x="171" y="24"/>
                    <a:pt x="166" y="25"/>
                  </a:cubicBezTo>
                  <a:cubicBezTo>
                    <a:pt x="162" y="27"/>
                    <a:pt x="159" y="25"/>
                    <a:pt x="158" y="23"/>
                  </a:cubicBezTo>
                  <a:cubicBezTo>
                    <a:pt x="157" y="21"/>
                    <a:pt x="152" y="23"/>
                    <a:pt x="149" y="23"/>
                  </a:cubicBezTo>
                  <a:cubicBezTo>
                    <a:pt x="146" y="22"/>
                    <a:pt x="148" y="26"/>
                    <a:pt x="146" y="28"/>
                  </a:cubicBezTo>
                  <a:cubicBezTo>
                    <a:pt x="144" y="29"/>
                    <a:pt x="138" y="25"/>
                    <a:pt x="136" y="27"/>
                  </a:cubicBezTo>
                  <a:cubicBezTo>
                    <a:pt x="134" y="30"/>
                    <a:pt x="133" y="27"/>
                    <a:pt x="132" y="29"/>
                  </a:cubicBezTo>
                  <a:cubicBezTo>
                    <a:pt x="131" y="31"/>
                    <a:pt x="128" y="30"/>
                    <a:pt x="127" y="31"/>
                  </a:cubicBezTo>
                  <a:cubicBezTo>
                    <a:pt x="126" y="32"/>
                    <a:pt x="122" y="33"/>
                    <a:pt x="118" y="28"/>
                  </a:cubicBezTo>
                  <a:cubicBezTo>
                    <a:pt x="114" y="24"/>
                    <a:pt x="114" y="16"/>
                    <a:pt x="116" y="14"/>
                  </a:cubicBezTo>
                  <a:cubicBezTo>
                    <a:pt x="118" y="13"/>
                    <a:pt x="118" y="9"/>
                    <a:pt x="116" y="7"/>
                  </a:cubicBezTo>
                  <a:cubicBezTo>
                    <a:pt x="113" y="6"/>
                    <a:pt x="116" y="1"/>
                    <a:pt x="112" y="1"/>
                  </a:cubicBezTo>
                  <a:cubicBezTo>
                    <a:pt x="109" y="0"/>
                    <a:pt x="109" y="4"/>
                    <a:pt x="107" y="5"/>
                  </a:cubicBezTo>
                  <a:cubicBezTo>
                    <a:pt x="105" y="6"/>
                    <a:pt x="100" y="10"/>
                    <a:pt x="97" y="9"/>
                  </a:cubicBezTo>
                  <a:cubicBezTo>
                    <a:pt x="95" y="9"/>
                    <a:pt x="92" y="10"/>
                    <a:pt x="92" y="12"/>
                  </a:cubicBezTo>
                  <a:cubicBezTo>
                    <a:pt x="92" y="15"/>
                    <a:pt x="89" y="14"/>
                    <a:pt x="89" y="12"/>
                  </a:cubicBezTo>
                  <a:cubicBezTo>
                    <a:pt x="88" y="10"/>
                    <a:pt x="83" y="11"/>
                    <a:pt x="82" y="10"/>
                  </a:cubicBezTo>
                  <a:cubicBezTo>
                    <a:pt x="80" y="8"/>
                    <a:pt x="73" y="9"/>
                    <a:pt x="76" y="11"/>
                  </a:cubicBezTo>
                  <a:cubicBezTo>
                    <a:pt x="79" y="12"/>
                    <a:pt x="79" y="14"/>
                    <a:pt x="79" y="17"/>
                  </a:cubicBezTo>
                  <a:cubicBezTo>
                    <a:pt x="79" y="19"/>
                    <a:pt x="82" y="18"/>
                    <a:pt x="82" y="22"/>
                  </a:cubicBezTo>
                  <a:cubicBezTo>
                    <a:pt x="82" y="25"/>
                    <a:pt x="84" y="23"/>
                    <a:pt x="86" y="23"/>
                  </a:cubicBezTo>
                  <a:cubicBezTo>
                    <a:pt x="87" y="23"/>
                    <a:pt x="87" y="25"/>
                    <a:pt x="85" y="26"/>
                  </a:cubicBezTo>
                  <a:cubicBezTo>
                    <a:pt x="82" y="26"/>
                    <a:pt x="81" y="28"/>
                    <a:pt x="80" y="30"/>
                  </a:cubicBezTo>
                  <a:cubicBezTo>
                    <a:pt x="79" y="33"/>
                    <a:pt x="77" y="31"/>
                    <a:pt x="75" y="33"/>
                  </a:cubicBezTo>
                  <a:cubicBezTo>
                    <a:pt x="73" y="35"/>
                    <a:pt x="71" y="37"/>
                    <a:pt x="69" y="36"/>
                  </a:cubicBezTo>
                  <a:cubicBezTo>
                    <a:pt x="68" y="35"/>
                    <a:pt x="67" y="36"/>
                    <a:pt x="65" y="37"/>
                  </a:cubicBezTo>
                  <a:cubicBezTo>
                    <a:pt x="63" y="38"/>
                    <a:pt x="63" y="37"/>
                    <a:pt x="60" y="35"/>
                  </a:cubicBezTo>
                  <a:cubicBezTo>
                    <a:pt x="58" y="33"/>
                    <a:pt x="57" y="30"/>
                    <a:pt x="54" y="27"/>
                  </a:cubicBezTo>
                  <a:cubicBezTo>
                    <a:pt x="52" y="27"/>
                    <a:pt x="48" y="29"/>
                    <a:pt x="46" y="29"/>
                  </a:cubicBezTo>
                  <a:cubicBezTo>
                    <a:pt x="43" y="29"/>
                    <a:pt x="34" y="28"/>
                    <a:pt x="34" y="30"/>
                  </a:cubicBezTo>
                  <a:cubicBezTo>
                    <a:pt x="33" y="31"/>
                    <a:pt x="35" y="34"/>
                    <a:pt x="36" y="34"/>
                  </a:cubicBezTo>
                  <a:cubicBezTo>
                    <a:pt x="37" y="34"/>
                    <a:pt x="41" y="35"/>
                    <a:pt x="38" y="37"/>
                  </a:cubicBezTo>
                  <a:cubicBezTo>
                    <a:pt x="35" y="40"/>
                    <a:pt x="32" y="37"/>
                    <a:pt x="32" y="42"/>
                  </a:cubicBezTo>
                  <a:cubicBezTo>
                    <a:pt x="32" y="47"/>
                    <a:pt x="39" y="50"/>
                    <a:pt x="37" y="55"/>
                  </a:cubicBezTo>
                  <a:cubicBezTo>
                    <a:pt x="37" y="57"/>
                    <a:pt x="36" y="63"/>
                    <a:pt x="36" y="66"/>
                  </a:cubicBezTo>
                  <a:cubicBezTo>
                    <a:pt x="36" y="68"/>
                    <a:pt x="35" y="76"/>
                    <a:pt x="33" y="77"/>
                  </a:cubicBezTo>
                  <a:cubicBezTo>
                    <a:pt x="30" y="77"/>
                    <a:pt x="29" y="75"/>
                    <a:pt x="26" y="77"/>
                  </a:cubicBezTo>
                  <a:cubicBezTo>
                    <a:pt x="23" y="80"/>
                    <a:pt x="19" y="78"/>
                    <a:pt x="16" y="81"/>
                  </a:cubicBezTo>
                  <a:cubicBezTo>
                    <a:pt x="13" y="83"/>
                    <a:pt x="9" y="82"/>
                    <a:pt x="9" y="86"/>
                  </a:cubicBezTo>
                  <a:cubicBezTo>
                    <a:pt x="9" y="89"/>
                    <a:pt x="5" y="90"/>
                    <a:pt x="6" y="93"/>
                  </a:cubicBezTo>
                  <a:cubicBezTo>
                    <a:pt x="7" y="96"/>
                    <a:pt x="5" y="95"/>
                    <a:pt x="3" y="97"/>
                  </a:cubicBezTo>
                  <a:cubicBezTo>
                    <a:pt x="0" y="100"/>
                    <a:pt x="3" y="101"/>
                    <a:pt x="1" y="103"/>
                  </a:cubicBezTo>
                  <a:cubicBezTo>
                    <a:pt x="0" y="104"/>
                    <a:pt x="2" y="107"/>
                    <a:pt x="4" y="110"/>
                  </a:cubicBezTo>
                  <a:cubicBezTo>
                    <a:pt x="5" y="112"/>
                    <a:pt x="7" y="114"/>
                    <a:pt x="7" y="116"/>
                  </a:cubicBezTo>
                  <a:cubicBezTo>
                    <a:pt x="7" y="119"/>
                    <a:pt x="9" y="120"/>
                    <a:pt x="11" y="120"/>
                  </a:cubicBezTo>
                  <a:cubicBezTo>
                    <a:pt x="13" y="119"/>
                    <a:pt x="11" y="124"/>
                    <a:pt x="15" y="124"/>
                  </a:cubicBezTo>
                  <a:cubicBezTo>
                    <a:pt x="19" y="124"/>
                    <a:pt x="23" y="125"/>
                    <a:pt x="24" y="123"/>
                  </a:cubicBezTo>
                  <a:cubicBezTo>
                    <a:pt x="25" y="121"/>
                    <a:pt x="27" y="119"/>
                    <a:pt x="27" y="122"/>
                  </a:cubicBezTo>
                  <a:cubicBezTo>
                    <a:pt x="27" y="125"/>
                    <a:pt x="27" y="134"/>
                    <a:pt x="29" y="133"/>
                  </a:cubicBezTo>
                  <a:cubicBezTo>
                    <a:pt x="32" y="132"/>
                    <a:pt x="37" y="132"/>
                    <a:pt x="40" y="133"/>
                  </a:cubicBezTo>
                  <a:cubicBezTo>
                    <a:pt x="42" y="134"/>
                    <a:pt x="45" y="133"/>
                    <a:pt x="47" y="131"/>
                  </a:cubicBezTo>
                  <a:cubicBezTo>
                    <a:pt x="48" y="130"/>
                    <a:pt x="50" y="130"/>
                    <a:pt x="54" y="128"/>
                  </a:cubicBezTo>
                  <a:cubicBezTo>
                    <a:pt x="57" y="126"/>
                    <a:pt x="60" y="123"/>
                    <a:pt x="63" y="123"/>
                  </a:cubicBezTo>
                  <a:cubicBezTo>
                    <a:pt x="66" y="123"/>
                    <a:pt x="71" y="121"/>
                    <a:pt x="71" y="124"/>
                  </a:cubicBezTo>
                  <a:cubicBezTo>
                    <a:pt x="70" y="126"/>
                    <a:pt x="69" y="135"/>
                    <a:pt x="73" y="140"/>
                  </a:cubicBezTo>
                  <a:cubicBezTo>
                    <a:pt x="77" y="144"/>
                    <a:pt x="79" y="146"/>
                    <a:pt x="83" y="145"/>
                  </a:cubicBezTo>
                  <a:cubicBezTo>
                    <a:pt x="86" y="145"/>
                    <a:pt x="86" y="147"/>
                    <a:pt x="88" y="146"/>
                  </a:cubicBezTo>
                  <a:cubicBezTo>
                    <a:pt x="91" y="146"/>
                    <a:pt x="89" y="149"/>
                    <a:pt x="92" y="149"/>
                  </a:cubicBezTo>
                  <a:cubicBezTo>
                    <a:pt x="94" y="149"/>
                    <a:pt x="98" y="150"/>
                    <a:pt x="98" y="152"/>
                  </a:cubicBezTo>
                  <a:cubicBezTo>
                    <a:pt x="98" y="155"/>
                    <a:pt x="106" y="153"/>
                    <a:pt x="107" y="154"/>
                  </a:cubicBezTo>
                  <a:cubicBezTo>
                    <a:pt x="109" y="156"/>
                    <a:pt x="111" y="157"/>
                    <a:pt x="110" y="160"/>
                  </a:cubicBezTo>
                  <a:cubicBezTo>
                    <a:pt x="110" y="163"/>
                    <a:pt x="114" y="165"/>
                    <a:pt x="112" y="166"/>
                  </a:cubicBezTo>
                  <a:cubicBezTo>
                    <a:pt x="109" y="167"/>
                    <a:pt x="112" y="169"/>
                    <a:pt x="112" y="173"/>
                  </a:cubicBezTo>
                  <a:cubicBezTo>
                    <a:pt x="113" y="176"/>
                    <a:pt x="116" y="177"/>
                    <a:pt x="121" y="177"/>
                  </a:cubicBezTo>
                  <a:cubicBezTo>
                    <a:pt x="127" y="176"/>
                    <a:pt x="128" y="177"/>
                    <a:pt x="128" y="181"/>
                  </a:cubicBezTo>
                  <a:cubicBezTo>
                    <a:pt x="128" y="184"/>
                    <a:pt x="132" y="185"/>
                    <a:pt x="133" y="189"/>
                  </a:cubicBezTo>
                  <a:cubicBezTo>
                    <a:pt x="134" y="192"/>
                    <a:pt x="131" y="196"/>
                    <a:pt x="132" y="199"/>
                  </a:cubicBezTo>
                  <a:cubicBezTo>
                    <a:pt x="132" y="201"/>
                    <a:pt x="131" y="203"/>
                    <a:pt x="129" y="204"/>
                  </a:cubicBezTo>
                  <a:cubicBezTo>
                    <a:pt x="131" y="207"/>
                    <a:pt x="131" y="208"/>
                    <a:pt x="130" y="209"/>
                  </a:cubicBezTo>
                  <a:cubicBezTo>
                    <a:pt x="127" y="210"/>
                    <a:pt x="132" y="213"/>
                    <a:pt x="131" y="219"/>
                  </a:cubicBezTo>
                  <a:cubicBezTo>
                    <a:pt x="130" y="224"/>
                    <a:pt x="130" y="225"/>
                    <a:pt x="135" y="225"/>
                  </a:cubicBezTo>
                  <a:cubicBezTo>
                    <a:pt x="141" y="225"/>
                    <a:pt x="140" y="227"/>
                    <a:pt x="142" y="226"/>
                  </a:cubicBezTo>
                  <a:cubicBezTo>
                    <a:pt x="144" y="225"/>
                    <a:pt x="147" y="230"/>
                    <a:pt x="148" y="233"/>
                  </a:cubicBezTo>
                  <a:cubicBezTo>
                    <a:pt x="148" y="235"/>
                    <a:pt x="151" y="242"/>
                    <a:pt x="152" y="242"/>
                  </a:cubicBezTo>
                  <a:cubicBezTo>
                    <a:pt x="153" y="242"/>
                    <a:pt x="155" y="239"/>
                    <a:pt x="158" y="240"/>
                  </a:cubicBezTo>
                  <a:cubicBezTo>
                    <a:pt x="161" y="241"/>
                    <a:pt x="158" y="251"/>
                    <a:pt x="158" y="255"/>
                  </a:cubicBezTo>
                  <a:cubicBezTo>
                    <a:pt x="160" y="254"/>
                    <a:pt x="162" y="254"/>
                    <a:pt x="163" y="255"/>
                  </a:cubicBezTo>
                  <a:cubicBezTo>
                    <a:pt x="164" y="256"/>
                    <a:pt x="165" y="265"/>
                    <a:pt x="164" y="267"/>
                  </a:cubicBezTo>
                  <a:cubicBezTo>
                    <a:pt x="164" y="269"/>
                    <a:pt x="158" y="271"/>
                    <a:pt x="155" y="273"/>
                  </a:cubicBezTo>
                  <a:cubicBezTo>
                    <a:pt x="152" y="275"/>
                    <a:pt x="144" y="282"/>
                    <a:pt x="141" y="287"/>
                  </a:cubicBezTo>
                  <a:cubicBezTo>
                    <a:pt x="139" y="291"/>
                    <a:pt x="136" y="293"/>
                    <a:pt x="134" y="296"/>
                  </a:cubicBezTo>
                  <a:cubicBezTo>
                    <a:pt x="135" y="296"/>
                    <a:pt x="135" y="296"/>
                    <a:pt x="136" y="296"/>
                  </a:cubicBezTo>
                  <a:cubicBezTo>
                    <a:pt x="138" y="295"/>
                    <a:pt x="140" y="295"/>
                    <a:pt x="143" y="298"/>
                  </a:cubicBezTo>
                  <a:cubicBezTo>
                    <a:pt x="146" y="301"/>
                    <a:pt x="145" y="304"/>
                    <a:pt x="146" y="304"/>
                  </a:cubicBezTo>
                  <a:cubicBezTo>
                    <a:pt x="148" y="303"/>
                    <a:pt x="149" y="299"/>
                    <a:pt x="151" y="302"/>
                  </a:cubicBezTo>
                  <a:cubicBezTo>
                    <a:pt x="153" y="305"/>
                    <a:pt x="159" y="308"/>
                    <a:pt x="160" y="309"/>
                  </a:cubicBezTo>
                  <a:cubicBezTo>
                    <a:pt x="161" y="311"/>
                    <a:pt x="165" y="312"/>
                    <a:pt x="165" y="316"/>
                  </a:cubicBezTo>
                  <a:cubicBezTo>
                    <a:pt x="165" y="318"/>
                    <a:pt x="164" y="323"/>
                    <a:pt x="166" y="328"/>
                  </a:cubicBezTo>
                  <a:cubicBezTo>
                    <a:pt x="167" y="326"/>
                    <a:pt x="168" y="325"/>
                    <a:pt x="170" y="32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49" name="Freeform 148">
              <a:extLst>
                <a:ext uri="{FF2B5EF4-FFF2-40B4-BE49-F238E27FC236}">
                  <a16:creationId xmlns:a16="http://schemas.microsoft.com/office/drawing/2014/main" id="{7F391AE7-2F72-AD42-812F-D098B6875E3E}"/>
                </a:ext>
              </a:extLst>
            </p:cNvPr>
            <p:cNvSpPr>
              <a:spLocks/>
            </p:cNvSpPr>
            <p:nvPr/>
          </p:nvSpPr>
          <p:spPr bwMode="auto">
            <a:xfrm>
              <a:off x="6188326" y="7564945"/>
              <a:ext cx="211291" cy="232901"/>
            </a:xfrm>
            <a:custGeom>
              <a:avLst/>
              <a:gdLst>
                <a:gd name="T0" fmla="*/ 39 w 40"/>
                <a:gd name="T1" fmla="*/ 21 h 44"/>
                <a:gd name="T2" fmla="*/ 34 w 40"/>
                <a:gd name="T3" fmla="*/ 14 h 44"/>
                <a:gd name="T4" fmla="*/ 25 w 40"/>
                <a:gd name="T5" fmla="*/ 7 h 44"/>
                <a:gd name="T6" fmla="*/ 20 w 40"/>
                <a:gd name="T7" fmla="*/ 9 h 44"/>
                <a:gd name="T8" fmla="*/ 17 w 40"/>
                <a:gd name="T9" fmla="*/ 3 h 44"/>
                <a:gd name="T10" fmla="*/ 10 w 40"/>
                <a:gd name="T11" fmla="*/ 1 h 44"/>
                <a:gd name="T12" fmla="*/ 8 w 40"/>
                <a:gd name="T13" fmla="*/ 1 h 44"/>
                <a:gd name="T14" fmla="*/ 5 w 40"/>
                <a:gd name="T15" fmla="*/ 5 h 44"/>
                <a:gd name="T16" fmla="*/ 2 w 40"/>
                <a:gd name="T17" fmla="*/ 19 h 44"/>
                <a:gd name="T18" fmla="*/ 0 w 40"/>
                <a:gd name="T19" fmla="*/ 29 h 44"/>
                <a:gd name="T20" fmla="*/ 3 w 40"/>
                <a:gd name="T21" fmla="*/ 34 h 44"/>
                <a:gd name="T22" fmla="*/ 2 w 40"/>
                <a:gd name="T23" fmla="*/ 38 h 44"/>
                <a:gd name="T24" fmla="*/ 5 w 40"/>
                <a:gd name="T25" fmla="*/ 39 h 44"/>
                <a:gd name="T26" fmla="*/ 15 w 40"/>
                <a:gd name="T27" fmla="*/ 42 h 44"/>
                <a:gd name="T28" fmla="*/ 22 w 40"/>
                <a:gd name="T29" fmla="*/ 42 h 44"/>
                <a:gd name="T30" fmla="*/ 34 w 40"/>
                <a:gd name="T31" fmla="*/ 40 h 44"/>
                <a:gd name="T32" fmla="*/ 40 w 40"/>
                <a:gd name="T33" fmla="*/ 33 h 44"/>
                <a:gd name="T34" fmla="*/ 39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39" y="21"/>
                  </a:moveTo>
                  <a:cubicBezTo>
                    <a:pt x="39" y="17"/>
                    <a:pt x="35" y="16"/>
                    <a:pt x="34" y="14"/>
                  </a:cubicBezTo>
                  <a:cubicBezTo>
                    <a:pt x="33" y="13"/>
                    <a:pt x="27" y="10"/>
                    <a:pt x="25" y="7"/>
                  </a:cubicBezTo>
                  <a:cubicBezTo>
                    <a:pt x="23" y="4"/>
                    <a:pt x="22" y="8"/>
                    <a:pt x="20" y="9"/>
                  </a:cubicBezTo>
                  <a:cubicBezTo>
                    <a:pt x="19" y="9"/>
                    <a:pt x="20" y="6"/>
                    <a:pt x="17" y="3"/>
                  </a:cubicBezTo>
                  <a:cubicBezTo>
                    <a:pt x="14" y="0"/>
                    <a:pt x="12" y="0"/>
                    <a:pt x="10" y="1"/>
                  </a:cubicBezTo>
                  <a:cubicBezTo>
                    <a:pt x="9" y="1"/>
                    <a:pt x="9" y="1"/>
                    <a:pt x="8" y="1"/>
                  </a:cubicBezTo>
                  <a:cubicBezTo>
                    <a:pt x="6" y="2"/>
                    <a:pt x="5" y="4"/>
                    <a:pt x="5" y="5"/>
                  </a:cubicBezTo>
                  <a:cubicBezTo>
                    <a:pt x="5" y="9"/>
                    <a:pt x="3" y="12"/>
                    <a:pt x="2" y="19"/>
                  </a:cubicBezTo>
                  <a:cubicBezTo>
                    <a:pt x="2" y="25"/>
                    <a:pt x="0" y="24"/>
                    <a:pt x="0" y="29"/>
                  </a:cubicBezTo>
                  <a:cubicBezTo>
                    <a:pt x="0" y="34"/>
                    <a:pt x="2" y="34"/>
                    <a:pt x="3" y="34"/>
                  </a:cubicBezTo>
                  <a:cubicBezTo>
                    <a:pt x="3" y="35"/>
                    <a:pt x="2" y="36"/>
                    <a:pt x="2" y="38"/>
                  </a:cubicBezTo>
                  <a:cubicBezTo>
                    <a:pt x="3" y="38"/>
                    <a:pt x="3" y="39"/>
                    <a:pt x="5" y="39"/>
                  </a:cubicBezTo>
                  <a:cubicBezTo>
                    <a:pt x="8" y="39"/>
                    <a:pt x="12" y="40"/>
                    <a:pt x="15" y="42"/>
                  </a:cubicBezTo>
                  <a:cubicBezTo>
                    <a:pt x="19" y="44"/>
                    <a:pt x="18" y="41"/>
                    <a:pt x="22" y="42"/>
                  </a:cubicBezTo>
                  <a:cubicBezTo>
                    <a:pt x="25" y="42"/>
                    <a:pt x="30" y="43"/>
                    <a:pt x="34" y="40"/>
                  </a:cubicBezTo>
                  <a:cubicBezTo>
                    <a:pt x="37" y="39"/>
                    <a:pt x="38" y="36"/>
                    <a:pt x="40" y="33"/>
                  </a:cubicBezTo>
                  <a:cubicBezTo>
                    <a:pt x="38" y="28"/>
                    <a:pt x="39" y="23"/>
                    <a:pt x="39"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0" name="Freeform 149">
              <a:extLst>
                <a:ext uri="{FF2B5EF4-FFF2-40B4-BE49-F238E27FC236}">
                  <a16:creationId xmlns:a16="http://schemas.microsoft.com/office/drawing/2014/main" id="{82FE2313-007F-524D-9042-D19BF369CC11}"/>
                </a:ext>
              </a:extLst>
            </p:cNvPr>
            <p:cNvSpPr>
              <a:spLocks noEditPoints="1"/>
            </p:cNvSpPr>
            <p:nvPr/>
          </p:nvSpPr>
          <p:spPr bwMode="auto">
            <a:xfrm>
              <a:off x="5537645" y="7175977"/>
              <a:ext cx="857170" cy="1692731"/>
            </a:xfrm>
            <a:custGeom>
              <a:avLst/>
              <a:gdLst>
                <a:gd name="T0" fmla="*/ 46 w 163"/>
                <a:gd name="T1" fmla="*/ 305 h 322"/>
                <a:gd name="T2" fmla="*/ 43 w 163"/>
                <a:gd name="T3" fmla="*/ 298 h 322"/>
                <a:gd name="T4" fmla="*/ 40 w 163"/>
                <a:gd name="T5" fmla="*/ 320 h 322"/>
                <a:gd name="T6" fmla="*/ 57 w 163"/>
                <a:gd name="T7" fmla="*/ 321 h 322"/>
                <a:gd name="T8" fmla="*/ 62 w 163"/>
                <a:gd name="T9" fmla="*/ 315 h 322"/>
                <a:gd name="T10" fmla="*/ 156 w 163"/>
                <a:gd name="T11" fmla="*/ 34 h 322"/>
                <a:gd name="T12" fmla="*/ 152 w 163"/>
                <a:gd name="T13" fmla="*/ 46 h 322"/>
                <a:gd name="T14" fmla="*/ 138 w 163"/>
                <a:gd name="T15" fmla="*/ 51 h 322"/>
                <a:gd name="T16" fmla="*/ 123 w 163"/>
                <a:gd name="T17" fmla="*/ 48 h 322"/>
                <a:gd name="T18" fmla="*/ 132 w 163"/>
                <a:gd name="T19" fmla="*/ 32 h 322"/>
                <a:gd name="T20" fmla="*/ 108 w 163"/>
                <a:gd name="T21" fmla="*/ 20 h 322"/>
                <a:gd name="T22" fmla="*/ 88 w 163"/>
                <a:gd name="T23" fmla="*/ 3 h 322"/>
                <a:gd name="T24" fmla="*/ 75 w 163"/>
                <a:gd name="T25" fmla="*/ 8 h 322"/>
                <a:gd name="T26" fmla="*/ 59 w 163"/>
                <a:gd name="T27" fmla="*/ 4 h 322"/>
                <a:gd name="T28" fmla="*/ 51 w 163"/>
                <a:gd name="T29" fmla="*/ 19 h 322"/>
                <a:gd name="T30" fmla="*/ 42 w 163"/>
                <a:gd name="T31" fmla="*/ 32 h 322"/>
                <a:gd name="T32" fmla="*/ 43 w 163"/>
                <a:gd name="T33" fmla="*/ 46 h 322"/>
                <a:gd name="T34" fmla="*/ 35 w 163"/>
                <a:gd name="T35" fmla="*/ 56 h 322"/>
                <a:gd name="T36" fmla="*/ 30 w 163"/>
                <a:gd name="T37" fmla="*/ 68 h 322"/>
                <a:gd name="T38" fmla="*/ 26 w 163"/>
                <a:gd name="T39" fmla="*/ 82 h 322"/>
                <a:gd name="T40" fmla="*/ 29 w 163"/>
                <a:gd name="T41" fmla="*/ 99 h 322"/>
                <a:gd name="T42" fmla="*/ 29 w 163"/>
                <a:gd name="T43" fmla="*/ 113 h 322"/>
                <a:gd name="T44" fmla="*/ 26 w 163"/>
                <a:gd name="T45" fmla="*/ 129 h 322"/>
                <a:gd name="T46" fmla="*/ 20 w 163"/>
                <a:gd name="T47" fmla="*/ 147 h 322"/>
                <a:gd name="T48" fmla="*/ 18 w 163"/>
                <a:gd name="T49" fmla="*/ 155 h 322"/>
                <a:gd name="T50" fmla="*/ 15 w 163"/>
                <a:gd name="T51" fmla="*/ 166 h 322"/>
                <a:gd name="T52" fmla="*/ 15 w 163"/>
                <a:gd name="T53" fmla="*/ 177 h 322"/>
                <a:gd name="T54" fmla="*/ 13 w 163"/>
                <a:gd name="T55" fmla="*/ 194 h 322"/>
                <a:gd name="T56" fmla="*/ 15 w 163"/>
                <a:gd name="T57" fmla="*/ 204 h 322"/>
                <a:gd name="T58" fmla="*/ 19 w 163"/>
                <a:gd name="T59" fmla="*/ 212 h 322"/>
                <a:gd name="T60" fmla="*/ 17 w 163"/>
                <a:gd name="T61" fmla="*/ 219 h 322"/>
                <a:gd name="T62" fmla="*/ 15 w 163"/>
                <a:gd name="T63" fmla="*/ 231 h 322"/>
                <a:gd name="T64" fmla="*/ 9 w 163"/>
                <a:gd name="T65" fmla="*/ 242 h 322"/>
                <a:gd name="T66" fmla="*/ 6 w 163"/>
                <a:gd name="T67" fmla="*/ 254 h 322"/>
                <a:gd name="T68" fmla="*/ 2 w 163"/>
                <a:gd name="T69" fmla="*/ 267 h 322"/>
                <a:gd name="T70" fmla="*/ 11 w 163"/>
                <a:gd name="T71" fmla="*/ 274 h 322"/>
                <a:gd name="T72" fmla="*/ 15 w 163"/>
                <a:gd name="T73" fmla="*/ 287 h 322"/>
                <a:gd name="T74" fmla="*/ 34 w 163"/>
                <a:gd name="T75" fmla="*/ 289 h 322"/>
                <a:gd name="T76" fmla="*/ 37 w 163"/>
                <a:gd name="T77" fmla="*/ 283 h 322"/>
                <a:gd name="T78" fmla="*/ 38 w 163"/>
                <a:gd name="T79" fmla="*/ 269 h 322"/>
                <a:gd name="T80" fmla="*/ 47 w 163"/>
                <a:gd name="T81" fmla="*/ 260 h 322"/>
                <a:gd name="T82" fmla="*/ 62 w 163"/>
                <a:gd name="T83" fmla="*/ 243 h 322"/>
                <a:gd name="T84" fmla="*/ 56 w 163"/>
                <a:gd name="T85" fmla="*/ 233 h 322"/>
                <a:gd name="T86" fmla="*/ 64 w 163"/>
                <a:gd name="T87" fmla="*/ 214 h 322"/>
                <a:gd name="T88" fmla="*/ 68 w 163"/>
                <a:gd name="T89" fmla="*/ 204 h 322"/>
                <a:gd name="T90" fmla="*/ 73 w 163"/>
                <a:gd name="T91" fmla="*/ 193 h 322"/>
                <a:gd name="T92" fmla="*/ 78 w 163"/>
                <a:gd name="T93" fmla="*/ 192 h 322"/>
                <a:gd name="T94" fmla="*/ 75 w 163"/>
                <a:gd name="T95" fmla="*/ 188 h 322"/>
                <a:gd name="T96" fmla="*/ 70 w 163"/>
                <a:gd name="T97" fmla="*/ 179 h 322"/>
                <a:gd name="T98" fmla="*/ 82 w 163"/>
                <a:gd name="T99" fmla="*/ 175 h 322"/>
                <a:gd name="T100" fmla="*/ 92 w 163"/>
                <a:gd name="T101" fmla="*/ 163 h 322"/>
                <a:gd name="T102" fmla="*/ 95 w 163"/>
                <a:gd name="T103" fmla="*/ 154 h 322"/>
                <a:gd name="T104" fmla="*/ 131 w 163"/>
                <a:gd name="T105" fmla="*/ 145 h 322"/>
                <a:gd name="T106" fmla="*/ 135 w 163"/>
                <a:gd name="T107" fmla="*/ 129 h 322"/>
                <a:gd name="T108" fmla="*/ 129 w 163"/>
                <a:gd name="T109" fmla="*/ 118 h 322"/>
                <a:gd name="T110" fmla="*/ 126 w 163"/>
                <a:gd name="T111" fmla="*/ 112 h 322"/>
                <a:gd name="T112" fmla="*/ 124 w 163"/>
                <a:gd name="T113" fmla="*/ 103 h 322"/>
                <a:gd name="T114" fmla="*/ 129 w 163"/>
                <a:gd name="T115" fmla="*/ 79 h 322"/>
                <a:gd name="T116" fmla="*/ 153 w 163"/>
                <a:gd name="T117" fmla="*/ 52 h 322"/>
                <a:gd name="T118" fmla="*/ 161 w 163"/>
                <a:gd name="T119" fmla="*/ 3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2">
                  <a:moveTo>
                    <a:pt x="62" y="315"/>
                  </a:moveTo>
                  <a:cubicBezTo>
                    <a:pt x="58" y="315"/>
                    <a:pt x="49" y="307"/>
                    <a:pt x="46" y="305"/>
                  </a:cubicBezTo>
                  <a:cubicBezTo>
                    <a:pt x="44" y="303"/>
                    <a:pt x="46" y="301"/>
                    <a:pt x="42" y="301"/>
                  </a:cubicBezTo>
                  <a:cubicBezTo>
                    <a:pt x="39" y="302"/>
                    <a:pt x="41" y="299"/>
                    <a:pt x="43" y="298"/>
                  </a:cubicBezTo>
                  <a:cubicBezTo>
                    <a:pt x="45" y="297"/>
                    <a:pt x="42" y="294"/>
                    <a:pt x="40" y="293"/>
                  </a:cubicBezTo>
                  <a:cubicBezTo>
                    <a:pt x="40" y="298"/>
                    <a:pt x="39" y="320"/>
                    <a:pt x="40" y="320"/>
                  </a:cubicBezTo>
                  <a:cubicBezTo>
                    <a:pt x="42" y="320"/>
                    <a:pt x="51" y="319"/>
                    <a:pt x="54" y="321"/>
                  </a:cubicBezTo>
                  <a:cubicBezTo>
                    <a:pt x="55" y="321"/>
                    <a:pt x="56" y="322"/>
                    <a:pt x="57" y="321"/>
                  </a:cubicBezTo>
                  <a:cubicBezTo>
                    <a:pt x="59" y="319"/>
                    <a:pt x="65" y="320"/>
                    <a:pt x="67" y="318"/>
                  </a:cubicBezTo>
                  <a:cubicBezTo>
                    <a:pt x="70" y="316"/>
                    <a:pt x="67" y="316"/>
                    <a:pt x="62" y="315"/>
                  </a:cubicBezTo>
                  <a:close/>
                  <a:moveTo>
                    <a:pt x="161" y="34"/>
                  </a:moveTo>
                  <a:cubicBezTo>
                    <a:pt x="160" y="33"/>
                    <a:pt x="158" y="33"/>
                    <a:pt x="156" y="34"/>
                  </a:cubicBezTo>
                  <a:cubicBezTo>
                    <a:pt x="156" y="34"/>
                    <a:pt x="156" y="34"/>
                    <a:pt x="156" y="34"/>
                  </a:cubicBezTo>
                  <a:cubicBezTo>
                    <a:pt x="156" y="38"/>
                    <a:pt x="154" y="46"/>
                    <a:pt x="152" y="46"/>
                  </a:cubicBezTo>
                  <a:cubicBezTo>
                    <a:pt x="149" y="46"/>
                    <a:pt x="147" y="50"/>
                    <a:pt x="145" y="49"/>
                  </a:cubicBezTo>
                  <a:cubicBezTo>
                    <a:pt x="143" y="49"/>
                    <a:pt x="141" y="52"/>
                    <a:pt x="138" y="51"/>
                  </a:cubicBezTo>
                  <a:cubicBezTo>
                    <a:pt x="136" y="49"/>
                    <a:pt x="132" y="51"/>
                    <a:pt x="131" y="50"/>
                  </a:cubicBezTo>
                  <a:cubicBezTo>
                    <a:pt x="129" y="49"/>
                    <a:pt x="123" y="50"/>
                    <a:pt x="123" y="48"/>
                  </a:cubicBezTo>
                  <a:cubicBezTo>
                    <a:pt x="123" y="47"/>
                    <a:pt x="126" y="47"/>
                    <a:pt x="126" y="43"/>
                  </a:cubicBezTo>
                  <a:cubicBezTo>
                    <a:pt x="126" y="39"/>
                    <a:pt x="133" y="34"/>
                    <a:pt x="132" y="32"/>
                  </a:cubicBezTo>
                  <a:cubicBezTo>
                    <a:pt x="131" y="30"/>
                    <a:pt x="119" y="27"/>
                    <a:pt x="117" y="25"/>
                  </a:cubicBezTo>
                  <a:cubicBezTo>
                    <a:pt x="115" y="22"/>
                    <a:pt x="113" y="21"/>
                    <a:pt x="108" y="20"/>
                  </a:cubicBezTo>
                  <a:cubicBezTo>
                    <a:pt x="103" y="20"/>
                    <a:pt x="103" y="17"/>
                    <a:pt x="99" y="15"/>
                  </a:cubicBezTo>
                  <a:cubicBezTo>
                    <a:pt x="96" y="12"/>
                    <a:pt x="90" y="6"/>
                    <a:pt x="88" y="3"/>
                  </a:cubicBezTo>
                  <a:cubicBezTo>
                    <a:pt x="85" y="3"/>
                    <a:pt x="81" y="2"/>
                    <a:pt x="80" y="3"/>
                  </a:cubicBezTo>
                  <a:cubicBezTo>
                    <a:pt x="79" y="5"/>
                    <a:pt x="77" y="11"/>
                    <a:pt x="75" y="8"/>
                  </a:cubicBezTo>
                  <a:cubicBezTo>
                    <a:pt x="74" y="5"/>
                    <a:pt x="70" y="5"/>
                    <a:pt x="66" y="4"/>
                  </a:cubicBezTo>
                  <a:cubicBezTo>
                    <a:pt x="62" y="4"/>
                    <a:pt x="63" y="0"/>
                    <a:pt x="59" y="4"/>
                  </a:cubicBezTo>
                  <a:cubicBezTo>
                    <a:pt x="57" y="6"/>
                    <a:pt x="55" y="8"/>
                    <a:pt x="53" y="9"/>
                  </a:cubicBezTo>
                  <a:cubicBezTo>
                    <a:pt x="53" y="13"/>
                    <a:pt x="52" y="17"/>
                    <a:pt x="51" y="19"/>
                  </a:cubicBezTo>
                  <a:cubicBezTo>
                    <a:pt x="50" y="20"/>
                    <a:pt x="42" y="24"/>
                    <a:pt x="42" y="26"/>
                  </a:cubicBezTo>
                  <a:cubicBezTo>
                    <a:pt x="42" y="28"/>
                    <a:pt x="43" y="30"/>
                    <a:pt x="42" y="32"/>
                  </a:cubicBezTo>
                  <a:cubicBezTo>
                    <a:pt x="40" y="33"/>
                    <a:pt x="45" y="39"/>
                    <a:pt x="42" y="40"/>
                  </a:cubicBezTo>
                  <a:cubicBezTo>
                    <a:pt x="40" y="42"/>
                    <a:pt x="44" y="44"/>
                    <a:pt x="43" y="46"/>
                  </a:cubicBezTo>
                  <a:cubicBezTo>
                    <a:pt x="41" y="47"/>
                    <a:pt x="38" y="48"/>
                    <a:pt x="38" y="50"/>
                  </a:cubicBezTo>
                  <a:cubicBezTo>
                    <a:pt x="38" y="51"/>
                    <a:pt x="38" y="55"/>
                    <a:pt x="35" y="56"/>
                  </a:cubicBezTo>
                  <a:cubicBezTo>
                    <a:pt x="33" y="57"/>
                    <a:pt x="32" y="61"/>
                    <a:pt x="32" y="64"/>
                  </a:cubicBezTo>
                  <a:cubicBezTo>
                    <a:pt x="32" y="66"/>
                    <a:pt x="28" y="64"/>
                    <a:pt x="30" y="68"/>
                  </a:cubicBezTo>
                  <a:cubicBezTo>
                    <a:pt x="31" y="71"/>
                    <a:pt x="32" y="75"/>
                    <a:pt x="30" y="76"/>
                  </a:cubicBezTo>
                  <a:cubicBezTo>
                    <a:pt x="27" y="77"/>
                    <a:pt x="28" y="82"/>
                    <a:pt x="26" y="82"/>
                  </a:cubicBezTo>
                  <a:cubicBezTo>
                    <a:pt x="25" y="82"/>
                    <a:pt x="24" y="88"/>
                    <a:pt x="26" y="91"/>
                  </a:cubicBezTo>
                  <a:cubicBezTo>
                    <a:pt x="28" y="94"/>
                    <a:pt x="29" y="96"/>
                    <a:pt x="29" y="99"/>
                  </a:cubicBezTo>
                  <a:cubicBezTo>
                    <a:pt x="29" y="102"/>
                    <a:pt x="32" y="103"/>
                    <a:pt x="31" y="106"/>
                  </a:cubicBezTo>
                  <a:cubicBezTo>
                    <a:pt x="30" y="109"/>
                    <a:pt x="30" y="112"/>
                    <a:pt x="29" y="113"/>
                  </a:cubicBezTo>
                  <a:cubicBezTo>
                    <a:pt x="27" y="114"/>
                    <a:pt x="28" y="118"/>
                    <a:pt x="26" y="119"/>
                  </a:cubicBezTo>
                  <a:cubicBezTo>
                    <a:pt x="24" y="120"/>
                    <a:pt x="28" y="127"/>
                    <a:pt x="26" y="129"/>
                  </a:cubicBezTo>
                  <a:cubicBezTo>
                    <a:pt x="25" y="130"/>
                    <a:pt x="20" y="131"/>
                    <a:pt x="20" y="137"/>
                  </a:cubicBezTo>
                  <a:cubicBezTo>
                    <a:pt x="20" y="142"/>
                    <a:pt x="21" y="145"/>
                    <a:pt x="20" y="147"/>
                  </a:cubicBezTo>
                  <a:cubicBezTo>
                    <a:pt x="20" y="149"/>
                    <a:pt x="23" y="149"/>
                    <a:pt x="22" y="152"/>
                  </a:cubicBezTo>
                  <a:cubicBezTo>
                    <a:pt x="22" y="155"/>
                    <a:pt x="18" y="153"/>
                    <a:pt x="18" y="155"/>
                  </a:cubicBezTo>
                  <a:cubicBezTo>
                    <a:pt x="18" y="157"/>
                    <a:pt x="19" y="161"/>
                    <a:pt x="17" y="161"/>
                  </a:cubicBezTo>
                  <a:cubicBezTo>
                    <a:pt x="16" y="161"/>
                    <a:pt x="15" y="163"/>
                    <a:pt x="15" y="166"/>
                  </a:cubicBezTo>
                  <a:cubicBezTo>
                    <a:pt x="15" y="170"/>
                    <a:pt x="13" y="170"/>
                    <a:pt x="13" y="172"/>
                  </a:cubicBezTo>
                  <a:cubicBezTo>
                    <a:pt x="13" y="173"/>
                    <a:pt x="15" y="175"/>
                    <a:pt x="15" y="177"/>
                  </a:cubicBezTo>
                  <a:cubicBezTo>
                    <a:pt x="15" y="179"/>
                    <a:pt x="16" y="186"/>
                    <a:pt x="14" y="186"/>
                  </a:cubicBezTo>
                  <a:cubicBezTo>
                    <a:pt x="12" y="186"/>
                    <a:pt x="12" y="193"/>
                    <a:pt x="13" y="194"/>
                  </a:cubicBezTo>
                  <a:cubicBezTo>
                    <a:pt x="14" y="195"/>
                    <a:pt x="14" y="197"/>
                    <a:pt x="14" y="199"/>
                  </a:cubicBezTo>
                  <a:cubicBezTo>
                    <a:pt x="13" y="200"/>
                    <a:pt x="17" y="202"/>
                    <a:pt x="15" y="204"/>
                  </a:cubicBezTo>
                  <a:cubicBezTo>
                    <a:pt x="13" y="206"/>
                    <a:pt x="14" y="209"/>
                    <a:pt x="17" y="208"/>
                  </a:cubicBezTo>
                  <a:cubicBezTo>
                    <a:pt x="20" y="207"/>
                    <a:pt x="21" y="212"/>
                    <a:pt x="19" y="212"/>
                  </a:cubicBezTo>
                  <a:cubicBezTo>
                    <a:pt x="16" y="212"/>
                    <a:pt x="13" y="212"/>
                    <a:pt x="15" y="213"/>
                  </a:cubicBezTo>
                  <a:cubicBezTo>
                    <a:pt x="18" y="215"/>
                    <a:pt x="20" y="217"/>
                    <a:pt x="17" y="219"/>
                  </a:cubicBezTo>
                  <a:cubicBezTo>
                    <a:pt x="13" y="220"/>
                    <a:pt x="16" y="222"/>
                    <a:pt x="15" y="225"/>
                  </a:cubicBezTo>
                  <a:cubicBezTo>
                    <a:pt x="15" y="228"/>
                    <a:pt x="18" y="230"/>
                    <a:pt x="15" y="231"/>
                  </a:cubicBezTo>
                  <a:cubicBezTo>
                    <a:pt x="13" y="232"/>
                    <a:pt x="16" y="236"/>
                    <a:pt x="13" y="237"/>
                  </a:cubicBezTo>
                  <a:cubicBezTo>
                    <a:pt x="9" y="237"/>
                    <a:pt x="12" y="240"/>
                    <a:pt x="9" y="242"/>
                  </a:cubicBezTo>
                  <a:cubicBezTo>
                    <a:pt x="7" y="244"/>
                    <a:pt x="12" y="247"/>
                    <a:pt x="10" y="248"/>
                  </a:cubicBezTo>
                  <a:cubicBezTo>
                    <a:pt x="7" y="250"/>
                    <a:pt x="9" y="254"/>
                    <a:pt x="6" y="254"/>
                  </a:cubicBezTo>
                  <a:cubicBezTo>
                    <a:pt x="4" y="254"/>
                    <a:pt x="2" y="257"/>
                    <a:pt x="2" y="259"/>
                  </a:cubicBezTo>
                  <a:cubicBezTo>
                    <a:pt x="2" y="261"/>
                    <a:pt x="0" y="264"/>
                    <a:pt x="2" y="267"/>
                  </a:cubicBezTo>
                  <a:cubicBezTo>
                    <a:pt x="4" y="269"/>
                    <a:pt x="2" y="271"/>
                    <a:pt x="4" y="272"/>
                  </a:cubicBezTo>
                  <a:cubicBezTo>
                    <a:pt x="5" y="273"/>
                    <a:pt x="12" y="271"/>
                    <a:pt x="11" y="274"/>
                  </a:cubicBezTo>
                  <a:cubicBezTo>
                    <a:pt x="10" y="277"/>
                    <a:pt x="10" y="283"/>
                    <a:pt x="12" y="283"/>
                  </a:cubicBezTo>
                  <a:cubicBezTo>
                    <a:pt x="13" y="283"/>
                    <a:pt x="13" y="287"/>
                    <a:pt x="15" y="287"/>
                  </a:cubicBezTo>
                  <a:cubicBezTo>
                    <a:pt x="17" y="287"/>
                    <a:pt x="26" y="286"/>
                    <a:pt x="30" y="287"/>
                  </a:cubicBezTo>
                  <a:cubicBezTo>
                    <a:pt x="31" y="287"/>
                    <a:pt x="33" y="288"/>
                    <a:pt x="34" y="289"/>
                  </a:cubicBezTo>
                  <a:cubicBezTo>
                    <a:pt x="36" y="288"/>
                    <a:pt x="41" y="291"/>
                    <a:pt x="42" y="290"/>
                  </a:cubicBezTo>
                  <a:cubicBezTo>
                    <a:pt x="43" y="289"/>
                    <a:pt x="37" y="284"/>
                    <a:pt x="37" y="283"/>
                  </a:cubicBezTo>
                  <a:cubicBezTo>
                    <a:pt x="37" y="281"/>
                    <a:pt x="36" y="278"/>
                    <a:pt x="36" y="277"/>
                  </a:cubicBezTo>
                  <a:cubicBezTo>
                    <a:pt x="36" y="275"/>
                    <a:pt x="36" y="271"/>
                    <a:pt x="38" y="269"/>
                  </a:cubicBezTo>
                  <a:cubicBezTo>
                    <a:pt x="41" y="267"/>
                    <a:pt x="41" y="266"/>
                    <a:pt x="42" y="266"/>
                  </a:cubicBezTo>
                  <a:cubicBezTo>
                    <a:pt x="44" y="266"/>
                    <a:pt x="47" y="264"/>
                    <a:pt x="47" y="260"/>
                  </a:cubicBezTo>
                  <a:cubicBezTo>
                    <a:pt x="47" y="256"/>
                    <a:pt x="49" y="254"/>
                    <a:pt x="53" y="251"/>
                  </a:cubicBezTo>
                  <a:cubicBezTo>
                    <a:pt x="57" y="248"/>
                    <a:pt x="63" y="245"/>
                    <a:pt x="62" y="243"/>
                  </a:cubicBezTo>
                  <a:cubicBezTo>
                    <a:pt x="62" y="242"/>
                    <a:pt x="64" y="237"/>
                    <a:pt x="64" y="236"/>
                  </a:cubicBezTo>
                  <a:cubicBezTo>
                    <a:pt x="64" y="234"/>
                    <a:pt x="58" y="234"/>
                    <a:pt x="56" y="233"/>
                  </a:cubicBezTo>
                  <a:cubicBezTo>
                    <a:pt x="54" y="233"/>
                    <a:pt x="47" y="228"/>
                    <a:pt x="50" y="221"/>
                  </a:cubicBezTo>
                  <a:cubicBezTo>
                    <a:pt x="54" y="215"/>
                    <a:pt x="61" y="214"/>
                    <a:pt x="64" y="214"/>
                  </a:cubicBezTo>
                  <a:cubicBezTo>
                    <a:pt x="66" y="213"/>
                    <a:pt x="64" y="210"/>
                    <a:pt x="65" y="209"/>
                  </a:cubicBezTo>
                  <a:cubicBezTo>
                    <a:pt x="67" y="208"/>
                    <a:pt x="68" y="206"/>
                    <a:pt x="68" y="204"/>
                  </a:cubicBezTo>
                  <a:cubicBezTo>
                    <a:pt x="68" y="201"/>
                    <a:pt x="68" y="196"/>
                    <a:pt x="71" y="196"/>
                  </a:cubicBezTo>
                  <a:cubicBezTo>
                    <a:pt x="74" y="195"/>
                    <a:pt x="75" y="193"/>
                    <a:pt x="73" y="193"/>
                  </a:cubicBezTo>
                  <a:cubicBezTo>
                    <a:pt x="71" y="192"/>
                    <a:pt x="70" y="190"/>
                    <a:pt x="73" y="190"/>
                  </a:cubicBezTo>
                  <a:cubicBezTo>
                    <a:pt x="77" y="189"/>
                    <a:pt x="75" y="192"/>
                    <a:pt x="78" y="192"/>
                  </a:cubicBezTo>
                  <a:cubicBezTo>
                    <a:pt x="80" y="192"/>
                    <a:pt x="84" y="188"/>
                    <a:pt x="81" y="186"/>
                  </a:cubicBezTo>
                  <a:cubicBezTo>
                    <a:pt x="78" y="184"/>
                    <a:pt x="77" y="187"/>
                    <a:pt x="75" y="188"/>
                  </a:cubicBezTo>
                  <a:cubicBezTo>
                    <a:pt x="74" y="188"/>
                    <a:pt x="73" y="185"/>
                    <a:pt x="71" y="185"/>
                  </a:cubicBezTo>
                  <a:cubicBezTo>
                    <a:pt x="69" y="185"/>
                    <a:pt x="70" y="181"/>
                    <a:pt x="70" y="179"/>
                  </a:cubicBezTo>
                  <a:cubicBezTo>
                    <a:pt x="69" y="178"/>
                    <a:pt x="68" y="174"/>
                    <a:pt x="69" y="172"/>
                  </a:cubicBezTo>
                  <a:cubicBezTo>
                    <a:pt x="71" y="170"/>
                    <a:pt x="77" y="175"/>
                    <a:pt x="82" y="175"/>
                  </a:cubicBezTo>
                  <a:cubicBezTo>
                    <a:pt x="88" y="176"/>
                    <a:pt x="92" y="173"/>
                    <a:pt x="92" y="171"/>
                  </a:cubicBezTo>
                  <a:cubicBezTo>
                    <a:pt x="92" y="169"/>
                    <a:pt x="89" y="165"/>
                    <a:pt x="92" y="163"/>
                  </a:cubicBezTo>
                  <a:cubicBezTo>
                    <a:pt x="95" y="161"/>
                    <a:pt x="93" y="160"/>
                    <a:pt x="92" y="157"/>
                  </a:cubicBezTo>
                  <a:cubicBezTo>
                    <a:pt x="91" y="154"/>
                    <a:pt x="93" y="153"/>
                    <a:pt x="95" y="154"/>
                  </a:cubicBezTo>
                  <a:cubicBezTo>
                    <a:pt x="96" y="155"/>
                    <a:pt x="107" y="155"/>
                    <a:pt x="115" y="153"/>
                  </a:cubicBezTo>
                  <a:cubicBezTo>
                    <a:pt x="124" y="151"/>
                    <a:pt x="130" y="148"/>
                    <a:pt x="131" y="145"/>
                  </a:cubicBezTo>
                  <a:cubicBezTo>
                    <a:pt x="131" y="143"/>
                    <a:pt x="137" y="137"/>
                    <a:pt x="138" y="135"/>
                  </a:cubicBezTo>
                  <a:cubicBezTo>
                    <a:pt x="139" y="133"/>
                    <a:pt x="138" y="130"/>
                    <a:pt x="135" y="129"/>
                  </a:cubicBezTo>
                  <a:cubicBezTo>
                    <a:pt x="131" y="129"/>
                    <a:pt x="131" y="125"/>
                    <a:pt x="133" y="122"/>
                  </a:cubicBezTo>
                  <a:cubicBezTo>
                    <a:pt x="135" y="120"/>
                    <a:pt x="132" y="118"/>
                    <a:pt x="129" y="118"/>
                  </a:cubicBezTo>
                  <a:cubicBezTo>
                    <a:pt x="125" y="117"/>
                    <a:pt x="120" y="115"/>
                    <a:pt x="123" y="112"/>
                  </a:cubicBezTo>
                  <a:cubicBezTo>
                    <a:pt x="125" y="111"/>
                    <a:pt x="125" y="111"/>
                    <a:pt x="126" y="112"/>
                  </a:cubicBezTo>
                  <a:cubicBezTo>
                    <a:pt x="126" y="110"/>
                    <a:pt x="127" y="109"/>
                    <a:pt x="127" y="108"/>
                  </a:cubicBezTo>
                  <a:cubicBezTo>
                    <a:pt x="126" y="108"/>
                    <a:pt x="124" y="108"/>
                    <a:pt x="124" y="103"/>
                  </a:cubicBezTo>
                  <a:cubicBezTo>
                    <a:pt x="124" y="98"/>
                    <a:pt x="126" y="99"/>
                    <a:pt x="126" y="93"/>
                  </a:cubicBezTo>
                  <a:cubicBezTo>
                    <a:pt x="127" y="86"/>
                    <a:pt x="129" y="83"/>
                    <a:pt x="129" y="79"/>
                  </a:cubicBezTo>
                  <a:cubicBezTo>
                    <a:pt x="129" y="76"/>
                    <a:pt x="135" y="72"/>
                    <a:pt x="139" y="66"/>
                  </a:cubicBezTo>
                  <a:cubicBezTo>
                    <a:pt x="142" y="61"/>
                    <a:pt x="150" y="54"/>
                    <a:pt x="153" y="52"/>
                  </a:cubicBezTo>
                  <a:cubicBezTo>
                    <a:pt x="156" y="50"/>
                    <a:pt x="162" y="48"/>
                    <a:pt x="162" y="46"/>
                  </a:cubicBezTo>
                  <a:cubicBezTo>
                    <a:pt x="163" y="44"/>
                    <a:pt x="162" y="35"/>
                    <a:pt x="161" y="3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1" name="Freeform 150">
              <a:extLst>
                <a:ext uri="{FF2B5EF4-FFF2-40B4-BE49-F238E27FC236}">
                  <a16:creationId xmlns:a16="http://schemas.microsoft.com/office/drawing/2014/main" id="{EF45D00D-80C6-1443-954B-2DEA8039B957}"/>
                </a:ext>
              </a:extLst>
            </p:cNvPr>
            <p:cNvSpPr>
              <a:spLocks/>
            </p:cNvSpPr>
            <p:nvPr/>
          </p:nvSpPr>
          <p:spPr bwMode="auto">
            <a:xfrm>
              <a:off x="5448807" y="6988696"/>
              <a:ext cx="372161" cy="1911225"/>
            </a:xfrm>
            <a:custGeom>
              <a:avLst/>
              <a:gdLst>
                <a:gd name="T0" fmla="*/ 28 w 71"/>
                <a:gd name="T1" fmla="*/ 310 h 364"/>
                <a:gd name="T2" fmla="*/ 19 w 71"/>
                <a:gd name="T3" fmla="*/ 295 h 364"/>
                <a:gd name="T4" fmla="*/ 26 w 71"/>
                <a:gd name="T5" fmla="*/ 278 h 364"/>
                <a:gd name="T6" fmla="*/ 32 w 71"/>
                <a:gd name="T7" fmla="*/ 261 h 364"/>
                <a:gd name="T8" fmla="*/ 36 w 71"/>
                <a:gd name="T9" fmla="*/ 248 h 364"/>
                <a:gd name="T10" fmla="*/ 31 w 71"/>
                <a:gd name="T11" fmla="*/ 235 h 364"/>
                <a:gd name="T12" fmla="*/ 32 w 71"/>
                <a:gd name="T13" fmla="*/ 213 h 364"/>
                <a:gd name="T14" fmla="*/ 34 w 71"/>
                <a:gd name="T15" fmla="*/ 197 h 364"/>
                <a:gd name="T16" fmla="*/ 37 w 71"/>
                <a:gd name="T17" fmla="*/ 183 h 364"/>
                <a:gd name="T18" fmla="*/ 43 w 71"/>
                <a:gd name="T19" fmla="*/ 155 h 364"/>
                <a:gd name="T20" fmla="*/ 46 w 71"/>
                <a:gd name="T21" fmla="*/ 135 h 364"/>
                <a:gd name="T22" fmla="*/ 47 w 71"/>
                <a:gd name="T23" fmla="*/ 112 h 364"/>
                <a:gd name="T24" fmla="*/ 52 w 71"/>
                <a:gd name="T25" fmla="*/ 92 h 364"/>
                <a:gd name="T26" fmla="*/ 59 w 71"/>
                <a:gd name="T27" fmla="*/ 76 h 364"/>
                <a:gd name="T28" fmla="*/ 68 w 71"/>
                <a:gd name="T29" fmla="*/ 55 h 364"/>
                <a:gd name="T30" fmla="*/ 63 w 71"/>
                <a:gd name="T31" fmla="*/ 38 h 364"/>
                <a:gd name="T32" fmla="*/ 59 w 71"/>
                <a:gd name="T33" fmla="*/ 18 h 364"/>
                <a:gd name="T34" fmla="*/ 50 w 71"/>
                <a:gd name="T35" fmla="*/ 2 h 364"/>
                <a:gd name="T36" fmla="*/ 45 w 71"/>
                <a:gd name="T37" fmla="*/ 17 h 364"/>
                <a:gd name="T38" fmla="*/ 44 w 71"/>
                <a:gd name="T39" fmla="*/ 54 h 364"/>
                <a:gd name="T40" fmla="*/ 37 w 71"/>
                <a:gd name="T41" fmla="*/ 91 h 364"/>
                <a:gd name="T42" fmla="*/ 33 w 71"/>
                <a:gd name="T43" fmla="*/ 117 h 364"/>
                <a:gd name="T44" fmla="*/ 29 w 71"/>
                <a:gd name="T45" fmla="*/ 150 h 364"/>
                <a:gd name="T46" fmla="*/ 18 w 71"/>
                <a:gd name="T47" fmla="*/ 179 h 364"/>
                <a:gd name="T48" fmla="*/ 17 w 71"/>
                <a:gd name="T49" fmla="*/ 204 h 364"/>
                <a:gd name="T50" fmla="*/ 11 w 71"/>
                <a:gd name="T51" fmla="*/ 228 h 364"/>
                <a:gd name="T52" fmla="*/ 22 w 71"/>
                <a:gd name="T53" fmla="*/ 215 h 364"/>
                <a:gd name="T54" fmla="*/ 24 w 71"/>
                <a:gd name="T55" fmla="*/ 229 h 364"/>
                <a:gd name="T56" fmla="*/ 21 w 71"/>
                <a:gd name="T57" fmla="*/ 244 h 364"/>
                <a:gd name="T58" fmla="*/ 17 w 71"/>
                <a:gd name="T59" fmla="*/ 255 h 364"/>
                <a:gd name="T60" fmla="*/ 16 w 71"/>
                <a:gd name="T61" fmla="*/ 253 h 364"/>
                <a:gd name="T62" fmla="*/ 10 w 71"/>
                <a:gd name="T63" fmla="*/ 255 h 364"/>
                <a:gd name="T64" fmla="*/ 1 w 71"/>
                <a:gd name="T65" fmla="*/ 267 h 364"/>
                <a:gd name="T66" fmla="*/ 11 w 71"/>
                <a:gd name="T67" fmla="*/ 268 h 364"/>
                <a:gd name="T68" fmla="*/ 17 w 71"/>
                <a:gd name="T69" fmla="*/ 278 h 364"/>
                <a:gd name="T70" fmla="*/ 7 w 71"/>
                <a:gd name="T71" fmla="*/ 280 h 364"/>
                <a:gd name="T72" fmla="*/ 8 w 71"/>
                <a:gd name="T73" fmla="*/ 286 h 364"/>
                <a:gd name="T74" fmla="*/ 3 w 71"/>
                <a:gd name="T75" fmla="*/ 294 h 364"/>
                <a:gd name="T76" fmla="*/ 10 w 71"/>
                <a:gd name="T77" fmla="*/ 297 h 364"/>
                <a:gd name="T78" fmla="*/ 11 w 71"/>
                <a:gd name="T79" fmla="*/ 305 h 364"/>
                <a:gd name="T80" fmla="*/ 6 w 71"/>
                <a:gd name="T81" fmla="*/ 315 h 364"/>
                <a:gd name="T82" fmla="*/ 16 w 71"/>
                <a:gd name="T83" fmla="*/ 317 h 364"/>
                <a:gd name="T84" fmla="*/ 20 w 71"/>
                <a:gd name="T85" fmla="*/ 320 h 364"/>
                <a:gd name="T86" fmla="*/ 15 w 71"/>
                <a:gd name="T87" fmla="*/ 330 h 364"/>
                <a:gd name="T88" fmla="*/ 28 w 71"/>
                <a:gd name="T89" fmla="*/ 330 h 364"/>
                <a:gd name="T90" fmla="*/ 19 w 71"/>
                <a:gd name="T91" fmla="*/ 337 h 364"/>
                <a:gd name="T92" fmla="*/ 30 w 71"/>
                <a:gd name="T93" fmla="*/ 335 h 364"/>
                <a:gd name="T94" fmla="*/ 18 w 71"/>
                <a:gd name="T95" fmla="*/ 344 h 364"/>
                <a:gd name="T96" fmla="*/ 28 w 71"/>
                <a:gd name="T97" fmla="*/ 345 h 364"/>
                <a:gd name="T98" fmla="*/ 45 w 71"/>
                <a:gd name="T99" fmla="*/ 329 h 364"/>
                <a:gd name="T100" fmla="*/ 50 w 71"/>
                <a:gd name="T101" fmla="*/ 338 h 364"/>
                <a:gd name="T102" fmla="*/ 43 w 71"/>
                <a:gd name="T103" fmla="*/ 341 h 364"/>
                <a:gd name="T104" fmla="*/ 35 w 71"/>
                <a:gd name="T105" fmla="*/ 347 h 364"/>
                <a:gd name="T106" fmla="*/ 41 w 71"/>
                <a:gd name="T107" fmla="*/ 359 h 364"/>
                <a:gd name="T108" fmla="*/ 52 w 71"/>
                <a:gd name="T109" fmla="*/ 357 h 364"/>
                <a:gd name="T110" fmla="*/ 64 w 71"/>
                <a:gd name="T111" fmla="*/ 358 h 364"/>
                <a:gd name="T112" fmla="*/ 57 w 71"/>
                <a:gd name="T113" fmla="*/ 356 h 364"/>
                <a:gd name="T114" fmla="*/ 50 w 71"/>
                <a:gd name="T115" fmla="*/ 326 h 364"/>
                <a:gd name="T116" fmla="*/ 32 w 71"/>
                <a:gd name="T117"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4">
                  <a:moveTo>
                    <a:pt x="32" y="323"/>
                  </a:moveTo>
                  <a:cubicBezTo>
                    <a:pt x="30" y="323"/>
                    <a:pt x="30" y="319"/>
                    <a:pt x="29" y="319"/>
                  </a:cubicBezTo>
                  <a:cubicBezTo>
                    <a:pt x="27" y="319"/>
                    <a:pt x="27" y="313"/>
                    <a:pt x="28" y="310"/>
                  </a:cubicBezTo>
                  <a:cubicBezTo>
                    <a:pt x="29" y="307"/>
                    <a:pt x="22" y="309"/>
                    <a:pt x="21" y="308"/>
                  </a:cubicBezTo>
                  <a:cubicBezTo>
                    <a:pt x="19" y="307"/>
                    <a:pt x="21" y="305"/>
                    <a:pt x="19" y="303"/>
                  </a:cubicBezTo>
                  <a:cubicBezTo>
                    <a:pt x="17" y="300"/>
                    <a:pt x="19" y="297"/>
                    <a:pt x="19" y="295"/>
                  </a:cubicBezTo>
                  <a:cubicBezTo>
                    <a:pt x="19" y="293"/>
                    <a:pt x="21" y="290"/>
                    <a:pt x="23" y="290"/>
                  </a:cubicBezTo>
                  <a:cubicBezTo>
                    <a:pt x="26" y="290"/>
                    <a:pt x="24" y="286"/>
                    <a:pt x="27" y="284"/>
                  </a:cubicBezTo>
                  <a:cubicBezTo>
                    <a:pt x="29" y="283"/>
                    <a:pt x="24" y="280"/>
                    <a:pt x="26" y="278"/>
                  </a:cubicBezTo>
                  <a:cubicBezTo>
                    <a:pt x="29" y="276"/>
                    <a:pt x="26" y="273"/>
                    <a:pt x="30" y="273"/>
                  </a:cubicBezTo>
                  <a:cubicBezTo>
                    <a:pt x="33" y="272"/>
                    <a:pt x="30" y="268"/>
                    <a:pt x="32" y="267"/>
                  </a:cubicBezTo>
                  <a:cubicBezTo>
                    <a:pt x="35" y="266"/>
                    <a:pt x="32" y="264"/>
                    <a:pt x="32" y="261"/>
                  </a:cubicBezTo>
                  <a:cubicBezTo>
                    <a:pt x="33" y="258"/>
                    <a:pt x="30" y="256"/>
                    <a:pt x="34" y="255"/>
                  </a:cubicBezTo>
                  <a:cubicBezTo>
                    <a:pt x="37" y="253"/>
                    <a:pt x="35" y="251"/>
                    <a:pt x="32" y="249"/>
                  </a:cubicBezTo>
                  <a:cubicBezTo>
                    <a:pt x="30" y="248"/>
                    <a:pt x="33" y="248"/>
                    <a:pt x="36" y="248"/>
                  </a:cubicBezTo>
                  <a:cubicBezTo>
                    <a:pt x="38" y="248"/>
                    <a:pt x="37" y="243"/>
                    <a:pt x="34" y="244"/>
                  </a:cubicBezTo>
                  <a:cubicBezTo>
                    <a:pt x="31" y="245"/>
                    <a:pt x="30" y="242"/>
                    <a:pt x="32" y="240"/>
                  </a:cubicBezTo>
                  <a:cubicBezTo>
                    <a:pt x="34" y="238"/>
                    <a:pt x="30" y="236"/>
                    <a:pt x="31" y="235"/>
                  </a:cubicBezTo>
                  <a:cubicBezTo>
                    <a:pt x="31" y="233"/>
                    <a:pt x="31" y="231"/>
                    <a:pt x="30" y="230"/>
                  </a:cubicBezTo>
                  <a:cubicBezTo>
                    <a:pt x="29" y="229"/>
                    <a:pt x="29" y="222"/>
                    <a:pt x="31" y="222"/>
                  </a:cubicBezTo>
                  <a:cubicBezTo>
                    <a:pt x="33" y="222"/>
                    <a:pt x="32" y="215"/>
                    <a:pt x="32" y="213"/>
                  </a:cubicBezTo>
                  <a:cubicBezTo>
                    <a:pt x="32" y="211"/>
                    <a:pt x="30" y="209"/>
                    <a:pt x="30" y="208"/>
                  </a:cubicBezTo>
                  <a:cubicBezTo>
                    <a:pt x="30" y="206"/>
                    <a:pt x="32" y="206"/>
                    <a:pt x="32" y="202"/>
                  </a:cubicBezTo>
                  <a:cubicBezTo>
                    <a:pt x="32" y="199"/>
                    <a:pt x="33" y="197"/>
                    <a:pt x="34" y="197"/>
                  </a:cubicBezTo>
                  <a:cubicBezTo>
                    <a:pt x="36" y="197"/>
                    <a:pt x="35" y="193"/>
                    <a:pt x="35" y="191"/>
                  </a:cubicBezTo>
                  <a:cubicBezTo>
                    <a:pt x="35" y="189"/>
                    <a:pt x="39" y="191"/>
                    <a:pt x="39" y="188"/>
                  </a:cubicBezTo>
                  <a:cubicBezTo>
                    <a:pt x="40" y="185"/>
                    <a:pt x="37" y="185"/>
                    <a:pt x="37" y="183"/>
                  </a:cubicBezTo>
                  <a:cubicBezTo>
                    <a:pt x="38" y="181"/>
                    <a:pt x="37" y="178"/>
                    <a:pt x="37" y="173"/>
                  </a:cubicBezTo>
                  <a:cubicBezTo>
                    <a:pt x="37" y="167"/>
                    <a:pt x="42" y="166"/>
                    <a:pt x="43" y="165"/>
                  </a:cubicBezTo>
                  <a:cubicBezTo>
                    <a:pt x="45" y="163"/>
                    <a:pt x="41" y="156"/>
                    <a:pt x="43" y="155"/>
                  </a:cubicBezTo>
                  <a:cubicBezTo>
                    <a:pt x="45" y="154"/>
                    <a:pt x="44" y="150"/>
                    <a:pt x="46" y="149"/>
                  </a:cubicBezTo>
                  <a:cubicBezTo>
                    <a:pt x="47" y="148"/>
                    <a:pt x="47" y="145"/>
                    <a:pt x="48" y="142"/>
                  </a:cubicBezTo>
                  <a:cubicBezTo>
                    <a:pt x="49" y="139"/>
                    <a:pt x="46" y="138"/>
                    <a:pt x="46" y="135"/>
                  </a:cubicBezTo>
                  <a:cubicBezTo>
                    <a:pt x="46" y="132"/>
                    <a:pt x="45" y="130"/>
                    <a:pt x="43" y="127"/>
                  </a:cubicBezTo>
                  <a:cubicBezTo>
                    <a:pt x="41" y="124"/>
                    <a:pt x="42" y="118"/>
                    <a:pt x="43" y="118"/>
                  </a:cubicBezTo>
                  <a:cubicBezTo>
                    <a:pt x="45" y="118"/>
                    <a:pt x="44" y="113"/>
                    <a:pt x="47" y="112"/>
                  </a:cubicBezTo>
                  <a:cubicBezTo>
                    <a:pt x="49" y="111"/>
                    <a:pt x="48" y="107"/>
                    <a:pt x="47" y="104"/>
                  </a:cubicBezTo>
                  <a:cubicBezTo>
                    <a:pt x="45" y="100"/>
                    <a:pt x="49" y="102"/>
                    <a:pt x="49" y="100"/>
                  </a:cubicBezTo>
                  <a:cubicBezTo>
                    <a:pt x="49" y="97"/>
                    <a:pt x="50" y="93"/>
                    <a:pt x="52" y="92"/>
                  </a:cubicBezTo>
                  <a:cubicBezTo>
                    <a:pt x="55" y="91"/>
                    <a:pt x="55" y="87"/>
                    <a:pt x="55" y="86"/>
                  </a:cubicBezTo>
                  <a:cubicBezTo>
                    <a:pt x="55" y="84"/>
                    <a:pt x="58" y="83"/>
                    <a:pt x="60" y="82"/>
                  </a:cubicBezTo>
                  <a:cubicBezTo>
                    <a:pt x="61" y="80"/>
                    <a:pt x="57" y="78"/>
                    <a:pt x="59" y="76"/>
                  </a:cubicBezTo>
                  <a:cubicBezTo>
                    <a:pt x="62" y="75"/>
                    <a:pt x="57" y="69"/>
                    <a:pt x="59" y="68"/>
                  </a:cubicBezTo>
                  <a:cubicBezTo>
                    <a:pt x="60" y="66"/>
                    <a:pt x="59" y="64"/>
                    <a:pt x="59" y="62"/>
                  </a:cubicBezTo>
                  <a:cubicBezTo>
                    <a:pt x="59" y="60"/>
                    <a:pt x="67" y="56"/>
                    <a:pt x="68" y="55"/>
                  </a:cubicBezTo>
                  <a:cubicBezTo>
                    <a:pt x="69" y="53"/>
                    <a:pt x="70" y="49"/>
                    <a:pt x="70" y="45"/>
                  </a:cubicBezTo>
                  <a:cubicBezTo>
                    <a:pt x="68" y="47"/>
                    <a:pt x="65" y="48"/>
                    <a:pt x="65" y="47"/>
                  </a:cubicBezTo>
                  <a:cubicBezTo>
                    <a:pt x="64" y="45"/>
                    <a:pt x="65" y="40"/>
                    <a:pt x="63" y="38"/>
                  </a:cubicBezTo>
                  <a:cubicBezTo>
                    <a:pt x="61" y="36"/>
                    <a:pt x="62" y="32"/>
                    <a:pt x="60" y="31"/>
                  </a:cubicBezTo>
                  <a:cubicBezTo>
                    <a:pt x="58" y="30"/>
                    <a:pt x="55" y="25"/>
                    <a:pt x="57" y="24"/>
                  </a:cubicBezTo>
                  <a:cubicBezTo>
                    <a:pt x="59" y="23"/>
                    <a:pt x="57" y="20"/>
                    <a:pt x="59" y="18"/>
                  </a:cubicBezTo>
                  <a:cubicBezTo>
                    <a:pt x="61" y="17"/>
                    <a:pt x="58" y="17"/>
                    <a:pt x="56" y="14"/>
                  </a:cubicBezTo>
                  <a:cubicBezTo>
                    <a:pt x="53" y="11"/>
                    <a:pt x="57" y="7"/>
                    <a:pt x="54" y="5"/>
                  </a:cubicBezTo>
                  <a:cubicBezTo>
                    <a:pt x="51" y="3"/>
                    <a:pt x="51" y="0"/>
                    <a:pt x="50" y="2"/>
                  </a:cubicBezTo>
                  <a:cubicBezTo>
                    <a:pt x="49" y="3"/>
                    <a:pt x="49" y="7"/>
                    <a:pt x="47" y="8"/>
                  </a:cubicBezTo>
                  <a:cubicBezTo>
                    <a:pt x="46" y="8"/>
                    <a:pt x="46" y="9"/>
                    <a:pt x="45" y="9"/>
                  </a:cubicBezTo>
                  <a:cubicBezTo>
                    <a:pt x="45" y="11"/>
                    <a:pt x="44" y="15"/>
                    <a:pt x="45" y="17"/>
                  </a:cubicBezTo>
                  <a:cubicBezTo>
                    <a:pt x="46" y="19"/>
                    <a:pt x="47" y="32"/>
                    <a:pt x="46" y="37"/>
                  </a:cubicBezTo>
                  <a:cubicBezTo>
                    <a:pt x="45" y="42"/>
                    <a:pt x="44" y="46"/>
                    <a:pt x="43" y="49"/>
                  </a:cubicBezTo>
                  <a:cubicBezTo>
                    <a:pt x="41" y="52"/>
                    <a:pt x="45" y="53"/>
                    <a:pt x="44" y="54"/>
                  </a:cubicBezTo>
                  <a:cubicBezTo>
                    <a:pt x="42" y="55"/>
                    <a:pt x="43" y="59"/>
                    <a:pt x="43" y="65"/>
                  </a:cubicBezTo>
                  <a:cubicBezTo>
                    <a:pt x="43" y="70"/>
                    <a:pt x="39" y="80"/>
                    <a:pt x="39" y="83"/>
                  </a:cubicBezTo>
                  <a:cubicBezTo>
                    <a:pt x="39" y="86"/>
                    <a:pt x="37" y="88"/>
                    <a:pt x="37" y="91"/>
                  </a:cubicBezTo>
                  <a:cubicBezTo>
                    <a:pt x="37" y="95"/>
                    <a:pt x="35" y="97"/>
                    <a:pt x="33" y="98"/>
                  </a:cubicBezTo>
                  <a:cubicBezTo>
                    <a:pt x="31" y="100"/>
                    <a:pt x="37" y="105"/>
                    <a:pt x="36" y="108"/>
                  </a:cubicBezTo>
                  <a:cubicBezTo>
                    <a:pt x="36" y="111"/>
                    <a:pt x="33" y="112"/>
                    <a:pt x="33" y="117"/>
                  </a:cubicBezTo>
                  <a:cubicBezTo>
                    <a:pt x="35" y="123"/>
                    <a:pt x="33" y="132"/>
                    <a:pt x="33" y="134"/>
                  </a:cubicBezTo>
                  <a:cubicBezTo>
                    <a:pt x="33" y="136"/>
                    <a:pt x="31" y="136"/>
                    <a:pt x="32" y="140"/>
                  </a:cubicBezTo>
                  <a:cubicBezTo>
                    <a:pt x="32" y="144"/>
                    <a:pt x="29" y="145"/>
                    <a:pt x="29" y="150"/>
                  </a:cubicBezTo>
                  <a:cubicBezTo>
                    <a:pt x="28" y="155"/>
                    <a:pt x="24" y="163"/>
                    <a:pt x="23" y="167"/>
                  </a:cubicBezTo>
                  <a:cubicBezTo>
                    <a:pt x="21" y="171"/>
                    <a:pt x="21" y="173"/>
                    <a:pt x="19" y="173"/>
                  </a:cubicBezTo>
                  <a:cubicBezTo>
                    <a:pt x="17" y="173"/>
                    <a:pt x="16" y="176"/>
                    <a:pt x="18" y="179"/>
                  </a:cubicBezTo>
                  <a:cubicBezTo>
                    <a:pt x="19" y="183"/>
                    <a:pt x="17" y="186"/>
                    <a:pt x="19" y="190"/>
                  </a:cubicBezTo>
                  <a:cubicBezTo>
                    <a:pt x="21" y="193"/>
                    <a:pt x="20" y="194"/>
                    <a:pt x="19" y="198"/>
                  </a:cubicBezTo>
                  <a:cubicBezTo>
                    <a:pt x="18" y="201"/>
                    <a:pt x="17" y="201"/>
                    <a:pt x="17" y="204"/>
                  </a:cubicBezTo>
                  <a:cubicBezTo>
                    <a:pt x="17" y="208"/>
                    <a:pt x="14" y="210"/>
                    <a:pt x="16" y="214"/>
                  </a:cubicBezTo>
                  <a:cubicBezTo>
                    <a:pt x="17" y="218"/>
                    <a:pt x="17" y="219"/>
                    <a:pt x="15" y="219"/>
                  </a:cubicBezTo>
                  <a:cubicBezTo>
                    <a:pt x="13" y="219"/>
                    <a:pt x="12" y="222"/>
                    <a:pt x="11" y="228"/>
                  </a:cubicBezTo>
                  <a:cubicBezTo>
                    <a:pt x="11" y="233"/>
                    <a:pt x="11" y="233"/>
                    <a:pt x="15" y="233"/>
                  </a:cubicBezTo>
                  <a:cubicBezTo>
                    <a:pt x="20" y="233"/>
                    <a:pt x="16" y="218"/>
                    <a:pt x="19" y="218"/>
                  </a:cubicBezTo>
                  <a:cubicBezTo>
                    <a:pt x="21" y="218"/>
                    <a:pt x="19" y="216"/>
                    <a:pt x="22" y="215"/>
                  </a:cubicBezTo>
                  <a:cubicBezTo>
                    <a:pt x="25" y="215"/>
                    <a:pt x="22" y="218"/>
                    <a:pt x="24" y="218"/>
                  </a:cubicBezTo>
                  <a:cubicBezTo>
                    <a:pt x="26" y="219"/>
                    <a:pt x="27" y="220"/>
                    <a:pt x="25" y="222"/>
                  </a:cubicBezTo>
                  <a:cubicBezTo>
                    <a:pt x="22" y="224"/>
                    <a:pt x="25" y="227"/>
                    <a:pt x="24" y="229"/>
                  </a:cubicBezTo>
                  <a:cubicBezTo>
                    <a:pt x="23" y="231"/>
                    <a:pt x="21" y="233"/>
                    <a:pt x="22" y="235"/>
                  </a:cubicBezTo>
                  <a:cubicBezTo>
                    <a:pt x="23" y="237"/>
                    <a:pt x="21" y="237"/>
                    <a:pt x="20" y="240"/>
                  </a:cubicBezTo>
                  <a:cubicBezTo>
                    <a:pt x="20" y="243"/>
                    <a:pt x="22" y="244"/>
                    <a:pt x="21" y="244"/>
                  </a:cubicBezTo>
                  <a:cubicBezTo>
                    <a:pt x="20" y="245"/>
                    <a:pt x="22" y="247"/>
                    <a:pt x="21" y="248"/>
                  </a:cubicBezTo>
                  <a:cubicBezTo>
                    <a:pt x="19" y="248"/>
                    <a:pt x="20" y="250"/>
                    <a:pt x="21" y="252"/>
                  </a:cubicBezTo>
                  <a:cubicBezTo>
                    <a:pt x="22" y="255"/>
                    <a:pt x="19" y="253"/>
                    <a:pt x="17" y="255"/>
                  </a:cubicBezTo>
                  <a:cubicBezTo>
                    <a:pt x="15" y="256"/>
                    <a:pt x="19" y="258"/>
                    <a:pt x="18" y="260"/>
                  </a:cubicBezTo>
                  <a:cubicBezTo>
                    <a:pt x="16" y="262"/>
                    <a:pt x="14" y="259"/>
                    <a:pt x="12" y="258"/>
                  </a:cubicBezTo>
                  <a:cubicBezTo>
                    <a:pt x="11" y="257"/>
                    <a:pt x="14" y="255"/>
                    <a:pt x="16" y="253"/>
                  </a:cubicBezTo>
                  <a:cubicBezTo>
                    <a:pt x="18" y="251"/>
                    <a:pt x="14" y="246"/>
                    <a:pt x="12" y="247"/>
                  </a:cubicBezTo>
                  <a:cubicBezTo>
                    <a:pt x="9" y="248"/>
                    <a:pt x="14" y="251"/>
                    <a:pt x="14" y="253"/>
                  </a:cubicBezTo>
                  <a:cubicBezTo>
                    <a:pt x="14" y="256"/>
                    <a:pt x="10" y="253"/>
                    <a:pt x="10" y="255"/>
                  </a:cubicBezTo>
                  <a:cubicBezTo>
                    <a:pt x="10" y="258"/>
                    <a:pt x="7" y="257"/>
                    <a:pt x="5" y="259"/>
                  </a:cubicBezTo>
                  <a:cubicBezTo>
                    <a:pt x="4" y="260"/>
                    <a:pt x="8" y="262"/>
                    <a:pt x="6" y="262"/>
                  </a:cubicBezTo>
                  <a:cubicBezTo>
                    <a:pt x="4" y="263"/>
                    <a:pt x="1" y="265"/>
                    <a:pt x="1" y="267"/>
                  </a:cubicBezTo>
                  <a:cubicBezTo>
                    <a:pt x="1" y="269"/>
                    <a:pt x="3" y="269"/>
                    <a:pt x="3" y="268"/>
                  </a:cubicBezTo>
                  <a:cubicBezTo>
                    <a:pt x="3" y="266"/>
                    <a:pt x="6" y="265"/>
                    <a:pt x="7" y="268"/>
                  </a:cubicBezTo>
                  <a:cubicBezTo>
                    <a:pt x="7" y="270"/>
                    <a:pt x="9" y="268"/>
                    <a:pt x="11" y="268"/>
                  </a:cubicBezTo>
                  <a:cubicBezTo>
                    <a:pt x="14" y="269"/>
                    <a:pt x="13" y="272"/>
                    <a:pt x="12" y="272"/>
                  </a:cubicBezTo>
                  <a:cubicBezTo>
                    <a:pt x="10" y="272"/>
                    <a:pt x="9" y="275"/>
                    <a:pt x="9" y="277"/>
                  </a:cubicBezTo>
                  <a:cubicBezTo>
                    <a:pt x="10" y="280"/>
                    <a:pt x="15" y="277"/>
                    <a:pt x="17" y="278"/>
                  </a:cubicBezTo>
                  <a:cubicBezTo>
                    <a:pt x="19" y="279"/>
                    <a:pt x="18" y="282"/>
                    <a:pt x="17" y="281"/>
                  </a:cubicBezTo>
                  <a:cubicBezTo>
                    <a:pt x="16" y="280"/>
                    <a:pt x="13" y="278"/>
                    <a:pt x="12" y="280"/>
                  </a:cubicBezTo>
                  <a:cubicBezTo>
                    <a:pt x="10" y="282"/>
                    <a:pt x="8" y="281"/>
                    <a:pt x="7" y="280"/>
                  </a:cubicBezTo>
                  <a:cubicBezTo>
                    <a:pt x="5" y="280"/>
                    <a:pt x="0" y="283"/>
                    <a:pt x="2" y="285"/>
                  </a:cubicBezTo>
                  <a:cubicBezTo>
                    <a:pt x="3" y="286"/>
                    <a:pt x="3" y="288"/>
                    <a:pt x="5" y="288"/>
                  </a:cubicBezTo>
                  <a:cubicBezTo>
                    <a:pt x="6" y="288"/>
                    <a:pt x="8" y="287"/>
                    <a:pt x="8" y="286"/>
                  </a:cubicBezTo>
                  <a:cubicBezTo>
                    <a:pt x="9" y="284"/>
                    <a:pt x="12" y="283"/>
                    <a:pt x="12" y="286"/>
                  </a:cubicBezTo>
                  <a:cubicBezTo>
                    <a:pt x="12" y="289"/>
                    <a:pt x="8" y="288"/>
                    <a:pt x="8" y="290"/>
                  </a:cubicBezTo>
                  <a:cubicBezTo>
                    <a:pt x="7" y="291"/>
                    <a:pt x="6" y="293"/>
                    <a:pt x="3" y="294"/>
                  </a:cubicBezTo>
                  <a:cubicBezTo>
                    <a:pt x="1" y="296"/>
                    <a:pt x="3" y="299"/>
                    <a:pt x="5" y="298"/>
                  </a:cubicBezTo>
                  <a:cubicBezTo>
                    <a:pt x="7" y="297"/>
                    <a:pt x="5" y="300"/>
                    <a:pt x="7" y="300"/>
                  </a:cubicBezTo>
                  <a:cubicBezTo>
                    <a:pt x="10" y="301"/>
                    <a:pt x="10" y="299"/>
                    <a:pt x="10" y="297"/>
                  </a:cubicBezTo>
                  <a:cubicBezTo>
                    <a:pt x="9" y="295"/>
                    <a:pt x="11" y="291"/>
                    <a:pt x="13" y="293"/>
                  </a:cubicBezTo>
                  <a:cubicBezTo>
                    <a:pt x="15" y="295"/>
                    <a:pt x="12" y="297"/>
                    <a:pt x="12" y="299"/>
                  </a:cubicBezTo>
                  <a:cubicBezTo>
                    <a:pt x="12" y="301"/>
                    <a:pt x="11" y="303"/>
                    <a:pt x="11" y="305"/>
                  </a:cubicBezTo>
                  <a:cubicBezTo>
                    <a:pt x="11" y="307"/>
                    <a:pt x="8" y="306"/>
                    <a:pt x="9" y="308"/>
                  </a:cubicBezTo>
                  <a:cubicBezTo>
                    <a:pt x="9" y="310"/>
                    <a:pt x="4" y="309"/>
                    <a:pt x="6" y="310"/>
                  </a:cubicBezTo>
                  <a:cubicBezTo>
                    <a:pt x="8" y="312"/>
                    <a:pt x="5" y="314"/>
                    <a:pt x="6" y="315"/>
                  </a:cubicBezTo>
                  <a:cubicBezTo>
                    <a:pt x="7" y="316"/>
                    <a:pt x="8" y="313"/>
                    <a:pt x="10" y="314"/>
                  </a:cubicBezTo>
                  <a:cubicBezTo>
                    <a:pt x="12" y="315"/>
                    <a:pt x="12" y="315"/>
                    <a:pt x="14" y="314"/>
                  </a:cubicBezTo>
                  <a:cubicBezTo>
                    <a:pt x="17" y="313"/>
                    <a:pt x="18" y="316"/>
                    <a:pt x="16" y="317"/>
                  </a:cubicBezTo>
                  <a:cubicBezTo>
                    <a:pt x="13" y="317"/>
                    <a:pt x="11" y="320"/>
                    <a:pt x="12" y="320"/>
                  </a:cubicBezTo>
                  <a:cubicBezTo>
                    <a:pt x="13" y="321"/>
                    <a:pt x="16" y="319"/>
                    <a:pt x="17" y="321"/>
                  </a:cubicBezTo>
                  <a:cubicBezTo>
                    <a:pt x="18" y="323"/>
                    <a:pt x="19" y="323"/>
                    <a:pt x="20" y="320"/>
                  </a:cubicBezTo>
                  <a:cubicBezTo>
                    <a:pt x="20" y="318"/>
                    <a:pt x="24" y="320"/>
                    <a:pt x="25" y="322"/>
                  </a:cubicBezTo>
                  <a:cubicBezTo>
                    <a:pt x="25" y="324"/>
                    <a:pt x="20" y="325"/>
                    <a:pt x="18" y="325"/>
                  </a:cubicBezTo>
                  <a:cubicBezTo>
                    <a:pt x="15" y="324"/>
                    <a:pt x="13" y="327"/>
                    <a:pt x="15" y="330"/>
                  </a:cubicBezTo>
                  <a:cubicBezTo>
                    <a:pt x="17" y="332"/>
                    <a:pt x="19" y="330"/>
                    <a:pt x="21" y="328"/>
                  </a:cubicBezTo>
                  <a:cubicBezTo>
                    <a:pt x="23" y="326"/>
                    <a:pt x="33" y="326"/>
                    <a:pt x="33" y="328"/>
                  </a:cubicBezTo>
                  <a:cubicBezTo>
                    <a:pt x="34" y="330"/>
                    <a:pt x="29" y="329"/>
                    <a:pt x="28" y="330"/>
                  </a:cubicBezTo>
                  <a:cubicBezTo>
                    <a:pt x="28" y="331"/>
                    <a:pt x="24" y="332"/>
                    <a:pt x="23" y="331"/>
                  </a:cubicBezTo>
                  <a:cubicBezTo>
                    <a:pt x="23" y="329"/>
                    <a:pt x="19" y="331"/>
                    <a:pt x="19" y="334"/>
                  </a:cubicBezTo>
                  <a:cubicBezTo>
                    <a:pt x="19" y="336"/>
                    <a:pt x="16" y="336"/>
                    <a:pt x="19" y="337"/>
                  </a:cubicBezTo>
                  <a:cubicBezTo>
                    <a:pt x="22" y="338"/>
                    <a:pt x="21" y="333"/>
                    <a:pt x="26" y="334"/>
                  </a:cubicBezTo>
                  <a:cubicBezTo>
                    <a:pt x="31" y="334"/>
                    <a:pt x="34" y="329"/>
                    <a:pt x="36" y="332"/>
                  </a:cubicBezTo>
                  <a:cubicBezTo>
                    <a:pt x="37" y="335"/>
                    <a:pt x="31" y="337"/>
                    <a:pt x="30" y="335"/>
                  </a:cubicBezTo>
                  <a:cubicBezTo>
                    <a:pt x="28" y="334"/>
                    <a:pt x="25" y="337"/>
                    <a:pt x="25" y="339"/>
                  </a:cubicBezTo>
                  <a:cubicBezTo>
                    <a:pt x="26" y="342"/>
                    <a:pt x="20" y="339"/>
                    <a:pt x="17" y="338"/>
                  </a:cubicBezTo>
                  <a:cubicBezTo>
                    <a:pt x="14" y="338"/>
                    <a:pt x="15" y="341"/>
                    <a:pt x="18" y="344"/>
                  </a:cubicBezTo>
                  <a:cubicBezTo>
                    <a:pt x="20" y="346"/>
                    <a:pt x="22" y="343"/>
                    <a:pt x="25" y="345"/>
                  </a:cubicBezTo>
                  <a:cubicBezTo>
                    <a:pt x="28" y="347"/>
                    <a:pt x="28" y="349"/>
                    <a:pt x="30" y="347"/>
                  </a:cubicBezTo>
                  <a:cubicBezTo>
                    <a:pt x="32" y="345"/>
                    <a:pt x="30" y="346"/>
                    <a:pt x="28" y="345"/>
                  </a:cubicBezTo>
                  <a:cubicBezTo>
                    <a:pt x="27" y="344"/>
                    <a:pt x="28" y="341"/>
                    <a:pt x="32" y="342"/>
                  </a:cubicBezTo>
                  <a:cubicBezTo>
                    <a:pt x="35" y="344"/>
                    <a:pt x="39" y="341"/>
                    <a:pt x="38" y="337"/>
                  </a:cubicBezTo>
                  <a:cubicBezTo>
                    <a:pt x="37" y="332"/>
                    <a:pt x="41" y="330"/>
                    <a:pt x="45" y="329"/>
                  </a:cubicBezTo>
                  <a:cubicBezTo>
                    <a:pt x="49" y="328"/>
                    <a:pt x="47" y="332"/>
                    <a:pt x="44" y="333"/>
                  </a:cubicBezTo>
                  <a:cubicBezTo>
                    <a:pt x="41" y="334"/>
                    <a:pt x="40" y="335"/>
                    <a:pt x="43" y="338"/>
                  </a:cubicBezTo>
                  <a:cubicBezTo>
                    <a:pt x="45" y="340"/>
                    <a:pt x="48" y="336"/>
                    <a:pt x="50" y="338"/>
                  </a:cubicBezTo>
                  <a:cubicBezTo>
                    <a:pt x="52" y="340"/>
                    <a:pt x="46" y="340"/>
                    <a:pt x="46" y="341"/>
                  </a:cubicBezTo>
                  <a:cubicBezTo>
                    <a:pt x="45" y="343"/>
                    <a:pt x="49" y="346"/>
                    <a:pt x="46" y="347"/>
                  </a:cubicBezTo>
                  <a:cubicBezTo>
                    <a:pt x="43" y="349"/>
                    <a:pt x="44" y="341"/>
                    <a:pt x="43" y="341"/>
                  </a:cubicBezTo>
                  <a:cubicBezTo>
                    <a:pt x="41" y="340"/>
                    <a:pt x="39" y="341"/>
                    <a:pt x="41" y="346"/>
                  </a:cubicBezTo>
                  <a:cubicBezTo>
                    <a:pt x="43" y="350"/>
                    <a:pt x="39" y="346"/>
                    <a:pt x="37" y="344"/>
                  </a:cubicBezTo>
                  <a:cubicBezTo>
                    <a:pt x="35" y="342"/>
                    <a:pt x="33" y="345"/>
                    <a:pt x="35" y="347"/>
                  </a:cubicBezTo>
                  <a:cubicBezTo>
                    <a:pt x="37" y="349"/>
                    <a:pt x="31" y="347"/>
                    <a:pt x="31" y="350"/>
                  </a:cubicBezTo>
                  <a:cubicBezTo>
                    <a:pt x="31" y="354"/>
                    <a:pt x="33" y="351"/>
                    <a:pt x="37" y="352"/>
                  </a:cubicBezTo>
                  <a:cubicBezTo>
                    <a:pt x="40" y="352"/>
                    <a:pt x="38" y="357"/>
                    <a:pt x="41" y="359"/>
                  </a:cubicBezTo>
                  <a:cubicBezTo>
                    <a:pt x="43" y="361"/>
                    <a:pt x="41" y="353"/>
                    <a:pt x="44" y="353"/>
                  </a:cubicBezTo>
                  <a:cubicBezTo>
                    <a:pt x="46" y="352"/>
                    <a:pt x="44" y="358"/>
                    <a:pt x="49" y="360"/>
                  </a:cubicBezTo>
                  <a:cubicBezTo>
                    <a:pt x="55" y="362"/>
                    <a:pt x="50" y="359"/>
                    <a:pt x="52" y="357"/>
                  </a:cubicBezTo>
                  <a:cubicBezTo>
                    <a:pt x="55" y="355"/>
                    <a:pt x="58" y="363"/>
                    <a:pt x="61" y="363"/>
                  </a:cubicBezTo>
                  <a:cubicBezTo>
                    <a:pt x="63" y="364"/>
                    <a:pt x="61" y="360"/>
                    <a:pt x="59" y="358"/>
                  </a:cubicBezTo>
                  <a:cubicBezTo>
                    <a:pt x="58" y="356"/>
                    <a:pt x="61" y="357"/>
                    <a:pt x="64" y="358"/>
                  </a:cubicBezTo>
                  <a:cubicBezTo>
                    <a:pt x="67" y="359"/>
                    <a:pt x="69" y="359"/>
                    <a:pt x="69" y="357"/>
                  </a:cubicBezTo>
                  <a:cubicBezTo>
                    <a:pt x="70" y="356"/>
                    <a:pt x="70" y="356"/>
                    <a:pt x="71" y="357"/>
                  </a:cubicBezTo>
                  <a:cubicBezTo>
                    <a:pt x="68" y="355"/>
                    <a:pt x="59" y="356"/>
                    <a:pt x="57" y="356"/>
                  </a:cubicBezTo>
                  <a:cubicBezTo>
                    <a:pt x="56" y="356"/>
                    <a:pt x="57" y="334"/>
                    <a:pt x="57" y="329"/>
                  </a:cubicBezTo>
                  <a:cubicBezTo>
                    <a:pt x="57" y="329"/>
                    <a:pt x="57" y="329"/>
                    <a:pt x="57" y="329"/>
                  </a:cubicBezTo>
                  <a:cubicBezTo>
                    <a:pt x="54" y="329"/>
                    <a:pt x="49" y="330"/>
                    <a:pt x="50" y="326"/>
                  </a:cubicBezTo>
                  <a:cubicBezTo>
                    <a:pt x="50" y="326"/>
                    <a:pt x="51" y="325"/>
                    <a:pt x="51" y="325"/>
                  </a:cubicBezTo>
                  <a:cubicBezTo>
                    <a:pt x="50" y="324"/>
                    <a:pt x="48" y="323"/>
                    <a:pt x="47" y="323"/>
                  </a:cubicBezTo>
                  <a:cubicBezTo>
                    <a:pt x="43" y="322"/>
                    <a:pt x="34" y="323"/>
                    <a:pt x="32" y="32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2" name="Freeform 151">
              <a:extLst>
                <a:ext uri="{FF2B5EF4-FFF2-40B4-BE49-F238E27FC236}">
                  <a16:creationId xmlns:a16="http://schemas.microsoft.com/office/drawing/2014/main" id="{5837E1A4-66AA-624C-BB38-DB2533D20BFD}"/>
                </a:ext>
              </a:extLst>
            </p:cNvPr>
            <p:cNvSpPr>
              <a:spLocks/>
            </p:cNvSpPr>
            <p:nvPr/>
          </p:nvSpPr>
          <p:spPr bwMode="auto">
            <a:xfrm>
              <a:off x="6001045" y="7072732"/>
              <a:ext cx="372161" cy="376963"/>
            </a:xfrm>
            <a:custGeom>
              <a:avLst/>
              <a:gdLst>
                <a:gd name="T0" fmla="*/ 68 w 71"/>
                <a:gd name="T1" fmla="*/ 39 h 72"/>
                <a:gd name="T2" fmla="*/ 62 w 71"/>
                <a:gd name="T3" fmla="*/ 41 h 72"/>
                <a:gd name="T4" fmla="*/ 58 w 71"/>
                <a:gd name="T5" fmla="*/ 32 h 72"/>
                <a:gd name="T6" fmla="*/ 52 w 71"/>
                <a:gd name="T7" fmla="*/ 25 h 72"/>
                <a:gd name="T8" fmla="*/ 45 w 71"/>
                <a:gd name="T9" fmla="*/ 24 h 72"/>
                <a:gd name="T10" fmla="*/ 41 w 71"/>
                <a:gd name="T11" fmla="*/ 18 h 72"/>
                <a:gd name="T12" fmla="*/ 40 w 71"/>
                <a:gd name="T13" fmla="*/ 8 h 72"/>
                <a:gd name="T14" fmla="*/ 39 w 71"/>
                <a:gd name="T15" fmla="*/ 3 h 72"/>
                <a:gd name="T16" fmla="*/ 38 w 71"/>
                <a:gd name="T17" fmla="*/ 4 h 72"/>
                <a:gd name="T18" fmla="*/ 30 w 71"/>
                <a:gd name="T19" fmla="*/ 1 h 72"/>
                <a:gd name="T20" fmla="*/ 21 w 71"/>
                <a:gd name="T21" fmla="*/ 2 h 72"/>
                <a:gd name="T22" fmla="*/ 11 w 71"/>
                <a:gd name="T23" fmla="*/ 3 h 72"/>
                <a:gd name="T24" fmla="*/ 5 w 71"/>
                <a:gd name="T25" fmla="*/ 11 h 72"/>
                <a:gd name="T26" fmla="*/ 3 w 71"/>
                <a:gd name="T27" fmla="*/ 23 h 72"/>
                <a:gd name="T28" fmla="*/ 0 w 71"/>
                <a:gd name="T29" fmla="*/ 23 h 72"/>
                <a:gd name="T30" fmla="*/ 11 w 71"/>
                <a:gd name="T31" fmla="*/ 35 h 72"/>
                <a:gd name="T32" fmla="*/ 20 w 71"/>
                <a:gd name="T33" fmla="*/ 40 h 72"/>
                <a:gd name="T34" fmla="*/ 29 w 71"/>
                <a:gd name="T35" fmla="*/ 45 h 72"/>
                <a:gd name="T36" fmla="*/ 44 w 71"/>
                <a:gd name="T37" fmla="*/ 52 h 72"/>
                <a:gd name="T38" fmla="*/ 38 w 71"/>
                <a:gd name="T39" fmla="*/ 63 h 72"/>
                <a:gd name="T40" fmla="*/ 35 w 71"/>
                <a:gd name="T41" fmla="*/ 68 h 72"/>
                <a:gd name="T42" fmla="*/ 43 w 71"/>
                <a:gd name="T43" fmla="*/ 70 h 72"/>
                <a:gd name="T44" fmla="*/ 50 w 71"/>
                <a:gd name="T45" fmla="*/ 71 h 72"/>
                <a:gd name="T46" fmla="*/ 57 w 71"/>
                <a:gd name="T47" fmla="*/ 69 h 72"/>
                <a:gd name="T48" fmla="*/ 64 w 71"/>
                <a:gd name="T49" fmla="*/ 66 h 72"/>
                <a:gd name="T50" fmla="*/ 68 w 71"/>
                <a:gd name="T51" fmla="*/ 54 h 72"/>
                <a:gd name="T52" fmla="*/ 68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8" y="39"/>
                  </a:moveTo>
                  <a:cubicBezTo>
                    <a:pt x="65" y="38"/>
                    <a:pt x="63" y="41"/>
                    <a:pt x="62" y="41"/>
                  </a:cubicBezTo>
                  <a:cubicBezTo>
                    <a:pt x="61" y="41"/>
                    <a:pt x="58" y="34"/>
                    <a:pt x="58" y="32"/>
                  </a:cubicBezTo>
                  <a:cubicBezTo>
                    <a:pt x="57" y="29"/>
                    <a:pt x="54" y="24"/>
                    <a:pt x="52" y="25"/>
                  </a:cubicBezTo>
                  <a:cubicBezTo>
                    <a:pt x="50" y="26"/>
                    <a:pt x="51" y="24"/>
                    <a:pt x="45" y="24"/>
                  </a:cubicBezTo>
                  <a:cubicBezTo>
                    <a:pt x="40" y="24"/>
                    <a:pt x="40" y="23"/>
                    <a:pt x="41" y="18"/>
                  </a:cubicBezTo>
                  <a:cubicBezTo>
                    <a:pt x="42" y="12"/>
                    <a:pt x="37" y="9"/>
                    <a:pt x="40" y="8"/>
                  </a:cubicBezTo>
                  <a:cubicBezTo>
                    <a:pt x="41" y="7"/>
                    <a:pt x="41" y="6"/>
                    <a:pt x="39" y="3"/>
                  </a:cubicBezTo>
                  <a:cubicBezTo>
                    <a:pt x="39" y="4"/>
                    <a:pt x="38" y="4"/>
                    <a:pt x="38" y="4"/>
                  </a:cubicBezTo>
                  <a:cubicBezTo>
                    <a:pt x="36" y="4"/>
                    <a:pt x="34" y="1"/>
                    <a:pt x="30" y="1"/>
                  </a:cubicBezTo>
                  <a:cubicBezTo>
                    <a:pt x="27" y="1"/>
                    <a:pt x="23" y="0"/>
                    <a:pt x="21" y="2"/>
                  </a:cubicBezTo>
                  <a:cubicBezTo>
                    <a:pt x="19" y="3"/>
                    <a:pt x="14" y="1"/>
                    <a:pt x="11" y="3"/>
                  </a:cubicBezTo>
                  <a:cubicBezTo>
                    <a:pt x="8" y="5"/>
                    <a:pt x="5" y="9"/>
                    <a:pt x="5" y="11"/>
                  </a:cubicBezTo>
                  <a:cubicBezTo>
                    <a:pt x="5" y="12"/>
                    <a:pt x="4" y="23"/>
                    <a:pt x="3" y="23"/>
                  </a:cubicBezTo>
                  <a:cubicBezTo>
                    <a:pt x="2" y="23"/>
                    <a:pt x="1" y="23"/>
                    <a:pt x="0" y="23"/>
                  </a:cubicBezTo>
                  <a:cubicBezTo>
                    <a:pt x="2" y="26"/>
                    <a:pt x="8" y="32"/>
                    <a:pt x="11" y="35"/>
                  </a:cubicBezTo>
                  <a:cubicBezTo>
                    <a:pt x="15" y="37"/>
                    <a:pt x="15" y="40"/>
                    <a:pt x="20" y="40"/>
                  </a:cubicBezTo>
                  <a:cubicBezTo>
                    <a:pt x="25" y="41"/>
                    <a:pt x="27" y="42"/>
                    <a:pt x="29" y="45"/>
                  </a:cubicBezTo>
                  <a:cubicBezTo>
                    <a:pt x="31" y="47"/>
                    <a:pt x="43" y="50"/>
                    <a:pt x="44" y="52"/>
                  </a:cubicBezTo>
                  <a:cubicBezTo>
                    <a:pt x="45" y="54"/>
                    <a:pt x="38" y="59"/>
                    <a:pt x="38" y="63"/>
                  </a:cubicBezTo>
                  <a:cubicBezTo>
                    <a:pt x="38" y="67"/>
                    <a:pt x="35" y="67"/>
                    <a:pt x="35" y="68"/>
                  </a:cubicBezTo>
                  <a:cubicBezTo>
                    <a:pt x="35" y="70"/>
                    <a:pt x="41" y="69"/>
                    <a:pt x="43" y="70"/>
                  </a:cubicBezTo>
                  <a:cubicBezTo>
                    <a:pt x="44" y="71"/>
                    <a:pt x="48" y="69"/>
                    <a:pt x="50" y="71"/>
                  </a:cubicBezTo>
                  <a:cubicBezTo>
                    <a:pt x="53" y="72"/>
                    <a:pt x="55" y="69"/>
                    <a:pt x="57" y="69"/>
                  </a:cubicBezTo>
                  <a:cubicBezTo>
                    <a:pt x="59" y="70"/>
                    <a:pt x="61" y="66"/>
                    <a:pt x="64" y="66"/>
                  </a:cubicBezTo>
                  <a:cubicBezTo>
                    <a:pt x="66" y="66"/>
                    <a:pt x="68" y="58"/>
                    <a:pt x="68" y="54"/>
                  </a:cubicBezTo>
                  <a:cubicBezTo>
                    <a:pt x="67" y="51"/>
                    <a:pt x="71" y="41"/>
                    <a:pt x="68" y="3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3" name="Freeform 152">
              <a:extLst>
                <a:ext uri="{FF2B5EF4-FFF2-40B4-BE49-F238E27FC236}">
                  <a16:creationId xmlns:a16="http://schemas.microsoft.com/office/drawing/2014/main" id="{FDF284C4-35D2-6643-8609-A6CBD70F3D82}"/>
                </a:ext>
              </a:extLst>
            </p:cNvPr>
            <p:cNvSpPr>
              <a:spLocks/>
            </p:cNvSpPr>
            <p:nvPr/>
          </p:nvSpPr>
          <p:spPr bwMode="auto">
            <a:xfrm>
              <a:off x="5019021" y="5768970"/>
              <a:ext cx="141662" cy="110448"/>
            </a:xfrm>
            <a:custGeom>
              <a:avLst/>
              <a:gdLst>
                <a:gd name="T0" fmla="*/ 26 w 27"/>
                <a:gd name="T1" fmla="*/ 17 h 21"/>
                <a:gd name="T2" fmla="*/ 27 w 27"/>
                <a:gd name="T3" fmla="*/ 12 h 21"/>
                <a:gd name="T4" fmla="*/ 19 w 27"/>
                <a:gd name="T5" fmla="*/ 2 h 21"/>
                <a:gd name="T6" fmla="*/ 15 w 27"/>
                <a:gd name="T7" fmla="*/ 1 h 21"/>
                <a:gd name="T8" fmla="*/ 7 w 27"/>
                <a:gd name="T9" fmla="*/ 0 h 21"/>
                <a:gd name="T10" fmla="*/ 2 w 27"/>
                <a:gd name="T11" fmla="*/ 0 h 21"/>
                <a:gd name="T12" fmla="*/ 2 w 27"/>
                <a:gd name="T13" fmla="*/ 3 h 21"/>
                <a:gd name="T14" fmla="*/ 4 w 27"/>
                <a:gd name="T15" fmla="*/ 10 h 21"/>
                <a:gd name="T16" fmla="*/ 9 w 27"/>
                <a:gd name="T17" fmla="*/ 9 h 21"/>
                <a:gd name="T18" fmla="*/ 12 w 27"/>
                <a:gd name="T19" fmla="*/ 12 h 21"/>
                <a:gd name="T20" fmla="*/ 18 w 27"/>
                <a:gd name="T21" fmla="*/ 17 h 21"/>
                <a:gd name="T22" fmla="*/ 23 w 27"/>
                <a:gd name="T23" fmla="*/ 21 h 21"/>
                <a:gd name="T24" fmla="*/ 24 w 27"/>
                <a:gd name="T25" fmla="*/ 21 h 21"/>
                <a:gd name="T26" fmla="*/ 26 w 27"/>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1">
                  <a:moveTo>
                    <a:pt x="26" y="17"/>
                  </a:moveTo>
                  <a:cubicBezTo>
                    <a:pt x="25" y="16"/>
                    <a:pt x="25" y="14"/>
                    <a:pt x="27" y="12"/>
                  </a:cubicBezTo>
                  <a:cubicBezTo>
                    <a:pt x="24" y="9"/>
                    <a:pt x="21" y="4"/>
                    <a:pt x="19" y="2"/>
                  </a:cubicBezTo>
                  <a:cubicBezTo>
                    <a:pt x="17" y="2"/>
                    <a:pt x="16" y="2"/>
                    <a:pt x="15" y="1"/>
                  </a:cubicBezTo>
                  <a:cubicBezTo>
                    <a:pt x="13" y="0"/>
                    <a:pt x="9" y="1"/>
                    <a:pt x="7" y="0"/>
                  </a:cubicBezTo>
                  <a:cubicBezTo>
                    <a:pt x="6" y="0"/>
                    <a:pt x="4" y="0"/>
                    <a:pt x="2" y="0"/>
                  </a:cubicBezTo>
                  <a:cubicBezTo>
                    <a:pt x="3" y="1"/>
                    <a:pt x="3" y="2"/>
                    <a:pt x="2" y="3"/>
                  </a:cubicBezTo>
                  <a:cubicBezTo>
                    <a:pt x="0" y="4"/>
                    <a:pt x="0" y="8"/>
                    <a:pt x="4" y="10"/>
                  </a:cubicBezTo>
                  <a:cubicBezTo>
                    <a:pt x="8" y="11"/>
                    <a:pt x="7" y="9"/>
                    <a:pt x="9" y="9"/>
                  </a:cubicBezTo>
                  <a:cubicBezTo>
                    <a:pt x="11" y="9"/>
                    <a:pt x="10" y="12"/>
                    <a:pt x="12" y="12"/>
                  </a:cubicBezTo>
                  <a:cubicBezTo>
                    <a:pt x="14" y="12"/>
                    <a:pt x="18" y="14"/>
                    <a:pt x="18" y="17"/>
                  </a:cubicBezTo>
                  <a:cubicBezTo>
                    <a:pt x="18" y="20"/>
                    <a:pt x="19" y="21"/>
                    <a:pt x="23" y="21"/>
                  </a:cubicBezTo>
                  <a:cubicBezTo>
                    <a:pt x="23" y="21"/>
                    <a:pt x="24" y="21"/>
                    <a:pt x="24" y="21"/>
                  </a:cubicBezTo>
                  <a:cubicBezTo>
                    <a:pt x="25" y="19"/>
                    <a:pt x="26" y="18"/>
                    <a:pt x="26" y="1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4" name="Freeform 153">
              <a:extLst>
                <a:ext uri="{FF2B5EF4-FFF2-40B4-BE49-F238E27FC236}">
                  <a16:creationId xmlns:a16="http://schemas.microsoft.com/office/drawing/2014/main" id="{9FF47DA9-C6DB-5843-B2FE-0247FD5DE10F}"/>
                </a:ext>
              </a:extLst>
            </p:cNvPr>
            <p:cNvSpPr>
              <a:spLocks/>
            </p:cNvSpPr>
            <p:nvPr/>
          </p:nvSpPr>
          <p:spPr bwMode="auto">
            <a:xfrm>
              <a:off x="5143875" y="5821793"/>
              <a:ext cx="247307" cy="120052"/>
            </a:xfrm>
            <a:custGeom>
              <a:avLst/>
              <a:gdLst>
                <a:gd name="T0" fmla="*/ 42 w 47"/>
                <a:gd name="T1" fmla="*/ 7 h 23"/>
                <a:gd name="T2" fmla="*/ 31 w 47"/>
                <a:gd name="T3" fmla="*/ 1 h 23"/>
                <a:gd name="T4" fmla="*/ 20 w 47"/>
                <a:gd name="T5" fmla="*/ 6 h 23"/>
                <a:gd name="T6" fmla="*/ 7 w 47"/>
                <a:gd name="T7" fmla="*/ 5 h 23"/>
                <a:gd name="T8" fmla="*/ 3 w 47"/>
                <a:gd name="T9" fmla="*/ 2 h 23"/>
                <a:gd name="T10" fmla="*/ 2 w 47"/>
                <a:gd name="T11" fmla="*/ 7 h 23"/>
                <a:gd name="T12" fmla="*/ 0 w 47"/>
                <a:gd name="T13" fmla="*/ 11 h 23"/>
                <a:gd name="T14" fmla="*/ 11 w 47"/>
                <a:gd name="T15" fmla="*/ 16 h 23"/>
                <a:gd name="T16" fmla="*/ 17 w 47"/>
                <a:gd name="T17" fmla="*/ 20 h 23"/>
                <a:gd name="T18" fmla="*/ 23 w 47"/>
                <a:gd name="T19" fmla="*/ 18 h 23"/>
                <a:gd name="T20" fmla="*/ 21 w 47"/>
                <a:gd name="T21" fmla="*/ 14 h 23"/>
                <a:gd name="T22" fmla="*/ 25 w 47"/>
                <a:gd name="T23" fmla="*/ 10 h 23"/>
                <a:gd name="T24" fmla="*/ 34 w 47"/>
                <a:gd name="T25" fmla="*/ 7 h 23"/>
                <a:gd name="T26" fmla="*/ 36 w 47"/>
                <a:gd name="T27" fmla="*/ 13 h 23"/>
                <a:gd name="T28" fmla="*/ 41 w 47"/>
                <a:gd name="T29" fmla="*/ 21 h 23"/>
                <a:gd name="T30" fmla="*/ 46 w 47"/>
                <a:gd name="T31" fmla="*/ 16 h 23"/>
                <a:gd name="T32" fmla="*/ 47 w 47"/>
                <a:gd name="T33" fmla="*/ 13 h 23"/>
                <a:gd name="T34" fmla="*/ 42 w 47"/>
                <a:gd name="T3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3">
                  <a:moveTo>
                    <a:pt x="42" y="7"/>
                  </a:moveTo>
                  <a:cubicBezTo>
                    <a:pt x="40" y="3"/>
                    <a:pt x="34" y="3"/>
                    <a:pt x="31" y="1"/>
                  </a:cubicBezTo>
                  <a:cubicBezTo>
                    <a:pt x="28" y="0"/>
                    <a:pt x="24" y="2"/>
                    <a:pt x="20" y="6"/>
                  </a:cubicBezTo>
                  <a:cubicBezTo>
                    <a:pt x="16" y="10"/>
                    <a:pt x="10" y="7"/>
                    <a:pt x="7" y="5"/>
                  </a:cubicBezTo>
                  <a:cubicBezTo>
                    <a:pt x="6" y="5"/>
                    <a:pt x="4" y="3"/>
                    <a:pt x="3" y="2"/>
                  </a:cubicBezTo>
                  <a:cubicBezTo>
                    <a:pt x="1" y="4"/>
                    <a:pt x="1" y="6"/>
                    <a:pt x="2" y="7"/>
                  </a:cubicBezTo>
                  <a:cubicBezTo>
                    <a:pt x="2" y="8"/>
                    <a:pt x="1" y="9"/>
                    <a:pt x="0" y="11"/>
                  </a:cubicBezTo>
                  <a:cubicBezTo>
                    <a:pt x="4" y="12"/>
                    <a:pt x="9" y="13"/>
                    <a:pt x="11" y="16"/>
                  </a:cubicBezTo>
                  <a:cubicBezTo>
                    <a:pt x="13" y="19"/>
                    <a:pt x="15" y="17"/>
                    <a:pt x="17" y="20"/>
                  </a:cubicBezTo>
                  <a:cubicBezTo>
                    <a:pt x="18" y="23"/>
                    <a:pt x="22" y="20"/>
                    <a:pt x="23" y="18"/>
                  </a:cubicBezTo>
                  <a:cubicBezTo>
                    <a:pt x="24" y="16"/>
                    <a:pt x="21" y="16"/>
                    <a:pt x="21" y="14"/>
                  </a:cubicBezTo>
                  <a:cubicBezTo>
                    <a:pt x="20" y="12"/>
                    <a:pt x="24" y="13"/>
                    <a:pt x="25" y="10"/>
                  </a:cubicBezTo>
                  <a:cubicBezTo>
                    <a:pt x="26" y="7"/>
                    <a:pt x="31" y="6"/>
                    <a:pt x="34" y="7"/>
                  </a:cubicBezTo>
                  <a:cubicBezTo>
                    <a:pt x="36" y="8"/>
                    <a:pt x="38" y="10"/>
                    <a:pt x="36" y="13"/>
                  </a:cubicBezTo>
                  <a:cubicBezTo>
                    <a:pt x="34" y="15"/>
                    <a:pt x="38" y="18"/>
                    <a:pt x="41" y="21"/>
                  </a:cubicBezTo>
                  <a:cubicBezTo>
                    <a:pt x="43" y="19"/>
                    <a:pt x="45" y="16"/>
                    <a:pt x="46" y="16"/>
                  </a:cubicBezTo>
                  <a:cubicBezTo>
                    <a:pt x="47" y="15"/>
                    <a:pt x="47" y="14"/>
                    <a:pt x="47" y="13"/>
                  </a:cubicBezTo>
                  <a:cubicBezTo>
                    <a:pt x="46" y="12"/>
                    <a:pt x="44" y="10"/>
                    <a:pt x="42"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5" name="Freeform 154">
              <a:extLst>
                <a:ext uri="{FF2B5EF4-FFF2-40B4-BE49-F238E27FC236}">
                  <a16:creationId xmlns:a16="http://schemas.microsoft.com/office/drawing/2014/main" id="{8D89F81D-87E2-234F-B7E3-11EB1522F1B0}"/>
                </a:ext>
              </a:extLst>
            </p:cNvPr>
            <p:cNvSpPr>
              <a:spLocks/>
            </p:cNvSpPr>
            <p:nvPr/>
          </p:nvSpPr>
          <p:spPr bwMode="auto">
            <a:xfrm>
              <a:off x="5311947" y="5699339"/>
              <a:ext cx="509019" cy="720311"/>
            </a:xfrm>
            <a:custGeom>
              <a:avLst/>
              <a:gdLst>
                <a:gd name="T0" fmla="*/ 15 w 97"/>
                <a:gd name="T1" fmla="*/ 100 h 137"/>
                <a:gd name="T2" fmla="*/ 21 w 97"/>
                <a:gd name="T3" fmla="*/ 100 h 137"/>
                <a:gd name="T4" fmla="*/ 27 w 97"/>
                <a:gd name="T5" fmla="*/ 104 h 137"/>
                <a:gd name="T6" fmla="*/ 28 w 97"/>
                <a:gd name="T7" fmla="*/ 105 h 137"/>
                <a:gd name="T8" fmla="*/ 35 w 97"/>
                <a:gd name="T9" fmla="*/ 104 h 137"/>
                <a:gd name="T10" fmla="*/ 39 w 97"/>
                <a:gd name="T11" fmla="*/ 111 h 137"/>
                <a:gd name="T12" fmla="*/ 44 w 97"/>
                <a:gd name="T13" fmla="*/ 116 h 137"/>
                <a:gd name="T14" fmla="*/ 47 w 97"/>
                <a:gd name="T15" fmla="*/ 121 h 137"/>
                <a:gd name="T16" fmla="*/ 57 w 97"/>
                <a:gd name="T17" fmla="*/ 122 h 137"/>
                <a:gd name="T18" fmla="*/ 61 w 97"/>
                <a:gd name="T19" fmla="*/ 122 h 137"/>
                <a:gd name="T20" fmla="*/ 67 w 97"/>
                <a:gd name="T21" fmla="*/ 121 h 137"/>
                <a:gd name="T22" fmla="*/ 73 w 97"/>
                <a:gd name="T23" fmla="*/ 126 h 137"/>
                <a:gd name="T24" fmla="*/ 68 w 97"/>
                <a:gd name="T25" fmla="*/ 133 h 137"/>
                <a:gd name="T26" fmla="*/ 73 w 97"/>
                <a:gd name="T27" fmla="*/ 137 h 137"/>
                <a:gd name="T28" fmla="*/ 74 w 97"/>
                <a:gd name="T29" fmla="*/ 137 h 137"/>
                <a:gd name="T30" fmla="*/ 77 w 97"/>
                <a:gd name="T31" fmla="*/ 126 h 137"/>
                <a:gd name="T32" fmla="*/ 78 w 97"/>
                <a:gd name="T33" fmla="*/ 115 h 137"/>
                <a:gd name="T34" fmla="*/ 73 w 97"/>
                <a:gd name="T35" fmla="*/ 102 h 137"/>
                <a:gd name="T36" fmla="*/ 79 w 97"/>
                <a:gd name="T37" fmla="*/ 97 h 137"/>
                <a:gd name="T38" fmla="*/ 77 w 97"/>
                <a:gd name="T39" fmla="*/ 94 h 137"/>
                <a:gd name="T40" fmla="*/ 75 w 97"/>
                <a:gd name="T41" fmla="*/ 90 h 137"/>
                <a:gd name="T42" fmla="*/ 87 w 97"/>
                <a:gd name="T43" fmla="*/ 89 h 137"/>
                <a:gd name="T44" fmla="*/ 96 w 97"/>
                <a:gd name="T45" fmla="*/ 86 h 137"/>
                <a:gd name="T46" fmla="*/ 95 w 97"/>
                <a:gd name="T47" fmla="*/ 82 h 137"/>
                <a:gd name="T48" fmla="*/ 95 w 97"/>
                <a:gd name="T49" fmla="*/ 76 h 137"/>
                <a:gd name="T50" fmla="*/ 92 w 97"/>
                <a:gd name="T51" fmla="*/ 70 h 137"/>
                <a:gd name="T52" fmla="*/ 94 w 97"/>
                <a:gd name="T53" fmla="*/ 55 h 137"/>
                <a:gd name="T54" fmla="*/ 84 w 97"/>
                <a:gd name="T55" fmla="*/ 52 h 137"/>
                <a:gd name="T56" fmla="*/ 73 w 97"/>
                <a:gd name="T57" fmla="*/ 47 h 137"/>
                <a:gd name="T58" fmla="*/ 59 w 97"/>
                <a:gd name="T59" fmla="*/ 46 h 137"/>
                <a:gd name="T60" fmla="*/ 54 w 97"/>
                <a:gd name="T61" fmla="*/ 36 h 137"/>
                <a:gd name="T62" fmla="*/ 51 w 97"/>
                <a:gd name="T63" fmla="*/ 30 h 137"/>
                <a:gd name="T64" fmla="*/ 47 w 97"/>
                <a:gd name="T65" fmla="*/ 29 h 137"/>
                <a:gd name="T66" fmla="*/ 48 w 97"/>
                <a:gd name="T67" fmla="*/ 25 h 137"/>
                <a:gd name="T68" fmla="*/ 49 w 97"/>
                <a:gd name="T69" fmla="*/ 19 h 137"/>
                <a:gd name="T70" fmla="*/ 56 w 97"/>
                <a:gd name="T71" fmla="*/ 10 h 137"/>
                <a:gd name="T72" fmla="*/ 59 w 97"/>
                <a:gd name="T73" fmla="*/ 8 h 137"/>
                <a:gd name="T74" fmla="*/ 61 w 97"/>
                <a:gd name="T75" fmla="*/ 7 h 137"/>
                <a:gd name="T76" fmla="*/ 63 w 97"/>
                <a:gd name="T77" fmla="*/ 2 h 137"/>
                <a:gd name="T78" fmla="*/ 54 w 97"/>
                <a:gd name="T79" fmla="*/ 6 h 137"/>
                <a:gd name="T80" fmla="*/ 47 w 97"/>
                <a:gd name="T81" fmla="*/ 10 h 137"/>
                <a:gd name="T82" fmla="*/ 39 w 97"/>
                <a:gd name="T83" fmla="*/ 12 h 137"/>
                <a:gd name="T84" fmla="*/ 36 w 97"/>
                <a:gd name="T85" fmla="*/ 12 h 137"/>
                <a:gd name="T86" fmla="*/ 28 w 97"/>
                <a:gd name="T87" fmla="*/ 19 h 137"/>
                <a:gd name="T88" fmla="*/ 25 w 97"/>
                <a:gd name="T89" fmla="*/ 26 h 137"/>
                <a:gd name="T90" fmla="*/ 17 w 97"/>
                <a:gd name="T91" fmla="*/ 36 h 137"/>
                <a:gd name="T92" fmla="*/ 15 w 97"/>
                <a:gd name="T93" fmla="*/ 36 h 137"/>
                <a:gd name="T94" fmla="*/ 14 w 97"/>
                <a:gd name="T95" fmla="*/ 39 h 137"/>
                <a:gd name="T96" fmla="*/ 9 w 97"/>
                <a:gd name="T97" fmla="*/ 44 h 137"/>
                <a:gd name="T98" fmla="*/ 11 w 97"/>
                <a:gd name="T99" fmla="*/ 46 h 137"/>
                <a:gd name="T100" fmla="*/ 13 w 97"/>
                <a:gd name="T101" fmla="*/ 53 h 137"/>
                <a:gd name="T102" fmla="*/ 13 w 97"/>
                <a:gd name="T103" fmla="*/ 57 h 137"/>
                <a:gd name="T104" fmla="*/ 14 w 97"/>
                <a:gd name="T105" fmla="*/ 70 h 137"/>
                <a:gd name="T106" fmla="*/ 13 w 97"/>
                <a:gd name="T107" fmla="*/ 77 h 137"/>
                <a:gd name="T108" fmla="*/ 6 w 97"/>
                <a:gd name="T109" fmla="*/ 82 h 137"/>
                <a:gd name="T110" fmla="*/ 2 w 97"/>
                <a:gd name="T111" fmla="*/ 87 h 137"/>
                <a:gd name="T112" fmla="*/ 0 w 97"/>
                <a:gd name="T113" fmla="*/ 90 h 137"/>
                <a:gd name="T114" fmla="*/ 10 w 97"/>
                <a:gd name="T115" fmla="*/ 96 h 137"/>
                <a:gd name="T116" fmla="*/ 15 w 97"/>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 h="137">
                  <a:moveTo>
                    <a:pt x="15" y="100"/>
                  </a:moveTo>
                  <a:cubicBezTo>
                    <a:pt x="18" y="101"/>
                    <a:pt x="21" y="101"/>
                    <a:pt x="21" y="100"/>
                  </a:cubicBezTo>
                  <a:cubicBezTo>
                    <a:pt x="22" y="99"/>
                    <a:pt x="24" y="101"/>
                    <a:pt x="27" y="104"/>
                  </a:cubicBezTo>
                  <a:cubicBezTo>
                    <a:pt x="27" y="104"/>
                    <a:pt x="27" y="104"/>
                    <a:pt x="28" y="105"/>
                  </a:cubicBezTo>
                  <a:cubicBezTo>
                    <a:pt x="30" y="104"/>
                    <a:pt x="33" y="104"/>
                    <a:pt x="35" y="104"/>
                  </a:cubicBezTo>
                  <a:cubicBezTo>
                    <a:pt x="37" y="106"/>
                    <a:pt x="36" y="111"/>
                    <a:pt x="39" y="111"/>
                  </a:cubicBezTo>
                  <a:cubicBezTo>
                    <a:pt x="42" y="111"/>
                    <a:pt x="45" y="114"/>
                    <a:pt x="44" y="116"/>
                  </a:cubicBezTo>
                  <a:cubicBezTo>
                    <a:pt x="44" y="118"/>
                    <a:pt x="48" y="119"/>
                    <a:pt x="47" y="121"/>
                  </a:cubicBezTo>
                  <a:cubicBezTo>
                    <a:pt x="47" y="124"/>
                    <a:pt x="56" y="123"/>
                    <a:pt x="57" y="122"/>
                  </a:cubicBezTo>
                  <a:cubicBezTo>
                    <a:pt x="58" y="121"/>
                    <a:pt x="60" y="121"/>
                    <a:pt x="61" y="122"/>
                  </a:cubicBezTo>
                  <a:cubicBezTo>
                    <a:pt x="63" y="123"/>
                    <a:pt x="65" y="121"/>
                    <a:pt x="67" y="121"/>
                  </a:cubicBezTo>
                  <a:cubicBezTo>
                    <a:pt x="68" y="122"/>
                    <a:pt x="74" y="124"/>
                    <a:pt x="73" y="126"/>
                  </a:cubicBezTo>
                  <a:cubicBezTo>
                    <a:pt x="71" y="128"/>
                    <a:pt x="68" y="131"/>
                    <a:pt x="68" y="133"/>
                  </a:cubicBezTo>
                  <a:cubicBezTo>
                    <a:pt x="69" y="134"/>
                    <a:pt x="72" y="135"/>
                    <a:pt x="73" y="137"/>
                  </a:cubicBezTo>
                  <a:cubicBezTo>
                    <a:pt x="73" y="137"/>
                    <a:pt x="73" y="137"/>
                    <a:pt x="74" y="137"/>
                  </a:cubicBezTo>
                  <a:cubicBezTo>
                    <a:pt x="76" y="136"/>
                    <a:pt x="77" y="128"/>
                    <a:pt x="77" y="126"/>
                  </a:cubicBezTo>
                  <a:cubicBezTo>
                    <a:pt x="77" y="123"/>
                    <a:pt x="78" y="117"/>
                    <a:pt x="78" y="115"/>
                  </a:cubicBezTo>
                  <a:cubicBezTo>
                    <a:pt x="80" y="110"/>
                    <a:pt x="73" y="107"/>
                    <a:pt x="73" y="102"/>
                  </a:cubicBezTo>
                  <a:cubicBezTo>
                    <a:pt x="73" y="97"/>
                    <a:pt x="76" y="100"/>
                    <a:pt x="79" y="97"/>
                  </a:cubicBezTo>
                  <a:cubicBezTo>
                    <a:pt x="82" y="95"/>
                    <a:pt x="78" y="94"/>
                    <a:pt x="77" y="94"/>
                  </a:cubicBezTo>
                  <a:cubicBezTo>
                    <a:pt x="76" y="94"/>
                    <a:pt x="74" y="91"/>
                    <a:pt x="75" y="90"/>
                  </a:cubicBezTo>
                  <a:cubicBezTo>
                    <a:pt x="75" y="88"/>
                    <a:pt x="84" y="89"/>
                    <a:pt x="87" y="89"/>
                  </a:cubicBezTo>
                  <a:cubicBezTo>
                    <a:pt x="90" y="89"/>
                    <a:pt x="96" y="86"/>
                    <a:pt x="96" y="86"/>
                  </a:cubicBezTo>
                  <a:cubicBezTo>
                    <a:pt x="96" y="85"/>
                    <a:pt x="97" y="83"/>
                    <a:pt x="95" y="82"/>
                  </a:cubicBezTo>
                  <a:cubicBezTo>
                    <a:pt x="92" y="80"/>
                    <a:pt x="93" y="78"/>
                    <a:pt x="95" y="76"/>
                  </a:cubicBezTo>
                  <a:cubicBezTo>
                    <a:pt x="97" y="74"/>
                    <a:pt x="94" y="72"/>
                    <a:pt x="92" y="70"/>
                  </a:cubicBezTo>
                  <a:cubicBezTo>
                    <a:pt x="90" y="67"/>
                    <a:pt x="91" y="59"/>
                    <a:pt x="94" y="55"/>
                  </a:cubicBezTo>
                  <a:cubicBezTo>
                    <a:pt x="96" y="51"/>
                    <a:pt x="89" y="52"/>
                    <a:pt x="84" y="52"/>
                  </a:cubicBezTo>
                  <a:cubicBezTo>
                    <a:pt x="80" y="53"/>
                    <a:pt x="76" y="51"/>
                    <a:pt x="73" y="47"/>
                  </a:cubicBezTo>
                  <a:cubicBezTo>
                    <a:pt x="70" y="44"/>
                    <a:pt x="66" y="46"/>
                    <a:pt x="59" y="46"/>
                  </a:cubicBezTo>
                  <a:cubicBezTo>
                    <a:pt x="52" y="46"/>
                    <a:pt x="54" y="39"/>
                    <a:pt x="54" y="36"/>
                  </a:cubicBezTo>
                  <a:cubicBezTo>
                    <a:pt x="54" y="33"/>
                    <a:pt x="51" y="32"/>
                    <a:pt x="51" y="30"/>
                  </a:cubicBezTo>
                  <a:cubicBezTo>
                    <a:pt x="51" y="28"/>
                    <a:pt x="49" y="28"/>
                    <a:pt x="47" y="29"/>
                  </a:cubicBezTo>
                  <a:cubicBezTo>
                    <a:pt x="45" y="29"/>
                    <a:pt x="47" y="26"/>
                    <a:pt x="48" y="25"/>
                  </a:cubicBezTo>
                  <a:cubicBezTo>
                    <a:pt x="49" y="23"/>
                    <a:pt x="49" y="22"/>
                    <a:pt x="49" y="19"/>
                  </a:cubicBezTo>
                  <a:cubicBezTo>
                    <a:pt x="49" y="16"/>
                    <a:pt x="54" y="13"/>
                    <a:pt x="56" y="10"/>
                  </a:cubicBezTo>
                  <a:cubicBezTo>
                    <a:pt x="57" y="9"/>
                    <a:pt x="58" y="9"/>
                    <a:pt x="59" y="8"/>
                  </a:cubicBezTo>
                  <a:cubicBezTo>
                    <a:pt x="59" y="7"/>
                    <a:pt x="60" y="7"/>
                    <a:pt x="61" y="7"/>
                  </a:cubicBezTo>
                  <a:cubicBezTo>
                    <a:pt x="64" y="6"/>
                    <a:pt x="66" y="4"/>
                    <a:pt x="63" y="2"/>
                  </a:cubicBezTo>
                  <a:cubicBezTo>
                    <a:pt x="59" y="0"/>
                    <a:pt x="57" y="5"/>
                    <a:pt x="54" y="6"/>
                  </a:cubicBezTo>
                  <a:cubicBezTo>
                    <a:pt x="50" y="6"/>
                    <a:pt x="49" y="9"/>
                    <a:pt x="47" y="10"/>
                  </a:cubicBezTo>
                  <a:cubicBezTo>
                    <a:pt x="44" y="11"/>
                    <a:pt x="39" y="10"/>
                    <a:pt x="39" y="12"/>
                  </a:cubicBezTo>
                  <a:cubicBezTo>
                    <a:pt x="39" y="15"/>
                    <a:pt x="38" y="12"/>
                    <a:pt x="36" y="12"/>
                  </a:cubicBezTo>
                  <a:cubicBezTo>
                    <a:pt x="33" y="11"/>
                    <a:pt x="28" y="16"/>
                    <a:pt x="28" y="19"/>
                  </a:cubicBezTo>
                  <a:cubicBezTo>
                    <a:pt x="28" y="21"/>
                    <a:pt x="29" y="24"/>
                    <a:pt x="25" y="26"/>
                  </a:cubicBezTo>
                  <a:cubicBezTo>
                    <a:pt x="21" y="29"/>
                    <a:pt x="19" y="34"/>
                    <a:pt x="17" y="36"/>
                  </a:cubicBezTo>
                  <a:cubicBezTo>
                    <a:pt x="17" y="36"/>
                    <a:pt x="16" y="36"/>
                    <a:pt x="15" y="36"/>
                  </a:cubicBezTo>
                  <a:cubicBezTo>
                    <a:pt x="15" y="37"/>
                    <a:pt x="15" y="38"/>
                    <a:pt x="14" y="39"/>
                  </a:cubicBezTo>
                  <a:cubicBezTo>
                    <a:pt x="13" y="39"/>
                    <a:pt x="11" y="42"/>
                    <a:pt x="9" y="44"/>
                  </a:cubicBezTo>
                  <a:cubicBezTo>
                    <a:pt x="10" y="45"/>
                    <a:pt x="11" y="46"/>
                    <a:pt x="11" y="46"/>
                  </a:cubicBezTo>
                  <a:cubicBezTo>
                    <a:pt x="14" y="49"/>
                    <a:pt x="12" y="51"/>
                    <a:pt x="13" y="53"/>
                  </a:cubicBezTo>
                  <a:cubicBezTo>
                    <a:pt x="14" y="54"/>
                    <a:pt x="14" y="56"/>
                    <a:pt x="13" y="57"/>
                  </a:cubicBezTo>
                  <a:cubicBezTo>
                    <a:pt x="12" y="58"/>
                    <a:pt x="13" y="68"/>
                    <a:pt x="14" y="70"/>
                  </a:cubicBezTo>
                  <a:cubicBezTo>
                    <a:pt x="16" y="71"/>
                    <a:pt x="14" y="73"/>
                    <a:pt x="13" y="77"/>
                  </a:cubicBezTo>
                  <a:cubicBezTo>
                    <a:pt x="11" y="80"/>
                    <a:pt x="9" y="82"/>
                    <a:pt x="6" y="82"/>
                  </a:cubicBezTo>
                  <a:cubicBezTo>
                    <a:pt x="3" y="82"/>
                    <a:pt x="3" y="87"/>
                    <a:pt x="2" y="87"/>
                  </a:cubicBezTo>
                  <a:cubicBezTo>
                    <a:pt x="1" y="87"/>
                    <a:pt x="1" y="89"/>
                    <a:pt x="0" y="90"/>
                  </a:cubicBezTo>
                  <a:cubicBezTo>
                    <a:pt x="3" y="93"/>
                    <a:pt x="9" y="96"/>
                    <a:pt x="10" y="96"/>
                  </a:cubicBezTo>
                  <a:cubicBezTo>
                    <a:pt x="12" y="96"/>
                    <a:pt x="13" y="98"/>
                    <a:pt x="15" y="10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6" name="Freeform 155">
              <a:extLst>
                <a:ext uri="{FF2B5EF4-FFF2-40B4-BE49-F238E27FC236}">
                  <a16:creationId xmlns:a16="http://schemas.microsoft.com/office/drawing/2014/main" id="{7986BBD7-9D37-1A4B-9799-80DD249F724A}"/>
                </a:ext>
              </a:extLst>
            </p:cNvPr>
            <p:cNvSpPr>
              <a:spLocks/>
            </p:cNvSpPr>
            <p:nvPr/>
          </p:nvSpPr>
          <p:spPr bwMode="auto">
            <a:xfrm>
              <a:off x="5710519" y="6650150"/>
              <a:ext cx="521025" cy="590655"/>
            </a:xfrm>
            <a:custGeom>
              <a:avLst/>
              <a:gdLst>
                <a:gd name="T0" fmla="*/ 98 w 99"/>
                <a:gd name="T1" fmla="*/ 68 h 112"/>
                <a:gd name="T2" fmla="*/ 93 w 99"/>
                <a:gd name="T3" fmla="*/ 60 h 112"/>
                <a:gd name="T4" fmla="*/ 86 w 99"/>
                <a:gd name="T5" fmla="*/ 56 h 112"/>
                <a:gd name="T6" fmla="*/ 77 w 99"/>
                <a:gd name="T7" fmla="*/ 52 h 112"/>
                <a:gd name="T8" fmla="*/ 77 w 99"/>
                <a:gd name="T9" fmla="*/ 45 h 112"/>
                <a:gd name="T10" fmla="*/ 75 w 99"/>
                <a:gd name="T11" fmla="*/ 39 h 112"/>
                <a:gd name="T12" fmla="*/ 72 w 99"/>
                <a:gd name="T13" fmla="*/ 33 h 112"/>
                <a:gd name="T14" fmla="*/ 63 w 99"/>
                <a:gd name="T15" fmla="*/ 31 h 112"/>
                <a:gd name="T16" fmla="*/ 57 w 99"/>
                <a:gd name="T17" fmla="*/ 28 h 112"/>
                <a:gd name="T18" fmla="*/ 53 w 99"/>
                <a:gd name="T19" fmla="*/ 25 h 112"/>
                <a:gd name="T20" fmla="*/ 48 w 99"/>
                <a:gd name="T21" fmla="*/ 24 h 112"/>
                <a:gd name="T22" fmla="*/ 38 w 99"/>
                <a:gd name="T23" fmla="*/ 19 h 112"/>
                <a:gd name="T24" fmla="*/ 36 w 99"/>
                <a:gd name="T25" fmla="*/ 3 h 112"/>
                <a:gd name="T26" fmla="*/ 28 w 99"/>
                <a:gd name="T27" fmla="*/ 2 h 112"/>
                <a:gd name="T28" fmla="*/ 19 w 99"/>
                <a:gd name="T29" fmla="*/ 7 h 112"/>
                <a:gd name="T30" fmla="*/ 12 w 99"/>
                <a:gd name="T31" fmla="*/ 10 h 112"/>
                <a:gd name="T32" fmla="*/ 5 w 99"/>
                <a:gd name="T33" fmla="*/ 12 h 112"/>
                <a:gd name="T34" fmla="*/ 2 w 99"/>
                <a:gd name="T35" fmla="*/ 11 h 112"/>
                <a:gd name="T36" fmla="*/ 8 w 99"/>
                <a:gd name="T37" fmla="*/ 23 h 112"/>
                <a:gd name="T38" fmla="*/ 5 w 99"/>
                <a:gd name="T39" fmla="*/ 27 h 112"/>
                <a:gd name="T40" fmla="*/ 6 w 99"/>
                <a:gd name="T41" fmla="*/ 38 h 112"/>
                <a:gd name="T42" fmla="*/ 4 w 99"/>
                <a:gd name="T43" fmla="*/ 45 h 112"/>
                <a:gd name="T44" fmla="*/ 2 w 99"/>
                <a:gd name="T45" fmla="*/ 52 h 112"/>
                <a:gd name="T46" fmla="*/ 5 w 99"/>
                <a:gd name="T47" fmla="*/ 56 h 112"/>
                <a:gd name="T48" fmla="*/ 1 w 99"/>
                <a:gd name="T49" fmla="*/ 62 h 112"/>
                <a:gd name="T50" fmla="*/ 0 w 99"/>
                <a:gd name="T51" fmla="*/ 65 h 112"/>
                <a:gd name="T52" fmla="*/ 4 w 99"/>
                <a:gd name="T53" fmla="*/ 69 h 112"/>
                <a:gd name="T54" fmla="*/ 6 w 99"/>
                <a:gd name="T55" fmla="*/ 78 h 112"/>
                <a:gd name="T56" fmla="*/ 9 w 99"/>
                <a:gd name="T57" fmla="*/ 82 h 112"/>
                <a:gd name="T58" fmla="*/ 7 w 99"/>
                <a:gd name="T59" fmla="*/ 88 h 112"/>
                <a:gd name="T60" fmla="*/ 10 w 99"/>
                <a:gd name="T61" fmla="*/ 95 h 112"/>
                <a:gd name="T62" fmla="*/ 13 w 99"/>
                <a:gd name="T63" fmla="*/ 102 h 112"/>
                <a:gd name="T64" fmla="*/ 15 w 99"/>
                <a:gd name="T65" fmla="*/ 111 h 112"/>
                <a:gd name="T66" fmla="*/ 26 w 99"/>
                <a:gd name="T67" fmla="*/ 104 h 112"/>
                <a:gd name="T68" fmla="*/ 33 w 99"/>
                <a:gd name="T69" fmla="*/ 104 h 112"/>
                <a:gd name="T70" fmla="*/ 42 w 99"/>
                <a:gd name="T71" fmla="*/ 108 h 112"/>
                <a:gd name="T72" fmla="*/ 47 w 99"/>
                <a:gd name="T73" fmla="*/ 103 h 112"/>
                <a:gd name="T74" fmla="*/ 58 w 99"/>
                <a:gd name="T75" fmla="*/ 103 h 112"/>
                <a:gd name="T76" fmla="*/ 60 w 99"/>
                <a:gd name="T77" fmla="*/ 91 h 112"/>
                <a:gd name="T78" fmla="*/ 66 w 99"/>
                <a:gd name="T79" fmla="*/ 83 h 112"/>
                <a:gd name="T80" fmla="*/ 76 w 99"/>
                <a:gd name="T81" fmla="*/ 82 h 112"/>
                <a:gd name="T82" fmla="*/ 85 w 99"/>
                <a:gd name="T83" fmla="*/ 81 h 112"/>
                <a:gd name="T84" fmla="*/ 93 w 99"/>
                <a:gd name="T85" fmla="*/ 84 h 112"/>
                <a:gd name="T86" fmla="*/ 97 w 99"/>
                <a:gd name="T87" fmla="*/ 78 h 112"/>
                <a:gd name="T88" fmla="*/ 98 w 99"/>
                <a:gd name="T8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8"/>
                  </a:moveTo>
                  <a:cubicBezTo>
                    <a:pt x="97" y="64"/>
                    <a:pt x="93" y="63"/>
                    <a:pt x="93" y="60"/>
                  </a:cubicBezTo>
                  <a:cubicBezTo>
                    <a:pt x="93" y="56"/>
                    <a:pt x="92" y="55"/>
                    <a:pt x="86" y="56"/>
                  </a:cubicBezTo>
                  <a:cubicBezTo>
                    <a:pt x="81" y="56"/>
                    <a:pt x="78" y="55"/>
                    <a:pt x="77" y="52"/>
                  </a:cubicBezTo>
                  <a:cubicBezTo>
                    <a:pt x="77" y="48"/>
                    <a:pt x="74" y="46"/>
                    <a:pt x="77" y="45"/>
                  </a:cubicBezTo>
                  <a:cubicBezTo>
                    <a:pt x="79" y="44"/>
                    <a:pt x="75" y="42"/>
                    <a:pt x="75" y="39"/>
                  </a:cubicBezTo>
                  <a:cubicBezTo>
                    <a:pt x="76" y="36"/>
                    <a:pt x="74" y="35"/>
                    <a:pt x="72" y="33"/>
                  </a:cubicBezTo>
                  <a:cubicBezTo>
                    <a:pt x="71" y="32"/>
                    <a:pt x="63" y="34"/>
                    <a:pt x="63" y="31"/>
                  </a:cubicBezTo>
                  <a:cubicBezTo>
                    <a:pt x="63" y="29"/>
                    <a:pt x="59" y="28"/>
                    <a:pt x="57" y="28"/>
                  </a:cubicBezTo>
                  <a:cubicBezTo>
                    <a:pt x="54" y="28"/>
                    <a:pt x="56" y="25"/>
                    <a:pt x="53" y="25"/>
                  </a:cubicBezTo>
                  <a:cubicBezTo>
                    <a:pt x="51" y="26"/>
                    <a:pt x="51" y="24"/>
                    <a:pt x="48" y="24"/>
                  </a:cubicBezTo>
                  <a:cubicBezTo>
                    <a:pt x="44" y="25"/>
                    <a:pt x="42" y="23"/>
                    <a:pt x="38" y="19"/>
                  </a:cubicBezTo>
                  <a:cubicBezTo>
                    <a:pt x="34" y="14"/>
                    <a:pt x="35" y="5"/>
                    <a:pt x="36" y="3"/>
                  </a:cubicBezTo>
                  <a:cubicBezTo>
                    <a:pt x="36" y="0"/>
                    <a:pt x="31" y="2"/>
                    <a:pt x="28" y="2"/>
                  </a:cubicBezTo>
                  <a:cubicBezTo>
                    <a:pt x="25" y="2"/>
                    <a:pt x="22" y="5"/>
                    <a:pt x="19" y="7"/>
                  </a:cubicBezTo>
                  <a:cubicBezTo>
                    <a:pt x="15" y="9"/>
                    <a:pt x="13" y="9"/>
                    <a:pt x="12" y="10"/>
                  </a:cubicBezTo>
                  <a:cubicBezTo>
                    <a:pt x="10" y="12"/>
                    <a:pt x="7" y="13"/>
                    <a:pt x="5" y="12"/>
                  </a:cubicBezTo>
                  <a:cubicBezTo>
                    <a:pt x="4" y="12"/>
                    <a:pt x="3" y="11"/>
                    <a:pt x="2" y="11"/>
                  </a:cubicBezTo>
                  <a:cubicBezTo>
                    <a:pt x="3" y="15"/>
                    <a:pt x="7" y="20"/>
                    <a:pt x="8" y="23"/>
                  </a:cubicBezTo>
                  <a:cubicBezTo>
                    <a:pt x="9" y="25"/>
                    <a:pt x="6" y="26"/>
                    <a:pt x="5" y="27"/>
                  </a:cubicBezTo>
                  <a:cubicBezTo>
                    <a:pt x="4" y="28"/>
                    <a:pt x="6" y="36"/>
                    <a:pt x="6" y="38"/>
                  </a:cubicBezTo>
                  <a:cubicBezTo>
                    <a:pt x="6" y="40"/>
                    <a:pt x="3" y="44"/>
                    <a:pt x="4" y="45"/>
                  </a:cubicBezTo>
                  <a:cubicBezTo>
                    <a:pt x="6" y="46"/>
                    <a:pt x="2" y="50"/>
                    <a:pt x="2" y="52"/>
                  </a:cubicBezTo>
                  <a:cubicBezTo>
                    <a:pt x="2" y="54"/>
                    <a:pt x="5" y="54"/>
                    <a:pt x="5" y="56"/>
                  </a:cubicBezTo>
                  <a:cubicBezTo>
                    <a:pt x="5" y="57"/>
                    <a:pt x="3" y="61"/>
                    <a:pt x="1" y="62"/>
                  </a:cubicBezTo>
                  <a:cubicBezTo>
                    <a:pt x="0" y="63"/>
                    <a:pt x="0" y="64"/>
                    <a:pt x="0" y="65"/>
                  </a:cubicBezTo>
                  <a:cubicBezTo>
                    <a:pt x="1" y="65"/>
                    <a:pt x="1" y="67"/>
                    <a:pt x="4" y="69"/>
                  </a:cubicBezTo>
                  <a:cubicBezTo>
                    <a:pt x="7" y="71"/>
                    <a:pt x="3" y="75"/>
                    <a:pt x="6" y="78"/>
                  </a:cubicBezTo>
                  <a:cubicBezTo>
                    <a:pt x="8" y="81"/>
                    <a:pt x="11" y="81"/>
                    <a:pt x="9" y="82"/>
                  </a:cubicBezTo>
                  <a:cubicBezTo>
                    <a:pt x="7" y="84"/>
                    <a:pt x="9" y="87"/>
                    <a:pt x="7" y="88"/>
                  </a:cubicBezTo>
                  <a:cubicBezTo>
                    <a:pt x="5" y="89"/>
                    <a:pt x="8" y="94"/>
                    <a:pt x="10" y="95"/>
                  </a:cubicBezTo>
                  <a:cubicBezTo>
                    <a:pt x="12" y="96"/>
                    <a:pt x="11" y="100"/>
                    <a:pt x="13" y="102"/>
                  </a:cubicBezTo>
                  <a:cubicBezTo>
                    <a:pt x="15" y="104"/>
                    <a:pt x="14" y="109"/>
                    <a:pt x="15" y="111"/>
                  </a:cubicBezTo>
                  <a:cubicBezTo>
                    <a:pt x="16" y="112"/>
                    <a:pt x="22" y="108"/>
                    <a:pt x="26" y="104"/>
                  </a:cubicBezTo>
                  <a:cubicBezTo>
                    <a:pt x="30" y="100"/>
                    <a:pt x="29" y="104"/>
                    <a:pt x="33" y="104"/>
                  </a:cubicBezTo>
                  <a:cubicBezTo>
                    <a:pt x="37" y="105"/>
                    <a:pt x="41" y="105"/>
                    <a:pt x="42" y="108"/>
                  </a:cubicBezTo>
                  <a:cubicBezTo>
                    <a:pt x="44" y="111"/>
                    <a:pt x="46" y="105"/>
                    <a:pt x="47" y="103"/>
                  </a:cubicBezTo>
                  <a:cubicBezTo>
                    <a:pt x="48" y="102"/>
                    <a:pt x="56" y="104"/>
                    <a:pt x="58" y="103"/>
                  </a:cubicBezTo>
                  <a:cubicBezTo>
                    <a:pt x="59" y="103"/>
                    <a:pt x="60" y="92"/>
                    <a:pt x="60" y="91"/>
                  </a:cubicBezTo>
                  <a:cubicBezTo>
                    <a:pt x="60" y="89"/>
                    <a:pt x="63" y="85"/>
                    <a:pt x="66" y="83"/>
                  </a:cubicBezTo>
                  <a:cubicBezTo>
                    <a:pt x="69" y="81"/>
                    <a:pt x="74" y="83"/>
                    <a:pt x="76" y="82"/>
                  </a:cubicBezTo>
                  <a:cubicBezTo>
                    <a:pt x="78" y="80"/>
                    <a:pt x="82" y="81"/>
                    <a:pt x="85" y="81"/>
                  </a:cubicBezTo>
                  <a:cubicBezTo>
                    <a:pt x="89" y="81"/>
                    <a:pt x="91" y="84"/>
                    <a:pt x="93" y="84"/>
                  </a:cubicBezTo>
                  <a:cubicBezTo>
                    <a:pt x="95" y="84"/>
                    <a:pt x="97" y="81"/>
                    <a:pt x="97" y="78"/>
                  </a:cubicBezTo>
                  <a:cubicBezTo>
                    <a:pt x="96" y="75"/>
                    <a:pt x="99" y="71"/>
                    <a:pt x="98" y="6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7" name="Freeform 156">
              <a:extLst>
                <a:ext uri="{FF2B5EF4-FFF2-40B4-BE49-F238E27FC236}">
                  <a16:creationId xmlns:a16="http://schemas.microsoft.com/office/drawing/2014/main" id="{15EDFD35-D729-3B4F-BDCE-73DE2A94C297}"/>
                </a:ext>
              </a:extLst>
            </p:cNvPr>
            <p:cNvSpPr>
              <a:spLocks/>
            </p:cNvSpPr>
            <p:nvPr/>
          </p:nvSpPr>
          <p:spPr bwMode="auto">
            <a:xfrm>
              <a:off x="5206302" y="6246776"/>
              <a:ext cx="552238" cy="787540"/>
            </a:xfrm>
            <a:custGeom>
              <a:avLst/>
              <a:gdLst>
                <a:gd name="T0" fmla="*/ 96 w 105"/>
                <a:gd name="T1" fmla="*/ 143 h 150"/>
                <a:gd name="T2" fmla="*/ 96 w 105"/>
                <a:gd name="T3" fmla="*/ 142 h 150"/>
                <a:gd name="T4" fmla="*/ 97 w 105"/>
                <a:gd name="T5" fmla="*/ 139 h 150"/>
                <a:gd name="T6" fmla="*/ 101 w 105"/>
                <a:gd name="T7" fmla="*/ 133 h 150"/>
                <a:gd name="T8" fmla="*/ 98 w 105"/>
                <a:gd name="T9" fmla="*/ 129 h 150"/>
                <a:gd name="T10" fmla="*/ 100 w 105"/>
                <a:gd name="T11" fmla="*/ 122 h 150"/>
                <a:gd name="T12" fmla="*/ 102 w 105"/>
                <a:gd name="T13" fmla="*/ 115 h 150"/>
                <a:gd name="T14" fmla="*/ 101 w 105"/>
                <a:gd name="T15" fmla="*/ 104 h 150"/>
                <a:gd name="T16" fmla="*/ 104 w 105"/>
                <a:gd name="T17" fmla="*/ 100 h 150"/>
                <a:gd name="T18" fmla="*/ 98 w 105"/>
                <a:gd name="T19" fmla="*/ 88 h 150"/>
                <a:gd name="T20" fmla="*/ 90 w 105"/>
                <a:gd name="T21" fmla="*/ 89 h 150"/>
                <a:gd name="T22" fmla="*/ 88 w 105"/>
                <a:gd name="T23" fmla="*/ 78 h 150"/>
                <a:gd name="T24" fmla="*/ 85 w 105"/>
                <a:gd name="T25" fmla="*/ 79 h 150"/>
                <a:gd name="T26" fmla="*/ 76 w 105"/>
                <a:gd name="T27" fmla="*/ 80 h 150"/>
                <a:gd name="T28" fmla="*/ 72 w 105"/>
                <a:gd name="T29" fmla="*/ 76 h 150"/>
                <a:gd name="T30" fmla="*/ 68 w 105"/>
                <a:gd name="T31" fmla="*/ 72 h 150"/>
                <a:gd name="T32" fmla="*/ 65 w 105"/>
                <a:gd name="T33" fmla="*/ 66 h 150"/>
                <a:gd name="T34" fmla="*/ 62 w 105"/>
                <a:gd name="T35" fmla="*/ 59 h 150"/>
                <a:gd name="T36" fmla="*/ 64 w 105"/>
                <a:gd name="T37" fmla="*/ 53 h 150"/>
                <a:gd name="T38" fmla="*/ 67 w 105"/>
                <a:gd name="T39" fmla="*/ 49 h 150"/>
                <a:gd name="T40" fmla="*/ 70 w 105"/>
                <a:gd name="T41" fmla="*/ 42 h 150"/>
                <a:gd name="T42" fmla="*/ 77 w 105"/>
                <a:gd name="T43" fmla="*/ 37 h 150"/>
                <a:gd name="T44" fmla="*/ 87 w 105"/>
                <a:gd name="T45" fmla="*/ 33 h 150"/>
                <a:gd name="T46" fmla="*/ 93 w 105"/>
                <a:gd name="T47" fmla="*/ 33 h 150"/>
                <a:gd name="T48" fmla="*/ 88 w 105"/>
                <a:gd name="T49" fmla="*/ 29 h 150"/>
                <a:gd name="T50" fmla="*/ 93 w 105"/>
                <a:gd name="T51" fmla="*/ 22 h 150"/>
                <a:gd name="T52" fmla="*/ 87 w 105"/>
                <a:gd name="T53" fmla="*/ 17 h 150"/>
                <a:gd name="T54" fmla="*/ 81 w 105"/>
                <a:gd name="T55" fmla="*/ 18 h 150"/>
                <a:gd name="T56" fmla="*/ 77 w 105"/>
                <a:gd name="T57" fmla="*/ 18 h 150"/>
                <a:gd name="T58" fmla="*/ 67 w 105"/>
                <a:gd name="T59" fmla="*/ 17 h 150"/>
                <a:gd name="T60" fmla="*/ 64 w 105"/>
                <a:gd name="T61" fmla="*/ 12 h 150"/>
                <a:gd name="T62" fmla="*/ 59 w 105"/>
                <a:gd name="T63" fmla="*/ 7 h 150"/>
                <a:gd name="T64" fmla="*/ 55 w 105"/>
                <a:gd name="T65" fmla="*/ 0 h 150"/>
                <a:gd name="T66" fmla="*/ 48 w 105"/>
                <a:gd name="T67" fmla="*/ 1 h 150"/>
                <a:gd name="T68" fmla="*/ 49 w 105"/>
                <a:gd name="T69" fmla="*/ 6 h 150"/>
                <a:gd name="T70" fmla="*/ 45 w 105"/>
                <a:gd name="T71" fmla="*/ 15 h 150"/>
                <a:gd name="T72" fmla="*/ 29 w 105"/>
                <a:gd name="T73" fmla="*/ 23 h 150"/>
                <a:gd name="T74" fmla="*/ 22 w 105"/>
                <a:gd name="T75" fmla="*/ 36 h 150"/>
                <a:gd name="T76" fmla="*/ 16 w 105"/>
                <a:gd name="T77" fmla="*/ 36 h 150"/>
                <a:gd name="T78" fmla="*/ 10 w 105"/>
                <a:gd name="T79" fmla="*/ 35 h 150"/>
                <a:gd name="T80" fmla="*/ 10 w 105"/>
                <a:gd name="T81" fmla="*/ 31 h 150"/>
                <a:gd name="T82" fmla="*/ 9 w 105"/>
                <a:gd name="T83" fmla="*/ 26 h 150"/>
                <a:gd name="T84" fmla="*/ 2 w 105"/>
                <a:gd name="T85" fmla="*/ 33 h 150"/>
                <a:gd name="T86" fmla="*/ 5 w 105"/>
                <a:gd name="T87" fmla="*/ 44 h 150"/>
                <a:gd name="T88" fmla="*/ 2 w 105"/>
                <a:gd name="T89" fmla="*/ 47 h 150"/>
                <a:gd name="T90" fmla="*/ 11 w 105"/>
                <a:gd name="T91" fmla="*/ 54 h 150"/>
                <a:gd name="T92" fmla="*/ 19 w 105"/>
                <a:gd name="T93" fmla="*/ 65 h 150"/>
                <a:gd name="T94" fmla="*/ 25 w 105"/>
                <a:gd name="T95" fmla="*/ 77 h 150"/>
                <a:gd name="T96" fmla="*/ 37 w 105"/>
                <a:gd name="T97" fmla="*/ 101 h 150"/>
                <a:gd name="T98" fmla="*/ 42 w 105"/>
                <a:gd name="T99" fmla="*/ 111 h 150"/>
                <a:gd name="T100" fmla="*/ 45 w 105"/>
                <a:gd name="T101" fmla="*/ 118 h 150"/>
                <a:gd name="T102" fmla="*/ 58 w 105"/>
                <a:gd name="T103" fmla="*/ 127 h 150"/>
                <a:gd name="T104" fmla="*/ 81 w 105"/>
                <a:gd name="T105" fmla="*/ 141 h 150"/>
                <a:gd name="T106" fmla="*/ 91 w 105"/>
                <a:gd name="T107" fmla="*/ 149 h 150"/>
                <a:gd name="T108" fmla="*/ 91 w 105"/>
                <a:gd name="T109" fmla="*/ 150 h 150"/>
                <a:gd name="T110" fmla="*/ 93 w 105"/>
                <a:gd name="T111" fmla="*/ 149 h 150"/>
                <a:gd name="T112" fmla="*/ 96 w 105"/>
                <a:gd name="T113" fmla="*/ 14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 h="150">
                  <a:moveTo>
                    <a:pt x="96" y="143"/>
                  </a:moveTo>
                  <a:cubicBezTo>
                    <a:pt x="96" y="142"/>
                    <a:pt x="96" y="142"/>
                    <a:pt x="96" y="142"/>
                  </a:cubicBezTo>
                  <a:cubicBezTo>
                    <a:pt x="96" y="141"/>
                    <a:pt x="96" y="140"/>
                    <a:pt x="97" y="139"/>
                  </a:cubicBezTo>
                  <a:cubicBezTo>
                    <a:pt x="99" y="138"/>
                    <a:pt x="101" y="134"/>
                    <a:pt x="101" y="133"/>
                  </a:cubicBezTo>
                  <a:cubicBezTo>
                    <a:pt x="101" y="131"/>
                    <a:pt x="98" y="131"/>
                    <a:pt x="98" y="129"/>
                  </a:cubicBezTo>
                  <a:cubicBezTo>
                    <a:pt x="98" y="127"/>
                    <a:pt x="102" y="123"/>
                    <a:pt x="100" y="122"/>
                  </a:cubicBezTo>
                  <a:cubicBezTo>
                    <a:pt x="99" y="121"/>
                    <a:pt x="102" y="117"/>
                    <a:pt x="102" y="115"/>
                  </a:cubicBezTo>
                  <a:cubicBezTo>
                    <a:pt x="102" y="113"/>
                    <a:pt x="100" y="105"/>
                    <a:pt x="101" y="104"/>
                  </a:cubicBezTo>
                  <a:cubicBezTo>
                    <a:pt x="102" y="103"/>
                    <a:pt x="105" y="102"/>
                    <a:pt x="104" y="100"/>
                  </a:cubicBezTo>
                  <a:cubicBezTo>
                    <a:pt x="103" y="97"/>
                    <a:pt x="99" y="92"/>
                    <a:pt x="98" y="88"/>
                  </a:cubicBezTo>
                  <a:cubicBezTo>
                    <a:pt x="95" y="88"/>
                    <a:pt x="92" y="88"/>
                    <a:pt x="90" y="89"/>
                  </a:cubicBezTo>
                  <a:cubicBezTo>
                    <a:pt x="88" y="90"/>
                    <a:pt x="88" y="81"/>
                    <a:pt x="88" y="78"/>
                  </a:cubicBezTo>
                  <a:cubicBezTo>
                    <a:pt x="88" y="75"/>
                    <a:pt x="86" y="77"/>
                    <a:pt x="85" y="79"/>
                  </a:cubicBezTo>
                  <a:cubicBezTo>
                    <a:pt x="84" y="81"/>
                    <a:pt x="80" y="80"/>
                    <a:pt x="76" y="80"/>
                  </a:cubicBezTo>
                  <a:cubicBezTo>
                    <a:pt x="72" y="80"/>
                    <a:pt x="74" y="75"/>
                    <a:pt x="72" y="76"/>
                  </a:cubicBezTo>
                  <a:cubicBezTo>
                    <a:pt x="70" y="76"/>
                    <a:pt x="68" y="75"/>
                    <a:pt x="68" y="72"/>
                  </a:cubicBezTo>
                  <a:cubicBezTo>
                    <a:pt x="68" y="70"/>
                    <a:pt x="66" y="68"/>
                    <a:pt x="65" y="66"/>
                  </a:cubicBezTo>
                  <a:cubicBezTo>
                    <a:pt x="63" y="63"/>
                    <a:pt x="61" y="60"/>
                    <a:pt x="62" y="59"/>
                  </a:cubicBezTo>
                  <a:cubicBezTo>
                    <a:pt x="64" y="57"/>
                    <a:pt x="61" y="56"/>
                    <a:pt x="64" y="53"/>
                  </a:cubicBezTo>
                  <a:cubicBezTo>
                    <a:pt x="66" y="51"/>
                    <a:pt x="68" y="52"/>
                    <a:pt x="67" y="49"/>
                  </a:cubicBezTo>
                  <a:cubicBezTo>
                    <a:pt x="66" y="46"/>
                    <a:pt x="70" y="45"/>
                    <a:pt x="70" y="42"/>
                  </a:cubicBezTo>
                  <a:cubicBezTo>
                    <a:pt x="70" y="38"/>
                    <a:pt x="74" y="39"/>
                    <a:pt x="77" y="37"/>
                  </a:cubicBezTo>
                  <a:cubicBezTo>
                    <a:pt x="80" y="34"/>
                    <a:pt x="84" y="36"/>
                    <a:pt x="87" y="33"/>
                  </a:cubicBezTo>
                  <a:cubicBezTo>
                    <a:pt x="89" y="31"/>
                    <a:pt x="91" y="33"/>
                    <a:pt x="93" y="33"/>
                  </a:cubicBezTo>
                  <a:cubicBezTo>
                    <a:pt x="92" y="31"/>
                    <a:pt x="89" y="30"/>
                    <a:pt x="88" y="29"/>
                  </a:cubicBezTo>
                  <a:cubicBezTo>
                    <a:pt x="88" y="27"/>
                    <a:pt x="91" y="24"/>
                    <a:pt x="93" y="22"/>
                  </a:cubicBezTo>
                  <a:cubicBezTo>
                    <a:pt x="94" y="20"/>
                    <a:pt x="88" y="18"/>
                    <a:pt x="87" y="17"/>
                  </a:cubicBezTo>
                  <a:cubicBezTo>
                    <a:pt x="85" y="17"/>
                    <a:pt x="83" y="19"/>
                    <a:pt x="81" y="18"/>
                  </a:cubicBezTo>
                  <a:cubicBezTo>
                    <a:pt x="80" y="17"/>
                    <a:pt x="78" y="17"/>
                    <a:pt x="77" y="18"/>
                  </a:cubicBezTo>
                  <a:cubicBezTo>
                    <a:pt x="76" y="19"/>
                    <a:pt x="67" y="20"/>
                    <a:pt x="67" y="17"/>
                  </a:cubicBezTo>
                  <a:cubicBezTo>
                    <a:pt x="68" y="15"/>
                    <a:pt x="64" y="14"/>
                    <a:pt x="64" y="12"/>
                  </a:cubicBezTo>
                  <a:cubicBezTo>
                    <a:pt x="65" y="10"/>
                    <a:pt x="62" y="7"/>
                    <a:pt x="59" y="7"/>
                  </a:cubicBezTo>
                  <a:cubicBezTo>
                    <a:pt x="56" y="7"/>
                    <a:pt x="57" y="2"/>
                    <a:pt x="55" y="0"/>
                  </a:cubicBezTo>
                  <a:cubicBezTo>
                    <a:pt x="53" y="0"/>
                    <a:pt x="50" y="0"/>
                    <a:pt x="48" y="1"/>
                  </a:cubicBezTo>
                  <a:cubicBezTo>
                    <a:pt x="50" y="4"/>
                    <a:pt x="51" y="5"/>
                    <a:pt x="49" y="6"/>
                  </a:cubicBezTo>
                  <a:cubicBezTo>
                    <a:pt x="47" y="8"/>
                    <a:pt x="49" y="9"/>
                    <a:pt x="45" y="15"/>
                  </a:cubicBezTo>
                  <a:cubicBezTo>
                    <a:pt x="41" y="20"/>
                    <a:pt x="33" y="22"/>
                    <a:pt x="29" y="23"/>
                  </a:cubicBezTo>
                  <a:cubicBezTo>
                    <a:pt x="26" y="24"/>
                    <a:pt x="24" y="31"/>
                    <a:pt x="22" y="36"/>
                  </a:cubicBezTo>
                  <a:cubicBezTo>
                    <a:pt x="20" y="41"/>
                    <a:pt x="18" y="39"/>
                    <a:pt x="16" y="36"/>
                  </a:cubicBezTo>
                  <a:cubicBezTo>
                    <a:pt x="14" y="33"/>
                    <a:pt x="12" y="37"/>
                    <a:pt x="10" y="35"/>
                  </a:cubicBezTo>
                  <a:cubicBezTo>
                    <a:pt x="8" y="32"/>
                    <a:pt x="9" y="32"/>
                    <a:pt x="10" y="31"/>
                  </a:cubicBezTo>
                  <a:cubicBezTo>
                    <a:pt x="11" y="30"/>
                    <a:pt x="10" y="28"/>
                    <a:pt x="9" y="26"/>
                  </a:cubicBezTo>
                  <a:cubicBezTo>
                    <a:pt x="6" y="27"/>
                    <a:pt x="3" y="31"/>
                    <a:pt x="2" y="33"/>
                  </a:cubicBezTo>
                  <a:cubicBezTo>
                    <a:pt x="0" y="36"/>
                    <a:pt x="4" y="42"/>
                    <a:pt x="5" y="44"/>
                  </a:cubicBezTo>
                  <a:cubicBezTo>
                    <a:pt x="5" y="47"/>
                    <a:pt x="3" y="45"/>
                    <a:pt x="2" y="47"/>
                  </a:cubicBezTo>
                  <a:cubicBezTo>
                    <a:pt x="2" y="49"/>
                    <a:pt x="8" y="51"/>
                    <a:pt x="11" y="54"/>
                  </a:cubicBezTo>
                  <a:cubicBezTo>
                    <a:pt x="14" y="56"/>
                    <a:pt x="16" y="62"/>
                    <a:pt x="19" y="65"/>
                  </a:cubicBezTo>
                  <a:cubicBezTo>
                    <a:pt x="22" y="67"/>
                    <a:pt x="22" y="70"/>
                    <a:pt x="25" y="77"/>
                  </a:cubicBezTo>
                  <a:cubicBezTo>
                    <a:pt x="28" y="84"/>
                    <a:pt x="33" y="96"/>
                    <a:pt x="37" y="101"/>
                  </a:cubicBezTo>
                  <a:cubicBezTo>
                    <a:pt x="41" y="106"/>
                    <a:pt x="43" y="110"/>
                    <a:pt x="42" y="111"/>
                  </a:cubicBezTo>
                  <a:cubicBezTo>
                    <a:pt x="41" y="112"/>
                    <a:pt x="42" y="116"/>
                    <a:pt x="45" y="118"/>
                  </a:cubicBezTo>
                  <a:cubicBezTo>
                    <a:pt x="48" y="120"/>
                    <a:pt x="50" y="123"/>
                    <a:pt x="58" y="127"/>
                  </a:cubicBezTo>
                  <a:cubicBezTo>
                    <a:pt x="65" y="131"/>
                    <a:pt x="79" y="138"/>
                    <a:pt x="81" y="141"/>
                  </a:cubicBezTo>
                  <a:cubicBezTo>
                    <a:pt x="83" y="145"/>
                    <a:pt x="89" y="148"/>
                    <a:pt x="91" y="149"/>
                  </a:cubicBezTo>
                  <a:cubicBezTo>
                    <a:pt x="91" y="149"/>
                    <a:pt x="91" y="150"/>
                    <a:pt x="91" y="150"/>
                  </a:cubicBezTo>
                  <a:cubicBezTo>
                    <a:pt x="92" y="150"/>
                    <a:pt x="92" y="149"/>
                    <a:pt x="93" y="149"/>
                  </a:cubicBezTo>
                  <a:cubicBezTo>
                    <a:pt x="95" y="148"/>
                    <a:pt x="95" y="144"/>
                    <a:pt x="96" y="14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8" name="Freeform 157">
              <a:extLst>
                <a:ext uri="{FF2B5EF4-FFF2-40B4-BE49-F238E27FC236}">
                  <a16:creationId xmlns:a16="http://schemas.microsoft.com/office/drawing/2014/main" id="{064EFD68-0254-2748-AAEB-9EBC3BE40C55}"/>
                </a:ext>
              </a:extLst>
            </p:cNvPr>
            <p:cNvSpPr>
              <a:spLocks/>
            </p:cNvSpPr>
            <p:nvPr/>
          </p:nvSpPr>
          <p:spPr bwMode="auto">
            <a:xfrm>
              <a:off x="5549651" y="5720950"/>
              <a:ext cx="585853" cy="494613"/>
            </a:xfrm>
            <a:custGeom>
              <a:avLst/>
              <a:gdLst>
                <a:gd name="T0" fmla="*/ 11 w 112"/>
                <a:gd name="T1" fmla="*/ 6 h 94"/>
                <a:gd name="T2" fmla="*/ 4 w 112"/>
                <a:gd name="T3" fmla="*/ 15 h 94"/>
                <a:gd name="T4" fmla="*/ 3 w 112"/>
                <a:gd name="T5" fmla="*/ 21 h 94"/>
                <a:gd name="T6" fmla="*/ 2 w 112"/>
                <a:gd name="T7" fmla="*/ 25 h 94"/>
                <a:gd name="T8" fmla="*/ 6 w 112"/>
                <a:gd name="T9" fmla="*/ 26 h 94"/>
                <a:gd name="T10" fmla="*/ 9 w 112"/>
                <a:gd name="T11" fmla="*/ 32 h 94"/>
                <a:gd name="T12" fmla="*/ 14 w 112"/>
                <a:gd name="T13" fmla="*/ 42 h 94"/>
                <a:gd name="T14" fmla="*/ 28 w 112"/>
                <a:gd name="T15" fmla="*/ 43 h 94"/>
                <a:gd name="T16" fmla="*/ 39 w 112"/>
                <a:gd name="T17" fmla="*/ 48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6 h 94"/>
                <a:gd name="T40" fmla="*/ 81 w 112"/>
                <a:gd name="T41" fmla="*/ 82 h 94"/>
                <a:gd name="T42" fmla="*/ 82 w 112"/>
                <a:gd name="T43" fmla="*/ 79 h 94"/>
                <a:gd name="T44" fmla="*/ 78 w 112"/>
                <a:gd name="T45" fmla="*/ 78 h 94"/>
                <a:gd name="T46" fmla="*/ 75 w 112"/>
                <a:gd name="T47" fmla="*/ 73 h 94"/>
                <a:gd name="T48" fmla="*/ 72 w 112"/>
                <a:gd name="T49" fmla="*/ 67 h 94"/>
                <a:gd name="T50" fmla="*/ 78 w 112"/>
                <a:gd name="T51" fmla="*/ 66 h 94"/>
                <a:gd name="T52" fmla="*/ 85 w 112"/>
                <a:gd name="T53" fmla="*/ 68 h 94"/>
                <a:gd name="T54" fmla="*/ 88 w 112"/>
                <a:gd name="T55" fmla="*/ 68 h 94"/>
                <a:gd name="T56" fmla="*/ 93 w 112"/>
                <a:gd name="T57" fmla="*/ 65 h 94"/>
                <a:gd name="T58" fmla="*/ 103 w 112"/>
                <a:gd name="T59" fmla="*/ 61 h 94"/>
                <a:gd name="T60" fmla="*/ 105 w 112"/>
                <a:gd name="T61" fmla="*/ 58 h 94"/>
                <a:gd name="T62" fmla="*/ 100 w 112"/>
                <a:gd name="T63" fmla="*/ 52 h 94"/>
                <a:gd name="T64" fmla="*/ 101 w 112"/>
                <a:gd name="T65" fmla="*/ 48 h 94"/>
                <a:gd name="T66" fmla="*/ 105 w 112"/>
                <a:gd name="T67" fmla="*/ 44 h 94"/>
                <a:gd name="T68" fmla="*/ 106 w 112"/>
                <a:gd name="T69" fmla="*/ 39 h 94"/>
                <a:gd name="T70" fmla="*/ 109 w 112"/>
                <a:gd name="T71" fmla="*/ 34 h 94"/>
                <a:gd name="T72" fmla="*/ 112 w 112"/>
                <a:gd name="T73" fmla="*/ 30 h 94"/>
                <a:gd name="T74" fmla="*/ 100 w 112"/>
                <a:gd name="T75" fmla="*/ 29 h 94"/>
                <a:gd name="T76" fmla="*/ 102 w 112"/>
                <a:gd name="T77" fmla="*/ 22 h 94"/>
                <a:gd name="T78" fmla="*/ 90 w 112"/>
                <a:gd name="T79" fmla="*/ 18 h 94"/>
                <a:gd name="T80" fmla="*/ 91 w 112"/>
                <a:gd name="T81" fmla="*/ 13 h 94"/>
                <a:gd name="T82" fmla="*/ 85 w 112"/>
                <a:gd name="T83" fmla="*/ 11 h 94"/>
                <a:gd name="T84" fmla="*/ 69 w 112"/>
                <a:gd name="T85" fmla="*/ 17 h 94"/>
                <a:gd name="T86" fmla="*/ 54 w 112"/>
                <a:gd name="T87" fmla="*/ 12 h 94"/>
                <a:gd name="T88" fmla="*/ 43 w 112"/>
                <a:gd name="T89" fmla="*/ 11 h 94"/>
                <a:gd name="T90" fmla="*/ 37 w 112"/>
                <a:gd name="T91" fmla="*/ 4 h 94"/>
                <a:gd name="T92" fmla="*/ 30 w 112"/>
                <a:gd name="T93" fmla="*/ 0 h 94"/>
                <a:gd name="T94" fmla="*/ 28 w 112"/>
                <a:gd name="T95" fmla="*/ 5 h 94"/>
                <a:gd name="T96" fmla="*/ 17 w 112"/>
                <a:gd name="T97" fmla="*/ 11 h 94"/>
                <a:gd name="T98" fmla="*/ 20 w 112"/>
                <a:gd name="T99" fmla="*/ 23 h 94"/>
                <a:gd name="T100" fmla="*/ 11 w 112"/>
                <a:gd name="T101" fmla="*/ 20 h 94"/>
                <a:gd name="T102" fmla="*/ 15 w 112"/>
                <a:gd name="T103" fmla="*/ 10 h 94"/>
                <a:gd name="T104" fmla="*/ 14 w 112"/>
                <a:gd name="T105" fmla="*/ 4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4" y="12"/>
                    <a:pt x="4" y="15"/>
                  </a:cubicBezTo>
                  <a:cubicBezTo>
                    <a:pt x="4" y="18"/>
                    <a:pt x="4" y="19"/>
                    <a:pt x="3" y="21"/>
                  </a:cubicBezTo>
                  <a:cubicBezTo>
                    <a:pt x="2" y="22"/>
                    <a:pt x="0" y="25"/>
                    <a:pt x="2" y="25"/>
                  </a:cubicBezTo>
                  <a:cubicBezTo>
                    <a:pt x="4" y="24"/>
                    <a:pt x="6" y="24"/>
                    <a:pt x="6" y="26"/>
                  </a:cubicBezTo>
                  <a:cubicBezTo>
                    <a:pt x="6" y="28"/>
                    <a:pt x="9" y="29"/>
                    <a:pt x="9" y="32"/>
                  </a:cubicBezTo>
                  <a:cubicBezTo>
                    <a:pt x="9" y="35"/>
                    <a:pt x="7" y="42"/>
                    <a:pt x="14" y="42"/>
                  </a:cubicBezTo>
                  <a:cubicBezTo>
                    <a:pt x="21" y="42"/>
                    <a:pt x="25" y="40"/>
                    <a:pt x="28" y="43"/>
                  </a:cubicBezTo>
                  <a:cubicBezTo>
                    <a:pt x="31" y="47"/>
                    <a:pt x="35" y="49"/>
                    <a:pt x="39" y="48"/>
                  </a:cubicBezTo>
                  <a:cubicBezTo>
                    <a:pt x="44" y="48"/>
                    <a:pt x="51" y="47"/>
                    <a:pt x="49" y="51"/>
                  </a:cubicBezTo>
                  <a:cubicBezTo>
                    <a:pt x="46" y="55"/>
                    <a:pt x="45" y="63"/>
                    <a:pt x="47" y="66"/>
                  </a:cubicBezTo>
                  <a:cubicBezTo>
                    <a:pt x="49" y="68"/>
                    <a:pt x="52" y="70"/>
                    <a:pt x="50" y="72"/>
                  </a:cubicBezTo>
                  <a:cubicBezTo>
                    <a:pt x="48" y="74"/>
                    <a:pt x="47" y="76"/>
                    <a:pt x="50" y="78"/>
                  </a:cubicBezTo>
                  <a:cubicBezTo>
                    <a:pt x="52" y="79"/>
                    <a:pt x="51" y="81"/>
                    <a:pt x="51" y="82"/>
                  </a:cubicBezTo>
                  <a:cubicBezTo>
                    <a:pt x="51" y="82"/>
                    <a:pt x="51" y="82"/>
                    <a:pt x="50" y="83"/>
                  </a:cubicBezTo>
                  <a:cubicBezTo>
                    <a:pt x="53" y="86"/>
                    <a:pt x="54" y="89"/>
                    <a:pt x="56" y="91"/>
                  </a:cubicBezTo>
                  <a:cubicBezTo>
                    <a:pt x="59" y="93"/>
                    <a:pt x="59" y="94"/>
                    <a:pt x="61" y="93"/>
                  </a:cubicBezTo>
                  <a:cubicBezTo>
                    <a:pt x="63" y="92"/>
                    <a:pt x="64" y="91"/>
                    <a:pt x="65" y="92"/>
                  </a:cubicBezTo>
                  <a:cubicBezTo>
                    <a:pt x="67" y="93"/>
                    <a:pt x="69" y="91"/>
                    <a:pt x="71" y="89"/>
                  </a:cubicBezTo>
                  <a:cubicBezTo>
                    <a:pt x="73" y="87"/>
                    <a:pt x="75" y="89"/>
                    <a:pt x="76" y="86"/>
                  </a:cubicBezTo>
                  <a:cubicBezTo>
                    <a:pt x="77" y="84"/>
                    <a:pt x="78" y="82"/>
                    <a:pt x="81" y="82"/>
                  </a:cubicBezTo>
                  <a:cubicBezTo>
                    <a:pt x="83" y="81"/>
                    <a:pt x="83" y="79"/>
                    <a:pt x="82" y="79"/>
                  </a:cubicBezTo>
                  <a:cubicBezTo>
                    <a:pt x="80" y="79"/>
                    <a:pt x="78" y="81"/>
                    <a:pt x="78" y="78"/>
                  </a:cubicBezTo>
                  <a:cubicBezTo>
                    <a:pt x="78" y="74"/>
                    <a:pt x="75" y="75"/>
                    <a:pt x="75" y="73"/>
                  </a:cubicBezTo>
                  <a:cubicBezTo>
                    <a:pt x="75" y="70"/>
                    <a:pt x="75" y="68"/>
                    <a:pt x="72" y="67"/>
                  </a:cubicBezTo>
                  <a:cubicBezTo>
                    <a:pt x="69" y="65"/>
                    <a:pt x="76" y="64"/>
                    <a:pt x="78" y="66"/>
                  </a:cubicBezTo>
                  <a:cubicBezTo>
                    <a:pt x="79" y="67"/>
                    <a:pt x="84" y="66"/>
                    <a:pt x="85" y="68"/>
                  </a:cubicBezTo>
                  <a:cubicBezTo>
                    <a:pt x="85" y="70"/>
                    <a:pt x="88" y="71"/>
                    <a:pt x="88" y="68"/>
                  </a:cubicBezTo>
                  <a:cubicBezTo>
                    <a:pt x="88" y="66"/>
                    <a:pt x="91" y="65"/>
                    <a:pt x="93" y="65"/>
                  </a:cubicBezTo>
                  <a:cubicBezTo>
                    <a:pt x="96" y="66"/>
                    <a:pt x="101" y="62"/>
                    <a:pt x="103" y="61"/>
                  </a:cubicBezTo>
                  <a:cubicBezTo>
                    <a:pt x="104" y="61"/>
                    <a:pt x="105" y="59"/>
                    <a:pt x="105" y="58"/>
                  </a:cubicBezTo>
                  <a:cubicBezTo>
                    <a:pt x="104" y="56"/>
                    <a:pt x="101" y="53"/>
                    <a:pt x="100" y="52"/>
                  </a:cubicBezTo>
                  <a:cubicBezTo>
                    <a:pt x="98" y="50"/>
                    <a:pt x="101" y="50"/>
                    <a:pt x="101" y="48"/>
                  </a:cubicBezTo>
                  <a:cubicBezTo>
                    <a:pt x="101" y="45"/>
                    <a:pt x="101" y="44"/>
                    <a:pt x="105" y="44"/>
                  </a:cubicBezTo>
                  <a:cubicBezTo>
                    <a:pt x="108" y="43"/>
                    <a:pt x="108" y="41"/>
                    <a:pt x="106" y="39"/>
                  </a:cubicBezTo>
                  <a:cubicBezTo>
                    <a:pt x="104" y="38"/>
                    <a:pt x="107" y="35"/>
                    <a:pt x="109" y="34"/>
                  </a:cubicBezTo>
                  <a:cubicBezTo>
                    <a:pt x="110" y="33"/>
                    <a:pt x="111" y="32"/>
                    <a:pt x="112" y="30"/>
                  </a:cubicBezTo>
                  <a:cubicBezTo>
                    <a:pt x="108" y="29"/>
                    <a:pt x="102" y="29"/>
                    <a:pt x="100" y="29"/>
                  </a:cubicBezTo>
                  <a:cubicBezTo>
                    <a:pt x="97" y="29"/>
                    <a:pt x="102" y="25"/>
                    <a:pt x="102" y="22"/>
                  </a:cubicBezTo>
                  <a:cubicBezTo>
                    <a:pt x="102" y="19"/>
                    <a:pt x="94" y="19"/>
                    <a:pt x="90" y="18"/>
                  </a:cubicBezTo>
                  <a:cubicBezTo>
                    <a:pt x="87" y="17"/>
                    <a:pt x="88" y="14"/>
                    <a:pt x="91" y="13"/>
                  </a:cubicBezTo>
                  <a:cubicBezTo>
                    <a:pt x="95" y="13"/>
                    <a:pt x="89" y="11"/>
                    <a:pt x="85" y="11"/>
                  </a:cubicBezTo>
                  <a:cubicBezTo>
                    <a:pt x="80" y="12"/>
                    <a:pt x="73" y="15"/>
                    <a:pt x="69" y="17"/>
                  </a:cubicBezTo>
                  <a:cubicBezTo>
                    <a:pt x="65" y="19"/>
                    <a:pt x="58" y="11"/>
                    <a:pt x="54" y="12"/>
                  </a:cubicBezTo>
                  <a:cubicBezTo>
                    <a:pt x="49" y="14"/>
                    <a:pt x="43" y="14"/>
                    <a:pt x="43" y="11"/>
                  </a:cubicBezTo>
                  <a:cubicBezTo>
                    <a:pt x="44" y="7"/>
                    <a:pt x="42" y="4"/>
                    <a:pt x="37" y="4"/>
                  </a:cubicBezTo>
                  <a:cubicBezTo>
                    <a:pt x="33" y="5"/>
                    <a:pt x="34" y="0"/>
                    <a:pt x="30" y="0"/>
                  </a:cubicBezTo>
                  <a:cubicBezTo>
                    <a:pt x="27" y="0"/>
                    <a:pt x="30" y="4"/>
                    <a:pt x="28" y="5"/>
                  </a:cubicBezTo>
                  <a:cubicBezTo>
                    <a:pt x="26" y="6"/>
                    <a:pt x="18" y="8"/>
                    <a:pt x="17" y="11"/>
                  </a:cubicBezTo>
                  <a:cubicBezTo>
                    <a:pt x="17" y="15"/>
                    <a:pt x="21" y="20"/>
                    <a:pt x="20" y="23"/>
                  </a:cubicBezTo>
                  <a:cubicBezTo>
                    <a:pt x="18" y="26"/>
                    <a:pt x="13" y="24"/>
                    <a:pt x="11" y="20"/>
                  </a:cubicBezTo>
                  <a:cubicBezTo>
                    <a:pt x="10" y="17"/>
                    <a:pt x="16" y="12"/>
                    <a:pt x="15" y="10"/>
                  </a:cubicBezTo>
                  <a:cubicBezTo>
                    <a:pt x="14" y="8"/>
                    <a:pt x="13" y="6"/>
                    <a:pt x="14" y="4"/>
                  </a:cubicBezTo>
                  <a:cubicBezTo>
                    <a:pt x="13" y="5"/>
                    <a:pt x="12" y="5"/>
                    <a:pt x="11"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59" name="Freeform 158">
              <a:extLst>
                <a:ext uri="{FF2B5EF4-FFF2-40B4-BE49-F238E27FC236}">
                  <a16:creationId xmlns:a16="http://schemas.microsoft.com/office/drawing/2014/main" id="{79250FC3-84A3-F547-B8DE-F0859C0CAE23}"/>
                </a:ext>
              </a:extLst>
            </p:cNvPr>
            <p:cNvSpPr>
              <a:spLocks/>
            </p:cNvSpPr>
            <p:nvPr/>
          </p:nvSpPr>
          <p:spPr bwMode="auto">
            <a:xfrm>
              <a:off x="6205133" y="5973058"/>
              <a:ext cx="177677" cy="189683"/>
            </a:xfrm>
            <a:custGeom>
              <a:avLst/>
              <a:gdLst>
                <a:gd name="T0" fmla="*/ 8 w 34"/>
                <a:gd name="T1" fmla="*/ 7 h 36"/>
                <a:gd name="T2" fmla="*/ 5 w 34"/>
                <a:gd name="T3" fmla="*/ 11 h 36"/>
                <a:gd name="T4" fmla="*/ 1 w 34"/>
                <a:gd name="T5" fmla="*/ 18 h 36"/>
                <a:gd name="T6" fmla="*/ 8 w 34"/>
                <a:gd name="T7" fmla="*/ 26 h 36"/>
                <a:gd name="T8" fmla="*/ 13 w 34"/>
                <a:gd name="T9" fmla="*/ 35 h 36"/>
                <a:gd name="T10" fmla="*/ 17 w 34"/>
                <a:gd name="T11" fmla="*/ 36 h 36"/>
                <a:gd name="T12" fmla="*/ 20 w 34"/>
                <a:gd name="T13" fmla="*/ 31 h 36"/>
                <a:gd name="T14" fmla="*/ 29 w 34"/>
                <a:gd name="T15" fmla="*/ 31 h 36"/>
                <a:gd name="T16" fmla="*/ 30 w 34"/>
                <a:gd name="T17" fmla="*/ 32 h 36"/>
                <a:gd name="T18" fmla="*/ 32 w 34"/>
                <a:gd name="T19" fmla="*/ 28 h 36"/>
                <a:gd name="T20" fmla="*/ 31 w 34"/>
                <a:gd name="T21" fmla="*/ 17 h 36"/>
                <a:gd name="T22" fmla="*/ 33 w 34"/>
                <a:gd name="T23" fmla="*/ 8 h 36"/>
                <a:gd name="T24" fmla="*/ 34 w 34"/>
                <a:gd name="T25" fmla="*/ 4 h 36"/>
                <a:gd name="T26" fmla="*/ 26 w 34"/>
                <a:gd name="T27" fmla="*/ 2 h 36"/>
                <a:gd name="T28" fmla="*/ 16 w 34"/>
                <a:gd name="T29" fmla="*/ 2 h 36"/>
                <a:gd name="T30" fmla="*/ 10 w 34"/>
                <a:gd name="T31" fmla="*/ 2 h 36"/>
                <a:gd name="T32" fmla="*/ 9 w 34"/>
                <a:gd name="T33" fmla="*/ 2 h 36"/>
                <a:gd name="T34" fmla="*/ 8 w 34"/>
                <a:gd name="T3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6">
                  <a:moveTo>
                    <a:pt x="8" y="7"/>
                  </a:moveTo>
                  <a:cubicBezTo>
                    <a:pt x="9" y="10"/>
                    <a:pt x="7" y="11"/>
                    <a:pt x="5" y="11"/>
                  </a:cubicBezTo>
                  <a:cubicBezTo>
                    <a:pt x="2" y="11"/>
                    <a:pt x="3" y="17"/>
                    <a:pt x="1" y="18"/>
                  </a:cubicBezTo>
                  <a:cubicBezTo>
                    <a:pt x="0" y="19"/>
                    <a:pt x="7" y="23"/>
                    <a:pt x="8" y="26"/>
                  </a:cubicBezTo>
                  <a:cubicBezTo>
                    <a:pt x="9" y="28"/>
                    <a:pt x="11" y="32"/>
                    <a:pt x="13" y="35"/>
                  </a:cubicBezTo>
                  <a:cubicBezTo>
                    <a:pt x="14" y="36"/>
                    <a:pt x="16" y="36"/>
                    <a:pt x="17" y="36"/>
                  </a:cubicBezTo>
                  <a:cubicBezTo>
                    <a:pt x="19" y="34"/>
                    <a:pt x="17" y="30"/>
                    <a:pt x="20" y="31"/>
                  </a:cubicBezTo>
                  <a:cubicBezTo>
                    <a:pt x="23" y="31"/>
                    <a:pt x="28" y="29"/>
                    <a:pt x="29" y="31"/>
                  </a:cubicBezTo>
                  <a:cubicBezTo>
                    <a:pt x="29" y="31"/>
                    <a:pt x="30" y="32"/>
                    <a:pt x="30" y="32"/>
                  </a:cubicBezTo>
                  <a:cubicBezTo>
                    <a:pt x="31" y="30"/>
                    <a:pt x="32" y="29"/>
                    <a:pt x="32" y="28"/>
                  </a:cubicBezTo>
                  <a:cubicBezTo>
                    <a:pt x="33" y="27"/>
                    <a:pt x="33" y="21"/>
                    <a:pt x="31" y="17"/>
                  </a:cubicBezTo>
                  <a:cubicBezTo>
                    <a:pt x="30" y="14"/>
                    <a:pt x="31" y="9"/>
                    <a:pt x="33" y="8"/>
                  </a:cubicBezTo>
                  <a:cubicBezTo>
                    <a:pt x="33" y="8"/>
                    <a:pt x="34" y="6"/>
                    <a:pt x="34" y="4"/>
                  </a:cubicBezTo>
                  <a:cubicBezTo>
                    <a:pt x="32" y="3"/>
                    <a:pt x="29" y="2"/>
                    <a:pt x="26" y="2"/>
                  </a:cubicBezTo>
                  <a:cubicBezTo>
                    <a:pt x="22" y="2"/>
                    <a:pt x="18" y="4"/>
                    <a:pt x="16" y="2"/>
                  </a:cubicBezTo>
                  <a:cubicBezTo>
                    <a:pt x="14" y="0"/>
                    <a:pt x="12" y="0"/>
                    <a:pt x="10" y="2"/>
                  </a:cubicBezTo>
                  <a:cubicBezTo>
                    <a:pt x="10" y="2"/>
                    <a:pt x="9" y="2"/>
                    <a:pt x="9" y="2"/>
                  </a:cubicBezTo>
                  <a:cubicBezTo>
                    <a:pt x="8" y="4"/>
                    <a:pt x="8" y="6"/>
                    <a:pt x="8"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0" name="Freeform 159">
              <a:extLst>
                <a:ext uri="{FF2B5EF4-FFF2-40B4-BE49-F238E27FC236}">
                  <a16:creationId xmlns:a16="http://schemas.microsoft.com/office/drawing/2014/main" id="{56300364-61FA-774C-9705-6F8C7A32E9C6}"/>
                </a:ext>
              </a:extLst>
            </p:cNvPr>
            <p:cNvSpPr>
              <a:spLocks/>
            </p:cNvSpPr>
            <p:nvPr/>
          </p:nvSpPr>
          <p:spPr bwMode="auto">
            <a:xfrm>
              <a:off x="6063472" y="5879418"/>
              <a:ext cx="208891" cy="309734"/>
            </a:xfrm>
            <a:custGeom>
              <a:avLst/>
              <a:gdLst>
                <a:gd name="T0" fmla="*/ 11 w 40"/>
                <a:gd name="T1" fmla="*/ 4 h 59"/>
                <a:gd name="T2" fmla="*/ 8 w 40"/>
                <a:gd name="T3" fmla="*/ 9 h 59"/>
                <a:gd name="T4" fmla="*/ 7 w 40"/>
                <a:gd name="T5" fmla="*/ 14 h 59"/>
                <a:gd name="T6" fmla="*/ 3 w 40"/>
                <a:gd name="T7" fmla="*/ 18 h 59"/>
                <a:gd name="T8" fmla="*/ 2 w 40"/>
                <a:gd name="T9" fmla="*/ 22 h 59"/>
                <a:gd name="T10" fmla="*/ 7 w 40"/>
                <a:gd name="T11" fmla="*/ 28 h 59"/>
                <a:gd name="T12" fmla="*/ 10 w 40"/>
                <a:gd name="T13" fmla="*/ 27 h 59"/>
                <a:gd name="T14" fmla="*/ 14 w 40"/>
                <a:gd name="T15" fmla="*/ 33 h 59"/>
                <a:gd name="T16" fmla="*/ 14 w 40"/>
                <a:gd name="T17" fmla="*/ 40 h 59"/>
                <a:gd name="T18" fmla="*/ 16 w 40"/>
                <a:gd name="T19" fmla="*/ 54 h 59"/>
                <a:gd name="T20" fmla="*/ 25 w 40"/>
                <a:gd name="T21" fmla="*/ 57 h 59"/>
                <a:gd name="T22" fmla="*/ 30 w 40"/>
                <a:gd name="T23" fmla="*/ 55 h 59"/>
                <a:gd name="T24" fmla="*/ 34 w 40"/>
                <a:gd name="T25" fmla="*/ 53 h 59"/>
                <a:gd name="T26" fmla="*/ 40 w 40"/>
                <a:gd name="T27" fmla="*/ 53 h 59"/>
                <a:gd name="T28" fmla="*/ 35 w 40"/>
                <a:gd name="T29" fmla="*/ 44 h 59"/>
                <a:gd name="T30" fmla="*/ 28 w 40"/>
                <a:gd name="T31" fmla="*/ 36 h 59"/>
                <a:gd name="T32" fmla="*/ 32 w 40"/>
                <a:gd name="T33" fmla="*/ 29 h 59"/>
                <a:gd name="T34" fmla="*/ 35 w 40"/>
                <a:gd name="T35" fmla="*/ 25 h 59"/>
                <a:gd name="T36" fmla="*/ 36 w 40"/>
                <a:gd name="T37" fmla="*/ 20 h 59"/>
                <a:gd name="T38" fmla="*/ 29 w 40"/>
                <a:gd name="T39" fmla="*/ 14 h 59"/>
                <a:gd name="T40" fmla="*/ 25 w 40"/>
                <a:gd name="T41" fmla="*/ 9 h 59"/>
                <a:gd name="T42" fmla="*/ 17 w 40"/>
                <a:gd name="T43" fmla="*/ 2 h 59"/>
                <a:gd name="T44" fmla="*/ 14 w 40"/>
                <a:gd name="T45" fmla="*/ 0 h 59"/>
                <a:gd name="T46" fmla="*/ 11 w 40"/>
                <a:gd name="T4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9">
                  <a:moveTo>
                    <a:pt x="11" y="4"/>
                  </a:moveTo>
                  <a:cubicBezTo>
                    <a:pt x="9" y="5"/>
                    <a:pt x="6" y="8"/>
                    <a:pt x="8" y="9"/>
                  </a:cubicBezTo>
                  <a:cubicBezTo>
                    <a:pt x="10" y="11"/>
                    <a:pt x="10" y="13"/>
                    <a:pt x="7" y="14"/>
                  </a:cubicBezTo>
                  <a:cubicBezTo>
                    <a:pt x="3" y="14"/>
                    <a:pt x="3" y="15"/>
                    <a:pt x="3" y="18"/>
                  </a:cubicBezTo>
                  <a:cubicBezTo>
                    <a:pt x="3" y="20"/>
                    <a:pt x="0" y="20"/>
                    <a:pt x="2" y="22"/>
                  </a:cubicBezTo>
                  <a:cubicBezTo>
                    <a:pt x="3" y="23"/>
                    <a:pt x="6" y="26"/>
                    <a:pt x="7" y="28"/>
                  </a:cubicBezTo>
                  <a:cubicBezTo>
                    <a:pt x="8" y="27"/>
                    <a:pt x="9" y="26"/>
                    <a:pt x="10" y="27"/>
                  </a:cubicBezTo>
                  <a:cubicBezTo>
                    <a:pt x="14" y="27"/>
                    <a:pt x="11" y="32"/>
                    <a:pt x="14" y="33"/>
                  </a:cubicBezTo>
                  <a:cubicBezTo>
                    <a:pt x="16" y="35"/>
                    <a:pt x="16" y="39"/>
                    <a:pt x="14" y="40"/>
                  </a:cubicBezTo>
                  <a:cubicBezTo>
                    <a:pt x="12" y="42"/>
                    <a:pt x="12" y="50"/>
                    <a:pt x="16" y="54"/>
                  </a:cubicBezTo>
                  <a:cubicBezTo>
                    <a:pt x="20" y="59"/>
                    <a:pt x="24" y="58"/>
                    <a:pt x="25" y="57"/>
                  </a:cubicBezTo>
                  <a:cubicBezTo>
                    <a:pt x="26" y="56"/>
                    <a:pt x="29" y="57"/>
                    <a:pt x="30" y="55"/>
                  </a:cubicBezTo>
                  <a:cubicBezTo>
                    <a:pt x="31" y="53"/>
                    <a:pt x="32" y="56"/>
                    <a:pt x="34" y="53"/>
                  </a:cubicBezTo>
                  <a:cubicBezTo>
                    <a:pt x="35" y="52"/>
                    <a:pt x="38" y="53"/>
                    <a:pt x="40" y="53"/>
                  </a:cubicBezTo>
                  <a:cubicBezTo>
                    <a:pt x="38" y="50"/>
                    <a:pt x="36" y="46"/>
                    <a:pt x="35" y="44"/>
                  </a:cubicBezTo>
                  <a:cubicBezTo>
                    <a:pt x="34" y="41"/>
                    <a:pt x="27" y="37"/>
                    <a:pt x="28" y="36"/>
                  </a:cubicBezTo>
                  <a:cubicBezTo>
                    <a:pt x="30" y="35"/>
                    <a:pt x="29" y="29"/>
                    <a:pt x="32" y="29"/>
                  </a:cubicBezTo>
                  <a:cubicBezTo>
                    <a:pt x="34" y="29"/>
                    <a:pt x="36" y="28"/>
                    <a:pt x="35" y="25"/>
                  </a:cubicBezTo>
                  <a:cubicBezTo>
                    <a:pt x="35" y="24"/>
                    <a:pt x="35" y="22"/>
                    <a:pt x="36" y="20"/>
                  </a:cubicBezTo>
                  <a:cubicBezTo>
                    <a:pt x="34" y="20"/>
                    <a:pt x="31" y="14"/>
                    <a:pt x="29" y="14"/>
                  </a:cubicBezTo>
                  <a:cubicBezTo>
                    <a:pt x="27" y="14"/>
                    <a:pt x="24" y="12"/>
                    <a:pt x="25" y="9"/>
                  </a:cubicBezTo>
                  <a:cubicBezTo>
                    <a:pt x="25" y="6"/>
                    <a:pt x="20" y="5"/>
                    <a:pt x="17" y="2"/>
                  </a:cubicBezTo>
                  <a:cubicBezTo>
                    <a:pt x="16" y="1"/>
                    <a:pt x="15" y="1"/>
                    <a:pt x="14" y="0"/>
                  </a:cubicBezTo>
                  <a:cubicBezTo>
                    <a:pt x="13" y="2"/>
                    <a:pt x="12" y="3"/>
                    <a:pt x="11" y="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1" name="Freeform 160">
              <a:extLst>
                <a:ext uri="{FF2B5EF4-FFF2-40B4-BE49-F238E27FC236}">
                  <a16:creationId xmlns:a16="http://schemas.microsoft.com/office/drawing/2014/main" id="{0B745EF8-5B21-C341-A8E5-3387B01FEB31}"/>
                </a:ext>
              </a:extLst>
            </p:cNvPr>
            <p:cNvSpPr>
              <a:spLocks/>
            </p:cNvSpPr>
            <p:nvPr/>
          </p:nvSpPr>
          <p:spPr bwMode="auto">
            <a:xfrm>
              <a:off x="6361201" y="5994668"/>
              <a:ext cx="132058" cy="163270"/>
            </a:xfrm>
            <a:custGeom>
              <a:avLst/>
              <a:gdLst>
                <a:gd name="T0" fmla="*/ 1 w 25"/>
                <a:gd name="T1" fmla="*/ 13 h 31"/>
                <a:gd name="T2" fmla="*/ 2 w 25"/>
                <a:gd name="T3" fmla="*/ 24 h 31"/>
                <a:gd name="T4" fmla="*/ 0 w 25"/>
                <a:gd name="T5" fmla="*/ 28 h 31"/>
                <a:gd name="T6" fmla="*/ 7 w 25"/>
                <a:gd name="T7" fmla="*/ 29 h 31"/>
                <a:gd name="T8" fmla="*/ 16 w 25"/>
                <a:gd name="T9" fmla="*/ 26 h 31"/>
                <a:gd name="T10" fmla="*/ 25 w 25"/>
                <a:gd name="T11" fmla="*/ 13 h 31"/>
                <a:gd name="T12" fmla="*/ 25 w 25"/>
                <a:gd name="T13" fmla="*/ 13 h 31"/>
                <a:gd name="T14" fmla="*/ 11 w 25"/>
                <a:gd name="T15" fmla="*/ 2 h 31"/>
                <a:gd name="T16" fmla="*/ 4 w 25"/>
                <a:gd name="T17" fmla="*/ 0 h 31"/>
                <a:gd name="T18" fmla="*/ 3 w 25"/>
                <a:gd name="T19" fmla="*/ 4 h 31"/>
                <a:gd name="T20" fmla="*/ 1 w 25"/>
                <a:gd name="T2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1" y="13"/>
                  </a:moveTo>
                  <a:cubicBezTo>
                    <a:pt x="3" y="17"/>
                    <a:pt x="3" y="23"/>
                    <a:pt x="2" y="24"/>
                  </a:cubicBezTo>
                  <a:cubicBezTo>
                    <a:pt x="2" y="25"/>
                    <a:pt x="1" y="26"/>
                    <a:pt x="0" y="28"/>
                  </a:cubicBezTo>
                  <a:cubicBezTo>
                    <a:pt x="1" y="29"/>
                    <a:pt x="3" y="30"/>
                    <a:pt x="7" y="29"/>
                  </a:cubicBezTo>
                  <a:cubicBezTo>
                    <a:pt x="12" y="28"/>
                    <a:pt x="14" y="31"/>
                    <a:pt x="16" y="26"/>
                  </a:cubicBezTo>
                  <a:cubicBezTo>
                    <a:pt x="17" y="22"/>
                    <a:pt x="22" y="16"/>
                    <a:pt x="25" y="13"/>
                  </a:cubicBezTo>
                  <a:cubicBezTo>
                    <a:pt x="25" y="13"/>
                    <a:pt x="25" y="13"/>
                    <a:pt x="25" y="13"/>
                  </a:cubicBezTo>
                  <a:cubicBezTo>
                    <a:pt x="22" y="11"/>
                    <a:pt x="16" y="3"/>
                    <a:pt x="11" y="2"/>
                  </a:cubicBezTo>
                  <a:cubicBezTo>
                    <a:pt x="9" y="2"/>
                    <a:pt x="7" y="1"/>
                    <a:pt x="4" y="0"/>
                  </a:cubicBezTo>
                  <a:cubicBezTo>
                    <a:pt x="4" y="2"/>
                    <a:pt x="3" y="4"/>
                    <a:pt x="3" y="4"/>
                  </a:cubicBezTo>
                  <a:cubicBezTo>
                    <a:pt x="1" y="5"/>
                    <a:pt x="0" y="10"/>
                    <a:pt x="1"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2" name="Freeform 161">
              <a:extLst>
                <a:ext uri="{FF2B5EF4-FFF2-40B4-BE49-F238E27FC236}">
                  <a16:creationId xmlns:a16="http://schemas.microsoft.com/office/drawing/2014/main" id="{A27B830D-B142-5F48-8171-CA7854F9B4EA}"/>
                </a:ext>
              </a:extLst>
            </p:cNvPr>
            <p:cNvSpPr>
              <a:spLocks/>
            </p:cNvSpPr>
            <p:nvPr/>
          </p:nvSpPr>
          <p:spPr bwMode="auto">
            <a:xfrm>
              <a:off x="5071844" y="5221534"/>
              <a:ext cx="451395" cy="158468"/>
            </a:xfrm>
            <a:custGeom>
              <a:avLst/>
              <a:gdLst>
                <a:gd name="T0" fmla="*/ 69 w 86"/>
                <a:gd name="T1" fmla="*/ 19 h 30"/>
                <a:gd name="T2" fmla="*/ 31 w 86"/>
                <a:gd name="T3" fmla="*/ 3 h 30"/>
                <a:gd name="T4" fmla="*/ 2 w 86"/>
                <a:gd name="T5" fmla="*/ 13 h 30"/>
                <a:gd name="T6" fmla="*/ 16 w 86"/>
                <a:gd name="T7" fmla="*/ 7 h 30"/>
                <a:gd name="T8" fmla="*/ 24 w 86"/>
                <a:gd name="T9" fmla="*/ 10 h 30"/>
                <a:gd name="T10" fmla="*/ 37 w 86"/>
                <a:gd name="T11" fmla="*/ 13 h 30"/>
                <a:gd name="T12" fmla="*/ 54 w 86"/>
                <a:gd name="T13" fmla="*/ 22 h 30"/>
                <a:gd name="T14" fmla="*/ 58 w 86"/>
                <a:gd name="T15" fmla="*/ 28 h 30"/>
                <a:gd name="T16" fmla="*/ 84 w 86"/>
                <a:gd name="T17" fmla="*/ 28 h 30"/>
                <a:gd name="T18" fmla="*/ 69 w 86"/>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0">
                  <a:moveTo>
                    <a:pt x="69" y="19"/>
                  </a:moveTo>
                  <a:cubicBezTo>
                    <a:pt x="64" y="19"/>
                    <a:pt x="47" y="7"/>
                    <a:pt x="31" y="3"/>
                  </a:cubicBezTo>
                  <a:cubicBezTo>
                    <a:pt x="14" y="0"/>
                    <a:pt x="0" y="11"/>
                    <a:pt x="2" y="13"/>
                  </a:cubicBezTo>
                  <a:cubicBezTo>
                    <a:pt x="4" y="16"/>
                    <a:pt x="12" y="10"/>
                    <a:pt x="16" y="7"/>
                  </a:cubicBezTo>
                  <a:cubicBezTo>
                    <a:pt x="20" y="4"/>
                    <a:pt x="23" y="8"/>
                    <a:pt x="24" y="10"/>
                  </a:cubicBezTo>
                  <a:cubicBezTo>
                    <a:pt x="24" y="12"/>
                    <a:pt x="29" y="13"/>
                    <a:pt x="37" y="13"/>
                  </a:cubicBezTo>
                  <a:cubicBezTo>
                    <a:pt x="46" y="13"/>
                    <a:pt x="47" y="20"/>
                    <a:pt x="54" y="22"/>
                  </a:cubicBezTo>
                  <a:cubicBezTo>
                    <a:pt x="62" y="24"/>
                    <a:pt x="54" y="27"/>
                    <a:pt x="58" y="28"/>
                  </a:cubicBezTo>
                  <a:cubicBezTo>
                    <a:pt x="62" y="30"/>
                    <a:pt x="83" y="30"/>
                    <a:pt x="84" y="28"/>
                  </a:cubicBezTo>
                  <a:cubicBezTo>
                    <a:pt x="86" y="26"/>
                    <a:pt x="75" y="19"/>
                    <a:pt x="69" y="1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3" name="Freeform 162">
              <a:extLst>
                <a:ext uri="{FF2B5EF4-FFF2-40B4-BE49-F238E27FC236}">
                  <a16:creationId xmlns:a16="http://schemas.microsoft.com/office/drawing/2014/main" id="{3542FEB3-2281-E549-BD99-081AB18D41BC}"/>
                </a:ext>
              </a:extLst>
            </p:cNvPr>
            <p:cNvSpPr>
              <a:spLocks/>
            </p:cNvSpPr>
            <p:nvPr/>
          </p:nvSpPr>
          <p:spPr bwMode="auto">
            <a:xfrm>
              <a:off x="5328755" y="5432825"/>
              <a:ext cx="103245" cy="52823"/>
            </a:xfrm>
            <a:custGeom>
              <a:avLst/>
              <a:gdLst>
                <a:gd name="T0" fmla="*/ 2 w 20"/>
                <a:gd name="T1" fmla="*/ 3 h 10"/>
                <a:gd name="T2" fmla="*/ 19 w 20"/>
                <a:gd name="T3" fmla="*/ 6 h 10"/>
                <a:gd name="T4" fmla="*/ 2 w 20"/>
                <a:gd name="T5" fmla="*/ 3 h 10"/>
              </a:gdLst>
              <a:ahLst/>
              <a:cxnLst>
                <a:cxn ang="0">
                  <a:pos x="T0" y="T1"/>
                </a:cxn>
                <a:cxn ang="0">
                  <a:pos x="T2" y="T3"/>
                </a:cxn>
                <a:cxn ang="0">
                  <a:pos x="T4" y="T5"/>
                </a:cxn>
              </a:cxnLst>
              <a:rect l="0" t="0" r="r" b="b"/>
              <a:pathLst>
                <a:path w="20" h="10">
                  <a:moveTo>
                    <a:pt x="2" y="3"/>
                  </a:moveTo>
                  <a:cubicBezTo>
                    <a:pt x="4" y="6"/>
                    <a:pt x="17" y="10"/>
                    <a:pt x="19" y="6"/>
                  </a:cubicBezTo>
                  <a:cubicBezTo>
                    <a:pt x="20" y="3"/>
                    <a:pt x="0" y="0"/>
                    <a:pt x="2"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4" name="Freeform 163">
              <a:extLst>
                <a:ext uri="{FF2B5EF4-FFF2-40B4-BE49-F238E27FC236}">
                  <a16:creationId xmlns:a16="http://schemas.microsoft.com/office/drawing/2014/main" id="{4B6D6F02-7C9B-074D-8ED3-E23B3018FCCE}"/>
                </a:ext>
              </a:extLst>
            </p:cNvPr>
            <p:cNvSpPr>
              <a:spLocks/>
            </p:cNvSpPr>
            <p:nvPr/>
          </p:nvSpPr>
          <p:spPr bwMode="auto">
            <a:xfrm>
              <a:off x="5806561" y="5428023"/>
              <a:ext cx="93641" cy="50423"/>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2"/>
                    <a:pt x="0" y="0"/>
                    <a:pt x="3" y="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5" name="Freeform 164">
              <a:extLst>
                <a:ext uri="{FF2B5EF4-FFF2-40B4-BE49-F238E27FC236}">
                  <a16:creationId xmlns:a16="http://schemas.microsoft.com/office/drawing/2014/main" id="{A579088A-6739-9443-BB84-18EA2563D5AC}"/>
                </a:ext>
              </a:extLst>
            </p:cNvPr>
            <p:cNvSpPr>
              <a:spLocks/>
            </p:cNvSpPr>
            <p:nvPr/>
          </p:nvSpPr>
          <p:spPr bwMode="auto">
            <a:xfrm>
              <a:off x="5223110" y="6172344"/>
              <a:ext cx="252109" cy="290526"/>
            </a:xfrm>
            <a:custGeom>
              <a:avLst/>
              <a:gdLst>
                <a:gd name="T0" fmla="*/ 44 w 48"/>
                <a:gd name="T1" fmla="*/ 14 h 55"/>
                <a:gd name="T2" fmla="*/ 38 w 48"/>
                <a:gd name="T3" fmla="*/ 10 h 55"/>
                <a:gd name="T4" fmla="*/ 32 w 48"/>
                <a:gd name="T5" fmla="*/ 10 h 55"/>
                <a:gd name="T6" fmla="*/ 27 w 48"/>
                <a:gd name="T7" fmla="*/ 6 h 55"/>
                <a:gd name="T8" fmla="*/ 17 w 48"/>
                <a:gd name="T9" fmla="*/ 0 h 55"/>
                <a:gd name="T10" fmla="*/ 17 w 48"/>
                <a:gd name="T11" fmla="*/ 2 h 55"/>
                <a:gd name="T12" fmla="*/ 12 w 48"/>
                <a:gd name="T13" fmla="*/ 4 h 55"/>
                <a:gd name="T14" fmla="*/ 9 w 48"/>
                <a:gd name="T15" fmla="*/ 10 h 55"/>
                <a:gd name="T16" fmla="*/ 6 w 48"/>
                <a:gd name="T17" fmla="*/ 15 h 55"/>
                <a:gd name="T18" fmla="*/ 3 w 48"/>
                <a:gd name="T19" fmla="*/ 19 h 55"/>
                <a:gd name="T20" fmla="*/ 2 w 48"/>
                <a:gd name="T21" fmla="*/ 25 h 55"/>
                <a:gd name="T22" fmla="*/ 1 w 48"/>
                <a:gd name="T23" fmla="*/ 30 h 55"/>
                <a:gd name="T24" fmla="*/ 6 w 48"/>
                <a:gd name="T25" fmla="*/ 34 h 55"/>
                <a:gd name="T26" fmla="*/ 10 w 48"/>
                <a:gd name="T27" fmla="*/ 35 h 55"/>
                <a:gd name="T28" fmla="*/ 6 w 48"/>
                <a:gd name="T29" fmla="*/ 40 h 55"/>
                <a:gd name="T30" fmla="*/ 6 w 48"/>
                <a:gd name="T31" fmla="*/ 40 h 55"/>
                <a:gd name="T32" fmla="*/ 7 w 48"/>
                <a:gd name="T33" fmla="*/ 45 h 55"/>
                <a:gd name="T34" fmla="*/ 7 w 48"/>
                <a:gd name="T35" fmla="*/ 49 h 55"/>
                <a:gd name="T36" fmla="*/ 13 w 48"/>
                <a:gd name="T37" fmla="*/ 50 h 55"/>
                <a:gd name="T38" fmla="*/ 19 w 48"/>
                <a:gd name="T39" fmla="*/ 50 h 55"/>
                <a:gd name="T40" fmla="*/ 26 w 48"/>
                <a:gd name="T41" fmla="*/ 37 h 55"/>
                <a:gd name="T42" fmla="*/ 42 w 48"/>
                <a:gd name="T43" fmla="*/ 29 h 55"/>
                <a:gd name="T44" fmla="*/ 46 w 48"/>
                <a:gd name="T45" fmla="*/ 20 h 55"/>
                <a:gd name="T46" fmla="*/ 44 w 48"/>
                <a:gd name="T47"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5">
                  <a:moveTo>
                    <a:pt x="44" y="14"/>
                  </a:moveTo>
                  <a:cubicBezTo>
                    <a:pt x="41" y="11"/>
                    <a:pt x="39" y="9"/>
                    <a:pt x="38" y="10"/>
                  </a:cubicBezTo>
                  <a:cubicBezTo>
                    <a:pt x="38" y="11"/>
                    <a:pt x="35" y="11"/>
                    <a:pt x="32" y="10"/>
                  </a:cubicBezTo>
                  <a:cubicBezTo>
                    <a:pt x="30" y="8"/>
                    <a:pt x="29" y="6"/>
                    <a:pt x="27" y="6"/>
                  </a:cubicBezTo>
                  <a:cubicBezTo>
                    <a:pt x="26" y="6"/>
                    <a:pt x="20" y="3"/>
                    <a:pt x="17" y="0"/>
                  </a:cubicBezTo>
                  <a:cubicBezTo>
                    <a:pt x="17" y="1"/>
                    <a:pt x="17" y="1"/>
                    <a:pt x="17" y="2"/>
                  </a:cubicBezTo>
                  <a:cubicBezTo>
                    <a:pt x="18" y="3"/>
                    <a:pt x="15" y="4"/>
                    <a:pt x="12" y="4"/>
                  </a:cubicBezTo>
                  <a:cubicBezTo>
                    <a:pt x="9" y="5"/>
                    <a:pt x="9" y="8"/>
                    <a:pt x="9" y="10"/>
                  </a:cubicBezTo>
                  <a:cubicBezTo>
                    <a:pt x="9" y="13"/>
                    <a:pt x="7" y="13"/>
                    <a:pt x="6" y="15"/>
                  </a:cubicBezTo>
                  <a:cubicBezTo>
                    <a:pt x="5" y="18"/>
                    <a:pt x="6" y="18"/>
                    <a:pt x="3" y="19"/>
                  </a:cubicBezTo>
                  <a:cubicBezTo>
                    <a:pt x="1" y="21"/>
                    <a:pt x="0" y="23"/>
                    <a:pt x="2" y="25"/>
                  </a:cubicBezTo>
                  <a:cubicBezTo>
                    <a:pt x="3" y="27"/>
                    <a:pt x="2" y="29"/>
                    <a:pt x="1" y="30"/>
                  </a:cubicBezTo>
                  <a:cubicBezTo>
                    <a:pt x="1" y="32"/>
                    <a:pt x="3" y="32"/>
                    <a:pt x="6" y="34"/>
                  </a:cubicBezTo>
                  <a:cubicBezTo>
                    <a:pt x="8" y="37"/>
                    <a:pt x="9" y="33"/>
                    <a:pt x="10" y="35"/>
                  </a:cubicBezTo>
                  <a:cubicBezTo>
                    <a:pt x="11" y="37"/>
                    <a:pt x="9" y="40"/>
                    <a:pt x="6" y="40"/>
                  </a:cubicBezTo>
                  <a:cubicBezTo>
                    <a:pt x="6" y="40"/>
                    <a:pt x="6" y="40"/>
                    <a:pt x="6" y="40"/>
                  </a:cubicBezTo>
                  <a:cubicBezTo>
                    <a:pt x="7" y="42"/>
                    <a:pt x="8" y="44"/>
                    <a:pt x="7" y="45"/>
                  </a:cubicBezTo>
                  <a:cubicBezTo>
                    <a:pt x="6" y="46"/>
                    <a:pt x="5" y="46"/>
                    <a:pt x="7" y="49"/>
                  </a:cubicBezTo>
                  <a:cubicBezTo>
                    <a:pt x="9" y="51"/>
                    <a:pt x="11" y="47"/>
                    <a:pt x="13" y="50"/>
                  </a:cubicBezTo>
                  <a:cubicBezTo>
                    <a:pt x="15" y="53"/>
                    <a:pt x="17" y="55"/>
                    <a:pt x="19" y="50"/>
                  </a:cubicBezTo>
                  <a:cubicBezTo>
                    <a:pt x="21" y="45"/>
                    <a:pt x="23" y="38"/>
                    <a:pt x="26" y="37"/>
                  </a:cubicBezTo>
                  <a:cubicBezTo>
                    <a:pt x="30" y="36"/>
                    <a:pt x="38" y="34"/>
                    <a:pt x="42" y="29"/>
                  </a:cubicBezTo>
                  <a:cubicBezTo>
                    <a:pt x="46" y="23"/>
                    <a:pt x="44" y="22"/>
                    <a:pt x="46" y="20"/>
                  </a:cubicBezTo>
                  <a:cubicBezTo>
                    <a:pt x="48" y="19"/>
                    <a:pt x="47" y="18"/>
                    <a:pt x="44"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6" name="Freeform 165">
              <a:extLst>
                <a:ext uri="{FF2B5EF4-FFF2-40B4-BE49-F238E27FC236}">
                  <a16:creationId xmlns:a16="http://schemas.microsoft.com/office/drawing/2014/main" id="{2A5DECA5-ECFA-1E4F-A53B-A4CC8F2FFF69}"/>
                </a:ext>
              </a:extLst>
            </p:cNvPr>
            <p:cNvSpPr>
              <a:spLocks noEditPoints="1"/>
            </p:cNvSpPr>
            <p:nvPr/>
          </p:nvSpPr>
          <p:spPr bwMode="auto">
            <a:xfrm>
              <a:off x="5585665" y="1387079"/>
              <a:ext cx="2583514" cy="1932835"/>
            </a:xfrm>
            <a:custGeom>
              <a:avLst/>
              <a:gdLst>
                <a:gd name="T0" fmla="*/ 432 w 492"/>
                <a:gd name="T1" fmla="*/ 43 h 368"/>
                <a:gd name="T2" fmla="*/ 396 w 492"/>
                <a:gd name="T3" fmla="*/ 59 h 368"/>
                <a:gd name="T4" fmla="*/ 394 w 492"/>
                <a:gd name="T5" fmla="*/ 37 h 368"/>
                <a:gd name="T6" fmla="*/ 352 w 492"/>
                <a:gd name="T7" fmla="*/ 34 h 368"/>
                <a:gd name="T8" fmla="*/ 393 w 492"/>
                <a:gd name="T9" fmla="*/ 28 h 368"/>
                <a:gd name="T10" fmla="*/ 389 w 492"/>
                <a:gd name="T11" fmla="*/ 12 h 368"/>
                <a:gd name="T12" fmla="*/ 333 w 492"/>
                <a:gd name="T13" fmla="*/ 1 h 368"/>
                <a:gd name="T14" fmla="*/ 280 w 492"/>
                <a:gd name="T15" fmla="*/ 8 h 368"/>
                <a:gd name="T16" fmla="*/ 240 w 492"/>
                <a:gd name="T17" fmla="*/ 8 h 368"/>
                <a:gd name="T18" fmla="*/ 207 w 492"/>
                <a:gd name="T19" fmla="*/ 23 h 368"/>
                <a:gd name="T20" fmla="*/ 199 w 492"/>
                <a:gd name="T21" fmla="*/ 27 h 368"/>
                <a:gd name="T22" fmla="*/ 176 w 492"/>
                <a:gd name="T23" fmla="*/ 34 h 368"/>
                <a:gd name="T24" fmla="*/ 154 w 492"/>
                <a:gd name="T25" fmla="*/ 42 h 368"/>
                <a:gd name="T26" fmla="*/ 116 w 492"/>
                <a:gd name="T27" fmla="*/ 34 h 368"/>
                <a:gd name="T28" fmla="*/ 95 w 492"/>
                <a:gd name="T29" fmla="*/ 50 h 368"/>
                <a:gd name="T30" fmla="*/ 62 w 492"/>
                <a:gd name="T31" fmla="*/ 71 h 368"/>
                <a:gd name="T32" fmla="*/ 0 w 492"/>
                <a:gd name="T33" fmla="*/ 102 h 368"/>
                <a:gd name="T34" fmla="*/ 40 w 492"/>
                <a:gd name="T35" fmla="*/ 113 h 368"/>
                <a:gd name="T36" fmla="*/ 11 w 492"/>
                <a:gd name="T37" fmla="*/ 123 h 368"/>
                <a:gd name="T38" fmla="*/ 35 w 492"/>
                <a:gd name="T39" fmla="*/ 139 h 368"/>
                <a:gd name="T40" fmla="*/ 67 w 492"/>
                <a:gd name="T41" fmla="*/ 137 h 368"/>
                <a:gd name="T42" fmla="*/ 116 w 492"/>
                <a:gd name="T43" fmla="*/ 151 h 368"/>
                <a:gd name="T44" fmla="*/ 140 w 492"/>
                <a:gd name="T45" fmla="*/ 183 h 368"/>
                <a:gd name="T46" fmla="*/ 144 w 492"/>
                <a:gd name="T47" fmla="*/ 212 h 368"/>
                <a:gd name="T48" fmla="*/ 174 w 492"/>
                <a:gd name="T49" fmla="*/ 223 h 368"/>
                <a:gd name="T50" fmla="*/ 171 w 492"/>
                <a:gd name="T51" fmla="*/ 234 h 368"/>
                <a:gd name="T52" fmla="*/ 166 w 492"/>
                <a:gd name="T53" fmla="*/ 254 h 368"/>
                <a:gd name="T54" fmla="*/ 161 w 492"/>
                <a:gd name="T55" fmla="*/ 279 h 368"/>
                <a:gd name="T56" fmla="*/ 168 w 492"/>
                <a:gd name="T57" fmla="*/ 311 h 368"/>
                <a:gd name="T58" fmla="*/ 183 w 492"/>
                <a:gd name="T59" fmla="*/ 331 h 368"/>
                <a:gd name="T60" fmla="*/ 204 w 492"/>
                <a:gd name="T61" fmla="*/ 356 h 368"/>
                <a:gd name="T62" fmla="*/ 236 w 492"/>
                <a:gd name="T63" fmla="*/ 368 h 368"/>
                <a:gd name="T64" fmla="*/ 245 w 492"/>
                <a:gd name="T65" fmla="*/ 336 h 368"/>
                <a:gd name="T66" fmla="*/ 259 w 492"/>
                <a:gd name="T67" fmla="*/ 321 h 368"/>
                <a:gd name="T68" fmla="*/ 260 w 492"/>
                <a:gd name="T69" fmla="*/ 305 h 368"/>
                <a:gd name="T70" fmla="*/ 274 w 492"/>
                <a:gd name="T71" fmla="*/ 295 h 368"/>
                <a:gd name="T72" fmla="*/ 286 w 492"/>
                <a:gd name="T73" fmla="*/ 292 h 368"/>
                <a:gd name="T74" fmla="*/ 329 w 492"/>
                <a:gd name="T75" fmla="*/ 264 h 368"/>
                <a:gd name="T76" fmla="*/ 356 w 492"/>
                <a:gd name="T77" fmla="*/ 256 h 368"/>
                <a:gd name="T78" fmla="*/ 411 w 492"/>
                <a:gd name="T79" fmla="*/ 232 h 368"/>
                <a:gd name="T80" fmla="*/ 381 w 492"/>
                <a:gd name="T81" fmla="*/ 226 h 368"/>
                <a:gd name="T82" fmla="*/ 412 w 492"/>
                <a:gd name="T83" fmla="*/ 228 h 368"/>
                <a:gd name="T84" fmla="*/ 405 w 492"/>
                <a:gd name="T85" fmla="*/ 200 h 368"/>
                <a:gd name="T86" fmla="*/ 390 w 492"/>
                <a:gd name="T87" fmla="*/ 186 h 368"/>
                <a:gd name="T88" fmla="*/ 425 w 492"/>
                <a:gd name="T89" fmla="*/ 182 h 368"/>
                <a:gd name="T90" fmla="*/ 434 w 492"/>
                <a:gd name="T91" fmla="*/ 164 h 368"/>
                <a:gd name="T92" fmla="*/ 430 w 492"/>
                <a:gd name="T93" fmla="*/ 138 h 368"/>
                <a:gd name="T94" fmla="*/ 420 w 492"/>
                <a:gd name="T95" fmla="*/ 127 h 368"/>
                <a:gd name="T96" fmla="*/ 424 w 492"/>
                <a:gd name="T97" fmla="*/ 116 h 368"/>
                <a:gd name="T98" fmla="*/ 412 w 492"/>
                <a:gd name="T99" fmla="*/ 110 h 368"/>
                <a:gd name="T100" fmla="*/ 445 w 492"/>
                <a:gd name="T101" fmla="*/ 76 h 368"/>
                <a:gd name="T102" fmla="*/ 437 w 492"/>
                <a:gd name="T103" fmla="*/ 67 h 368"/>
                <a:gd name="T104" fmla="*/ 446 w 492"/>
                <a:gd name="T105" fmla="*/ 58 h 368"/>
                <a:gd name="T106" fmla="*/ 492 w 492"/>
                <a:gd name="T107" fmla="*/ 42 h 368"/>
                <a:gd name="T108" fmla="*/ 162 w 492"/>
                <a:gd name="T109" fmla="*/ 235 h 368"/>
                <a:gd name="T110" fmla="*/ 154 w 492"/>
                <a:gd name="T111"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68">
                  <a:moveTo>
                    <a:pt x="465" y="34"/>
                  </a:moveTo>
                  <a:cubicBezTo>
                    <a:pt x="456" y="34"/>
                    <a:pt x="449" y="36"/>
                    <a:pt x="448" y="42"/>
                  </a:cubicBezTo>
                  <a:cubicBezTo>
                    <a:pt x="448" y="48"/>
                    <a:pt x="437" y="41"/>
                    <a:pt x="432" y="43"/>
                  </a:cubicBezTo>
                  <a:cubicBezTo>
                    <a:pt x="427" y="45"/>
                    <a:pt x="430" y="38"/>
                    <a:pt x="425" y="40"/>
                  </a:cubicBezTo>
                  <a:cubicBezTo>
                    <a:pt x="420" y="42"/>
                    <a:pt x="415" y="48"/>
                    <a:pt x="409" y="51"/>
                  </a:cubicBezTo>
                  <a:cubicBezTo>
                    <a:pt x="403" y="53"/>
                    <a:pt x="399" y="59"/>
                    <a:pt x="396" y="59"/>
                  </a:cubicBezTo>
                  <a:cubicBezTo>
                    <a:pt x="392" y="60"/>
                    <a:pt x="403" y="48"/>
                    <a:pt x="409" y="43"/>
                  </a:cubicBezTo>
                  <a:cubicBezTo>
                    <a:pt x="415" y="37"/>
                    <a:pt x="412" y="30"/>
                    <a:pt x="404" y="31"/>
                  </a:cubicBezTo>
                  <a:cubicBezTo>
                    <a:pt x="396" y="32"/>
                    <a:pt x="398" y="37"/>
                    <a:pt x="394" y="37"/>
                  </a:cubicBezTo>
                  <a:cubicBezTo>
                    <a:pt x="389" y="38"/>
                    <a:pt x="369" y="49"/>
                    <a:pt x="368" y="46"/>
                  </a:cubicBezTo>
                  <a:cubicBezTo>
                    <a:pt x="367" y="42"/>
                    <a:pt x="385" y="37"/>
                    <a:pt x="385" y="35"/>
                  </a:cubicBezTo>
                  <a:cubicBezTo>
                    <a:pt x="384" y="33"/>
                    <a:pt x="362" y="33"/>
                    <a:pt x="352" y="34"/>
                  </a:cubicBezTo>
                  <a:cubicBezTo>
                    <a:pt x="342" y="36"/>
                    <a:pt x="325" y="41"/>
                    <a:pt x="324" y="38"/>
                  </a:cubicBezTo>
                  <a:cubicBezTo>
                    <a:pt x="324" y="36"/>
                    <a:pt x="345" y="32"/>
                    <a:pt x="355" y="30"/>
                  </a:cubicBezTo>
                  <a:cubicBezTo>
                    <a:pt x="366" y="29"/>
                    <a:pt x="385" y="31"/>
                    <a:pt x="393" y="28"/>
                  </a:cubicBezTo>
                  <a:cubicBezTo>
                    <a:pt x="401" y="24"/>
                    <a:pt x="413" y="24"/>
                    <a:pt x="415" y="22"/>
                  </a:cubicBezTo>
                  <a:cubicBezTo>
                    <a:pt x="418" y="19"/>
                    <a:pt x="406" y="15"/>
                    <a:pt x="400" y="16"/>
                  </a:cubicBezTo>
                  <a:cubicBezTo>
                    <a:pt x="395" y="16"/>
                    <a:pt x="389" y="15"/>
                    <a:pt x="389" y="12"/>
                  </a:cubicBezTo>
                  <a:cubicBezTo>
                    <a:pt x="390" y="9"/>
                    <a:pt x="381" y="9"/>
                    <a:pt x="380" y="7"/>
                  </a:cubicBezTo>
                  <a:cubicBezTo>
                    <a:pt x="379" y="4"/>
                    <a:pt x="361" y="6"/>
                    <a:pt x="357" y="4"/>
                  </a:cubicBezTo>
                  <a:cubicBezTo>
                    <a:pt x="353" y="1"/>
                    <a:pt x="342" y="0"/>
                    <a:pt x="333" y="1"/>
                  </a:cubicBezTo>
                  <a:cubicBezTo>
                    <a:pt x="323" y="2"/>
                    <a:pt x="304" y="1"/>
                    <a:pt x="299" y="2"/>
                  </a:cubicBezTo>
                  <a:cubicBezTo>
                    <a:pt x="295" y="2"/>
                    <a:pt x="292" y="4"/>
                    <a:pt x="288" y="4"/>
                  </a:cubicBezTo>
                  <a:cubicBezTo>
                    <a:pt x="284" y="3"/>
                    <a:pt x="277" y="5"/>
                    <a:pt x="280" y="8"/>
                  </a:cubicBezTo>
                  <a:cubicBezTo>
                    <a:pt x="284" y="12"/>
                    <a:pt x="273" y="14"/>
                    <a:pt x="274" y="11"/>
                  </a:cubicBezTo>
                  <a:cubicBezTo>
                    <a:pt x="275" y="7"/>
                    <a:pt x="265" y="5"/>
                    <a:pt x="262" y="8"/>
                  </a:cubicBezTo>
                  <a:cubicBezTo>
                    <a:pt x="258" y="11"/>
                    <a:pt x="242" y="5"/>
                    <a:pt x="240" y="8"/>
                  </a:cubicBezTo>
                  <a:cubicBezTo>
                    <a:pt x="237" y="11"/>
                    <a:pt x="219" y="10"/>
                    <a:pt x="213" y="11"/>
                  </a:cubicBezTo>
                  <a:cubicBezTo>
                    <a:pt x="208" y="12"/>
                    <a:pt x="222" y="16"/>
                    <a:pt x="221" y="18"/>
                  </a:cubicBezTo>
                  <a:cubicBezTo>
                    <a:pt x="221" y="21"/>
                    <a:pt x="203" y="18"/>
                    <a:pt x="207" y="23"/>
                  </a:cubicBezTo>
                  <a:cubicBezTo>
                    <a:pt x="211" y="27"/>
                    <a:pt x="222" y="30"/>
                    <a:pt x="228" y="36"/>
                  </a:cubicBezTo>
                  <a:cubicBezTo>
                    <a:pt x="233" y="41"/>
                    <a:pt x="223" y="38"/>
                    <a:pt x="217" y="34"/>
                  </a:cubicBezTo>
                  <a:cubicBezTo>
                    <a:pt x="211" y="30"/>
                    <a:pt x="203" y="31"/>
                    <a:pt x="199" y="27"/>
                  </a:cubicBezTo>
                  <a:cubicBezTo>
                    <a:pt x="195" y="23"/>
                    <a:pt x="181" y="20"/>
                    <a:pt x="178" y="22"/>
                  </a:cubicBezTo>
                  <a:cubicBezTo>
                    <a:pt x="173" y="25"/>
                    <a:pt x="187" y="30"/>
                    <a:pt x="187" y="33"/>
                  </a:cubicBezTo>
                  <a:cubicBezTo>
                    <a:pt x="187" y="37"/>
                    <a:pt x="178" y="33"/>
                    <a:pt x="176" y="34"/>
                  </a:cubicBezTo>
                  <a:cubicBezTo>
                    <a:pt x="174" y="35"/>
                    <a:pt x="166" y="26"/>
                    <a:pt x="161" y="26"/>
                  </a:cubicBezTo>
                  <a:cubicBezTo>
                    <a:pt x="157" y="26"/>
                    <a:pt x="161" y="30"/>
                    <a:pt x="161" y="36"/>
                  </a:cubicBezTo>
                  <a:cubicBezTo>
                    <a:pt x="161" y="42"/>
                    <a:pt x="151" y="46"/>
                    <a:pt x="154" y="42"/>
                  </a:cubicBezTo>
                  <a:cubicBezTo>
                    <a:pt x="157" y="37"/>
                    <a:pt x="155" y="27"/>
                    <a:pt x="150" y="25"/>
                  </a:cubicBezTo>
                  <a:cubicBezTo>
                    <a:pt x="145" y="23"/>
                    <a:pt x="132" y="29"/>
                    <a:pt x="125" y="29"/>
                  </a:cubicBezTo>
                  <a:cubicBezTo>
                    <a:pt x="119" y="29"/>
                    <a:pt x="110" y="31"/>
                    <a:pt x="116" y="34"/>
                  </a:cubicBezTo>
                  <a:cubicBezTo>
                    <a:pt x="121" y="37"/>
                    <a:pt x="115" y="39"/>
                    <a:pt x="110" y="36"/>
                  </a:cubicBezTo>
                  <a:cubicBezTo>
                    <a:pt x="105" y="32"/>
                    <a:pt x="89" y="36"/>
                    <a:pt x="92" y="38"/>
                  </a:cubicBezTo>
                  <a:cubicBezTo>
                    <a:pt x="96" y="41"/>
                    <a:pt x="97" y="47"/>
                    <a:pt x="95" y="50"/>
                  </a:cubicBezTo>
                  <a:cubicBezTo>
                    <a:pt x="92" y="53"/>
                    <a:pt x="86" y="47"/>
                    <a:pt x="79" y="48"/>
                  </a:cubicBezTo>
                  <a:cubicBezTo>
                    <a:pt x="73" y="48"/>
                    <a:pt x="41" y="64"/>
                    <a:pt x="43" y="68"/>
                  </a:cubicBezTo>
                  <a:cubicBezTo>
                    <a:pt x="45" y="72"/>
                    <a:pt x="58" y="68"/>
                    <a:pt x="62" y="71"/>
                  </a:cubicBezTo>
                  <a:cubicBezTo>
                    <a:pt x="67" y="73"/>
                    <a:pt x="61" y="82"/>
                    <a:pt x="56" y="86"/>
                  </a:cubicBezTo>
                  <a:cubicBezTo>
                    <a:pt x="51" y="89"/>
                    <a:pt x="31" y="86"/>
                    <a:pt x="31" y="90"/>
                  </a:cubicBezTo>
                  <a:cubicBezTo>
                    <a:pt x="30" y="94"/>
                    <a:pt x="0" y="95"/>
                    <a:pt x="0" y="102"/>
                  </a:cubicBezTo>
                  <a:cubicBezTo>
                    <a:pt x="0" y="105"/>
                    <a:pt x="1" y="107"/>
                    <a:pt x="5" y="108"/>
                  </a:cubicBezTo>
                  <a:cubicBezTo>
                    <a:pt x="9" y="109"/>
                    <a:pt x="14" y="107"/>
                    <a:pt x="18" y="112"/>
                  </a:cubicBezTo>
                  <a:cubicBezTo>
                    <a:pt x="22" y="116"/>
                    <a:pt x="33" y="116"/>
                    <a:pt x="40" y="113"/>
                  </a:cubicBezTo>
                  <a:cubicBezTo>
                    <a:pt x="47" y="110"/>
                    <a:pt x="53" y="114"/>
                    <a:pt x="52" y="118"/>
                  </a:cubicBezTo>
                  <a:cubicBezTo>
                    <a:pt x="52" y="122"/>
                    <a:pt x="36" y="116"/>
                    <a:pt x="31" y="120"/>
                  </a:cubicBezTo>
                  <a:cubicBezTo>
                    <a:pt x="26" y="123"/>
                    <a:pt x="10" y="120"/>
                    <a:pt x="11" y="123"/>
                  </a:cubicBezTo>
                  <a:cubicBezTo>
                    <a:pt x="12" y="127"/>
                    <a:pt x="19" y="126"/>
                    <a:pt x="26" y="127"/>
                  </a:cubicBezTo>
                  <a:cubicBezTo>
                    <a:pt x="32" y="128"/>
                    <a:pt x="26" y="131"/>
                    <a:pt x="26" y="134"/>
                  </a:cubicBezTo>
                  <a:cubicBezTo>
                    <a:pt x="26" y="136"/>
                    <a:pt x="29" y="136"/>
                    <a:pt x="35" y="139"/>
                  </a:cubicBezTo>
                  <a:cubicBezTo>
                    <a:pt x="42" y="142"/>
                    <a:pt x="52" y="144"/>
                    <a:pt x="48" y="140"/>
                  </a:cubicBezTo>
                  <a:cubicBezTo>
                    <a:pt x="45" y="137"/>
                    <a:pt x="55" y="137"/>
                    <a:pt x="57" y="139"/>
                  </a:cubicBezTo>
                  <a:cubicBezTo>
                    <a:pt x="58" y="141"/>
                    <a:pt x="63" y="136"/>
                    <a:pt x="67" y="137"/>
                  </a:cubicBezTo>
                  <a:cubicBezTo>
                    <a:pt x="72" y="139"/>
                    <a:pt x="73" y="133"/>
                    <a:pt x="77" y="135"/>
                  </a:cubicBezTo>
                  <a:cubicBezTo>
                    <a:pt x="81" y="138"/>
                    <a:pt x="97" y="139"/>
                    <a:pt x="103" y="142"/>
                  </a:cubicBezTo>
                  <a:cubicBezTo>
                    <a:pt x="109" y="145"/>
                    <a:pt x="116" y="146"/>
                    <a:pt x="116" y="151"/>
                  </a:cubicBezTo>
                  <a:cubicBezTo>
                    <a:pt x="115" y="155"/>
                    <a:pt x="121" y="159"/>
                    <a:pt x="127" y="161"/>
                  </a:cubicBezTo>
                  <a:cubicBezTo>
                    <a:pt x="133" y="164"/>
                    <a:pt x="135" y="170"/>
                    <a:pt x="134" y="174"/>
                  </a:cubicBezTo>
                  <a:cubicBezTo>
                    <a:pt x="134" y="178"/>
                    <a:pt x="141" y="181"/>
                    <a:pt x="140" y="183"/>
                  </a:cubicBezTo>
                  <a:cubicBezTo>
                    <a:pt x="139" y="185"/>
                    <a:pt x="140" y="188"/>
                    <a:pt x="144" y="192"/>
                  </a:cubicBezTo>
                  <a:cubicBezTo>
                    <a:pt x="148" y="195"/>
                    <a:pt x="137" y="198"/>
                    <a:pt x="140" y="202"/>
                  </a:cubicBezTo>
                  <a:cubicBezTo>
                    <a:pt x="143" y="205"/>
                    <a:pt x="136" y="211"/>
                    <a:pt x="144" y="212"/>
                  </a:cubicBezTo>
                  <a:cubicBezTo>
                    <a:pt x="151" y="214"/>
                    <a:pt x="150" y="207"/>
                    <a:pt x="156" y="207"/>
                  </a:cubicBezTo>
                  <a:cubicBezTo>
                    <a:pt x="162" y="207"/>
                    <a:pt x="156" y="212"/>
                    <a:pt x="159" y="215"/>
                  </a:cubicBezTo>
                  <a:cubicBezTo>
                    <a:pt x="162" y="218"/>
                    <a:pt x="168" y="218"/>
                    <a:pt x="174" y="223"/>
                  </a:cubicBezTo>
                  <a:cubicBezTo>
                    <a:pt x="180" y="228"/>
                    <a:pt x="176" y="230"/>
                    <a:pt x="171" y="226"/>
                  </a:cubicBezTo>
                  <a:cubicBezTo>
                    <a:pt x="165" y="222"/>
                    <a:pt x="150" y="223"/>
                    <a:pt x="150" y="224"/>
                  </a:cubicBezTo>
                  <a:cubicBezTo>
                    <a:pt x="150" y="226"/>
                    <a:pt x="167" y="236"/>
                    <a:pt x="171" y="234"/>
                  </a:cubicBezTo>
                  <a:cubicBezTo>
                    <a:pt x="175" y="233"/>
                    <a:pt x="181" y="240"/>
                    <a:pt x="178" y="243"/>
                  </a:cubicBezTo>
                  <a:cubicBezTo>
                    <a:pt x="176" y="245"/>
                    <a:pt x="177" y="251"/>
                    <a:pt x="177" y="254"/>
                  </a:cubicBezTo>
                  <a:cubicBezTo>
                    <a:pt x="176" y="257"/>
                    <a:pt x="170" y="254"/>
                    <a:pt x="166" y="254"/>
                  </a:cubicBezTo>
                  <a:cubicBezTo>
                    <a:pt x="163" y="255"/>
                    <a:pt x="160" y="256"/>
                    <a:pt x="160" y="260"/>
                  </a:cubicBezTo>
                  <a:cubicBezTo>
                    <a:pt x="160" y="264"/>
                    <a:pt x="154" y="267"/>
                    <a:pt x="153" y="272"/>
                  </a:cubicBezTo>
                  <a:cubicBezTo>
                    <a:pt x="153" y="277"/>
                    <a:pt x="158" y="277"/>
                    <a:pt x="161" y="279"/>
                  </a:cubicBezTo>
                  <a:cubicBezTo>
                    <a:pt x="164" y="281"/>
                    <a:pt x="155" y="282"/>
                    <a:pt x="155" y="286"/>
                  </a:cubicBezTo>
                  <a:cubicBezTo>
                    <a:pt x="155" y="290"/>
                    <a:pt x="163" y="296"/>
                    <a:pt x="166" y="298"/>
                  </a:cubicBezTo>
                  <a:cubicBezTo>
                    <a:pt x="169" y="299"/>
                    <a:pt x="166" y="307"/>
                    <a:pt x="168" y="311"/>
                  </a:cubicBezTo>
                  <a:cubicBezTo>
                    <a:pt x="169" y="315"/>
                    <a:pt x="173" y="310"/>
                    <a:pt x="172" y="316"/>
                  </a:cubicBezTo>
                  <a:cubicBezTo>
                    <a:pt x="172" y="321"/>
                    <a:pt x="176" y="321"/>
                    <a:pt x="176" y="324"/>
                  </a:cubicBezTo>
                  <a:cubicBezTo>
                    <a:pt x="177" y="327"/>
                    <a:pt x="184" y="326"/>
                    <a:pt x="183" y="331"/>
                  </a:cubicBezTo>
                  <a:cubicBezTo>
                    <a:pt x="181" y="335"/>
                    <a:pt x="185" y="338"/>
                    <a:pt x="186" y="340"/>
                  </a:cubicBezTo>
                  <a:cubicBezTo>
                    <a:pt x="188" y="343"/>
                    <a:pt x="194" y="347"/>
                    <a:pt x="195" y="350"/>
                  </a:cubicBezTo>
                  <a:cubicBezTo>
                    <a:pt x="197" y="353"/>
                    <a:pt x="200" y="357"/>
                    <a:pt x="204" y="356"/>
                  </a:cubicBezTo>
                  <a:cubicBezTo>
                    <a:pt x="209" y="355"/>
                    <a:pt x="209" y="359"/>
                    <a:pt x="212" y="358"/>
                  </a:cubicBezTo>
                  <a:cubicBezTo>
                    <a:pt x="216" y="358"/>
                    <a:pt x="221" y="360"/>
                    <a:pt x="222" y="362"/>
                  </a:cubicBezTo>
                  <a:cubicBezTo>
                    <a:pt x="223" y="365"/>
                    <a:pt x="233" y="367"/>
                    <a:pt x="236" y="368"/>
                  </a:cubicBezTo>
                  <a:cubicBezTo>
                    <a:pt x="239" y="368"/>
                    <a:pt x="239" y="363"/>
                    <a:pt x="242" y="362"/>
                  </a:cubicBezTo>
                  <a:cubicBezTo>
                    <a:pt x="244" y="360"/>
                    <a:pt x="243" y="350"/>
                    <a:pt x="246" y="349"/>
                  </a:cubicBezTo>
                  <a:cubicBezTo>
                    <a:pt x="248" y="348"/>
                    <a:pt x="247" y="337"/>
                    <a:pt x="245" y="336"/>
                  </a:cubicBezTo>
                  <a:cubicBezTo>
                    <a:pt x="243" y="335"/>
                    <a:pt x="244" y="332"/>
                    <a:pt x="249" y="332"/>
                  </a:cubicBezTo>
                  <a:cubicBezTo>
                    <a:pt x="255" y="333"/>
                    <a:pt x="253" y="328"/>
                    <a:pt x="255" y="327"/>
                  </a:cubicBezTo>
                  <a:cubicBezTo>
                    <a:pt x="258" y="326"/>
                    <a:pt x="257" y="321"/>
                    <a:pt x="259" y="321"/>
                  </a:cubicBezTo>
                  <a:cubicBezTo>
                    <a:pt x="261" y="320"/>
                    <a:pt x="260" y="317"/>
                    <a:pt x="259" y="315"/>
                  </a:cubicBezTo>
                  <a:cubicBezTo>
                    <a:pt x="257" y="313"/>
                    <a:pt x="259" y="312"/>
                    <a:pt x="262" y="311"/>
                  </a:cubicBezTo>
                  <a:cubicBezTo>
                    <a:pt x="265" y="311"/>
                    <a:pt x="264" y="307"/>
                    <a:pt x="260" y="305"/>
                  </a:cubicBezTo>
                  <a:cubicBezTo>
                    <a:pt x="257" y="304"/>
                    <a:pt x="258" y="300"/>
                    <a:pt x="262" y="302"/>
                  </a:cubicBezTo>
                  <a:cubicBezTo>
                    <a:pt x="265" y="305"/>
                    <a:pt x="268" y="303"/>
                    <a:pt x="266" y="300"/>
                  </a:cubicBezTo>
                  <a:cubicBezTo>
                    <a:pt x="264" y="297"/>
                    <a:pt x="269" y="296"/>
                    <a:pt x="274" y="295"/>
                  </a:cubicBezTo>
                  <a:cubicBezTo>
                    <a:pt x="279" y="295"/>
                    <a:pt x="281" y="292"/>
                    <a:pt x="280" y="288"/>
                  </a:cubicBezTo>
                  <a:cubicBezTo>
                    <a:pt x="279" y="285"/>
                    <a:pt x="286" y="285"/>
                    <a:pt x="284" y="288"/>
                  </a:cubicBezTo>
                  <a:cubicBezTo>
                    <a:pt x="283" y="291"/>
                    <a:pt x="284" y="295"/>
                    <a:pt x="286" y="292"/>
                  </a:cubicBezTo>
                  <a:cubicBezTo>
                    <a:pt x="288" y="290"/>
                    <a:pt x="293" y="292"/>
                    <a:pt x="301" y="289"/>
                  </a:cubicBezTo>
                  <a:cubicBezTo>
                    <a:pt x="309" y="287"/>
                    <a:pt x="317" y="280"/>
                    <a:pt x="319" y="274"/>
                  </a:cubicBezTo>
                  <a:cubicBezTo>
                    <a:pt x="321" y="267"/>
                    <a:pt x="330" y="268"/>
                    <a:pt x="329" y="264"/>
                  </a:cubicBezTo>
                  <a:cubicBezTo>
                    <a:pt x="328" y="260"/>
                    <a:pt x="330" y="258"/>
                    <a:pt x="336" y="261"/>
                  </a:cubicBezTo>
                  <a:cubicBezTo>
                    <a:pt x="342" y="264"/>
                    <a:pt x="338" y="259"/>
                    <a:pt x="344" y="259"/>
                  </a:cubicBezTo>
                  <a:cubicBezTo>
                    <a:pt x="351" y="259"/>
                    <a:pt x="350" y="256"/>
                    <a:pt x="356" y="256"/>
                  </a:cubicBezTo>
                  <a:cubicBezTo>
                    <a:pt x="363" y="256"/>
                    <a:pt x="379" y="253"/>
                    <a:pt x="385" y="248"/>
                  </a:cubicBezTo>
                  <a:cubicBezTo>
                    <a:pt x="391" y="244"/>
                    <a:pt x="403" y="240"/>
                    <a:pt x="408" y="237"/>
                  </a:cubicBezTo>
                  <a:cubicBezTo>
                    <a:pt x="413" y="233"/>
                    <a:pt x="414" y="231"/>
                    <a:pt x="411" y="232"/>
                  </a:cubicBezTo>
                  <a:cubicBezTo>
                    <a:pt x="408" y="234"/>
                    <a:pt x="401" y="234"/>
                    <a:pt x="397" y="233"/>
                  </a:cubicBezTo>
                  <a:cubicBezTo>
                    <a:pt x="392" y="232"/>
                    <a:pt x="384" y="228"/>
                    <a:pt x="379" y="231"/>
                  </a:cubicBezTo>
                  <a:cubicBezTo>
                    <a:pt x="373" y="234"/>
                    <a:pt x="377" y="227"/>
                    <a:pt x="381" y="226"/>
                  </a:cubicBezTo>
                  <a:cubicBezTo>
                    <a:pt x="386" y="225"/>
                    <a:pt x="384" y="223"/>
                    <a:pt x="383" y="218"/>
                  </a:cubicBezTo>
                  <a:cubicBezTo>
                    <a:pt x="381" y="213"/>
                    <a:pt x="390" y="217"/>
                    <a:pt x="394" y="222"/>
                  </a:cubicBezTo>
                  <a:cubicBezTo>
                    <a:pt x="398" y="227"/>
                    <a:pt x="405" y="230"/>
                    <a:pt x="412" y="228"/>
                  </a:cubicBezTo>
                  <a:cubicBezTo>
                    <a:pt x="418" y="226"/>
                    <a:pt x="412" y="221"/>
                    <a:pt x="414" y="217"/>
                  </a:cubicBezTo>
                  <a:cubicBezTo>
                    <a:pt x="417" y="214"/>
                    <a:pt x="395" y="203"/>
                    <a:pt x="393" y="199"/>
                  </a:cubicBezTo>
                  <a:cubicBezTo>
                    <a:pt x="392" y="195"/>
                    <a:pt x="399" y="198"/>
                    <a:pt x="405" y="200"/>
                  </a:cubicBezTo>
                  <a:cubicBezTo>
                    <a:pt x="412" y="203"/>
                    <a:pt x="413" y="195"/>
                    <a:pt x="413" y="192"/>
                  </a:cubicBezTo>
                  <a:cubicBezTo>
                    <a:pt x="413" y="188"/>
                    <a:pt x="400" y="188"/>
                    <a:pt x="394" y="192"/>
                  </a:cubicBezTo>
                  <a:cubicBezTo>
                    <a:pt x="388" y="195"/>
                    <a:pt x="382" y="187"/>
                    <a:pt x="390" y="186"/>
                  </a:cubicBezTo>
                  <a:cubicBezTo>
                    <a:pt x="398" y="185"/>
                    <a:pt x="391" y="182"/>
                    <a:pt x="393" y="180"/>
                  </a:cubicBezTo>
                  <a:cubicBezTo>
                    <a:pt x="396" y="177"/>
                    <a:pt x="406" y="187"/>
                    <a:pt x="411" y="185"/>
                  </a:cubicBezTo>
                  <a:cubicBezTo>
                    <a:pt x="416" y="183"/>
                    <a:pt x="420" y="185"/>
                    <a:pt x="425" y="182"/>
                  </a:cubicBezTo>
                  <a:cubicBezTo>
                    <a:pt x="429" y="178"/>
                    <a:pt x="417" y="175"/>
                    <a:pt x="414" y="172"/>
                  </a:cubicBezTo>
                  <a:cubicBezTo>
                    <a:pt x="411" y="168"/>
                    <a:pt x="427" y="170"/>
                    <a:pt x="432" y="170"/>
                  </a:cubicBezTo>
                  <a:cubicBezTo>
                    <a:pt x="437" y="170"/>
                    <a:pt x="438" y="163"/>
                    <a:pt x="434" y="164"/>
                  </a:cubicBezTo>
                  <a:cubicBezTo>
                    <a:pt x="430" y="166"/>
                    <a:pt x="417" y="160"/>
                    <a:pt x="419" y="155"/>
                  </a:cubicBezTo>
                  <a:cubicBezTo>
                    <a:pt x="422" y="151"/>
                    <a:pt x="427" y="156"/>
                    <a:pt x="433" y="153"/>
                  </a:cubicBezTo>
                  <a:cubicBezTo>
                    <a:pt x="439" y="150"/>
                    <a:pt x="434" y="138"/>
                    <a:pt x="430" y="138"/>
                  </a:cubicBezTo>
                  <a:cubicBezTo>
                    <a:pt x="425" y="138"/>
                    <a:pt x="415" y="137"/>
                    <a:pt x="415" y="135"/>
                  </a:cubicBezTo>
                  <a:cubicBezTo>
                    <a:pt x="415" y="133"/>
                    <a:pt x="407" y="131"/>
                    <a:pt x="409" y="129"/>
                  </a:cubicBezTo>
                  <a:cubicBezTo>
                    <a:pt x="412" y="126"/>
                    <a:pt x="415" y="131"/>
                    <a:pt x="420" y="127"/>
                  </a:cubicBezTo>
                  <a:cubicBezTo>
                    <a:pt x="426" y="123"/>
                    <a:pt x="437" y="128"/>
                    <a:pt x="442" y="127"/>
                  </a:cubicBezTo>
                  <a:cubicBezTo>
                    <a:pt x="447" y="126"/>
                    <a:pt x="440" y="117"/>
                    <a:pt x="437" y="119"/>
                  </a:cubicBezTo>
                  <a:cubicBezTo>
                    <a:pt x="434" y="120"/>
                    <a:pt x="425" y="121"/>
                    <a:pt x="424" y="116"/>
                  </a:cubicBezTo>
                  <a:cubicBezTo>
                    <a:pt x="423" y="111"/>
                    <a:pt x="433" y="116"/>
                    <a:pt x="435" y="113"/>
                  </a:cubicBezTo>
                  <a:cubicBezTo>
                    <a:pt x="437" y="111"/>
                    <a:pt x="421" y="105"/>
                    <a:pt x="419" y="110"/>
                  </a:cubicBezTo>
                  <a:cubicBezTo>
                    <a:pt x="416" y="115"/>
                    <a:pt x="408" y="113"/>
                    <a:pt x="412" y="110"/>
                  </a:cubicBezTo>
                  <a:cubicBezTo>
                    <a:pt x="417" y="107"/>
                    <a:pt x="418" y="99"/>
                    <a:pt x="417" y="95"/>
                  </a:cubicBezTo>
                  <a:cubicBezTo>
                    <a:pt x="417" y="91"/>
                    <a:pt x="433" y="91"/>
                    <a:pt x="432" y="84"/>
                  </a:cubicBezTo>
                  <a:cubicBezTo>
                    <a:pt x="430" y="78"/>
                    <a:pt x="439" y="76"/>
                    <a:pt x="445" y="76"/>
                  </a:cubicBezTo>
                  <a:cubicBezTo>
                    <a:pt x="450" y="76"/>
                    <a:pt x="445" y="69"/>
                    <a:pt x="439" y="70"/>
                  </a:cubicBezTo>
                  <a:cubicBezTo>
                    <a:pt x="434" y="71"/>
                    <a:pt x="429" y="76"/>
                    <a:pt x="426" y="74"/>
                  </a:cubicBezTo>
                  <a:cubicBezTo>
                    <a:pt x="423" y="72"/>
                    <a:pt x="432" y="67"/>
                    <a:pt x="437" y="67"/>
                  </a:cubicBezTo>
                  <a:cubicBezTo>
                    <a:pt x="442" y="67"/>
                    <a:pt x="453" y="67"/>
                    <a:pt x="457" y="65"/>
                  </a:cubicBezTo>
                  <a:cubicBezTo>
                    <a:pt x="461" y="62"/>
                    <a:pt x="450" y="60"/>
                    <a:pt x="442" y="61"/>
                  </a:cubicBezTo>
                  <a:cubicBezTo>
                    <a:pt x="435" y="62"/>
                    <a:pt x="435" y="59"/>
                    <a:pt x="446" y="58"/>
                  </a:cubicBezTo>
                  <a:cubicBezTo>
                    <a:pt x="458" y="58"/>
                    <a:pt x="456" y="56"/>
                    <a:pt x="464" y="55"/>
                  </a:cubicBezTo>
                  <a:cubicBezTo>
                    <a:pt x="472" y="54"/>
                    <a:pt x="469" y="51"/>
                    <a:pt x="474" y="50"/>
                  </a:cubicBezTo>
                  <a:cubicBezTo>
                    <a:pt x="479" y="50"/>
                    <a:pt x="492" y="45"/>
                    <a:pt x="492" y="42"/>
                  </a:cubicBezTo>
                  <a:cubicBezTo>
                    <a:pt x="492" y="39"/>
                    <a:pt x="474" y="34"/>
                    <a:pt x="465" y="34"/>
                  </a:cubicBezTo>
                  <a:close/>
                  <a:moveTo>
                    <a:pt x="169" y="241"/>
                  </a:moveTo>
                  <a:cubicBezTo>
                    <a:pt x="169" y="237"/>
                    <a:pt x="164" y="240"/>
                    <a:pt x="162" y="235"/>
                  </a:cubicBezTo>
                  <a:cubicBezTo>
                    <a:pt x="160" y="231"/>
                    <a:pt x="148" y="229"/>
                    <a:pt x="146" y="232"/>
                  </a:cubicBezTo>
                  <a:cubicBezTo>
                    <a:pt x="146" y="234"/>
                    <a:pt x="142" y="236"/>
                    <a:pt x="145" y="239"/>
                  </a:cubicBezTo>
                  <a:cubicBezTo>
                    <a:pt x="148" y="243"/>
                    <a:pt x="150" y="241"/>
                    <a:pt x="154" y="245"/>
                  </a:cubicBezTo>
                  <a:cubicBezTo>
                    <a:pt x="158" y="248"/>
                    <a:pt x="168" y="245"/>
                    <a:pt x="169" y="24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7" name="Freeform 166">
              <a:extLst>
                <a:ext uri="{FF2B5EF4-FFF2-40B4-BE49-F238E27FC236}">
                  <a16:creationId xmlns:a16="http://schemas.microsoft.com/office/drawing/2014/main" id="{4F8E04B1-1825-E84C-B914-614C8C3C8B37}"/>
                </a:ext>
              </a:extLst>
            </p:cNvPr>
            <p:cNvSpPr>
              <a:spLocks noEditPoints="1"/>
            </p:cNvSpPr>
            <p:nvPr/>
          </p:nvSpPr>
          <p:spPr bwMode="auto">
            <a:xfrm>
              <a:off x="2682815" y="1423095"/>
              <a:ext cx="3762423" cy="2900451"/>
            </a:xfrm>
            <a:custGeom>
              <a:avLst/>
              <a:gdLst>
                <a:gd name="T0" fmla="*/ 146 w 717"/>
                <a:gd name="T1" fmla="*/ 487 h 552"/>
                <a:gd name="T2" fmla="*/ 135 w 717"/>
                <a:gd name="T3" fmla="*/ 162 h 552"/>
                <a:gd name="T4" fmla="*/ 276 w 717"/>
                <a:gd name="T5" fmla="*/ 179 h 552"/>
                <a:gd name="T6" fmla="*/ 183 w 717"/>
                <a:gd name="T7" fmla="*/ 191 h 552"/>
                <a:gd name="T8" fmla="*/ 275 w 717"/>
                <a:gd name="T9" fmla="*/ 238 h 552"/>
                <a:gd name="T10" fmla="*/ 169 w 717"/>
                <a:gd name="T11" fmla="*/ 138 h 552"/>
                <a:gd name="T12" fmla="*/ 148 w 717"/>
                <a:gd name="T13" fmla="*/ 132 h 552"/>
                <a:gd name="T14" fmla="*/ 263 w 717"/>
                <a:gd name="T15" fmla="*/ 152 h 552"/>
                <a:gd name="T16" fmla="*/ 212 w 717"/>
                <a:gd name="T17" fmla="*/ 102 h 552"/>
                <a:gd name="T18" fmla="*/ 294 w 717"/>
                <a:gd name="T19" fmla="*/ 85 h 552"/>
                <a:gd name="T20" fmla="*/ 297 w 717"/>
                <a:gd name="T21" fmla="*/ 115 h 552"/>
                <a:gd name="T22" fmla="*/ 299 w 717"/>
                <a:gd name="T23" fmla="*/ 132 h 552"/>
                <a:gd name="T24" fmla="*/ 387 w 717"/>
                <a:gd name="T25" fmla="*/ 105 h 552"/>
                <a:gd name="T26" fmla="*/ 351 w 717"/>
                <a:gd name="T27" fmla="*/ 165 h 552"/>
                <a:gd name="T28" fmla="*/ 490 w 717"/>
                <a:gd name="T29" fmla="*/ 156 h 552"/>
                <a:gd name="T30" fmla="*/ 414 w 717"/>
                <a:gd name="T31" fmla="*/ 108 h 552"/>
                <a:gd name="T32" fmla="*/ 426 w 717"/>
                <a:gd name="T33" fmla="*/ 59 h 552"/>
                <a:gd name="T34" fmla="*/ 418 w 717"/>
                <a:gd name="T35" fmla="*/ 47 h 552"/>
                <a:gd name="T36" fmla="*/ 452 w 717"/>
                <a:gd name="T37" fmla="*/ 86 h 552"/>
                <a:gd name="T38" fmla="*/ 498 w 717"/>
                <a:gd name="T39" fmla="*/ 128 h 552"/>
                <a:gd name="T40" fmla="*/ 567 w 717"/>
                <a:gd name="T41" fmla="*/ 62 h 552"/>
                <a:gd name="T42" fmla="*/ 542 w 717"/>
                <a:gd name="T43" fmla="*/ 6 h 552"/>
                <a:gd name="T44" fmla="*/ 406 w 717"/>
                <a:gd name="T45" fmla="*/ 32 h 552"/>
                <a:gd name="T46" fmla="*/ 445 w 717"/>
                <a:gd name="T47" fmla="*/ 314 h 552"/>
                <a:gd name="T48" fmla="*/ 590 w 717"/>
                <a:gd name="T49" fmla="*/ 242 h 552"/>
                <a:gd name="T50" fmla="*/ 532 w 717"/>
                <a:gd name="T51" fmla="*/ 194 h 552"/>
                <a:gd name="T52" fmla="*/ 445 w 717"/>
                <a:gd name="T53" fmla="*/ 178 h 552"/>
                <a:gd name="T54" fmla="*/ 502 w 717"/>
                <a:gd name="T55" fmla="*/ 220 h 552"/>
                <a:gd name="T56" fmla="*/ 525 w 717"/>
                <a:gd name="T57" fmla="*/ 292 h 552"/>
                <a:gd name="T58" fmla="*/ 606 w 717"/>
                <a:gd name="T59" fmla="*/ 298 h 552"/>
                <a:gd name="T60" fmla="*/ 487 w 717"/>
                <a:gd name="T61" fmla="*/ 171 h 552"/>
                <a:gd name="T62" fmla="*/ 687 w 717"/>
                <a:gd name="T63" fmla="*/ 457 h 552"/>
                <a:gd name="T64" fmla="*/ 78 w 717"/>
                <a:gd name="T65" fmla="*/ 448 h 552"/>
                <a:gd name="T66" fmla="*/ 585 w 717"/>
                <a:gd name="T67" fmla="*/ 489 h 552"/>
                <a:gd name="T68" fmla="*/ 687 w 717"/>
                <a:gd name="T69" fmla="*/ 434 h 552"/>
                <a:gd name="T70" fmla="*/ 638 w 717"/>
                <a:gd name="T71" fmla="*/ 399 h 552"/>
                <a:gd name="T72" fmla="*/ 602 w 717"/>
                <a:gd name="T73" fmla="*/ 376 h 552"/>
                <a:gd name="T74" fmla="*/ 544 w 717"/>
                <a:gd name="T75" fmla="*/ 330 h 552"/>
                <a:gd name="T76" fmla="*/ 519 w 717"/>
                <a:gd name="T77" fmla="*/ 387 h 552"/>
                <a:gd name="T78" fmla="*/ 475 w 717"/>
                <a:gd name="T79" fmla="*/ 440 h 552"/>
                <a:gd name="T80" fmla="*/ 384 w 717"/>
                <a:gd name="T81" fmla="*/ 375 h 552"/>
                <a:gd name="T82" fmla="*/ 413 w 717"/>
                <a:gd name="T83" fmla="*/ 307 h 552"/>
                <a:gd name="T84" fmla="*/ 463 w 717"/>
                <a:gd name="T85" fmla="*/ 276 h 552"/>
                <a:gd name="T86" fmla="*/ 454 w 717"/>
                <a:gd name="T87" fmla="*/ 242 h 552"/>
                <a:gd name="T88" fmla="*/ 413 w 717"/>
                <a:gd name="T89" fmla="*/ 245 h 552"/>
                <a:gd name="T90" fmla="*/ 383 w 717"/>
                <a:gd name="T91" fmla="*/ 193 h 552"/>
                <a:gd name="T92" fmla="*/ 369 w 717"/>
                <a:gd name="T93" fmla="*/ 208 h 552"/>
                <a:gd name="T94" fmla="*/ 362 w 717"/>
                <a:gd name="T95" fmla="*/ 259 h 552"/>
                <a:gd name="T96" fmla="*/ 351 w 717"/>
                <a:gd name="T97" fmla="*/ 248 h 552"/>
                <a:gd name="T98" fmla="*/ 285 w 717"/>
                <a:gd name="T99" fmla="*/ 248 h 552"/>
                <a:gd name="T100" fmla="*/ 191 w 717"/>
                <a:gd name="T101" fmla="*/ 242 h 552"/>
                <a:gd name="T102" fmla="*/ 69 w 717"/>
                <a:gd name="T103" fmla="*/ 243 h 552"/>
                <a:gd name="T104" fmla="*/ 33 w 717"/>
                <a:gd name="T105" fmla="*/ 243 h 552"/>
                <a:gd name="T106" fmla="*/ 90 w 717"/>
                <a:gd name="T107" fmla="*/ 419 h 552"/>
                <a:gd name="T108" fmla="*/ 129 w 717"/>
                <a:gd name="T109" fmla="*/ 469 h 552"/>
                <a:gd name="T110" fmla="*/ 444 w 717"/>
                <a:gd name="T111" fmla="*/ 491 h 552"/>
                <a:gd name="T112" fmla="*/ 500 w 717"/>
                <a:gd name="T113" fmla="*/ 546 h 552"/>
                <a:gd name="T114" fmla="*/ 617 w 717"/>
                <a:gd name="T115" fmla="*/ 515 h 552"/>
                <a:gd name="T116" fmla="*/ 173 w 717"/>
                <a:gd name="T117" fmla="*/ 290 h 552"/>
                <a:gd name="T118" fmla="*/ 172 w 717"/>
                <a:gd name="T119" fmla="*/ 279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1" y="484"/>
                  </a:moveTo>
                  <a:cubicBezTo>
                    <a:pt x="139" y="481"/>
                    <a:pt x="133" y="482"/>
                    <a:pt x="132" y="479"/>
                  </a:cubicBezTo>
                  <a:cubicBezTo>
                    <a:pt x="131" y="477"/>
                    <a:pt x="126" y="469"/>
                    <a:pt x="123" y="469"/>
                  </a:cubicBezTo>
                  <a:cubicBezTo>
                    <a:pt x="120" y="469"/>
                    <a:pt x="116" y="469"/>
                    <a:pt x="112" y="467"/>
                  </a:cubicBezTo>
                  <a:cubicBezTo>
                    <a:pt x="109" y="464"/>
                    <a:pt x="106" y="464"/>
                    <a:pt x="104" y="465"/>
                  </a:cubicBezTo>
                  <a:cubicBezTo>
                    <a:pt x="101" y="467"/>
                    <a:pt x="106" y="467"/>
                    <a:pt x="106" y="469"/>
                  </a:cubicBezTo>
                  <a:cubicBezTo>
                    <a:pt x="106" y="471"/>
                    <a:pt x="108" y="472"/>
                    <a:pt x="110" y="472"/>
                  </a:cubicBezTo>
                  <a:cubicBezTo>
                    <a:pt x="112" y="471"/>
                    <a:pt x="113" y="476"/>
                    <a:pt x="115" y="476"/>
                  </a:cubicBezTo>
                  <a:cubicBezTo>
                    <a:pt x="118" y="476"/>
                    <a:pt x="118" y="479"/>
                    <a:pt x="121" y="479"/>
                  </a:cubicBezTo>
                  <a:cubicBezTo>
                    <a:pt x="123" y="479"/>
                    <a:pt x="124" y="482"/>
                    <a:pt x="125" y="484"/>
                  </a:cubicBezTo>
                  <a:cubicBezTo>
                    <a:pt x="126" y="486"/>
                    <a:pt x="129" y="484"/>
                    <a:pt x="129" y="486"/>
                  </a:cubicBezTo>
                  <a:cubicBezTo>
                    <a:pt x="129" y="487"/>
                    <a:pt x="132" y="488"/>
                    <a:pt x="133" y="490"/>
                  </a:cubicBezTo>
                  <a:cubicBezTo>
                    <a:pt x="138" y="491"/>
                    <a:pt x="142" y="491"/>
                    <a:pt x="145" y="490"/>
                  </a:cubicBezTo>
                  <a:cubicBezTo>
                    <a:pt x="146" y="489"/>
                    <a:pt x="146" y="488"/>
                    <a:pt x="146" y="487"/>
                  </a:cubicBezTo>
                  <a:cubicBezTo>
                    <a:pt x="148" y="485"/>
                    <a:pt x="144" y="486"/>
                    <a:pt x="141" y="484"/>
                  </a:cubicBezTo>
                  <a:close/>
                  <a:moveTo>
                    <a:pt x="135" y="200"/>
                  </a:moveTo>
                  <a:cubicBezTo>
                    <a:pt x="142" y="202"/>
                    <a:pt x="142" y="213"/>
                    <a:pt x="147" y="213"/>
                  </a:cubicBezTo>
                  <a:cubicBezTo>
                    <a:pt x="150" y="213"/>
                    <a:pt x="147" y="210"/>
                    <a:pt x="152" y="210"/>
                  </a:cubicBezTo>
                  <a:cubicBezTo>
                    <a:pt x="157" y="210"/>
                    <a:pt x="156" y="207"/>
                    <a:pt x="160" y="208"/>
                  </a:cubicBezTo>
                  <a:cubicBezTo>
                    <a:pt x="164" y="208"/>
                    <a:pt x="168" y="206"/>
                    <a:pt x="168" y="201"/>
                  </a:cubicBezTo>
                  <a:cubicBezTo>
                    <a:pt x="168" y="196"/>
                    <a:pt x="171" y="195"/>
                    <a:pt x="175" y="194"/>
                  </a:cubicBezTo>
                  <a:cubicBezTo>
                    <a:pt x="179" y="193"/>
                    <a:pt x="176" y="187"/>
                    <a:pt x="182" y="186"/>
                  </a:cubicBezTo>
                  <a:cubicBezTo>
                    <a:pt x="188" y="184"/>
                    <a:pt x="204" y="177"/>
                    <a:pt x="207" y="175"/>
                  </a:cubicBezTo>
                  <a:cubicBezTo>
                    <a:pt x="210" y="173"/>
                    <a:pt x="204" y="170"/>
                    <a:pt x="197" y="166"/>
                  </a:cubicBezTo>
                  <a:cubicBezTo>
                    <a:pt x="191" y="162"/>
                    <a:pt x="186" y="161"/>
                    <a:pt x="181" y="164"/>
                  </a:cubicBezTo>
                  <a:cubicBezTo>
                    <a:pt x="176" y="168"/>
                    <a:pt x="180" y="161"/>
                    <a:pt x="176" y="163"/>
                  </a:cubicBezTo>
                  <a:cubicBezTo>
                    <a:pt x="172" y="164"/>
                    <a:pt x="161" y="160"/>
                    <a:pt x="160" y="158"/>
                  </a:cubicBezTo>
                  <a:cubicBezTo>
                    <a:pt x="158" y="156"/>
                    <a:pt x="139" y="162"/>
                    <a:pt x="135" y="162"/>
                  </a:cubicBezTo>
                  <a:cubicBezTo>
                    <a:pt x="130" y="162"/>
                    <a:pt x="135" y="167"/>
                    <a:pt x="138" y="169"/>
                  </a:cubicBezTo>
                  <a:cubicBezTo>
                    <a:pt x="141" y="172"/>
                    <a:pt x="130" y="180"/>
                    <a:pt x="132" y="181"/>
                  </a:cubicBezTo>
                  <a:cubicBezTo>
                    <a:pt x="135" y="183"/>
                    <a:pt x="130" y="188"/>
                    <a:pt x="125" y="194"/>
                  </a:cubicBezTo>
                  <a:cubicBezTo>
                    <a:pt x="120" y="199"/>
                    <a:pt x="129" y="199"/>
                    <a:pt x="135" y="200"/>
                  </a:cubicBezTo>
                  <a:close/>
                  <a:moveTo>
                    <a:pt x="314" y="230"/>
                  </a:moveTo>
                  <a:cubicBezTo>
                    <a:pt x="316" y="227"/>
                    <a:pt x="325" y="235"/>
                    <a:pt x="325" y="229"/>
                  </a:cubicBezTo>
                  <a:cubicBezTo>
                    <a:pt x="325" y="224"/>
                    <a:pt x="315" y="221"/>
                    <a:pt x="311" y="219"/>
                  </a:cubicBezTo>
                  <a:cubicBezTo>
                    <a:pt x="306" y="216"/>
                    <a:pt x="305" y="217"/>
                    <a:pt x="298" y="212"/>
                  </a:cubicBezTo>
                  <a:cubicBezTo>
                    <a:pt x="291" y="207"/>
                    <a:pt x="300" y="205"/>
                    <a:pt x="295" y="201"/>
                  </a:cubicBezTo>
                  <a:cubicBezTo>
                    <a:pt x="290" y="197"/>
                    <a:pt x="288" y="186"/>
                    <a:pt x="291" y="183"/>
                  </a:cubicBezTo>
                  <a:cubicBezTo>
                    <a:pt x="295" y="179"/>
                    <a:pt x="299" y="174"/>
                    <a:pt x="293" y="171"/>
                  </a:cubicBezTo>
                  <a:cubicBezTo>
                    <a:pt x="286" y="169"/>
                    <a:pt x="276" y="173"/>
                    <a:pt x="277" y="175"/>
                  </a:cubicBezTo>
                  <a:cubicBezTo>
                    <a:pt x="278" y="176"/>
                    <a:pt x="287" y="181"/>
                    <a:pt x="287" y="183"/>
                  </a:cubicBezTo>
                  <a:cubicBezTo>
                    <a:pt x="287" y="185"/>
                    <a:pt x="279" y="177"/>
                    <a:pt x="276" y="179"/>
                  </a:cubicBezTo>
                  <a:cubicBezTo>
                    <a:pt x="273" y="181"/>
                    <a:pt x="270" y="175"/>
                    <a:pt x="267" y="179"/>
                  </a:cubicBezTo>
                  <a:cubicBezTo>
                    <a:pt x="265" y="183"/>
                    <a:pt x="270" y="195"/>
                    <a:pt x="273" y="199"/>
                  </a:cubicBezTo>
                  <a:cubicBezTo>
                    <a:pt x="275" y="202"/>
                    <a:pt x="270" y="202"/>
                    <a:pt x="268" y="203"/>
                  </a:cubicBezTo>
                  <a:cubicBezTo>
                    <a:pt x="265" y="204"/>
                    <a:pt x="264" y="193"/>
                    <a:pt x="262" y="189"/>
                  </a:cubicBezTo>
                  <a:cubicBezTo>
                    <a:pt x="259" y="185"/>
                    <a:pt x="247" y="180"/>
                    <a:pt x="247" y="183"/>
                  </a:cubicBezTo>
                  <a:cubicBezTo>
                    <a:pt x="246" y="186"/>
                    <a:pt x="254" y="186"/>
                    <a:pt x="253" y="190"/>
                  </a:cubicBezTo>
                  <a:cubicBezTo>
                    <a:pt x="252" y="194"/>
                    <a:pt x="247" y="188"/>
                    <a:pt x="243" y="191"/>
                  </a:cubicBezTo>
                  <a:cubicBezTo>
                    <a:pt x="239" y="194"/>
                    <a:pt x="240" y="192"/>
                    <a:pt x="241" y="189"/>
                  </a:cubicBezTo>
                  <a:cubicBezTo>
                    <a:pt x="242" y="185"/>
                    <a:pt x="235" y="182"/>
                    <a:pt x="228" y="183"/>
                  </a:cubicBezTo>
                  <a:cubicBezTo>
                    <a:pt x="221" y="183"/>
                    <a:pt x="225" y="188"/>
                    <a:pt x="223" y="190"/>
                  </a:cubicBezTo>
                  <a:cubicBezTo>
                    <a:pt x="221" y="192"/>
                    <a:pt x="210" y="189"/>
                    <a:pt x="217" y="188"/>
                  </a:cubicBezTo>
                  <a:cubicBezTo>
                    <a:pt x="223" y="186"/>
                    <a:pt x="221" y="182"/>
                    <a:pt x="218" y="178"/>
                  </a:cubicBezTo>
                  <a:cubicBezTo>
                    <a:pt x="216" y="174"/>
                    <a:pt x="209" y="179"/>
                    <a:pt x="198" y="183"/>
                  </a:cubicBezTo>
                  <a:cubicBezTo>
                    <a:pt x="187" y="187"/>
                    <a:pt x="182" y="191"/>
                    <a:pt x="183" y="191"/>
                  </a:cubicBezTo>
                  <a:cubicBezTo>
                    <a:pt x="184" y="192"/>
                    <a:pt x="185" y="194"/>
                    <a:pt x="181" y="197"/>
                  </a:cubicBezTo>
                  <a:cubicBezTo>
                    <a:pt x="176" y="201"/>
                    <a:pt x="181" y="204"/>
                    <a:pt x="184" y="204"/>
                  </a:cubicBezTo>
                  <a:cubicBezTo>
                    <a:pt x="188" y="204"/>
                    <a:pt x="185" y="207"/>
                    <a:pt x="188" y="208"/>
                  </a:cubicBezTo>
                  <a:cubicBezTo>
                    <a:pt x="190" y="209"/>
                    <a:pt x="203" y="203"/>
                    <a:pt x="207" y="205"/>
                  </a:cubicBezTo>
                  <a:cubicBezTo>
                    <a:pt x="210" y="208"/>
                    <a:pt x="186" y="209"/>
                    <a:pt x="186" y="214"/>
                  </a:cubicBezTo>
                  <a:cubicBezTo>
                    <a:pt x="186" y="218"/>
                    <a:pt x="199" y="220"/>
                    <a:pt x="209" y="219"/>
                  </a:cubicBezTo>
                  <a:cubicBezTo>
                    <a:pt x="219" y="217"/>
                    <a:pt x="237" y="220"/>
                    <a:pt x="237" y="222"/>
                  </a:cubicBezTo>
                  <a:cubicBezTo>
                    <a:pt x="237" y="225"/>
                    <a:pt x="225" y="224"/>
                    <a:pt x="216" y="224"/>
                  </a:cubicBezTo>
                  <a:cubicBezTo>
                    <a:pt x="207" y="224"/>
                    <a:pt x="192" y="226"/>
                    <a:pt x="192" y="229"/>
                  </a:cubicBezTo>
                  <a:cubicBezTo>
                    <a:pt x="193" y="232"/>
                    <a:pt x="194" y="232"/>
                    <a:pt x="203" y="237"/>
                  </a:cubicBezTo>
                  <a:cubicBezTo>
                    <a:pt x="213" y="241"/>
                    <a:pt x="222" y="235"/>
                    <a:pt x="222" y="241"/>
                  </a:cubicBezTo>
                  <a:cubicBezTo>
                    <a:pt x="222" y="247"/>
                    <a:pt x="227" y="248"/>
                    <a:pt x="239" y="249"/>
                  </a:cubicBezTo>
                  <a:cubicBezTo>
                    <a:pt x="252" y="249"/>
                    <a:pt x="258" y="243"/>
                    <a:pt x="264" y="243"/>
                  </a:cubicBezTo>
                  <a:cubicBezTo>
                    <a:pt x="270" y="244"/>
                    <a:pt x="273" y="242"/>
                    <a:pt x="275" y="238"/>
                  </a:cubicBezTo>
                  <a:cubicBezTo>
                    <a:pt x="278" y="234"/>
                    <a:pt x="281" y="236"/>
                    <a:pt x="281" y="239"/>
                  </a:cubicBezTo>
                  <a:cubicBezTo>
                    <a:pt x="282" y="241"/>
                    <a:pt x="290" y="240"/>
                    <a:pt x="292" y="242"/>
                  </a:cubicBezTo>
                  <a:cubicBezTo>
                    <a:pt x="296" y="247"/>
                    <a:pt x="311" y="245"/>
                    <a:pt x="317" y="242"/>
                  </a:cubicBezTo>
                  <a:cubicBezTo>
                    <a:pt x="323" y="240"/>
                    <a:pt x="315" y="232"/>
                    <a:pt x="312" y="235"/>
                  </a:cubicBezTo>
                  <a:cubicBezTo>
                    <a:pt x="309" y="239"/>
                    <a:pt x="306" y="237"/>
                    <a:pt x="306" y="235"/>
                  </a:cubicBezTo>
                  <a:cubicBezTo>
                    <a:pt x="305" y="233"/>
                    <a:pt x="311" y="232"/>
                    <a:pt x="314" y="230"/>
                  </a:cubicBezTo>
                  <a:close/>
                  <a:moveTo>
                    <a:pt x="178" y="142"/>
                  </a:moveTo>
                  <a:cubicBezTo>
                    <a:pt x="184" y="143"/>
                    <a:pt x="191" y="137"/>
                    <a:pt x="191" y="134"/>
                  </a:cubicBezTo>
                  <a:cubicBezTo>
                    <a:pt x="190" y="130"/>
                    <a:pt x="175" y="142"/>
                    <a:pt x="178" y="142"/>
                  </a:cubicBezTo>
                  <a:close/>
                  <a:moveTo>
                    <a:pt x="148" y="132"/>
                  </a:moveTo>
                  <a:cubicBezTo>
                    <a:pt x="151" y="133"/>
                    <a:pt x="148" y="138"/>
                    <a:pt x="151" y="137"/>
                  </a:cubicBezTo>
                  <a:cubicBezTo>
                    <a:pt x="154" y="135"/>
                    <a:pt x="155" y="135"/>
                    <a:pt x="157" y="135"/>
                  </a:cubicBezTo>
                  <a:cubicBezTo>
                    <a:pt x="161" y="137"/>
                    <a:pt x="162" y="133"/>
                    <a:pt x="163" y="132"/>
                  </a:cubicBezTo>
                  <a:cubicBezTo>
                    <a:pt x="165" y="130"/>
                    <a:pt x="165" y="138"/>
                    <a:pt x="169" y="138"/>
                  </a:cubicBezTo>
                  <a:cubicBezTo>
                    <a:pt x="173" y="138"/>
                    <a:pt x="172" y="129"/>
                    <a:pt x="176" y="132"/>
                  </a:cubicBezTo>
                  <a:cubicBezTo>
                    <a:pt x="179" y="134"/>
                    <a:pt x="181" y="131"/>
                    <a:pt x="181" y="128"/>
                  </a:cubicBezTo>
                  <a:cubicBezTo>
                    <a:pt x="182" y="126"/>
                    <a:pt x="182" y="122"/>
                    <a:pt x="186" y="121"/>
                  </a:cubicBezTo>
                  <a:cubicBezTo>
                    <a:pt x="190" y="120"/>
                    <a:pt x="187" y="125"/>
                    <a:pt x="188" y="128"/>
                  </a:cubicBezTo>
                  <a:cubicBezTo>
                    <a:pt x="191" y="133"/>
                    <a:pt x="196" y="128"/>
                    <a:pt x="196" y="126"/>
                  </a:cubicBezTo>
                  <a:cubicBezTo>
                    <a:pt x="196" y="124"/>
                    <a:pt x="203" y="125"/>
                    <a:pt x="202" y="123"/>
                  </a:cubicBezTo>
                  <a:cubicBezTo>
                    <a:pt x="202" y="120"/>
                    <a:pt x="204" y="120"/>
                    <a:pt x="202" y="117"/>
                  </a:cubicBezTo>
                  <a:cubicBezTo>
                    <a:pt x="201" y="114"/>
                    <a:pt x="205" y="115"/>
                    <a:pt x="207" y="113"/>
                  </a:cubicBezTo>
                  <a:cubicBezTo>
                    <a:pt x="209" y="110"/>
                    <a:pt x="204" y="112"/>
                    <a:pt x="201" y="109"/>
                  </a:cubicBezTo>
                  <a:cubicBezTo>
                    <a:pt x="197" y="106"/>
                    <a:pt x="196" y="110"/>
                    <a:pt x="196" y="112"/>
                  </a:cubicBezTo>
                  <a:cubicBezTo>
                    <a:pt x="196" y="114"/>
                    <a:pt x="189" y="113"/>
                    <a:pt x="185" y="111"/>
                  </a:cubicBezTo>
                  <a:cubicBezTo>
                    <a:pt x="181" y="110"/>
                    <a:pt x="176" y="116"/>
                    <a:pt x="171" y="119"/>
                  </a:cubicBezTo>
                  <a:cubicBezTo>
                    <a:pt x="165" y="122"/>
                    <a:pt x="165" y="127"/>
                    <a:pt x="159" y="126"/>
                  </a:cubicBezTo>
                  <a:cubicBezTo>
                    <a:pt x="154" y="126"/>
                    <a:pt x="146" y="131"/>
                    <a:pt x="148" y="132"/>
                  </a:cubicBezTo>
                  <a:close/>
                  <a:moveTo>
                    <a:pt x="204" y="130"/>
                  </a:moveTo>
                  <a:cubicBezTo>
                    <a:pt x="199" y="130"/>
                    <a:pt x="199" y="135"/>
                    <a:pt x="205" y="135"/>
                  </a:cubicBezTo>
                  <a:cubicBezTo>
                    <a:pt x="211" y="135"/>
                    <a:pt x="213" y="137"/>
                    <a:pt x="204" y="137"/>
                  </a:cubicBezTo>
                  <a:cubicBezTo>
                    <a:pt x="196" y="137"/>
                    <a:pt x="193" y="144"/>
                    <a:pt x="198" y="142"/>
                  </a:cubicBezTo>
                  <a:cubicBezTo>
                    <a:pt x="204" y="141"/>
                    <a:pt x="211" y="141"/>
                    <a:pt x="207" y="142"/>
                  </a:cubicBezTo>
                  <a:cubicBezTo>
                    <a:pt x="202" y="144"/>
                    <a:pt x="191" y="145"/>
                    <a:pt x="192" y="147"/>
                  </a:cubicBezTo>
                  <a:cubicBezTo>
                    <a:pt x="193" y="148"/>
                    <a:pt x="198" y="148"/>
                    <a:pt x="203" y="150"/>
                  </a:cubicBezTo>
                  <a:cubicBezTo>
                    <a:pt x="207" y="152"/>
                    <a:pt x="210" y="153"/>
                    <a:pt x="214" y="149"/>
                  </a:cubicBezTo>
                  <a:cubicBezTo>
                    <a:pt x="217" y="145"/>
                    <a:pt x="222" y="141"/>
                    <a:pt x="220" y="146"/>
                  </a:cubicBezTo>
                  <a:cubicBezTo>
                    <a:pt x="218" y="152"/>
                    <a:pt x="226" y="148"/>
                    <a:pt x="235" y="147"/>
                  </a:cubicBezTo>
                  <a:cubicBezTo>
                    <a:pt x="245" y="147"/>
                    <a:pt x="234" y="153"/>
                    <a:pt x="224" y="154"/>
                  </a:cubicBezTo>
                  <a:cubicBezTo>
                    <a:pt x="214" y="154"/>
                    <a:pt x="216" y="159"/>
                    <a:pt x="223" y="161"/>
                  </a:cubicBezTo>
                  <a:cubicBezTo>
                    <a:pt x="231" y="163"/>
                    <a:pt x="248" y="156"/>
                    <a:pt x="252" y="152"/>
                  </a:cubicBezTo>
                  <a:cubicBezTo>
                    <a:pt x="256" y="148"/>
                    <a:pt x="259" y="154"/>
                    <a:pt x="263" y="152"/>
                  </a:cubicBezTo>
                  <a:cubicBezTo>
                    <a:pt x="267" y="149"/>
                    <a:pt x="275" y="152"/>
                    <a:pt x="281" y="150"/>
                  </a:cubicBezTo>
                  <a:cubicBezTo>
                    <a:pt x="288" y="149"/>
                    <a:pt x="289" y="136"/>
                    <a:pt x="284" y="134"/>
                  </a:cubicBezTo>
                  <a:cubicBezTo>
                    <a:pt x="279" y="132"/>
                    <a:pt x="279" y="137"/>
                    <a:pt x="275" y="137"/>
                  </a:cubicBezTo>
                  <a:cubicBezTo>
                    <a:pt x="272" y="138"/>
                    <a:pt x="269" y="133"/>
                    <a:pt x="266" y="130"/>
                  </a:cubicBezTo>
                  <a:cubicBezTo>
                    <a:pt x="263" y="127"/>
                    <a:pt x="265" y="120"/>
                    <a:pt x="260" y="121"/>
                  </a:cubicBezTo>
                  <a:cubicBezTo>
                    <a:pt x="256" y="122"/>
                    <a:pt x="246" y="129"/>
                    <a:pt x="252" y="130"/>
                  </a:cubicBezTo>
                  <a:cubicBezTo>
                    <a:pt x="258" y="131"/>
                    <a:pt x="256" y="134"/>
                    <a:pt x="253" y="135"/>
                  </a:cubicBezTo>
                  <a:cubicBezTo>
                    <a:pt x="249" y="137"/>
                    <a:pt x="260" y="139"/>
                    <a:pt x="259" y="142"/>
                  </a:cubicBezTo>
                  <a:cubicBezTo>
                    <a:pt x="257" y="144"/>
                    <a:pt x="241" y="142"/>
                    <a:pt x="240" y="138"/>
                  </a:cubicBezTo>
                  <a:cubicBezTo>
                    <a:pt x="239" y="135"/>
                    <a:pt x="227" y="128"/>
                    <a:pt x="221" y="130"/>
                  </a:cubicBezTo>
                  <a:cubicBezTo>
                    <a:pt x="216" y="131"/>
                    <a:pt x="218" y="125"/>
                    <a:pt x="213" y="125"/>
                  </a:cubicBezTo>
                  <a:cubicBezTo>
                    <a:pt x="207" y="125"/>
                    <a:pt x="209" y="130"/>
                    <a:pt x="204" y="130"/>
                  </a:cubicBezTo>
                  <a:close/>
                  <a:moveTo>
                    <a:pt x="223" y="104"/>
                  </a:moveTo>
                  <a:cubicBezTo>
                    <a:pt x="224" y="100"/>
                    <a:pt x="211" y="101"/>
                    <a:pt x="212" y="102"/>
                  </a:cubicBezTo>
                  <a:cubicBezTo>
                    <a:pt x="214" y="105"/>
                    <a:pt x="221" y="109"/>
                    <a:pt x="223" y="104"/>
                  </a:cubicBezTo>
                  <a:close/>
                  <a:moveTo>
                    <a:pt x="252" y="103"/>
                  </a:moveTo>
                  <a:cubicBezTo>
                    <a:pt x="257" y="102"/>
                    <a:pt x="255" y="98"/>
                    <a:pt x="247" y="99"/>
                  </a:cubicBezTo>
                  <a:cubicBezTo>
                    <a:pt x="240" y="100"/>
                    <a:pt x="227" y="100"/>
                    <a:pt x="227" y="106"/>
                  </a:cubicBezTo>
                  <a:cubicBezTo>
                    <a:pt x="227" y="110"/>
                    <a:pt x="229" y="112"/>
                    <a:pt x="238" y="113"/>
                  </a:cubicBezTo>
                  <a:cubicBezTo>
                    <a:pt x="246" y="114"/>
                    <a:pt x="253" y="106"/>
                    <a:pt x="249" y="106"/>
                  </a:cubicBezTo>
                  <a:cubicBezTo>
                    <a:pt x="245" y="106"/>
                    <a:pt x="248" y="103"/>
                    <a:pt x="252" y="103"/>
                  </a:cubicBezTo>
                  <a:close/>
                  <a:moveTo>
                    <a:pt x="235" y="96"/>
                  </a:moveTo>
                  <a:cubicBezTo>
                    <a:pt x="238" y="97"/>
                    <a:pt x="242" y="93"/>
                    <a:pt x="244" y="95"/>
                  </a:cubicBezTo>
                  <a:cubicBezTo>
                    <a:pt x="247" y="97"/>
                    <a:pt x="258" y="99"/>
                    <a:pt x="258" y="93"/>
                  </a:cubicBezTo>
                  <a:cubicBezTo>
                    <a:pt x="258" y="87"/>
                    <a:pt x="244" y="87"/>
                    <a:pt x="240" y="89"/>
                  </a:cubicBezTo>
                  <a:cubicBezTo>
                    <a:pt x="237" y="91"/>
                    <a:pt x="221" y="92"/>
                    <a:pt x="225" y="95"/>
                  </a:cubicBezTo>
                  <a:cubicBezTo>
                    <a:pt x="228" y="97"/>
                    <a:pt x="231" y="94"/>
                    <a:pt x="235" y="96"/>
                  </a:cubicBezTo>
                  <a:close/>
                  <a:moveTo>
                    <a:pt x="294" y="85"/>
                  </a:moveTo>
                  <a:cubicBezTo>
                    <a:pt x="299" y="82"/>
                    <a:pt x="306" y="87"/>
                    <a:pt x="305" y="90"/>
                  </a:cubicBezTo>
                  <a:cubicBezTo>
                    <a:pt x="304" y="93"/>
                    <a:pt x="291" y="89"/>
                    <a:pt x="292" y="92"/>
                  </a:cubicBezTo>
                  <a:cubicBezTo>
                    <a:pt x="293" y="93"/>
                    <a:pt x="294" y="97"/>
                    <a:pt x="303" y="95"/>
                  </a:cubicBezTo>
                  <a:cubicBezTo>
                    <a:pt x="311" y="92"/>
                    <a:pt x="318" y="94"/>
                    <a:pt x="324" y="99"/>
                  </a:cubicBezTo>
                  <a:cubicBezTo>
                    <a:pt x="330" y="103"/>
                    <a:pt x="335" y="105"/>
                    <a:pt x="339" y="100"/>
                  </a:cubicBezTo>
                  <a:cubicBezTo>
                    <a:pt x="343" y="96"/>
                    <a:pt x="334" y="95"/>
                    <a:pt x="336" y="92"/>
                  </a:cubicBezTo>
                  <a:cubicBezTo>
                    <a:pt x="337" y="88"/>
                    <a:pt x="330" y="86"/>
                    <a:pt x="326" y="86"/>
                  </a:cubicBezTo>
                  <a:cubicBezTo>
                    <a:pt x="322" y="86"/>
                    <a:pt x="321" y="79"/>
                    <a:pt x="318" y="80"/>
                  </a:cubicBezTo>
                  <a:cubicBezTo>
                    <a:pt x="314" y="82"/>
                    <a:pt x="312" y="84"/>
                    <a:pt x="312" y="79"/>
                  </a:cubicBezTo>
                  <a:cubicBezTo>
                    <a:pt x="312" y="75"/>
                    <a:pt x="294" y="74"/>
                    <a:pt x="289" y="76"/>
                  </a:cubicBezTo>
                  <a:cubicBezTo>
                    <a:pt x="284" y="78"/>
                    <a:pt x="290" y="88"/>
                    <a:pt x="294" y="85"/>
                  </a:cubicBezTo>
                  <a:close/>
                  <a:moveTo>
                    <a:pt x="297" y="115"/>
                  </a:moveTo>
                  <a:cubicBezTo>
                    <a:pt x="300" y="111"/>
                    <a:pt x="285" y="100"/>
                    <a:pt x="285" y="105"/>
                  </a:cubicBezTo>
                  <a:cubicBezTo>
                    <a:pt x="284" y="110"/>
                    <a:pt x="294" y="119"/>
                    <a:pt x="297" y="115"/>
                  </a:cubicBezTo>
                  <a:close/>
                  <a:moveTo>
                    <a:pt x="343" y="68"/>
                  </a:moveTo>
                  <a:cubicBezTo>
                    <a:pt x="346" y="64"/>
                    <a:pt x="328" y="60"/>
                    <a:pt x="333" y="64"/>
                  </a:cubicBezTo>
                  <a:cubicBezTo>
                    <a:pt x="335" y="66"/>
                    <a:pt x="341" y="72"/>
                    <a:pt x="343" y="68"/>
                  </a:cubicBezTo>
                  <a:close/>
                  <a:moveTo>
                    <a:pt x="303" y="149"/>
                  </a:moveTo>
                  <a:cubicBezTo>
                    <a:pt x="305" y="146"/>
                    <a:pt x="298" y="140"/>
                    <a:pt x="295" y="145"/>
                  </a:cubicBezTo>
                  <a:cubicBezTo>
                    <a:pt x="293" y="150"/>
                    <a:pt x="300" y="152"/>
                    <a:pt x="303" y="149"/>
                  </a:cubicBezTo>
                  <a:close/>
                  <a:moveTo>
                    <a:pt x="343" y="124"/>
                  </a:moveTo>
                  <a:cubicBezTo>
                    <a:pt x="343" y="128"/>
                    <a:pt x="335" y="123"/>
                    <a:pt x="328" y="121"/>
                  </a:cubicBezTo>
                  <a:cubicBezTo>
                    <a:pt x="322" y="118"/>
                    <a:pt x="326" y="126"/>
                    <a:pt x="331" y="130"/>
                  </a:cubicBezTo>
                  <a:cubicBezTo>
                    <a:pt x="336" y="134"/>
                    <a:pt x="328" y="132"/>
                    <a:pt x="321" y="128"/>
                  </a:cubicBezTo>
                  <a:cubicBezTo>
                    <a:pt x="315" y="123"/>
                    <a:pt x="315" y="131"/>
                    <a:pt x="319" y="133"/>
                  </a:cubicBezTo>
                  <a:cubicBezTo>
                    <a:pt x="322" y="136"/>
                    <a:pt x="318" y="139"/>
                    <a:pt x="314" y="134"/>
                  </a:cubicBezTo>
                  <a:cubicBezTo>
                    <a:pt x="309" y="128"/>
                    <a:pt x="307" y="122"/>
                    <a:pt x="300" y="122"/>
                  </a:cubicBezTo>
                  <a:cubicBezTo>
                    <a:pt x="294" y="121"/>
                    <a:pt x="297" y="128"/>
                    <a:pt x="299" y="132"/>
                  </a:cubicBezTo>
                  <a:cubicBezTo>
                    <a:pt x="303" y="136"/>
                    <a:pt x="306" y="137"/>
                    <a:pt x="312" y="140"/>
                  </a:cubicBezTo>
                  <a:cubicBezTo>
                    <a:pt x="318" y="144"/>
                    <a:pt x="327" y="139"/>
                    <a:pt x="331" y="140"/>
                  </a:cubicBezTo>
                  <a:cubicBezTo>
                    <a:pt x="336" y="141"/>
                    <a:pt x="327" y="147"/>
                    <a:pt x="330" y="150"/>
                  </a:cubicBezTo>
                  <a:cubicBezTo>
                    <a:pt x="333" y="154"/>
                    <a:pt x="340" y="151"/>
                    <a:pt x="346" y="151"/>
                  </a:cubicBezTo>
                  <a:cubicBezTo>
                    <a:pt x="352" y="150"/>
                    <a:pt x="350" y="147"/>
                    <a:pt x="353" y="144"/>
                  </a:cubicBezTo>
                  <a:cubicBezTo>
                    <a:pt x="357" y="142"/>
                    <a:pt x="350" y="142"/>
                    <a:pt x="352" y="136"/>
                  </a:cubicBezTo>
                  <a:cubicBezTo>
                    <a:pt x="355" y="130"/>
                    <a:pt x="344" y="120"/>
                    <a:pt x="343" y="124"/>
                  </a:cubicBezTo>
                  <a:close/>
                  <a:moveTo>
                    <a:pt x="358" y="103"/>
                  </a:moveTo>
                  <a:cubicBezTo>
                    <a:pt x="364" y="103"/>
                    <a:pt x="368" y="102"/>
                    <a:pt x="372" y="100"/>
                  </a:cubicBezTo>
                  <a:cubicBezTo>
                    <a:pt x="377" y="99"/>
                    <a:pt x="370" y="99"/>
                    <a:pt x="373" y="94"/>
                  </a:cubicBezTo>
                  <a:cubicBezTo>
                    <a:pt x="376" y="90"/>
                    <a:pt x="365" y="90"/>
                    <a:pt x="365" y="91"/>
                  </a:cubicBezTo>
                  <a:cubicBezTo>
                    <a:pt x="364" y="93"/>
                    <a:pt x="350" y="83"/>
                    <a:pt x="348" y="86"/>
                  </a:cubicBezTo>
                  <a:cubicBezTo>
                    <a:pt x="346" y="89"/>
                    <a:pt x="353" y="103"/>
                    <a:pt x="358" y="103"/>
                  </a:cubicBezTo>
                  <a:close/>
                  <a:moveTo>
                    <a:pt x="387" y="105"/>
                  </a:moveTo>
                  <a:cubicBezTo>
                    <a:pt x="386" y="103"/>
                    <a:pt x="359" y="106"/>
                    <a:pt x="364" y="109"/>
                  </a:cubicBezTo>
                  <a:cubicBezTo>
                    <a:pt x="371" y="114"/>
                    <a:pt x="388" y="107"/>
                    <a:pt x="387" y="105"/>
                  </a:cubicBezTo>
                  <a:close/>
                  <a:moveTo>
                    <a:pt x="383" y="157"/>
                  </a:moveTo>
                  <a:cubicBezTo>
                    <a:pt x="390" y="156"/>
                    <a:pt x="386" y="149"/>
                    <a:pt x="379" y="143"/>
                  </a:cubicBezTo>
                  <a:cubicBezTo>
                    <a:pt x="372" y="138"/>
                    <a:pt x="356" y="149"/>
                    <a:pt x="359" y="151"/>
                  </a:cubicBezTo>
                  <a:cubicBezTo>
                    <a:pt x="362" y="154"/>
                    <a:pt x="377" y="157"/>
                    <a:pt x="383" y="157"/>
                  </a:cubicBezTo>
                  <a:close/>
                  <a:moveTo>
                    <a:pt x="337" y="207"/>
                  </a:moveTo>
                  <a:cubicBezTo>
                    <a:pt x="345" y="212"/>
                    <a:pt x="343" y="203"/>
                    <a:pt x="352" y="203"/>
                  </a:cubicBezTo>
                  <a:cubicBezTo>
                    <a:pt x="361" y="203"/>
                    <a:pt x="361" y="189"/>
                    <a:pt x="362" y="183"/>
                  </a:cubicBezTo>
                  <a:cubicBezTo>
                    <a:pt x="364" y="178"/>
                    <a:pt x="355" y="178"/>
                    <a:pt x="357" y="182"/>
                  </a:cubicBezTo>
                  <a:cubicBezTo>
                    <a:pt x="360" y="186"/>
                    <a:pt x="357" y="190"/>
                    <a:pt x="356" y="185"/>
                  </a:cubicBezTo>
                  <a:cubicBezTo>
                    <a:pt x="356" y="181"/>
                    <a:pt x="349" y="185"/>
                    <a:pt x="346" y="181"/>
                  </a:cubicBezTo>
                  <a:cubicBezTo>
                    <a:pt x="344" y="178"/>
                    <a:pt x="354" y="178"/>
                    <a:pt x="357" y="173"/>
                  </a:cubicBezTo>
                  <a:cubicBezTo>
                    <a:pt x="359" y="168"/>
                    <a:pt x="349" y="169"/>
                    <a:pt x="351" y="165"/>
                  </a:cubicBezTo>
                  <a:cubicBezTo>
                    <a:pt x="354" y="162"/>
                    <a:pt x="335" y="166"/>
                    <a:pt x="341" y="168"/>
                  </a:cubicBezTo>
                  <a:cubicBezTo>
                    <a:pt x="346" y="170"/>
                    <a:pt x="341" y="173"/>
                    <a:pt x="336" y="169"/>
                  </a:cubicBezTo>
                  <a:cubicBezTo>
                    <a:pt x="331" y="166"/>
                    <a:pt x="317" y="172"/>
                    <a:pt x="322" y="176"/>
                  </a:cubicBezTo>
                  <a:cubicBezTo>
                    <a:pt x="326" y="179"/>
                    <a:pt x="338" y="174"/>
                    <a:pt x="331" y="183"/>
                  </a:cubicBezTo>
                  <a:cubicBezTo>
                    <a:pt x="324" y="192"/>
                    <a:pt x="321" y="180"/>
                    <a:pt x="315" y="181"/>
                  </a:cubicBezTo>
                  <a:cubicBezTo>
                    <a:pt x="309" y="183"/>
                    <a:pt x="311" y="190"/>
                    <a:pt x="321" y="193"/>
                  </a:cubicBezTo>
                  <a:cubicBezTo>
                    <a:pt x="331" y="196"/>
                    <a:pt x="330" y="201"/>
                    <a:pt x="337" y="207"/>
                  </a:cubicBezTo>
                  <a:close/>
                  <a:moveTo>
                    <a:pt x="396" y="150"/>
                  </a:moveTo>
                  <a:cubicBezTo>
                    <a:pt x="398" y="157"/>
                    <a:pt x="401" y="152"/>
                    <a:pt x="405" y="155"/>
                  </a:cubicBezTo>
                  <a:cubicBezTo>
                    <a:pt x="409" y="158"/>
                    <a:pt x="415" y="159"/>
                    <a:pt x="418" y="156"/>
                  </a:cubicBezTo>
                  <a:cubicBezTo>
                    <a:pt x="421" y="154"/>
                    <a:pt x="423" y="152"/>
                    <a:pt x="424" y="154"/>
                  </a:cubicBezTo>
                  <a:cubicBezTo>
                    <a:pt x="426" y="158"/>
                    <a:pt x="433" y="159"/>
                    <a:pt x="451" y="159"/>
                  </a:cubicBezTo>
                  <a:cubicBezTo>
                    <a:pt x="468" y="159"/>
                    <a:pt x="463" y="152"/>
                    <a:pt x="468" y="155"/>
                  </a:cubicBezTo>
                  <a:cubicBezTo>
                    <a:pt x="473" y="158"/>
                    <a:pt x="485" y="158"/>
                    <a:pt x="490" y="156"/>
                  </a:cubicBezTo>
                  <a:cubicBezTo>
                    <a:pt x="495" y="155"/>
                    <a:pt x="497" y="148"/>
                    <a:pt x="497" y="144"/>
                  </a:cubicBezTo>
                  <a:cubicBezTo>
                    <a:pt x="497" y="140"/>
                    <a:pt x="458" y="137"/>
                    <a:pt x="452" y="140"/>
                  </a:cubicBezTo>
                  <a:cubicBezTo>
                    <a:pt x="445" y="144"/>
                    <a:pt x="434" y="139"/>
                    <a:pt x="429" y="142"/>
                  </a:cubicBezTo>
                  <a:cubicBezTo>
                    <a:pt x="423" y="144"/>
                    <a:pt x="425" y="138"/>
                    <a:pt x="416" y="138"/>
                  </a:cubicBezTo>
                  <a:cubicBezTo>
                    <a:pt x="406" y="137"/>
                    <a:pt x="416" y="132"/>
                    <a:pt x="418" y="130"/>
                  </a:cubicBezTo>
                  <a:cubicBezTo>
                    <a:pt x="420" y="128"/>
                    <a:pt x="403" y="122"/>
                    <a:pt x="397" y="124"/>
                  </a:cubicBezTo>
                  <a:cubicBezTo>
                    <a:pt x="390" y="125"/>
                    <a:pt x="386" y="122"/>
                    <a:pt x="380" y="119"/>
                  </a:cubicBezTo>
                  <a:cubicBezTo>
                    <a:pt x="373" y="116"/>
                    <a:pt x="356" y="117"/>
                    <a:pt x="359" y="122"/>
                  </a:cubicBezTo>
                  <a:cubicBezTo>
                    <a:pt x="362" y="125"/>
                    <a:pt x="382" y="133"/>
                    <a:pt x="385" y="129"/>
                  </a:cubicBezTo>
                  <a:cubicBezTo>
                    <a:pt x="387" y="125"/>
                    <a:pt x="392" y="133"/>
                    <a:pt x="395" y="137"/>
                  </a:cubicBezTo>
                  <a:cubicBezTo>
                    <a:pt x="398" y="141"/>
                    <a:pt x="393" y="143"/>
                    <a:pt x="396" y="150"/>
                  </a:cubicBezTo>
                  <a:close/>
                  <a:moveTo>
                    <a:pt x="414" y="108"/>
                  </a:moveTo>
                  <a:cubicBezTo>
                    <a:pt x="407" y="104"/>
                    <a:pt x="399" y="111"/>
                    <a:pt x="406" y="114"/>
                  </a:cubicBezTo>
                  <a:cubicBezTo>
                    <a:pt x="412" y="116"/>
                    <a:pt x="420" y="111"/>
                    <a:pt x="414" y="108"/>
                  </a:cubicBezTo>
                  <a:close/>
                  <a:moveTo>
                    <a:pt x="362" y="68"/>
                  </a:moveTo>
                  <a:cubicBezTo>
                    <a:pt x="368" y="70"/>
                    <a:pt x="365" y="74"/>
                    <a:pt x="370" y="76"/>
                  </a:cubicBezTo>
                  <a:cubicBezTo>
                    <a:pt x="376" y="79"/>
                    <a:pt x="392" y="73"/>
                    <a:pt x="394" y="77"/>
                  </a:cubicBezTo>
                  <a:cubicBezTo>
                    <a:pt x="395" y="81"/>
                    <a:pt x="377" y="81"/>
                    <a:pt x="380" y="84"/>
                  </a:cubicBezTo>
                  <a:cubicBezTo>
                    <a:pt x="382" y="86"/>
                    <a:pt x="392" y="90"/>
                    <a:pt x="391" y="92"/>
                  </a:cubicBezTo>
                  <a:cubicBezTo>
                    <a:pt x="390" y="94"/>
                    <a:pt x="408" y="100"/>
                    <a:pt x="410" y="98"/>
                  </a:cubicBezTo>
                  <a:cubicBezTo>
                    <a:pt x="412" y="95"/>
                    <a:pt x="417" y="96"/>
                    <a:pt x="421" y="97"/>
                  </a:cubicBezTo>
                  <a:cubicBezTo>
                    <a:pt x="426" y="99"/>
                    <a:pt x="426" y="86"/>
                    <a:pt x="430" y="88"/>
                  </a:cubicBezTo>
                  <a:cubicBezTo>
                    <a:pt x="433" y="91"/>
                    <a:pt x="432" y="84"/>
                    <a:pt x="438" y="82"/>
                  </a:cubicBezTo>
                  <a:cubicBezTo>
                    <a:pt x="443" y="79"/>
                    <a:pt x="451" y="79"/>
                    <a:pt x="451" y="77"/>
                  </a:cubicBezTo>
                  <a:cubicBezTo>
                    <a:pt x="452" y="75"/>
                    <a:pt x="450" y="73"/>
                    <a:pt x="443" y="73"/>
                  </a:cubicBezTo>
                  <a:cubicBezTo>
                    <a:pt x="437" y="74"/>
                    <a:pt x="433" y="72"/>
                    <a:pt x="436" y="68"/>
                  </a:cubicBezTo>
                  <a:cubicBezTo>
                    <a:pt x="438" y="64"/>
                    <a:pt x="428" y="63"/>
                    <a:pt x="432" y="61"/>
                  </a:cubicBezTo>
                  <a:cubicBezTo>
                    <a:pt x="436" y="58"/>
                    <a:pt x="425" y="55"/>
                    <a:pt x="426" y="59"/>
                  </a:cubicBezTo>
                  <a:cubicBezTo>
                    <a:pt x="427" y="63"/>
                    <a:pt x="420" y="59"/>
                    <a:pt x="419" y="56"/>
                  </a:cubicBezTo>
                  <a:cubicBezTo>
                    <a:pt x="418" y="52"/>
                    <a:pt x="403" y="50"/>
                    <a:pt x="394" y="42"/>
                  </a:cubicBezTo>
                  <a:cubicBezTo>
                    <a:pt x="384" y="33"/>
                    <a:pt x="374" y="39"/>
                    <a:pt x="380" y="40"/>
                  </a:cubicBezTo>
                  <a:cubicBezTo>
                    <a:pt x="385" y="41"/>
                    <a:pt x="385" y="44"/>
                    <a:pt x="380" y="43"/>
                  </a:cubicBezTo>
                  <a:cubicBezTo>
                    <a:pt x="376" y="43"/>
                    <a:pt x="367" y="44"/>
                    <a:pt x="375" y="47"/>
                  </a:cubicBezTo>
                  <a:cubicBezTo>
                    <a:pt x="382" y="49"/>
                    <a:pt x="374" y="51"/>
                    <a:pt x="368" y="51"/>
                  </a:cubicBezTo>
                  <a:cubicBezTo>
                    <a:pt x="362" y="51"/>
                    <a:pt x="362" y="58"/>
                    <a:pt x="370" y="59"/>
                  </a:cubicBezTo>
                  <a:cubicBezTo>
                    <a:pt x="377" y="61"/>
                    <a:pt x="372" y="65"/>
                    <a:pt x="365" y="63"/>
                  </a:cubicBezTo>
                  <a:cubicBezTo>
                    <a:pt x="359" y="62"/>
                    <a:pt x="357" y="65"/>
                    <a:pt x="362" y="68"/>
                  </a:cubicBezTo>
                  <a:close/>
                  <a:moveTo>
                    <a:pt x="406" y="32"/>
                  </a:moveTo>
                  <a:cubicBezTo>
                    <a:pt x="411" y="29"/>
                    <a:pt x="415" y="31"/>
                    <a:pt x="410" y="33"/>
                  </a:cubicBezTo>
                  <a:cubicBezTo>
                    <a:pt x="406" y="36"/>
                    <a:pt x="407" y="37"/>
                    <a:pt x="413" y="37"/>
                  </a:cubicBezTo>
                  <a:cubicBezTo>
                    <a:pt x="420" y="36"/>
                    <a:pt x="411" y="38"/>
                    <a:pt x="411" y="42"/>
                  </a:cubicBezTo>
                  <a:cubicBezTo>
                    <a:pt x="411" y="46"/>
                    <a:pt x="418" y="43"/>
                    <a:pt x="418" y="47"/>
                  </a:cubicBezTo>
                  <a:cubicBezTo>
                    <a:pt x="419" y="51"/>
                    <a:pt x="434" y="52"/>
                    <a:pt x="439" y="48"/>
                  </a:cubicBezTo>
                  <a:cubicBezTo>
                    <a:pt x="443" y="43"/>
                    <a:pt x="442" y="49"/>
                    <a:pt x="441" y="52"/>
                  </a:cubicBezTo>
                  <a:cubicBezTo>
                    <a:pt x="441" y="54"/>
                    <a:pt x="463" y="57"/>
                    <a:pt x="464" y="53"/>
                  </a:cubicBezTo>
                  <a:cubicBezTo>
                    <a:pt x="465" y="50"/>
                    <a:pt x="468" y="51"/>
                    <a:pt x="473" y="52"/>
                  </a:cubicBezTo>
                  <a:cubicBezTo>
                    <a:pt x="477" y="53"/>
                    <a:pt x="498" y="48"/>
                    <a:pt x="498" y="44"/>
                  </a:cubicBezTo>
                  <a:cubicBezTo>
                    <a:pt x="499" y="40"/>
                    <a:pt x="505" y="46"/>
                    <a:pt x="498" y="51"/>
                  </a:cubicBezTo>
                  <a:cubicBezTo>
                    <a:pt x="492" y="56"/>
                    <a:pt x="478" y="55"/>
                    <a:pt x="472" y="57"/>
                  </a:cubicBezTo>
                  <a:cubicBezTo>
                    <a:pt x="466" y="58"/>
                    <a:pt x="476" y="63"/>
                    <a:pt x="482" y="67"/>
                  </a:cubicBezTo>
                  <a:cubicBezTo>
                    <a:pt x="488" y="72"/>
                    <a:pt x="474" y="69"/>
                    <a:pt x="468" y="63"/>
                  </a:cubicBezTo>
                  <a:cubicBezTo>
                    <a:pt x="463" y="57"/>
                    <a:pt x="450" y="57"/>
                    <a:pt x="443" y="58"/>
                  </a:cubicBezTo>
                  <a:cubicBezTo>
                    <a:pt x="436" y="58"/>
                    <a:pt x="438" y="71"/>
                    <a:pt x="443" y="71"/>
                  </a:cubicBezTo>
                  <a:cubicBezTo>
                    <a:pt x="448" y="71"/>
                    <a:pt x="453" y="72"/>
                    <a:pt x="458" y="80"/>
                  </a:cubicBezTo>
                  <a:cubicBezTo>
                    <a:pt x="463" y="88"/>
                    <a:pt x="474" y="86"/>
                    <a:pt x="474" y="90"/>
                  </a:cubicBezTo>
                  <a:cubicBezTo>
                    <a:pt x="474" y="93"/>
                    <a:pt x="460" y="87"/>
                    <a:pt x="452" y="86"/>
                  </a:cubicBezTo>
                  <a:cubicBezTo>
                    <a:pt x="445" y="84"/>
                    <a:pt x="432" y="89"/>
                    <a:pt x="432" y="95"/>
                  </a:cubicBezTo>
                  <a:cubicBezTo>
                    <a:pt x="431" y="100"/>
                    <a:pt x="443" y="100"/>
                    <a:pt x="451" y="95"/>
                  </a:cubicBezTo>
                  <a:cubicBezTo>
                    <a:pt x="459" y="91"/>
                    <a:pt x="453" y="97"/>
                    <a:pt x="449" y="100"/>
                  </a:cubicBezTo>
                  <a:cubicBezTo>
                    <a:pt x="445" y="104"/>
                    <a:pt x="458" y="107"/>
                    <a:pt x="458" y="111"/>
                  </a:cubicBezTo>
                  <a:cubicBezTo>
                    <a:pt x="458" y="115"/>
                    <a:pt x="449" y="114"/>
                    <a:pt x="448" y="110"/>
                  </a:cubicBezTo>
                  <a:cubicBezTo>
                    <a:pt x="447" y="106"/>
                    <a:pt x="443" y="102"/>
                    <a:pt x="434" y="103"/>
                  </a:cubicBezTo>
                  <a:cubicBezTo>
                    <a:pt x="425" y="103"/>
                    <a:pt x="427" y="110"/>
                    <a:pt x="433" y="110"/>
                  </a:cubicBezTo>
                  <a:cubicBezTo>
                    <a:pt x="438" y="111"/>
                    <a:pt x="439" y="115"/>
                    <a:pt x="432" y="115"/>
                  </a:cubicBezTo>
                  <a:cubicBezTo>
                    <a:pt x="426" y="115"/>
                    <a:pt x="411" y="120"/>
                    <a:pt x="416" y="124"/>
                  </a:cubicBezTo>
                  <a:cubicBezTo>
                    <a:pt x="421" y="128"/>
                    <a:pt x="439" y="124"/>
                    <a:pt x="442" y="127"/>
                  </a:cubicBezTo>
                  <a:cubicBezTo>
                    <a:pt x="446" y="129"/>
                    <a:pt x="454" y="130"/>
                    <a:pt x="457" y="127"/>
                  </a:cubicBezTo>
                  <a:cubicBezTo>
                    <a:pt x="459" y="124"/>
                    <a:pt x="466" y="125"/>
                    <a:pt x="473" y="125"/>
                  </a:cubicBezTo>
                  <a:cubicBezTo>
                    <a:pt x="480" y="125"/>
                    <a:pt x="482" y="127"/>
                    <a:pt x="485" y="129"/>
                  </a:cubicBezTo>
                  <a:cubicBezTo>
                    <a:pt x="488" y="132"/>
                    <a:pt x="494" y="131"/>
                    <a:pt x="498" y="128"/>
                  </a:cubicBezTo>
                  <a:cubicBezTo>
                    <a:pt x="502" y="125"/>
                    <a:pt x="502" y="125"/>
                    <a:pt x="507" y="125"/>
                  </a:cubicBezTo>
                  <a:cubicBezTo>
                    <a:pt x="512" y="125"/>
                    <a:pt x="513" y="122"/>
                    <a:pt x="510" y="118"/>
                  </a:cubicBezTo>
                  <a:cubicBezTo>
                    <a:pt x="508" y="114"/>
                    <a:pt x="502" y="121"/>
                    <a:pt x="501" y="118"/>
                  </a:cubicBezTo>
                  <a:cubicBezTo>
                    <a:pt x="500" y="115"/>
                    <a:pt x="494" y="114"/>
                    <a:pt x="484" y="115"/>
                  </a:cubicBezTo>
                  <a:cubicBezTo>
                    <a:pt x="474" y="117"/>
                    <a:pt x="478" y="109"/>
                    <a:pt x="484" y="110"/>
                  </a:cubicBezTo>
                  <a:cubicBezTo>
                    <a:pt x="491" y="112"/>
                    <a:pt x="499" y="112"/>
                    <a:pt x="506" y="110"/>
                  </a:cubicBezTo>
                  <a:cubicBezTo>
                    <a:pt x="512" y="108"/>
                    <a:pt x="507" y="105"/>
                    <a:pt x="507" y="102"/>
                  </a:cubicBezTo>
                  <a:cubicBezTo>
                    <a:pt x="507" y="99"/>
                    <a:pt x="515" y="101"/>
                    <a:pt x="522" y="101"/>
                  </a:cubicBezTo>
                  <a:cubicBezTo>
                    <a:pt x="528" y="101"/>
                    <a:pt x="538" y="91"/>
                    <a:pt x="538" y="84"/>
                  </a:cubicBezTo>
                  <a:cubicBezTo>
                    <a:pt x="538" y="78"/>
                    <a:pt x="524" y="80"/>
                    <a:pt x="517" y="80"/>
                  </a:cubicBezTo>
                  <a:cubicBezTo>
                    <a:pt x="509" y="80"/>
                    <a:pt x="521" y="74"/>
                    <a:pt x="535" y="75"/>
                  </a:cubicBezTo>
                  <a:cubicBezTo>
                    <a:pt x="548" y="76"/>
                    <a:pt x="542" y="70"/>
                    <a:pt x="545" y="68"/>
                  </a:cubicBezTo>
                  <a:cubicBezTo>
                    <a:pt x="547" y="66"/>
                    <a:pt x="554" y="70"/>
                    <a:pt x="560" y="69"/>
                  </a:cubicBezTo>
                  <a:cubicBezTo>
                    <a:pt x="567" y="67"/>
                    <a:pt x="563" y="62"/>
                    <a:pt x="567" y="62"/>
                  </a:cubicBezTo>
                  <a:cubicBezTo>
                    <a:pt x="570" y="62"/>
                    <a:pt x="578" y="57"/>
                    <a:pt x="593" y="48"/>
                  </a:cubicBezTo>
                  <a:cubicBezTo>
                    <a:pt x="607" y="40"/>
                    <a:pt x="619" y="42"/>
                    <a:pt x="619" y="37"/>
                  </a:cubicBezTo>
                  <a:cubicBezTo>
                    <a:pt x="620" y="32"/>
                    <a:pt x="599" y="37"/>
                    <a:pt x="595" y="36"/>
                  </a:cubicBezTo>
                  <a:cubicBezTo>
                    <a:pt x="592" y="34"/>
                    <a:pt x="610" y="30"/>
                    <a:pt x="614" y="31"/>
                  </a:cubicBezTo>
                  <a:cubicBezTo>
                    <a:pt x="619" y="32"/>
                    <a:pt x="624" y="31"/>
                    <a:pt x="639" y="24"/>
                  </a:cubicBezTo>
                  <a:cubicBezTo>
                    <a:pt x="654" y="17"/>
                    <a:pt x="647" y="15"/>
                    <a:pt x="641" y="16"/>
                  </a:cubicBezTo>
                  <a:cubicBezTo>
                    <a:pt x="635" y="17"/>
                    <a:pt x="628" y="15"/>
                    <a:pt x="629" y="11"/>
                  </a:cubicBezTo>
                  <a:cubicBezTo>
                    <a:pt x="629" y="7"/>
                    <a:pt x="620" y="11"/>
                    <a:pt x="619" y="9"/>
                  </a:cubicBezTo>
                  <a:cubicBezTo>
                    <a:pt x="619" y="7"/>
                    <a:pt x="610" y="8"/>
                    <a:pt x="601" y="11"/>
                  </a:cubicBezTo>
                  <a:cubicBezTo>
                    <a:pt x="592" y="15"/>
                    <a:pt x="600" y="8"/>
                    <a:pt x="604" y="6"/>
                  </a:cubicBezTo>
                  <a:cubicBezTo>
                    <a:pt x="608" y="5"/>
                    <a:pt x="581" y="6"/>
                    <a:pt x="576" y="3"/>
                  </a:cubicBezTo>
                  <a:cubicBezTo>
                    <a:pt x="571" y="0"/>
                    <a:pt x="566" y="8"/>
                    <a:pt x="562" y="4"/>
                  </a:cubicBezTo>
                  <a:cubicBezTo>
                    <a:pt x="558" y="0"/>
                    <a:pt x="547" y="3"/>
                    <a:pt x="548" y="7"/>
                  </a:cubicBezTo>
                  <a:cubicBezTo>
                    <a:pt x="549" y="10"/>
                    <a:pt x="546" y="10"/>
                    <a:pt x="542" y="6"/>
                  </a:cubicBezTo>
                  <a:cubicBezTo>
                    <a:pt x="538" y="3"/>
                    <a:pt x="529" y="7"/>
                    <a:pt x="522" y="6"/>
                  </a:cubicBezTo>
                  <a:cubicBezTo>
                    <a:pt x="514" y="5"/>
                    <a:pt x="518" y="12"/>
                    <a:pt x="509" y="8"/>
                  </a:cubicBezTo>
                  <a:cubicBezTo>
                    <a:pt x="501" y="5"/>
                    <a:pt x="492" y="6"/>
                    <a:pt x="495" y="7"/>
                  </a:cubicBezTo>
                  <a:cubicBezTo>
                    <a:pt x="497" y="8"/>
                    <a:pt x="494" y="11"/>
                    <a:pt x="491" y="10"/>
                  </a:cubicBezTo>
                  <a:cubicBezTo>
                    <a:pt x="487" y="8"/>
                    <a:pt x="484" y="10"/>
                    <a:pt x="486" y="13"/>
                  </a:cubicBezTo>
                  <a:cubicBezTo>
                    <a:pt x="487" y="17"/>
                    <a:pt x="472" y="12"/>
                    <a:pt x="472" y="16"/>
                  </a:cubicBezTo>
                  <a:cubicBezTo>
                    <a:pt x="472" y="20"/>
                    <a:pt x="467" y="22"/>
                    <a:pt x="463" y="19"/>
                  </a:cubicBezTo>
                  <a:cubicBezTo>
                    <a:pt x="458" y="15"/>
                    <a:pt x="445" y="14"/>
                    <a:pt x="449" y="17"/>
                  </a:cubicBezTo>
                  <a:cubicBezTo>
                    <a:pt x="453" y="21"/>
                    <a:pt x="437" y="19"/>
                    <a:pt x="441" y="22"/>
                  </a:cubicBezTo>
                  <a:cubicBezTo>
                    <a:pt x="445" y="25"/>
                    <a:pt x="436" y="28"/>
                    <a:pt x="436" y="26"/>
                  </a:cubicBezTo>
                  <a:cubicBezTo>
                    <a:pt x="436" y="24"/>
                    <a:pt x="427" y="21"/>
                    <a:pt x="423" y="24"/>
                  </a:cubicBezTo>
                  <a:cubicBezTo>
                    <a:pt x="420" y="27"/>
                    <a:pt x="418" y="31"/>
                    <a:pt x="417" y="29"/>
                  </a:cubicBezTo>
                  <a:cubicBezTo>
                    <a:pt x="415" y="27"/>
                    <a:pt x="407" y="28"/>
                    <a:pt x="400" y="31"/>
                  </a:cubicBezTo>
                  <a:cubicBezTo>
                    <a:pt x="392" y="33"/>
                    <a:pt x="401" y="36"/>
                    <a:pt x="406" y="32"/>
                  </a:cubicBezTo>
                  <a:close/>
                  <a:moveTo>
                    <a:pt x="496" y="340"/>
                  </a:moveTo>
                  <a:cubicBezTo>
                    <a:pt x="498" y="340"/>
                    <a:pt x="503" y="331"/>
                    <a:pt x="497" y="331"/>
                  </a:cubicBezTo>
                  <a:cubicBezTo>
                    <a:pt x="490" y="332"/>
                    <a:pt x="492" y="341"/>
                    <a:pt x="496" y="340"/>
                  </a:cubicBezTo>
                  <a:close/>
                  <a:moveTo>
                    <a:pt x="464" y="332"/>
                  </a:moveTo>
                  <a:cubicBezTo>
                    <a:pt x="470" y="336"/>
                    <a:pt x="478" y="326"/>
                    <a:pt x="478" y="323"/>
                  </a:cubicBezTo>
                  <a:cubicBezTo>
                    <a:pt x="477" y="321"/>
                    <a:pt x="457" y="328"/>
                    <a:pt x="464" y="332"/>
                  </a:cubicBezTo>
                  <a:close/>
                  <a:moveTo>
                    <a:pt x="490" y="313"/>
                  </a:moveTo>
                  <a:cubicBezTo>
                    <a:pt x="491" y="309"/>
                    <a:pt x="478" y="308"/>
                    <a:pt x="479" y="304"/>
                  </a:cubicBezTo>
                  <a:cubicBezTo>
                    <a:pt x="479" y="300"/>
                    <a:pt x="467" y="297"/>
                    <a:pt x="463" y="295"/>
                  </a:cubicBezTo>
                  <a:cubicBezTo>
                    <a:pt x="459" y="292"/>
                    <a:pt x="453" y="291"/>
                    <a:pt x="453" y="287"/>
                  </a:cubicBezTo>
                  <a:cubicBezTo>
                    <a:pt x="453" y="283"/>
                    <a:pt x="445" y="286"/>
                    <a:pt x="444" y="292"/>
                  </a:cubicBezTo>
                  <a:cubicBezTo>
                    <a:pt x="444" y="299"/>
                    <a:pt x="440" y="297"/>
                    <a:pt x="442" y="303"/>
                  </a:cubicBezTo>
                  <a:cubicBezTo>
                    <a:pt x="444" y="310"/>
                    <a:pt x="434" y="311"/>
                    <a:pt x="435" y="314"/>
                  </a:cubicBezTo>
                  <a:cubicBezTo>
                    <a:pt x="436" y="317"/>
                    <a:pt x="441" y="314"/>
                    <a:pt x="445" y="314"/>
                  </a:cubicBezTo>
                  <a:cubicBezTo>
                    <a:pt x="450" y="314"/>
                    <a:pt x="444" y="320"/>
                    <a:pt x="450" y="320"/>
                  </a:cubicBezTo>
                  <a:cubicBezTo>
                    <a:pt x="454" y="321"/>
                    <a:pt x="461" y="316"/>
                    <a:pt x="463" y="313"/>
                  </a:cubicBezTo>
                  <a:cubicBezTo>
                    <a:pt x="465" y="310"/>
                    <a:pt x="468" y="309"/>
                    <a:pt x="473" y="312"/>
                  </a:cubicBezTo>
                  <a:cubicBezTo>
                    <a:pt x="478" y="316"/>
                    <a:pt x="489" y="316"/>
                    <a:pt x="490" y="313"/>
                  </a:cubicBezTo>
                  <a:close/>
                  <a:moveTo>
                    <a:pt x="606" y="281"/>
                  </a:moveTo>
                  <a:cubicBezTo>
                    <a:pt x="611" y="282"/>
                    <a:pt x="611" y="287"/>
                    <a:pt x="618" y="293"/>
                  </a:cubicBezTo>
                  <a:cubicBezTo>
                    <a:pt x="625" y="298"/>
                    <a:pt x="626" y="295"/>
                    <a:pt x="627" y="291"/>
                  </a:cubicBezTo>
                  <a:cubicBezTo>
                    <a:pt x="628" y="287"/>
                    <a:pt x="635" y="290"/>
                    <a:pt x="635" y="286"/>
                  </a:cubicBezTo>
                  <a:cubicBezTo>
                    <a:pt x="635" y="282"/>
                    <a:pt x="641" y="277"/>
                    <a:pt x="645" y="276"/>
                  </a:cubicBezTo>
                  <a:cubicBezTo>
                    <a:pt x="650" y="274"/>
                    <a:pt x="642" y="270"/>
                    <a:pt x="636" y="270"/>
                  </a:cubicBezTo>
                  <a:cubicBezTo>
                    <a:pt x="630" y="270"/>
                    <a:pt x="629" y="266"/>
                    <a:pt x="629" y="264"/>
                  </a:cubicBezTo>
                  <a:cubicBezTo>
                    <a:pt x="629" y="261"/>
                    <a:pt x="619" y="255"/>
                    <a:pt x="615" y="256"/>
                  </a:cubicBezTo>
                  <a:cubicBezTo>
                    <a:pt x="611" y="257"/>
                    <a:pt x="605" y="252"/>
                    <a:pt x="601" y="251"/>
                  </a:cubicBezTo>
                  <a:cubicBezTo>
                    <a:pt x="596" y="251"/>
                    <a:pt x="589" y="247"/>
                    <a:pt x="590" y="242"/>
                  </a:cubicBezTo>
                  <a:cubicBezTo>
                    <a:pt x="591" y="237"/>
                    <a:pt x="599" y="244"/>
                    <a:pt x="601" y="240"/>
                  </a:cubicBezTo>
                  <a:cubicBezTo>
                    <a:pt x="603" y="236"/>
                    <a:pt x="592" y="238"/>
                    <a:pt x="592" y="235"/>
                  </a:cubicBezTo>
                  <a:cubicBezTo>
                    <a:pt x="591" y="232"/>
                    <a:pt x="594" y="234"/>
                    <a:pt x="596" y="232"/>
                  </a:cubicBezTo>
                  <a:cubicBezTo>
                    <a:pt x="599" y="230"/>
                    <a:pt x="595" y="226"/>
                    <a:pt x="592" y="225"/>
                  </a:cubicBezTo>
                  <a:cubicBezTo>
                    <a:pt x="590" y="224"/>
                    <a:pt x="589" y="228"/>
                    <a:pt x="586" y="228"/>
                  </a:cubicBezTo>
                  <a:cubicBezTo>
                    <a:pt x="584" y="228"/>
                    <a:pt x="586" y="224"/>
                    <a:pt x="588" y="221"/>
                  </a:cubicBezTo>
                  <a:cubicBezTo>
                    <a:pt x="590" y="219"/>
                    <a:pt x="580" y="216"/>
                    <a:pt x="575" y="217"/>
                  </a:cubicBezTo>
                  <a:cubicBezTo>
                    <a:pt x="571" y="219"/>
                    <a:pt x="570" y="216"/>
                    <a:pt x="570" y="214"/>
                  </a:cubicBezTo>
                  <a:cubicBezTo>
                    <a:pt x="570" y="211"/>
                    <a:pt x="562" y="214"/>
                    <a:pt x="559" y="216"/>
                  </a:cubicBezTo>
                  <a:cubicBezTo>
                    <a:pt x="557" y="218"/>
                    <a:pt x="553" y="214"/>
                    <a:pt x="557" y="213"/>
                  </a:cubicBezTo>
                  <a:cubicBezTo>
                    <a:pt x="560" y="213"/>
                    <a:pt x="564" y="210"/>
                    <a:pt x="563" y="207"/>
                  </a:cubicBezTo>
                  <a:cubicBezTo>
                    <a:pt x="562" y="204"/>
                    <a:pt x="553" y="203"/>
                    <a:pt x="551" y="207"/>
                  </a:cubicBezTo>
                  <a:cubicBezTo>
                    <a:pt x="549" y="211"/>
                    <a:pt x="542" y="203"/>
                    <a:pt x="542" y="200"/>
                  </a:cubicBezTo>
                  <a:cubicBezTo>
                    <a:pt x="542" y="196"/>
                    <a:pt x="530" y="199"/>
                    <a:pt x="532" y="194"/>
                  </a:cubicBezTo>
                  <a:cubicBezTo>
                    <a:pt x="533" y="189"/>
                    <a:pt x="519" y="187"/>
                    <a:pt x="515" y="187"/>
                  </a:cubicBezTo>
                  <a:cubicBezTo>
                    <a:pt x="511" y="187"/>
                    <a:pt x="505" y="190"/>
                    <a:pt x="506" y="194"/>
                  </a:cubicBezTo>
                  <a:cubicBezTo>
                    <a:pt x="507" y="198"/>
                    <a:pt x="502" y="196"/>
                    <a:pt x="501" y="192"/>
                  </a:cubicBezTo>
                  <a:cubicBezTo>
                    <a:pt x="500" y="188"/>
                    <a:pt x="491" y="196"/>
                    <a:pt x="488" y="196"/>
                  </a:cubicBezTo>
                  <a:cubicBezTo>
                    <a:pt x="485" y="196"/>
                    <a:pt x="489" y="186"/>
                    <a:pt x="488" y="183"/>
                  </a:cubicBezTo>
                  <a:cubicBezTo>
                    <a:pt x="487" y="180"/>
                    <a:pt x="484" y="179"/>
                    <a:pt x="482" y="173"/>
                  </a:cubicBezTo>
                  <a:cubicBezTo>
                    <a:pt x="480" y="168"/>
                    <a:pt x="469" y="170"/>
                    <a:pt x="467" y="173"/>
                  </a:cubicBezTo>
                  <a:cubicBezTo>
                    <a:pt x="464" y="176"/>
                    <a:pt x="454" y="175"/>
                    <a:pt x="450" y="180"/>
                  </a:cubicBezTo>
                  <a:cubicBezTo>
                    <a:pt x="445" y="185"/>
                    <a:pt x="450" y="190"/>
                    <a:pt x="452" y="192"/>
                  </a:cubicBezTo>
                  <a:cubicBezTo>
                    <a:pt x="454" y="194"/>
                    <a:pt x="445" y="196"/>
                    <a:pt x="448" y="199"/>
                  </a:cubicBezTo>
                  <a:cubicBezTo>
                    <a:pt x="451" y="202"/>
                    <a:pt x="456" y="201"/>
                    <a:pt x="456" y="205"/>
                  </a:cubicBezTo>
                  <a:cubicBezTo>
                    <a:pt x="457" y="210"/>
                    <a:pt x="445" y="204"/>
                    <a:pt x="443" y="200"/>
                  </a:cubicBezTo>
                  <a:cubicBezTo>
                    <a:pt x="441" y="196"/>
                    <a:pt x="443" y="193"/>
                    <a:pt x="441" y="190"/>
                  </a:cubicBezTo>
                  <a:cubicBezTo>
                    <a:pt x="438" y="187"/>
                    <a:pt x="441" y="183"/>
                    <a:pt x="445" y="178"/>
                  </a:cubicBezTo>
                  <a:cubicBezTo>
                    <a:pt x="450" y="173"/>
                    <a:pt x="453" y="174"/>
                    <a:pt x="453" y="171"/>
                  </a:cubicBezTo>
                  <a:cubicBezTo>
                    <a:pt x="453" y="168"/>
                    <a:pt x="433" y="168"/>
                    <a:pt x="422" y="179"/>
                  </a:cubicBezTo>
                  <a:cubicBezTo>
                    <a:pt x="410" y="190"/>
                    <a:pt x="413" y="204"/>
                    <a:pt x="414" y="207"/>
                  </a:cubicBezTo>
                  <a:cubicBezTo>
                    <a:pt x="415" y="210"/>
                    <a:pt x="425" y="208"/>
                    <a:pt x="431" y="210"/>
                  </a:cubicBezTo>
                  <a:cubicBezTo>
                    <a:pt x="437" y="212"/>
                    <a:pt x="434" y="214"/>
                    <a:pt x="430" y="214"/>
                  </a:cubicBezTo>
                  <a:cubicBezTo>
                    <a:pt x="425" y="213"/>
                    <a:pt x="417" y="211"/>
                    <a:pt x="417" y="215"/>
                  </a:cubicBezTo>
                  <a:cubicBezTo>
                    <a:pt x="418" y="218"/>
                    <a:pt x="427" y="224"/>
                    <a:pt x="433" y="222"/>
                  </a:cubicBezTo>
                  <a:cubicBezTo>
                    <a:pt x="439" y="221"/>
                    <a:pt x="439" y="221"/>
                    <a:pt x="441" y="224"/>
                  </a:cubicBezTo>
                  <a:cubicBezTo>
                    <a:pt x="444" y="227"/>
                    <a:pt x="451" y="226"/>
                    <a:pt x="457" y="227"/>
                  </a:cubicBezTo>
                  <a:cubicBezTo>
                    <a:pt x="464" y="227"/>
                    <a:pt x="472" y="230"/>
                    <a:pt x="475" y="230"/>
                  </a:cubicBezTo>
                  <a:cubicBezTo>
                    <a:pt x="478" y="230"/>
                    <a:pt x="482" y="228"/>
                    <a:pt x="483" y="226"/>
                  </a:cubicBezTo>
                  <a:cubicBezTo>
                    <a:pt x="484" y="225"/>
                    <a:pt x="498" y="229"/>
                    <a:pt x="502" y="229"/>
                  </a:cubicBezTo>
                  <a:cubicBezTo>
                    <a:pt x="506" y="229"/>
                    <a:pt x="503" y="225"/>
                    <a:pt x="501" y="224"/>
                  </a:cubicBezTo>
                  <a:cubicBezTo>
                    <a:pt x="498" y="223"/>
                    <a:pt x="499" y="218"/>
                    <a:pt x="502" y="220"/>
                  </a:cubicBezTo>
                  <a:cubicBezTo>
                    <a:pt x="506" y="222"/>
                    <a:pt x="511" y="223"/>
                    <a:pt x="512" y="226"/>
                  </a:cubicBezTo>
                  <a:cubicBezTo>
                    <a:pt x="513" y="229"/>
                    <a:pt x="516" y="227"/>
                    <a:pt x="516" y="230"/>
                  </a:cubicBezTo>
                  <a:cubicBezTo>
                    <a:pt x="517" y="232"/>
                    <a:pt x="528" y="235"/>
                    <a:pt x="528" y="238"/>
                  </a:cubicBezTo>
                  <a:cubicBezTo>
                    <a:pt x="529" y="241"/>
                    <a:pt x="517" y="242"/>
                    <a:pt x="520" y="245"/>
                  </a:cubicBezTo>
                  <a:cubicBezTo>
                    <a:pt x="524" y="247"/>
                    <a:pt x="529" y="242"/>
                    <a:pt x="533" y="241"/>
                  </a:cubicBezTo>
                  <a:cubicBezTo>
                    <a:pt x="537" y="241"/>
                    <a:pt x="537" y="251"/>
                    <a:pt x="540" y="249"/>
                  </a:cubicBezTo>
                  <a:cubicBezTo>
                    <a:pt x="545" y="247"/>
                    <a:pt x="548" y="251"/>
                    <a:pt x="553" y="257"/>
                  </a:cubicBezTo>
                  <a:cubicBezTo>
                    <a:pt x="557" y="263"/>
                    <a:pt x="552" y="269"/>
                    <a:pt x="553" y="271"/>
                  </a:cubicBezTo>
                  <a:cubicBezTo>
                    <a:pt x="553" y="273"/>
                    <a:pt x="561" y="272"/>
                    <a:pt x="566" y="270"/>
                  </a:cubicBezTo>
                  <a:cubicBezTo>
                    <a:pt x="570" y="267"/>
                    <a:pt x="575" y="273"/>
                    <a:pt x="578" y="276"/>
                  </a:cubicBezTo>
                  <a:cubicBezTo>
                    <a:pt x="582" y="279"/>
                    <a:pt x="565" y="285"/>
                    <a:pt x="566" y="282"/>
                  </a:cubicBezTo>
                  <a:cubicBezTo>
                    <a:pt x="568" y="279"/>
                    <a:pt x="557" y="270"/>
                    <a:pt x="546" y="274"/>
                  </a:cubicBezTo>
                  <a:cubicBezTo>
                    <a:pt x="536" y="278"/>
                    <a:pt x="543" y="284"/>
                    <a:pt x="544" y="288"/>
                  </a:cubicBezTo>
                  <a:cubicBezTo>
                    <a:pt x="545" y="291"/>
                    <a:pt x="535" y="295"/>
                    <a:pt x="525" y="292"/>
                  </a:cubicBezTo>
                  <a:cubicBezTo>
                    <a:pt x="515" y="288"/>
                    <a:pt x="518" y="294"/>
                    <a:pt x="514" y="294"/>
                  </a:cubicBezTo>
                  <a:cubicBezTo>
                    <a:pt x="510" y="294"/>
                    <a:pt x="506" y="300"/>
                    <a:pt x="510" y="304"/>
                  </a:cubicBezTo>
                  <a:cubicBezTo>
                    <a:pt x="513" y="308"/>
                    <a:pt x="521" y="304"/>
                    <a:pt x="528" y="305"/>
                  </a:cubicBezTo>
                  <a:cubicBezTo>
                    <a:pt x="534" y="305"/>
                    <a:pt x="535" y="307"/>
                    <a:pt x="535" y="303"/>
                  </a:cubicBezTo>
                  <a:cubicBezTo>
                    <a:pt x="536" y="300"/>
                    <a:pt x="543" y="301"/>
                    <a:pt x="548" y="302"/>
                  </a:cubicBezTo>
                  <a:cubicBezTo>
                    <a:pt x="552" y="303"/>
                    <a:pt x="551" y="310"/>
                    <a:pt x="557" y="311"/>
                  </a:cubicBezTo>
                  <a:cubicBezTo>
                    <a:pt x="563" y="311"/>
                    <a:pt x="558" y="317"/>
                    <a:pt x="562" y="321"/>
                  </a:cubicBezTo>
                  <a:cubicBezTo>
                    <a:pt x="565" y="325"/>
                    <a:pt x="576" y="323"/>
                    <a:pt x="581" y="327"/>
                  </a:cubicBezTo>
                  <a:cubicBezTo>
                    <a:pt x="585" y="331"/>
                    <a:pt x="603" y="340"/>
                    <a:pt x="606" y="337"/>
                  </a:cubicBezTo>
                  <a:cubicBezTo>
                    <a:pt x="609" y="333"/>
                    <a:pt x="590" y="317"/>
                    <a:pt x="585" y="315"/>
                  </a:cubicBezTo>
                  <a:cubicBezTo>
                    <a:pt x="579" y="314"/>
                    <a:pt x="590" y="312"/>
                    <a:pt x="597" y="317"/>
                  </a:cubicBezTo>
                  <a:cubicBezTo>
                    <a:pt x="604" y="323"/>
                    <a:pt x="614" y="325"/>
                    <a:pt x="619" y="319"/>
                  </a:cubicBezTo>
                  <a:cubicBezTo>
                    <a:pt x="624" y="312"/>
                    <a:pt x="614" y="314"/>
                    <a:pt x="614" y="310"/>
                  </a:cubicBezTo>
                  <a:cubicBezTo>
                    <a:pt x="614" y="305"/>
                    <a:pt x="611" y="298"/>
                    <a:pt x="606" y="298"/>
                  </a:cubicBezTo>
                  <a:cubicBezTo>
                    <a:pt x="601" y="298"/>
                    <a:pt x="588" y="288"/>
                    <a:pt x="593" y="286"/>
                  </a:cubicBezTo>
                  <a:cubicBezTo>
                    <a:pt x="598" y="284"/>
                    <a:pt x="591" y="281"/>
                    <a:pt x="595" y="277"/>
                  </a:cubicBezTo>
                  <a:cubicBezTo>
                    <a:pt x="599" y="273"/>
                    <a:pt x="602" y="281"/>
                    <a:pt x="606" y="281"/>
                  </a:cubicBezTo>
                  <a:close/>
                  <a:moveTo>
                    <a:pt x="531" y="264"/>
                  </a:moveTo>
                  <a:cubicBezTo>
                    <a:pt x="535" y="264"/>
                    <a:pt x="535" y="257"/>
                    <a:pt x="532" y="254"/>
                  </a:cubicBezTo>
                  <a:cubicBezTo>
                    <a:pt x="530" y="251"/>
                    <a:pt x="526" y="251"/>
                    <a:pt x="522" y="251"/>
                  </a:cubicBezTo>
                  <a:cubicBezTo>
                    <a:pt x="518" y="251"/>
                    <a:pt x="511" y="257"/>
                    <a:pt x="515" y="264"/>
                  </a:cubicBezTo>
                  <a:cubicBezTo>
                    <a:pt x="518" y="270"/>
                    <a:pt x="527" y="265"/>
                    <a:pt x="531" y="264"/>
                  </a:cubicBezTo>
                  <a:close/>
                  <a:moveTo>
                    <a:pt x="487" y="171"/>
                  </a:moveTo>
                  <a:cubicBezTo>
                    <a:pt x="484" y="176"/>
                    <a:pt x="491" y="176"/>
                    <a:pt x="492" y="181"/>
                  </a:cubicBezTo>
                  <a:cubicBezTo>
                    <a:pt x="492" y="187"/>
                    <a:pt x="499" y="189"/>
                    <a:pt x="504" y="185"/>
                  </a:cubicBezTo>
                  <a:cubicBezTo>
                    <a:pt x="509" y="182"/>
                    <a:pt x="523" y="186"/>
                    <a:pt x="523" y="182"/>
                  </a:cubicBezTo>
                  <a:cubicBezTo>
                    <a:pt x="523" y="178"/>
                    <a:pt x="508" y="171"/>
                    <a:pt x="503" y="172"/>
                  </a:cubicBezTo>
                  <a:cubicBezTo>
                    <a:pt x="497" y="173"/>
                    <a:pt x="489" y="167"/>
                    <a:pt x="487" y="171"/>
                  </a:cubicBezTo>
                  <a:close/>
                  <a:moveTo>
                    <a:pt x="620" y="475"/>
                  </a:moveTo>
                  <a:cubicBezTo>
                    <a:pt x="621" y="478"/>
                    <a:pt x="642" y="486"/>
                    <a:pt x="642" y="483"/>
                  </a:cubicBezTo>
                  <a:cubicBezTo>
                    <a:pt x="643" y="479"/>
                    <a:pt x="620" y="473"/>
                    <a:pt x="620" y="475"/>
                  </a:cubicBezTo>
                  <a:close/>
                  <a:moveTo>
                    <a:pt x="711" y="496"/>
                  </a:moveTo>
                  <a:cubicBezTo>
                    <a:pt x="709" y="499"/>
                    <a:pt x="707" y="494"/>
                    <a:pt x="710" y="492"/>
                  </a:cubicBezTo>
                  <a:cubicBezTo>
                    <a:pt x="713" y="490"/>
                    <a:pt x="710" y="489"/>
                    <a:pt x="707" y="490"/>
                  </a:cubicBezTo>
                  <a:cubicBezTo>
                    <a:pt x="704" y="492"/>
                    <a:pt x="705" y="484"/>
                    <a:pt x="708" y="482"/>
                  </a:cubicBezTo>
                  <a:cubicBezTo>
                    <a:pt x="710" y="481"/>
                    <a:pt x="701" y="478"/>
                    <a:pt x="701" y="481"/>
                  </a:cubicBezTo>
                  <a:cubicBezTo>
                    <a:pt x="701" y="483"/>
                    <a:pt x="695" y="482"/>
                    <a:pt x="694" y="479"/>
                  </a:cubicBezTo>
                  <a:cubicBezTo>
                    <a:pt x="693" y="477"/>
                    <a:pt x="689" y="476"/>
                    <a:pt x="690" y="474"/>
                  </a:cubicBezTo>
                  <a:cubicBezTo>
                    <a:pt x="692" y="473"/>
                    <a:pt x="685" y="472"/>
                    <a:pt x="684" y="475"/>
                  </a:cubicBezTo>
                  <a:cubicBezTo>
                    <a:pt x="683" y="478"/>
                    <a:pt x="681" y="473"/>
                    <a:pt x="685" y="469"/>
                  </a:cubicBezTo>
                  <a:cubicBezTo>
                    <a:pt x="688" y="465"/>
                    <a:pt x="687" y="462"/>
                    <a:pt x="691" y="460"/>
                  </a:cubicBezTo>
                  <a:cubicBezTo>
                    <a:pt x="694" y="458"/>
                    <a:pt x="690" y="456"/>
                    <a:pt x="687" y="457"/>
                  </a:cubicBezTo>
                  <a:cubicBezTo>
                    <a:pt x="683" y="459"/>
                    <a:pt x="674" y="472"/>
                    <a:pt x="674" y="475"/>
                  </a:cubicBezTo>
                  <a:cubicBezTo>
                    <a:pt x="674" y="479"/>
                    <a:pt x="674" y="483"/>
                    <a:pt x="670" y="483"/>
                  </a:cubicBezTo>
                  <a:cubicBezTo>
                    <a:pt x="667" y="483"/>
                    <a:pt x="663" y="486"/>
                    <a:pt x="666" y="488"/>
                  </a:cubicBezTo>
                  <a:cubicBezTo>
                    <a:pt x="668" y="490"/>
                    <a:pt x="659" y="495"/>
                    <a:pt x="663" y="498"/>
                  </a:cubicBezTo>
                  <a:cubicBezTo>
                    <a:pt x="666" y="499"/>
                    <a:pt x="671" y="497"/>
                    <a:pt x="676" y="497"/>
                  </a:cubicBezTo>
                  <a:cubicBezTo>
                    <a:pt x="680" y="498"/>
                    <a:pt x="683" y="498"/>
                    <a:pt x="687" y="495"/>
                  </a:cubicBezTo>
                  <a:cubicBezTo>
                    <a:pt x="691" y="493"/>
                    <a:pt x="691" y="498"/>
                    <a:pt x="694" y="497"/>
                  </a:cubicBezTo>
                  <a:cubicBezTo>
                    <a:pt x="698" y="497"/>
                    <a:pt x="692" y="500"/>
                    <a:pt x="693" y="503"/>
                  </a:cubicBezTo>
                  <a:cubicBezTo>
                    <a:pt x="693" y="506"/>
                    <a:pt x="697" y="502"/>
                    <a:pt x="699" y="500"/>
                  </a:cubicBezTo>
                  <a:cubicBezTo>
                    <a:pt x="702" y="499"/>
                    <a:pt x="706" y="500"/>
                    <a:pt x="704" y="502"/>
                  </a:cubicBezTo>
                  <a:cubicBezTo>
                    <a:pt x="703" y="505"/>
                    <a:pt x="712" y="507"/>
                    <a:pt x="714" y="503"/>
                  </a:cubicBezTo>
                  <a:cubicBezTo>
                    <a:pt x="717" y="500"/>
                    <a:pt x="712" y="494"/>
                    <a:pt x="711" y="496"/>
                  </a:cubicBezTo>
                  <a:close/>
                  <a:moveTo>
                    <a:pt x="66" y="431"/>
                  </a:moveTo>
                  <a:cubicBezTo>
                    <a:pt x="60" y="434"/>
                    <a:pt x="75" y="450"/>
                    <a:pt x="78" y="448"/>
                  </a:cubicBezTo>
                  <a:cubicBezTo>
                    <a:pt x="81" y="447"/>
                    <a:pt x="75" y="440"/>
                    <a:pt x="75" y="436"/>
                  </a:cubicBezTo>
                  <a:cubicBezTo>
                    <a:pt x="75" y="432"/>
                    <a:pt x="73" y="427"/>
                    <a:pt x="66" y="431"/>
                  </a:cubicBezTo>
                  <a:close/>
                  <a:moveTo>
                    <a:pt x="654" y="512"/>
                  </a:moveTo>
                  <a:cubicBezTo>
                    <a:pt x="651" y="512"/>
                    <a:pt x="653" y="509"/>
                    <a:pt x="654" y="507"/>
                  </a:cubicBezTo>
                  <a:cubicBezTo>
                    <a:pt x="654" y="505"/>
                    <a:pt x="648" y="507"/>
                    <a:pt x="648" y="510"/>
                  </a:cubicBezTo>
                  <a:cubicBezTo>
                    <a:pt x="648" y="512"/>
                    <a:pt x="644" y="513"/>
                    <a:pt x="644" y="514"/>
                  </a:cubicBezTo>
                  <a:cubicBezTo>
                    <a:pt x="644" y="519"/>
                    <a:pt x="644" y="516"/>
                    <a:pt x="641" y="518"/>
                  </a:cubicBezTo>
                  <a:cubicBezTo>
                    <a:pt x="638" y="519"/>
                    <a:pt x="627" y="518"/>
                    <a:pt x="626" y="515"/>
                  </a:cubicBezTo>
                  <a:cubicBezTo>
                    <a:pt x="626" y="513"/>
                    <a:pt x="618" y="512"/>
                    <a:pt x="618" y="508"/>
                  </a:cubicBezTo>
                  <a:cubicBezTo>
                    <a:pt x="617" y="505"/>
                    <a:pt x="613" y="504"/>
                    <a:pt x="617" y="500"/>
                  </a:cubicBezTo>
                  <a:cubicBezTo>
                    <a:pt x="620" y="496"/>
                    <a:pt x="616" y="494"/>
                    <a:pt x="613" y="497"/>
                  </a:cubicBezTo>
                  <a:cubicBezTo>
                    <a:pt x="610" y="500"/>
                    <a:pt x="608" y="496"/>
                    <a:pt x="612" y="494"/>
                  </a:cubicBezTo>
                  <a:cubicBezTo>
                    <a:pt x="616" y="493"/>
                    <a:pt x="624" y="491"/>
                    <a:pt x="620" y="484"/>
                  </a:cubicBezTo>
                  <a:cubicBezTo>
                    <a:pt x="616" y="477"/>
                    <a:pt x="592" y="486"/>
                    <a:pt x="585" y="489"/>
                  </a:cubicBezTo>
                  <a:cubicBezTo>
                    <a:pt x="579" y="493"/>
                    <a:pt x="571" y="504"/>
                    <a:pt x="568" y="504"/>
                  </a:cubicBezTo>
                  <a:cubicBezTo>
                    <a:pt x="565" y="504"/>
                    <a:pt x="574" y="498"/>
                    <a:pt x="575" y="496"/>
                  </a:cubicBezTo>
                  <a:cubicBezTo>
                    <a:pt x="577" y="494"/>
                    <a:pt x="575" y="491"/>
                    <a:pt x="577" y="492"/>
                  </a:cubicBezTo>
                  <a:cubicBezTo>
                    <a:pt x="579" y="493"/>
                    <a:pt x="584" y="485"/>
                    <a:pt x="588" y="482"/>
                  </a:cubicBezTo>
                  <a:cubicBezTo>
                    <a:pt x="592" y="479"/>
                    <a:pt x="596" y="482"/>
                    <a:pt x="596" y="479"/>
                  </a:cubicBezTo>
                  <a:cubicBezTo>
                    <a:pt x="597" y="477"/>
                    <a:pt x="599" y="475"/>
                    <a:pt x="602" y="472"/>
                  </a:cubicBezTo>
                  <a:cubicBezTo>
                    <a:pt x="606" y="469"/>
                    <a:pt x="649" y="470"/>
                    <a:pt x="653" y="470"/>
                  </a:cubicBezTo>
                  <a:cubicBezTo>
                    <a:pt x="657" y="470"/>
                    <a:pt x="665" y="464"/>
                    <a:pt x="667" y="461"/>
                  </a:cubicBezTo>
                  <a:cubicBezTo>
                    <a:pt x="669" y="457"/>
                    <a:pt x="672" y="457"/>
                    <a:pt x="678" y="458"/>
                  </a:cubicBezTo>
                  <a:cubicBezTo>
                    <a:pt x="684" y="458"/>
                    <a:pt x="687" y="453"/>
                    <a:pt x="689" y="451"/>
                  </a:cubicBezTo>
                  <a:cubicBezTo>
                    <a:pt x="692" y="449"/>
                    <a:pt x="691" y="448"/>
                    <a:pt x="689" y="447"/>
                  </a:cubicBezTo>
                  <a:cubicBezTo>
                    <a:pt x="686" y="447"/>
                    <a:pt x="684" y="445"/>
                    <a:pt x="686" y="445"/>
                  </a:cubicBezTo>
                  <a:cubicBezTo>
                    <a:pt x="689" y="445"/>
                    <a:pt x="690" y="443"/>
                    <a:pt x="691" y="440"/>
                  </a:cubicBezTo>
                  <a:cubicBezTo>
                    <a:pt x="692" y="437"/>
                    <a:pt x="690" y="438"/>
                    <a:pt x="687" y="434"/>
                  </a:cubicBezTo>
                  <a:cubicBezTo>
                    <a:pt x="683" y="430"/>
                    <a:pt x="682" y="435"/>
                    <a:pt x="678" y="435"/>
                  </a:cubicBezTo>
                  <a:cubicBezTo>
                    <a:pt x="675" y="435"/>
                    <a:pt x="681" y="430"/>
                    <a:pt x="678" y="429"/>
                  </a:cubicBezTo>
                  <a:cubicBezTo>
                    <a:pt x="675" y="427"/>
                    <a:pt x="670" y="428"/>
                    <a:pt x="665" y="432"/>
                  </a:cubicBezTo>
                  <a:cubicBezTo>
                    <a:pt x="661" y="435"/>
                    <a:pt x="661" y="432"/>
                    <a:pt x="658" y="435"/>
                  </a:cubicBezTo>
                  <a:cubicBezTo>
                    <a:pt x="654" y="439"/>
                    <a:pt x="654" y="433"/>
                    <a:pt x="656" y="432"/>
                  </a:cubicBezTo>
                  <a:cubicBezTo>
                    <a:pt x="657" y="430"/>
                    <a:pt x="659" y="432"/>
                    <a:pt x="660" y="430"/>
                  </a:cubicBezTo>
                  <a:cubicBezTo>
                    <a:pt x="662" y="428"/>
                    <a:pt x="664" y="430"/>
                    <a:pt x="668" y="427"/>
                  </a:cubicBezTo>
                  <a:cubicBezTo>
                    <a:pt x="672" y="425"/>
                    <a:pt x="675" y="426"/>
                    <a:pt x="677" y="424"/>
                  </a:cubicBezTo>
                  <a:cubicBezTo>
                    <a:pt x="678" y="422"/>
                    <a:pt x="675" y="419"/>
                    <a:pt x="671" y="420"/>
                  </a:cubicBezTo>
                  <a:cubicBezTo>
                    <a:pt x="667" y="421"/>
                    <a:pt x="664" y="415"/>
                    <a:pt x="662" y="417"/>
                  </a:cubicBezTo>
                  <a:cubicBezTo>
                    <a:pt x="659" y="418"/>
                    <a:pt x="660" y="414"/>
                    <a:pt x="657" y="416"/>
                  </a:cubicBezTo>
                  <a:cubicBezTo>
                    <a:pt x="654" y="417"/>
                    <a:pt x="652" y="415"/>
                    <a:pt x="651" y="412"/>
                  </a:cubicBezTo>
                  <a:cubicBezTo>
                    <a:pt x="650" y="408"/>
                    <a:pt x="642" y="403"/>
                    <a:pt x="637" y="401"/>
                  </a:cubicBezTo>
                  <a:cubicBezTo>
                    <a:pt x="633" y="400"/>
                    <a:pt x="636" y="397"/>
                    <a:pt x="638" y="399"/>
                  </a:cubicBezTo>
                  <a:cubicBezTo>
                    <a:pt x="641" y="401"/>
                    <a:pt x="644" y="397"/>
                    <a:pt x="645" y="396"/>
                  </a:cubicBezTo>
                  <a:cubicBezTo>
                    <a:pt x="646" y="394"/>
                    <a:pt x="643" y="392"/>
                    <a:pt x="642" y="392"/>
                  </a:cubicBezTo>
                  <a:cubicBezTo>
                    <a:pt x="640" y="392"/>
                    <a:pt x="640" y="390"/>
                    <a:pt x="641" y="388"/>
                  </a:cubicBezTo>
                  <a:cubicBezTo>
                    <a:pt x="641" y="386"/>
                    <a:pt x="636" y="384"/>
                    <a:pt x="635" y="382"/>
                  </a:cubicBezTo>
                  <a:cubicBezTo>
                    <a:pt x="635" y="380"/>
                    <a:pt x="632" y="379"/>
                    <a:pt x="632" y="377"/>
                  </a:cubicBezTo>
                  <a:cubicBezTo>
                    <a:pt x="632" y="376"/>
                    <a:pt x="629" y="373"/>
                    <a:pt x="629" y="371"/>
                  </a:cubicBezTo>
                  <a:cubicBezTo>
                    <a:pt x="629" y="369"/>
                    <a:pt x="624" y="365"/>
                    <a:pt x="624" y="362"/>
                  </a:cubicBezTo>
                  <a:cubicBezTo>
                    <a:pt x="624" y="360"/>
                    <a:pt x="621" y="358"/>
                    <a:pt x="620" y="355"/>
                  </a:cubicBezTo>
                  <a:cubicBezTo>
                    <a:pt x="619" y="352"/>
                    <a:pt x="617" y="353"/>
                    <a:pt x="616" y="358"/>
                  </a:cubicBezTo>
                  <a:cubicBezTo>
                    <a:pt x="615" y="362"/>
                    <a:pt x="611" y="362"/>
                    <a:pt x="612" y="363"/>
                  </a:cubicBezTo>
                  <a:cubicBezTo>
                    <a:pt x="615" y="366"/>
                    <a:pt x="613" y="366"/>
                    <a:pt x="611" y="368"/>
                  </a:cubicBezTo>
                  <a:cubicBezTo>
                    <a:pt x="610" y="370"/>
                    <a:pt x="612" y="372"/>
                    <a:pt x="610" y="372"/>
                  </a:cubicBezTo>
                  <a:cubicBezTo>
                    <a:pt x="607" y="372"/>
                    <a:pt x="608" y="378"/>
                    <a:pt x="607" y="376"/>
                  </a:cubicBezTo>
                  <a:cubicBezTo>
                    <a:pt x="605" y="373"/>
                    <a:pt x="602" y="374"/>
                    <a:pt x="602" y="376"/>
                  </a:cubicBezTo>
                  <a:cubicBezTo>
                    <a:pt x="602" y="379"/>
                    <a:pt x="596" y="381"/>
                    <a:pt x="594" y="381"/>
                  </a:cubicBezTo>
                  <a:cubicBezTo>
                    <a:pt x="592" y="381"/>
                    <a:pt x="592" y="376"/>
                    <a:pt x="590" y="377"/>
                  </a:cubicBezTo>
                  <a:cubicBezTo>
                    <a:pt x="588" y="379"/>
                    <a:pt x="588" y="373"/>
                    <a:pt x="585" y="373"/>
                  </a:cubicBezTo>
                  <a:cubicBezTo>
                    <a:pt x="582" y="374"/>
                    <a:pt x="580" y="373"/>
                    <a:pt x="581" y="371"/>
                  </a:cubicBezTo>
                  <a:cubicBezTo>
                    <a:pt x="582" y="368"/>
                    <a:pt x="576" y="367"/>
                    <a:pt x="578" y="365"/>
                  </a:cubicBezTo>
                  <a:cubicBezTo>
                    <a:pt x="580" y="363"/>
                    <a:pt x="577" y="361"/>
                    <a:pt x="577" y="356"/>
                  </a:cubicBezTo>
                  <a:cubicBezTo>
                    <a:pt x="576" y="351"/>
                    <a:pt x="579" y="351"/>
                    <a:pt x="579" y="349"/>
                  </a:cubicBezTo>
                  <a:cubicBezTo>
                    <a:pt x="579" y="347"/>
                    <a:pt x="577" y="347"/>
                    <a:pt x="575" y="349"/>
                  </a:cubicBezTo>
                  <a:cubicBezTo>
                    <a:pt x="573" y="350"/>
                    <a:pt x="573" y="347"/>
                    <a:pt x="571" y="347"/>
                  </a:cubicBezTo>
                  <a:cubicBezTo>
                    <a:pt x="568" y="347"/>
                    <a:pt x="561" y="347"/>
                    <a:pt x="561" y="344"/>
                  </a:cubicBezTo>
                  <a:cubicBezTo>
                    <a:pt x="561" y="340"/>
                    <a:pt x="558" y="342"/>
                    <a:pt x="557" y="339"/>
                  </a:cubicBezTo>
                  <a:cubicBezTo>
                    <a:pt x="556" y="336"/>
                    <a:pt x="553" y="338"/>
                    <a:pt x="553" y="336"/>
                  </a:cubicBezTo>
                  <a:cubicBezTo>
                    <a:pt x="553" y="334"/>
                    <a:pt x="552" y="333"/>
                    <a:pt x="550" y="333"/>
                  </a:cubicBezTo>
                  <a:cubicBezTo>
                    <a:pt x="548" y="333"/>
                    <a:pt x="547" y="330"/>
                    <a:pt x="544" y="330"/>
                  </a:cubicBezTo>
                  <a:cubicBezTo>
                    <a:pt x="541" y="330"/>
                    <a:pt x="538" y="332"/>
                    <a:pt x="536" y="333"/>
                  </a:cubicBezTo>
                  <a:cubicBezTo>
                    <a:pt x="535" y="333"/>
                    <a:pt x="530" y="330"/>
                    <a:pt x="529" y="331"/>
                  </a:cubicBezTo>
                  <a:cubicBezTo>
                    <a:pt x="527" y="333"/>
                    <a:pt x="527" y="331"/>
                    <a:pt x="522" y="329"/>
                  </a:cubicBezTo>
                  <a:cubicBezTo>
                    <a:pt x="518" y="328"/>
                    <a:pt x="512" y="328"/>
                    <a:pt x="512" y="329"/>
                  </a:cubicBezTo>
                  <a:cubicBezTo>
                    <a:pt x="511" y="331"/>
                    <a:pt x="508" y="331"/>
                    <a:pt x="508" y="335"/>
                  </a:cubicBezTo>
                  <a:cubicBezTo>
                    <a:pt x="509" y="339"/>
                    <a:pt x="513" y="338"/>
                    <a:pt x="514" y="341"/>
                  </a:cubicBezTo>
                  <a:cubicBezTo>
                    <a:pt x="514" y="343"/>
                    <a:pt x="512" y="342"/>
                    <a:pt x="512" y="345"/>
                  </a:cubicBezTo>
                  <a:cubicBezTo>
                    <a:pt x="511" y="347"/>
                    <a:pt x="509" y="347"/>
                    <a:pt x="509" y="348"/>
                  </a:cubicBezTo>
                  <a:cubicBezTo>
                    <a:pt x="509" y="350"/>
                    <a:pt x="511" y="350"/>
                    <a:pt x="512" y="353"/>
                  </a:cubicBezTo>
                  <a:cubicBezTo>
                    <a:pt x="512" y="356"/>
                    <a:pt x="514" y="356"/>
                    <a:pt x="515" y="360"/>
                  </a:cubicBezTo>
                  <a:cubicBezTo>
                    <a:pt x="515" y="364"/>
                    <a:pt x="513" y="364"/>
                    <a:pt x="512" y="364"/>
                  </a:cubicBezTo>
                  <a:cubicBezTo>
                    <a:pt x="510" y="365"/>
                    <a:pt x="512" y="367"/>
                    <a:pt x="509" y="370"/>
                  </a:cubicBezTo>
                  <a:cubicBezTo>
                    <a:pt x="507" y="372"/>
                    <a:pt x="505" y="376"/>
                    <a:pt x="507" y="377"/>
                  </a:cubicBezTo>
                  <a:cubicBezTo>
                    <a:pt x="509" y="379"/>
                    <a:pt x="516" y="382"/>
                    <a:pt x="519" y="387"/>
                  </a:cubicBezTo>
                  <a:cubicBezTo>
                    <a:pt x="522" y="392"/>
                    <a:pt x="521" y="399"/>
                    <a:pt x="520" y="405"/>
                  </a:cubicBezTo>
                  <a:cubicBezTo>
                    <a:pt x="520" y="410"/>
                    <a:pt x="514" y="411"/>
                    <a:pt x="509" y="416"/>
                  </a:cubicBezTo>
                  <a:cubicBezTo>
                    <a:pt x="505" y="420"/>
                    <a:pt x="500" y="420"/>
                    <a:pt x="498" y="420"/>
                  </a:cubicBezTo>
                  <a:cubicBezTo>
                    <a:pt x="496" y="420"/>
                    <a:pt x="497" y="424"/>
                    <a:pt x="500" y="428"/>
                  </a:cubicBezTo>
                  <a:cubicBezTo>
                    <a:pt x="503" y="431"/>
                    <a:pt x="501" y="432"/>
                    <a:pt x="502" y="436"/>
                  </a:cubicBezTo>
                  <a:cubicBezTo>
                    <a:pt x="504" y="439"/>
                    <a:pt x="502" y="442"/>
                    <a:pt x="504" y="445"/>
                  </a:cubicBezTo>
                  <a:cubicBezTo>
                    <a:pt x="507" y="449"/>
                    <a:pt x="505" y="450"/>
                    <a:pt x="503" y="452"/>
                  </a:cubicBezTo>
                  <a:cubicBezTo>
                    <a:pt x="500" y="455"/>
                    <a:pt x="504" y="453"/>
                    <a:pt x="504" y="456"/>
                  </a:cubicBezTo>
                  <a:cubicBezTo>
                    <a:pt x="504" y="459"/>
                    <a:pt x="503" y="458"/>
                    <a:pt x="500" y="456"/>
                  </a:cubicBezTo>
                  <a:cubicBezTo>
                    <a:pt x="498" y="454"/>
                    <a:pt x="496" y="459"/>
                    <a:pt x="496" y="461"/>
                  </a:cubicBezTo>
                  <a:cubicBezTo>
                    <a:pt x="496" y="463"/>
                    <a:pt x="490" y="458"/>
                    <a:pt x="489" y="458"/>
                  </a:cubicBezTo>
                  <a:cubicBezTo>
                    <a:pt x="488" y="459"/>
                    <a:pt x="489" y="455"/>
                    <a:pt x="486" y="453"/>
                  </a:cubicBezTo>
                  <a:cubicBezTo>
                    <a:pt x="483" y="450"/>
                    <a:pt x="481" y="450"/>
                    <a:pt x="481" y="447"/>
                  </a:cubicBezTo>
                  <a:cubicBezTo>
                    <a:pt x="481" y="445"/>
                    <a:pt x="475" y="443"/>
                    <a:pt x="475" y="440"/>
                  </a:cubicBezTo>
                  <a:cubicBezTo>
                    <a:pt x="475" y="437"/>
                    <a:pt x="476" y="430"/>
                    <a:pt x="474" y="428"/>
                  </a:cubicBezTo>
                  <a:cubicBezTo>
                    <a:pt x="473" y="426"/>
                    <a:pt x="474" y="423"/>
                    <a:pt x="475" y="422"/>
                  </a:cubicBezTo>
                  <a:cubicBezTo>
                    <a:pt x="476" y="420"/>
                    <a:pt x="474" y="417"/>
                    <a:pt x="471" y="417"/>
                  </a:cubicBezTo>
                  <a:cubicBezTo>
                    <a:pt x="468" y="417"/>
                    <a:pt x="463" y="415"/>
                    <a:pt x="459" y="416"/>
                  </a:cubicBezTo>
                  <a:cubicBezTo>
                    <a:pt x="454" y="416"/>
                    <a:pt x="452" y="415"/>
                    <a:pt x="450" y="414"/>
                  </a:cubicBezTo>
                  <a:cubicBezTo>
                    <a:pt x="449" y="413"/>
                    <a:pt x="445" y="410"/>
                    <a:pt x="439" y="409"/>
                  </a:cubicBezTo>
                  <a:cubicBezTo>
                    <a:pt x="434" y="407"/>
                    <a:pt x="431" y="405"/>
                    <a:pt x="431" y="403"/>
                  </a:cubicBezTo>
                  <a:cubicBezTo>
                    <a:pt x="430" y="401"/>
                    <a:pt x="425" y="400"/>
                    <a:pt x="423" y="399"/>
                  </a:cubicBezTo>
                  <a:cubicBezTo>
                    <a:pt x="422" y="397"/>
                    <a:pt x="417" y="396"/>
                    <a:pt x="415" y="396"/>
                  </a:cubicBezTo>
                  <a:cubicBezTo>
                    <a:pt x="413" y="397"/>
                    <a:pt x="407" y="392"/>
                    <a:pt x="404" y="392"/>
                  </a:cubicBezTo>
                  <a:cubicBezTo>
                    <a:pt x="401" y="392"/>
                    <a:pt x="393" y="395"/>
                    <a:pt x="392" y="396"/>
                  </a:cubicBezTo>
                  <a:cubicBezTo>
                    <a:pt x="391" y="396"/>
                    <a:pt x="392" y="393"/>
                    <a:pt x="393" y="392"/>
                  </a:cubicBezTo>
                  <a:cubicBezTo>
                    <a:pt x="394" y="390"/>
                    <a:pt x="390" y="385"/>
                    <a:pt x="390" y="382"/>
                  </a:cubicBezTo>
                  <a:cubicBezTo>
                    <a:pt x="389" y="378"/>
                    <a:pt x="387" y="374"/>
                    <a:pt x="384" y="375"/>
                  </a:cubicBezTo>
                  <a:cubicBezTo>
                    <a:pt x="380" y="375"/>
                    <a:pt x="376" y="373"/>
                    <a:pt x="375" y="372"/>
                  </a:cubicBezTo>
                  <a:cubicBezTo>
                    <a:pt x="374" y="372"/>
                    <a:pt x="374" y="362"/>
                    <a:pt x="374" y="357"/>
                  </a:cubicBezTo>
                  <a:cubicBezTo>
                    <a:pt x="375" y="353"/>
                    <a:pt x="380" y="347"/>
                    <a:pt x="380" y="344"/>
                  </a:cubicBezTo>
                  <a:cubicBezTo>
                    <a:pt x="380" y="341"/>
                    <a:pt x="383" y="340"/>
                    <a:pt x="386" y="339"/>
                  </a:cubicBezTo>
                  <a:cubicBezTo>
                    <a:pt x="388" y="339"/>
                    <a:pt x="386" y="333"/>
                    <a:pt x="389" y="333"/>
                  </a:cubicBezTo>
                  <a:cubicBezTo>
                    <a:pt x="392" y="333"/>
                    <a:pt x="392" y="332"/>
                    <a:pt x="392" y="329"/>
                  </a:cubicBezTo>
                  <a:cubicBezTo>
                    <a:pt x="393" y="327"/>
                    <a:pt x="396" y="329"/>
                    <a:pt x="394" y="327"/>
                  </a:cubicBezTo>
                  <a:cubicBezTo>
                    <a:pt x="392" y="325"/>
                    <a:pt x="394" y="325"/>
                    <a:pt x="398" y="325"/>
                  </a:cubicBezTo>
                  <a:cubicBezTo>
                    <a:pt x="402" y="325"/>
                    <a:pt x="408" y="323"/>
                    <a:pt x="407" y="319"/>
                  </a:cubicBezTo>
                  <a:cubicBezTo>
                    <a:pt x="406" y="315"/>
                    <a:pt x="396" y="318"/>
                    <a:pt x="396" y="315"/>
                  </a:cubicBezTo>
                  <a:cubicBezTo>
                    <a:pt x="396" y="311"/>
                    <a:pt x="382" y="311"/>
                    <a:pt x="383" y="309"/>
                  </a:cubicBezTo>
                  <a:cubicBezTo>
                    <a:pt x="384" y="307"/>
                    <a:pt x="397" y="311"/>
                    <a:pt x="401" y="312"/>
                  </a:cubicBezTo>
                  <a:cubicBezTo>
                    <a:pt x="406" y="314"/>
                    <a:pt x="407" y="314"/>
                    <a:pt x="411" y="314"/>
                  </a:cubicBezTo>
                  <a:cubicBezTo>
                    <a:pt x="415" y="314"/>
                    <a:pt x="412" y="309"/>
                    <a:pt x="413" y="307"/>
                  </a:cubicBezTo>
                  <a:cubicBezTo>
                    <a:pt x="413" y="305"/>
                    <a:pt x="421" y="310"/>
                    <a:pt x="425" y="309"/>
                  </a:cubicBezTo>
                  <a:cubicBezTo>
                    <a:pt x="429" y="308"/>
                    <a:pt x="433" y="299"/>
                    <a:pt x="436" y="297"/>
                  </a:cubicBezTo>
                  <a:cubicBezTo>
                    <a:pt x="440" y="295"/>
                    <a:pt x="436" y="293"/>
                    <a:pt x="430" y="293"/>
                  </a:cubicBezTo>
                  <a:cubicBezTo>
                    <a:pt x="423" y="294"/>
                    <a:pt x="420" y="291"/>
                    <a:pt x="416" y="288"/>
                  </a:cubicBezTo>
                  <a:cubicBezTo>
                    <a:pt x="412" y="286"/>
                    <a:pt x="413" y="284"/>
                    <a:pt x="417" y="284"/>
                  </a:cubicBezTo>
                  <a:cubicBezTo>
                    <a:pt x="420" y="284"/>
                    <a:pt x="429" y="292"/>
                    <a:pt x="433" y="292"/>
                  </a:cubicBezTo>
                  <a:cubicBezTo>
                    <a:pt x="436" y="292"/>
                    <a:pt x="442" y="285"/>
                    <a:pt x="445" y="283"/>
                  </a:cubicBezTo>
                  <a:cubicBezTo>
                    <a:pt x="448" y="281"/>
                    <a:pt x="442" y="280"/>
                    <a:pt x="440" y="278"/>
                  </a:cubicBezTo>
                  <a:cubicBezTo>
                    <a:pt x="438" y="277"/>
                    <a:pt x="443" y="276"/>
                    <a:pt x="446" y="276"/>
                  </a:cubicBezTo>
                  <a:cubicBezTo>
                    <a:pt x="449" y="276"/>
                    <a:pt x="450" y="278"/>
                    <a:pt x="451" y="280"/>
                  </a:cubicBezTo>
                  <a:cubicBezTo>
                    <a:pt x="453" y="281"/>
                    <a:pt x="458" y="279"/>
                    <a:pt x="460" y="279"/>
                  </a:cubicBezTo>
                  <a:cubicBezTo>
                    <a:pt x="463" y="279"/>
                    <a:pt x="460" y="275"/>
                    <a:pt x="456" y="273"/>
                  </a:cubicBezTo>
                  <a:cubicBezTo>
                    <a:pt x="451" y="271"/>
                    <a:pt x="456" y="268"/>
                    <a:pt x="457" y="271"/>
                  </a:cubicBezTo>
                  <a:cubicBezTo>
                    <a:pt x="458" y="273"/>
                    <a:pt x="461" y="273"/>
                    <a:pt x="463" y="276"/>
                  </a:cubicBezTo>
                  <a:cubicBezTo>
                    <a:pt x="465" y="280"/>
                    <a:pt x="466" y="277"/>
                    <a:pt x="469" y="276"/>
                  </a:cubicBezTo>
                  <a:cubicBezTo>
                    <a:pt x="473" y="275"/>
                    <a:pt x="475" y="272"/>
                    <a:pt x="477" y="270"/>
                  </a:cubicBezTo>
                  <a:cubicBezTo>
                    <a:pt x="479" y="268"/>
                    <a:pt x="479" y="271"/>
                    <a:pt x="481" y="267"/>
                  </a:cubicBezTo>
                  <a:cubicBezTo>
                    <a:pt x="484" y="264"/>
                    <a:pt x="480" y="261"/>
                    <a:pt x="478" y="259"/>
                  </a:cubicBezTo>
                  <a:cubicBezTo>
                    <a:pt x="475" y="256"/>
                    <a:pt x="478" y="254"/>
                    <a:pt x="475" y="253"/>
                  </a:cubicBezTo>
                  <a:cubicBezTo>
                    <a:pt x="472" y="251"/>
                    <a:pt x="471" y="249"/>
                    <a:pt x="475" y="249"/>
                  </a:cubicBezTo>
                  <a:cubicBezTo>
                    <a:pt x="479" y="250"/>
                    <a:pt x="481" y="249"/>
                    <a:pt x="483" y="247"/>
                  </a:cubicBezTo>
                  <a:cubicBezTo>
                    <a:pt x="485" y="244"/>
                    <a:pt x="478" y="244"/>
                    <a:pt x="481" y="242"/>
                  </a:cubicBezTo>
                  <a:cubicBezTo>
                    <a:pt x="484" y="240"/>
                    <a:pt x="481" y="238"/>
                    <a:pt x="478" y="238"/>
                  </a:cubicBezTo>
                  <a:cubicBezTo>
                    <a:pt x="475" y="238"/>
                    <a:pt x="472" y="237"/>
                    <a:pt x="472" y="234"/>
                  </a:cubicBezTo>
                  <a:cubicBezTo>
                    <a:pt x="472" y="231"/>
                    <a:pt x="466" y="233"/>
                    <a:pt x="463" y="231"/>
                  </a:cubicBezTo>
                  <a:cubicBezTo>
                    <a:pt x="460" y="230"/>
                    <a:pt x="452" y="230"/>
                    <a:pt x="450" y="230"/>
                  </a:cubicBezTo>
                  <a:cubicBezTo>
                    <a:pt x="449" y="231"/>
                    <a:pt x="448" y="238"/>
                    <a:pt x="451" y="238"/>
                  </a:cubicBezTo>
                  <a:cubicBezTo>
                    <a:pt x="454" y="238"/>
                    <a:pt x="456" y="241"/>
                    <a:pt x="454" y="242"/>
                  </a:cubicBezTo>
                  <a:cubicBezTo>
                    <a:pt x="451" y="243"/>
                    <a:pt x="454" y="246"/>
                    <a:pt x="452" y="245"/>
                  </a:cubicBezTo>
                  <a:cubicBezTo>
                    <a:pt x="450" y="245"/>
                    <a:pt x="448" y="244"/>
                    <a:pt x="447" y="249"/>
                  </a:cubicBezTo>
                  <a:cubicBezTo>
                    <a:pt x="446" y="254"/>
                    <a:pt x="446" y="255"/>
                    <a:pt x="443" y="257"/>
                  </a:cubicBezTo>
                  <a:cubicBezTo>
                    <a:pt x="440" y="259"/>
                    <a:pt x="442" y="252"/>
                    <a:pt x="440" y="252"/>
                  </a:cubicBezTo>
                  <a:cubicBezTo>
                    <a:pt x="437" y="252"/>
                    <a:pt x="436" y="258"/>
                    <a:pt x="438" y="258"/>
                  </a:cubicBezTo>
                  <a:cubicBezTo>
                    <a:pt x="441" y="259"/>
                    <a:pt x="441" y="261"/>
                    <a:pt x="441" y="263"/>
                  </a:cubicBezTo>
                  <a:cubicBezTo>
                    <a:pt x="442" y="266"/>
                    <a:pt x="438" y="264"/>
                    <a:pt x="436" y="267"/>
                  </a:cubicBezTo>
                  <a:cubicBezTo>
                    <a:pt x="434" y="270"/>
                    <a:pt x="434" y="266"/>
                    <a:pt x="431" y="264"/>
                  </a:cubicBezTo>
                  <a:cubicBezTo>
                    <a:pt x="429" y="262"/>
                    <a:pt x="426" y="258"/>
                    <a:pt x="426" y="255"/>
                  </a:cubicBezTo>
                  <a:cubicBezTo>
                    <a:pt x="426" y="253"/>
                    <a:pt x="427" y="252"/>
                    <a:pt x="429" y="252"/>
                  </a:cubicBezTo>
                  <a:cubicBezTo>
                    <a:pt x="431" y="251"/>
                    <a:pt x="429" y="250"/>
                    <a:pt x="429" y="246"/>
                  </a:cubicBezTo>
                  <a:cubicBezTo>
                    <a:pt x="429" y="243"/>
                    <a:pt x="427" y="244"/>
                    <a:pt x="424" y="241"/>
                  </a:cubicBezTo>
                  <a:cubicBezTo>
                    <a:pt x="421" y="237"/>
                    <a:pt x="418" y="237"/>
                    <a:pt x="416" y="239"/>
                  </a:cubicBezTo>
                  <a:cubicBezTo>
                    <a:pt x="415" y="241"/>
                    <a:pt x="416" y="244"/>
                    <a:pt x="413" y="245"/>
                  </a:cubicBezTo>
                  <a:cubicBezTo>
                    <a:pt x="411" y="246"/>
                    <a:pt x="412" y="251"/>
                    <a:pt x="410" y="251"/>
                  </a:cubicBezTo>
                  <a:cubicBezTo>
                    <a:pt x="408" y="252"/>
                    <a:pt x="409" y="242"/>
                    <a:pt x="407" y="242"/>
                  </a:cubicBezTo>
                  <a:cubicBezTo>
                    <a:pt x="405" y="241"/>
                    <a:pt x="405" y="239"/>
                    <a:pt x="408" y="238"/>
                  </a:cubicBezTo>
                  <a:cubicBezTo>
                    <a:pt x="411" y="238"/>
                    <a:pt x="412" y="235"/>
                    <a:pt x="410" y="235"/>
                  </a:cubicBezTo>
                  <a:cubicBezTo>
                    <a:pt x="408" y="235"/>
                    <a:pt x="404" y="232"/>
                    <a:pt x="402" y="232"/>
                  </a:cubicBezTo>
                  <a:cubicBezTo>
                    <a:pt x="400" y="231"/>
                    <a:pt x="398" y="235"/>
                    <a:pt x="396" y="233"/>
                  </a:cubicBezTo>
                  <a:cubicBezTo>
                    <a:pt x="394" y="232"/>
                    <a:pt x="396" y="228"/>
                    <a:pt x="396" y="226"/>
                  </a:cubicBezTo>
                  <a:cubicBezTo>
                    <a:pt x="397" y="224"/>
                    <a:pt x="399" y="227"/>
                    <a:pt x="401" y="225"/>
                  </a:cubicBezTo>
                  <a:cubicBezTo>
                    <a:pt x="403" y="222"/>
                    <a:pt x="396" y="222"/>
                    <a:pt x="396" y="220"/>
                  </a:cubicBezTo>
                  <a:cubicBezTo>
                    <a:pt x="396" y="217"/>
                    <a:pt x="391" y="216"/>
                    <a:pt x="389" y="215"/>
                  </a:cubicBezTo>
                  <a:cubicBezTo>
                    <a:pt x="387" y="214"/>
                    <a:pt x="390" y="210"/>
                    <a:pt x="389" y="208"/>
                  </a:cubicBezTo>
                  <a:cubicBezTo>
                    <a:pt x="388" y="206"/>
                    <a:pt x="382" y="201"/>
                    <a:pt x="379" y="201"/>
                  </a:cubicBezTo>
                  <a:cubicBezTo>
                    <a:pt x="376" y="202"/>
                    <a:pt x="375" y="197"/>
                    <a:pt x="377" y="198"/>
                  </a:cubicBezTo>
                  <a:cubicBezTo>
                    <a:pt x="379" y="198"/>
                    <a:pt x="380" y="197"/>
                    <a:pt x="383" y="193"/>
                  </a:cubicBezTo>
                  <a:cubicBezTo>
                    <a:pt x="386" y="190"/>
                    <a:pt x="386" y="189"/>
                    <a:pt x="384" y="188"/>
                  </a:cubicBezTo>
                  <a:cubicBezTo>
                    <a:pt x="382" y="187"/>
                    <a:pt x="381" y="185"/>
                    <a:pt x="385" y="185"/>
                  </a:cubicBezTo>
                  <a:cubicBezTo>
                    <a:pt x="388" y="186"/>
                    <a:pt x="395" y="188"/>
                    <a:pt x="397" y="186"/>
                  </a:cubicBezTo>
                  <a:cubicBezTo>
                    <a:pt x="399" y="185"/>
                    <a:pt x="406" y="174"/>
                    <a:pt x="409" y="171"/>
                  </a:cubicBezTo>
                  <a:cubicBezTo>
                    <a:pt x="411" y="167"/>
                    <a:pt x="407" y="166"/>
                    <a:pt x="400" y="167"/>
                  </a:cubicBezTo>
                  <a:cubicBezTo>
                    <a:pt x="394" y="168"/>
                    <a:pt x="392" y="165"/>
                    <a:pt x="387" y="164"/>
                  </a:cubicBezTo>
                  <a:cubicBezTo>
                    <a:pt x="382" y="164"/>
                    <a:pt x="372" y="165"/>
                    <a:pt x="370" y="167"/>
                  </a:cubicBezTo>
                  <a:cubicBezTo>
                    <a:pt x="369" y="168"/>
                    <a:pt x="373" y="170"/>
                    <a:pt x="372" y="172"/>
                  </a:cubicBezTo>
                  <a:cubicBezTo>
                    <a:pt x="372" y="173"/>
                    <a:pt x="369" y="170"/>
                    <a:pt x="367" y="171"/>
                  </a:cubicBezTo>
                  <a:cubicBezTo>
                    <a:pt x="366" y="172"/>
                    <a:pt x="368" y="174"/>
                    <a:pt x="367" y="180"/>
                  </a:cubicBezTo>
                  <a:cubicBezTo>
                    <a:pt x="367" y="187"/>
                    <a:pt x="369" y="187"/>
                    <a:pt x="370" y="189"/>
                  </a:cubicBezTo>
                  <a:cubicBezTo>
                    <a:pt x="372" y="192"/>
                    <a:pt x="372" y="195"/>
                    <a:pt x="372" y="199"/>
                  </a:cubicBezTo>
                  <a:cubicBezTo>
                    <a:pt x="372" y="203"/>
                    <a:pt x="368" y="202"/>
                    <a:pt x="367" y="203"/>
                  </a:cubicBezTo>
                  <a:cubicBezTo>
                    <a:pt x="366" y="204"/>
                    <a:pt x="370" y="206"/>
                    <a:pt x="369" y="208"/>
                  </a:cubicBezTo>
                  <a:cubicBezTo>
                    <a:pt x="369" y="211"/>
                    <a:pt x="365" y="207"/>
                    <a:pt x="363" y="207"/>
                  </a:cubicBezTo>
                  <a:cubicBezTo>
                    <a:pt x="361" y="208"/>
                    <a:pt x="359" y="214"/>
                    <a:pt x="361" y="216"/>
                  </a:cubicBezTo>
                  <a:cubicBezTo>
                    <a:pt x="363" y="218"/>
                    <a:pt x="364" y="218"/>
                    <a:pt x="362" y="220"/>
                  </a:cubicBezTo>
                  <a:cubicBezTo>
                    <a:pt x="361" y="222"/>
                    <a:pt x="359" y="226"/>
                    <a:pt x="363" y="229"/>
                  </a:cubicBezTo>
                  <a:cubicBezTo>
                    <a:pt x="367" y="232"/>
                    <a:pt x="375" y="232"/>
                    <a:pt x="379" y="235"/>
                  </a:cubicBezTo>
                  <a:cubicBezTo>
                    <a:pt x="383" y="237"/>
                    <a:pt x="377" y="236"/>
                    <a:pt x="379" y="239"/>
                  </a:cubicBezTo>
                  <a:cubicBezTo>
                    <a:pt x="381" y="242"/>
                    <a:pt x="376" y="243"/>
                    <a:pt x="377" y="245"/>
                  </a:cubicBezTo>
                  <a:cubicBezTo>
                    <a:pt x="377" y="248"/>
                    <a:pt x="378" y="246"/>
                    <a:pt x="380" y="242"/>
                  </a:cubicBezTo>
                  <a:cubicBezTo>
                    <a:pt x="383" y="239"/>
                    <a:pt x="384" y="244"/>
                    <a:pt x="384" y="247"/>
                  </a:cubicBezTo>
                  <a:cubicBezTo>
                    <a:pt x="384" y="250"/>
                    <a:pt x="381" y="248"/>
                    <a:pt x="379" y="252"/>
                  </a:cubicBezTo>
                  <a:cubicBezTo>
                    <a:pt x="376" y="255"/>
                    <a:pt x="374" y="256"/>
                    <a:pt x="371" y="255"/>
                  </a:cubicBezTo>
                  <a:cubicBezTo>
                    <a:pt x="367" y="254"/>
                    <a:pt x="369" y="260"/>
                    <a:pt x="371" y="263"/>
                  </a:cubicBezTo>
                  <a:cubicBezTo>
                    <a:pt x="372" y="266"/>
                    <a:pt x="370" y="267"/>
                    <a:pt x="366" y="266"/>
                  </a:cubicBezTo>
                  <a:cubicBezTo>
                    <a:pt x="362" y="265"/>
                    <a:pt x="360" y="262"/>
                    <a:pt x="362" y="259"/>
                  </a:cubicBezTo>
                  <a:cubicBezTo>
                    <a:pt x="364" y="256"/>
                    <a:pt x="366" y="253"/>
                    <a:pt x="363" y="253"/>
                  </a:cubicBezTo>
                  <a:cubicBezTo>
                    <a:pt x="361" y="253"/>
                    <a:pt x="356" y="253"/>
                    <a:pt x="354" y="250"/>
                  </a:cubicBezTo>
                  <a:cubicBezTo>
                    <a:pt x="352" y="248"/>
                    <a:pt x="355" y="249"/>
                    <a:pt x="360" y="249"/>
                  </a:cubicBezTo>
                  <a:cubicBezTo>
                    <a:pt x="365" y="250"/>
                    <a:pt x="361" y="246"/>
                    <a:pt x="364" y="246"/>
                  </a:cubicBezTo>
                  <a:cubicBezTo>
                    <a:pt x="368" y="246"/>
                    <a:pt x="370" y="248"/>
                    <a:pt x="373" y="245"/>
                  </a:cubicBezTo>
                  <a:cubicBezTo>
                    <a:pt x="376" y="243"/>
                    <a:pt x="371" y="238"/>
                    <a:pt x="369" y="239"/>
                  </a:cubicBezTo>
                  <a:cubicBezTo>
                    <a:pt x="366" y="239"/>
                    <a:pt x="362" y="241"/>
                    <a:pt x="362" y="238"/>
                  </a:cubicBezTo>
                  <a:cubicBezTo>
                    <a:pt x="362" y="236"/>
                    <a:pt x="367" y="237"/>
                    <a:pt x="369" y="237"/>
                  </a:cubicBezTo>
                  <a:cubicBezTo>
                    <a:pt x="371" y="236"/>
                    <a:pt x="368" y="233"/>
                    <a:pt x="364" y="234"/>
                  </a:cubicBezTo>
                  <a:cubicBezTo>
                    <a:pt x="361" y="235"/>
                    <a:pt x="358" y="235"/>
                    <a:pt x="355" y="232"/>
                  </a:cubicBezTo>
                  <a:cubicBezTo>
                    <a:pt x="352" y="229"/>
                    <a:pt x="347" y="227"/>
                    <a:pt x="346" y="234"/>
                  </a:cubicBezTo>
                  <a:cubicBezTo>
                    <a:pt x="345" y="241"/>
                    <a:pt x="340" y="237"/>
                    <a:pt x="338" y="240"/>
                  </a:cubicBezTo>
                  <a:cubicBezTo>
                    <a:pt x="336" y="242"/>
                    <a:pt x="340" y="244"/>
                    <a:pt x="345" y="244"/>
                  </a:cubicBezTo>
                  <a:cubicBezTo>
                    <a:pt x="350" y="244"/>
                    <a:pt x="353" y="248"/>
                    <a:pt x="351" y="248"/>
                  </a:cubicBezTo>
                  <a:cubicBezTo>
                    <a:pt x="349" y="248"/>
                    <a:pt x="350" y="252"/>
                    <a:pt x="347" y="250"/>
                  </a:cubicBezTo>
                  <a:cubicBezTo>
                    <a:pt x="345" y="249"/>
                    <a:pt x="342" y="250"/>
                    <a:pt x="344" y="253"/>
                  </a:cubicBezTo>
                  <a:cubicBezTo>
                    <a:pt x="346" y="255"/>
                    <a:pt x="343" y="256"/>
                    <a:pt x="344" y="258"/>
                  </a:cubicBezTo>
                  <a:cubicBezTo>
                    <a:pt x="344" y="260"/>
                    <a:pt x="340" y="258"/>
                    <a:pt x="336" y="258"/>
                  </a:cubicBezTo>
                  <a:cubicBezTo>
                    <a:pt x="332" y="257"/>
                    <a:pt x="325" y="259"/>
                    <a:pt x="320" y="260"/>
                  </a:cubicBezTo>
                  <a:cubicBezTo>
                    <a:pt x="315" y="261"/>
                    <a:pt x="310" y="259"/>
                    <a:pt x="308" y="257"/>
                  </a:cubicBezTo>
                  <a:cubicBezTo>
                    <a:pt x="306" y="254"/>
                    <a:pt x="303" y="255"/>
                    <a:pt x="299" y="255"/>
                  </a:cubicBezTo>
                  <a:cubicBezTo>
                    <a:pt x="296" y="255"/>
                    <a:pt x="297" y="251"/>
                    <a:pt x="292" y="251"/>
                  </a:cubicBezTo>
                  <a:cubicBezTo>
                    <a:pt x="287" y="251"/>
                    <a:pt x="288" y="247"/>
                    <a:pt x="288" y="245"/>
                  </a:cubicBezTo>
                  <a:cubicBezTo>
                    <a:pt x="287" y="242"/>
                    <a:pt x="278" y="243"/>
                    <a:pt x="275" y="245"/>
                  </a:cubicBezTo>
                  <a:cubicBezTo>
                    <a:pt x="271" y="247"/>
                    <a:pt x="265" y="246"/>
                    <a:pt x="263" y="250"/>
                  </a:cubicBezTo>
                  <a:cubicBezTo>
                    <a:pt x="261" y="254"/>
                    <a:pt x="265" y="254"/>
                    <a:pt x="267" y="254"/>
                  </a:cubicBezTo>
                  <a:cubicBezTo>
                    <a:pt x="269" y="254"/>
                    <a:pt x="269" y="250"/>
                    <a:pt x="274" y="251"/>
                  </a:cubicBezTo>
                  <a:cubicBezTo>
                    <a:pt x="279" y="252"/>
                    <a:pt x="283" y="246"/>
                    <a:pt x="285" y="248"/>
                  </a:cubicBezTo>
                  <a:cubicBezTo>
                    <a:pt x="287" y="250"/>
                    <a:pt x="276" y="254"/>
                    <a:pt x="272" y="255"/>
                  </a:cubicBezTo>
                  <a:cubicBezTo>
                    <a:pt x="267" y="256"/>
                    <a:pt x="268" y="260"/>
                    <a:pt x="272" y="266"/>
                  </a:cubicBezTo>
                  <a:cubicBezTo>
                    <a:pt x="277" y="273"/>
                    <a:pt x="270" y="269"/>
                    <a:pt x="270" y="272"/>
                  </a:cubicBezTo>
                  <a:cubicBezTo>
                    <a:pt x="270" y="275"/>
                    <a:pt x="262" y="271"/>
                    <a:pt x="265" y="270"/>
                  </a:cubicBezTo>
                  <a:cubicBezTo>
                    <a:pt x="269" y="269"/>
                    <a:pt x="267" y="266"/>
                    <a:pt x="265" y="264"/>
                  </a:cubicBezTo>
                  <a:cubicBezTo>
                    <a:pt x="262" y="261"/>
                    <a:pt x="260" y="264"/>
                    <a:pt x="260" y="261"/>
                  </a:cubicBezTo>
                  <a:cubicBezTo>
                    <a:pt x="261" y="259"/>
                    <a:pt x="258" y="261"/>
                    <a:pt x="255" y="259"/>
                  </a:cubicBezTo>
                  <a:cubicBezTo>
                    <a:pt x="253" y="257"/>
                    <a:pt x="251" y="256"/>
                    <a:pt x="248" y="258"/>
                  </a:cubicBezTo>
                  <a:cubicBezTo>
                    <a:pt x="245" y="259"/>
                    <a:pt x="241" y="259"/>
                    <a:pt x="233" y="260"/>
                  </a:cubicBezTo>
                  <a:cubicBezTo>
                    <a:pt x="226" y="261"/>
                    <a:pt x="212" y="261"/>
                    <a:pt x="209" y="259"/>
                  </a:cubicBezTo>
                  <a:cubicBezTo>
                    <a:pt x="207" y="256"/>
                    <a:pt x="216" y="252"/>
                    <a:pt x="219" y="252"/>
                  </a:cubicBezTo>
                  <a:cubicBezTo>
                    <a:pt x="221" y="253"/>
                    <a:pt x="220" y="249"/>
                    <a:pt x="216" y="246"/>
                  </a:cubicBezTo>
                  <a:cubicBezTo>
                    <a:pt x="211" y="243"/>
                    <a:pt x="202" y="241"/>
                    <a:pt x="202" y="243"/>
                  </a:cubicBezTo>
                  <a:cubicBezTo>
                    <a:pt x="203" y="245"/>
                    <a:pt x="197" y="243"/>
                    <a:pt x="191" y="242"/>
                  </a:cubicBezTo>
                  <a:cubicBezTo>
                    <a:pt x="184" y="241"/>
                    <a:pt x="183" y="238"/>
                    <a:pt x="179" y="238"/>
                  </a:cubicBezTo>
                  <a:cubicBezTo>
                    <a:pt x="175" y="238"/>
                    <a:pt x="168" y="237"/>
                    <a:pt x="163" y="233"/>
                  </a:cubicBezTo>
                  <a:cubicBezTo>
                    <a:pt x="158" y="229"/>
                    <a:pt x="146" y="230"/>
                    <a:pt x="145" y="234"/>
                  </a:cubicBezTo>
                  <a:cubicBezTo>
                    <a:pt x="144" y="237"/>
                    <a:pt x="140" y="237"/>
                    <a:pt x="136" y="237"/>
                  </a:cubicBezTo>
                  <a:cubicBezTo>
                    <a:pt x="132" y="237"/>
                    <a:pt x="138" y="233"/>
                    <a:pt x="136" y="232"/>
                  </a:cubicBezTo>
                  <a:cubicBezTo>
                    <a:pt x="134" y="231"/>
                    <a:pt x="136" y="226"/>
                    <a:pt x="133" y="226"/>
                  </a:cubicBezTo>
                  <a:cubicBezTo>
                    <a:pt x="131" y="225"/>
                    <a:pt x="128" y="237"/>
                    <a:pt x="123" y="237"/>
                  </a:cubicBezTo>
                  <a:cubicBezTo>
                    <a:pt x="117" y="237"/>
                    <a:pt x="115" y="224"/>
                    <a:pt x="110" y="221"/>
                  </a:cubicBezTo>
                  <a:cubicBezTo>
                    <a:pt x="106" y="218"/>
                    <a:pt x="102" y="217"/>
                    <a:pt x="106" y="222"/>
                  </a:cubicBezTo>
                  <a:cubicBezTo>
                    <a:pt x="109" y="227"/>
                    <a:pt x="102" y="224"/>
                    <a:pt x="103" y="227"/>
                  </a:cubicBezTo>
                  <a:cubicBezTo>
                    <a:pt x="103" y="230"/>
                    <a:pt x="97" y="234"/>
                    <a:pt x="97" y="232"/>
                  </a:cubicBezTo>
                  <a:cubicBezTo>
                    <a:pt x="97" y="230"/>
                    <a:pt x="93" y="228"/>
                    <a:pt x="89" y="233"/>
                  </a:cubicBezTo>
                  <a:cubicBezTo>
                    <a:pt x="85" y="238"/>
                    <a:pt x="82" y="238"/>
                    <a:pt x="81" y="236"/>
                  </a:cubicBezTo>
                  <a:cubicBezTo>
                    <a:pt x="81" y="234"/>
                    <a:pt x="68" y="241"/>
                    <a:pt x="69" y="243"/>
                  </a:cubicBezTo>
                  <a:cubicBezTo>
                    <a:pt x="69" y="245"/>
                    <a:pt x="67" y="246"/>
                    <a:pt x="64" y="246"/>
                  </a:cubicBezTo>
                  <a:cubicBezTo>
                    <a:pt x="60" y="246"/>
                    <a:pt x="63" y="243"/>
                    <a:pt x="66" y="242"/>
                  </a:cubicBezTo>
                  <a:cubicBezTo>
                    <a:pt x="69" y="240"/>
                    <a:pt x="77" y="234"/>
                    <a:pt x="81" y="233"/>
                  </a:cubicBezTo>
                  <a:cubicBezTo>
                    <a:pt x="85" y="232"/>
                    <a:pt x="94" y="229"/>
                    <a:pt x="94" y="227"/>
                  </a:cubicBezTo>
                  <a:cubicBezTo>
                    <a:pt x="94" y="225"/>
                    <a:pt x="90" y="226"/>
                    <a:pt x="87" y="226"/>
                  </a:cubicBezTo>
                  <a:cubicBezTo>
                    <a:pt x="84" y="225"/>
                    <a:pt x="79" y="229"/>
                    <a:pt x="74" y="231"/>
                  </a:cubicBezTo>
                  <a:cubicBezTo>
                    <a:pt x="69" y="233"/>
                    <a:pt x="64" y="232"/>
                    <a:pt x="65" y="235"/>
                  </a:cubicBezTo>
                  <a:cubicBezTo>
                    <a:pt x="67" y="238"/>
                    <a:pt x="61" y="235"/>
                    <a:pt x="59" y="237"/>
                  </a:cubicBezTo>
                  <a:cubicBezTo>
                    <a:pt x="58" y="239"/>
                    <a:pt x="56" y="236"/>
                    <a:pt x="58" y="235"/>
                  </a:cubicBezTo>
                  <a:cubicBezTo>
                    <a:pt x="59" y="234"/>
                    <a:pt x="53" y="232"/>
                    <a:pt x="53" y="234"/>
                  </a:cubicBezTo>
                  <a:cubicBezTo>
                    <a:pt x="53" y="235"/>
                    <a:pt x="52" y="236"/>
                    <a:pt x="48" y="236"/>
                  </a:cubicBezTo>
                  <a:cubicBezTo>
                    <a:pt x="44" y="236"/>
                    <a:pt x="39" y="239"/>
                    <a:pt x="42" y="242"/>
                  </a:cubicBezTo>
                  <a:cubicBezTo>
                    <a:pt x="45" y="244"/>
                    <a:pt x="47" y="245"/>
                    <a:pt x="46" y="246"/>
                  </a:cubicBezTo>
                  <a:cubicBezTo>
                    <a:pt x="44" y="248"/>
                    <a:pt x="40" y="242"/>
                    <a:pt x="33" y="243"/>
                  </a:cubicBezTo>
                  <a:cubicBezTo>
                    <a:pt x="27" y="244"/>
                    <a:pt x="15" y="236"/>
                    <a:pt x="15" y="234"/>
                  </a:cubicBezTo>
                  <a:cubicBezTo>
                    <a:pt x="15" y="233"/>
                    <a:pt x="6" y="234"/>
                    <a:pt x="0" y="233"/>
                  </a:cubicBezTo>
                  <a:cubicBezTo>
                    <a:pt x="0" y="356"/>
                    <a:pt x="0" y="356"/>
                    <a:pt x="0" y="356"/>
                  </a:cubicBezTo>
                  <a:cubicBezTo>
                    <a:pt x="0" y="356"/>
                    <a:pt x="3" y="359"/>
                    <a:pt x="4" y="357"/>
                  </a:cubicBezTo>
                  <a:cubicBezTo>
                    <a:pt x="5" y="356"/>
                    <a:pt x="7" y="358"/>
                    <a:pt x="11" y="356"/>
                  </a:cubicBezTo>
                  <a:cubicBezTo>
                    <a:pt x="16" y="354"/>
                    <a:pt x="17" y="358"/>
                    <a:pt x="17" y="360"/>
                  </a:cubicBezTo>
                  <a:cubicBezTo>
                    <a:pt x="17" y="362"/>
                    <a:pt x="23" y="365"/>
                    <a:pt x="25" y="368"/>
                  </a:cubicBezTo>
                  <a:cubicBezTo>
                    <a:pt x="27" y="371"/>
                    <a:pt x="29" y="374"/>
                    <a:pt x="31" y="372"/>
                  </a:cubicBezTo>
                  <a:cubicBezTo>
                    <a:pt x="34" y="370"/>
                    <a:pt x="39" y="369"/>
                    <a:pt x="39" y="366"/>
                  </a:cubicBezTo>
                  <a:cubicBezTo>
                    <a:pt x="39" y="363"/>
                    <a:pt x="50" y="363"/>
                    <a:pt x="50" y="367"/>
                  </a:cubicBezTo>
                  <a:cubicBezTo>
                    <a:pt x="50" y="371"/>
                    <a:pt x="61" y="376"/>
                    <a:pt x="67" y="386"/>
                  </a:cubicBezTo>
                  <a:cubicBezTo>
                    <a:pt x="73" y="397"/>
                    <a:pt x="72" y="400"/>
                    <a:pt x="81" y="403"/>
                  </a:cubicBezTo>
                  <a:cubicBezTo>
                    <a:pt x="90" y="407"/>
                    <a:pt x="90" y="409"/>
                    <a:pt x="89" y="412"/>
                  </a:cubicBezTo>
                  <a:cubicBezTo>
                    <a:pt x="88" y="415"/>
                    <a:pt x="94" y="417"/>
                    <a:pt x="90" y="419"/>
                  </a:cubicBezTo>
                  <a:cubicBezTo>
                    <a:pt x="89" y="420"/>
                    <a:pt x="87" y="422"/>
                    <a:pt x="85" y="423"/>
                  </a:cubicBezTo>
                  <a:cubicBezTo>
                    <a:pt x="85" y="425"/>
                    <a:pt x="87" y="426"/>
                    <a:pt x="88" y="427"/>
                  </a:cubicBezTo>
                  <a:cubicBezTo>
                    <a:pt x="90" y="429"/>
                    <a:pt x="84" y="429"/>
                    <a:pt x="86" y="431"/>
                  </a:cubicBezTo>
                  <a:cubicBezTo>
                    <a:pt x="88" y="432"/>
                    <a:pt x="86" y="435"/>
                    <a:pt x="88" y="437"/>
                  </a:cubicBezTo>
                  <a:cubicBezTo>
                    <a:pt x="89" y="439"/>
                    <a:pt x="93" y="438"/>
                    <a:pt x="95" y="436"/>
                  </a:cubicBezTo>
                  <a:cubicBezTo>
                    <a:pt x="97" y="435"/>
                    <a:pt x="98" y="438"/>
                    <a:pt x="96" y="441"/>
                  </a:cubicBezTo>
                  <a:cubicBezTo>
                    <a:pt x="95" y="444"/>
                    <a:pt x="98" y="446"/>
                    <a:pt x="100" y="444"/>
                  </a:cubicBezTo>
                  <a:cubicBezTo>
                    <a:pt x="101" y="442"/>
                    <a:pt x="105" y="447"/>
                    <a:pt x="106" y="448"/>
                  </a:cubicBezTo>
                  <a:cubicBezTo>
                    <a:pt x="108" y="449"/>
                    <a:pt x="110" y="451"/>
                    <a:pt x="107" y="451"/>
                  </a:cubicBezTo>
                  <a:cubicBezTo>
                    <a:pt x="104" y="451"/>
                    <a:pt x="105" y="456"/>
                    <a:pt x="107" y="456"/>
                  </a:cubicBezTo>
                  <a:cubicBezTo>
                    <a:pt x="109" y="456"/>
                    <a:pt x="108" y="459"/>
                    <a:pt x="108" y="460"/>
                  </a:cubicBezTo>
                  <a:cubicBezTo>
                    <a:pt x="108" y="462"/>
                    <a:pt x="115" y="464"/>
                    <a:pt x="117" y="464"/>
                  </a:cubicBezTo>
                  <a:cubicBezTo>
                    <a:pt x="119" y="463"/>
                    <a:pt x="121" y="465"/>
                    <a:pt x="122" y="467"/>
                  </a:cubicBezTo>
                  <a:cubicBezTo>
                    <a:pt x="123" y="469"/>
                    <a:pt x="128" y="470"/>
                    <a:pt x="129" y="469"/>
                  </a:cubicBezTo>
                  <a:cubicBezTo>
                    <a:pt x="131" y="468"/>
                    <a:pt x="132" y="471"/>
                    <a:pt x="132" y="474"/>
                  </a:cubicBezTo>
                  <a:cubicBezTo>
                    <a:pt x="133" y="476"/>
                    <a:pt x="136" y="475"/>
                    <a:pt x="138" y="475"/>
                  </a:cubicBezTo>
                  <a:cubicBezTo>
                    <a:pt x="141" y="475"/>
                    <a:pt x="142" y="478"/>
                    <a:pt x="143" y="477"/>
                  </a:cubicBezTo>
                  <a:cubicBezTo>
                    <a:pt x="146" y="476"/>
                    <a:pt x="147" y="481"/>
                    <a:pt x="149" y="485"/>
                  </a:cubicBezTo>
                  <a:cubicBezTo>
                    <a:pt x="371" y="484"/>
                    <a:pt x="371" y="484"/>
                    <a:pt x="371" y="484"/>
                  </a:cubicBezTo>
                  <a:cubicBezTo>
                    <a:pt x="371" y="484"/>
                    <a:pt x="371" y="478"/>
                    <a:pt x="374" y="480"/>
                  </a:cubicBezTo>
                  <a:cubicBezTo>
                    <a:pt x="376" y="482"/>
                    <a:pt x="374" y="485"/>
                    <a:pt x="377" y="486"/>
                  </a:cubicBezTo>
                  <a:cubicBezTo>
                    <a:pt x="380" y="487"/>
                    <a:pt x="382" y="489"/>
                    <a:pt x="384" y="488"/>
                  </a:cubicBezTo>
                  <a:cubicBezTo>
                    <a:pt x="386" y="488"/>
                    <a:pt x="389" y="485"/>
                    <a:pt x="391" y="489"/>
                  </a:cubicBezTo>
                  <a:cubicBezTo>
                    <a:pt x="394" y="492"/>
                    <a:pt x="396" y="489"/>
                    <a:pt x="398" y="491"/>
                  </a:cubicBezTo>
                  <a:cubicBezTo>
                    <a:pt x="400" y="493"/>
                    <a:pt x="403" y="495"/>
                    <a:pt x="405" y="493"/>
                  </a:cubicBezTo>
                  <a:cubicBezTo>
                    <a:pt x="407" y="490"/>
                    <a:pt x="413" y="493"/>
                    <a:pt x="417" y="494"/>
                  </a:cubicBezTo>
                  <a:cubicBezTo>
                    <a:pt x="420" y="491"/>
                    <a:pt x="424" y="484"/>
                    <a:pt x="427" y="484"/>
                  </a:cubicBezTo>
                  <a:cubicBezTo>
                    <a:pt x="432" y="484"/>
                    <a:pt x="443" y="485"/>
                    <a:pt x="444" y="491"/>
                  </a:cubicBezTo>
                  <a:cubicBezTo>
                    <a:pt x="445" y="498"/>
                    <a:pt x="452" y="492"/>
                    <a:pt x="453" y="498"/>
                  </a:cubicBezTo>
                  <a:cubicBezTo>
                    <a:pt x="453" y="502"/>
                    <a:pt x="458" y="506"/>
                    <a:pt x="457" y="509"/>
                  </a:cubicBezTo>
                  <a:cubicBezTo>
                    <a:pt x="459" y="510"/>
                    <a:pt x="460" y="511"/>
                    <a:pt x="462" y="512"/>
                  </a:cubicBezTo>
                  <a:cubicBezTo>
                    <a:pt x="464" y="511"/>
                    <a:pt x="470" y="512"/>
                    <a:pt x="474" y="514"/>
                  </a:cubicBezTo>
                  <a:cubicBezTo>
                    <a:pt x="479" y="515"/>
                    <a:pt x="487" y="511"/>
                    <a:pt x="489" y="517"/>
                  </a:cubicBezTo>
                  <a:cubicBezTo>
                    <a:pt x="492" y="524"/>
                    <a:pt x="497" y="528"/>
                    <a:pt x="492" y="529"/>
                  </a:cubicBezTo>
                  <a:cubicBezTo>
                    <a:pt x="487" y="529"/>
                    <a:pt x="481" y="522"/>
                    <a:pt x="482" y="526"/>
                  </a:cubicBezTo>
                  <a:cubicBezTo>
                    <a:pt x="482" y="530"/>
                    <a:pt x="479" y="528"/>
                    <a:pt x="479" y="533"/>
                  </a:cubicBezTo>
                  <a:cubicBezTo>
                    <a:pt x="479" y="539"/>
                    <a:pt x="476" y="546"/>
                    <a:pt x="473" y="546"/>
                  </a:cubicBezTo>
                  <a:cubicBezTo>
                    <a:pt x="473" y="546"/>
                    <a:pt x="473" y="546"/>
                    <a:pt x="473" y="546"/>
                  </a:cubicBezTo>
                  <a:cubicBezTo>
                    <a:pt x="473" y="548"/>
                    <a:pt x="473" y="550"/>
                    <a:pt x="474" y="552"/>
                  </a:cubicBezTo>
                  <a:cubicBezTo>
                    <a:pt x="477" y="550"/>
                    <a:pt x="481" y="547"/>
                    <a:pt x="484" y="547"/>
                  </a:cubicBezTo>
                  <a:cubicBezTo>
                    <a:pt x="490" y="547"/>
                    <a:pt x="491" y="550"/>
                    <a:pt x="495" y="548"/>
                  </a:cubicBezTo>
                  <a:cubicBezTo>
                    <a:pt x="498" y="545"/>
                    <a:pt x="499" y="544"/>
                    <a:pt x="500" y="546"/>
                  </a:cubicBezTo>
                  <a:cubicBezTo>
                    <a:pt x="500" y="546"/>
                    <a:pt x="500" y="547"/>
                    <a:pt x="500" y="547"/>
                  </a:cubicBezTo>
                  <a:cubicBezTo>
                    <a:pt x="501" y="546"/>
                    <a:pt x="502" y="545"/>
                    <a:pt x="502" y="545"/>
                  </a:cubicBezTo>
                  <a:cubicBezTo>
                    <a:pt x="502" y="544"/>
                    <a:pt x="502" y="543"/>
                    <a:pt x="502" y="542"/>
                  </a:cubicBezTo>
                  <a:cubicBezTo>
                    <a:pt x="498" y="542"/>
                    <a:pt x="497" y="542"/>
                    <a:pt x="496" y="540"/>
                  </a:cubicBezTo>
                  <a:cubicBezTo>
                    <a:pt x="494" y="536"/>
                    <a:pt x="507" y="533"/>
                    <a:pt x="512" y="534"/>
                  </a:cubicBezTo>
                  <a:cubicBezTo>
                    <a:pt x="518" y="534"/>
                    <a:pt x="521" y="530"/>
                    <a:pt x="523" y="533"/>
                  </a:cubicBezTo>
                  <a:cubicBezTo>
                    <a:pt x="527" y="530"/>
                    <a:pt x="533" y="525"/>
                    <a:pt x="534" y="525"/>
                  </a:cubicBezTo>
                  <a:cubicBezTo>
                    <a:pt x="536" y="525"/>
                    <a:pt x="562" y="524"/>
                    <a:pt x="562" y="524"/>
                  </a:cubicBezTo>
                  <a:cubicBezTo>
                    <a:pt x="562" y="524"/>
                    <a:pt x="571" y="519"/>
                    <a:pt x="572" y="514"/>
                  </a:cubicBezTo>
                  <a:cubicBezTo>
                    <a:pt x="573" y="509"/>
                    <a:pt x="579" y="497"/>
                    <a:pt x="582" y="500"/>
                  </a:cubicBezTo>
                  <a:cubicBezTo>
                    <a:pt x="585" y="502"/>
                    <a:pt x="592" y="500"/>
                    <a:pt x="593" y="503"/>
                  </a:cubicBezTo>
                  <a:cubicBezTo>
                    <a:pt x="593" y="505"/>
                    <a:pt x="590" y="513"/>
                    <a:pt x="599" y="525"/>
                  </a:cubicBezTo>
                  <a:cubicBezTo>
                    <a:pt x="603" y="523"/>
                    <a:pt x="606" y="521"/>
                    <a:pt x="608" y="522"/>
                  </a:cubicBezTo>
                  <a:cubicBezTo>
                    <a:pt x="611" y="522"/>
                    <a:pt x="616" y="517"/>
                    <a:pt x="617" y="515"/>
                  </a:cubicBezTo>
                  <a:cubicBezTo>
                    <a:pt x="619" y="512"/>
                    <a:pt x="621" y="517"/>
                    <a:pt x="618" y="518"/>
                  </a:cubicBezTo>
                  <a:cubicBezTo>
                    <a:pt x="615" y="519"/>
                    <a:pt x="620" y="521"/>
                    <a:pt x="625" y="521"/>
                  </a:cubicBezTo>
                  <a:cubicBezTo>
                    <a:pt x="630" y="521"/>
                    <a:pt x="623" y="523"/>
                    <a:pt x="619" y="523"/>
                  </a:cubicBezTo>
                  <a:cubicBezTo>
                    <a:pt x="615" y="522"/>
                    <a:pt x="614" y="523"/>
                    <a:pt x="609" y="528"/>
                  </a:cubicBezTo>
                  <a:cubicBezTo>
                    <a:pt x="604" y="533"/>
                    <a:pt x="605" y="534"/>
                    <a:pt x="608" y="537"/>
                  </a:cubicBezTo>
                  <a:cubicBezTo>
                    <a:pt x="611" y="539"/>
                    <a:pt x="614" y="538"/>
                    <a:pt x="618" y="535"/>
                  </a:cubicBezTo>
                  <a:cubicBezTo>
                    <a:pt x="622" y="532"/>
                    <a:pt x="622" y="528"/>
                    <a:pt x="626" y="528"/>
                  </a:cubicBezTo>
                  <a:cubicBezTo>
                    <a:pt x="630" y="529"/>
                    <a:pt x="640" y="525"/>
                    <a:pt x="645" y="523"/>
                  </a:cubicBezTo>
                  <a:cubicBezTo>
                    <a:pt x="649" y="522"/>
                    <a:pt x="646" y="521"/>
                    <a:pt x="646" y="519"/>
                  </a:cubicBezTo>
                  <a:cubicBezTo>
                    <a:pt x="646" y="517"/>
                    <a:pt x="654" y="517"/>
                    <a:pt x="657" y="515"/>
                  </a:cubicBezTo>
                  <a:cubicBezTo>
                    <a:pt x="660" y="513"/>
                    <a:pt x="656" y="512"/>
                    <a:pt x="654" y="512"/>
                  </a:cubicBezTo>
                  <a:close/>
                  <a:moveTo>
                    <a:pt x="190" y="281"/>
                  </a:moveTo>
                  <a:cubicBezTo>
                    <a:pt x="185" y="287"/>
                    <a:pt x="183" y="288"/>
                    <a:pt x="179" y="287"/>
                  </a:cubicBezTo>
                  <a:cubicBezTo>
                    <a:pt x="174" y="286"/>
                    <a:pt x="171" y="288"/>
                    <a:pt x="173" y="290"/>
                  </a:cubicBezTo>
                  <a:cubicBezTo>
                    <a:pt x="176" y="292"/>
                    <a:pt x="176" y="293"/>
                    <a:pt x="171" y="294"/>
                  </a:cubicBezTo>
                  <a:cubicBezTo>
                    <a:pt x="166" y="295"/>
                    <a:pt x="163" y="299"/>
                    <a:pt x="161" y="299"/>
                  </a:cubicBezTo>
                  <a:cubicBezTo>
                    <a:pt x="159" y="298"/>
                    <a:pt x="169" y="291"/>
                    <a:pt x="166" y="289"/>
                  </a:cubicBezTo>
                  <a:cubicBezTo>
                    <a:pt x="164" y="287"/>
                    <a:pt x="157" y="292"/>
                    <a:pt x="157" y="295"/>
                  </a:cubicBezTo>
                  <a:cubicBezTo>
                    <a:pt x="157" y="297"/>
                    <a:pt x="152" y="297"/>
                    <a:pt x="150" y="297"/>
                  </a:cubicBezTo>
                  <a:cubicBezTo>
                    <a:pt x="147" y="297"/>
                    <a:pt x="143" y="294"/>
                    <a:pt x="146" y="294"/>
                  </a:cubicBezTo>
                  <a:cubicBezTo>
                    <a:pt x="149" y="294"/>
                    <a:pt x="147" y="291"/>
                    <a:pt x="151" y="289"/>
                  </a:cubicBezTo>
                  <a:cubicBezTo>
                    <a:pt x="154" y="288"/>
                    <a:pt x="150" y="286"/>
                    <a:pt x="151" y="284"/>
                  </a:cubicBezTo>
                  <a:cubicBezTo>
                    <a:pt x="152" y="283"/>
                    <a:pt x="160" y="286"/>
                    <a:pt x="160" y="283"/>
                  </a:cubicBezTo>
                  <a:cubicBezTo>
                    <a:pt x="160" y="280"/>
                    <a:pt x="152" y="278"/>
                    <a:pt x="150" y="280"/>
                  </a:cubicBezTo>
                  <a:cubicBezTo>
                    <a:pt x="147" y="281"/>
                    <a:pt x="141" y="285"/>
                    <a:pt x="134" y="282"/>
                  </a:cubicBezTo>
                  <a:cubicBezTo>
                    <a:pt x="132" y="281"/>
                    <a:pt x="152" y="279"/>
                    <a:pt x="156" y="276"/>
                  </a:cubicBezTo>
                  <a:cubicBezTo>
                    <a:pt x="159" y="273"/>
                    <a:pt x="174" y="269"/>
                    <a:pt x="175" y="272"/>
                  </a:cubicBezTo>
                  <a:cubicBezTo>
                    <a:pt x="177" y="275"/>
                    <a:pt x="167" y="277"/>
                    <a:pt x="172" y="279"/>
                  </a:cubicBezTo>
                  <a:cubicBezTo>
                    <a:pt x="176" y="282"/>
                    <a:pt x="184" y="280"/>
                    <a:pt x="185" y="277"/>
                  </a:cubicBezTo>
                  <a:cubicBezTo>
                    <a:pt x="187" y="275"/>
                    <a:pt x="194" y="275"/>
                    <a:pt x="190" y="281"/>
                  </a:cubicBezTo>
                  <a:close/>
                  <a:moveTo>
                    <a:pt x="235" y="338"/>
                  </a:moveTo>
                  <a:cubicBezTo>
                    <a:pt x="229" y="343"/>
                    <a:pt x="230" y="342"/>
                    <a:pt x="225" y="343"/>
                  </a:cubicBezTo>
                  <a:cubicBezTo>
                    <a:pt x="220" y="343"/>
                    <a:pt x="224" y="348"/>
                    <a:pt x="218" y="349"/>
                  </a:cubicBezTo>
                  <a:cubicBezTo>
                    <a:pt x="212" y="349"/>
                    <a:pt x="198" y="350"/>
                    <a:pt x="196" y="346"/>
                  </a:cubicBezTo>
                  <a:cubicBezTo>
                    <a:pt x="196" y="345"/>
                    <a:pt x="204" y="346"/>
                    <a:pt x="204" y="344"/>
                  </a:cubicBezTo>
                  <a:cubicBezTo>
                    <a:pt x="205" y="341"/>
                    <a:pt x="207" y="338"/>
                    <a:pt x="211" y="338"/>
                  </a:cubicBezTo>
                  <a:cubicBezTo>
                    <a:pt x="214" y="338"/>
                    <a:pt x="214" y="333"/>
                    <a:pt x="208" y="330"/>
                  </a:cubicBezTo>
                  <a:cubicBezTo>
                    <a:pt x="202" y="327"/>
                    <a:pt x="217" y="325"/>
                    <a:pt x="220" y="330"/>
                  </a:cubicBezTo>
                  <a:cubicBezTo>
                    <a:pt x="223" y="334"/>
                    <a:pt x="229" y="338"/>
                    <a:pt x="232" y="334"/>
                  </a:cubicBezTo>
                  <a:cubicBezTo>
                    <a:pt x="235" y="331"/>
                    <a:pt x="254" y="322"/>
                    <a:pt x="254" y="326"/>
                  </a:cubicBezTo>
                  <a:cubicBezTo>
                    <a:pt x="254" y="331"/>
                    <a:pt x="240" y="333"/>
                    <a:pt x="235" y="338"/>
                  </a:cubicBezTo>
                  <a:close/>
                  <a:moveTo>
                    <a:pt x="359" y="468"/>
                  </a:moveTo>
                  <a:cubicBezTo>
                    <a:pt x="355" y="468"/>
                    <a:pt x="359" y="458"/>
                    <a:pt x="352" y="454"/>
                  </a:cubicBezTo>
                  <a:cubicBezTo>
                    <a:pt x="344" y="449"/>
                    <a:pt x="340" y="440"/>
                    <a:pt x="340" y="436"/>
                  </a:cubicBezTo>
                  <a:cubicBezTo>
                    <a:pt x="340" y="431"/>
                    <a:pt x="347" y="429"/>
                    <a:pt x="350" y="433"/>
                  </a:cubicBezTo>
                  <a:cubicBezTo>
                    <a:pt x="353" y="436"/>
                    <a:pt x="357" y="451"/>
                    <a:pt x="360" y="455"/>
                  </a:cubicBezTo>
                  <a:cubicBezTo>
                    <a:pt x="362" y="460"/>
                    <a:pt x="362" y="468"/>
                    <a:pt x="359" y="46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8" name="Freeform 167">
              <a:extLst>
                <a:ext uri="{FF2B5EF4-FFF2-40B4-BE49-F238E27FC236}">
                  <a16:creationId xmlns:a16="http://schemas.microsoft.com/office/drawing/2014/main" id="{87810145-960B-9F42-B003-5133008014C6}"/>
                </a:ext>
              </a:extLst>
            </p:cNvPr>
            <p:cNvSpPr>
              <a:spLocks noEditPoints="1"/>
            </p:cNvSpPr>
            <p:nvPr/>
          </p:nvSpPr>
          <p:spPr bwMode="auto">
            <a:xfrm>
              <a:off x="1537520" y="2515566"/>
              <a:ext cx="4288249" cy="2643541"/>
            </a:xfrm>
            <a:custGeom>
              <a:avLst/>
              <a:gdLst>
                <a:gd name="T0" fmla="*/ 249 w 817"/>
                <a:gd name="T1" fmla="*/ 164 h 503"/>
                <a:gd name="T2" fmla="*/ 218 w 817"/>
                <a:gd name="T3" fmla="*/ 25 h 503"/>
                <a:gd name="T4" fmla="*/ 132 w 817"/>
                <a:gd name="T5" fmla="*/ 15 h 503"/>
                <a:gd name="T6" fmla="*/ 96 w 817"/>
                <a:gd name="T7" fmla="*/ 8 h 503"/>
                <a:gd name="T8" fmla="*/ 66 w 817"/>
                <a:gd name="T9" fmla="*/ 15 h 503"/>
                <a:gd name="T10" fmla="*/ 13 w 817"/>
                <a:gd name="T11" fmla="*/ 42 h 503"/>
                <a:gd name="T12" fmla="*/ 50 w 817"/>
                <a:gd name="T13" fmla="*/ 74 h 503"/>
                <a:gd name="T14" fmla="*/ 12 w 817"/>
                <a:gd name="T15" fmla="*/ 76 h 503"/>
                <a:gd name="T16" fmla="*/ 42 w 817"/>
                <a:gd name="T17" fmla="*/ 97 h 503"/>
                <a:gd name="T18" fmla="*/ 30 w 817"/>
                <a:gd name="T19" fmla="*/ 113 h 503"/>
                <a:gd name="T20" fmla="*/ 32 w 817"/>
                <a:gd name="T21" fmla="*/ 156 h 503"/>
                <a:gd name="T22" fmla="*/ 68 w 817"/>
                <a:gd name="T23" fmla="*/ 168 h 503"/>
                <a:gd name="T24" fmla="*/ 72 w 817"/>
                <a:gd name="T25" fmla="*/ 192 h 503"/>
                <a:gd name="T26" fmla="*/ 60 w 817"/>
                <a:gd name="T27" fmla="*/ 205 h 503"/>
                <a:gd name="T28" fmla="*/ 104 w 817"/>
                <a:gd name="T29" fmla="*/ 178 h 503"/>
                <a:gd name="T30" fmla="*/ 123 w 817"/>
                <a:gd name="T31" fmla="*/ 152 h 503"/>
                <a:gd name="T32" fmla="*/ 136 w 817"/>
                <a:gd name="T33" fmla="*/ 143 h 503"/>
                <a:gd name="T34" fmla="*/ 161 w 817"/>
                <a:gd name="T35" fmla="*/ 154 h 503"/>
                <a:gd name="T36" fmla="*/ 177 w 817"/>
                <a:gd name="T37" fmla="*/ 144 h 503"/>
                <a:gd name="T38" fmla="*/ 196 w 817"/>
                <a:gd name="T39" fmla="*/ 152 h 503"/>
                <a:gd name="T40" fmla="*/ 242 w 817"/>
                <a:gd name="T41" fmla="*/ 166 h 503"/>
                <a:gd name="T42" fmla="*/ 267 w 817"/>
                <a:gd name="T43" fmla="*/ 177 h 503"/>
                <a:gd name="T44" fmla="*/ 268 w 817"/>
                <a:gd name="T45" fmla="*/ 187 h 503"/>
                <a:gd name="T46" fmla="*/ 277 w 817"/>
                <a:gd name="T47" fmla="*/ 188 h 503"/>
                <a:gd name="T48" fmla="*/ 285 w 817"/>
                <a:gd name="T49" fmla="*/ 196 h 503"/>
                <a:gd name="T50" fmla="*/ 282 w 817"/>
                <a:gd name="T51" fmla="*/ 214 h 503"/>
                <a:gd name="T52" fmla="*/ 300 w 817"/>
                <a:gd name="T53" fmla="*/ 214 h 503"/>
                <a:gd name="T54" fmla="*/ 10 w 817"/>
                <a:gd name="T55" fmla="*/ 223 h 503"/>
                <a:gd name="T56" fmla="*/ 127 w 817"/>
                <a:gd name="T57" fmla="*/ 171 h 503"/>
                <a:gd name="T58" fmla="*/ 126 w 817"/>
                <a:gd name="T59" fmla="*/ 183 h 503"/>
                <a:gd name="T60" fmla="*/ 17 w 817"/>
                <a:gd name="T61" fmla="*/ 156 h 503"/>
                <a:gd name="T62" fmla="*/ 780 w 817"/>
                <a:gd name="T63" fmla="*/ 316 h 503"/>
                <a:gd name="T64" fmla="*/ 720 w 817"/>
                <a:gd name="T65" fmla="*/ 337 h 503"/>
                <a:gd name="T66" fmla="*/ 691 w 817"/>
                <a:gd name="T67" fmla="*/ 338 h 503"/>
                <a:gd name="T68" fmla="*/ 660 w 817"/>
                <a:gd name="T69" fmla="*/ 336 h 503"/>
                <a:gd name="T70" fmla="*/ 680 w 817"/>
                <a:gd name="T71" fmla="*/ 304 h 503"/>
                <a:gd name="T72" fmla="*/ 643 w 817"/>
                <a:gd name="T73" fmla="*/ 292 h 503"/>
                <a:gd name="T74" fmla="*/ 616 w 817"/>
                <a:gd name="T75" fmla="*/ 283 h 503"/>
                <a:gd name="T76" fmla="*/ 367 w 817"/>
                <a:gd name="T77" fmla="*/ 277 h 503"/>
                <a:gd name="T78" fmla="*/ 363 w 817"/>
                <a:gd name="T79" fmla="*/ 282 h 503"/>
                <a:gd name="T80" fmla="*/ 357 w 817"/>
                <a:gd name="T81" fmla="*/ 311 h 503"/>
                <a:gd name="T82" fmla="*/ 366 w 817"/>
                <a:gd name="T83" fmla="*/ 384 h 503"/>
                <a:gd name="T84" fmla="*/ 397 w 817"/>
                <a:gd name="T85" fmla="*/ 421 h 503"/>
                <a:gd name="T86" fmla="*/ 461 w 817"/>
                <a:gd name="T87" fmla="*/ 446 h 503"/>
                <a:gd name="T88" fmla="*/ 516 w 817"/>
                <a:gd name="T89" fmla="*/ 462 h 503"/>
                <a:gd name="T90" fmla="*/ 558 w 817"/>
                <a:gd name="T91" fmla="*/ 489 h 503"/>
                <a:gd name="T92" fmla="*/ 583 w 817"/>
                <a:gd name="T93" fmla="*/ 470 h 503"/>
                <a:gd name="T94" fmla="*/ 614 w 817"/>
                <a:gd name="T95" fmla="*/ 460 h 503"/>
                <a:gd name="T96" fmla="*/ 634 w 817"/>
                <a:gd name="T97" fmla="*/ 458 h 503"/>
                <a:gd name="T98" fmla="*/ 673 w 817"/>
                <a:gd name="T99" fmla="*/ 460 h 503"/>
                <a:gd name="T100" fmla="*/ 701 w 817"/>
                <a:gd name="T101" fmla="*/ 499 h 503"/>
                <a:gd name="T102" fmla="*/ 709 w 817"/>
                <a:gd name="T103" fmla="*/ 434 h 503"/>
                <a:gd name="T104" fmla="*/ 739 w 817"/>
                <a:gd name="T105" fmla="*/ 408 h 503"/>
                <a:gd name="T106" fmla="*/ 735 w 817"/>
                <a:gd name="T107" fmla="*/ 384 h 503"/>
                <a:gd name="T108" fmla="*/ 748 w 817"/>
                <a:gd name="T109" fmla="*/ 386 h 503"/>
                <a:gd name="T110" fmla="*/ 775 w 817"/>
                <a:gd name="T111" fmla="*/ 356 h 503"/>
                <a:gd name="T112" fmla="*/ 786 w 817"/>
                <a:gd name="T113" fmla="*/ 339 h 503"/>
                <a:gd name="T114" fmla="*/ 811 w 817"/>
                <a:gd name="T115" fmla="*/ 29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7" h="503">
                  <a:moveTo>
                    <a:pt x="307" y="204"/>
                  </a:moveTo>
                  <a:cubicBezTo>
                    <a:pt x="308" y="201"/>
                    <a:pt x="308" y="199"/>
                    <a:pt x="299" y="195"/>
                  </a:cubicBezTo>
                  <a:cubicBezTo>
                    <a:pt x="290" y="192"/>
                    <a:pt x="291" y="189"/>
                    <a:pt x="285" y="178"/>
                  </a:cubicBezTo>
                  <a:cubicBezTo>
                    <a:pt x="279" y="168"/>
                    <a:pt x="268" y="163"/>
                    <a:pt x="268" y="159"/>
                  </a:cubicBezTo>
                  <a:cubicBezTo>
                    <a:pt x="268" y="155"/>
                    <a:pt x="257" y="155"/>
                    <a:pt x="257" y="158"/>
                  </a:cubicBezTo>
                  <a:cubicBezTo>
                    <a:pt x="257" y="161"/>
                    <a:pt x="252" y="162"/>
                    <a:pt x="249" y="164"/>
                  </a:cubicBezTo>
                  <a:cubicBezTo>
                    <a:pt x="247" y="166"/>
                    <a:pt x="245" y="163"/>
                    <a:pt x="243" y="160"/>
                  </a:cubicBezTo>
                  <a:cubicBezTo>
                    <a:pt x="241" y="157"/>
                    <a:pt x="235" y="154"/>
                    <a:pt x="235" y="152"/>
                  </a:cubicBezTo>
                  <a:cubicBezTo>
                    <a:pt x="235" y="150"/>
                    <a:pt x="234" y="146"/>
                    <a:pt x="229" y="148"/>
                  </a:cubicBezTo>
                  <a:cubicBezTo>
                    <a:pt x="225" y="150"/>
                    <a:pt x="223" y="148"/>
                    <a:pt x="222" y="149"/>
                  </a:cubicBezTo>
                  <a:cubicBezTo>
                    <a:pt x="221" y="151"/>
                    <a:pt x="218" y="148"/>
                    <a:pt x="218" y="148"/>
                  </a:cubicBezTo>
                  <a:cubicBezTo>
                    <a:pt x="218" y="25"/>
                    <a:pt x="218" y="25"/>
                    <a:pt x="218" y="25"/>
                  </a:cubicBezTo>
                  <a:cubicBezTo>
                    <a:pt x="216" y="25"/>
                    <a:pt x="215" y="25"/>
                    <a:pt x="214" y="24"/>
                  </a:cubicBezTo>
                  <a:cubicBezTo>
                    <a:pt x="209" y="22"/>
                    <a:pt x="201" y="19"/>
                    <a:pt x="197" y="20"/>
                  </a:cubicBezTo>
                  <a:cubicBezTo>
                    <a:pt x="193" y="21"/>
                    <a:pt x="185" y="22"/>
                    <a:pt x="182" y="20"/>
                  </a:cubicBezTo>
                  <a:cubicBezTo>
                    <a:pt x="179" y="19"/>
                    <a:pt x="175" y="18"/>
                    <a:pt x="169" y="18"/>
                  </a:cubicBezTo>
                  <a:cubicBezTo>
                    <a:pt x="163" y="19"/>
                    <a:pt x="160" y="15"/>
                    <a:pt x="152" y="13"/>
                  </a:cubicBezTo>
                  <a:cubicBezTo>
                    <a:pt x="145" y="12"/>
                    <a:pt x="134" y="14"/>
                    <a:pt x="132" y="15"/>
                  </a:cubicBezTo>
                  <a:cubicBezTo>
                    <a:pt x="129" y="16"/>
                    <a:pt x="130" y="12"/>
                    <a:pt x="127" y="13"/>
                  </a:cubicBezTo>
                  <a:cubicBezTo>
                    <a:pt x="123" y="13"/>
                    <a:pt x="126" y="11"/>
                    <a:pt x="124" y="8"/>
                  </a:cubicBezTo>
                  <a:cubicBezTo>
                    <a:pt x="122" y="6"/>
                    <a:pt x="113" y="8"/>
                    <a:pt x="110" y="9"/>
                  </a:cubicBezTo>
                  <a:cubicBezTo>
                    <a:pt x="107" y="9"/>
                    <a:pt x="106" y="7"/>
                    <a:pt x="106" y="5"/>
                  </a:cubicBezTo>
                  <a:cubicBezTo>
                    <a:pt x="106" y="4"/>
                    <a:pt x="103" y="4"/>
                    <a:pt x="102" y="6"/>
                  </a:cubicBezTo>
                  <a:cubicBezTo>
                    <a:pt x="101" y="9"/>
                    <a:pt x="97" y="9"/>
                    <a:pt x="96" y="8"/>
                  </a:cubicBezTo>
                  <a:cubicBezTo>
                    <a:pt x="94" y="6"/>
                    <a:pt x="99" y="6"/>
                    <a:pt x="99" y="4"/>
                  </a:cubicBezTo>
                  <a:cubicBezTo>
                    <a:pt x="99" y="2"/>
                    <a:pt x="94" y="1"/>
                    <a:pt x="93" y="1"/>
                  </a:cubicBezTo>
                  <a:cubicBezTo>
                    <a:pt x="91" y="0"/>
                    <a:pt x="88" y="3"/>
                    <a:pt x="84" y="6"/>
                  </a:cubicBezTo>
                  <a:cubicBezTo>
                    <a:pt x="81" y="9"/>
                    <a:pt x="75" y="9"/>
                    <a:pt x="72" y="9"/>
                  </a:cubicBezTo>
                  <a:cubicBezTo>
                    <a:pt x="68" y="8"/>
                    <a:pt x="64" y="9"/>
                    <a:pt x="64" y="11"/>
                  </a:cubicBezTo>
                  <a:cubicBezTo>
                    <a:pt x="64" y="13"/>
                    <a:pt x="68" y="13"/>
                    <a:pt x="66" y="15"/>
                  </a:cubicBezTo>
                  <a:cubicBezTo>
                    <a:pt x="63" y="18"/>
                    <a:pt x="63" y="12"/>
                    <a:pt x="60" y="15"/>
                  </a:cubicBezTo>
                  <a:cubicBezTo>
                    <a:pt x="58" y="17"/>
                    <a:pt x="50" y="17"/>
                    <a:pt x="48" y="17"/>
                  </a:cubicBezTo>
                  <a:cubicBezTo>
                    <a:pt x="47" y="16"/>
                    <a:pt x="41" y="23"/>
                    <a:pt x="39" y="25"/>
                  </a:cubicBezTo>
                  <a:cubicBezTo>
                    <a:pt x="37" y="26"/>
                    <a:pt x="40" y="28"/>
                    <a:pt x="35" y="33"/>
                  </a:cubicBezTo>
                  <a:cubicBezTo>
                    <a:pt x="31" y="38"/>
                    <a:pt x="18" y="37"/>
                    <a:pt x="15" y="37"/>
                  </a:cubicBezTo>
                  <a:cubicBezTo>
                    <a:pt x="12" y="37"/>
                    <a:pt x="14" y="40"/>
                    <a:pt x="13" y="42"/>
                  </a:cubicBezTo>
                  <a:cubicBezTo>
                    <a:pt x="12" y="44"/>
                    <a:pt x="15" y="46"/>
                    <a:pt x="22" y="48"/>
                  </a:cubicBezTo>
                  <a:cubicBezTo>
                    <a:pt x="29" y="50"/>
                    <a:pt x="34" y="60"/>
                    <a:pt x="35" y="62"/>
                  </a:cubicBezTo>
                  <a:cubicBezTo>
                    <a:pt x="36" y="64"/>
                    <a:pt x="45" y="62"/>
                    <a:pt x="49" y="62"/>
                  </a:cubicBezTo>
                  <a:cubicBezTo>
                    <a:pt x="52" y="63"/>
                    <a:pt x="48" y="68"/>
                    <a:pt x="51" y="69"/>
                  </a:cubicBezTo>
                  <a:cubicBezTo>
                    <a:pt x="54" y="71"/>
                    <a:pt x="59" y="69"/>
                    <a:pt x="60" y="71"/>
                  </a:cubicBezTo>
                  <a:cubicBezTo>
                    <a:pt x="61" y="74"/>
                    <a:pt x="54" y="71"/>
                    <a:pt x="50" y="74"/>
                  </a:cubicBezTo>
                  <a:cubicBezTo>
                    <a:pt x="47" y="76"/>
                    <a:pt x="45" y="78"/>
                    <a:pt x="43" y="76"/>
                  </a:cubicBezTo>
                  <a:cubicBezTo>
                    <a:pt x="42" y="74"/>
                    <a:pt x="36" y="75"/>
                    <a:pt x="33" y="75"/>
                  </a:cubicBezTo>
                  <a:cubicBezTo>
                    <a:pt x="30" y="76"/>
                    <a:pt x="33" y="72"/>
                    <a:pt x="33" y="70"/>
                  </a:cubicBezTo>
                  <a:cubicBezTo>
                    <a:pt x="33" y="68"/>
                    <a:pt x="29" y="67"/>
                    <a:pt x="23" y="70"/>
                  </a:cubicBezTo>
                  <a:cubicBezTo>
                    <a:pt x="17" y="74"/>
                    <a:pt x="19" y="72"/>
                    <a:pt x="19" y="75"/>
                  </a:cubicBezTo>
                  <a:cubicBezTo>
                    <a:pt x="18" y="78"/>
                    <a:pt x="15" y="73"/>
                    <a:pt x="12" y="76"/>
                  </a:cubicBezTo>
                  <a:cubicBezTo>
                    <a:pt x="8" y="78"/>
                    <a:pt x="2" y="80"/>
                    <a:pt x="1" y="82"/>
                  </a:cubicBezTo>
                  <a:cubicBezTo>
                    <a:pt x="0" y="84"/>
                    <a:pt x="9" y="86"/>
                    <a:pt x="12" y="87"/>
                  </a:cubicBezTo>
                  <a:cubicBezTo>
                    <a:pt x="16" y="87"/>
                    <a:pt x="8" y="90"/>
                    <a:pt x="11" y="90"/>
                  </a:cubicBezTo>
                  <a:cubicBezTo>
                    <a:pt x="14" y="91"/>
                    <a:pt x="13" y="94"/>
                    <a:pt x="17" y="96"/>
                  </a:cubicBezTo>
                  <a:cubicBezTo>
                    <a:pt x="22" y="99"/>
                    <a:pt x="32" y="96"/>
                    <a:pt x="34" y="96"/>
                  </a:cubicBezTo>
                  <a:cubicBezTo>
                    <a:pt x="37" y="96"/>
                    <a:pt x="39" y="100"/>
                    <a:pt x="42" y="97"/>
                  </a:cubicBezTo>
                  <a:cubicBezTo>
                    <a:pt x="44" y="95"/>
                    <a:pt x="52" y="89"/>
                    <a:pt x="56" y="92"/>
                  </a:cubicBezTo>
                  <a:cubicBezTo>
                    <a:pt x="60" y="96"/>
                    <a:pt x="51" y="95"/>
                    <a:pt x="53" y="98"/>
                  </a:cubicBezTo>
                  <a:cubicBezTo>
                    <a:pt x="56" y="100"/>
                    <a:pt x="58" y="106"/>
                    <a:pt x="54" y="108"/>
                  </a:cubicBezTo>
                  <a:cubicBezTo>
                    <a:pt x="50" y="111"/>
                    <a:pt x="47" y="109"/>
                    <a:pt x="45" y="109"/>
                  </a:cubicBezTo>
                  <a:cubicBezTo>
                    <a:pt x="42" y="109"/>
                    <a:pt x="44" y="113"/>
                    <a:pt x="40" y="116"/>
                  </a:cubicBezTo>
                  <a:cubicBezTo>
                    <a:pt x="37" y="118"/>
                    <a:pt x="34" y="113"/>
                    <a:pt x="30" y="113"/>
                  </a:cubicBezTo>
                  <a:cubicBezTo>
                    <a:pt x="26" y="113"/>
                    <a:pt x="27" y="118"/>
                    <a:pt x="27" y="121"/>
                  </a:cubicBezTo>
                  <a:cubicBezTo>
                    <a:pt x="27" y="124"/>
                    <a:pt x="20" y="121"/>
                    <a:pt x="19" y="127"/>
                  </a:cubicBezTo>
                  <a:cubicBezTo>
                    <a:pt x="17" y="133"/>
                    <a:pt x="10" y="128"/>
                    <a:pt x="15" y="134"/>
                  </a:cubicBezTo>
                  <a:cubicBezTo>
                    <a:pt x="19" y="140"/>
                    <a:pt x="19" y="136"/>
                    <a:pt x="22" y="139"/>
                  </a:cubicBezTo>
                  <a:cubicBezTo>
                    <a:pt x="26" y="141"/>
                    <a:pt x="18" y="146"/>
                    <a:pt x="22" y="147"/>
                  </a:cubicBezTo>
                  <a:cubicBezTo>
                    <a:pt x="25" y="147"/>
                    <a:pt x="29" y="154"/>
                    <a:pt x="32" y="156"/>
                  </a:cubicBezTo>
                  <a:cubicBezTo>
                    <a:pt x="34" y="158"/>
                    <a:pt x="38" y="155"/>
                    <a:pt x="41" y="155"/>
                  </a:cubicBezTo>
                  <a:cubicBezTo>
                    <a:pt x="45" y="154"/>
                    <a:pt x="43" y="149"/>
                    <a:pt x="45" y="151"/>
                  </a:cubicBezTo>
                  <a:cubicBezTo>
                    <a:pt x="48" y="153"/>
                    <a:pt x="51" y="159"/>
                    <a:pt x="49" y="160"/>
                  </a:cubicBezTo>
                  <a:cubicBezTo>
                    <a:pt x="47" y="162"/>
                    <a:pt x="48" y="166"/>
                    <a:pt x="48" y="168"/>
                  </a:cubicBezTo>
                  <a:cubicBezTo>
                    <a:pt x="48" y="171"/>
                    <a:pt x="56" y="170"/>
                    <a:pt x="57" y="167"/>
                  </a:cubicBezTo>
                  <a:cubicBezTo>
                    <a:pt x="57" y="165"/>
                    <a:pt x="64" y="164"/>
                    <a:pt x="68" y="168"/>
                  </a:cubicBezTo>
                  <a:cubicBezTo>
                    <a:pt x="71" y="172"/>
                    <a:pt x="73" y="173"/>
                    <a:pt x="73" y="170"/>
                  </a:cubicBezTo>
                  <a:cubicBezTo>
                    <a:pt x="73" y="167"/>
                    <a:pt x="76" y="163"/>
                    <a:pt x="76" y="166"/>
                  </a:cubicBezTo>
                  <a:cubicBezTo>
                    <a:pt x="76" y="168"/>
                    <a:pt x="79" y="169"/>
                    <a:pt x="85" y="167"/>
                  </a:cubicBezTo>
                  <a:cubicBezTo>
                    <a:pt x="90" y="164"/>
                    <a:pt x="88" y="167"/>
                    <a:pt x="85" y="170"/>
                  </a:cubicBezTo>
                  <a:cubicBezTo>
                    <a:pt x="81" y="175"/>
                    <a:pt x="85" y="182"/>
                    <a:pt x="82" y="183"/>
                  </a:cubicBezTo>
                  <a:cubicBezTo>
                    <a:pt x="79" y="184"/>
                    <a:pt x="77" y="191"/>
                    <a:pt x="72" y="192"/>
                  </a:cubicBezTo>
                  <a:cubicBezTo>
                    <a:pt x="68" y="192"/>
                    <a:pt x="60" y="201"/>
                    <a:pt x="59" y="202"/>
                  </a:cubicBezTo>
                  <a:cubicBezTo>
                    <a:pt x="58" y="204"/>
                    <a:pt x="48" y="200"/>
                    <a:pt x="46" y="204"/>
                  </a:cubicBezTo>
                  <a:cubicBezTo>
                    <a:pt x="45" y="208"/>
                    <a:pt x="39" y="211"/>
                    <a:pt x="40" y="212"/>
                  </a:cubicBezTo>
                  <a:cubicBezTo>
                    <a:pt x="42" y="214"/>
                    <a:pt x="50" y="209"/>
                    <a:pt x="50" y="207"/>
                  </a:cubicBezTo>
                  <a:cubicBezTo>
                    <a:pt x="50" y="205"/>
                    <a:pt x="51" y="206"/>
                    <a:pt x="53" y="207"/>
                  </a:cubicBezTo>
                  <a:cubicBezTo>
                    <a:pt x="54" y="209"/>
                    <a:pt x="58" y="206"/>
                    <a:pt x="60" y="205"/>
                  </a:cubicBezTo>
                  <a:cubicBezTo>
                    <a:pt x="61" y="204"/>
                    <a:pt x="64" y="204"/>
                    <a:pt x="65" y="204"/>
                  </a:cubicBezTo>
                  <a:cubicBezTo>
                    <a:pt x="67" y="204"/>
                    <a:pt x="68" y="202"/>
                    <a:pt x="73" y="201"/>
                  </a:cubicBezTo>
                  <a:cubicBezTo>
                    <a:pt x="77" y="201"/>
                    <a:pt x="76" y="199"/>
                    <a:pt x="77" y="197"/>
                  </a:cubicBezTo>
                  <a:cubicBezTo>
                    <a:pt x="78" y="194"/>
                    <a:pt x="90" y="189"/>
                    <a:pt x="92" y="188"/>
                  </a:cubicBezTo>
                  <a:cubicBezTo>
                    <a:pt x="94" y="188"/>
                    <a:pt x="93" y="184"/>
                    <a:pt x="95" y="184"/>
                  </a:cubicBezTo>
                  <a:cubicBezTo>
                    <a:pt x="98" y="184"/>
                    <a:pt x="101" y="181"/>
                    <a:pt x="104" y="178"/>
                  </a:cubicBezTo>
                  <a:cubicBezTo>
                    <a:pt x="107" y="176"/>
                    <a:pt x="108" y="177"/>
                    <a:pt x="110" y="176"/>
                  </a:cubicBezTo>
                  <a:cubicBezTo>
                    <a:pt x="112" y="175"/>
                    <a:pt x="111" y="171"/>
                    <a:pt x="113" y="170"/>
                  </a:cubicBezTo>
                  <a:cubicBezTo>
                    <a:pt x="115" y="170"/>
                    <a:pt x="117" y="168"/>
                    <a:pt x="117" y="166"/>
                  </a:cubicBezTo>
                  <a:cubicBezTo>
                    <a:pt x="117" y="164"/>
                    <a:pt x="111" y="164"/>
                    <a:pt x="111" y="163"/>
                  </a:cubicBezTo>
                  <a:cubicBezTo>
                    <a:pt x="110" y="162"/>
                    <a:pt x="115" y="157"/>
                    <a:pt x="117" y="157"/>
                  </a:cubicBezTo>
                  <a:cubicBezTo>
                    <a:pt x="119" y="157"/>
                    <a:pt x="122" y="155"/>
                    <a:pt x="123" y="152"/>
                  </a:cubicBezTo>
                  <a:cubicBezTo>
                    <a:pt x="123" y="149"/>
                    <a:pt x="126" y="149"/>
                    <a:pt x="128" y="146"/>
                  </a:cubicBezTo>
                  <a:cubicBezTo>
                    <a:pt x="130" y="144"/>
                    <a:pt x="130" y="142"/>
                    <a:pt x="132" y="142"/>
                  </a:cubicBezTo>
                  <a:cubicBezTo>
                    <a:pt x="134" y="141"/>
                    <a:pt x="137" y="138"/>
                    <a:pt x="139" y="137"/>
                  </a:cubicBezTo>
                  <a:cubicBezTo>
                    <a:pt x="142" y="135"/>
                    <a:pt x="139" y="139"/>
                    <a:pt x="144" y="139"/>
                  </a:cubicBezTo>
                  <a:cubicBezTo>
                    <a:pt x="149" y="139"/>
                    <a:pt x="148" y="143"/>
                    <a:pt x="144" y="142"/>
                  </a:cubicBezTo>
                  <a:cubicBezTo>
                    <a:pt x="140" y="140"/>
                    <a:pt x="139" y="140"/>
                    <a:pt x="136" y="143"/>
                  </a:cubicBezTo>
                  <a:cubicBezTo>
                    <a:pt x="132" y="146"/>
                    <a:pt x="135" y="147"/>
                    <a:pt x="132" y="151"/>
                  </a:cubicBezTo>
                  <a:cubicBezTo>
                    <a:pt x="130" y="154"/>
                    <a:pt x="130" y="156"/>
                    <a:pt x="133" y="157"/>
                  </a:cubicBezTo>
                  <a:cubicBezTo>
                    <a:pt x="136" y="157"/>
                    <a:pt x="133" y="159"/>
                    <a:pt x="130" y="160"/>
                  </a:cubicBezTo>
                  <a:cubicBezTo>
                    <a:pt x="127" y="161"/>
                    <a:pt x="129" y="163"/>
                    <a:pt x="133" y="163"/>
                  </a:cubicBezTo>
                  <a:cubicBezTo>
                    <a:pt x="137" y="163"/>
                    <a:pt x="144" y="157"/>
                    <a:pt x="149" y="154"/>
                  </a:cubicBezTo>
                  <a:cubicBezTo>
                    <a:pt x="155" y="151"/>
                    <a:pt x="159" y="154"/>
                    <a:pt x="161" y="154"/>
                  </a:cubicBezTo>
                  <a:cubicBezTo>
                    <a:pt x="162" y="153"/>
                    <a:pt x="159" y="150"/>
                    <a:pt x="161" y="149"/>
                  </a:cubicBezTo>
                  <a:cubicBezTo>
                    <a:pt x="163" y="149"/>
                    <a:pt x="159" y="148"/>
                    <a:pt x="157" y="145"/>
                  </a:cubicBezTo>
                  <a:cubicBezTo>
                    <a:pt x="156" y="141"/>
                    <a:pt x="159" y="143"/>
                    <a:pt x="160" y="141"/>
                  </a:cubicBezTo>
                  <a:cubicBezTo>
                    <a:pt x="161" y="138"/>
                    <a:pt x="163" y="139"/>
                    <a:pt x="165" y="140"/>
                  </a:cubicBezTo>
                  <a:cubicBezTo>
                    <a:pt x="166" y="142"/>
                    <a:pt x="169" y="139"/>
                    <a:pt x="170" y="143"/>
                  </a:cubicBezTo>
                  <a:cubicBezTo>
                    <a:pt x="172" y="146"/>
                    <a:pt x="174" y="142"/>
                    <a:pt x="177" y="144"/>
                  </a:cubicBezTo>
                  <a:cubicBezTo>
                    <a:pt x="180" y="146"/>
                    <a:pt x="176" y="146"/>
                    <a:pt x="173" y="147"/>
                  </a:cubicBezTo>
                  <a:cubicBezTo>
                    <a:pt x="170" y="147"/>
                    <a:pt x="172" y="151"/>
                    <a:pt x="174" y="149"/>
                  </a:cubicBezTo>
                  <a:cubicBezTo>
                    <a:pt x="176" y="148"/>
                    <a:pt x="178" y="146"/>
                    <a:pt x="180" y="148"/>
                  </a:cubicBezTo>
                  <a:cubicBezTo>
                    <a:pt x="183" y="150"/>
                    <a:pt x="183" y="149"/>
                    <a:pt x="185" y="148"/>
                  </a:cubicBezTo>
                  <a:cubicBezTo>
                    <a:pt x="187" y="146"/>
                    <a:pt x="187" y="148"/>
                    <a:pt x="187" y="149"/>
                  </a:cubicBezTo>
                  <a:cubicBezTo>
                    <a:pt x="187" y="151"/>
                    <a:pt x="191" y="151"/>
                    <a:pt x="196" y="152"/>
                  </a:cubicBezTo>
                  <a:cubicBezTo>
                    <a:pt x="201" y="153"/>
                    <a:pt x="211" y="152"/>
                    <a:pt x="214" y="151"/>
                  </a:cubicBezTo>
                  <a:cubicBezTo>
                    <a:pt x="216" y="151"/>
                    <a:pt x="215" y="155"/>
                    <a:pt x="221" y="156"/>
                  </a:cubicBezTo>
                  <a:cubicBezTo>
                    <a:pt x="226" y="157"/>
                    <a:pt x="228" y="151"/>
                    <a:pt x="231" y="153"/>
                  </a:cubicBezTo>
                  <a:cubicBezTo>
                    <a:pt x="233" y="155"/>
                    <a:pt x="231" y="156"/>
                    <a:pt x="229" y="158"/>
                  </a:cubicBezTo>
                  <a:cubicBezTo>
                    <a:pt x="227" y="160"/>
                    <a:pt x="231" y="160"/>
                    <a:pt x="233" y="161"/>
                  </a:cubicBezTo>
                  <a:cubicBezTo>
                    <a:pt x="235" y="162"/>
                    <a:pt x="240" y="163"/>
                    <a:pt x="242" y="166"/>
                  </a:cubicBezTo>
                  <a:cubicBezTo>
                    <a:pt x="245" y="168"/>
                    <a:pt x="246" y="170"/>
                    <a:pt x="252" y="173"/>
                  </a:cubicBezTo>
                  <a:cubicBezTo>
                    <a:pt x="257" y="176"/>
                    <a:pt x="252" y="166"/>
                    <a:pt x="256" y="169"/>
                  </a:cubicBezTo>
                  <a:cubicBezTo>
                    <a:pt x="261" y="173"/>
                    <a:pt x="259" y="169"/>
                    <a:pt x="263" y="173"/>
                  </a:cubicBezTo>
                  <a:cubicBezTo>
                    <a:pt x="266" y="176"/>
                    <a:pt x="265" y="171"/>
                    <a:pt x="264" y="166"/>
                  </a:cubicBezTo>
                  <a:cubicBezTo>
                    <a:pt x="262" y="161"/>
                    <a:pt x="265" y="164"/>
                    <a:pt x="267" y="167"/>
                  </a:cubicBezTo>
                  <a:cubicBezTo>
                    <a:pt x="268" y="169"/>
                    <a:pt x="268" y="174"/>
                    <a:pt x="267" y="177"/>
                  </a:cubicBezTo>
                  <a:cubicBezTo>
                    <a:pt x="266" y="180"/>
                    <a:pt x="261" y="178"/>
                    <a:pt x="261" y="176"/>
                  </a:cubicBezTo>
                  <a:cubicBezTo>
                    <a:pt x="262" y="174"/>
                    <a:pt x="256" y="175"/>
                    <a:pt x="256" y="177"/>
                  </a:cubicBezTo>
                  <a:cubicBezTo>
                    <a:pt x="256" y="180"/>
                    <a:pt x="260" y="185"/>
                    <a:pt x="262" y="185"/>
                  </a:cubicBezTo>
                  <a:cubicBezTo>
                    <a:pt x="265" y="186"/>
                    <a:pt x="263" y="190"/>
                    <a:pt x="265" y="191"/>
                  </a:cubicBezTo>
                  <a:cubicBezTo>
                    <a:pt x="267" y="191"/>
                    <a:pt x="267" y="196"/>
                    <a:pt x="269" y="195"/>
                  </a:cubicBezTo>
                  <a:cubicBezTo>
                    <a:pt x="270" y="195"/>
                    <a:pt x="270" y="189"/>
                    <a:pt x="268" y="187"/>
                  </a:cubicBezTo>
                  <a:cubicBezTo>
                    <a:pt x="266" y="184"/>
                    <a:pt x="267" y="181"/>
                    <a:pt x="269" y="181"/>
                  </a:cubicBezTo>
                  <a:cubicBezTo>
                    <a:pt x="271" y="182"/>
                    <a:pt x="269" y="186"/>
                    <a:pt x="270" y="187"/>
                  </a:cubicBezTo>
                  <a:cubicBezTo>
                    <a:pt x="271" y="188"/>
                    <a:pt x="273" y="186"/>
                    <a:pt x="275" y="184"/>
                  </a:cubicBezTo>
                  <a:cubicBezTo>
                    <a:pt x="278" y="183"/>
                    <a:pt x="274" y="179"/>
                    <a:pt x="275" y="177"/>
                  </a:cubicBezTo>
                  <a:cubicBezTo>
                    <a:pt x="276" y="174"/>
                    <a:pt x="279" y="178"/>
                    <a:pt x="280" y="182"/>
                  </a:cubicBezTo>
                  <a:cubicBezTo>
                    <a:pt x="281" y="186"/>
                    <a:pt x="277" y="186"/>
                    <a:pt x="277" y="188"/>
                  </a:cubicBezTo>
                  <a:cubicBezTo>
                    <a:pt x="277" y="190"/>
                    <a:pt x="274" y="189"/>
                    <a:pt x="273" y="190"/>
                  </a:cubicBezTo>
                  <a:cubicBezTo>
                    <a:pt x="272" y="191"/>
                    <a:pt x="272" y="198"/>
                    <a:pt x="274" y="198"/>
                  </a:cubicBezTo>
                  <a:cubicBezTo>
                    <a:pt x="275" y="198"/>
                    <a:pt x="276" y="192"/>
                    <a:pt x="277" y="195"/>
                  </a:cubicBezTo>
                  <a:cubicBezTo>
                    <a:pt x="278" y="198"/>
                    <a:pt x="281" y="191"/>
                    <a:pt x="282" y="194"/>
                  </a:cubicBezTo>
                  <a:cubicBezTo>
                    <a:pt x="283" y="197"/>
                    <a:pt x="287" y="200"/>
                    <a:pt x="289" y="200"/>
                  </a:cubicBezTo>
                  <a:cubicBezTo>
                    <a:pt x="290" y="199"/>
                    <a:pt x="288" y="196"/>
                    <a:pt x="285" y="196"/>
                  </a:cubicBezTo>
                  <a:cubicBezTo>
                    <a:pt x="283" y="196"/>
                    <a:pt x="283" y="191"/>
                    <a:pt x="286" y="191"/>
                  </a:cubicBezTo>
                  <a:cubicBezTo>
                    <a:pt x="288" y="191"/>
                    <a:pt x="292" y="197"/>
                    <a:pt x="292" y="199"/>
                  </a:cubicBezTo>
                  <a:cubicBezTo>
                    <a:pt x="292" y="201"/>
                    <a:pt x="290" y="201"/>
                    <a:pt x="288" y="203"/>
                  </a:cubicBezTo>
                  <a:cubicBezTo>
                    <a:pt x="286" y="206"/>
                    <a:pt x="283" y="200"/>
                    <a:pt x="281" y="200"/>
                  </a:cubicBezTo>
                  <a:cubicBezTo>
                    <a:pt x="279" y="200"/>
                    <a:pt x="281" y="204"/>
                    <a:pt x="282" y="206"/>
                  </a:cubicBezTo>
                  <a:cubicBezTo>
                    <a:pt x="283" y="209"/>
                    <a:pt x="279" y="212"/>
                    <a:pt x="282" y="214"/>
                  </a:cubicBezTo>
                  <a:cubicBezTo>
                    <a:pt x="285" y="216"/>
                    <a:pt x="284" y="213"/>
                    <a:pt x="285" y="211"/>
                  </a:cubicBezTo>
                  <a:cubicBezTo>
                    <a:pt x="285" y="210"/>
                    <a:pt x="288" y="212"/>
                    <a:pt x="289" y="213"/>
                  </a:cubicBezTo>
                  <a:cubicBezTo>
                    <a:pt x="291" y="214"/>
                    <a:pt x="291" y="210"/>
                    <a:pt x="291" y="209"/>
                  </a:cubicBezTo>
                  <a:cubicBezTo>
                    <a:pt x="291" y="207"/>
                    <a:pt x="294" y="208"/>
                    <a:pt x="295" y="210"/>
                  </a:cubicBezTo>
                  <a:cubicBezTo>
                    <a:pt x="297" y="212"/>
                    <a:pt x="297" y="208"/>
                    <a:pt x="299" y="208"/>
                  </a:cubicBezTo>
                  <a:cubicBezTo>
                    <a:pt x="301" y="208"/>
                    <a:pt x="300" y="212"/>
                    <a:pt x="300" y="214"/>
                  </a:cubicBezTo>
                  <a:cubicBezTo>
                    <a:pt x="300" y="216"/>
                    <a:pt x="303" y="212"/>
                    <a:pt x="303" y="214"/>
                  </a:cubicBezTo>
                  <a:cubicBezTo>
                    <a:pt x="303" y="215"/>
                    <a:pt x="303" y="215"/>
                    <a:pt x="303" y="215"/>
                  </a:cubicBezTo>
                  <a:cubicBezTo>
                    <a:pt x="305" y="214"/>
                    <a:pt x="307" y="212"/>
                    <a:pt x="308" y="211"/>
                  </a:cubicBezTo>
                  <a:cubicBezTo>
                    <a:pt x="312" y="209"/>
                    <a:pt x="306" y="207"/>
                    <a:pt x="307" y="204"/>
                  </a:cubicBezTo>
                  <a:close/>
                  <a:moveTo>
                    <a:pt x="6" y="229"/>
                  </a:moveTo>
                  <a:cubicBezTo>
                    <a:pt x="10" y="227"/>
                    <a:pt x="12" y="225"/>
                    <a:pt x="10" y="223"/>
                  </a:cubicBezTo>
                  <a:cubicBezTo>
                    <a:pt x="8" y="221"/>
                    <a:pt x="3" y="231"/>
                    <a:pt x="6" y="229"/>
                  </a:cubicBezTo>
                  <a:close/>
                  <a:moveTo>
                    <a:pt x="36" y="213"/>
                  </a:moveTo>
                  <a:cubicBezTo>
                    <a:pt x="32" y="212"/>
                    <a:pt x="22" y="218"/>
                    <a:pt x="25" y="219"/>
                  </a:cubicBezTo>
                  <a:cubicBezTo>
                    <a:pt x="28" y="219"/>
                    <a:pt x="29" y="216"/>
                    <a:pt x="32" y="216"/>
                  </a:cubicBezTo>
                  <a:cubicBezTo>
                    <a:pt x="35" y="216"/>
                    <a:pt x="40" y="215"/>
                    <a:pt x="36" y="213"/>
                  </a:cubicBezTo>
                  <a:close/>
                  <a:moveTo>
                    <a:pt x="127" y="171"/>
                  </a:moveTo>
                  <a:cubicBezTo>
                    <a:pt x="127" y="169"/>
                    <a:pt x="124" y="169"/>
                    <a:pt x="120" y="174"/>
                  </a:cubicBezTo>
                  <a:cubicBezTo>
                    <a:pt x="117" y="178"/>
                    <a:pt x="114" y="180"/>
                    <a:pt x="113" y="182"/>
                  </a:cubicBezTo>
                  <a:cubicBezTo>
                    <a:pt x="113" y="184"/>
                    <a:pt x="109" y="181"/>
                    <a:pt x="107" y="184"/>
                  </a:cubicBezTo>
                  <a:cubicBezTo>
                    <a:pt x="106" y="186"/>
                    <a:pt x="108" y="192"/>
                    <a:pt x="111" y="190"/>
                  </a:cubicBezTo>
                  <a:cubicBezTo>
                    <a:pt x="113" y="188"/>
                    <a:pt x="113" y="190"/>
                    <a:pt x="115" y="190"/>
                  </a:cubicBezTo>
                  <a:cubicBezTo>
                    <a:pt x="117" y="190"/>
                    <a:pt x="124" y="185"/>
                    <a:pt x="126" y="183"/>
                  </a:cubicBezTo>
                  <a:cubicBezTo>
                    <a:pt x="127" y="180"/>
                    <a:pt x="123" y="179"/>
                    <a:pt x="122" y="178"/>
                  </a:cubicBezTo>
                  <a:cubicBezTo>
                    <a:pt x="122" y="176"/>
                    <a:pt x="126" y="176"/>
                    <a:pt x="128" y="175"/>
                  </a:cubicBezTo>
                  <a:cubicBezTo>
                    <a:pt x="130" y="174"/>
                    <a:pt x="126" y="173"/>
                    <a:pt x="127" y="171"/>
                  </a:cubicBezTo>
                  <a:close/>
                  <a:moveTo>
                    <a:pt x="13" y="150"/>
                  </a:moveTo>
                  <a:cubicBezTo>
                    <a:pt x="13" y="147"/>
                    <a:pt x="5" y="150"/>
                    <a:pt x="6" y="153"/>
                  </a:cubicBezTo>
                  <a:cubicBezTo>
                    <a:pt x="7" y="155"/>
                    <a:pt x="14" y="157"/>
                    <a:pt x="17" y="156"/>
                  </a:cubicBezTo>
                  <a:cubicBezTo>
                    <a:pt x="20" y="155"/>
                    <a:pt x="21" y="152"/>
                    <a:pt x="19" y="151"/>
                  </a:cubicBezTo>
                  <a:cubicBezTo>
                    <a:pt x="17" y="149"/>
                    <a:pt x="13" y="153"/>
                    <a:pt x="13" y="150"/>
                  </a:cubicBezTo>
                  <a:close/>
                  <a:moveTo>
                    <a:pt x="811" y="295"/>
                  </a:moveTo>
                  <a:cubicBezTo>
                    <a:pt x="810" y="292"/>
                    <a:pt x="803" y="294"/>
                    <a:pt x="800" y="292"/>
                  </a:cubicBezTo>
                  <a:cubicBezTo>
                    <a:pt x="797" y="289"/>
                    <a:pt x="791" y="301"/>
                    <a:pt x="790" y="306"/>
                  </a:cubicBezTo>
                  <a:cubicBezTo>
                    <a:pt x="789" y="311"/>
                    <a:pt x="780" y="316"/>
                    <a:pt x="780" y="316"/>
                  </a:cubicBezTo>
                  <a:cubicBezTo>
                    <a:pt x="780" y="316"/>
                    <a:pt x="754" y="317"/>
                    <a:pt x="752" y="317"/>
                  </a:cubicBezTo>
                  <a:cubicBezTo>
                    <a:pt x="751" y="317"/>
                    <a:pt x="745" y="322"/>
                    <a:pt x="741" y="325"/>
                  </a:cubicBezTo>
                  <a:cubicBezTo>
                    <a:pt x="741" y="325"/>
                    <a:pt x="742" y="325"/>
                    <a:pt x="742" y="325"/>
                  </a:cubicBezTo>
                  <a:cubicBezTo>
                    <a:pt x="744" y="330"/>
                    <a:pt x="735" y="333"/>
                    <a:pt x="726" y="333"/>
                  </a:cubicBezTo>
                  <a:cubicBezTo>
                    <a:pt x="723" y="333"/>
                    <a:pt x="721" y="333"/>
                    <a:pt x="720" y="334"/>
                  </a:cubicBezTo>
                  <a:cubicBezTo>
                    <a:pt x="720" y="335"/>
                    <a:pt x="720" y="336"/>
                    <a:pt x="720" y="337"/>
                  </a:cubicBezTo>
                  <a:cubicBezTo>
                    <a:pt x="720" y="337"/>
                    <a:pt x="719" y="338"/>
                    <a:pt x="718" y="339"/>
                  </a:cubicBezTo>
                  <a:cubicBezTo>
                    <a:pt x="716" y="342"/>
                    <a:pt x="705" y="347"/>
                    <a:pt x="699" y="350"/>
                  </a:cubicBezTo>
                  <a:cubicBezTo>
                    <a:pt x="692" y="354"/>
                    <a:pt x="683" y="352"/>
                    <a:pt x="683" y="347"/>
                  </a:cubicBezTo>
                  <a:cubicBezTo>
                    <a:pt x="683" y="341"/>
                    <a:pt x="688" y="342"/>
                    <a:pt x="689" y="345"/>
                  </a:cubicBezTo>
                  <a:cubicBezTo>
                    <a:pt x="690" y="346"/>
                    <a:pt x="691" y="345"/>
                    <a:pt x="692" y="344"/>
                  </a:cubicBezTo>
                  <a:cubicBezTo>
                    <a:pt x="691" y="342"/>
                    <a:pt x="691" y="340"/>
                    <a:pt x="691" y="338"/>
                  </a:cubicBezTo>
                  <a:cubicBezTo>
                    <a:pt x="689" y="337"/>
                    <a:pt x="692" y="329"/>
                    <a:pt x="688" y="327"/>
                  </a:cubicBezTo>
                  <a:cubicBezTo>
                    <a:pt x="684" y="326"/>
                    <a:pt x="679" y="333"/>
                    <a:pt x="680" y="329"/>
                  </a:cubicBezTo>
                  <a:cubicBezTo>
                    <a:pt x="680" y="324"/>
                    <a:pt x="687" y="320"/>
                    <a:pt x="683" y="314"/>
                  </a:cubicBezTo>
                  <a:cubicBezTo>
                    <a:pt x="679" y="308"/>
                    <a:pt x="672" y="308"/>
                    <a:pt x="670" y="313"/>
                  </a:cubicBezTo>
                  <a:cubicBezTo>
                    <a:pt x="669" y="317"/>
                    <a:pt x="664" y="315"/>
                    <a:pt x="662" y="319"/>
                  </a:cubicBezTo>
                  <a:cubicBezTo>
                    <a:pt x="660" y="322"/>
                    <a:pt x="659" y="330"/>
                    <a:pt x="660" y="336"/>
                  </a:cubicBezTo>
                  <a:cubicBezTo>
                    <a:pt x="661" y="342"/>
                    <a:pt x="660" y="344"/>
                    <a:pt x="654" y="348"/>
                  </a:cubicBezTo>
                  <a:cubicBezTo>
                    <a:pt x="649" y="351"/>
                    <a:pt x="646" y="343"/>
                    <a:pt x="648" y="332"/>
                  </a:cubicBezTo>
                  <a:cubicBezTo>
                    <a:pt x="650" y="325"/>
                    <a:pt x="654" y="318"/>
                    <a:pt x="650" y="318"/>
                  </a:cubicBezTo>
                  <a:cubicBezTo>
                    <a:pt x="646" y="318"/>
                    <a:pt x="655" y="310"/>
                    <a:pt x="662" y="308"/>
                  </a:cubicBezTo>
                  <a:cubicBezTo>
                    <a:pt x="670" y="306"/>
                    <a:pt x="679" y="307"/>
                    <a:pt x="679" y="305"/>
                  </a:cubicBezTo>
                  <a:cubicBezTo>
                    <a:pt x="679" y="304"/>
                    <a:pt x="679" y="304"/>
                    <a:pt x="680" y="304"/>
                  </a:cubicBezTo>
                  <a:cubicBezTo>
                    <a:pt x="678" y="303"/>
                    <a:pt x="677" y="302"/>
                    <a:pt x="675" y="301"/>
                  </a:cubicBezTo>
                  <a:cubicBezTo>
                    <a:pt x="675" y="301"/>
                    <a:pt x="675" y="302"/>
                    <a:pt x="674" y="302"/>
                  </a:cubicBezTo>
                  <a:cubicBezTo>
                    <a:pt x="671" y="304"/>
                    <a:pt x="672" y="299"/>
                    <a:pt x="667" y="299"/>
                  </a:cubicBezTo>
                  <a:cubicBezTo>
                    <a:pt x="661" y="299"/>
                    <a:pt x="656" y="304"/>
                    <a:pt x="652" y="302"/>
                  </a:cubicBezTo>
                  <a:cubicBezTo>
                    <a:pt x="648" y="299"/>
                    <a:pt x="650" y="297"/>
                    <a:pt x="646" y="297"/>
                  </a:cubicBezTo>
                  <a:cubicBezTo>
                    <a:pt x="642" y="297"/>
                    <a:pt x="649" y="289"/>
                    <a:pt x="643" y="292"/>
                  </a:cubicBezTo>
                  <a:cubicBezTo>
                    <a:pt x="637" y="296"/>
                    <a:pt x="629" y="303"/>
                    <a:pt x="625" y="300"/>
                  </a:cubicBezTo>
                  <a:cubicBezTo>
                    <a:pt x="621" y="296"/>
                    <a:pt x="617" y="301"/>
                    <a:pt x="614" y="298"/>
                  </a:cubicBezTo>
                  <a:cubicBezTo>
                    <a:pt x="612" y="295"/>
                    <a:pt x="624" y="287"/>
                    <a:pt x="630" y="288"/>
                  </a:cubicBezTo>
                  <a:cubicBezTo>
                    <a:pt x="632" y="288"/>
                    <a:pt x="633" y="287"/>
                    <a:pt x="635" y="286"/>
                  </a:cubicBezTo>
                  <a:cubicBezTo>
                    <a:pt x="631" y="285"/>
                    <a:pt x="625" y="282"/>
                    <a:pt x="623" y="285"/>
                  </a:cubicBezTo>
                  <a:cubicBezTo>
                    <a:pt x="621" y="287"/>
                    <a:pt x="618" y="285"/>
                    <a:pt x="616" y="283"/>
                  </a:cubicBezTo>
                  <a:cubicBezTo>
                    <a:pt x="614" y="281"/>
                    <a:pt x="612" y="284"/>
                    <a:pt x="609" y="281"/>
                  </a:cubicBezTo>
                  <a:cubicBezTo>
                    <a:pt x="607" y="277"/>
                    <a:pt x="604" y="280"/>
                    <a:pt x="602" y="280"/>
                  </a:cubicBezTo>
                  <a:cubicBezTo>
                    <a:pt x="600" y="281"/>
                    <a:pt x="598" y="279"/>
                    <a:pt x="595" y="278"/>
                  </a:cubicBezTo>
                  <a:cubicBezTo>
                    <a:pt x="592" y="277"/>
                    <a:pt x="594" y="274"/>
                    <a:pt x="592" y="272"/>
                  </a:cubicBezTo>
                  <a:cubicBezTo>
                    <a:pt x="589" y="270"/>
                    <a:pt x="589" y="276"/>
                    <a:pt x="589" y="276"/>
                  </a:cubicBezTo>
                  <a:cubicBezTo>
                    <a:pt x="367" y="277"/>
                    <a:pt x="367" y="277"/>
                    <a:pt x="367" y="277"/>
                  </a:cubicBezTo>
                  <a:cubicBezTo>
                    <a:pt x="368" y="277"/>
                    <a:pt x="368" y="277"/>
                    <a:pt x="368" y="278"/>
                  </a:cubicBezTo>
                  <a:cubicBezTo>
                    <a:pt x="371" y="281"/>
                    <a:pt x="369" y="283"/>
                    <a:pt x="370" y="286"/>
                  </a:cubicBezTo>
                  <a:cubicBezTo>
                    <a:pt x="371" y="290"/>
                    <a:pt x="370" y="294"/>
                    <a:pt x="367" y="294"/>
                  </a:cubicBezTo>
                  <a:cubicBezTo>
                    <a:pt x="364" y="294"/>
                    <a:pt x="364" y="291"/>
                    <a:pt x="366" y="290"/>
                  </a:cubicBezTo>
                  <a:cubicBezTo>
                    <a:pt x="368" y="289"/>
                    <a:pt x="367" y="285"/>
                    <a:pt x="365" y="285"/>
                  </a:cubicBezTo>
                  <a:cubicBezTo>
                    <a:pt x="364" y="285"/>
                    <a:pt x="363" y="284"/>
                    <a:pt x="363" y="282"/>
                  </a:cubicBezTo>
                  <a:cubicBezTo>
                    <a:pt x="360" y="283"/>
                    <a:pt x="356" y="283"/>
                    <a:pt x="351" y="282"/>
                  </a:cubicBezTo>
                  <a:cubicBezTo>
                    <a:pt x="351" y="282"/>
                    <a:pt x="351" y="283"/>
                    <a:pt x="351" y="283"/>
                  </a:cubicBezTo>
                  <a:cubicBezTo>
                    <a:pt x="351" y="285"/>
                    <a:pt x="352" y="290"/>
                    <a:pt x="355" y="294"/>
                  </a:cubicBezTo>
                  <a:cubicBezTo>
                    <a:pt x="358" y="297"/>
                    <a:pt x="356" y="300"/>
                    <a:pt x="359" y="301"/>
                  </a:cubicBezTo>
                  <a:cubicBezTo>
                    <a:pt x="361" y="303"/>
                    <a:pt x="361" y="304"/>
                    <a:pt x="359" y="304"/>
                  </a:cubicBezTo>
                  <a:cubicBezTo>
                    <a:pt x="356" y="303"/>
                    <a:pt x="358" y="306"/>
                    <a:pt x="357" y="311"/>
                  </a:cubicBezTo>
                  <a:cubicBezTo>
                    <a:pt x="356" y="316"/>
                    <a:pt x="356" y="327"/>
                    <a:pt x="356" y="331"/>
                  </a:cubicBezTo>
                  <a:cubicBezTo>
                    <a:pt x="355" y="334"/>
                    <a:pt x="351" y="340"/>
                    <a:pt x="354" y="343"/>
                  </a:cubicBezTo>
                  <a:cubicBezTo>
                    <a:pt x="356" y="347"/>
                    <a:pt x="358" y="352"/>
                    <a:pt x="356" y="356"/>
                  </a:cubicBezTo>
                  <a:cubicBezTo>
                    <a:pt x="355" y="361"/>
                    <a:pt x="355" y="364"/>
                    <a:pt x="357" y="367"/>
                  </a:cubicBezTo>
                  <a:cubicBezTo>
                    <a:pt x="359" y="370"/>
                    <a:pt x="358" y="376"/>
                    <a:pt x="360" y="377"/>
                  </a:cubicBezTo>
                  <a:cubicBezTo>
                    <a:pt x="362" y="379"/>
                    <a:pt x="364" y="381"/>
                    <a:pt x="366" y="384"/>
                  </a:cubicBezTo>
                  <a:cubicBezTo>
                    <a:pt x="368" y="388"/>
                    <a:pt x="369" y="386"/>
                    <a:pt x="370" y="389"/>
                  </a:cubicBezTo>
                  <a:cubicBezTo>
                    <a:pt x="370" y="392"/>
                    <a:pt x="370" y="393"/>
                    <a:pt x="373" y="394"/>
                  </a:cubicBezTo>
                  <a:cubicBezTo>
                    <a:pt x="376" y="395"/>
                    <a:pt x="374" y="398"/>
                    <a:pt x="374" y="400"/>
                  </a:cubicBezTo>
                  <a:cubicBezTo>
                    <a:pt x="374" y="402"/>
                    <a:pt x="378" y="405"/>
                    <a:pt x="383" y="409"/>
                  </a:cubicBezTo>
                  <a:cubicBezTo>
                    <a:pt x="387" y="413"/>
                    <a:pt x="383" y="417"/>
                    <a:pt x="387" y="417"/>
                  </a:cubicBezTo>
                  <a:cubicBezTo>
                    <a:pt x="390" y="417"/>
                    <a:pt x="393" y="419"/>
                    <a:pt x="397" y="421"/>
                  </a:cubicBezTo>
                  <a:cubicBezTo>
                    <a:pt x="400" y="423"/>
                    <a:pt x="401" y="422"/>
                    <a:pt x="403" y="422"/>
                  </a:cubicBezTo>
                  <a:cubicBezTo>
                    <a:pt x="406" y="423"/>
                    <a:pt x="410" y="428"/>
                    <a:pt x="411" y="431"/>
                  </a:cubicBezTo>
                  <a:cubicBezTo>
                    <a:pt x="411" y="433"/>
                    <a:pt x="412" y="434"/>
                    <a:pt x="413" y="436"/>
                  </a:cubicBezTo>
                  <a:cubicBezTo>
                    <a:pt x="431" y="434"/>
                    <a:pt x="431" y="434"/>
                    <a:pt x="431" y="434"/>
                  </a:cubicBezTo>
                  <a:cubicBezTo>
                    <a:pt x="431" y="434"/>
                    <a:pt x="437" y="438"/>
                    <a:pt x="440" y="439"/>
                  </a:cubicBezTo>
                  <a:cubicBezTo>
                    <a:pt x="443" y="439"/>
                    <a:pt x="461" y="446"/>
                    <a:pt x="461" y="446"/>
                  </a:cubicBezTo>
                  <a:cubicBezTo>
                    <a:pt x="484" y="446"/>
                    <a:pt x="484" y="446"/>
                    <a:pt x="484" y="446"/>
                  </a:cubicBezTo>
                  <a:cubicBezTo>
                    <a:pt x="486" y="442"/>
                    <a:pt x="486" y="442"/>
                    <a:pt x="486" y="442"/>
                  </a:cubicBezTo>
                  <a:cubicBezTo>
                    <a:pt x="499" y="442"/>
                    <a:pt x="499" y="442"/>
                    <a:pt x="499" y="442"/>
                  </a:cubicBezTo>
                  <a:cubicBezTo>
                    <a:pt x="499" y="442"/>
                    <a:pt x="507" y="450"/>
                    <a:pt x="508" y="450"/>
                  </a:cubicBezTo>
                  <a:cubicBezTo>
                    <a:pt x="509" y="451"/>
                    <a:pt x="513" y="454"/>
                    <a:pt x="513" y="457"/>
                  </a:cubicBezTo>
                  <a:cubicBezTo>
                    <a:pt x="513" y="459"/>
                    <a:pt x="514" y="461"/>
                    <a:pt x="516" y="462"/>
                  </a:cubicBezTo>
                  <a:cubicBezTo>
                    <a:pt x="518" y="463"/>
                    <a:pt x="525" y="467"/>
                    <a:pt x="525" y="467"/>
                  </a:cubicBezTo>
                  <a:cubicBezTo>
                    <a:pt x="526" y="466"/>
                    <a:pt x="528" y="459"/>
                    <a:pt x="532" y="459"/>
                  </a:cubicBezTo>
                  <a:cubicBezTo>
                    <a:pt x="535" y="459"/>
                    <a:pt x="545" y="462"/>
                    <a:pt x="546" y="467"/>
                  </a:cubicBezTo>
                  <a:cubicBezTo>
                    <a:pt x="548" y="473"/>
                    <a:pt x="552" y="477"/>
                    <a:pt x="554" y="478"/>
                  </a:cubicBezTo>
                  <a:cubicBezTo>
                    <a:pt x="555" y="479"/>
                    <a:pt x="554" y="483"/>
                    <a:pt x="556" y="484"/>
                  </a:cubicBezTo>
                  <a:cubicBezTo>
                    <a:pt x="557" y="486"/>
                    <a:pt x="557" y="489"/>
                    <a:pt x="558" y="489"/>
                  </a:cubicBezTo>
                  <a:cubicBezTo>
                    <a:pt x="559" y="489"/>
                    <a:pt x="566" y="493"/>
                    <a:pt x="569" y="493"/>
                  </a:cubicBezTo>
                  <a:cubicBezTo>
                    <a:pt x="570" y="493"/>
                    <a:pt x="571" y="494"/>
                    <a:pt x="572" y="494"/>
                  </a:cubicBezTo>
                  <a:cubicBezTo>
                    <a:pt x="573" y="488"/>
                    <a:pt x="566" y="487"/>
                    <a:pt x="570" y="484"/>
                  </a:cubicBezTo>
                  <a:cubicBezTo>
                    <a:pt x="575" y="481"/>
                    <a:pt x="570" y="478"/>
                    <a:pt x="572" y="476"/>
                  </a:cubicBezTo>
                  <a:cubicBezTo>
                    <a:pt x="574" y="475"/>
                    <a:pt x="578" y="474"/>
                    <a:pt x="578" y="471"/>
                  </a:cubicBezTo>
                  <a:cubicBezTo>
                    <a:pt x="578" y="469"/>
                    <a:pt x="580" y="469"/>
                    <a:pt x="583" y="470"/>
                  </a:cubicBezTo>
                  <a:cubicBezTo>
                    <a:pt x="586" y="470"/>
                    <a:pt x="591" y="465"/>
                    <a:pt x="591" y="463"/>
                  </a:cubicBezTo>
                  <a:cubicBezTo>
                    <a:pt x="590" y="461"/>
                    <a:pt x="591" y="461"/>
                    <a:pt x="595" y="461"/>
                  </a:cubicBezTo>
                  <a:cubicBezTo>
                    <a:pt x="598" y="462"/>
                    <a:pt x="597" y="458"/>
                    <a:pt x="600" y="458"/>
                  </a:cubicBezTo>
                  <a:cubicBezTo>
                    <a:pt x="602" y="459"/>
                    <a:pt x="603" y="460"/>
                    <a:pt x="604" y="459"/>
                  </a:cubicBezTo>
                  <a:cubicBezTo>
                    <a:pt x="604" y="457"/>
                    <a:pt x="606" y="457"/>
                    <a:pt x="608" y="459"/>
                  </a:cubicBezTo>
                  <a:cubicBezTo>
                    <a:pt x="609" y="462"/>
                    <a:pt x="614" y="462"/>
                    <a:pt x="614" y="460"/>
                  </a:cubicBezTo>
                  <a:cubicBezTo>
                    <a:pt x="615" y="457"/>
                    <a:pt x="617" y="460"/>
                    <a:pt x="620" y="462"/>
                  </a:cubicBezTo>
                  <a:cubicBezTo>
                    <a:pt x="622" y="465"/>
                    <a:pt x="623" y="464"/>
                    <a:pt x="626" y="464"/>
                  </a:cubicBezTo>
                  <a:cubicBezTo>
                    <a:pt x="630" y="464"/>
                    <a:pt x="630" y="463"/>
                    <a:pt x="630" y="461"/>
                  </a:cubicBezTo>
                  <a:cubicBezTo>
                    <a:pt x="630" y="459"/>
                    <a:pt x="634" y="466"/>
                    <a:pt x="637" y="466"/>
                  </a:cubicBezTo>
                  <a:cubicBezTo>
                    <a:pt x="640" y="467"/>
                    <a:pt x="638" y="464"/>
                    <a:pt x="635" y="462"/>
                  </a:cubicBezTo>
                  <a:cubicBezTo>
                    <a:pt x="633" y="460"/>
                    <a:pt x="636" y="459"/>
                    <a:pt x="634" y="458"/>
                  </a:cubicBezTo>
                  <a:cubicBezTo>
                    <a:pt x="631" y="456"/>
                    <a:pt x="636" y="454"/>
                    <a:pt x="641" y="454"/>
                  </a:cubicBezTo>
                  <a:cubicBezTo>
                    <a:pt x="645" y="454"/>
                    <a:pt x="645" y="455"/>
                    <a:pt x="646" y="453"/>
                  </a:cubicBezTo>
                  <a:cubicBezTo>
                    <a:pt x="648" y="450"/>
                    <a:pt x="649" y="453"/>
                    <a:pt x="649" y="455"/>
                  </a:cubicBezTo>
                  <a:cubicBezTo>
                    <a:pt x="649" y="457"/>
                    <a:pt x="656" y="454"/>
                    <a:pt x="660" y="454"/>
                  </a:cubicBezTo>
                  <a:cubicBezTo>
                    <a:pt x="664" y="454"/>
                    <a:pt x="667" y="457"/>
                    <a:pt x="668" y="459"/>
                  </a:cubicBezTo>
                  <a:cubicBezTo>
                    <a:pt x="668" y="461"/>
                    <a:pt x="671" y="462"/>
                    <a:pt x="673" y="460"/>
                  </a:cubicBezTo>
                  <a:cubicBezTo>
                    <a:pt x="676" y="458"/>
                    <a:pt x="678" y="455"/>
                    <a:pt x="681" y="458"/>
                  </a:cubicBezTo>
                  <a:cubicBezTo>
                    <a:pt x="683" y="460"/>
                    <a:pt x="686" y="463"/>
                    <a:pt x="689" y="466"/>
                  </a:cubicBezTo>
                  <a:cubicBezTo>
                    <a:pt x="692" y="469"/>
                    <a:pt x="687" y="473"/>
                    <a:pt x="689" y="476"/>
                  </a:cubicBezTo>
                  <a:cubicBezTo>
                    <a:pt x="691" y="478"/>
                    <a:pt x="689" y="481"/>
                    <a:pt x="692" y="484"/>
                  </a:cubicBezTo>
                  <a:cubicBezTo>
                    <a:pt x="696" y="486"/>
                    <a:pt x="693" y="491"/>
                    <a:pt x="696" y="492"/>
                  </a:cubicBezTo>
                  <a:cubicBezTo>
                    <a:pt x="698" y="493"/>
                    <a:pt x="701" y="497"/>
                    <a:pt x="701" y="499"/>
                  </a:cubicBezTo>
                  <a:cubicBezTo>
                    <a:pt x="701" y="501"/>
                    <a:pt x="707" y="503"/>
                    <a:pt x="707" y="500"/>
                  </a:cubicBezTo>
                  <a:cubicBezTo>
                    <a:pt x="707" y="497"/>
                    <a:pt x="710" y="493"/>
                    <a:pt x="711" y="490"/>
                  </a:cubicBezTo>
                  <a:cubicBezTo>
                    <a:pt x="711" y="488"/>
                    <a:pt x="709" y="477"/>
                    <a:pt x="706" y="474"/>
                  </a:cubicBezTo>
                  <a:cubicBezTo>
                    <a:pt x="704" y="471"/>
                    <a:pt x="707" y="470"/>
                    <a:pt x="704" y="467"/>
                  </a:cubicBezTo>
                  <a:cubicBezTo>
                    <a:pt x="701" y="463"/>
                    <a:pt x="699" y="456"/>
                    <a:pt x="699" y="451"/>
                  </a:cubicBezTo>
                  <a:cubicBezTo>
                    <a:pt x="700" y="446"/>
                    <a:pt x="706" y="437"/>
                    <a:pt x="709" y="434"/>
                  </a:cubicBezTo>
                  <a:cubicBezTo>
                    <a:pt x="712" y="431"/>
                    <a:pt x="715" y="433"/>
                    <a:pt x="716" y="430"/>
                  </a:cubicBezTo>
                  <a:cubicBezTo>
                    <a:pt x="717" y="427"/>
                    <a:pt x="720" y="424"/>
                    <a:pt x="723" y="424"/>
                  </a:cubicBezTo>
                  <a:cubicBezTo>
                    <a:pt x="725" y="424"/>
                    <a:pt x="727" y="424"/>
                    <a:pt x="727" y="422"/>
                  </a:cubicBezTo>
                  <a:cubicBezTo>
                    <a:pt x="728" y="420"/>
                    <a:pt x="731" y="417"/>
                    <a:pt x="736" y="416"/>
                  </a:cubicBezTo>
                  <a:cubicBezTo>
                    <a:pt x="741" y="415"/>
                    <a:pt x="738" y="413"/>
                    <a:pt x="737" y="411"/>
                  </a:cubicBezTo>
                  <a:cubicBezTo>
                    <a:pt x="735" y="408"/>
                    <a:pt x="738" y="406"/>
                    <a:pt x="739" y="408"/>
                  </a:cubicBezTo>
                  <a:cubicBezTo>
                    <a:pt x="740" y="409"/>
                    <a:pt x="742" y="409"/>
                    <a:pt x="744" y="408"/>
                  </a:cubicBezTo>
                  <a:cubicBezTo>
                    <a:pt x="746" y="407"/>
                    <a:pt x="750" y="403"/>
                    <a:pt x="746" y="403"/>
                  </a:cubicBezTo>
                  <a:cubicBezTo>
                    <a:pt x="742" y="403"/>
                    <a:pt x="741" y="402"/>
                    <a:pt x="744" y="401"/>
                  </a:cubicBezTo>
                  <a:cubicBezTo>
                    <a:pt x="746" y="400"/>
                    <a:pt x="744" y="395"/>
                    <a:pt x="741" y="395"/>
                  </a:cubicBezTo>
                  <a:cubicBezTo>
                    <a:pt x="738" y="395"/>
                    <a:pt x="739" y="393"/>
                    <a:pt x="741" y="391"/>
                  </a:cubicBezTo>
                  <a:cubicBezTo>
                    <a:pt x="743" y="389"/>
                    <a:pt x="738" y="386"/>
                    <a:pt x="735" y="384"/>
                  </a:cubicBezTo>
                  <a:cubicBezTo>
                    <a:pt x="733" y="383"/>
                    <a:pt x="737" y="382"/>
                    <a:pt x="739" y="382"/>
                  </a:cubicBezTo>
                  <a:cubicBezTo>
                    <a:pt x="740" y="381"/>
                    <a:pt x="739" y="373"/>
                    <a:pt x="740" y="371"/>
                  </a:cubicBezTo>
                  <a:cubicBezTo>
                    <a:pt x="741" y="369"/>
                    <a:pt x="744" y="369"/>
                    <a:pt x="743" y="371"/>
                  </a:cubicBezTo>
                  <a:cubicBezTo>
                    <a:pt x="741" y="373"/>
                    <a:pt x="740" y="376"/>
                    <a:pt x="742" y="379"/>
                  </a:cubicBezTo>
                  <a:cubicBezTo>
                    <a:pt x="744" y="382"/>
                    <a:pt x="745" y="384"/>
                    <a:pt x="744" y="388"/>
                  </a:cubicBezTo>
                  <a:cubicBezTo>
                    <a:pt x="743" y="393"/>
                    <a:pt x="745" y="392"/>
                    <a:pt x="748" y="386"/>
                  </a:cubicBezTo>
                  <a:cubicBezTo>
                    <a:pt x="750" y="381"/>
                    <a:pt x="751" y="376"/>
                    <a:pt x="749" y="376"/>
                  </a:cubicBezTo>
                  <a:cubicBezTo>
                    <a:pt x="747" y="375"/>
                    <a:pt x="747" y="370"/>
                    <a:pt x="749" y="372"/>
                  </a:cubicBezTo>
                  <a:cubicBezTo>
                    <a:pt x="751" y="375"/>
                    <a:pt x="752" y="375"/>
                    <a:pt x="755" y="372"/>
                  </a:cubicBezTo>
                  <a:cubicBezTo>
                    <a:pt x="758" y="369"/>
                    <a:pt x="761" y="363"/>
                    <a:pt x="759" y="362"/>
                  </a:cubicBezTo>
                  <a:cubicBezTo>
                    <a:pt x="757" y="361"/>
                    <a:pt x="760" y="359"/>
                    <a:pt x="764" y="360"/>
                  </a:cubicBezTo>
                  <a:cubicBezTo>
                    <a:pt x="767" y="360"/>
                    <a:pt x="775" y="357"/>
                    <a:pt x="775" y="356"/>
                  </a:cubicBezTo>
                  <a:cubicBezTo>
                    <a:pt x="777" y="353"/>
                    <a:pt x="763" y="358"/>
                    <a:pt x="763" y="356"/>
                  </a:cubicBezTo>
                  <a:cubicBezTo>
                    <a:pt x="763" y="354"/>
                    <a:pt x="772" y="352"/>
                    <a:pt x="776" y="352"/>
                  </a:cubicBezTo>
                  <a:cubicBezTo>
                    <a:pt x="780" y="352"/>
                    <a:pt x="778" y="346"/>
                    <a:pt x="780" y="349"/>
                  </a:cubicBezTo>
                  <a:cubicBezTo>
                    <a:pt x="782" y="351"/>
                    <a:pt x="784" y="350"/>
                    <a:pt x="787" y="349"/>
                  </a:cubicBezTo>
                  <a:cubicBezTo>
                    <a:pt x="789" y="348"/>
                    <a:pt x="787" y="344"/>
                    <a:pt x="785" y="343"/>
                  </a:cubicBezTo>
                  <a:cubicBezTo>
                    <a:pt x="782" y="342"/>
                    <a:pt x="787" y="340"/>
                    <a:pt x="786" y="339"/>
                  </a:cubicBezTo>
                  <a:cubicBezTo>
                    <a:pt x="785" y="337"/>
                    <a:pt x="788" y="331"/>
                    <a:pt x="791" y="330"/>
                  </a:cubicBezTo>
                  <a:cubicBezTo>
                    <a:pt x="794" y="329"/>
                    <a:pt x="793" y="327"/>
                    <a:pt x="796" y="327"/>
                  </a:cubicBezTo>
                  <a:cubicBezTo>
                    <a:pt x="798" y="327"/>
                    <a:pt x="799" y="324"/>
                    <a:pt x="801" y="321"/>
                  </a:cubicBezTo>
                  <a:cubicBezTo>
                    <a:pt x="804" y="319"/>
                    <a:pt x="808" y="325"/>
                    <a:pt x="811" y="322"/>
                  </a:cubicBezTo>
                  <a:cubicBezTo>
                    <a:pt x="813" y="320"/>
                    <a:pt x="815" y="319"/>
                    <a:pt x="817" y="317"/>
                  </a:cubicBezTo>
                  <a:cubicBezTo>
                    <a:pt x="808" y="305"/>
                    <a:pt x="811" y="297"/>
                    <a:pt x="811" y="29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69" name="Freeform 168">
              <a:extLst>
                <a:ext uri="{FF2B5EF4-FFF2-40B4-BE49-F238E27FC236}">
                  <a16:creationId xmlns:a16="http://schemas.microsoft.com/office/drawing/2014/main" id="{A840B3DC-EB0D-E646-9DE7-95772969C1F4}"/>
                </a:ext>
              </a:extLst>
            </p:cNvPr>
            <p:cNvSpPr>
              <a:spLocks noEditPoints="1"/>
            </p:cNvSpPr>
            <p:nvPr/>
          </p:nvSpPr>
          <p:spPr bwMode="auto">
            <a:xfrm>
              <a:off x="8284429" y="4244312"/>
              <a:ext cx="540234" cy="388968"/>
            </a:xfrm>
            <a:custGeom>
              <a:avLst/>
              <a:gdLst>
                <a:gd name="T0" fmla="*/ 102 w 103"/>
                <a:gd name="T1" fmla="*/ 13 h 74"/>
                <a:gd name="T2" fmla="*/ 94 w 103"/>
                <a:gd name="T3" fmla="*/ 13 h 74"/>
                <a:gd name="T4" fmla="*/ 84 w 103"/>
                <a:gd name="T5" fmla="*/ 10 h 74"/>
                <a:gd name="T6" fmla="*/ 81 w 103"/>
                <a:gd name="T7" fmla="*/ 10 h 74"/>
                <a:gd name="T8" fmla="*/ 74 w 103"/>
                <a:gd name="T9" fmla="*/ 10 h 74"/>
                <a:gd name="T10" fmla="*/ 66 w 103"/>
                <a:gd name="T11" fmla="*/ 6 h 74"/>
                <a:gd name="T12" fmla="*/ 62 w 103"/>
                <a:gd name="T13" fmla="*/ 4 h 74"/>
                <a:gd name="T14" fmla="*/ 48 w 103"/>
                <a:gd name="T15" fmla="*/ 3 h 74"/>
                <a:gd name="T16" fmla="*/ 21 w 103"/>
                <a:gd name="T17" fmla="*/ 2 h 74"/>
                <a:gd name="T18" fmla="*/ 12 w 103"/>
                <a:gd name="T19" fmla="*/ 0 h 74"/>
                <a:gd name="T20" fmla="*/ 5 w 103"/>
                <a:gd name="T21" fmla="*/ 4 h 74"/>
                <a:gd name="T22" fmla="*/ 3 w 103"/>
                <a:gd name="T23" fmla="*/ 10 h 74"/>
                <a:gd name="T24" fmla="*/ 5 w 103"/>
                <a:gd name="T25" fmla="*/ 18 h 74"/>
                <a:gd name="T26" fmla="*/ 7 w 103"/>
                <a:gd name="T27" fmla="*/ 17 h 74"/>
                <a:gd name="T28" fmla="*/ 10 w 103"/>
                <a:gd name="T29" fmla="*/ 17 h 74"/>
                <a:gd name="T30" fmla="*/ 15 w 103"/>
                <a:gd name="T31" fmla="*/ 18 h 74"/>
                <a:gd name="T32" fmla="*/ 18 w 103"/>
                <a:gd name="T33" fmla="*/ 18 h 74"/>
                <a:gd name="T34" fmla="*/ 23 w 103"/>
                <a:gd name="T35" fmla="*/ 19 h 74"/>
                <a:gd name="T36" fmla="*/ 25 w 103"/>
                <a:gd name="T37" fmla="*/ 22 h 74"/>
                <a:gd name="T38" fmla="*/ 20 w 103"/>
                <a:gd name="T39" fmla="*/ 27 h 74"/>
                <a:gd name="T40" fmla="*/ 20 w 103"/>
                <a:gd name="T41" fmla="*/ 34 h 74"/>
                <a:gd name="T42" fmla="*/ 19 w 103"/>
                <a:gd name="T43" fmla="*/ 40 h 74"/>
                <a:gd name="T44" fmla="*/ 17 w 103"/>
                <a:gd name="T45" fmla="*/ 43 h 74"/>
                <a:gd name="T46" fmla="*/ 19 w 103"/>
                <a:gd name="T47" fmla="*/ 47 h 74"/>
                <a:gd name="T48" fmla="*/ 17 w 103"/>
                <a:gd name="T49" fmla="*/ 52 h 74"/>
                <a:gd name="T50" fmla="*/ 19 w 103"/>
                <a:gd name="T51" fmla="*/ 56 h 74"/>
                <a:gd name="T52" fmla="*/ 16 w 103"/>
                <a:gd name="T53" fmla="*/ 61 h 74"/>
                <a:gd name="T54" fmla="*/ 17 w 103"/>
                <a:gd name="T55" fmla="*/ 63 h 74"/>
                <a:gd name="T56" fmla="*/ 21 w 103"/>
                <a:gd name="T57" fmla="*/ 64 h 74"/>
                <a:gd name="T58" fmla="*/ 31 w 103"/>
                <a:gd name="T59" fmla="*/ 73 h 74"/>
                <a:gd name="T60" fmla="*/ 33 w 103"/>
                <a:gd name="T61" fmla="*/ 70 h 74"/>
                <a:gd name="T62" fmla="*/ 37 w 103"/>
                <a:gd name="T63" fmla="*/ 70 h 74"/>
                <a:gd name="T64" fmla="*/ 45 w 103"/>
                <a:gd name="T65" fmla="*/ 67 h 74"/>
                <a:gd name="T66" fmla="*/ 55 w 103"/>
                <a:gd name="T67" fmla="*/ 67 h 74"/>
                <a:gd name="T68" fmla="*/ 61 w 103"/>
                <a:gd name="T69" fmla="*/ 64 h 74"/>
                <a:gd name="T70" fmla="*/ 67 w 103"/>
                <a:gd name="T71" fmla="*/ 60 h 74"/>
                <a:gd name="T72" fmla="*/ 70 w 103"/>
                <a:gd name="T73" fmla="*/ 54 h 74"/>
                <a:gd name="T74" fmla="*/ 76 w 103"/>
                <a:gd name="T75" fmla="*/ 48 h 74"/>
                <a:gd name="T76" fmla="*/ 76 w 103"/>
                <a:gd name="T77" fmla="*/ 36 h 74"/>
                <a:gd name="T78" fmla="*/ 83 w 103"/>
                <a:gd name="T79" fmla="*/ 28 h 74"/>
                <a:gd name="T80" fmla="*/ 90 w 103"/>
                <a:gd name="T81" fmla="*/ 24 h 74"/>
                <a:gd name="T82" fmla="*/ 99 w 103"/>
                <a:gd name="T83" fmla="*/ 20 h 74"/>
                <a:gd name="T84" fmla="*/ 102 w 103"/>
                <a:gd name="T85" fmla="*/ 13 h 74"/>
                <a:gd name="T86" fmla="*/ 103 w 103"/>
                <a:gd name="T87" fmla="*/ 39 h 74"/>
                <a:gd name="T88" fmla="*/ 96 w 103"/>
                <a:gd name="T89" fmla="*/ 41 h 74"/>
                <a:gd name="T90" fmla="*/ 103 w 103"/>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74">
                  <a:moveTo>
                    <a:pt x="102" y="13"/>
                  </a:moveTo>
                  <a:cubicBezTo>
                    <a:pt x="99" y="13"/>
                    <a:pt x="96" y="13"/>
                    <a:pt x="94" y="13"/>
                  </a:cubicBezTo>
                  <a:cubicBezTo>
                    <a:pt x="91" y="12"/>
                    <a:pt x="86" y="12"/>
                    <a:pt x="84" y="10"/>
                  </a:cubicBezTo>
                  <a:cubicBezTo>
                    <a:pt x="83" y="9"/>
                    <a:pt x="81" y="8"/>
                    <a:pt x="81" y="10"/>
                  </a:cubicBezTo>
                  <a:cubicBezTo>
                    <a:pt x="81" y="11"/>
                    <a:pt x="77" y="12"/>
                    <a:pt x="74" y="10"/>
                  </a:cubicBezTo>
                  <a:cubicBezTo>
                    <a:pt x="72" y="9"/>
                    <a:pt x="68" y="8"/>
                    <a:pt x="66" y="6"/>
                  </a:cubicBezTo>
                  <a:cubicBezTo>
                    <a:pt x="66" y="6"/>
                    <a:pt x="64" y="5"/>
                    <a:pt x="62" y="4"/>
                  </a:cubicBezTo>
                  <a:cubicBezTo>
                    <a:pt x="59" y="5"/>
                    <a:pt x="53" y="2"/>
                    <a:pt x="48" y="3"/>
                  </a:cubicBezTo>
                  <a:cubicBezTo>
                    <a:pt x="43" y="3"/>
                    <a:pt x="28" y="2"/>
                    <a:pt x="21" y="2"/>
                  </a:cubicBezTo>
                  <a:cubicBezTo>
                    <a:pt x="15" y="3"/>
                    <a:pt x="15" y="0"/>
                    <a:pt x="12" y="0"/>
                  </a:cubicBezTo>
                  <a:cubicBezTo>
                    <a:pt x="8" y="0"/>
                    <a:pt x="10" y="4"/>
                    <a:pt x="5" y="4"/>
                  </a:cubicBezTo>
                  <a:cubicBezTo>
                    <a:pt x="0" y="4"/>
                    <a:pt x="0" y="7"/>
                    <a:pt x="3" y="10"/>
                  </a:cubicBezTo>
                  <a:cubicBezTo>
                    <a:pt x="5" y="11"/>
                    <a:pt x="5" y="15"/>
                    <a:pt x="5" y="18"/>
                  </a:cubicBezTo>
                  <a:cubicBezTo>
                    <a:pt x="6" y="18"/>
                    <a:pt x="6" y="17"/>
                    <a:pt x="7" y="17"/>
                  </a:cubicBezTo>
                  <a:cubicBezTo>
                    <a:pt x="8" y="15"/>
                    <a:pt x="10" y="15"/>
                    <a:pt x="10" y="17"/>
                  </a:cubicBezTo>
                  <a:cubicBezTo>
                    <a:pt x="10" y="19"/>
                    <a:pt x="13" y="18"/>
                    <a:pt x="15" y="18"/>
                  </a:cubicBezTo>
                  <a:cubicBezTo>
                    <a:pt x="16" y="18"/>
                    <a:pt x="16" y="20"/>
                    <a:pt x="18" y="18"/>
                  </a:cubicBezTo>
                  <a:cubicBezTo>
                    <a:pt x="20" y="17"/>
                    <a:pt x="23" y="17"/>
                    <a:pt x="23" y="19"/>
                  </a:cubicBezTo>
                  <a:cubicBezTo>
                    <a:pt x="23" y="21"/>
                    <a:pt x="27" y="20"/>
                    <a:pt x="25" y="22"/>
                  </a:cubicBezTo>
                  <a:cubicBezTo>
                    <a:pt x="22" y="25"/>
                    <a:pt x="20" y="25"/>
                    <a:pt x="20" y="27"/>
                  </a:cubicBezTo>
                  <a:cubicBezTo>
                    <a:pt x="20" y="29"/>
                    <a:pt x="22" y="32"/>
                    <a:pt x="20" y="34"/>
                  </a:cubicBezTo>
                  <a:cubicBezTo>
                    <a:pt x="18" y="36"/>
                    <a:pt x="21" y="40"/>
                    <a:pt x="19" y="40"/>
                  </a:cubicBezTo>
                  <a:cubicBezTo>
                    <a:pt x="17" y="40"/>
                    <a:pt x="14" y="41"/>
                    <a:pt x="17" y="43"/>
                  </a:cubicBezTo>
                  <a:cubicBezTo>
                    <a:pt x="19" y="45"/>
                    <a:pt x="21" y="47"/>
                    <a:pt x="19" y="47"/>
                  </a:cubicBezTo>
                  <a:cubicBezTo>
                    <a:pt x="17" y="47"/>
                    <a:pt x="16" y="51"/>
                    <a:pt x="17" y="52"/>
                  </a:cubicBezTo>
                  <a:cubicBezTo>
                    <a:pt x="18" y="53"/>
                    <a:pt x="22" y="55"/>
                    <a:pt x="19" y="56"/>
                  </a:cubicBezTo>
                  <a:cubicBezTo>
                    <a:pt x="16" y="56"/>
                    <a:pt x="16" y="59"/>
                    <a:pt x="16" y="61"/>
                  </a:cubicBezTo>
                  <a:cubicBezTo>
                    <a:pt x="16" y="61"/>
                    <a:pt x="16" y="62"/>
                    <a:pt x="17" y="63"/>
                  </a:cubicBezTo>
                  <a:cubicBezTo>
                    <a:pt x="18" y="63"/>
                    <a:pt x="20" y="63"/>
                    <a:pt x="21" y="64"/>
                  </a:cubicBezTo>
                  <a:cubicBezTo>
                    <a:pt x="24" y="65"/>
                    <a:pt x="26" y="74"/>
                    <a:pt x="31" y="73"/>
                  </a:cubicBezTo>
                  <a:cubicBezTo>
                    <a:pt x="33" y="73"/>
                    <a:pt x="32" y="71"/>
                    <a:pt x="33" y="70"/>
                  </a:cubicBezTo>
                  <a:cubicBezTo>
                    <a:pt x="34" y="69"/>
                    <a:pt x="35" y="70"/>
                    <a:pt x="37" y="70"/>
                  </a:cubicBezTo>
                  <a:cubicBezTo>
                    <a:pt x="39" y="70"/>
                    <a:pt x="40" y="67"/>
                    <a:pt x="45" y="67"/>
                  </a:cubicBezTo>
                  <a:cubicBezTo>
                    <a:pt x="49" y="67"/>
                    <a:pt x="52" y="67"/>
                    <a:pt x="55" y="67"/>
                  </a:cubicBezTo>
                  <a:cubicBezTo>
                    <a:pt x="58" y="67"/>
                    <a:pt x="60" y="66"/>
                    <a:pt x="61" y="64"/>
                  </a:cubicBezTo>
                  <a:cubicBezTo>
                    <a:pt x="61" y="62"/>
                    <a:pt x="64" y="60"/>
                    <a:pt x="67" y="60"/>
                  </a:cubicBezTo>
                  <a:cubicBezTo>
                    <a:pt x="70" y="59"/>
                    <a:pt x="70" y="56"/>
                    <a:pt x="70" y="54"/>
                  </a:cubicBezTo>
                  <a:cubicBezTo>
                    <a:pt x="70" y="52"/>
                    <a:pt x="76" y="49"/>
                    <a:pt x="76" y="48"/>
                  </a:cubicBezTo>
                  <a:cubicBezTo>
                    <a:pt x="76" y="46"/>
                    <a:pt x="73" y="41"/>
                    <a:pt x="76" y="36"/>
                  </a:cubicBezTo>
                  <a:cubicBezTo>
                    <a:pt x="79" y="31"/>
                    <a:pt x="83" y="31"/>
                    <a:pt x="83" y="28"/>
                  </a:cubicBezTo>
                  <a:cubicBezTo>
                    <a:pt x="83" y="26"/>
                    <a:pt x="86" y="25"/>
                    <a:pt x="90" y="24"/>
                  </a:cubicBezTo>
                  <a:cubicBezTo>
                    <a:pt x="94" y="24"/>
                    <a:pt x="95" y="21"/>
                    <a:pt x="99" y="20"/>
                  </a:cubicBezTo>
                  <a:cubicBezTo>
                    <a:pt x="102" y="19"/>
                    <a:pt x="103" y="16"/>
                    <a:pt x="102" y="13"/>
                  </a:cubicBezTo>
                  <a:close/>
                  <a:moveTo>
                    <a:pt x="103" y="39"/>
                  </a:moveTo>
                  <a:cubicBezTo>
                    <a:pt x="102" y="35"/>
                    <a:pt x="94" y="40"/>
                    <a:pt x="96" y="41"/>
                  </a:cubicBezTo>
                  <a:cubicBezTo>
                    <a:pt x="99" y="44"/>
                    <a:pt x="103" y="43"/>
                    <a:pt x="103" y="3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0" name="Freeform 169">
              <a:extLst>
                <a:ext uri="{FF2B5EF4-FFF2-40B4-BE49-F238E27FC236}">
                  <a16:creationId xmlns:a16="http://schemas.microsoft.com/office/drawing/2014/main" id="{B1E756F1-EA9E-B242-B3BB-F2C370E91EA9}"/>
                </a:ext>
              </a:extLst>
            </p:cNvPr>
            <p:cNvSpPr>
              <a:spLocks/>
            </p:cNvSpPr>
            <p:nvPr/>
          </p:nvSpPr>
          <p:spPr bwMode="auto">
            <a:xfrm>
              <a:off x="9228037" y="4076239"/>
              <a:ext cx="141662" cy="79235"/>
            </a:xfrm>
            <a:custGeom>
              <a:avLst/>
              <a:gdLst>
                <a:gd name="T0" fmla="*/ 0 w 27"/>
                <a:gd name="T1" fmla="*/ 13 h 15"/>
                <a:gd name="T2" fmla="*/ 5 w 27"/>
                <a:gd name="T3" fmla="*/ 13 h 15"/>
                <a:gd name="T4" fmla="*/ 6 w 27"/>
                <a:gd name="T5" fmla="*/ 15 h 15"/>
                <a:gd name="T6" fmla="*/ 12 w 27"/>
                <a:gd name="T7" fmla="*/ 14 h 15"/>
                <a:gd name="T8" fmla="*/ 17 w 27"/>
                <a:gd name="T9" fmla="*/ 14 h 15"/>
                <a:gd name="T10" fmla="*/ 20 w 27"/>
                <a:gd name="T11" fmla="*/ 11 h 15"/>
                <a:gd name="T12" fmla="*/ 22 w 27"/>
                <a:gd name="T13" fmla="*/ 7 h 15"/>
                <a:gd name="T14" fmla="*/ 27 w 27"/>
                <a:gd name="T15" fmla="*/ 3 h 15"/>
                <a:gd name="T16" fmla="*/ 25 w 27"/>
                <a:gd name="T17" fmla="*/ 0 h 15"/>
                <a:gd name="T18" fmla="*/ 19 w 27"/>
                <a:gd name="T19" fmla="*/ 2 h 15"/>
                <a:gd name="T20" fmla="*/ 12 w 27"/>
                <a:gd name="T21" fmla="*/ 4 h 15"/>
                <a:gd name="T22" fmla="*/ 3 w 27"/>
                <a:gd name="T23" fmla="*/ 3 h 15"/>
                <a:gd name="T24" fmla="*/ 0 w 27"/>
                <a:gd name="T25" fmla="*/ 3 h 15"/>
                <a:gd name="T26" fmla="*/ 0 w 27"/>
                <a:gd name="T2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5">
                  <a:moveTo>
                    <a:pt x="0" y="13"/>
                  </a:moveTo>
                  <a:cubicBezTo>
                    <a:pt x="2" y="12"/>
                    <a:pt x="4" y="12"/>
                    <a:pt x="5" y="13"/>
                  </a:cubicBezTo>
                  <a:cubicBezTo>
                    <a:pt x="6" y="13"/>
                    <a:pt x="6" y="14"/>
                    <a:pt x="6" y="15"/>
                  </a:cubicBezTo>
                  <a:cubicBezTo>
                    <a:pt x="8" y="15"/>
                    <a:pt x="11" y="14"/>
                    <a:pt x="12" y="14"/>
                  </a:cubicBezTo>
                  <a:cubicBezTo>
                    <a:pt x="13" y="13"/>
                    <a:pt x="17" y="15"/>
                    <a:pt x="17" y="14"/>
                  </a:cubicBezTo>
                  <a:cubicBezTo>
                    <a:pt x="17" y="13"/>
                    <a:pt x="18" y="11"/>
                    <a:pt x="20" y="11"/>
                  </a:cubicBezTo>
                  <a:cubicBezTo>
                    <a:pt x="21" y="11"/>
                    <a:pt x="20" y="7"/>
                    <a:pt x="22" y="7"/>
                  </a:cubicBezTo>
                  <a:cubicBezTo>
                    <a:pt x="23" y="6"/>
                    <a:pt x="27" y="3"/>
                    <a:pt x="27" y="3"/>
                  </a:cubicBezTo>
                  <a:cubicBezTo>
                    <a:pt x="27" y="3"/>
                    <a:pt x="25" y="0"/>
                    <a:pt x="25" y="0"/>
                  </a:cubicBezTo>
                  <a:cubicBezTo>
                    <a:pt x="24" y="0"/>
                    <a:pt x="23" y="2"/>
                    <a:pt x="19" y="2"/>
                  </a:cubicBezTo>
                  <a:cubicBezTo>
                    <a:pt x="16" y="2"/>
                    <a:pt x="14" y="4"/>
                    <a:pt x="12" y="4"/>
                  </a:cubicBezTo>
                  <a:cubicBezTo>
                    <a:pt x="11" y="4"/>
                    <a:pt x="6" y="3"/>
                    <a:pt x="3" y="3"/>
                  </a:cubicBezTo>
                  <a:cubicBezTo>
                    <a:pt x="2" y="3"/>
                    <a:pt x="1" y="3"/>
                    <a:pt x="0" y="3"/>
                  </a:cubicBezTo>
                  <a:cubicBezTo>
                    <a:pt x="0" y="5"/>
                    <a:pt x="0" y="9"/>
                    <a:pt x="0"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1" name="Freeform 170">
              <a:extLst>
                <a:ext uri="{FF2B5EF4-FFF2-40B4-BE49-F238E27FC236}">
                  <a16:creationId xmlns:a16="http://schemas.microsoft.com/office/drawing/2014/main" id="{EA0B07E5-FD05-3F49-AF35-3C6C83ECBE44}"/>
                </a:ext>
              </a:extLst>
            </p:cNvPr>
            <p:cNvSpPr>
              <a:spLocks noEditPoints="1"/>
            </p:cNvSpPr>
            <p:nvPr/>
          </p:nvSpPr>
          <p:spPr bwMode="auto">
            <a:xfrm>
              <a:off x="9516161" y="4345155"/>
              <a:ext cx="268916" cy="336145"/>
            </a:xfrm>
            <a:custGeom>
              <a:avLst/>
              <a:gdLst>
                <a:gd name="T0" fmla="*/ 51 w 51"/>
                <a:gd name="T1" fmla="*/ 0 h 64"/>
                <a:gd name="T2" fmla="*/ 47 w 51"/>
                <a:gd name="T3" fmla="*/ 2 h 64"/>
                <a:gd name="T4" fmla="*/ 44 w 51"/>
                <a:gd name="T5" fmla="*/ 4 h 64"/>
                <a:gd name="T6" fmla="*/ 35 w 51"/>
                <a:gd name="T7" fmla="*/ 2 h 64"/>
                <a:gd name="T8" fmla="*/ 24 w 51"/>
                <a:gd name="T9" fmla="*/ 2 h 64"/>
                <a:gd name="T10" fmla="*/ 24 w 51"/>
                <a:gd name="T11" fmla="*/ 3 h 64"/>
                <a:gd name="T12" fmla="*/ 17 w 51"/>
                <a:gd name="T13" fmla="*/ 6 h 64"/>
                <a:gd name="T14" fmla="*/ 13 w 51"/>
                <a:gd name="T15" fmla="*/ 8 h 64"/>
                <a:gd name="T16" fmla="*/ 7 w 51"/>
                <a:gd name="T17" fmla="*/ 9 h 64"/>
                <a:gd name="T18" fmla="*/ 5 w 51"/>
                <a:gd name="T19" fmla="*/ 14 h 64"/>
                <a:gd name="T20" fmla="*/ 3 w 51"/>
                <a:gd name="T21" fmla="*/ 17 h 64"/>
                <a:gd name="T22" fmla="*/ 0 w 51"/>
                <a:gd name="T23" fmla="*/ 21 h 64"/>
                <a:gd name="T24" fmla="*/ 1 w 51"/>
                <a:gd name="T25" fmla="*/ 21 h 64"/>
                <a:gd name="T26" fmla="*/ 5 w 51"/>
                <a:gd name="T27" fmla="*/ 28 h 64"/>
                <a:gd name="T28" fmla="*/ 11 w 51"/>
                <a:gd name="T29" fmla="*/ 30 h 64"/>
                <a:gd name="T30" fmla="*/ 18 w 51"/>
                <a:gd name="T31" fmla="*/ 33 h 64"/>
                <a:gd name="T32" fmla="*/ 9 w 51"/>
                <a:gd name="T33" fmla="*/ 33 h 64"/>
                <a:gd name="T34" fmla="*/ 11 w 51"/>
                <a:gd name="T35" fmla="*/ 40 h 64"/>
                <a:gd name="T36" fmla="*/ 15 w 51"/>
                <a:gd name="T37" fmla="*/ 46 h 64"/>
                <a:gd name="T38" fmla="*/ 23 w 51"/>
                <a:gd name="T39" fmla="*/ 49 h 64"/>
                <a:gd name="T40" fmla="*/ 21 w 51"/>
                <a:gd name="T41" fmla="*/ 41 h 64"/>
                <a:gd name="T42" fmla="*/ 27 w 51"/>
                <a:gd name="T43" fmla="*/ 41 h 64"/>
                <a:gd name="T44" fmla="*/ 23 w 51"/>
                <a:gd name="T45" fmla="*/ 38 h 64"/>
                <a:gd name="T46" fmla="*/ 26 w 51"/>
                <a:gd name="T47" fmla="*/ 36 h 64"/>
                <a:gd name="T48" fmla="*/ 32 w 51"/>
                <a:gd name="T49" fmla="*/ 36 h 64"/>
                <a:gd name="T50" fmla="*/ 29 w 51"/>
                <a:gd name="T51" fmla="*/ 29 h 64"/>
                <a:gd name="T52" fmla="*/ 23 w 51"/>
                <a:gd name="T53" fmla="*/ 29 h 64"/>
                <a:gd name="T54" fmla="*/ 25 w 51"/>
                <a:gd name="T55" fmla="*/ 25 h 64"/>
                <a:gd name="T56" fmla="*/ 19 w 51"/>
                <a:gd name="T57" fmla="*/ 16 h 64"/>
                <a:gd name="T58" fmla="*/ 23 w 51"/>
                <a:gd name="T59" fmla="*/ 14 h 64"/>
                <a:gd name="T60" fmla="*/ 29 w 51"/>
                <a:gd name="T61" fmla="*/ 15 h 64"/>
                <a:gd name="T62" fmla="*/ 31 w 51"/>
                <a:gd name="T63" fmla="*/ 9 h 64"/>
                <a:gd name="T64" fmla="*/ 36 w 51"/>
                <a:gd name="T65" fmla="*/ 10 h 64"/>
                <a:gd name="T66" fmla="*/ 42 w 51"/>
                <a:gd name="T67" fmla="*/ 7 h 64"/>
                <a:gd name="T68" fmla="*/ 47 w 51"/>
                <a:gd name="T69" fmla="*/ 10 h 64"/>
                <a:gd name="T70" fmla="*/ 49 w 51"/>
                <a:gd name="T71" fmla="*/ 7 h 64"/>
                <a:gd name="T72" fmla="*/ 51 w 51"/>
                <a:gd name="T73" fmla="*/ 3 h 64"/>
                <a:gd name="T74" fmla="*/ 51 w 51"/>
                <a:gd name="T75" fmla="*/ 0 h 64"/>
                <a:gd name="T76" fmla="*/ 44 w 51"/>
                <a:gd name="T77" fmla="*/ 60 h 64"/>
                <a:gd name="T78" fmla="*/ 31 w 51"/>
                <a:gd name="T79" fmla="*/ 59 h 64"/>
                <a:gd name="T80" fmla="*/ 26 w 51"/>
                <a:gd name="T81" fmla="*/ 61 h 64"/>
                <a:gd name="T82" fmla="*/ 38 w 51"/>
                <a:gd name="T83" fmla="*/ 64 h 64"/>
                <a:gd name="T84" fmla="*/ 49 w 51"/>
                <a:gd name="T85" fmla="*/ 60 h 64"/>
                <a:gd name="T86" fmla="*/ 44 w 51"/>
                <a:gd name="T8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4">
                  <a:moveTo>
                    <a:pt x="51" y="0"/>
                  </a:moveTo>
                  <a:cubicBezTo>
                    <a:pt x="49" y="0"/>
                    <a:pt x="46" y="1"/>
                    <a:pt x="47" y="2"/>
                  </a:cubicBezTo>
                  <a:cubicBezTo>
                    <a:pt x="47" y="3"/>
                    <a:pt x="46" y="4"/>
                    <a:pt x="44" y="4"/>
                  </a:cubicBezTo>
                  <a:cubicBezTo>
                    <a:pt x="44" y="4"/>
                    <a:pt x="37" y="3"/>
                    <a:pt x="35" y="2"/>
                  </a:cubicBezTo>
                  <a:cubicBezTo>
                    <a:pt x="34" y="2"/>
                    <a:pt x="27" y="2"/>
                    <a:pt x="24" y="2"/>
                  </a:cubicBezTo>
                  <a:cubicBezTo>
                    <a:pt x="24" y="2"/>
                    <a:pt x="24" y="2"/>
                    <a:pt x="24" y="3"/>
                  </a:cubicBezTo>
                  <a:cubicBezTo>
                    <a:pt x="24" y="4"/>
                    <a:pt x="18" y="7"/>
                    <a:pt x="17" y="6"/>
                  </a:cubicBezTo>
                  <a:cubicBezTo>
                    <a:pt x="16" y="6"/>
                    <a:pt x="15" y="8"/>
                    <a:pt x="13" y="8"/>
                  </a:cubicBezTo>
                  <a:cubicBezTo>
                    <a:pt x="11" y="9"/>
                    <a:pt x="8" y="8"/>
                    <a:pt x="7" y="9"/>
                  </a:cubicBezTo>
                  <a:cubicBezTo>
                    <a:pt x="7" y="10"/>
                    <a:pt x="6" y="12"/>
                    <a:pt x="5" y="14"/>
                  </a:cubicBezTo>
                  <a:cubicBezTo>
                    <a:pt x="3" y="15"/>
                    <a:pt x="4" y="16"/>
                    <a:pt x="3" y="17"/>
                  </a:cubicBezTo>
                  <a:cubicBezTo>
                    <a:pt x="1" y="17"/>
                    <a:pt x="1" y="19"/>
                    <a:pt x="0" y="21"/>
                  </a:cubicBezTo>
                  <a:cubicBezTo>
                    <a:pt x="0" y="21"/>
                    <a:pt x="1" y="21"/>
                    <a:pt x="1" y="21"/>
                  </a:cubicBezTo>
                  <a:cubicBezTo>
                    <a:pt x="3" y="22"/>
                    <a:pt x="5" y="25"/>
                    <a:pt x="5" y="28"/>
                  </a:cubicBezTo>
                  <a:cubicBezTo>
                    <a:pt x="5" y="31"/>
                    <a:pt x="9" y="32"/>
                    <a:pt x="11" y="30"/>
                  </a:cubicBezTo>
                  <a:cubicBezTo>
                    <a:pt x="13" y="28"/>
                    <a:pt x="18" y="31"/>
                    <a:pt x="18" y="33"/>
                  </a:cubicBezTo>
                  <a:cubicBezTo>
                    <a:pt x="18" y="34"/>
                    <a:pt x="12" y="31"/>
                    <a:pt x="9" y="33"/>
                  </a:cubicBezTo>
                  <a:cubicBezTo>
                    <a:pt x="6" y="36"/>
                    <a:pt x="12" y="38"/>
                    <a:pt x="11" y="40"/>
                  </a:cubicBezTo>
                  <a:cubicBezTo>
                    <a:pt x="10" y="43"/>
                    <a:pt x="12" y="46"/>
                    <a:pt x="15" y="46"/>
                  </a:cubicBezTo>
                  <a:cubicBezTo>
                    <a:pt x="18" y="46"/>
                    <a:pt x="21" y="50"/>
                    <a:pt x="23" y="49"/>
                  </a:cubicBezTo>
                  <a:cubicBezTo>
                    <a:pt x="24" y="49"/>
                    <a:pt x="21" y="42"/>
                    <a:pt x="21" y="41"/>
                  </a:cubicBezTo>
                  <a:cubicBezTo>
                    <a:pt x="22" y="40"/>
                    <a:pt x="25" y="43"/>
                    <a:pt x="27" y="41"/>
                  </a:cubicBezTo>
                  <a:cubicBezTo>
                    <a:pt x="29" y="39"/>
                    <a:pt x="26" y="38"/>
                    <a:pt x="23" y="38"/>
                  </a:cubicBezTo>
                  <a:cubicBezTo>
                    <a:pt x="21" y="38"/>
                    <a:pt x="23" y="34"/>
                    <a:pt x="26" y="36"/>
                  </a:cubicBezTo>
                  <a:cubicBezTo>
                    <a:pt x="29" y="38"/>
                    <a:pt x="30" y="36"/>
                    <a:pt x="32" y="36"/>
                  </a:cubicBezTo>
                  <a:cubicBezTo>
                    <a:pt x="33" y="35"/>
                    <a:pt x="34" y="30"/>
                    <a:pt x="29" y="29"/>
                  </a:cubicBezTo>
                  <a:cubicBezTo>
                    <a:pt x="25" y="28"/>
                    <a:pt x="25" y="32"/>
                    <a:pt x="23" y="29"/>
                  </a:cubicBezTo>
                  <a:cubicBezTo>
                    <a:pt x="20" y="26"/>
                    <a:pt x="25" y="27"/>
                    <a:pt x="25" y="25"/>
                  </a:cubicBezTo>
                  <a:cubicBezTo>
                    <a:pt x="25" y="22"/>
                    <a:pt x="21" y="19"/>
                    <a:pt x="19" y="16"/>
                  </a:cubicBezTo>
                  <a:cubicBezTo>
                    <a:pt x="17" y="13"/>
                    <a:pt x="22" y="12"/>
                    <a:pt x="23" y="14"/>
                  </a:cubicBezTo>
                  <a:cubicBezTo>
                    <a:pt x="24" y="16"/>
                    <a:pt x="27" y="15"/>
                    <a:pt x="29" y="15"/>
                  </a:cubicBezTo>
                  <a:cubicBezTo>
                    <a:pt x="31" y="14"/>
                    <a:pt x="27" y="10"/>
                    <a:pt x="31" y="9"/>
                  </a:cubicBezTo>
                  <a:cubicBezTo>
                    <a:pt x="34" y="7"/>
                    <a:pt x="34" y="10"/>
                    <a:pt x="36" y="10"/>
                  </a:cubicBezTo>
                  <a:cubicBezTo>
                    <a:pt x="37" y="11"/>
                    <a:pt x="38" y="7"/>
                    <a:pt x="42" y="7"/>
                  </a:cubicBezTo>
                  <a:cubicBezTo>
                    <a:pt x="44" y="7"/>
                    <a:pt x="45" y="8"/>
                    <a:pt x="47" y="10"/>
                  </a:cubicBezTo>
                  <a:cubicBezTo>
                    <a:pt x="48" y="9"/>
                    <a:pt x="49" y="8"/>
                    <a:pt x="49" y="7"/>
                  </a:cubicBezTo>
                  <a:cubicBezTo>
                    <a:pt x="49" y="6"/>
                    <a:pt x="51" y="5"/>
                    <a:pt x="51" y="3"/>
                  </a:cubicBezTo>
                  <a:cubicBezTo>
                    <a:pt x="51" y="2"/>
                    <a:pt x="51" y="1"/>
                    <a:pt x="51" y="0"/>
                  </a:cubicBezTo>
                  <a:close/>
                  <a:moveTo>
                    <a:pt x="44" y="60"/>
                  </a:moveTo>
                  <a:cubicBezTo>
                    <a:pt x="42" y="59"/>
                    <a:pt x="34" y="61"/>
                    <a:pt x="31" y="59"/>
                  </a:cubicBezTo>
                  <a:cubicBezTo>
                    <a:pt x="29" y="56"/>
                    <a:pt x="24" y="60"/>
                    <a:pt x="26" y="61"/>
                  </a:cubicBezTo>
                  <a:cubicBezTo>
                    <a:pt x="29" y="61"/>
                    <a:pt x="34" y="64"/>
                    <a:pt x="38" y="64"/>
                  </a:cubicBezTo>
                  <a:cubicBezTo>
                    <a:pt x="43" y="64"/>
                    <a:pt x="49" y="62"/>
                    <a:pt x="49" y="60"/>
                  </a:cubicBezTo>
                  <a:cubicBezTo>
                    <a:pt x="49" y="59"/>
                    <a:pt x="46" y="61"/>
                    <a:pt x="44" y="6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2" name="Freeform 171">
              <a:extLst>
                <a:ext uri="{FF2B5EF4-FFF2-40B4-BE49-F238E27FC236}">
                  <a16:creationId xmlns:a16="http://schemas.microsoft.com/office/drawing/2014/main" id="{0F18ED31-C0E7-8F4D-85E2-E79BD7901C4E}"/>
                </a:ext>
              </a:extLst>
            </p:cNvPr>
            <p:cNvSpPr>
              <a:spLocks/>
            </p:cNvSpPr>
            <p:nvPr/>
          </p:nvSpPr>
          <p:spPr bwMode="auto">
            <a:xfrm>
              <a:off x="10015576" y="4633279"/>
              <a:ext cx="110448" cy="69631"/>
            </a:xfrm>
            <a:custGeom>
              <a:avLst/>
              <a:gdLst>
                <a:gd name="T0" fmla="*/ 14 w 21"/>
                <a:gd name="T1" fmla="*/ 8 h 13"/>
                <a:gd name="T2" fmla="*/ 19 w 21"/>
                <a:gd name="T3" fmla="*/ 3 h 13"/>
                <a:gd name="T4" fmla="*/ 18 w 21"/>
                <a:gd name="T5" fmla="*/ 2 h 13"/>
                <a:gd name="T6" fmla="*/ 7 w 21"/>
                <a:gd name="T7" fmla="*/ 5 h 13"/>
                <a:gd name="T8" fmla="*/ 3 w 21"/>
                <a:gd name="T9" fmla="*/ 11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8" y="2"/>
                  </a:cubicBezTo>
                  <a:cubicBezTo>
                    <a:pt x="17" y="3"/>
                    <a:pt x="12" y="5"/>
                    <a:pt x="7" y="5"/>
                  </a:cubicBezTo>
                  <a:cubicBezTo>
                    <a:pt x="2" y="5"/>
                    <a:pt x="0" y="9"/>
                    <a:pt x="3" y="11"/>
                  </a:cubicBezTo>
                  <a:cubicBezTo>
                    <a:pt x="8" y="13"/>
                    <a:pt x="14" y="10"/>
                    <a:pt x="14" y="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3" name="Freeform 172">
              <a:extLst>
                <a:ext uri="{FF2B5EF4-FFF2-40B4-BE49-F238E27FC236}">
                  <a16:creationId xmlns:a16="http://schemas.microsoft.com/office/drawing/2014/main" id="{7C37800F-A7EB-C946-94C3-C72C22D47AB6}"/>
                </a:ext>
              </a:extLst>
            </p:cNvPr>
            <p:cNvSpPr>
              <a:spLocks/>
            </p:cNvSpPr>
            <p:nvPr/>
          </p:nvSpPr>
          <p:spPr bwMode="auto">
            <a:xfrm>
              <a:off x="7652958" y="2868519"/>
              <a:ext cx="456197" cy="230499"/>
            </a:xfrm>
            <a:custGeom>
              <a:avLst/>
              <a:gdLst>
                <a:gd name="T0" fmla="*/ 73 w 87"/>
                <a:gd name="T1" fmla="*/ 31 h 44"/>
                <a:gd name="T2" fmla="*/ 79 w 87"/>
                <a:gd name="T3" fmla="*/ 26 h 44"/>
                <a:gd name="T4" fmla="*/ 86 w 87"/>
                <a:gd name="T5" fmla="*/ 20 h 44"/>
                <a:gd name="T6" fmla="*/ 81 w 87"/>
                <a:gd name="T7" fmla="*/ 14 h 44"/>
                <a:gd name="T8" fmla="*/ 77 w 87"/>
                <a:gd name="T9" fmla="*/ 10 h 44"/>
                <a:gd name="T10" fmla="*/ 76 w 87"/>
                <a:gd name="T11" fmla="*/ 5 h 44"/>
                <a:gd name="T12" fmla="*/ 70 w 87"/>
                <a:gd name="T13" fmla="*/ 5 h 44"/>
                <a:gd name="T14" fmla="*/ 62 w 87"/>
                <a:gd name="T15" fmla="*/ 1 h 44"/>
                <a:gd name="T16" fmla="*/ 61 w 87"/>
                <a:gd name="T17" fmla="*/ 6 h 44"/>
                <a:gd name="T18" fmla="*/ 57 w 87"/>
                <a:gd name="T19" fmla="*/ 7 h 44"/>
                <a:gd name="T20" fmla="*/ 53 w 87"/>
                <a:gd name="T21" fmla="*/ 7 h 44"/>
                <a:gd name="T22" fmla="*/ 49 w 87"/>
                <a:gd name="T23" fmla="*/ 7 h 44"/>
                <a:gd name="T24" fmla="*/ 45 w 87"/>
                <a:gd name="T25" fmla="*/ 6 h 44"/>
                <a:gd name="T26" fmla="*/ 39 w 87"/>
                <a:gd name="T27" fmla="*/ 10 h 44"/>
                <a:gd name="T28" fmla="*/ 36 w 87"/>
                <a:gd name="T29" fmla="*/ 8 h 44"/>
                <a:gd name="T30" fmla="*/ 32 w 87"/>
                <a:gd name="T31" fmla="*/ 11 h 44"/>
                <a:gd name="T32" fmla="*/ 31 w 87"/>
                <a:gd name="T33" fmla="*/ 14 h 44"/>
                <a:gd name="T34" fmla="*/ 26 w 87"/>
                <a:gd name="T35" fmla="*/ 17 h 44"/>
                <a:gd name="T36" fmla="*/ 24 w 87"/>
                <a:gd name="T37" fmla="*/ 10 h 44"/>
                <a:gd name="T38" fmla="*/ 12 w 87"/>
                <a:gd name="T39" fmla="*/ 2 h 44"/>
                <a:gd name="T40" fmla="*/ 13 w 87"/>
                <a:gd name="T41" fmla="*/ 7 h 44"/>
                <a:gd name="T42" fmla="*/ 10 w 87"/>
                <a:gd name="T43" fmla="*/ 6 h 44"/>
                <a:gd name="T44" fmla="*/ 5 w 87"/>
                <a:gd name="T45" fmla="*/ 8 h 44"/>
                <a:gd name="T46" fmla="*/ 1 w 87"/>
                <a:gd name="T47" fmla="*/ 14 h 44"/>
                <a:gd name="T48" fmla="*/ 8 w 87"/>
                <a:gd name="T49" fmla="*/ 16 h 44"/>
                <a:gd name="T50" fmla="*/ 18 w 87"/>
                <a:gd name="T51" fmla="*/ 16 h 44"/>
                <a:gd name="T52" fmla="*/ 17 w 87"/>
                <a:gd name="T53" fmla="*/ 20 h 44"/>
                <a:gd name="T54" fmla="*/ 12 w 87"/>
                <a:gd name="T55" fmla="*/ 22 h 44"/>
                <a:gd name="T56" fmla="*/ 3 w 87"/>
                <a:gd name="T57" fmla="*/ 24 h 44"/>
                <a:gd name="T58" fmla="*/ 15 w 87"/>
                <a:gd name="T59" fmla="*/ 25 h 44"/>
                <a:gd name="T60" fmla="*/ 18 w 87"/>
                <a:gd name="T61" fmla="*/ 28 h 44"/>
                <a:gd name="T62" fmla="*/ 20 w 87"/>
                <a:gd name="T63" fmla="*/ 30 h 44"/>
                <a:gd name="T64" fmla="*/ 17 w 87"/>
                <a:gd name="T65" fmla="*/ 34 h 44"/>
                <a:gd name="T66" fmla="*/ 13 w 87"/>
                <a:gd name="T67" fmla="*/ 37 h 44"/>
                <a:gd name="T68" fmla="*/ 24 w 87"/>
                <a:gd name="T69" fmla="*/ 36 h 44"/>
                <a:gd name="T70" fmla="*/ 38 w 87"/>
                <a:gd name="T71" fmla="*/ 42 h 44"/>
                <a:gd name="T72" fmla="*/ 52 w 87"/>
                <a:gd name="T73" fmla="*/ 39 h 44"/>
                <a:gd name="T74" fmla="*/ 62 w 87"/>
                <a:gd name="T75" fmla="*/ 35 h 44"/>
                <a:gd name="T76" fmla="*/ 73 w 87"/>
                <a:gd name="T7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44">
                  <a:moveTo>
                    <a:pt x="73" y="31"/>
                  </a:moveTo>
                  <a:cubicBezTo>
                    <a:pt x="78" y="31"/>
                    <a:pt x="77" y="26"/>
                    <a:pt x="79" y="26"/>
                  </a:cubicBezTo>
                  <a:cubicBezTo>
                    <a:pt x="81" y="26"/>
                    <a:pt x="84" y="23"/>
                    <a:pt x="86" y="20"/>
                  </a:cubicBezTo>
                  <a:cubicBezTo>
                    <a:pt x="87" y="18"/>
                    <a:pt x="84" y="14"/>
                    <a:pt x="81" y="14"/>
                  </a:cubicBezTo>
                  <a:cubicBezTo>
                    <a:pt x="79" y="14"/>
                    <a:pt x="76" y="11"/>
                    <a:pt x="77" y="10"/>
                  </a:cubicBezTo>
                  <a:cubicBezTo>
                    <a:pt x="78" y="8"/>
                    <a:pt x="75" y="6"/>
                    <a:pt x="76" y="5"/>
                  </a:cubicBezTo>
                  <a:cubicBezTo>
                    <a:pt x="76" y="3"/>
                    <a:pt x="72" y="5"/>
                    <a:pt x="70" y="5"/>
                  </a:cubicBezTo>
                  <a:cubicBezTo>
                    <a:pt x="68" y="6"/>
                    <a:pt x="64" y="0"/>
                    <a:pt x="62" y="1"/>
                  </a:cubicBezTo>
                  <a:cubicBezTo>
                    <a:pt x="61" y="2"/>
                    <a:pt x="62" y="5"/>
                    <a:pt x="61" y="6"/>
                  </a:cubicBezTo>
                  <a:cubicBezTo>
                    <a:pt x="61" y="8"/>
                    <a:pt x="57" y="5"/>
                    <a:pt x="57" y="7"/>
                  </a:cubicBezTo>
                  <a:cubicBezTo>
                    <a:pt x="57" y="8"/>
                    <a:pt x="55" y="8"/>
                    <a:pt x="53" y="7"/>
                  </a:cubicBezTo>
                  <a:cubicBezTo>
                    <a:pt x="52" y="5"/>
                    <a:pt x="49" y="6"/>
                    <a:pt x="49" y="7"/>
                  </a:cubicBezTo>
                  <a:cubicBezTo>
                    <a:pt x="49" y="9"/>
                    <a:pt x="47" y="8"/>
                    <a:pt x="45" y="6"/>
                  </a:cubicBezTo>
                  <a:cubicBezTo>
                    <a:pt x="42" y="4"/>
                    <a:pt x="39" y="8"/>
                    <a:pt x="39" y="10"/>
                  </a:cubicBezTo>
                  <a:cubicBezTo>
                    <a:pt x="40" y="11"/>
                    <a:pt x="38" y="12"/>
                    <a:pt x="36" y="8"/>
                  </a:cubicBezTo>
                  <a:cubicBezTo>
                    <a:pt x="34" y="4"/>
                    <a:pt x="31" y="8"/>
                    <a:pt x="32" y="11"/>
                  </a:cubicBezTo>
                  <a:cubicBezTo>
                    <a:pt x="34" y="13"/>
                    <a:pt x="33" y="15"/>
                    <a:pt x="31" y="14"/>
                  </a:cubicBezTo>
                  <a:cubicBezTo>
                    <a:pt x="30" y="13"/>
                    <a:pt x="27" y="15"/>
                    <a:pt x="26" y="17"/>
                  </a:cubicBezTo>
                  <a:cubicBezTo>
                    <a:pt x="25" y="18"/>
                    <a:pt x="21" y="12"/>
                    <a:pt x="24" y="10"/>
                  </a:cubicBezTo>
                  <a:cubicBezTo>
                    <a:pt x="27" y="9"/>
                    <a:pt x="15" y="2"/>
                    <a:pt x="12" y="2"/>
                  </a:cubicBezTo>
                  <a:cubicBezTo>
                    <a:pt x="8" y="2"/>
                    <a:pt x="11" y="5"/>
                    <a:pt x="13" y="7"/>
                  </a:cubicBezTo>
                  <a:cubicBezTo>
                    <a:pt x="15" y="8"/>
                    <a:pt x="11" y="8"/>
                    <a:pt x="10" y="6"/>
                  </a:cubicBezTo>
                  <a:cubicBezTo>
                    <a:pt x="9" y="5"/>
                    <a:pt x="6" y="6"/>
                    <a:pt x="5" y="8"/>
                  </a:cubicBezTo>
                  <a:cubicBezTo>
                    <a:pt x="3" y="11"/>
                    <a:pt x="1" y="12"/>
                    <a:pt x="1" y="14"/>
                  </a:cubicBezTo>
                  <a:cubicBezTo>
                    <a:pt x="0" y="15"/>
                    <a:pt x="5" y="17"/>
                    <a:pt x="8" y="16"/>
                  </a:cubicBezTo>
                  <a:cubicBezTo>
                    <a:pt x="12" y="14"/>
                    <a:pt x="16" y="14"/>
                    <a:pt x="18" y="16"/>
                  </a:cubicBezTo>
                  <a:cubicBezTo>
                    <a:pt x="20" y="17"/>
                    <a:pt x="15" y="18"/>
                    <a:pt x="17" y="20"/>
                  </a:cubicBezTo>
                  <a:cubicBezTo>
                    <a:pt x="19" y="21"/>
                    <a:pt x="17" y="22"/>
                    <a:pt x="12" y="22"/>
                  </a:cubicBezTo>
                  <a:cubicBezTo>
                    <a:pt x="8" y="21"/>
                    <a:pt x="2" y="23"/>
                    <a:pt x="3" y="24"/>
                  </a:cubicBezTo>
                  <a:cubicBezTo>
                    <a:pt x="4" y="26"/>
                    <a:pt x="15" y="23"/>
                    <a:pt x="15" y="25"/>
                  </a:cubicBezTo>
                  <a:cubicBezTo>
                    <a:pt x="15" y="26"/>
                    <a:pt x="15" y="29"/>
                    <a:pt x="18" y="28"/>
                  </a:cubicBezTo>
                  <a:cubicBezTo>
                    <a:pt x="21" y="26"/>
                    <a:pt x="19" y="30"/>
                    <a:pt x="20" y="30"/>
                  </a:cubicBezTo>
                  <a:cubicBezTo>
                    <a:pt x="22" y="31"/>
                    <a:pt x="21" y="34"/>
                    <a:pt x="17" y="34"/>
                  </a:cubicBezTo>
                  <a:cubicBezTo>
                    <a:pt x="14" y="34"/>
                    <a:pt x="12" y="35"/>
                    <a:pt x="13" y="37"/>
                  </a:cubicBezTo>
                  <a:cubicBezTo>
                    <a:pt x="15" y="39"/>
                    <a:pt x="20" y="37"/>
                    <a:pt x="24" y="36"/>
                  </a:cubicBezTo>
                  <a:cubicBezTo>
                    <a:pt x="28" y="35"/>
                    <a:pt x="33" y="40"/>
                    <a:pt x="38" y="42"/>
                  </a:cubicBezTo>
                  <a:cubicBezTo>
                    <a:pt x="43" y="44"/>
                    <a:pt x="51" y="41"/>
                    <a:pt x="52" y="39"/>
                  </a:cubicBezTo>
                  <a:cubicBezTo>
                    <a:pt x="53" y="36"/>
                    <a:pt x="60" y="37"/>
                    <a:pt x="62" y="35"/>
                  </a:cubicBezTo>
                  <a:cubicBezTo>
                    <a:pt x="65" y="34"/>
                    <a:pt x="68" y="32"/>
                    <a:pt x="73" y="3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4" name="Freeform 173">
              <a:extLst>
                <a:ext uri="{FF2B5EF4-FFF2-40B4-BE49-F238E27FC236}">
                  <a16:creationId xmlns:a16="http://schemas.microsoft.com/office/drawing/2014/main" id="{6A4E015C-68F4-B94A-8090-A8125DD26C45}"/>
                </a:ext>
              </a:extLst>
            </p:cNvPr>
            <p:cNvSpPr>
              <a:spLocks/>
            </p:cNvSpPr>
            <p:nvPr/>
          </p:nvSpPr>
          <p:spPr bwMode="auto">
            <a:xfrm>
              <a:off x="8236408" y="3608038"/>
              <a:ext cx="194485" cy="216093"/>
            </a:xfrm>
            <a:custGeom>
              <a:avLst/>
              <a:gdLst>
                <a:gd name="T0" fmla="*/ 33 w 37"/>
                <a:gd name="T1" fmla="*/ 13 h 41"/>
                <a:gd name="T2" fmla="*/ 30 w 37"/>
                <a:gd name="T3" fmla="*/ 11 h 41"/>
                <a:gd name="T4" fmla="*/ 25 w 37"/>
                <a:gd name="T5" fmla="*/ 12 h 41"/>
                <a:gd name="T6" fmla="*/ 20 w 37"/>
                <a:gd name="T7" fmla="*/ 11 h 41"/>
                <a:gd name="T8" fmla="*/ 22 w 37"/>
                <a:gd name="T9" fmla="*/ 6 h 41"/>
                <a:gd name="T10" fmla="*/ 24 w 37"/>
                <a:gd name="T11" fmla="*/ 2 h 41"/>
                <a:gd name="T12" fmla="*/ 23 w 37"/>
                <a:gd name="T13" fmla="*/ 1 h 41"/>
                <a:gd name="T14" fmla="*/ 15 w 37"/>
                <a:gd name="T15" fmla="*/ 3 h 41"/>
                <a:gd name="T16" fmla="*/ 19 w 37"/>
                <a:gd name="T17" fmla="*/ 7 h 41"/>
                <a:gd name="T18" fmla="*/ 13 w 37"/>
                <a:gd name="T19" fmla="*/ 10 h 41"/>
                <a:gd name="T20" fmla="*/ 4 w 37"/>
                <a:gd name="T21" fmla="*/ 10 h 41"/>
                <a:gd name="T22" fmla="*/ 5 w 37"/>
                <a:gd name="T23" fmla="*/ 16 h 41"/>
                <a:gd name="T24" fmla="*/ 9 w 37"/>
                <a:gd name="T25" fmla="*/ 22 h 41"/>
                <a:gd name="T26" fmla="*/ 7 w 37"/>
                <a:gd name="T27" fmla="*/ 29 h 41"/>
                <a:gd name="T28" fmla="*/ 1 w 37"/>
                <a:gd name="T29" fmla="*/ 34 h 41"/>
                <a:gd name="T30" fmla="*/ 9 w 37"/>
                <a:gd name="T31" fmla="*/ 41 h 41"/>
                <a:gd name="T32" fmla="*/ 23 w 37"/>
                <a:gd name="T33" fmla="*/ 35 h 41"/>
                <a:gd name="T34" fmla="*/ 33 w 37"/>
                <a:gd name="T35" fmla="*/ 33 h 41"/>
                <a:gd name="T36" fmla="*/ 33 w 37"/>
                <a:gd name="T37" fmla="*/ 14 h 41"/>
                <a:gd name="T38" fmla="*/ 33 w 37"/>
                <a:gd name="T3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1">
                  <a:moveTo>
                    <a:pt x="33" y="13"/>
                  </a:moveTo>
                  <a:cubicBezTo>
                    <a:pt x="32" y="12"/>
                    <a:pt x="31" y="11"/>
                    <a:pt x="30" y="11"/>
                  </a:cubicBezTo>
                  <a:cubicBezTo>
                    <a:pt x="27" y="7"/>
                    <a:pt x="26" y="10"/>
                    <a:pt x="25" y="12"/>
                  </a:cubicBezTo>
                  <a:cubicBezTo>
                    <a:pt x="25" y="14"/>
                    <a:pt x="22" y="11"/>
                    <a:pt x="20" y="11"/>
                  </a:cubicBezTo>
                  <a:cubicBezTo>
                    <a:pt x="19" y="11"/>
                    <a:pt x="21" y="7"/>
                    <a:pt x="22" y="6"/>
                  </a:cubicBezTo>
                  <a:cubicBezTo>
                    <a:pt x="23" y="6"/>
                    <a:pt x="24" y="4"/>
                    <a:pt x="24" y="2"/>
                  </a:cubicBezTo>
                  <a:cubicBezTo>
                    <a:pt x="24" y="2"/>
                    <a:pt x="24" y="2"/>
                    <a:pt x="23" y="1"/>
                  </a:cubicBezTo>
                  <a:cubicBezTo>
                    <a:pt x="20" y="0"/>
                    <a:pt x="15" y="0"/>
                    <a:pt x="15" y="3"/>
                  </a:cubicBezTo>
                  <a:cubicBezTo>
                    <a:pt x="15" y="6"/>
                    <a:pt x="19" y="5"/>
                    <a:pt x="19" y="7"/>
                  </a:cubicBezTo>
                  <a:cubicBezTo>
                    <a:pt x="19" y="9"/>
                    <a:pt x="15" y="8"/>
                    <a:pt x="13" y="10"/>
                  </a:cubicBezTo>
                  <a:cubicBezTo>
                    <a:pt x="10" y="12"/>
                    <a:pt x="7" y="9"/>
                    <a:pt x="4" y="10"/>
                  </a:cubicBezTo>
                  <a:cubicBezTo>
                    <a:pt x="1" y="12"/>
                    <a:pt x="7" y="13"/>
                    <a:pt x="5" y="16"/>
                  </a:cubicBezTo>
                  <a:cubicBezTo>
                    <a:pt x="3" y="19"/>
                    <a:pt x="5" y="19"/>
                    <a:pt x="9" y="22"/>
                  </a:cubicBezTo>
                  <a:cubicBezTo>
                    <a:pt x="12" y="25"/>
                    <a:pt x="7" y="26"/>
                    <a:pt x="7" y="29"/>
                  </a:cubicBezTo>
                  <a:cubicBezTo>
                    <a:pt x="7" y="32"/>
                    <a:pt x="2" y="32"/>
                    <a:pt x="1" y="34"/>
                  </a:cubicBezTo>
                  <a:cubicBezTo>
                    <a:pt x="0" y="36"/>
                    <a:pt x="5" y="41"/>
                    <a:pt x="9" y="41"/>
                  </a:cubicBezTo>
                  <a:cubicBezTo>
                    <a:pt x="12" y="41"/>
                    <a:pt x="19" y="39"/>
                    <a:pt x="23" y="35"/>
                  </a:cubicBezTo>
                  <a:cubicBezTo>
                    <a:pt x="27" y="31"/>
                    <a:pt x="29" y="35"/>
                    <a:pt x="33" y="33"/>
                  </a:cubicBezTo>
                  <a:cubicBezTo>
                    <a:pt x="37" y="31"/>
                    <a:pt x="34" y="17"/>
                    <a:pt x="33" y="14"/>
                  </a:cubicBezTo>
                  <a:cubicBezTo>
                    <a:pt x="33" y="14"/>
                    <a:pt x="33" y="13"/>
                    <a:pt x="33"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5" name="Freeform 174">
              <a:extLst>
                <a:ext uri="{FF2B5EF4-FFF2-40B4-BE49-F238E27FC236}">
                  <a16:creationId xmlns:a16="http://schemas.microsoft.com/office/drawing/2014/main" id="{0EF6C7A9-ECF1-184F-8F28-84C57A51941E}"/>
                </a:ext>
              </a:extLst>
            </p:cNvPr>
            <p:cNvSpPr>
              <a:spLocks noEditPoints="1"/>
            </p:cNvSpPr>
            <p:nvPr/>
          </p:nvSpPr>
          <p:spPr bwMode="auto">
            <a:xfrm>
              <a:off x="8334852" y="3377538"/>
              <a:ext cx="427384" cy="535432"/>
            </a:xfrm>
            <a:custGeom>
              <a:avLst/>
              <a:gdLst>
                <a:gd name="T0" fmla="*/ 5 w 81"/>
                <a:gd name="T1" fmla="*/ 46 h 102"/>
                <a:gd name="T2" fmla="*/ 1 w 81"/>
                <a:gd name="T3" fmla="*/ 55 h 102"/>
                <a:gd name="T4" fmla="*/ 11 w 81"/>
                <a:gd name="T5" fmla="*/ 55 h 102"/>
                <a:gd name="T6" fmla="*/ 20 w 81"/>
                <a:gd name="T7" fmla="*/ 53 h 102"/>
                <a:gd name="T8" fmla="*/ 81 w 81"/>
                <a:gd name="T9" fmla="*/ 74 h 102"/>
                <a:gd name="T10" fmla="*/ 68 w 81"/>
                <a:gd name="T11" fmla="*/ 69 h 102"/>
                <a:gd name="T12" fmla="*/ 65 w 81"/>
                <a:gd name="T13" fmla="*/ 60 h 102"/>
                <a:gd name="T14" fmla="*/ 54 w 81"/>
                <a:gd name="T15" fmla="*/ 41 h 102"/>
                <a:gd name="T16" fmla="*/ 41 w 81"/>
                <a:gd name="T17" fmla="*/ 35 h 102"/>
                <a:gd name="T18" fmla="*/ 50 w 81"/>
                <a:gd name="T19" fmla="*/ 16 h 102"/>
                <a:gd name="T20" fmla="*/ 33 w 81"/>
                <a:gd name="T21" fmla="*/ 13 h 102"/>
                <a:gd name="T22" fmla="*/ 40 w 81"/>
                <a:gd name="T23" fmla="*/ 1 h 102"/>
                <a:gd name="T24" fmla="*/ 28 w 81"/>
                <a:gd name="T25" fmla="*/ 5 h 102"/>
                <a:gd name="T26" fmla="*/ 19 w 81"/>
                <a:gd name="T27" fmla="*/ 17 h 102"/>
                <a:gd name="T28" fmla="*/ 12 w 81"/>
                <a:gd name="T29" fmla="*/ 17 h 102"/>
                <a:gd name="T30" fmla="*/ 15 w 81"/>
                <a:gd name="T31" fmla="*/ 28 h 102"/>
                <a:gd name="T32" fmla="*/ 13 w 81"/>
                <a:gd name="T33" fmla="*/ 37 h 102"/>
                <a:gd name="T34" fmla="*/ 22 w 81"/>
                <a:gd name="T35" fmla="*/ 40 h 102"/>
                <a:gd name="T36" fmla="*/ 27 w 81"/>
                <a:gd name="T37" fmla="*/ 40 h 102"/>
                <a:gd name="T38" fmla="*/ 36 w 81"/>
                <a:gd name="T39" fmla="*/ 47 h 102"/>
                <a:gd name="T40" fmla="*/ 39 w 81"/>
                <a:gd name="T41" fmla="*/ 54 h 102"/>
                <a:gd name="T42" fmla="*/ 41 w 81"/>
                <a:gd name="T43" fmla="*/ 64 h 102"/>
                <a:gd name="T44" fmla="*/ 30 w 81"/>
                <a:gd name="T45" fmla="*/ 66 h 102"/>
                <a:gd name="T46" fmla="*/ 32 w 81"/>
                <a:gd name="T47" fmla="*/ 74 h 102"/>
                <a:gd name="T48" fmla="*/ 28 w 81"/>
                <a:gd name="T49" fmla="*/ 83 h 102"/>
                <a:gd name="T50" fmla="*/ 41 w 81"/>
                <a:gd name="T51" fmla="*/ 85 h 102"/>
                <a:gd name="T52" fmla="*/ 33 w 81"/>
                <a:gd name="T53" fmla="*/ 88 h 102"/>
                <a:gd name="T54" fmla="*/ 28 w 81"/>
                <a:gd name="T55" fmla="*/ 97 h 102"/>
                <a:gd name="T56" fmla="*/ 38 w 81"/>
                <a:gd name="T57" fmla="*/ 95 h 102"/>
                <a:gd name="T58" fmla="*/ 50 w 81"/>
                <a:gd name="T59" fmla="*/ 92 h 102"/>
                <a:gd name="T60" fmla="*/ 66 w 81"/>
                <a:gd name="T61" fmla="*/ 92 h 102"/>
                <a:gd name="T62" fmla="*/ 73 w 81"/>
                <a:gd name="T63" fmla="*/ 86 h 102"/>
                <a:gd name="T64" fmla="*/ 81 w 81"/>
                <a:gd name="T65" fmla="*/ 74 h 102"/>
                <a:gd name="T66" fmla="*/ 14 w 81"/>
                <a:gd name="T6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02">
                  <a:moveTo>
                    <a:pt x="16" y="44"/>
                  </a:moveTo>
                  <a:cubicBezTo>
                    <a:pt x="12" y="41"/>
                    <a:pt x="9" y="46"/>
                    <a:pt x="5" y="46"/>
                  </a:cubicBezTo>
                  <a:cubicBezTo>
                    <a:pt x="5" y="48"/>
                    <a:pt x="4" y="50"/>
                    <a:pt x="3" y="50"/>
                  </a:cubicBezTo>
                  <a:cubicBezTo>
                    <a:pt x="2" y="51"/>
                    <a:pt x="0" y="55"/>
                    <a:pt x="1" y="55"/>
                  </a:cubicBezTo>
                  <a:cubicBezTo>
                    <a:pt x="3" y="55"/>
                    <a:pt x="6" y="58"/>
                    <a:pt x="6" y="56"/>
                  </a:cubicBezTo>
                  <a:cubicBezTo>
                    <a:pt x="7" y="54"/>
                    <a:pt x="8" y="51"/>
                    <a:pt x="11" y="55"/>
                  </a:cubicBezTo>
                  <a:cubicBezTo>
                    <a:pt x="12" y="55"/>
                    <a:pt x="13" y="56"/>
                    <a:pt x="14" y="57"/>
                  </a:cubicBezTo>
                  <a:cubicBezTo>
                    <a:pt x="14" y="55"/>
                    <a:pt x="18" y="55"/>
                    <a:pt x="20" y="53"/>
                  </a:cubicBezTo>
                  <a:cubicBezTo>
                    <a:pt x="22" y="51"/>
                    <a:pt x="19" y="47"/>
                    <a:pt x="16" y="44"/>
                  </a:cubicBezTo>
                  <a:close/>
                  <a:moveTo>
                    <a:pt x="81" y="74"/>
                  </a:moveTo>
                  <a:cubicBezTo>
                    <a:pt x="81" y="70"/>
                    <a:pt x="73" y="67"/>
                    <a:pt x="72" y="69"/>
                  </a:cubicBezTo>
                  <a:cubicBezTo>
                    <a:pt x="71" y="71"/>
                    <a:pt x="69" y="71"/>
                    <a:pt x="68" y="69"/>
                  </a:cubicBezTo>
                  <a:cubicBezTo>
                    <a:pt x="67" y="67"/>
                    <a:pt x="69" y="65"/>
                    <a:pt x="68" y="65"/>
                  </a:cubicBezTo>
                  <a:cubicBezTo>
                    <a:pt x="67" y="64"/>
                    <a:pt x="65" y="61"/>
                    <a:pt x="65" y="60"/>
                  </a:cubicBezTo>
                  <a:cubicBezTo>
                    <a:pt x="66" y="59"/>
                    <a:pt x="63" y="51"/>
                    <a:pt x="59" y="50"/>
                  </a:cubicBezTo>
                  <a:cubicBezTo>
                    <a:pt x="55" y="49"/>
                    <a:pt x="55" y="44"/>
                    <a:pt x="54" y="41"/>
                  </a:cubicBezTo>
                  <a:cubicBezTo>
                    <a:pt x="53" y="38"/>
                    <a:pt x="51" y="39"/>
                    <a:pt x="49" y="37"/>
                  </a:cubicBezTo>
                  <a:cubicBezTo>
                    <a:pt x="47" y="34"/>
                    <a:pt x="43" y="35"/>
                    <a:pt x="41" y="35"/>
                  </a:cubicBezTo>
                  <a:cubicBezTo>
                    <a:pt x="40" y="35"/>
                    <a:pt x="41" y="32"/>
                    <a:pt x="44" y="30"/>
                  </a:cubicBezTo>
                  <a:cubicBezTo>
                    <a:pt x="47" y="28"/>
                    <a:pt x="50" y="18"/>
                    <a:pt x="50" y="16"/>
                  </a:cubicBezTo>
                  <a:cubicBezTo>
                    <a:pt x="50" y="14"/>
                    <a:pt x="38" y="14"/>
                    <a:pt x="36" y="15"/>
                  </a:cubicBezTo>
                  <a:cubicBezTo>
                    <a:pt x="33" y="17"/>
                    <a:pt x="31" y="14"/>
                    <a:pt x="33" y="13"/>
                  </a:cubicBezTo>
                  <a:cubicBezTo>
                    <a:pt x="35" y="12"/>
                    <a:pt x="39" y="8"/>
                    <a:pt x="39" y="6"/>
                  </a:cubicBezTo>
                  <a:cubicBezTo>
                    <a:pt x="39" y="4"/>
                    <a:pt x="42" y="3"/>
                    <a:pt x="40" y="1"/>
                  </a:cubicBezTo>
                  <a:cubicBezTo>
                    <a:pt x="38" y="0"/>
                    <a:pt x="38" y="3"/>
                    <a:pt x="37" y="5"/>
                  </a:cubicBezTo>
                  <a:cubicBezTo>
                    <a:pt x="35" y="6"/>
                    <a:pt x="32" y="5"/>
                    <a:pt x="28" y="5"/>
                  </a:cubicBezTo>
                  <a:cubicBezTo>
                    <a:pt x="24" y="4"/>
                    <a:pt x="23" y="9"/>
                    <a:pt x="23" y="11"/>
                  </a:cubicBezTo>
                  <a:cubicBezTo>
                    <a:pt x="23" y="14"/>
                    <a:pt x="19" y="15"/>
                    <a:pt x="19" y="17"/>
                  </a:cubicBezTo>
                  <a:cubicBezTo>
                    <a:pt x="20" y="19"/>
                    <a:pt x="18" y="20"/>
                    <a:pt x="17" y="19"/>
                  </a:cubicBezTo>
                  <a:cubicBezTo>
                    <a:pt x="16" y="18"/>
                    <a:pt x="15" y="16"/>
                    <a:pt x="12" y="17"/>
                  </a:cubicBezTo>
                  <a:cubicBezTo>
                    <a:pt x="10" y="19"/>
                    <a:pt x="15" y="22"/>
                    <a:pt x="18" y="22"/>
                  </a:cubicBezTo>
                  <a:cubicBezTo>
                    <a:pt x="21" y="23"/>
                    <a:pt x="16" y="25"/>
                    <a:pt x="15" y="28"/>
                  </a:cubicBezTo>
                  <a:cubicBezTo>
                    <a:pt x="15" y="31"/>
                    <a:pt x="19" y="30"/>
                    <a:pt x="20" y="32"/>
                  </a:cubicBezTo>
                  <a:cubicBezTo>
                    <a:pt x="20" y="35"/>
                    <a:pt x="13" y="35"/>
                    <a:pt x="13" y="37"/>
                  </a:cubicBezTo>
                  <a:cubicBezTo>
                    <a:pt x="13" y="40"/>
                    <a:pt x="17" y="36"/>
                    <a:pt x="19" y="35"/>
                  </a:cubicBezTo>
                  <a:cubicBezTo>
                    <a:pt x="20" y="34"/>
                    <a:pt x="18" y="41"/>
                    <a:pt x="22" y="40"/>
                  </a:cubicBezTo>
                  <a:cubicBezTo>
                    <a:pt x="26" y="40"/>
                    <a:pt x="25" y="34"/>
                    <a:pt x="27" y="34"/>
                  </a:cubicBezTo>
                  <a:cubicBezTo>
                    <a:pt x="28" y="34"/>
                    <a:pt x="26" y="37"/>
                    <a:pt x="27" y="40"/>
                  </a:cubicBezTo>
                  <a:cubicBezTo>
                    <a:pt x="28" y="42"/>
                    <a:pt x="24" y="46"/>
                    <a:pt x="24" y="48"/>
                  </a:cubicBezTo>
                  <a:cubicBezTo>
                    <a:pt x="25" y="49"/>
                    <a:pt x="33" y="49"/>
                    <a:pt x="36" y="47"/>
                  </a:cubicBezTo>
                  <a:cubicBezTo>
                    <a:pt x="39" y="44"/>
                    <a:pt x="40" y="47"/>
                    <a:pt x="38" y="49"/>
                  </a:cubicBezTo>
                  <a:cubicBezTo>
                    <a:pt x="36" y="51"/>
                    <a:pt x="37" y="53"/>
                    <a:pt x="39" y="54"/>
                  </a:cubicBezTo>
                  <a:cubicBezTo>
                    <a:pt x="42" y="55"/>
                    <a:pt x="42" y="55"/>
                    <a:pt x="41" y="57"/>
                  </a:cubicBezTo>
                  <a:cubicBezTo>
                    <a:pt x="40" y="59"/>
                    <a:pt x="41" y="62"/>
                    <a:pt x="41" y="64"/>
                  </a:cubicBezTo>
                  <a:cubicBezTo>
                    <a:pt x="40" y="66"/>
                    <a:pt x="33" y="66"/>
                    <a:pt x="33" y="65"/>
                  </a:cubicBezTo>
                  <a:cubicBezTo>
                    <a:pt x="32" y="63"/>
                    <a:pt x="29" y="64"/>
                    <a:pt x="30" y="66"/>
                  </a:cubicBezTo>
                  <a:cubicBezTo>
                    <a:pt x="31" y="67"/>
                    <a:pt x="27" y="69"/>
                    <a:pt x="28" y="71"/>
                  </a:cubicBezTo>
                  <a:cubicBezTo>
                    <a:pt x="28" y="72"/>
                    <a:pt x="32" y="72"/>
                    <a:pt x="32" y="74"/>
                  </a:cubicBezTo>
                  <a:cubicBezTo>
                    <a:pt x="32" y="76"/>
                    <a:pt x="29" y="78"/>
                    <a:pt x="25" y="79"/>
                  </a:cubicBezTo>
                  <a:cubicBezTo>
                    <a:pt x="20" y="81"/>
                    <a:pt x="26" y="84"/>
                    <a:pt x="28" y="83"/>
                  </a:cubicBezTo>
                  <a:cubicBezTo>
                    <a:pt x="30" y="81"/>
                    <a:pt x="29" y="84"/>
                    <a:pt x="33" y="84"/>
                  </a:cubicBezTo>
                  <a:cubicBezTo>
                    <a:pt x="36" y="84"/>
                    <a:pt x="37" y="86"/>
                    <a:pt x="41" y="85"/>
                  </a:cubicBezTo>
                  <a:cubicBezTo>
                    <a:pt x="44" y="84"/>
                    <a:pt x="44" y="85"/>
                    <a:pt x="42" y="87"/>
                  </a:cubicBezTo>
                  <a:cubicBezTo>
                    <a:pt x="39" y="89"/>
                    <a:pt x="35" y="87"/>
                    <a:pt x="33" y="88"/>
                  </a:cubicBezTo>
                  <a:cubicBezTo>
                    <a:pt x="30" y="89"/>
                    <a:pt x="21" y="99"/>
                    <a:pt x="23" y="101"/>
                  </a:cubicBezTo>
                  <a:cubicBezTo>
                    <a:pt x="24" y="102"/>
                    <a:pt x="25" y="99"/>
                    <a:pt x="28" y="97"/>
                  </a:cubicBezTo>
                  <a:cubicBezTo>
                    <a:pt x="32" y="96"/>
                    <a:pt x="32" y="98"/>
                    <a:pt x="34" y="99"/>
                  </a:cubicBezTo>
                  <a:cubicBezTo>
                    <a:pt x="36" y="99"/>
                    <a:pt x="36" y="95"/>
                    <a:pt x="38" y="95"/>
                  </a:cubicBezTo>
                  <a:cubicBezTo>
                    <a:pt x="40" y="95"/>
                    <a:pt x="41" y="94"/>
                    <a:pt x="44" y="94"/>
                  </a:cubicBezTo>
                  <a:cubicBezTo>
                    <a:pt x="47" y="95"/>
                    <a:pt x="49" y="94"/>
                    <a:pt x="50" y="92"/>
                  </a:cubicBezTo>
                  <a:cubicBezTo>
                    <a:pt x="52" y="91"/>
                    <a:pt x="55" y="95"/>
                    <a:pt x="57" y="94"/>
                  </a:cubicBezTo>
                  <a:cubicBezTo>
                    <a:pt x="58" y="93"/>
                    <a:pt x="63" y="92"/>
                    <a:pt x="66" y="92"/>
                  </a:cubicBezTo>
                  <a:cubicBezTo>
                    <a:pt x="68" y="92"/>
                    <a:pt x="75" y="89"/>
                    <a:pt x="77" y="88"/>
                  </a:cubicBezTo>
                  <a:cubicBezTo>
                    <a:pt x="79" y="86"/>
                    <a:pt x="76" y="86"/>
                    <a:pt x="73" y="86"/>
                  </a:cubicBezTo>
                  <a:cubicBezTo>
                    <a:pt x="71" y="86"/>
                    <a:pt x="71" y="84"/>
                    <a:pt x="74" y="81"/>
                  </a:cubicBezTo>
                  <a:cubicBezTo>
                    <a:pt x="76" y="79"/>
                    <a:pt x="80" y="77"/>
                    <a:pt x="81" y="74"/>
                  </a:cubicBezTo>
                  <a:close/>
                  <a:moveTo>
                    <a:pt x="9" y="14"/>
                  </a:moveTo>
                  <a:cubicBezTo>
                    <a:pt x="12" y="14"/>
                    <a:pt x="16" y="8"/>
                    <a:pt x="14" y="7"/>
                  </a:cubicBezTo>
                  <a:cubicBezTo>
                    <a:pt x="13" y="5"/>
                    <a:pt x="7" y="14"/>
                    <a:pt x="9"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6" name="Freeform 175">
              <a:extLst>
                <a:ext uri="{FF2B5EF4-FFF2-40B4-BE49-F238E27FC236}">
                  <a16:creationId xmlns:a16="http://schemas.microsoft.com/office/drawing/2014/main" id="{2EBE67EF-297D-4D45-BB3B-B9DA74AB8A95}"/>
                </a:ext>
              </a:extLst>
            </p:cNvPr>
            <p:cNvSpPr>
              <a:spLocks noEditPoints="1"/>
            </p:cNvSpPr>
            <p:nvPr/>
          </p:nvSpPr>
          <p:spPr bwMode="auto">
            <a:xfrm>
              <a:off x="8334852" y="3377538"/>
              <a:ext cx="427384" cy="535432"/>
            </a:xfrm>
            <a:custGeom>
              <a:avLst/>
              <a:gdLst>
                <a:gd name="T0" fmla="*/ 5 w 81"/>
                <a:gd name="T1" fmla="*/ 46 h 102"/>
                <a:gd name="T2" fmla="*/ 1 w 81"/>
                <a:gd name="T3" fmla="*/ 55 h 102"/>
                <a:gd name="T4" fmla="*/ 11 w 81"/>
                <a:gd name="T5" fmla="*/ 55 h 102"/>
                <a:gd name="T6" fmla="*/ 20 w 81"/>
                <a:gd name="T7" fmla="*/ 53 h 102"/>
                <a:gd name="T8" fmla="*/ 81 w 81"/>
                <a:gd name="T9" fmla="*/ 74 h 102"/>
                <a:gd name="T10" fmla="*/ 68 w 81"/>
                <a:gd name="T11" fmla="*/ 69 h 102"/>
                <a:gd name="T12" fmla="*/ 65 w 81"/>
                <a:gd name="T13" fmla="*/ 60 h 102"/>
                <a:gd name="T14" fmla="*/ 54 w 81"/>
                <a:gd name="T15" fmla="*/ 41 h 102"/>
                <a:gd name="T16" fmla="*/ 41 w 81"/>
                <a:gd name="T17" fmla="*/ 35 h 102"/>
                <a:gd name="T18" fmla="*/ 50 w 81"/>
                <a:gd name="T19" fmla="*/ 16 h 102"/>
                <a:gd name="T20" fmla="*/ 33 w 81"/>
                <a:gd name="T21" fmla="*/ 13 h 102"/>
                <a:gd name="T22" fmla="*/ 40 w 81"/>
                <a:gd name="T23" fmla="*/ 1 h 102"/>
                <a:gd name="T24" fmla="*/ 28 w 81"/>
                <a:gd name="T25" fmla="*/ 5 h 102"/>
                <a:gd name="T26" fmla="*/ 19 w 81"/>
                <a:gd name="T27" fmla="*/ 17 h 102"/>
                <a:gd name="T28" fmla="*/ 12 w 81"/>
                <a:gd name="T29" fmla="*/ 17 h 102"/>
                <a:gd name="T30" fmla="*/ 15 w 81"/>
                <a:gd name="T31" fmla="*/ 28 h 102"/>
                <a:gd name="T32" fmla="*/ 13 w 81"/>
                <a:gd name="T33" fmla="*/ 37 h 102"/>
                <a:gd name="T34" fmla="*/ 22 w 81"/>
                <a:gd name="T35" fmla="*/ 40 h 102"/>
                <a:gd name="T36" fmla="*/ 27 w 81"/>
                <a:gd name="T37" fmla="*/ 40 h 102"/>
                <a:gd name="T38" fmla="*/ 36 w 81"/>
                <a:gd name="T39" fmla="*/ 47 h 102"/>
                <a:gd name="T40" fmla="*/ 39 w 81"/>
                <a:gd name="T41" fmla="*/ 54 h 102"/>
                <a:gd name="T42" fmla="*/ 41 w 81"/>
                <a:gd name="T43" fmla="*/ 64 h 102"/>
                <a:gd name="T44" fmla="*/ 30 w 81"/>
                <a:gd name="T45" fmla="*/ 66 h 102"/>
                <a:gd name="T46" fmla="*/ 32 w 81"/>
                <a:gd name="T47" fmla="*/ 74 h 102"/>
                <a:gd name="T48" fmla="*/ 28 w 81"/>
                <a:gd name="T49" fmla="*/ 83 h 102"/>
                <a:gd name="T50" fmla="*/ 41 w 81"/>
                <a:gd name="T51" fmla="*/ 85 h 102"/>
                <a:gd name="T52" fmla="*/ 33 w 81"/>
                <a:gd name="T53" fmla="*/ 88 h 102"/>
                <a:gd name="T54" fmla="*/ 28 w 81"/>
                <a:gd name="T55" fmla="*/ 97 h 102"/>
                <a:gd name="T56" fmla="*/ 38 w 81"/>
                <a:gd name="T57" fmla="*/ 95 h 102"/>
                <a:gd name="T58" fmla="*/ 50 w 81"/>
                <a:gd name="T59" fmla="*/ 92 h 102"/>
                <a:gd name="T60" fmla="*/ 66 w 81"/>
                <a:gd name="T61" fmla="*/ 92 h 102"/>
                <a:gd name="T62" fmla="*/ 73 w 81"/>
                <a:gd name="T63" fmla="*/ 86 h 102"/>
                <a:gd name="T64" fmla="*/ 81 w 81"/>
                <a:gd name="T65" fmla="*/ 74 h 102"/>
                <a:gd name="T66" fmla="*/ 14 w 81"/>
                <a:gd name="T6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02">
                  <a:moveTo>
                    <a:pt x="16" y="44"/>
                  </a:moveTo>
                  <a:cubicBezTo>
                    <a:pt x="12" y="41"/>
                    <a:pt x="9" y="46"/>
                    <a:pt x="5" y="46"/>
                  </a:cubicBezTo>
                  <a:cubicBezTo>
                    <a:pt x="5" y="48"/>
                    <a:pt x="4" y="50"/>
                    <a:pt x="3" y="50"/>
                  </a:cubicBezTo>
                  <a:cubicBezTo>
                    <a:pt x="2" y="51"/>
                    <a:pt x="0" y="55"/>
                    <a:pt x="1" y="55"/>
                  </a:cubicBezTo>
                  <a:cubicBezTo>
                    <a:pt x="3" y="55"/>
                    <a:pt x="6" y="58"/>
                    <a:pt x="6" y="56"/>
                  </a:cubicBezTo>
                  <a:cubicBezTo>
                    <a:pt x="7" y="54"/>
                    <a:pt x="8" y="51"/>
                    <a:pt x="11" y="55"/>
                  </a:cubicBezTo>
                  <a:cubicBezTo>
                    <a:pt x="12" y="55"/>
                    <a:pt x="13" y="56"/>
                    <a:pt x="14" y="57"/>
                  </a:cubicBezTo>
                  <a:cubicBezTo>
                    <a:pt x="14" y="55"/>
                    <a:pt x="18" y="55"/>
                    <a:pt x="20" y="53"/>
                  </a:cubicBezTo>
                  <a:cubicBezTo>
                    <a:pt x="22" y="51"/>
                    <a:pt x="19" y="47"/>
                    <a:pt x="16" y="44"/>
                  </a:cubicBezTo>
                  <a:close/>
                  <a:moveTo>
                    <a:pt x="81" y="74"/>
                  </a:moveTo>
                  <a:cubicBezTo>
                    <a:pt x="81" y="70"/>
                    <a:pt x="73" y="67"/>
                    <a:pt x="72" y="69"/>
                  </a:cubicBezTo>
                  <a:cubicBezTo>
                    <a:pt x="71" y="71"/>
                    <a:pt x="69" y="71"/>
                    <a:pt x="68" y="69"/>
                  </a:cubicBezTo>
                  <a:cubicBezTo>
                    <a:pt x="67" y="67"/>
                    <a:pt x="69" y="65"/>
                    <a:pt x="68" y="65"/>
                  </a:cubicBezTo>
                  <a:cubicBezTo>
                    <a:pt x="67" y="64"/>
                    <a:pt x="65" y="61"/>
                    <a:pt x="65" y="60"/>
                  </a:cubicBezTo>
                  <a:cubicBezTo>
                    <a:pt x="66" y="59"/>
                    <a:pt x="63" y="51"/>
                    <a:pt x="59" y="50"/>
                  </a:cubicBezTo>
                  <a:cubicBezTo>
                    <a:pt x="55" y="49"/>
                    <a:pt x="55" y="44"/>
                    <a:pt x="54" y="41"/>
                  </a:cubicBezTo>
                  <a:cubicBezTo>
                    <a:pt x="53" y="38"/>
                    <a:pt x="51" y="39"/>
                    <a:pt x="49" y="37"/>
                  </a:cubicBezTo>
                  <a:cubicBezTo>
                    <a:pt x="47" y="34"/>
                    <a:pt x="43" y="35"/>
                    <a:pt x="41" y="35"/>
                  </a:cubicBezTo>
                  <a:cubicBezTo>
                    <a:pt x="40" y="35"/>
                    <a:pt x="41" y="32"/>
                    <a:pt x="44" y="30"/>
                  </a:cubicBezTo>
                  <a:cubicBezTo>
                    <a:pt x="47" y="28"/>
                    <a:pt x="50" y="18"/>
                    <a:pt x="50" y="16"/>
                  </a:cubicBezTo>
                  <a:cubicBezTo>
                    <a:pt x="50" y="14"/>
                    <a:pt x="38" y="14"/>
                    <a:pt x="36" y="15"/>
                  </a:cubicBezTo>
                  <a:cubicBezTo>
                    <a:pt x="33" y="17"/>
                    <a:pt x="31" y="14"/>
                    <a:pt x="33" y="13"/>
                  </a:cubicBezTo>
                  <a:cubicBezTo>
                    <a:pt x="35" y="12"/>
                    <a:pt x="39" y="8"/>
                    <a:pt x="39" y="6"/>
                  </a:cubicBezTo>
                  <a:cubicBezTo>
                    <a:pt x="39" y="4"/>
                    <a:pt x="42" y="3"/>
                    <a:pt x="40" y="1"/>
                  </a:cubicBezTo>
                  <a:cubicBezTo>
                    <a:pt x="38" y="0"/>
                    <a:pt x="38" y="3"/>
                    <a:pt x="37" y="5"/>
                  </a:cubicBezTo>
                  <a:cubicBezTo>
                    <a:pt x="35" y="6"/>
                    <a:pt x="32" y="5"/>
                    <a:pt x="28" y="5"/>
                  </a:cubicBezTo>
                  <a:cubicBezTo>
                    <a:pt x="24" y="4"/>
                    <a:pt x="23" y="9"/>
                    <a:pt x="23" y="11"/>
                  </a:cubicBezTo>
                  <a:cubicBezTo>
                    <a:pt x="23" y="14"/>
                    <a:pt x="19" y="15"/>
                    <a:pt x="19" y="17"/>
                  </a:cubicBezTo>
                  <a:cubicBezTo>
                    <a:pt x="20" y="19"/>
                    <a:pt x="18" y="20"/>
                    <a:pt x="17" y="19"/>
                  </a:cubicBezTo>
                  <a:cubicBezTo>
                    <a:pt x="16" y="18"/>
                    <a:pt x="15" y="16"/>
                    <a:pt x="12" y="17"/>
                  </a:cubicBezTo>
                  <a:cubicBezTo>
                    <a:pt x="10" y="19"/>
                    <a:pt x="15" y="22"/>
                    <a:pt x="18" y="22"/>
                  </a:cubicBezTo>
                  <a:cubicBezTo>
                    <a:pt x="21" y="23"/>
                    <a:pt x="16" y="25"/>
                    <a:pt x="15" y="28"/>
                  </a:cubicBezTo>
                  <a:cubicBezTo>
                    <a:pt x="15" y="31"/>
                    <a:pt x="19" y="30"/>
                    <a:pt x="20" y="32"/>
                  </a:cubicBezTo>
                  <a:cubicBezTo>
                    <a:pt x="20" y="35"/>
                    <a:pt x="13" y="35"/>
                    <a:pt x="13" y="37"/>
                  </a:cubicBezTo>
                  <a:cubicBezTo>
                    <a:pt x="13" y="40"/>
                    <a:pt x="17" y="36"/>
                    <a:pt x="19" y="35"/>
                  </a:cubicBezTo>
                  <a:cubicBezTo>
                    <a:pt x="20" y="34"/>
                    <a:pt x="18" y="41"/>
                    <a:pt x="22" y="40"/>
                  </a:cubicBezTo>
                  <a:cubicBezTo>
                    <a:pt x="26" y="40"/>
                    <a:pt x="25" y="34"/>
                    <a:pt x="27" y="34"/>
                  </a:cubicBezTo>
                  <a:cubicBezTo>
                    <a:pt x="28" y="34"/>
                    <a:pt x="26" y="37"/>
                    <a:pt x="27" y="40"/>
                  </a:cubicBezTo>
                  <a:cubicBezTo>
                    <a:pt x="28" y="42"/>
                    <a:pt x="24" y="46"/>
                    <a:pt x="24" y="48"/>
                  </a:cubicBezTo>
                  <a:cubicBezTo>
                    <a:pt x="25" y="49"/>
                    <a:pt x="33" y="49"/>
                    <a:pt x="36" y="47"/>
                  </a:cubicBezTo>
                  <a:cubicBezTo>
                    <a:pt x="39" y="44"/>
                    <a:pt x="40" y="47"/>
                    <a:pt x="38" y="49"/>
                  </a:cubicBezTo>
                  <a:cubicBezTo>
                    <a:pt x="36" y="51"/>
                    <a:pt x="37" y="53"/>
                    <a:pt x="39" y="54"/>
                  </a:cubicBezTo>
                  <a:cubicBezTo>
                    <a:pt x="42" y="55"/>
                    <a:pt x="42" y="55"/>
                    <a:pt x="41" y="57"/>
                  </a:cubicBezTo>
                  <a:cubicBezTo>
                    <a:pt x="40" y="59"/>
                    <a:pt x="41" y="62"/>
                    <a:pt x="41" y="64"/>
                  </a:cubicBezTo>
                  <a:cubicBezTo>
                    <a:pt x="40" y="66"/>
                    <a:pt x="33" y="66"/>
                    <a:pt x="33" y="65"/>
                  </a:cubicBezTo>
                  <a:cubicBezTo>
                    <a:pt x="32" y="63"/>
                    <a:pt x="29" y="64"/>
                    <a:pt x="30" y="66"/>
                  </a:cubicBezTo>
                  <a:cubicBezTo>
                    <a:pt x="31" y="67"/>
                    <a:pt x="27" y="69"/>
                    <a:pt x="28" y="71"/>
                  </a:cubicBezTo>
                  <a:cubicBezTo>
                    <a:pt x="28" y="72"/>
                    <a:pt x="32" y="72"/>
                    <a:pt x="32" y="74"/>
                  </a:cubicBezTo>
                  <a:cubicBezTo>
                    <a:pt x="32" y="76"/>
                    <a:pt x="29" y="78"/>
                    <a:pt x="25" y="79"/>
                  </a:cubicBezTo>
                  <a:cubicBezTo>
                    <a:pt x="20" y="81"/>
                    <a:pt x="26" y="84"/>
                    <a:pt x="28" y="83"/>
                  </a:cubicBezTo>
                  <a:cubicBezTo>
                    <a:pt x="30" y="81"/>
                    <a:pt x="29" y="84"/>
                    <a:pt x="33" y="84"/>
                  </a:cubicBezTo>
                  <a:cubicBezTo>
                    <a:pt x="36" y="84"/>
                    <a:pt x="37" y="86"/>
                    <a:pt x="41" y="85"/>
                  </a:cubicBezTo>
                  <a:cubicBezTo>
                    <a:pt x="44" y="84"/>
                    <a:pt x="44" y="85"/>
                    <a:pt x="42" y="87"/>
                  </a:cubicBezTo>
                  <a:cubicBezTo>
                    <a:pt x="39" y="89"/>
                    <a:pt x="35" y="87"/>
                    <a:pt x="33" y="88"/>
                  </a:cubicBezTo>
                  <a:cubicBezTo>
                    <a:pt x="30" y="89"/>
                    <a:pt x="21" y="99"/>
                    <a:pt x="23" y="101"/>
                  </a:cubicBezTo>
                  <a:cubicBezTo>
                    <a:pt x="24" y="102"/>
                    <a:pt x="25" y="99"/>
                    <a:pt x="28" y="97"/>
                  </a:cubicBezTo>
                  <a:cubicBezTo>
                    <a:pt x="32" y="96"/>
                    <a:pt x="32" y="98"/>
                    <a:pt x="34" y="99"/>
                  </a:cubicBezTo>
                  <a:cubicBezTo>
                    <a:pt x="36" y="99"/>
                    <a:pt x="36" y="95"/>
                    <a:pt x="38" y="95"/>
                  </a:cubicBezTo>
                  <a:cubicBezTo>
                    <a:pt x="40" y="95"/>
                    <a:pt x="41" y="94"/>
                    <a:pt x="44" y="94"/>
                  </a:cubicBezTo>
                  <a:cubicBezTo>
                    <a:pt x="47" y="95"/>
                    <a:pt x="49" y="94"/>
                    <a:pt x="50" y="92"/>
                  </a:cubicBezTo>
                  <a:cubicBezTo>
                    <a:pt x="52" y="91"/>
                    <a:pt x="55" y="95"/>
                    <a:pt x="57" y="94"/>
                  </a:cubicBezTo>
                  <a:cubicBezTo>
                    <a:pt x="58" y="93"/>
                    <a:pt x="63" y="92"/>
                    <a:pt x="66" y="92"/>
                  </a:cubicBezTo>
                  <a:cubicBezTo>
                    <a:pt x="68" y="92"/>
                    <a:pt x="75" y="89"/>
                    <a:pt x="77" y="88"/>
                  </a:cubicBezTo>
                  <a:cubicBezTo>
                    <a:pt x="79" y="86"/>
                    <a:pt x="76" y="86"/>
                    <a:pt x="73" y="86"/>
                  </a:cubicBezTo>
                  <a:cubicBezTo>
                    <a:pt x="71" y="86"/>
                    <a:pt x="71" y="84"/>
                    <a:pt x="74" y="81"/>
                  </a:cubicBezTo>
                  <a:cubicBezTo>
                    <a:pt x="76" y="79"/>
                    <a:pt x="80" y="77"/>
                    <a:pt x="81" y="74"/>
                  </a:cubicBezTo>
                  <a:close/>
                  <a:moveTo>
                    <a:pt x="9" y="14"/>
                  </a:moveTo>
                  <a:cubicBezTo>
                    <a:pt x="12" y="14"/>
                    <a:pt x="16" y="8"/>
                    <a:pt x="14" y="7"/>
                  </a:cubicBezTo>
                  <a:cubicBezTo>
                    <a:pt x="13" y="5"/>
                    <a:pt x="7" y="14"/>
                    <a:pt x="9"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7" name="Freeform 176">
              <a:extLst>
                <a:ext uri="{FF2B5EF4-FFF2-40B4-BE49-F238E27FC236}">
                  <a16:creationId xmlns:a16="http://schemas.microsoft.com/office/drawing/2014/main" id="{5211957E-B548-1345-BF0E-587AA0992981}"/>
                </a:ext>
              </a:extLst>
            </p:cNvPr>
            <p:cNvSpPr>
              <a:spLocks noEditPoints="1"/>
            </p:cNvSpPr>
            <p:nvPr/>
          </p:nvSpPr>
          <p:spPr bwMode="auto">
            <a:xfrm>
              <a:off x="9019146" y="3451970"/>
              <a:ext cx="204089" cy="194485"/>
            </a:xfrm>
            <a:custGeom>
              <a:avLst/>
              <a:gdLst>
                <a:gd name="T0" fmla="*/ 20 w 39"/>
                <a:gd name="T1" fmla="*/ 14 h 37"/>
                <a:gd name="T2" fmla="*/ 20 w 39"/>
                <a:gd name="T3" fmla="*/ 8 h 37"/>
                <a:gd name="T4" fmla="*/ 21 w 39"/>
                <a:gd name="T5" fmla="*/ 1 h 37"/>
                <a:gd name="T6" fmla="*/ 15 w 39"/>
                <a:gd name="T7" fmla="*/ 4 h 37"/>
                <a:gd name="T8" fmla="*/ 10 w 39"/>
                <a:gd name="T9" fmla="*/ 7 h 37"/>
                <a:gd name="T10" fmla="*/ 10 w 39"/>
                <a:gd name="T11" fmla="*/ 11 h 37"/>
                <a:gd name="T12" fmla="*/ 6 w 39"/>
                <a:gd name="T13" fmla="*/ 8 h 37"/>
                <a:gd name="T14" fmla="*/ 2 w 39"/>
                <a:gd name="T15" fmla="*/ 14 h 37"/>
                <a:gd name="T16" fmla="*/ 2 w 39"/>
                <a:gd name="T17" fmla="*/ 23 h 37"/>
                <a:gd name="T18" fmla="*/ 5 w 39"/>
                <a:gd name="T19" fmla="*/ 30 h 37"/>
                <a:gd name="T20" fmla="*/ 6 w 39"/>
                <a:gd name="T21" fmla="*/ 34 h 37"/>
                <a:gd name="T22" fmla="*/ 13 w 39"/>
                <a:gd name="T23" fmla="*/ 34 h 37"/>
                <a:gd name="T24" fmla="*/ 16 w 39"/>
                <a:gd name="T25" fmla="*/ 34 h 37"/>
                <a:gd name="T26" fmla="*/ 13 w 39"/>
                <a:gd name="T27" fmla="*/ 30 h 37"/>
                <a:gd name="T28" fmla="*/ 17 w 39"/>
                <a:gd name="T29" fmla="*/ 31 h 37"/>
                <a:gd name="T30" fmla="*/ 23 w 39"/>
                <a:gd name="T31" fmla="*/ 31 h 37"/>
                <a:gd name="T32" fmla="*/ 20 w 39"/>
                <a:gd name="T33" fmla="*/ 26 h 37"/>
                <a:gd name="T34" fmla="*/ 17 w 39"/>
                <a:gd name="T35" fmla="*/ 25 h 37"/>
                <a:gd name="T36" fmla="*/ 19 w 39"/>
                <a:gd name="T37" fmla="*/ 20 h 37"/>
                <a:gd name="T38" fmla="*/ 24 w 39"/>
                <a:gd name="T39" fmla="*/ 18 h 37"/>
                <a:gd name="T40" fmla="*/ 20 w 39"/>
                <a:gd name="T41" fmla="*/ 14 h 37"/>
                <a:gd name="T42" fmla="*/ 38 w 39"/>
                <a:gd name="T43" fmla="*/ 21 h 37"/>
                <a:gd name="T44" fmla="*/ 35 w 39"/>
                <a:gd name="T45" fmla="*/ 23 h 37"/>
                <a:gd name="T46" fmla="*/ 33 w 39"/>
                <a:gd name="T47" fmla="*/ 21 h 37"/>
                <a:gd name="T48" fmla="*/ 27 w 39"/>
                <a:gd name="T49" fmla="*/ 23 h 37"/>
                <a:gd name="T50" fmla="*/ 30 w 39"/>
                <a:gd name="T51" fmla="*/ 31 h 37"/>
                <a:gd name="T52" fmla="*/ 28 w 39"/>
                <a:gd name="T53" fmla="*/ 33 h 37"/>
                <a:gd name="T54" fmla="*/ 30 w 39"/>
                <a:gd name="T55" fmla="*/ 36 h 37"/>
                <a:gd name="T56" fmla="*/ 36 w 39"/>
                <a:gd name="T57" fmla="*/ 30 h 37"/>
                <a:gd name="T58" fmla="*/ 38 w 39"/>
                <a:gd name="T5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37">
                  <a:moveTo>
                    <a:pt x="20" y="14"/>
                  </a:moveTo>
                  <a:cubicBezTo>
                    <a:pt x="19" y="13"/>
                    <a:pt x="18" y="9"/>
                    <a:pt x="20" y="8"/>
                  </a:cubicBezTo>
                  <a:cubicBezTo>
                    <a:pt x="21" y="7"/>
                    <a:pt x="22" y="2"/>
                    <a:pt x="21" y="1"/>
                  </a:cubicBezTo>
                  <a:cubicBezTo>
                    <a:pt x="19" y="0"/>
                    <a:pt x="15" y="1"/>
                    <a:pt x="15" y="4"/>
                  </a:cubicBezTo>
                  <a:cubicBezTo>
                    <a:pt x="14" y="8"/>
                    <a:pt x="11" y="6"/>
                    <a:pt x="10" y="7"/>
                  </a:cubicBezTo>
                  <a:cubicBezTo>
                    <a:pt x="9" y="8"/>
                    <a:pt x="12" y="9"/>
                    <a:pt x="10" y="11"/>
                  </a:cubicBezTo>
                  <a:cubicBezTo>
                    <a:pt x="9" y="12"/>
                    <a:pt x="8" y="8"/>
                    <a:pt x="6" y="8"/>
                  </a:cubicBezTo>
                  <a:cubicBezTo>
                    <a:pt x="3" y="8"/>
                    <a:pt x="3" y="12"/>
                    <a:pt x="2" y="14"/>
                  </a:cubicBezTo>
                  <a:cubicBezTo>
                    <a:pt x="0" y="16"/>
                    <a:pt x="1" y="20"/>
                    <a:pt x="2" y="23"/>
                  </a:cubicBezTo>
                  <a:cubicBezTo>
                    <a:pt x="2" y="26"/>
                    <a:pt x="6" y="28"/>
                    <a:pt x="5" y="30"/>
                  </a:cubicBezTo>
                  <a:cubicBezTo>
                    <a:pt x="4" y="31"/>
                    <a:pt x="5" y="33"/>
                    <a:pt x="6" y="34"/>
                  </a:cubicBezTo>
                  <a:cubicBezTo>
                    <a:pt x="9" y="34"/>
                    <a:pt x="12" y="34"/>
                    <a:pt x="13" y="34"/>
                  </a:cubicBezTo>
                  <a:cubicBezTo>
                    <a:pt x="14" y="35"/>
                    <a:pt x="15" y="35"/>
                    <a:pt x="16" y="34"/>
                  </a:cubicBezTo>
                  <a:cubicBezTo>
                    <a:pt x="15" y="33"/>
                    <a:pt x="13" y="31"/>
                    <a:pt x="13" y="30"/>
                  </a:cubicBezTo>
                  <a:cubicBezTo>
                    <a:pt x="13" y="28"/>
                    <a:pt x="16" y="29"/>
                    <a:pt x="17" y="31"/>
                  </a:cubicBezTo>
                  <a:cubicBezTo>
                    <a:pt x="19" y="32"/>
                    <a:pt x="23" y="33"/>
                    <a:pt x="23" y="31"/>
                  </a:cubicBezTo>
                  <a:cubicBezTo>
                    <a:pt x="23" y="30"/>
                    <a:pt x="22" y="25"/>
                    <a:pt x="20" y="26"/>
                  </a:cubicBezTo>
                  <a:cubicBezTo>
                    <a:pt x="18" y="27"/>
                    <a:pt x="17" y="26"/>
                    <a:pt x="17" y="25"/>
                  </a:cubicBezTo>
                  <a:cubicBezTo>
                    <a:pt x="16" y="24"/>
                    <a:pt x="18" y="22"/>
                    <a:pt x="19" y="20"/>
                  </a:cubicBezTo>
                  <a:cubicBezTo>
                    <a:pt x="19" y="18"/>
                    <a:pt x="23" y="19"/>
                    <a:pt x="24" y="18"/>
                  </a:cubicBezTo>
                  <a:cubicBezTo>
                    <a:pt x="24" y="16"/>
                    <a:pt x="21" y="14"/>
                    <a:pt x="20" y="14"/>
                  </a:cubicBezTo>
                  <a:close/>
                  <a:moveTo>
                    <a:pt x="38" y="21"/>
                  </a:moveTo>
                  <a:cubicBezTo>
                    <a:pt x="37" y="20"/>
                    <a:pt x="36" y="23"/>
                    <a:pt x="35" y="23"/>
                  </a:cubicBezTo>
                  <a:cubicBezTo>
                    <a:pt x="34" y="23"/>
                    <a:pt x="33" y="18"/>
                    <a:pt x="33" y="21"/>
                  </a:cubicBezTo>
                  <a:cubicBezTo>
                    <a:pt x="32" y="24"/>
                    <a:pt x="30" y="20"/>
                    <a:pt x="27" y="23"/>
                  </a:cubicBezTo>
                  <a:cubicBezTo>
                    <a:pt x="25" y="27"/>
                    <a:pt x="29" y="30"/>
                    <a:pt x="30" y="31"/>
                  </a:cubicBezTo>
                  <a:cubicBezTo>
                    <a:pt x="32" y="32"/>
                    <a:pt x="30" y="33"/>
                    <a:pt x="28" y="33"/>
                  </a:cubicBezTo>
                  <a:cubicBezTo>
                    <a:pt x="26" y="32"/>
                    <a:pt x="27" y="36"/>
                    <a:pt x="30" y="36"/>
                  </a:cubicBezTo>
                  <a:cubicBezTo>
                    <a:pt x="33" y="37"/>
                    <a:pt x="36" y="31"/>
                    <a:pt x="36" y="30"/>
                  </a:cubicBezTo>
                  <a:cubicBezTo>
                    <a:pt x="36" y="28"/>
                    <a:pt x="39" y="22"/>
                    <a:pt x="38"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8" name="Freeform 177">
              <a:extLst>
                <a:ext uri="{FF2B5EF4-FFF2-40B4-BE49-F238E27FC236}">
                  <a16:creationId xmlns:a16="http://schemas.microsoft.com/office/drawing/2014/main" id="{B36F3D09-827B-F34E-A406-FC6707D44184}"/>
                </a:ext>
              </a:extLst>
            </p:cNvPr>
            <p:cNvSpPr>
              <a:spLocks noEditPoints="1"/>
            </p:cNvSpPr>
            <p:nvPr/>
          </p:nvSpPr>
          <p:spPr bwMode="auto">
            <a:xfrm>
              <a:off x="9160808" y="2678836"/>
              <a:ext cx="523426" cy="924400"/>
            </a:xfrm>
            <a:custGeom>
              <a:avLst/>
              <a:gdLst>
                <a:gd name="T0" fmla="*/ 98 w 100"/>
                <a:gd name="T1" fmla="*/ 37 h 176"/>
                <a:gd name="T2" fmla="*/ 96 w 100"/>
                <a:gd name="T3" fmla="*/ 23 h 176"/>
                <a:gd name="T4" fmla="*/ 84 w 100"/>
                <a:gd name="T5" fmla="*/ 9 h 176"/>
                <a:gd name="T6" fmla="*/ 70 w 100"/>
                <a:gd name="T7" fmla="*/ 8 h 176"/>
                <a:gd name="T8" fmla="*/ 56 w 100"/>
                <a:gd name="T9" fmla="*/ 8 h 176"/>
                <a:gd name="T10" fmla="*/ 48 w 100"/>
                <a:gd name="T11" fmla="*/ 16 h 176"/>
                <a:gd name="T12" fmla="*/ 40 w 100"/>
                <a:gd name="T13" fmla="*/ 26 h 176"/>
                <a:gd name="T14" fmla="*/ 34 w 100"/>
                <a:gd name="T15" fmla="*/ 37 h 176"/>
                <a:gd name="T16" fmla="*/ 26 w 100"/>
                <a:gd name="T17" fmla="*/ 43 h 176"/>
                <a:gd name="T18" fmla="*/ 20 w 100"/>
                <a:gd name="T19" fmla="*/ 60 h 176"/>
                <a:gd name="T20" fmla="*/ 22 w 100"/>
                <a:gd name="T21" fmla="*/ 69 h 176"/>
                <a:gd name="T22" fmla="*/ 9 w 100"/>
                <a:gd name="T23" fmla="*/ 75 h 176"/>
                <a:gd name="T24" fmla="*/ 8 w 100"/>
                <a:gd name="T25" fmla="*/ 91 h 176"/>
                <a:gd name="T26" fmla="*/ 13 w 100"/>
                <a:gd name="T27" fmla="*/ 104 h 176"/>
                <a:gd name="T28" fmla="*/ 10 w 100"/>
                <a:gd name="T29" fmla="*/ 112 h 176"/>
                <a:gd name="T30" fmla="*/ 5 w 100"/>
                <a:gd name="T31" fmla="*/ 122 h 176"/>
                <a:gd name="T32" fmla="*/ 2 w 100"/>
                <a:gd name="T33" fmla="*/ 134 h 176"/>
                <a:gd name="T34" fmla="*/ 0 w 100"/>
                <a:gd name="T35" fmla="*/ 134 h 176"/>
                <a:gd name="T36" fmla="*/ 6 w 100"/>
                <a:gd name="T37" fmla="*/ 150 h 176"/>
                <a:gd name="T38" fmla="*/ 12 w 100"/>
                <a:gd name="T39" fmla="*/ 164 h 176"/>
                <a:gd name="T40" fmla="*/ 14 w 100"/>
                <a:gd name="T41" fmla="*/ 174 h 176"/>
                <a:gd name="T42" fmla="*/ 24 w 100"/>
                <a:gd name="T43" fmla="*/ 169 h 176"/>
                <a:gd name="T44" fmla="*/ 33 w 100"/>
                <a:gd name="T45" fmla="*/ 166 h 176"/>
                <a:gd name="T46" fmla="*/ 40 w 100"/>
                <a:gd name="T47" fmla="*/ 164 h 176"/>
                <a:gd name="T48" fmla="*/ 42 w 100"/>
                <a:gd name="T49" fmla="*/ 156 h 176"/>
                <a:gd name="T50" fmla="*/ 43 w 100"/>
                <a:gd name="T51" fmla="*/ 139 h 176"/>
                <a:gd name="T52" fmla="*/ 55 w 100"/>
                <a:gd name="T53" fmla="*/ 128 h 176"/>
                <a:gd name="T54" fmla="*/ 52 w 100"/>
                <a:gd name="T55" fmla="*/ 113 h 176"/>
                <a:gd name="T56" fmla="*/ 45 w 100"/>
                <a:gd name="T57" fmla="*/ 102 h 176"/>
                <a:gd name="T58" fmla="*/ 51 w 100"/>
                <a:gd name="T59" fmla="*/ 88 h 176"/>
                <a:gd name="T60" fmla="*/ 60 w 100"/>
                <a:gd name="T61" fmla="*/ 78 h 176"/>
                <a:gd name="T62" fmla="*/ 80 w 100"/>
                <a:gd name="T63" fmla="*/ 65 h 176"/>
                <a:gd name="T64" fmla="*/ 82 w 100"/>
                <a:gd name="T65" fmla="*/ 50 h 176"/>
                <a:gd name="T66" fmla="*/ 96 w 100"/>
                <a:gd name="T67" fmla="*/ 45 h 176"/>
                <a:gd name="T68" fmla="*/ 99 w 100"/>
                <a:gd name="T69" fmla="*/ 42 h 176"/>
                <a:gd name="T70" fmla="*/ 53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0"/>
                    <a:pt x="96" y="37"/>
                    <a:pt x="98" y="37"/>
                  </a:cubicBezTo>
                  <a:cubicBezTo>
                    <a:pt x="99" y="37"/>
                    <a:pt x="100" y="32"/>
                    <a:pt x="98" y="30"/>
                  </a:cubicBezTo>
                  <a:cubicBezTo>
                    <a:pt x="96" y="29"/>
                    <a:pt x="98" y="24"/>
                    <a:pt x="96" y="23"/>
                  </a:cubicBezTo>
                  <a:cubicBezTo>
                    <a:pt x="94" y="22"/>
                    <a:pt x="95" y="18"/>
                    <a:pt x="96" y="16"/>
                  </a:cubicBezTo>
                  <a:cubicBezTo>
                    <a:pt x="96" y="13"/>
                    <a:pt x="88" y="11"/>
                    <a:pt x="84" y="9"/>
                  </a:cubicBezTo>
                  <a:cubicBezTo>
                    <a:pt x="80" y="7"/>
                    <a:pt x="78" y="4"/>
                    <a:pt x="75" y="2"/>
                  </a:cubicBezTo>
                  <a:cubicBezTo>
                    <a:pt x="71" y="0"/>
                    <a:pt x="70" y="5"/>
                    <a:pt x="70" y="8"/>
                  </a:cubicBezTo>
                  <a:cubicBezTo>
                    <a:pt x="70" y="11"/>
                    <a:pt x="67" y="11"/>
                    <a:pt x="65" y="9"/>
                  </a:cubicBezTo>
                  <a:cubicBezTo>
                    <a:pt x="62" y="8"/>
                    <a:pt x="60" y="9"/>
                    <a:pt x="56" y="8"/>
                  </a:cubicBezTo>
                  <a:cubicBezTo>
                    <a:pt x="53" y="6"/>
                    <a:pt x="54" y="11"/>
                    <a:pt x="54" y="14"/>
                  </a:cubicBezTo>
                  <a:cubicBezTo>
                    <a:pt x="54" y="16"/>
                    <a:pt x="51" y="16"/>
                    <a:pt x="48" y="16"/>
                  </a:cubicBezTo>
                  <a:cubicBezTo>
                    <a:pt x="46" y="16"/>
                    <a:pt x="42" y="18"/>
                    <a:pt x="42" y="21"/>
                  </a:cubicBezTo>
                  <a:cubicBezTo>
                    <a:pt x="42" y="23"/>
                    <a:pt x="39" y="25"/>
                    <a:pt x="40" y="26"/>
                  </a:cubicBezTo>
                  <a:cubicBezTo>
                    <a:pt x="41" y="28"/>
                    <a:pt x="39" y="29"/>
                    <a:pt x="38" y="30"/>
                  </a:cubicBezTo>
                  <a:cubicBezTo>
                    <a:pt x="36" y="32"/>
                    <a:pt x="35" y="35"/>
                    <a:pt x="34" y="37"/>
                  </a:cubicBezTo>
                  <a:cubicBezTo>
                    <a:pt x="33" y="38"/>
                    <a:pt x="34" y="40"/>
                    <a:pt x="32" y="41"/>
                  </a:cubicBezTo>
                  <a:cubicBezTo>
                    <a:pt x="30" y="43"/>
                    <a:pt x="27" y="42"/>
                    <a:pt x="26" y="43"/>
                  </a:cubicBezTo>
                  <a:cubicBezTo>
                    <a:pt x="25" y="44"/>
                    <a:pt x="26" y="47"/>
                    <a:pt x="26" y="50"/>
                  </a:cubicBezTo>
                  <a:cubicBezTo>
                    <a:pt x="25" y="53"/>
                    <a:pt x="23" y="57"/>
                    <a:pt x="20" y="60"/>
                  </a:cubicBezTo>
                  <a:cubicBezTo>
                    <a:pt x="18" y="63"/>
                    <a:pt x="21" y="64"/>
                    <a:pt x="22" y="64"/>
                  </a:cubicBezTo>
                  <a:cubicBezTo>
                    <a:pt x="23" y="65"/>
                    <a:pt x="23" y="67"/>
                    <a:pt x="22" y="69"/>
                  </a:cubicBezTo>
                  <a:cubicBezTo>
                    <a:pt x="21" y="71"/>
                    <a:pt x="18" y="70"/>
                    <a:pt x="17" y="69"/>
                  </a:cubicBezTo>
                  <a:cubicBezTo>
                    <a:pt x="15" y="69"/>
                    <a:pt x="11" y="71"/>
                    <a:pt x="9" y="75"/>
                  </a:cubicBezTo>
                  <a:cubicBezTo>
                    <a:pt x="7" y="79"/>
                    <a:pt x="7" y="81"/>
                    <a:pt x="8" y="83"/>
                  </a:cubicBezTo>
                  <a:cubicBezTo>
                    <a:pt x="9" y="85"/>
                    <a:pt x="6" y="87"/>
                    <a:pt x="8" y="91"/>
                  </a:cubicBezTo>
                  <a:cubicBezTo>
                    <a:pt x="10" y="95"/>
                    <a:pt x="7" y="95"/>
                    <a:pt x="8" y="98"/>
                  </a:cubicBezTo>
                  <a:cubicBezTo>
                    <a:pt x="8" y="102"/>
                    <a:pt x="13" y="101"/>
                    <a:pt x="13" y="104"/>
                  </a:cubicBezTo>
                  <a:cubicBezTo>
                    <a:pt x="13" y="107"/>
                    <a:pt x="12" y="108"/>
                    <a:pt x="10" y="108"/>
                  </a:cubicBezTo>
                  <a:cubicBezTo>
                    <a:pt x="8" y="108"/>
                    <a:pt x="9" y="111"/>
                    <a:pt x="10" y="112"/>
                  </a:cubicBezTo>
                  <a:cubicBezTo>
                    <a:pt x="12" y="113"/>
                    <a:pt x="12" y="118"/>
                    <a:pt x="11" y="120"/>
                  </a:cubicBezTo>
                  <a:cubicBezTo>
                    <a:pt x="10" y="121"/>
                    <a:pt x="5" y="120"/>
                    <a:pt x="5" y="122"/>
                  </a:cubicBezTo>
                  <a:cubicBezTo>
                    <a:pt x="6" y="124"/>
                    <a:pt x="4" y="127"/>
                    <a:pt x="4" y="128"/>
                  </a:cubicBezTo>
                  <a:cubicBezTo>
                    <a:pt x="4" y="130"/>
                    <a:pt x="4" y="135"/>
                    <a:pt x="2" y="134"/>
                  </a:cubicBezTo>
                  <a:cubicBezTo>
                    <a:pt x="2" y="133"/>
                    <a:pt x="1" y="133"/>
                    <a:pt x="0" y="133"/>
                  </a:cubicBezTo>
                  <a:cubicBezTo>
                    <a:pt x="0" y="133"/>
                    <a:pt x="0" y="134"/>
                    <a:pt x="0" y="134"/>
                  </a:cubicBezTo>
                  <a:cubicBezTo>
                    <a:pt x="0" y="137"/>
                    <a:pt x="1" y="140"/>
                    <a:pt x="3" y="142"/>
                  </a:cubicBezTo>
                  <a:cubicBezTo>
                    <a:pt x="6" y="144"/>
                    <a:pt x="4" y="147"/>
                    <a:pt x="6" y="150"/>
                  </a:cubicBezTo>
                  <a:cubicBezTo>
                    <a:pt x="9" y="153"/>
                    <a:pt x="8" y="156"/>
                    <a:pt x="10" y="158"/>
                  </a:cubicBezTo>
                  <a:cubicBezTo>
                    <a:pt x="13" y="160"/>
                    <a:pt x="13" y="161"/>
                    <a:pt x="12" y="164"/>
                  </a:cubicBezTo>
                  <a:cubicBezTo>
                    <a:pt x="11" y="166"/>
                    <a:pt x="14" y="166"/>
                    <a:pt x="14" y="167"/>
                  </a:cubicBezTo>
                  <a:cubicBezTo>
                    <a:pt x="14" y="169"/>
                    <a:pt x="14" y="173"/>
                    <a:pt x="14" y="174"/>
                  </a:cubicBezTo>
                  <a:cubicBezTo>
                    <a:pt x="15" y="176"/>
                    <a:pt x="17" y="174"/>
                    <a:pt x="21" y="174"/>
                  </a:cubicBezTo>
                  <a:cubicBezTo>
                    <a:pt x="24" y="174"/>
                    <a:pt x="24" y="172"/>
                    <a:pt x="24" y="169"/>
                  </a:cubicBezTo>
                  <a:cubicBezTo>
                    <a:pt x="24" y="167"/>
                    <a:pt x="26" y="168"/>
                    <a:pt x="26" y="167"/>
                  </a:cubicBezTo>
                  <a:cubicBezTo>
                    <a:pt x="27" y="165"/>
                    <a:pt x="30" y="165"/>
                    <a:pt x="33" y="166"/>
                  </a:cubicBezTo>
                  <a:cubicBezTo>
                    <a:pt x="36" y="167"/>
                    <a:pt x="37" y="165"/>
                    <a:pt x="37" y="162"/>
                  </a:cubicBezTo>
                  <a:cubicBezTo>
                    <a:pt x="38" y="160"/>
                    <a:pt x="39" y="163"/>
                    <a:pt x="40" y="164"/>
                  </a:cubicBezTo>
                  <a:cubicBezTo>
                    <a:pt x="41" y="164"/>
                    <a:pt x="44" y="159"/>
                    <a:pt x="45" y="156"/>
                  </a:cubicBezTo>
                  <a:cubicBezTo>
                    <a:pt x="46" y="153"/>
                    <a:pt x="45" y="153"/>
                    <a:pt x="42" y="156"/>
                  </a:cubicBezTo>
                  <a:cubicBezTo>
                    <a:pt x="39" y="160"/>
                    <a:pt x="41" y="153"/>
                    <a:pt x="42" y="151"/>
                  </a:cubicBezTo>
                  <a:cubicBezTo>
                    <a:pt x="43" y="148"/>
                    <a:pt x="43" y="141"/>
                    <a:pt x="43" y="139"/>
                  </a:cubicBezTo>
                  <a:cubicBezTo>
                    <a:pt x="44" y="138"/>
                    <a:pt x="44" y="135"/>
                    <a:pt x="48" y="135"/>
                  </a:cubicBezTo>
                  <a:cubicBezTo>
                    <a:pt x="51" y="134"/>
                    <a:pt x="56" y="130"/>
                    <a:pt x="55" y="128"/>
                  </a:cubicBezTo>
                  <a:cubicBezTo>
                    <a:pt x="54" y="126"/>
                    <a:pt x="60" y="123"/>
                    <a:pt x="60" y="121"/>
                  </a:cubicBezTo>
                  <a:cubicBezTo>
                    <a:pt x="60" y="120"/>
                    <a:pt x="54" y="114"/>
                    <a:pt x="52" y="113"/>
                  </a:cubicBezTo>
                  <a:cubicBezTo>
                    <a:pt x="50" y="112"/>
                    <a:pt x="46" y="113"/>
                    <a:pt x="46" y="111"/>
                  </a:cubicBezTo>
                  <a:cubicBezTo>
                    <a:pt x="47" y="110"/>
                    <a:pt x="46" y="105"/>
                    <a:pt x="45" y="102"/>
                  </a:cubicBezTo>
                  <a:cubicBezTo>
                    <a:pt x="45" y="100"/>
                    <a:pt x="48" y="97"/>
                    <a:pt x="48" y="94"/>
                  </a:cubicBezTo>
                  <a:cubicBezTo>
                    <a:pt x="48" y="92"/>
                    <a:pt x="48" y="89"/>
                    <a:pt x="51" y="88"/>
                  </a:cubicBezTo>
                  <a:cubicBezTo>
                    <a:pt x="53" y="87"/>
                    <a:pt x="51" y="85"/>
                    <a:pt x="54" y="85"/>
                  </a:cubicBezTo>
                  <a:cubicBezTo>
                    <a:pt x="57" y="84"/>
                    <a:pt x="57" y="80"/>
                    <a:pt x="60" y="78"/>
                  </a:cubicBezTo>
                  <a:cubicBezTo>
                    <a:pt x="63" y="77"/>
                    <a:pt x="63" y="76"/>
                    <a:pt x="68" y="74"/>
                  </a:cubicBezTo>
                  <a:cubicBezTo>
                    <a:pt x="72" y="72"/>
                    <a:pt x="79" y="67"/>
                    <a:pt x="80" y="65"/>
                  </a:cubicBezTo>
                  <a:cubicBezTo>
                    <a:pt x="81" y="62"/>
                    <a:pt x="76" y="59"/>
                    <a:pt x="79" y="57"/>
                  </a:cubicBezTo>
                  <a:cubicBezTo>
                    <a:pt x="83" y="54"/>
                    <a:pt x="80" y="51"/>
                    <a:pt x="82" y="50"/>
                  </a:cubicBezTo>
                  <a:cubicBezTo>
                    <a:pt x="85" y="49"/>
                    <a:pt x="86" y="48"/>
                    <a:pt x="87" y="46"/>
                  </a:cubicBezTo>
                  <a:cubicBezTo>
                    <a:pt x="89" y="44"/>
                    <a:pt x="92" y="46"/>
                    <a:pt x="96" y="45"/>
                  </a:cubicBezTo>
                  <a:cubicBezTo>
                    <a:pt x="97" y="45"/>
                    <a:pt x="99" y="45"/>
                    <a:pt x="100" y="46"/>
                  </a:cubicBezTo>
                  <a:cubicBezTo>
                    <a:pt x="100" y="44"/>
                    <a:pt x="100" y="42"/>
                    <a:pt x="99" y="42"/>
                  </a:cubicBezTo>
                  <a:close/>
                  <a:moveTo>
                    <a:pt x="59" y="146"/>
                  </a:moveTo>
                  <a:cubicBezTo>
                    <a:pt x="54" y="146"/>
                    <a:pt x="52" y="155"/>
                    <a:pt x="53" y="157"/>
                  </a:cubicBezTo>
                  <a:cubicBezTo>
                    <a:pt x="54" y="158"/>
                    <a:pt x="63" y="146"/>
                    <a:pt x="59" y="14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9" name="Freeform 178">
              <a:extLst>
                <a:ext uri="{FF2B5EF4-FFF2-40B4-BE49-F238E27FC236}">
                  <a16:creationId xmlns:a16="http://schemas.microsoft.com/office/drawing/2014/main" id="{577862E5-0C18-5443-9B3D-72E588EE86B6}"/>
                </a:ext>
              </a:extLst>
            </p:cNvPr>
            <p:cNvSpPr>
              <a:spLocks noEditPoints="1"/>
            </p:cNvSpPr>
            <p:nvPr/>
          </p:nvSpPr>
          <p:spPr bwMode="auto">
            <a:xfrm>
              <a:off x="9590592" y="3329518"/>
              <a:ext cx="268916" cy="132058"/>
            </a:xfrm>
            <a:custGeom>
              <a:avLst/>
              <a:gdLst>
                <a:gd name="T0" fmla="*/ 47 w 51"/>
                <a:gd name="T1" fmla="*/ 7 h 25"/>
                <a:gd name="T2" fmla="*/ 49 w 51"/>
                <a:gd name="T3" fmla="*/ 2 h 25"/>
                <a:gd name="T4" fmla="*/ 47 w 51"/>
                <a:gd name="T5" fmla="*/ 3 h 25"/>
                <a:gd name="T6" fmla="*/ 32 w 51"/>
                <a:gd name="T7" fmla="*/ 1 h 25"/>
                <a:gd name="T8" fmla="*/ 17 w 51"/>
                <a:gd name="T9" fmla="*/ 4 h 25"/>
                <a:gd name="T10" fmla="*/ 12 w 51"/>
                <a:gd name="T11" fmla="*/ 9 h 25"/>
                <a:gd name="T12" fmla="*/ 14 w 51"/>
                <a:gd name="T13" fmla="*/ 14 h 25"/>
                <a:gd name="T14" fmla="*/ 19 w 51"/>
                <a:gd name="T15" fmla="*/ 16 h 25"/>
                <a:gd name="T16" fmla="*/ 20 w 51"/>
                <a:gd name="T17" fmla="*/ 20 h 25"/>
                <a:gd name="T18" fmla="*/ 20 w 51"/>
                <a:gd name="T19" fmla="*/ 20 h 25"/>
                <a:gd name="T20" fmla="*/ 29 w 51"/>
                <a:gd name="T21" fmla="*/ 20 h 25"/>
                <a:gd name="T22" fmla="*/ 37 w 51"/>
                <a:gd name="T23" fmla="*/ 24 h 25"/>
                <a:gd name="T24" fmla="*/ 45 w 51"/>
                <a:gd name="T25" fmla="*/ 25 h 25"/>
                <a:gd name="T26" fmla="*/ 45 w 51"/>
                <a:gd name="T27" fmla="*/ 23 h 25"/>
                <a:gd name="T28" fmla="*/ 47 w 51"/>
                <a:gd name="T29" fmla="*/ 20 h 25"/>
                <a:gd name="T30" fmla="*/ 45 w 51"/>
                <a:gd name="T31" fmla="*/ 16 h 25"/>
                <a:gd name="T32" fmla="*/ 45 w 51"/>
                <a:gd name="T33" fmla="*/ 11 h 25"/>
                <a:gd name="T34" fmla="*/ 47 w 51"/>
                <a:gd name="T35" fmla="*/ 7 h 25"/>
                <a:gd name="T36" fmla="*/ 5 w 51"/>
                <a:gd name="T37" fmla="*/ 13 h 25"/>
                <a:gd name="T38" fmla="*/ 2 w 51"/>
                <a:gd name="T39" fmla="*/ 20 h 25"/>
                <a:gd name="T40" fmla="*/ 10 w 51"/>
                <a:gd name="T41" fmla="*/ 14 h 25"/>
                <a:gd name="T42" fmla="*/ 5 w 51"/>
                <a:gd name="T43" fmla="*/ 13 h 25"/>
                <a:gd name="T44" fmla="*/ 9 w 51"/>
                <a:gd name="T45" fmla="*/ 9 h 25"/>
                <a:gd name="T46" fmla="*/ 4 w 51"/>
                <a:gd name="T47" fmla="*/ 10 h 25"/>
                <a:gd name="T48" fmla="*/ 9 w 51"/>
                <a:gd name="T4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25">
                  <a:moveTo>
                    <a:pt x="47" y="7"/>
                  </a:moveTo>
                  <a:cubicBezTo>
                    <a:pt x="48" y="5"/>
                    <a:pt x="51" y="4"/>
                    <a:pt x="49" y="2"/>
                  </a:cubicBezTo>
                  <a:cubicBezTo>
                    <a:pt x="49" y="2"/>
                    <a:pt x="48" y="2"/>
                    <a:pt x="47" y="3"/>
                  </a:cubicBezTo>
                  <a:cubicBezTo>
                    <a:pt x="44" y="3"/>
                    <a:pt x="36" y="0"/>
                    <a:pt x="32" y="1"/>
                  </a:cubicBezTo>
                  <a:cubicBezTo>
                    <a:pt x="28" y="2"/>
                    <a:pt x="19" y="2"/>
                    <a:pt x="17" y="4"/>
                  </a:cubicBezTo>
                  <a:cubicBezTo>
                    <a:pt x="15" y="6"/>
                    <a:pt x="10" y="7"/>
                    <a:pt x="12" y="9"/>
                  </a:cubicBezTo>
                  <a:cubicBezTo>
                    <a:pt x="14" y="10"/>
                    <a:pt x="12" y="11"/>
                    <a:pt x="14" y="14"/>
                  </a:cubicBezTo>
                  <a:cubicBezTo>
                    <a:pt x="15" y="16"/>
                    <a:pt x="16" y="17"/>
                    <a:pt x="19" y="16"/>
                  </a:cubicBezTo>
                  <a:cubicBezTo>
                    <a:pt x="21" y="16"/>
                    <a:pt x="23" y="17"/>
                    <a:pt x="20" y="20"/>
                  </a:cubicBezTo>
                  <a:cubicBezTo>
                    <a:pt x="20" y="20"/>
                    <a:pt x="20" y="20"/>
                    <a:pt x="20" y="20"/>
                  </a:cubicBezTo>
                  <a:cubicBezTo>
                    <a:pt x="24" y="19"/>
                    <a:pt x="28" y="19"/>
                    <a:pt x="29" y="20"/>
                  </a:cubicBezTo>
                  <a:cubicBezTo>
                    <a:pt x="30" y="20"/>
                    <a:pt x="35" y="25"/>
                    <a:pt x="37" y="24"/>
                  </a:cubicBezTo>
                  <a:cubicBezTo>
                    <a:pt x="38" y="24"/>
                    <a:pt x="42" y="25"/>
                    <a:pt x="45" y="25"/>
                  </a:cubicBezTo>
                  <a:cubicBezTo>
                    <a:pt x="44" y="24"/>
                    <a:pt x="44" y="23"/>
                    <a:pt x="45" y="23"/>
                  </a:cubicBezTo>
                  <a:cubicBezTo>
                    <a:pt x="46" y="22"/>
                    <a:pt x="48" y="22"/>
                    <a:pt x="47" y="20"/>
                  </a:cubicBezTo>
                  <a:cubicBezTo>
                    <a:pt x="46" y="18"/>
                    <a:pt x="45" y="18"/>
                    <a:pt x="45" y="16"/>
                  </a:cubicBezTo>
                  <a:cubicBezTo>
                    <a:pt x="45" y="14"/>
                    <a:pt x="44" y="13"/>
                    <a:pt x="45" y="11"/>
                  </a:cubicBezTo>
                  <a:cubicBezTo>
                    <a:pt x="45" y="10"/>
                    <a:pt x="46" y="9"/>
                    <a:pt x="47" y="7"/>
                  </a:cubicBezTo>
                  <a:close/>
                  <a:moveTo>
                    <a:pt x="5" y="13"/>
                  </a:moveTo>
                  <a:cubicBezTo>
                    <a:pt x="1" y="14"/>
                    <a:pt x="0" y="20"/>
                    <a:pt x="2" y="20"/>
                  </a:cubicBezTo>
                  <a:cubicBezTo>
                    <a:pt x="4" y="20"/>
                    <a:pt x="9" y="16"/>
                    <a:pt x="10" y="14"/>
                  </a:cubicBezTo>
                  <a:cubicBezTo>
                    <a:pt x="12" y="13"/>
                    <a:pt x="10" y="12"/>
                    <a:pt x="5" y="13"/>
                  </a:cubicBezTo>
                  <a:close/>
                  <a:moveTo>
                    <a:pt x="9" y="9"/>
                  </a:moveTo>
                  <a:cubicBezTo>
                    <a:pt x="10" y="8"/>
                    <a:pt x="2" y="8"/>
                    <a:pt x="4" y="10"/>
                  </a:cubicBezTo>
                  <a:cubicBezTo>
                    <a:pt x="5" y="11"/>
                    <a:pt x="8" y="11"/>
                    <a:pt x="9" y="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0" name="Freeform 179">
              <a:extLst>
                <a:ext uri="{FF2B5EF4-FFF2-40B4-BE49-F238E27FC236}">
                  <a16:creationId xmlns:a16="http://schemas.microsoft.com/office/drawing/2014/main" id="{9264A7DB-E87A-3149-BE4D-10317582E0DD}"/>
                </a:ext>
              </a:extLst>
            </p:cNvPr>
            <p:cNvSpPr>
              <a:spLocks/>
            </p:cNvSpPr>
            <p:nvPr/>
          </p:nvSpPr>
          <p:spPr bwMode="auto">
            <a:xfrm>
              <a:off x="10078003" y="6025880"/>
              <a:ext cx="340947" cy="410578"/>
            </a:xfrm>
            <a:custGeom>
              <a:avLst/>
              <a:gdLst>
                <a:gd name="T0" fmla="*/ 58 w 65"/>
                <a:gd name="T1" fmla="*/ 18 h 78"/>
                <a:gd name="T2" fmla="*/ 61 w 65"/>
                <a:gd name="T3" fmla="*/ 12 h 78"/>
                <a:gd name="T4" fmla="*/ 65 w 65"/>
                <a:gd name="T5" fmla="*/ 6 h 78"/>
                <a:gd name="T6" fmla="*/ 61 w 65"/>
                <a:gd name="T7" fmla="*/ 7 h 78"/>
                <a:gd name="T8" fmla="*/ 57 w 65"/>
                <a:gd name="T9" fmla="*/ 6 h 78"/>
                <a:gd name="T10" fmla="*/ 50 w 65"/>
                <a:gd name="T11" fmla="*/ 7 h 78"/>
                <a:gd name="T12" fmla="*/ 45 w 65"/>
                <a:gd name="T13" fmla="*/ 12 h 78"/>
                <a:gd name="T14" fmla="*/ 36 w 65"/>
                <a:gd name="T15" fmla="*/ 10 h 78"/>
                <a:gd name="T16" fmla="*/ 26 w 65"/>
                <a:gd name="T17" fmla="*/ 5 h 78"/>
                <a:gd name="T18" fmla="*/ 18 w 65"/>
                <a:gd name="T19" fmla="*/ 3 h 78"/>
                <a:gd name="T20" fmla="*/ 14 w 65"/>
                <a:gd name="T21" fmla="*/ 1 h 78"/>
                <a:gd name="T22" fmla="*/ 9 w 65"/>
                <a:gd name="T23" fmla="*/ 0 h 78"/>
                <a:gd name="T24" fmla="*/ 2 w 65"/>
                <a:gd name="T25" fmla="*/ 4 h 78"/>
                <a:gd name="T26" fmla="*/ 1 w 65"/>
                <a:gd name="T27" fmla="*/ 6 h 78"/>
                <a:gd name="T28" fmla="*/ 5 w 65"/>
                <a:gd name="T29" fmla="*/ 9 h 78"/>
                <a:gd name="T30" fmla="*/ 6 w 65"/>
                <a:gd name="T31" fmla="*/ 15 h 78"/>
                <a:gd name="T32" fmla="*/ 9 w 65"/>
                <a:gd name="T33" fmla="*/ 18 h 78"/>
                <a:gd name="T34" fmla="*/ 9 w 65"/>
                <a:gd name="T35" fmla="*/ 24 h 78"/>
                <a:gd name="T36" fmla="*/ 3 w 65"/>
                <a:gd name="T37" fmla="*/ 34 h 78"/>
                <a:gd name="T38" fmla="*/ 1 w 65"/>
                <a:gd name="T39" fmla="*/ 39 h 78"/>
                <a:gd name="T40" fmla="*/ 6 w 65"/>
                <a:gd name="T41" fmla="*/ 42 h 78"/>
                <a:gd name="T42" fmla="*/ 1 w 65"/>
                <a:gd name="T43" fmla="*/ 47 h 78"/>
                <a:gd name="T44" fmla="*/ 0 w 65"/>
                <a:gd name="T45" fmla="*/ 48 h 78"/>
                <a:gd name="T46" fmla="*/ 31 w 65"/>
                <a:gd name="T47" fmla="*/ 64 h 78"/>
                <a:gd name="T48" fmla="*/ 30 w 65"/>
                <a:gd name="T49" fmla="*/ 69 h 78"/>
                <a:gd name="T50" fmla="*/ 44 w 65"/>
                <a:gd name="T51" fmla="*/ 78 h 78"/>
                <a:gd name="T52" fmla="*/ 52 w 65"/>
                <a:gd name="T53" fmla="*/ 61 h 78"/>
                <a:gd name="T54" fmla="*/ 57 w 65"/>
                <a:gd name="T55" fmla="*/ 57 h 78"/>
                <a:gd name="T56" fmla="*/ 61 w 65"/>
                <a:gd name="T57" fmla="*/ 54 h 78"/>
                <a:gd name="T58" fmla="*/ 62 w 65"/>
                <a:gd name="T59" fmla="*/ 53 h 78"/>
                <a:gd name="T60" fmla="*/ 58 w 65"/>
                <a:gd name="T61" fmla="*/ 47 h 78"/>
                <a:gd name="T62" fmla="*/ 58 w 65"/>
                <a:gd name="T6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78">
                  <a:moveTo>
                    <a:pt x="58" y="18"/>
                  </a:moveTo>
                  <a:cubicBezTo>
                    <a:pt x="61" y="12"/>
                    <a:pt x="61" y="12"/>
                    <a:pt x="61" y="12"/>
                  </a:cubicBezTo>
                  <a:cubicBezTo>
                    <a:pt x="65" y="6"/>
                    <a:pt x="65" y="6"/>
                    <a:pt x="65" y="6"/>
                  </a:cubicBezTo>
                  <a:cubicBezTo>
                    <a:pt x="63" y="7"/>
                    <a:pt x="62" y="7"/>
                    <a:pt x="61" y="7"/>
                  </a:cubicBezTo>
                  <a:cubicBezTo>
                    <a:pt x="60" y="8"/>
                    <a:pt x="58" y="7"/>
                    <a:pt x="57" y="6"/>
                  </a:cubicBezTo>
                  <a:cubicBezTo>
                    <a:pt x="57" y="5"/>
                    <a:pt x="53" y="6"/>
                    <a:pt x="50" y="7"/>
                  </a:cubicBezTo>
                  <a:cubicBezTo>
                    <a:pt x="47" y="9"/>
                    <a:pt x="46" y="12"/>
                    <a:pt x="45" y="12"/>
                  </a:cubicBezTo>
                  <a:cubicBezTo>
                    <a:pt x="44" y="11"/>
                    <a:pt x="37" y="10"/>
                    <a:pt x="36" y="10"/>
                  </a:cubicBezTo>
                  <a:cubicBezTo>
                    <a:pt x="34" y="10"/>
                    <a:pt x="28" y="6"/>
                    <a:pt x="26" y="5"/>
                  </a:cubicBezTo>
                  <a:cubicBezTo>
                    <a:pt x="25" y="3"/>
                    <a:pt x="19" y="4"/>
                    <a:pt x="18" y="3"/>
                  </a:cubicBezTo>
                  <a:cubicBezTo>
                    <a:pt x="17" y="2"/>
                    <a:pt x="14" y="2"/>
                    <a:pt x="14" y="1"/>
                  </a:cubicBezTo>
                  <a:cubicBezTo>
                    <a:pt x="13" y="0"/>
                    <a:pt x="11" y="0"/>
                    <a:pt x="9" y="0"/>
                  </a:cubicBezTo>
                  <a:cubicBezTo>
                    <a:pt x="7" y="0"/>
                    <a:pt x="3" y="3"/>
                    <a:pt x="2" y="4"/>
                  </a:cubicBezTo>
                  <a:cubicBezTo>
                    <a:pt x="2" y="5"/>
                    <a:pt x="2" y="5"/>
                    <a:pt x="1" y="6"/>
                  </a:cubicBezTo>
                  <a:cubicBezTo>
                    <a:pt x="5" y="9"/>
                    <a:pt x="5" y="9"/>
                    <a:pt x="5" y="9"/>
                  </a:cubicBezTo>
                  <a:cubicBezTo>
                    <a:pt x="6" y="15"/>
                    <a:pt x="6" y="15"/>
                    <a:pt x="6" y="15"/>
                  </a:cubicBezTo>
                  <a:cubicBezTo>
                    <a:pt x="9" y="18"/>
                    <a:pt x="9" y="18"/>
                    <a:pt x="9" y="18"/>
                  </a:cubicBezTo>
                  <a:cubicBezTo>
                    <a:pt x="9" y="18"/>
                    <a:pt x="9" y="21"/>
                    <a:pt x="9" y="24"/>
                  </a:cubicBezTo>
                  <a:cubicBezTo>
                    <a:pt x="8" y="28"/>
                    <a:pt x="5" y="32"/>
                    <a:pt x="3" y="34"/>
                  </a:cubicBezTo>
                  <a:cubicBezTo>
                    <a:pt x="3" y="34"/>
                    <a:pt x="2" y="36"/>
                    <a:pt x="1" y="39"/>
                  </a:cubicBezTo>
                  <a:cubicBezTo>
                    <a:pt x="4" y="40"/>
                    <a:pt x="6" y="41"/>
                    <a:pt x="6" y="42"/>
                  </a:cubicBezTo>
                  <a:cubicBezTo>
                    <a:pt x="6" y="44"/>
                    <a:pt x="1" y="43"/>
                    <a:pt x="1" y="47"/>
                  </a:cubicBezTo>
                  <a:cubicBezTo>
                    <a:pt x="1" y="47"/>
                    <a:pt x="1" y="47"/>
                    <a:pt x="0" y="48"/>
                  </a:cubicBezTo>
                  <a:cubicBezTo>
                    <a:pt x="31" y="64"/>
                    <a:pt x="31" y="64"/>
                    <a:pt x="31" y="64"/>
                  </a:cubicBezTo>
                  <a:cubicBezTo>
                    <a:pt x="30" y="69"/>
                    <a:pt x="30" y="69"/>
                    <a:pt x="30" y="69"/>
                  </a:cubicBezTo>
                  <a:cubicBezTo>
                    <a:pt x="30" y="69"/>
                    <a:pt x="37" y="74"/>
                    <a:pt x="44" y="78"/>
                  </a:cubicBezTo>
                  <a:cubicBezTo>
                    <a:pt x="47" y="71"/>
                    <a:pt x="51" y="62"/>
                    <a:pt x="52" y="61"/>
                  </a:cubicBezTo>
                  <a:cubicBezTo>
                    <a:pt x="54" y="58"/>
                    <a:pt x="55" y="59"/>
                    <a:pt x="57" y="57"/>
                  </a:cubicBezTo>
                  <a:cubicBezTo>
                    <a:pt x="58" y="55"/>
                    <a:pt x="59" y="58"/>
                    <a:pt x="61" y="54"/>
                  </a:cubicBezTo>
                  <a:cubicBezTo>
                    <a:pt x="62" y="54"/>
                    <a:pt x="62" y="53"/>
                    <a:pt x="62" y="53"/>
                  </a:cubicBezTo>
                  <a:cubicBezTo>
                    <a:pt x="58" y="47"/>
                    <a:pt x="58" y="47"/>
                    <a:pt x="58" y="47"/>
                  </a:cubicBezTo>
                  <a:lnTo>
                    <a:pt x="58" y="18"/>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1" name="Freeform 180">
              <a:extLst>
                <a:ext uri="{FF2B5EF4-FFF2-40B4-BE49-F238E27FC236}">
                  <a16:creationId xmlns:a16="http://schemas.microsoft.com/office/drawing/2014/main" id="{9F4B5777-6320-2E45-B110-2C98FCA6D745}"/>
                </a:ext>
              </a:extLst>
            </p:cNvPr>
            <p:cNvSpPr>
              <a:spLocks/>
            </p:cNvSpPr>
            <p:nvPr/>
          </p:nvSpPr>
          <p:spPr bwMode="auto">
            <a:xfrm>
              <a:off x="9895525" y="6057095"/>
              <a:ext cx="230499" cy="237703"/>
            </a:xfrm>
            <a:custGeom>
              <a:avLst/>
              <a:gdLst>
                <a:gd name="T0" fmla="*/ 41 w 44"/>
                <a:gd name="T1" fmla="*/ 9 h 45"/>
                <a:gd name="T2" fmla="*/ 40 w 44"/>
                <a:gd name="T3" fmla="*/ 3 h 45"/>
                <a:gd name="T4" fmla="*/ 36 w 44"/>
                <a:gd name="T5" fmla="*/ 0 h 45"/>
                <a:gd name="T6" fmla="*/ 34 w 44"/>
                <a:gd name="T7" fmla="*/ 2 h 45"/>
                <a:gd name="T8" fmla="*/ 29 w 44"/>
                <a:gd name="T9" fmla="*/ 3 h 45"/>
                <a:gd name="T10" fmla="*/ 23 w 44"/>
                <a:gd name="T11" fmla="*/ 5 h 45"/>
                <a:gd name="T12" fmla="*/ 18 w 44"/>
                <a:gd name="T13" fmla="*/ 3 h 45"/>
                <a:gd name="T14" fmla="*/ 12 w 44"/>
                <a:gd name="T15" fmla="*/ 5 h 45"/>
                <a:gd name="T16" fmla="*/ 11 w 44"/>
                <a:gd name="T17" fmla="*/ 12 h 45"/>
                <a:gd name="T18" fmla="*/ 14 w 44"/>
                <a:gd name="T19" fmla="*/ 16 h 45"/>
                <a:gd name="T20" fmla="*/ 11 w 44"/>
                <a:gd name="T21" fmla="*/ 20 h 45"/>
                <a:gd name="T22" fmla="*/ 8 w 44"/>
                <a:gd name="T23" fmla="*/ 22 h 45"/>
                <a:gd name="T24" fmla="*/ 5 w 44"/>
                <a:gd name="T25" fmla="*/ 26 h 45"/>
                <a:gd name="T26" fmla="*/ 3 w 44"/>
                <a:gd name="T27" fmla="*/ 32 h 45"/>
                <a:gd name="T28" fmla="*/ 1 w 44"/>
                <a:gd name="T29" fmla="*/ 39 h 45"/>
                <a:gd name="T30" fmla="*/ 0 w 44"/>
                <a:gd name="T31" fmla="*/ 45 h 45"/>
                <a:gd name="T32" fmla="*/ 4 w 44"/>
                <a:gd name="T33" fmla="*/ 44 h 45"/>
                <a:gd name="T34" fmla="*/ 12 w 44"/>
                <a:gd name="T35" fmla="*/ 42 h 45"/>
                <a:gd name="T36" fmla="*/ 19 w 44"/>
                <a:gd name="T37" fmla="*/ 41 h 45"/>
                <a:gd name="T38" fmla="*/ 25 w 44"/>
                <a:gd name="T39" fmla="*/ 32 h 45"/>
                <a:gd name="T40" fmla="*/ 36 w 44"/>
                <a:gd name="T41" fmla="*/ 33 h 45"/>
                <a:gd name="T42" fmla="*/ 38 w 44"/>
                <a:gd name="T43" fmla="*/ 28 h 45"/>
                <a:gd name="T44" fmla="*/ 44 w 44"/>
                <a:gd name="T45" fmla="*/ 18 h 45"/>
                <a:gd name="T46" fmla="*/ 44 w 44"/>
                <a:gd name="T47" fmla="*/ 12 h 45"/>
                <a:gd name="T48" fmla="*/ 41 w 44"/>
                <a:gd name="T4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5">
                  <a:moveTo>
                    <a:pt x="41" y="9"/>
                  </a:moveTo>
                  <a:cubicBezTo>
                    <a:pt x="40" y="3"/>
                    <a:pt x="40" y="3"/>
                    <a:pt x="40" y="3"/>
                  </a:cubicBezTo>
                  <a:cubicBezTo>
                    <a:pt x="36" y="0"/>
                    <a:pt x="36" y="0"/>
                    <a:pt x="36" y="0"/>
                  </a:cubicBezTo>
                  <a:cubicBezTo>
                    <a:pt x="35" y="1"/>
                    <a:pt x="34" y="1"/>
                    <a:pt x="34" y="2"/>
                  </a:cubicBezTo>
                  <a:cubicBezTo>
                    <a:pt x="33" y="4"/>
                    <a:pt x="30" y="3"/>
                    <a:pt x="29" y="3"/>
                  </a:cubicBezTo>
                  <a:cubicBezTo>
                    <a:pt x="27" y="2"/>
                    <a:pt x="23" y="4"/>
                    <a:pt x="23" y="5"/>
                  </a:cubicBezTo>
                  <a:cubicBezTo>
                    <a:pt x="22" y="6"/>
                    <a:pt x="19" y="3"/>
                    <a:pt x="18" y="3"/>
                  </a:cubicBezTo>
                  <a:cubicBezTo>
                    <a:pt x="16" y="3"/>
                    <a:pt x="12" y="5"/>
                    <a:pt x="12" y="5"/>
                  </a:cubicBezTo>
                  <a:cubicBezTo>
                    <a:pt x="12" y="5"/>
                    <a:pt x="11" y="10"/>
                    <a:pt x="11" y="12"/>
                  </a:cubicBezTo>
                  <a:cubicBezTo>
                    <a:pt x="11" y="14"/>
                    <a:pt x="14" y="14"/>
                    <a:pt x="14" y="16"/>
                  </a:cubicBezTo>
                  <a:cubicBezTo>
                    <a:pt x="14" y="17"/>
                    <a:pt x="11" y="19"/>
                    <a:pt x="11" y="20"/>
                  </a:cubicBezTo>
                  <a:cubicBezTo>
                    <a:pt x="11" y="21"/>
                    <a:pt x="10" y="21"/>
                    <a:pt x="8" y="22"/>
                  </a:cubicBezTo>
                  <a:cubicBezTo>
                    <a:pt x="6" y="22"/>
                    <a:pt x="6" y="25"/>
                    <a:pt x="5" y="26"/>
                  </a:cubicBezTo>
                  <a:cubicBezTo>
                    <a:pt x="3" y="27"/>
                    <a:pt x="4" y="30"/>
                    <a:pt x="3" y="32"/>
                  </a:cubicBezTo>
                  <a:cubicBezTo>
                    <a:pt x="2" y="34"/>
                    <a:pt x="1" y="37"/>
                    <a:pt x="1" y="39"/>
                  </a:cubicBezTo>
                  <a:cubicBezTo>
                    <a:pt x="1" y="41"/>
                    <a:pt x="1" y="44"/>
                    <a:pt x="0" y="45"/>
                  </a:cubicBezTo>
                  <a:cubicBezTo>
                    <a:pt x="2" y="45"/>
                    <a:pt x="3" y="45"/>
                    <a:pt x="4" y="44"/>
                  </a:cubicBezTo>
                  <a:cubicBezTo>
                    <a:pt x="6" y="43"/>
                    <a:pt x="12" y="42"/>
                    <a:pt x="12" y="42"/>
                  </a:cubicBezTo>
                  <a:cubicBezTo>
                    <a:pt x="19" y="41"/>
                    <a:pt x="19" y="41"/>
                    <a:pt x="19" y="41"/>
                  </a:cubicBezTo>
                  <a:cubicBezTo>
                    <a:pt x="21" y="37"/>
                    <a:pt x="23" y="33"/>
                    <a:pt x="25" y="32"/>
                  </a:cubicBezTo>
                  <a:cubicBezTo>
                    <a:pt x="28" y="32"/>
                    <a:pt x="33" y="32"/>
                    <a:pt x="36" y="33"/>
                  </a:cubicBezTo>
                  <a:cubicBezTo>
                    <a:pt x="37" y="30"/>
                    <a:pt x="38" y="28"/>
                    <a:pt x="38" y="28"/>
                  </a:cubicBezTo>
                  <a:cubicBezTo>
                    <a:pt x="40" y="26"/>
                    <a:pt x="43" y="22"/>
                    <a:pt x="44" y="18"/>
                  </a:cubicBezTo>
                  <a:cubicBezTo>
                    <a:pt x="44" y="15"/>
                    <a:pt x="44" y="12"/>
                    <a:pt x="44" y="12"/>
                  </a:cubicBezTo>
                  <a:lnTo>
                    <a:pt x="41" y="9"/>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2" name="Freeform 181">
              <a:extLst>
                <a:ext uri="{FF2B5EF4-FFF2-40B4-BE49-F238E27FC236}">
                  <a16:creationId xmlns:a16="http://schemas.microsoft.com/office/drawing/2014/main" id="{F6F74868-0217-8242-B9D5-90527772B5B2}"/>
                </a:ext>
              </a:extLst>
            </p:cNvPr>
            <p:cNvSpPr>
              <a:spLocks/>
            </p:cNvSpPr>
            <p:nvPr/>
          </p:nvSpPr>
          <p:spPr bwMode="auto">
            <a:xfrm>
              <a:off x="11033615" y="4150672"/>
              <a:ext cx="746723" cy="434588"/>
            </a:xfrm>
            <a:custGeom>
              <a:avLst/>
              <a:gdLst>
                <a:gd name="T0" fmla="*/ 138 w 142"/>
                <a:gd name="T1" fmla="*/ 47 h 83"/>
                <a:gd name="T2" fmla="*/ 127 w 142"/>
                <a:gd name="T3" fmla="*/ 42 h 83"/>
                <a:gd name="T4" fmla="*/ 121 w 142"/>
                <a:gd name="T5" fmla="*/ 42 h 83"/>
                <a:gd name="T6" fmla="*/ 113 w 142"/>
                <a:gd name="T7" fmla="*/ 40 h 83"/>
                <a:gd name="T8" fmla="*/ 105 w 142"/>
                <a:gd name="T9" fmla="*/ 46 h 83"/>
                <a:gd name="T10" fmla="*/ 101 w 142"/>
                <a:gd name="T11" fmla="*/ 47 h 83"/>
                <a:gd name="T12" fmla="*/ 94 w 142"/>
                <a:gd name="T13" fmla="*/ 43 h 83"/>
                <a:gd name="T14" fmla="*/ 87 w 142"/>
                <a:gd name="T15" fmla="*/ 41 h 83"/>
                <a:gd name="T16" fmla="*/ 83 w 142"/>
                <a:gd name="T17" fmla="*/ 33 h 83"/>
                <a:gd name="T18" fmla="*/ 81 w 142"/>
                <a:gd name="T19" fmla="*/ 25 h 83"/>
                <a:gd name="T20" fmla="*/ 75 w 142"/>
                <a:gd name="T21" fmla="*/ 21 h 83"/>
                <a:gd name="T22" fmla="*/ 59 w 142"/>
                <a:gd name="T23" fmla="*/ 20 h 83"/>
                <a:gd name="T24" fmla="*/ 48 w 142"/>
                <a:gd name="T25" fmla="*/ 21 h 83"/>
                <a:gd name="T26" fmla="*/ 39 w 142"/>
                <a:gd name="T27" fmla="*/ 10 h 83"/>
                <a:gd name="T28" fmla="*/ 36 w 142"/>
                <a:gd name="T29" fmla="*/ 14 h 83"/>
                <a:gd name="T30" fmla="*/ 27 w 142"/>
                <a:gd name="T31" fmla="*/ 12 h 83"/>
                <a:gd name="T32" fmla="*/ 26 w 142"/>
                <a:gd name="T33" fmla="*/ 1 h 83"/>
                <a:gd name="T34" fmla="*/ 22 w 142"/>
                <a:gd name="T35" fmla="*/ 13 h 83"/>
                <a:gd name="T36" fmla="*/ 21 w 142"/>
                <a:gd name="T37" fmla="*/ 0 h 83"/>
                <a:gd name="T38" fmla="*/ 1 w 142"/>
                <a:gd name="T39" fmla="*/ 5 h 83"/>
                <a:gd name="T40" fmla="*/ 0 w 142"/>
                <a:gd name="T41" fmla="*/ 41 h 83"/>
                <a:gd name="T42" fmla="*/ 0 w 142"/>
                <a:gd name="T43" fmla="*/ 41 h 83"/>
                <a:gd name="T44" fmla="*/ 5 w 142"/>
                <a:gd name="T45" fmla="*/ 42 h 83"/>
                <a:gd name="T46" fmla="*/ 8 w 142"/>
                <a:gd name="T47" fmla="*/ 39 h 83"/>
                <a:gd name="T48" fmla="*/ 14 w 142"/>
                <a:gd name="T49" fmla="*/ 34 h 83"/>
                <a:gd name="T50" fmla="*/ 17 w 142"/>
                <a:gd name="T51" fmla="*/ 31 h 83"/>
                <a:gd name="T52" fmla="*/ 20 w 142"/>
                <a:gd name="T53" fmla="*/ 30 h 83"/>
                <a:gd name="T54" fmla="*/ 26 w 142"/>
                <a:gd name="T55" fmla="*/ 31 h 83"/>
                <a:gd name="T56" fmla="*/ 32 w 142"/>
                <a:gd name="T57" fmla="*/ 33 h 83"/>
                <a:gd name="T58" fmla="*/ 35 w 142"/>
                <a:gd name="T59" fmla="*/ 42 h 83"/>
                <a:gd name="T60" fmla="*/ 47 w 142"/>
                <a:gd name="T61" fmla="*/ 43 h 83"/>
                <a:gd name="T62" fmla="*/ 50 w 142"/>
                <a:gd name="T63" fmla="*/ 48 h 83"/>
                <a:gd name="T64" fmla="*/ 54 w 142"/>
                <a:gd name="T65" fmla="*/ 55 h 83"/>
                <a:gd name="T66" fmla="*/ 62 w 142"/>
                <a:gd name="T67" fmla="*/ 61 h 83"/>
                <a:gd name="T68" fmla="*/ 71 w 142"/>
                <a:gd name="T69" fmla="*/ 66 h 83"/>
                <a:gd name="T70" fmla="*/ 79 w 142"/>
                <a:gd name="T71" fmla="*/ 72 h 83"/>
                <a:gd name="T72" fmla="*/ 86 w 142"/>
                <a:gd name="T73" fmla="*/ 74 h 83"/>
                <a:gd name="T74" fmla="*/ 87 w 142"/>
                <a:gd name="T75" fmla="*/ 80 h 83"/>
                <a:gd name="T76" fmla="*/ 88 w 142"/>
                <a:gd name="T77" fmla="*/ 79 h 83"/>
                <a:gd name="T78" fmla="*/ 94 w 142"/>
                <a:gd name="T79" fmla="*/ 82 h 83"/>
                <a:gd name="T80" fmla="*/ 98 w 142"/>
                <a:gd name="T81" fmla="*/ 83 h 83"/>
                <a:gd name="T82" fmla="*/ 101 w 142"/>
                <a:gd name="T83" fmla="*/ 75 h 83"/>
                <a:gd name="T84" fmla="*/ 100 w 142"/>
                <a:gd name="T85" fmla="*/ 68 h 83"/>
                <a:gd name="T86" fmla="*/ 95 w 142"/>
                <a:gd name="T87" fmla="*/ 61 h 83"/>
                <a:gd name="T88" fmla="*/ 103 w 142"/>
                <a:gd name="T89" fmla="*/ 59 h 83"/>
                <a:gd name="T90" fmla="*/ 105 w 142"/>
                <a:gd name="T91" fmla="*/ 54 h 83"/>
                <a:gd name="T92" fmla="*/ 109 w 142"/>
                <a:gd name="T93" fmla="*/ 50 h 83"/>
                <a:gd name="T94" fmla="*/ 115 w 142"/>
                <a:gd name="T95" fmla="*/ 48 h 83"/>
                <a:gd name="T96" fmla="*/ 121 w 142"/>
                <a:gd name="T97" fmla="*/ 47 h 83"/>
                <a:gd name="T98" fmla="*/ 118 w 142"/>
                <a:gd name="T99" fmla="*/ 54 h 83"/>
                <a:gd name="T100" fmla="*/ 127 w 142"/>
                <a:gd name="T101" fmla="*/ 52 h 83"/>
                <a:gd name="T102" fmla="*/ 135 w 142"/>
                <a:gd name="T103" fmla="*/ 51 h 83"/>
                <a:gd name="T104" fmla="*/ 138 w 142"/>
                <a:gd name="T105"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7"/>
                  </a:moveTo>
                  <a:cubicBezTo>
                    <a:pt x="134" y="44"/>
                    <a:pt x="128" y="40"/>
                    <a:pt x="127" y="42"/>
                  </a:cubicBezTo>
                  <a:cubicBezTo>
                    <a:pt x="127" y="44"/>
                    <a:pt x="122" y="44"/>
                    <a:pt x="121" y="42"/>
                  </a:cubicBezTo>
                  <a:cubicBezTo>
                    <a:pt x="119" y="40"/>
                    <a:pt x="118" y="38"/>
                    <a:pt x="113" y="40"/>
                  </a:cubicBezTo>
                  <a:cubicBezTo>
                    <a:pt x="108" y="42"/>
                    <a:pt x="105" y="44"/>
                    <a:pt x="105" y="46"/>
                  </a:cubicBezTo>
                  <a:cubicBezTo>
                    <a:pt x="105" y="48"/>
                    <a:pt x="101" y="50"/>
                    <a:pt x="101" y="47"/>
                  </a:cubicBezTo>
                  <a:cubicBezTo>
                    <a:pt x="101" y="45"/>
                    <a:pt x="97" y="44"/>
                    <a:pt x="94" y="43"/>
                  </a:cubicBezTo>
                  <a:cubicBezTo>
                    <a:pt x="92" y="43"/>
                    <a:pt x="88" y="44"/>
                    <a:pt x="87" y="41"/>
                  </a:cubicBezTo>
                  <a:cubicBezTo>
                    <a:pt x="87" y="39"/>
                    <a:pt x="83" y="36"/>
                    <a:pt x="83" y="33"/>
                  </a:cubicBezTo>
                  <a:cubicBezTo>
                    <a:pt x="83" y="30"/>
                    <a:pt x="84" y="26"/>
                    <a:pt x="81" y="25"/>
                  </a:cubicBezTo>
                  <a:cubicBezTo>
                    <a:pt x="79" y="25"/>
                    <a:pt x="77" y="21"/>
                    <a:pt x="75" y="21"/>
                  </a:cubicBezTo>
                  <a:cubicBezTo>
                    <a:pt x="73" y="21"/>
                    <a:pt x="60" y="21"/>
                    <a:pt x="59" y="20"/>
                  </a:cubicBezTo>
                  <a:cubicBezTo>
                    <a:pt x="57" y="19"/>
                    <a:pt x="49" y="23"/>
                    <a:pt x="48" y="21"/>
                  </a:cubicBezTo>
                  <a:cubicBezTo>
                    <a:pt x="48" y="19"/>
                    <a:pt x="42" y="13"/>
                    <a:pt x="39" y="10"/>
                  </a:cubicBezTo>
                  <a:cubicBezTo>
                    <a:pt x="38" y="12"/>
                    <a:pt x="38" y="13"/>
                    <a:pt x="36" y="14"/>
                  </a:cubicBezTo>
                  <a:cubicBezTo>
                    <a:pt x="30" y="18"/>
                    <a:pt x="25" y="17"/>
                    <a:pt x="27" y="12"/>
                  </a:cubicBezTo>
                  <a:cubicBezTo>
                    <a:pt x="28" y="7"/>
                    <a:pt x="29" y="1"/>
                    <a:pt x="26" y="1"/>
                  </a:cubicBezTo>
                  <a:cubicBezTo>
                    <a:pt x="23" y="1"/>
                    <a:pt x="25" y="12"/>
                    <a:pt x="22" y="13"/>
                  </a:cubicBezTo>
                  <a:cubicBezTo>
                    <a:pt x="20" y="13"/>
                    <a:pt x="19" y="5"/>
                    <a:pt x="21" y="0"/>
                  </a:cubicBezTo>
                  <a:cubicBezTo>
                    <a:pt x="1" y="5"/>
                    <a:pt x="1" y="5"/>
                    <a:pt x="1" y="5"/>
                  </a:cubicBezTo>
                  <a:cubicBezTo>
                    <a:pt x="0" y="41"/>
                    <a:pt x="0" y="41"/>
                    <a:pt x="0" y="41"/>
                  </a:cubicBezTo>
                  <a:cubicBezTo>
                    <a:pt x="0" y="41"/>
                    <a:pt x="0" y="41"/>
                    <a:pt x="0" y="41"/>
                  </a:cubicBezTo>
                  <a:cubicBezTo>
                    <a:pt x="2" y="42"/>
                    <a:pt x="4" y="42"/>
                    <a:pt x="5" y="42"/>
                  </a:cubicBezTo>
                  <a:cubicBezTo>
                    <a:pt x="8" y="43"/>
                    <a:pt x="8" y="40"/>
                    <a:pt x="8" y="39"/>
                  </a:cubicBezTo>
                  <a:cubicBezTo>
                    <a:pt x="8" y="37"/>
                    <a:pt x="12" y="34"/>
                    <a:pt x="14" y="34"/>
                  </a:cubicBezTo>
                  <a:cubicBezTo>
                    <a:pt x="16" y="35"/>
                    <a:pt x="16" y="31"/>
                    <a:pt x="17" y="31"/>
                  </a:cubicBezTo>
                  <a:cubicBezTo>
                    <a:pt x="18" y="31"/>
                    <a:pt x="19" y="31"/>
                    <a:pt x="20" y="30"/>
                  </a:cubicBezTo>
                  <a:cubicBezTo>
                    <a:pt x="21" y="28"/>
                    <a:pt x="25" y="30"/>
                    <a:pt x="26" y="31"/>
                  </a:cubicBezTo>
                  <a:cubicBezTo>
                    <a:pt x="27" y="32"/>
                    <a:pt x="30" y="33"/>
                    <a:pt x="32" y="33"/>
                  </a:cubicBezTo>
                  <a:cubicBezTo>
                    <a:pt x="34" y="34"/>
                    <a:pt x="35" y="40"/>
                    <a:pt x="35" y="42"/>
                  </a:cubicBezTo>
                  <a:cubicBezTo>
                    <a:pt x="35" y="43"/>
                    <a:pt x="45" y="43"/>
                    <a:pt x="47" y="43"/>
                  </a:cubicBezTo>
                  <a:cubicBezTo>
                    <a:pt x="48" y="43"/>
                    <a:pt x="48" y="46"/>
                    <a:pt x="50" y="48"/>
                  </a:cubicBezTo>
                  <a:cubicBezTo>
                    <a:pt x="52" y="51"/>
                    <a:pt x="53" y="53"/>
                    <a:pt x="54" y="55"/>
                  </a:cubicBezTo>
                  <a:cubicBezTo>
                    <a:pt x="54" y="57"/>
                    <a:pt x="60" y="59"/>
                    <a:pt x="62" y="61"/>
                  </a:cubicBezTo>
                  <a:cubicBezTo>
                    <a:pt x="63" y="63"/>
                    <a:pt x="68" y="65"/>
                    <a:pt x="71" y="66"/>
                  </a:cubicBezTo>
                  <a:cubicBezTo>
                    <a:pt x="74" y="68"/>
                    <a:pt x="77" y="72"/>
                    <a:pt x="79" y="72"/>
                  </a:cubicBezTo>
                  <a:cubicBezTo>
                    <a:pt x="81" y="72"/>
                    <a:pt x="86" y="74"/>
                    <a:pt x="86" y="74"/>
                  </a:cubicBezTo>
                  <a:cubicBezTo>
                    <a:pt x="87" y="80"/>
                    <a:pt x="87" y="80"/>
                    <a:pt x="87" y="80"/>
                  </a:cubicBezTo>
                  <a:cubicBezTo>
                    <a:pt x="87" y="80"/>
                    <a:pt x="88" y="80"/>
                    <a:pt x="88" y="79"/>
                  </a:cubicBezTo>
                  <a:cubicBezTo>
                    <a:pt x="91" y="79"/>
                    <a:pt x="92" y="82"/>
                    <a:pt x="94" y="82"/>
                  </a:cubicBezTo>
                  <a:cubicBezTo>
                    <a:pt x="95" y="82"/>
                    <a:pt x="97" y="82"/>
                    <a:pt x="98" y="83"/>
                  </a:cubicBezTo>
                  <a:cubicBezTo>
                    <a:pt x="98" y="79"/>
                    <a:pt x="99" y="76"/>
                    <a:pt x="101" y="75"/>
                  </a:cubicBezTo>
                  <a:cubicBezTo>
                    <a:pt x="103" y="73"/>
                    <a:pt x="100" y="70"/>
                    <a:pt x="100" y="68"/>
                  </a:cubicBezTo>
                  <a:cubicBezTo>
                    <a:pt x="100" y="65"/>
                    <a:pt x="95" y="64"/>
                    <a:pt x="95" y="61"/>
                  </a:cubicBezTo>
                  <a:cubicBezTo>
                    <a:pt x="96" y="59"/>
                    <a:pt x="100" y="60"/>
                    <a:pt x="103" y="59"/>
                  </a:cubicBezTo>
                  <a:cubicBezTo>
                    <a:pt x="105" y="58"/>
                    <a:pt x="103" y="54"/>
                    <a:pt x="105" y="54"/>
                  </a:cubicBezTo>
                  <a:cubicBezTo>
                    <a:pt x="107" y="54"/>
                    <a:pt x="108" y="52"/>
                    <a:pt x="109" y="50"/>
                  </a:cubicBezTo>
                  <a:cubicBezTo>
                    <a:pt x="110" y="48"/>
                    <a:pt x="113" y="50"/>
                    <a:pt x="115" y="48"/>
                  </a:cubicBezTo>
                  <a:cubicBezTo>
                    <a:pt x="117" y="47"/>
                    <a:pt x="120" y="46"/>
                    <a:pt x="121" y="47"/>
                  </a:cubicBezTo>
                  <a:cubicBezTo>
                    <a:pt x="121" y="48"/>
                    <a:pt x="119" y="52"/>
                    <a:pt x="118" y="54"/>
                  </a:cubicBezTo>
                  <a:cubicBezTo>
                    <a:pt x="121" y="54"/>
                    <a:pt x="126" y="53"/>
                    <a:pt x="127" y="52"/>
                  </a:cubicBezTo>
                  <a:cubicBezTo>
                    <a:pt x="128" y="51"/>
                    <a:pt x="133" y="54"/>
                    <a:pt x="135" y="51"/>
                  </a:cubicBezTo>
                  <a:cubicBezTo>
                    <a:pt x="136" y="48"/>
                    <a:pt x="142" y="50"/>
                    <a:pt x="138" y="4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3" name="Freeform 182">
              <a:extLst>
                <a:ext uri="{FF2B5EF4-FFF2-40B4-BE49-F238E27FC236}">
                  <a16:creationId xmlns:a16="http://schemas.microsoft.com/office/drawing/2014/main" id="{B1CE6942-7D88-F648-9ED9-E74253E847C7}"/>
                </a:ext>
              </a:extLst>
            </p:cNvPr>
            <p:cNvSpPr>
              <a:spLocks noEditPoints="1"/>
            </p:cNvSpPr>
            <p:nvPr/>
          </p:nvSpPr>
          <p:spPr bwMode="auto">
            <a:xfrm>
              <a:off x="8887090" y="1706418"/>
              <a:ext cx="1097274" cy="1728746"/>
            </a:xfrm>
            <a:custGeom>
              <a:avLst/>
              <a:gdLst>
                <a:gd name="T0" fmla="*/ 198 w 209"/>
                <a:gd name="T1" fmla="*/ 172 h 329"/>
                <a:gd name="T2" fmla="*/ 198 w 209"/>
                <a:gd name="T3" fmla="*/ 162 h 329"/>
                <a:gd name="T4" fmla="*/ 187 w 209"/>
                <a:gd name="T5" fmla="*/ 160 h 329"/>
                <a:gd name="T6" fmla="*/ 174 w 209"/>
                <a:gd name="T7" fmla="*/ 160 h 329"/>
                <a:gd name="T8" fmla="*/ 167 w 209"/>
                <a:gd name="T9" fmla="*/ 159 h 329"/>
                <a:gd name="T10" fmla="*/ 155 w 209"/>
                <a:gd name="T11" fmla="*/ 162 h 329"/>
                <a:gd name="T12" fmla="*/ 145 w 209"/>
                <a:gd name="T13" fmla="*/ 173 h 329"/>
                <a:gd name="T14" fmla="*/ 145 w 209"/>
                <a:gd name="T15" fmla="*/ 161 h 329"/>
                <a:gd name="T16" fmla="*/ 131 w 209"/>
                <a:gd name="T17" fmla="*/ 169 h 329"/>
                <a:gd name="T18" fmla="*/ 124 w 209"/>
                <a:gd name="T19" fmla="*/ 172 h 329"/>
                <a:gd name="T20" fmla="*/ 118 w 209"/>
                <a:gd name="T21" fmla="*/ 170 h 329"/>
                <a:gd name="T22" fmla="*/ 107 w 209"/>
                <a:gd name="T23" fmla="*/ 179 h 329"/>
                <a:gd name="T24" fmla="*/ 100 w 209"/>
                <a:gd name="T25" fmla="*/ 185 h 329"/>
                <a:gd name="T26" fmla="*/ 93 w 209"/>
                <a:gd name="T27" fmla="*/ 188 h 329"/>
                <a:gd name="T28" fmla="*/ 80 w 209"/>
                <a:gd name="T29" fmla="*/ 191 h 329"/>
                <a:gd name="T30" fmla="*/ 76 w 209"/>
                <a:gd name="T31" fmla="*/ 198 h 329"/>
                <a:gd name="T32" fmla="*/ 92 w 209"/>
                <a:gd name="T33" fmla="*/ 199 h 329"/>
                <a:gd name="T34" fmla="*/ 80 w 209"/>
                <a:gd name="T35" fmla="*/ 208 h 329"/>
                <a:gd name="T36" fmla="*/ 62 w 209"/>
                <a:gd name="T37" fmla="*/ 227 h 329"/>
                <a:gd name="T38" fmla="*/ 50 w 209"/>
                <a:gd name="T39" fmla="*/ 243 h 329"/>
                <a:gd name="T40" fmla="*/ 40 w 209"/>
                <a:gd name="T41" fmla="*/ 257 h 329"/>
                <a:gd name="T42" fmla="*/ 27 w 209"/>
                <a:gd name="T43" fmla="*/ 266 h 329"/>
                <a:gd name="T44" fmla="*/ 12 w 209"/>
                <a:gd name="T45" fmla="*/ 275 h 329"/>
                <a:gd name="T46" fmla="*/ 5 w 209"/>
                <a:gd name="T47" fmla="*/ 288 h 329"/>
                <a:gd name="T48" fmla="*/ 2 w 209"/>
                <a:gd name="T49" fmla="*/ 302 h 329"/>
                <a:gd name="T50" fmla="*/ 9 w 209"/>
                <a:gd name="T51" fmla="*/ 307 h 329"/>
                <a:gd name="T52" fmla="*/ 7 w 209"/>
                <a:gd name="T53" fmla="*/ 313 h 329"/>
                <a:gd name="T54" fmla="*/ 15 w 209"/>
                <a:gd name="T55" fmla="*/ 326 h 329"/>
                <a:gd name="T56" fmla="*/ 47 w 209"/>
                <a:gd name="T57" fmla="*/ 310 h 329"/>
                <a:gd name="T58" fmla="*/ 56 w 209"/>
                <a:gd name="T59" fmla="*/ 313 h 329"/>
                <a:gd name="T60" fmla="*/ 62 w 209"/>
                <a:gd name="T61" fmla="*/ 293 h 329"/>
                <a:gd name="T62" fmla="*/ 60 w 209"/>
                <a:gd name="T63" fmla="*/ 268 h 329"/>
                <a:gd name="T64" fmla="*/ 74 w 209"/>
                <a:gd name="T65" fmla="*/ 249 h 329"/>
                <a:gd name="T66" fmla="*/ 84 w 209"/>
                <a:gd name="T67" fmla="*/ 226 h 329"/>
                <a:gd name="T68" fmla="*/ 94 w 209"/>
                <a:gd name="T69" fmla="*/ 206 h 329"/>
                <a:gd name="T70" fmla="*/ 117 w 209"/>
                <a:gd name="T71" fmla="*/ 194 h 329"/>
                <a:gd name="T72" fmla="*/ 133 w 209"/>
                <a:gd name="T73" fmla="*/ 183 h 329"/>
                <a:gd name="T74" fmla="*/ 161 w 209"/>
                <a:gd name="T75" fmla="*/ 192 h 329"/>
                <a:gd name="T76" fmla="*/ 179 w 209"/>
                <a:gd name="T77" fmla="*/ 173 h 329"/>
                <a:gd name="T78" fmla="*/ 198 w 209"/>
                <a:gd name="T79" fmla="*/ 181 h 329"/>
                <a:gd name="T80" fmla="*/ 58 w 209"/>
                <a:gd name="T81" fmla="*/ 23 h 329"/>
                <a:gd name="T82" fmla="*/ 78 w 209"/>
                <a:gd name="T83" fmla="*/ 35 h 329"/>
                <a:gd name="T84" fmla="*/ 93 w 209"/>
                <a:gd name="T85" fmla="*/ 38 h 329"/>
                <a:gd name="T86" fmla="*/ 94 w 209"/>
                <a:gd name="T87" fmla="*/ 49 h 329"/>
                <a:gd name="T88" fmla="*/ 80 w 209"/>
                <a:gd name="T89" fmla="*/ 61 h 329"/>
                <a:gd name="T90" fmla="*/ 96 w 209"/>
                <a:gd name="T91" fmla="*/ 68 h 329"/>
                <a:gd name="T92" fmla="*/ 114 w 209"/>
                <a:gd name="T93" fmla="*/ 37 h 329"/>
                <a:gd name="T94" fmla="*/ 130 w 209"/>
                <a:gd name="T95" fmla="*/ 45 h 329"/>
                <a:gd name="T96" fmla="*/ 151 w 209"/>
                <a:gd name="T97" fmla="*/ 53 h 329"/>
                <a:gd name="T98" fmla="*/ 144 w 209"/>
                <a:gd name="T99" fmla="*/ 42 h 329"/>
                <a:gd name="T100" fmla="*/ 126 w 209"/>
                <a:gd name="T101" fmla="*/ 27 h 329"/>
                <a:gd name="T102" fmla="*/ 108 w 209"/>
                <a:gd name="T103" fmla="*/ 18 h 329"/>
                <a:gd name="T104" fmla="*/ 91 w 209"/>
                <a:gd name="T105" fmla="*/ 8 h 329"/>
                <a:gd name="T106" fmla="*/ 84 w 209"/>
                <a:gd name="T107" fmla="*/ 18 h 329"/>
                <a:gd name="T108" fmla="*/ 67 w 209"/>
                <a:gd name="T109" fmla="*/ 17 h 329"/>
                <a:gd name="T110" fmla="*/ 57 w 209"/>
                <a:gd name="T111" fmla="*/ 13 h 329"/>
                <a:gd name="T112" fmla="*/ 51 w 209"/>
                <a:gd name="T113" fmla="*/ 38 h 329"/>
                <a:gd name="T114" fmla="*/ 51 w 209"/>
                <a:gd name="T115" fmla="*/ 38 h 329"/>
                <a:gd name="T116" fmla="*/ 119 w 209"/>
                <a:gd name="T117" fmla="*/ 18 h 329"/>
                <a:gd name="T118" fmla="*/ 167 w 209"/>
                <a:gd name="T119" fmla="*/ 17 h 329"/>
                <a:gd name="T120" fmla="*/ 146 w 209"/>
                <a:gd name="T121" fmla="*/ 6 h 329"/>
                <a:gd name="T122" fmla="*/ 127 w 209"/>
                <a:gd name="T123" fmla="*/ 5 h 329"/>
                <a:gd name="T124" fmla="*/ 113 w 209"/>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329">
                  <a:moveTo>
                    <a:pt x="202" y="176"/>
                  </a:moveTo>
                  <a:cubicBezTo>
                    <a:pt x="202" y="178"/>
                    <a:pt x="199" y="177"/>
                    <a:pt x="199" y="175"/>
                  </a:cubicBezTo>
                  <a:cubicBezTo>
                    <a:pt x="199" y="174"/>
                    <a:pt x="194" y="172"/>
                    <a:pt x="193" y="171"/>
                  </a:cubicBezTo>
                  <a:cubicBezTo>
                    <a:pt x="193" y="171"/>
                    <a:pt x="196" y="171"/>
                    <a:pt x="198" y="172"/>
                  </a:cubicBezTo>
                  <a:cubicBezTo>
                    <a:pt x="199" y="173"/>
                    <a:pt x="201" y="172"/>
                    <a:pt x="203" y="170"/>
                  </a:cubicBezTo>
                  <a:cubicBezTo>
                    <a:pt x="205" y="168"/>
                    <a:pt x="208" y="170"/>
                    <a:pt x="208" y="168"/>
                  </a:cubicBezTo>
                  <a:cubicBezTo>
                    <a:pt x="209" y="166"/>
                    <a:pt x="205" y="165"/>
                    <a:pt x="204" y="164"/>
                  </a:cubicBezTo>
                  <a:cubicBezTo>
                    <a:pt x="203" y="163"/>
                    <a:pt x="201" y="161"/>
                    <a:pt x="198" y="162"/>
                  </a:cubicBezTo>
                  <a:cubicBezTo>
                    <a:pt x="195" y="162"/>
                    <a:pt x="195" y="161"/>
                    <a:pt x="194" y="160"/>
                  </a:cubicBezTo>
                  <a:cubicBezTo>
                    <a:pt x="192" y="158"/>
                    <a:pt x="188" y="161"/>
                    <a:pt x="188" y="164"/>
                  </a:cubicBezTo>
                  <a:cubicBezTo>
                    <a:pt x="188" y="167"/>
                    <a:pt x="185" y="167"/>
                    <a:pt x="186" y="165"/>
                  </a:cubicBezTo>
                  <a:cubicBezTo>
                    <a:pt x="187" y="163"/>
                    <a:pt x="184" y="161"/>
                    <a:pt x="187" y="160"/>
                  </a:cubicBezTo>
                  <a:cubicBezTo>
                    <a:pt x="189" y="160"/>
                    <a:pt x="188" y="156"/>
                    <a:pt x="183" y="156"/>
                  </a:cubicBezTo>
                  <a:cubicBezTo>
                    <a:pt x="179" y="155"/>
                    <a:pt x="177" y="159"/>
                    <a:pt x="178" y="160"/>
                  </a:cubicBezTo>
                  <a:cubicBezTo>
                    <a:pt x="179" y="161"/>
                    <a:pt x="175" y="167"/>
                    <a:pt x="173" y="167"/>
                  </a:cubicBezTo>
                  <a:cubicBezTo>
                    <a:pt x="172" y="167"/>
                    <a:pt x="174" y="162"/>
                    <a:pt x="174" y="160"/>
                  </a:cubicBezTo>
                  <a:cubicBezTo>
                    <a:pt x="173" y="157"/>
                    <a:pt x="172" y="159"/>
                    <a:pt x="169" y="163"/>
                  </a:cubicBezTo>
                  <a:cubicBezTo>
                    <a:pt x="165" y="166"/>
                    <a:pt x="163" y="170"/>
                    <a:pt x="161" y="170"/>
                  </a:cubicBezTo>
                  <a:cubicBezTo>
                    <a:pt x="159" y="171"/>
                    <a:pt x="159" y="167"/>
                    <a:pt x="162" y="165"/>
                  </a:cubicBezTo>
                  <a:cubicBezTo>
                    <a:pt x="165" y="163"/>
                    <a:pt x="165" y="159"/>
                    <a:pt x="167" y="159"/>
                  </a:cubicBezTo>
                  <a:cubicBezTo>
                    <a:pt x="169" y="159"/>
                    <a:pt x="169" y="156"/>
                    <a:pt x="166" y="156"/>
                  </a:cubicBezTo>
                  <a:cubicBezTo>
                    <a:pt x="164" y="155"/>
                    <a:pt x="163" y="158"/>
                    <a:pt x="162" y="159"/>
                  </a:cubicBezTo>
                  <a:cubicBezTo>
                    <a:pt x="161" y="160"/>
                    <a:pt x="156" y="158"/>
                    <a:pt x="156" y="159"/>
                  </a:cubicBezTo>
                  <a:cubicBezTo>
                    <a:pt x="156" y="160"/>
                    <a:pt x="154" y="160"/>
                    <a:pt x="155" y="162"/>
                  </a:cubicBezTo>
                  <a:cubicBezTo>
                    <a:pt x="156" y="163"/>
                    <a:pt x="154" y="165"/>
                    <a:pt x="153" y="163"/>
                  </a:cubicBezTo>
                  <a:cubicBezTo>
                    <a:pt x="152" y="161"/>
                    <a:pt x="149" y="162"/>
                    <a:pt x="148" y="165"/>
                  </a:cubicBezTo>
                  <a:cubicBezTo>
                    <a:pt x="146" y="167"/>
                    <a:pt x="144" y="167"/>
                    <a:pt x="146" y="168"/>
                  </a:cubicBezTo>
                  <a:cubicBezTo>
                    <a:pt x="147" y="169"/>
                    <a:pt x="147" y="172"/>
                    <a:pt x="145" y="173"/>
                  </a:cubicBezTo>
                  <a:cubicBezTo>
                    <a:pt x="143" y="173"/>
                    <a:pt x="144" y="167"/>
                    <a:pt x="142" y="167"/>
                  </a:cubicBezTo>
                  <a:cubicBezTo>
                    <a:pt x="140" y="168"/>
                    <a:pt x="141" y="164"/>
                    <a:pt x="144" y="164"/>
                  </a:cubicBezTo>
                  <a:cubicBezTo>
                    <a:pt x="146" y="164"/>
                    <a:pt x="148" y="161"/>
                    <a:pt x="148" y="160"/>
                  </a:cubicBezTo>
                  <a:cubicBezTo>
                    <a:pt x="147" y="159"/>
                    <a:pt x="145" y="159"/>
                    <a:pt x="145" y="161"/>
                  </a:cubicBezTo>
                  <a:cubicBezTo>
                    <a:pt x="145" y="163"/>
                    <a:pt x="141" y="162"/>
                    <a:pt x="138" y="162"/>
                  </a:cubicBezTo>
                  <a:cubicBezTo>
                    <a:pt x="135" y="162"/>
                    <a:pt x="136" y="166"/>
                    <a:pt x="139" y="167"/>
                  </a:cubicBezTo>
                  <a:cubicBezTo>
                    <a:pt x="142" y="169"/>
                    <a:pt x="138" y="171"/>
                    <a:pt x="137" y="169"/>
                  </a:cubicBezTo>
                  <a:cubicBezTo>
                    <a:pt x="135" y="168"/>
                    <a:pt x="132" y="168"/>
                    <a:pt x="131" y="169"/>
                  </a:cubicBezTo>
                  <a:cubicBezTo>
                    <a:pt x="129" y="170"/>
                    <a:pt x="135" y="172"/>
                    <a:pt x="135" y="173"/>
                  </a:cubicBezTo>
                  <a:cubicBezTo>
                    <a:pt x="135" y="174"/>
                    <a:pt x="132" y="172"/>
                    <a:pt x="131" y="173"/>
                  </a:cubicBezTo>
                  <a:cubicBezTo>
                    <a:pt x="131" y="174"/>
                    <a:pt x="127" y="172"/>
                    <a:pt x="127" y="170"/>
                  </a:cubicBezTo>
                  <a:cubicBezTo>
                    <a:pt x="127" y="168"/>
                    <a:pt x="121" y="171"/>
                    <a:pt x="124" y="172"/>
                  </a:cubicBezTo>
                  <a:cubicBezTo>
                    <a:pt x="127" y="172"/>
                    <a:pt x="126" y="174"/>
                    <a:pt x="126" y="177"/>
                  </a:cubicBezTo>
                  <a:cubicBezTo>
                    <a:pt x="126" y="180"/>
                    <a:pt x="123" y="178"/>
                    <a:pt x="124" y="175"/>
                  </a:cubicBezTo>
                  <a:cubicBezTo>
                    <a:pt x="124" y="173"/>
                    <a:pt x="121" y="173"/>
                    <a:pt x="119" y="175"/>
                  </a:cubicBezTo>
                  <a:cubicBezTo>
                    <a:pt x="117" y="176"/>
                    <a:pt x="119" y="172"/>
                    <a:pt x="118" y="170"/>
                  </a:cubicBezTo>
                  <a:cubicBezTo>
                    <a:pt x="117" y="168"/>
                    <a:pt x="115" y="170"/>
                    <a:pt x="113" y="171"/>
                  </a:cubicBezTo>
                  <a:cubicBezTo>
                    <a:pt x="110" y="171"/>
                    <a:pt x="109" y="171"/>
                    <a:pt x="111" y="173"/>
                  </a:cubicBezTo>
                  <a:cubicBezTo>
                    <a:pt x="112" y="175"/>
                    <a:pt x="112" y="177"/>
                    <a:pt x="110" y="177"/>
                  </a:cubicBezTo>
                  <a:cubicBezTo>
                    <a:pt x="108" y="176"/>
                    <a:pt x="107" y="177"/>
                    <a:pt x="107" y="179"/>
                  </a:cubicBezTo>
                  <a:cubicBezTo>
                    <a:pt x="108" y="180"/>
                    <a:pt x="105" y="181"/>
                    <a:pt x="104" y="179"/>
                  </a:cubicBezTo>
                  <a:cubicBezTo>
                    <a:pt x="104" y="177"/>
                    <a:pt x="100" y="178"/>
                    <a:pt x="99" y="180"/>
                  </a:cubicBezTo>
                  <a:cubicBezTo>
                    <a:pt x="98" y="182"/>
                    <a:pt x="94" y="183"/>
                    <a:pt x="95" y="185"/>
                  </a:cubicBezTo>
                  <a:cubicBezTo>
                    <a:pt x="95" y="187"/>
                    <a:pt x="98" y="184"/>
                    <a:pt x="100" y="185"/>
                  </a:cubicBezTo>
                  <a:cubicBezTo>
                    <a:pt x="102" y="185"/>
                    <a:pt x="100" y="187"/>
                    <a:pt x="101" y="188"/>
                  </a:cubicBezTo>
                  <a:cubicBezTo>
                    <a:pt x="102" y="189"/>
                    <a:pt x="102" y="191"/>
                    <a:pt x="100" y="190"/>
                  </a:cubicBezTo>
                  <a:cubicBezTo>
                    <a:pt x="99" y="188"/>
                    <a:pt x="96" y="188"/>
                    <a:pt x="96" y="190"/>
                  </a:cubicBezTo>
                  <a:cubicBezTo>
                    <a:pt x="96" y="193"/>
                    <a:pt x="94" y="190"/>
                    <a:pt x="93" y="188"/>
                  </a:cubicBezTo>
                  <a:cubicBezTo>
                    <a:pt x="91" y="186"/>
                    <a:pt x="90" y="191"/>
                    <a:pt x="88" y="190"/>
                  </a:cubicBezTo>
                  <a:cubicBezTo>
                    <a:pt x="87" y="189"/>
                    <a:pt x="91" y="185"/>
                    <a:pt x="90" y="184"/>
                  </a:cubicBezTo>
                  <a:cubicBezTo>
                    <a:pt x="89" y="182"/>
                    <a:pt x="88" y="185"/>
                    <a:pt x="85" y="187"/>
                  </a:cubicBezTo>
                  <a:cubicBezTo>
                    <a:pt x="83" y="190"/>
                    <a:pt x="79" y="190"/>
                    <a:pt x="80" y="191"/>
                  </a:cubicBezTo>
                  <a:cubicBezTo>
                    <a:pt x="81" y="193"/>
                    <a:pt x="77" y="193"/>
                    <a:pt x="77" y="196"/>
                  </a:cubicBezTo>
                  <a:cubicBezTo>
                    <a:pt x="76" y="198"/>
                    <a:pt x="70" y="199"/>
                    <a:pt x="67" y="201"/>
                  </a:cubicBezTo>
                  <a:cubicBezTo>
                    <a:pt x="63" y="203"/>
                    <a:pt x="68" y="204"/>
                    <a:pt x="70" y="201"/>
                  </a:cubicBezTo>
                  <a:cubicBezTo>
                    <a:pt x="72" y="199"/>
                    <a:pt x="72" y="200"/>
                    <a:pt x="76" y="198"/>
                  </a:cubicBezTo>
                  <a:cubicBezTo>
                    <a:pt x="79" y="196"/>
                    <a:pt x="82" y="195"/>
                    <a:pt x="83" y="195"/>
                  </a:cubicBezTo>
                  <a:cubicBezTo>
                    <a:pt x="85" y="196"/>
                    <a:pt x="87" y="197"/>
                    <a:pt x="88" y="195"/>
                  </a:cubicBezTo>
                  <a:cubicBezTo>
                    <a:pt x="90" y="193"/>
                    <a:pt x="92" y="193"/>
                    <a:pt x="93" y="194"/>
                  </a:cubicBezTo>
                  <a:cubicBezTo>
                    <a:pt x="95" y="196"/>
                    <a:pt x="91" y="197"/>
                    <a:pt x="92" y="199"/>
                  </a:cubicBezTo>
                  <a:cubicBezTo>
                    <a:pt x="94" y="201"/>
                    <a:pt x="90" y="202"/>
                    <a:pt x="90" y="200"/>
                  </a:cubicBezTo>
                  <a:cubicBezTo>
                    <a:pt x="90" y="198"/>
                    <a:pt x="88" y="197"/>
                    <a:pt x="87" y="198"/>
                  </a:cubicBezTo>
                  <a:cubicBezTo>
                    <a:pt x="86" y="200"/>
                    <a:pt x="85" y="202"/>
                    <a:pt x="83" y="202"/>
                  </a:cubicBezTo>
                  <a:cubicBezTo>
                    <a:pt x="82" y="202"/>
                    <a:pt x="80" y="205"/>
                    <a:pt x="80" y="208"/>
                  </a:cubicBezTo>
                  <a:cubicBezTo>
                    <a:pt x="80" y="210"/>
                    <a:pt x="77" y="208"/>
                    <a:pt x="77" y="210"/>
                  </a:cubicBezTo>
                  <a:cubicBezTo>
                    <a:pt x="77" y="213"/>
                    <a:pt x="73" y="217"/>
                    <a:pt x="70" y="220"/>
                  </a:cubicBezTo>
                  <a:cubicBezTo>
                    <a:pt x="66" y="223"/>
                    <a:pt x="69" y="224"/>
                    <a:pt x="68" y="226"/>
                  </a:cubicBezTo>
                  <a:cubicBezTo>
                    <a:pt x="67" y="228"/>
                    <a:pt x="63" y="226"/>
                    <a:pt x="62" y="227"/>
                  </a:cubicBezTo>
                  <a:cubicBezTo>
                    <a:pt x="61" y="228"/>
                    <a:pt x="63" y="233"/>
                    <a:pt x="61" y="235"/>
                  </a:cubicBezTo>
                  <a:cubicBezTo>
                    <a:pt x="59" y="236"/>
                    <a:pt x="61" y="238"/>
                    <a:pt x="61" y="240"/>
                  </a:cubicBezTo>
                  <a:cubicBezTo>
                    <a:pt x="61" y="242"/>
                    <a:pt x="56" y="239"/>
                    <a:pt x="56" y="241"/>
                  </a:cubicBezTo>
                  <a:cubicBezTo>
                    <a:pt x="56" y="243"/>
                    <a:pt x="52" y="242"/>
                    <a:pt x="50" y="243"/>
                  </a:cubicBezTo>
                  <a:cubicBezTo>
                    <a:pt x="49" y="243"/>
                    <a:pt x="53" y="246"/>
                    <a:pt x="55" y="248"/>
                  </a:cubicBezTo>
                  <a:cubicBezTo>
                    <a:pt x="57" y="249"/>
                    <a:pt x="53" y="251"/>
                    <a:pt x="52" y="249"/>
                  </a:cubicBezTo>
                  <a:cubicBezTo>
                    <a:pt x="52" y="247"/>
                    <a:pt x="49" y="250"/>
                    <a:pt x="45" y="251"/>
                  </a:cubicBezTo>
                  <a:cubicBezTo>
                    <a:pt x="42" y="253"/>
                    <a:pt x="43" y="256"/>
                    <a:pt x="40" y="257"/>
                  </a:cubicBezTo>
                  <a:cubicBezTo>
                    <a:pt x="37" y="257"/>
                    <a:pt x="38" y="261"/>
                    <a:pt x="36" y="263"/>
                  </a:cubicBezTo>
                  <a:cubicBezTo>
                    <a:pt x="34" y="264"/>
                    <a:pt x="35" y="259"/>
                    <a:pt x="32" y="259"/>
                  </a:cubicBezTo>
                  <a:cubicBezTo>
                    <a:pt x="29" y="259"/>
                    <a:pt x="29" y="261"/>
                    <a:pt x="31" y="264"/>
                  </a:cubicBezTo>
                  <a:cubicBezTo>
                    <a:pt x="33" y="266"/>
                    <a:pt x="28" y="264"/>
                    <a:pt x="27" y="266"/>
                  </a:cubicBezTo>
                  <a:cubicBezTo>
                    <a:pt x="25" y="269"/>
                    <a:pt x="20" y="268"/>
                    <a:pt x="19" y="269"/>
                  </a:cubicBezTo>
                  <a:cubicBezTo>
                    <a:pt x="18" y="271"/>
                    <a:pt x="22" y="271"/>
                    <a:pt x="23" y="273"/>
                  </a:cubicBezTo>
                  <a:cubicBezTo>
                    <a:pt x="24" y="274"/>
                    <a:pt x="19" y="273"/>
                    <a:pt x="16" y="273"/>
                  </a:cubicBezTo>
                  <a:cubicBezTo>
                    <a:pt x="14" y="272"/>
                    <a:pt x="14" y="276"/>
                    <a:pt x="12" y="275"/>
                  </a:cubicBezTo>
                  <a:cubicBezTo>
                    <a:pt x="10" y="275"/>
                    <a:pt x="7" y="278"/>
                    <a:pt x="8" y="279"/>
                  </a:cubicBezTo>
                  <a:cubicBezTo>
                    <a:pt x="10" y="281"/>
                    <a:pt x="7" y="281"/>
                    <a:pt x="5" y="280"/>
                  </a:cubicBezTo>
                  <a:cubicBezTo>
                    <a:pt x="4" y="279"/>
                    <a:pt x="2" y="282"/>
                    <a:pt x="2" y="284"/>
                  </a:cubicBezTo>
                  <a:cubicBezTo>
                    <a:pt x="1" y="286"/>
                    <a:pt x="5" y="287"/>
                    <a:pt x="5" y="288"/>
                  </a:cubicBezTo>
                  <a:cubicBezTo>
                    <a:pt x="5" y="289"/>
                    <a:pt x="2" y="290"/>
                    <a:pt x="4" y="291"/>
                  </a:cubicBezTo>
                  <a:cubicBezTo>
                    <a:pt x="6" y="291"/>
                    <a:pt x="4" y="293"/>
                    <a:pt x="3" y="294"/>
                  </a:cubicBezTo>
                  <a:cubicBezTo>
                    <a:pt x="1" y="294"/>
                    <a:pt x="1" y="296"/>
                    <a:pt x="3" y="297"/>
                  </a:cubicBezTo>
                  <a:cubicBezTo>
                    <a:pt x="4" y="299"/>
                    <a:pt x="0" y="300"/>
                    <a:pt x="2" y="302"/>
                  </a:cubicBezTo>
                  <a:cubicBezTo>
                    <a:pt x="4" y="305"/>
                    <a:pt x="6" y="302"/>
                    <a:pt x="6" y="304"/>
                  </a:cubicBezTo>
                  <a:cubicBezTo>
                    <a:pt x="7" y="306"/>
                    <a:pt x="10" y="304"/>
                    <a:pt x="12" y="301"/>
                  </a:cubicBezTo>
                  <a:cubicBezTo>
                    <a:pt x="15" y="299"/>
                    <a:pt x="16" y="304"/>
                    <a:pt x="14" y="304"/>
                  </a:cubicBezTo>
                  <a:cubicBezTo>
                    <a:pt x="11" y="304"/>
                    <a:pt x="9" y="305"/>
                    <a:pt x="9" y="307"/>
                  </a:cubicBezTo>
                  <a:cubicBezTo>
                    <a:pt x="10" y="309"/>
                    <a:pt x="6" y="309"/>
                    <a:pt x="6" y="306"/>
                  </a:cubicBezTo>
                  <a:cubicBezTo>
                    <a:pt x="6" y="304"/>
                    <a:pt x="2" y="307"/>
                    <a:pt x="3" y="309"/>
                  </a:cubicBezTo>
                  <a:cubicBezTo>
                    <a:pt x="5" y="311"/>
                    <a:pt x="3" y="312"/>
                    <a:pt x="3" y="314"/>
                  </a:cubicBezTo>
                  <a:cubicBezTo>
                    <a:pt x="3" y="315"/>
                    <a:pt x="6" y="315"/>
                    <a:pt x="7" y="313"/>
                  </a:cubicBezTo>
                  <a:cubicBezTo>
                    <a:pt x="9" y="311"/>
                    <a:pt x="11" y="311"/>
                    <a:pt x="12" y="313"/>
                  </a:cubicBezTo>
                  <a:cubicBezTo>
                    <a:pt x="13" y="315"/>
                    <a:pt x="10" y="314"/>
                    <a:pt x="10" y="317"/>
                  </a:cubicBezTo>
                  <a:cubicBezTo>
                    <a:pt x="10" y="319"/>
                    <a:pt x="8" y="317"/>
                    <a:pt x="6" y="319"/>
                  </a:cubicBezTo>
                  <a:cubicBezTo>
                    <a:pt x="5" y="321"/>
                    <a:pt x="12" y="325"/>
                    <a:pt x="15" y="326"/>
                  </a:cubicBezTo>
                  <a:cubicBezTo>
                    <a:pt x="17" y="326"/>
                    <a:pt x="19" y="329"/>
                    <a:pt x="24" y="328"/>
                  </a:cubicBezTo>
                  <a:cubicBezTo>
                    <a:pt x="29" y="328"/>
                    <a:pt x="38" y="319"/>
                    <a:pt x="39" y="317"/>
                  </a:cubicBezTo>
                  <a:cubicBezTo>
                    <a:pt x="40" y="316"/>
                    <a:pt x="43" y="317"/>
                    <a:pt x="45" y="316"/>
                  </a:cubicBezTo>
                  <a:cubicBezTo>
                    <a:pt x="47" y="315"/>
                    <a:pt x="45" y="311"/>
                    <a:pt x="47" y="310"/>
                  </a:cubicBezTo>
                  <a:cubicBezTo>
                    <a:pt x="48" y="310"/>
                    <a:pt x="49" y="314"/>
                    <a:pt x="50" y="315"/>
                  </a:cubicBezTo>
                  <a:cubicBezTo>
                    <a:pt x="51" y="315"/>
                    <a:pt x="52" y="316"/>
                    <a:pt x="52" y="318"/>
                  </a:cubicBezTo>
                  <a:cubicBezTo>
                    <a:pt x="53" y="318"/>
                    <a:pt x="54" y="318"/>
                    <a:pt x="54" y="319"/>
                  </a:cubicBezTo>
                  <a:cubicBezTo>
                    <a:pt x="56" y="320"/>
                    <a:pt x="56" y="315"/>
                    <a:pt x="56" y="313"/>
                  </a:cubicBezTo>
                  <a:cubicBezTo>
                    <a:pt x="56" y="312"/>
                    <a:pt x="58" y="309"/>
                    <a:pt x="57" y="307"/>
                  </a:cubicBezTo>
                  <a:cubicBezTo>
                    <a:pt x="57" y="305"/>
                    <a:pt x="62" y="306"/>
                    <a:pt x="63" y="305"/>
                  </a:cubicBezTo>
                  <a:cubicBezTo>
                    <a:pt x="64" y="303"/>
                    <a:pt x="64" y="298"/>
                    <a:pt x="62" y="297"/>
                  </a:cubicBezTo>
                  <a:cubicBezTo>
                    <a:pt x="61" y="296"/>
                    <a:pt x="60" y="293"/>
                    <a:pt x="62" y="293"/>
                  </a:cubicBezTo>
                  <a:cubicBezTo>
                    <a:pt x="64" y="293"/>
                    <a:pt x="65" y="292"/>
                    <a:pt x="65" y="289"/>
                  </a:cubicBezTo>
                  <a:cubicBezTo>
                    <a:pt x="65" y="286"/>
                    <a:pt x="60" y="287"/>
                    <a:pt x="60" y="283"/>
                  </a:cubicBezTo>
                  <a:cubicBezTo>
                    <a:pt x="59" y="280"/>
                    <a:pt x="62" y="280"/>
                    <a:pt x="60" y="276"/>
                  </a:cubicBezTo>
                  <a:cubicBezTo>
                    <a:pt x="58" y="272"/>
                    <a:pt x="61" y="270"/>
                    <a:pt x="60" y="268"/>
                  </a:cubicBezTo>
                  <a:cubicBezTo>
                    <a:pt x="59" y="266"/>
                    <a:pt x="59" y="264"/>
                    <a:pt x="61" y="260"/>
                  </a:cubicBezTo>
                  <a:cubicBezTo>
                    <a:pt x="63" y="256"/>
                    <a:pt x="67" y="254"/>
                    <a:pt x="69" y="254"/>
                  </a:cubicBezTo>
                  <a:cubicBezTo>
                    <a:pt x="70" y="255"/>
                    <a:pt x="73" y="256"/>
                    <a:pt x="74" y="254"/>
                  </a:cubicBezTo>
                  <a:cubicBezTo>
                    <a:pt x="75" y="252"/>
                    <a:pt x="75" y="250"/>
                    <a:pt x="74" y="249"/>
                  </a:cubicBezTo>
                  <a:cubicBezTo>
                    <a:pt x="73" y="249"/>
                    <a:pt x="70" y="248"/>
                    <a:pt x="72" y="245"/>
                  </a:cubicBezTo>
                  <a:cubicBezTo>
                    <a:pt x="75" y="242"/>
                    <a:pt x="77" y="238"/>
                    <a:pt x="78" y="235"/>
                  </a:cubicBezTo>
                  <a:cubicBezTo>
                    <a:pt x="78" y="232"/>
                    <a:pt x="77" y="229"/>
                    <a:pt x="78" y="228"/>
                  </a:cubicBezTo>
                  <a:cubicBezTo>
                    <a:pt x="79" y="227"/>
                    <a:pt x="82" y="228"/>
                    <a:pt x="84" y="226"/>
                  </a:cubicBezTo>
                  <a:cubicBezTo>
                    <a:pt x="86" y="225"/>
                    <a:pt x="85" y="223"/>
                    <a:pt x="86" y="222"/>
                  </a:cubicBezTo>
                  <a:cubicBezTo>
                    <a:pt x="87" y="220"/>
                    <a:pt x="88" y="217"/>
                    <a:pt x="90" y="215"/>
                  </a:cubicBezTo>
                  <a:cubicBezTo>
                    <a:pt x="91" y="214"/>
                    <a:pt x="93" y="213"/>
                    <a:pt x="92" y="211"/>
                  </a:cubicBezTo>
                  <a:cubicBezTo>
                    <a:pt x="91" y="210"/>
                    <a:pt x="94" y="208"/>
                    <a:pt x="94" y="206"/>
                  </a:cubicBezTo>
                  <a:cubicBezTo>
                    <a:pt x="94" y="203"/>
                    <a:pt x="98" y="201"/>
                    <a:pt x="100" y="201"/>
                  </a:cubicBezTo>
                  <a:cubicBezTo>
                    <a:pt x="103" y="201"/>
                    <a:pt x="106" y="201"/>
                    <a:pt x="106" y="199"/>
                  </a:cubicBezTo>
                  <a:cubicBezTo>
                    <a:pt x="106" y="196"/>
                    <a:pt x="105" y="191"/>
                    <a:pt x="108" y="193"/>
                  </a:cubicBezTo>
                  <a:cubicBezTo>
                    <a:pt x="112" y="194"/>
                    <a:pt x="114" y="193"/>
                    <a:pt x="117" y="194"/>
                  </a:cubicBezTo>
                  <a:cubicBezTo>
                    <a:pt x="119" y="196"/>
                    <a:pt x="122" y="196"/>
                    <a:pt x="122" y="193"/>
                  </a:cubicBezTo>
                  <a:cubicBezTo>
                    <a:pt x="122" y="190"/>
                    <a:pt x="123" y="185"/>
                    <a:pt x="127" y="187"/>
                  </a:cubicBezTo>
                  <a:cubicBezTo>
                    <a:pt x="127" y="187"/>
                    <a:pt x="127" y="187"/>
                    <a:pt x="127" y="187"/>
                  </a:cubicBezTo>
                  <a:cubicBezTo>
                    <a:pt x="128" y="185"/>
                    <a:pt x="131" y="183"/>
                    <a:pt x="133" y="183"/>
                  </a:cubicBezTo>
                  <a:cubicBezTo>
                    <a:pt x="136" y="184"/>
                    <a:pt x="138" y="189"/>
                    <a:pt x="141" y="190"/>
                  </a:cubicBezTo>
                  <a:cubicBezTo>
                    <a:pt x="145" y="191"/>
                    <a:pt x="149" y="192"/>
                    <a:pt x="150" y="190"/>
                  </a:cubicBezTo>
                  <a:cubicBezTo>
                    <a:pt x="151" y="188"/>
                    <a:pt x="154" y="191"/>
                    <a:pt x="156" y="191"/>
                  </a:cubicBezTo>
                  <a:cubicBezTo>
                    <a:pt x="159" y="190"/>
                    <a:pt x="159" y="195"/>
                    <a:pt x="161" y="192"/>
                  </a:cubicBezTo>
                  <a:cubicBezTo>
                    <a:pt x="163" y="189"/>
                    <a:pt x="161" y="187"/>
                    <a:pt x="164" y="187"/>
                  </a:cubicBezTo>
                  <a:cubicBezTo>
                    <a:pt x="168" y="188"/>
                    <a:pt x="166" y="183"/>
                    <a:pt x="166" y="180"/>
                  </a:cubicBezTo>
                  <a:cubicBezTo>
                    <a:pt x="166" y="178"/>
                    <a:pt x="171" y="177"/>
                    <a:pt x="171" y="175"/>
                  </a:cubicBezTo>
                  <a:cubicBezTo>
                    <a:pt x="171" y="173"/>
                    <a:pt x="178" y="175"/>
                    <a:pt x="179" y="173"/>
                  </a:cubicBezTo>
                  <a:cubicBezTo>
                    <a:pt x="180" y="172"/>
                    <a:pt x="184" y="170"/>
                    <a:pt x="185" y="173"/>
                  </a:cubicBezTo>
                  <a:cubicBezTo>
                    <a:pt x="187" y="176"/>
                    <a:pt x="193" y="177"/>
                    <a:pt x="194" y="179"/>
                  </a:cubicBezTo>
                  <a:cubicBezTo>
                    <a:pt x="194" y="180"/>
                    <a:pt x="194" y="182"/>
                    <a:pt x="194" y="183"/>
                  </a:cubicBezTo>
                  <a:cubicBezTo>
                    <a:pt x="195" y="182"/>
                    <a:pt x="196" y="181"/>
                    <a:pt x="198" y="181"/>
                  </a:cubicBezTo>
                  <a:cubicBezTo>
                    <a:pt x="200" y="181"/>
                    <a:pt x="202" y="178"/>
                    <a:pt x="204" y="178"/>
                  </a:cubicBezTo>
                  <a:cubicBezTo>
                    <a:pt x="206" y="179"/>
                    <a:pt x="208" y="178"/>
                    <a:pt x="208" y="175"/>
                  </a:cubicBezTo>
                  <a:cubicBezTo>
                    <a:pt x="206" y="174"/>
                    <a:pt x="203" y="174"/>
                    <a:pt x="202" y="176"/>
                  </a:cubicBezTo>
                  <a:close/>
                  <a:moveTo>
                    <a:pt x="58" y="23"/>
                  </a:moveTo>
                  <a:cubicBezTo>
                    <a:pt x="62" y="24"/>
                    <a:pt x="55" y="28"/>
                    <a:pt x="54" y="31"/>
                  </a:cubicBezTo>
                  <a:cubicBezTo>
                    <a:pt x="53" y="35"/>
                    <a:pt x="59" y="38"/>
                    <a:pt x="62" y="40"/>
                  </a:cubicBezTo>
                  <a:cubicBezTo>
                    <a:pt x="65" y="43"/>
                    <a:pt x="71" y="42"/>
                    <a:pt x="73" y="41"/>
                  </a:cubicBezTo>
                  <a:cubicBezTo>
                    <a:pt x="76" y="39"/>
                    <a:pt x="75" y="34"/>
                    <a:pt x="78" y="35"/>
                  </a:cubicBezTo>
                  <a:cubicBezTo>
                    <a:pt x="81" y="35"/>
                    <a:pt x="79" y="32"/>
                    <a:pt x="82" y="31"/>
                  </a:cubicBezTo>
                  <a:cubicBezTo>
                    <a:pt x="84" y="30"/>
                    <a:pt x="85" y="33"/>
                    <a:pt x="83" y="36"/>
                  </a:cubicBezTo>
                  <a:cubicBezTo>
                    <a:pt x="80" y="38"/>
                    <a:pt x="86" y="38"/>
                    <a:pt x="89" y="35"/>
                  </a:cubicBezTo>
                  <a:cubicBezTo>
                    <a:pt x="93" y="32"/>
                    <a:pt x="93" y="35"/>
                    <a:pt x="93" y="38"/>
                  </a:cubicBezTo>
                  <a:cubicBezTo>
                    <a:pt x="92" y="41"/>
                    <a:pt x="85" y="39"/>
                    <a:pt x="83" y="42"/>
                  </a:cubicBezTo>
                  <a:cubicBezTo>
                    <a:pt x="81" y="45"/>
                    <a:pt x="74" y="43"/>
                    <a:pt x="70" y="46"/>
                  </a:cubicBezTo>
                  <a:cubicBezTo>
                    <a:pt x="67" y="50"/>
                    <a:pt x="73" y="50"/>
                    <a:pt x="78" y="49"/>
                  </a:cubicBezTo>
                  <a:cubicBezTo>
                    <a:pt x="82" y="48"/>
                    <a:pt x="91" y="48"/>
                    <a:pt x="94" y="49"/>
                  </a:cubicBezTo>
                  <a:cubicBezTo>
                    <a:pt x="97" y="49"/>
                    <a:pt x="92" y="50"/>
                    <a:pt x="86" y="50"/>
                  </a:cubicBezTo>
                  <a:cubicBezTo>
                    <a:pt x="81" y="50"/>
                    <a:pt x="79" y="52"/>
                    <a:pt x="80" y="53"/>
                  </a:cubicBezTo>
                  <a:cubicBezTo>
                    <a:pt x="80" y="55"/>
                    <a:pt x="72" y="52"/>
                    <a:pt x="72" y="55"/>
                  </a:cubicBezTo>
                  <a:cubicBezTo>
                    <a:pt x="71" y="58"/>
                    <a:pt x="79" y="60"/>
                    <a:pt x="80" y="61"/>
                  </a:cubicBezTo>
                  <a:cubicBezTo>
                    <a:pt x="81" y="63"/>
                    <a:pt x="86" y="62"/>
                    <a:pt x="88" y="62"/>
                  </a:cubicBezTo>
                  <a:cubicBezTo>
                    <a:pt x="89" y="63"/>
                    <a:pt x="84" y="65"/>
                    <a:pt x="84" y="65"/>
                  </a:cubicBezTo>
                  <a:cubicBezTo>
                    <a:pt x="83" y="66"/>
                    <a:pt x="89" y="68"/>
                    <a:pt x="90" y="69"/>
                  </a:cubicBezTo>
                  <a:cubicBezTo>
                    <a:pt x="91" y="71"/>
                    <a:pt x="96" y="70"/>
                    <a:pt x="96" y="68"/>
                  </a:cubicBezTo>
                  <a:cubicBezTo>
                    <a:pt x="95" y="65"/>
                    <a:pt x="99" y="55"/>
                    <a:pt x="105" y="53"/>
                  </a:cubicBezTo>
                  <a:cubicBezTo>
                    <a:pt x="110" y="51"/>
                    <a:pt x="107" y="50"/>
                    <a:pt x="108" y="46"/>
                  </a:cubicBezTo>
                  <a:cubicBezTo>
                    <a:pt x="109" y="43"/>
                    <a:pt x="113" y="46"/>
                    <a:pt x="112" y="43"/>
                  </a:cubicBezTo>
                  <a:cubicBezTo>
                    <a:pt x="110" y="41"/>
                    <a:pt x="111" y="40"/>
                    <a:pt x="114" y="37"/>
                  </a:cubicBezTo>
                  <a:cubicBezTo>
                    <a:pt x="118" y="33"/>
                    <a:pt x="120" y="36"/>
                    <a:pt x="124" y="34"/>
                  </a:cubicBezTo>
                  <a:cubicBezTo>
                    <a:pt x="128" y="32"/>
                    <a:pt x="130" y="35"/>
                    <a:pt x="126" y="36"/>
                  </a:cubicBezTo>
                  <a:cubicBezTo>
                    <a:pt x="122" y="36"/>
                    <a:pt x="124" y="40"/>
                    <a:pt x="127" y="42"/>
                  </a:cubicBezTo>
                  <a:cubicBezTo>
                    <a:pt x="130" y="43"/>
                    <a:pt x="127" y="44"/>
                    <a:pt x="130" y="45"/>
                  </a:cubicBezTo>
                  <a:cubicBezTo>
                    <a:pt x="132" y="45"/>
                    <a:pt x="132" y="49"/>
                    <a:pt x="128" y="52"/>
                  </a:cubicBezTo>
                  <a:cubicBezTo>
                    <a:pt x="125" y="56"/>
                    <a:pt x="129" y="56"/>
                    <a:pt x="136" y="54"/>
                  </a:cubicBezTo>
                  <a:cubicBezTo>
                    <a:pt x="143" y="51"/>
                    <a:pt x="139" y="56"/>
                    <a:pt x="141" y="58"/>
                  </a:cubicBezTo>
                  <a:cubicBezTo>
                    <a:pt x="142" y="60"/>
                    <a:pt x="148" y="56"/>
                    <a:pt x="151" y="53"/>
                  </a:cubicBezTo>
                  <a:cubicBezTo>
                    <a:pt x="154" y="50"/>
                    <a:pt x="158" y="50"/>
                    <a:pt x="158" y="48"/>
                  </a:cubicBezTo>
                  <a:cubicBezTo>
                    <a:pt x="157" y="46"/>
                    <a:pt x="154" y="46"/>
                    <a:pt x="152" y="47"/>
                  </a:cubicBezTo>
                  <a:cubicBezTo>
                    <a:pt x="149" y="48"/>
                    <a:pt x="143" y="47"/>
                    <a:pt x="145" y="45"/>
                  </a:cubicBezTo>
                  <a:cubicBezTo>
                    <a:pt x="147" y="43"/>
                    <a:pt x="147" y="42"/>
                    <a:pt x="144" y="42"/>
                  </a:cubicBezTo>
                  <a:cubicBezTo>
                    <a:pt x="141" y="43"/>
                    <a:pt x="135" y="41"/>
                    <a:pt x="138" y="40"/>
                  </a:cubicBezTo>
                  <a:cubicBezTo>
                    <a:pt x="140" y="39"/>
                    <a:pt x="136" y="35"/>
                    <a:pt x="133" y="35"/>
                  </a:cubicBezTo>
                  <a:cubicBezTo>
                    <a:pt x="131" y="36"/>
                    <a:pt x="131" y="33"/>
                    <a:pt x="132" y="31"/>
                  </a:cubicBezTo>
                  <a:cubicBezTo>
                    <a:pt x="132" y="29"/>
                    <a:pt x="124" y="28"/>
                    <a:pt x="126" y="27"/>
                  </a:cubicBezTo>
                  <a:cubicBezTo>
                    <a:pt x="127" y="27"/>
                    <a:pt x="123" y="25"/>
                    <a:pt x="122" y="26"/>
                  </a:cubicBezTo>
                  <a:cubicBezTo>
                    <a:pt x="121" y="28"/>
                    <a:pt x="119" y="27"/>
                    <a:pt x="119" y="25"/>
                  </a:cubicBezTo>
                  <a:cubicBezTo>
                    <a:pt x="119" y="23"/>
                    <a:pt x="113" y="24"/>
                    <a:pt x="111" y="24"/>
                  </a:cubicBezTo>
                  <a:cubicBezTo>
                    <a:pt x="109" y="24"/>
                    <a:pt x="110" y="19"/>
                    <a:pt x="108" y="18"/>
                  </a:cubicBezTo>
                  <a:cubicBezTo>
                    <a:pt x="106" y="16"/>
                    <a:pt x="103" y="21"/>
                    <a:pt x="101" y="20"/>
                  </a:cubicBezTo>
                  <a:cubicBezTo>
                    <a:pt x="100" y="20"/>
                    <a:pt x="103" y="17"/>
                    <a:pt x="103" y="15"/>
                  </a:cubicBezTo>
                  <a:cubicBezTo>
                    <a:pt x="104" y="13"/>
                    <a:pt x="96" y="10"/>
                    <a:pt x="95" y="12"/>
                  </a:cubicBezTo>
                  <a:cubicBezTo>
                    <a:pt x="94" y="14"/>
                    <a:pt x="93" y="9"/>
                    <a:pt x="91" y="8"/>
                  </a:cubicBezTo>
                  <a:cubicBezTo>
                    <a:pt x="89" y="8"/>
                    <a:pt x="90" y="12"/>
                    <a:pt x="89" y="12"/>
                  </a:cubicBezTo>
                  <a:cubicBezTo>
                    <a:pt x="87" y="12"/>
                    <a:pt x="85" y="14"/>
                    <a:pt x="88" y="16"/>
                  </a:cubicBezTo>
                  <a:cubicBezTo>
                    <a:pt x="90" y="18"/>
                    <a:pt x="93" y="27"/>
                    <a:pt x="93" y="28"/>
                  </a:cubicBezTo>
                  <a:cubicBezTo>
                    <a:pt x="92" y="29"/>
                    <a:pt x="84" y="22"/>
                    <a:pt x="84" y="18"/>
                  </a:cubicBezTo>
                  <a:cubicBezTo>
                    <a:pt x="83" y="14"/>
                    <a:pt x="79" y="11"/>
                    <a:pt x="78" y="14"/>
                  </a:cubicBezTo>
                  <a:cubicBezTo>
                    <a:pt x="77" y="16"/>
                    <a:pt x="74" y="17"/>
                    <a:pt x="75" y="20"/>
                  </a:cubicBezTo>
                  <a:cubicBezTo>
                    <a:pt x="76" y="23"/>
                    <a:pt x="73" y="24"/>
                    <a:pt x="73" y="22"/>
                  </a:cubicBezTo>
                  <a:cubicBezTo>
                    <a:pt x="73" y="19"/>
                    <a:pt x="68" y="17"/>
                    <a:pt x="67" y="17"/>
                  </a:cubicBezTo>
                  <a:cubicBezTo>
                    <a:pt x="65" y="17"/>
                    <a:pt x="71" y="15"/>
                    <a:pt x="74" y="14"/>
                  </a:cubicBezTo>
                  <a:cubicBezTo>
                    <a:pt x="76" y="13"/>
                    <a:pt x="71" y="11"/>
                    <a:pt x="69" y="13"/>
                  </a:cubicBezTo>
                  <a:cubicBezTo>
                    <a:pt x="67" y="14"/>
                    <a:pt x="64" y="12"/>
                    <a:pt x="62" y="14"/>
                  </a:cubicBezTo>
                  <a:cubicBezTo>
                    <a:pt x="61" y="16"/>
                    <a:pt x="59" y="14"/>
                    <a:pt x="57" y="13"/>
                  </a:cubicBezTo>
                  <a:cubicBezTo>
                    <a:pt x="54" y="13"/>
                    <a:pt x="52" y="17"/>
                    <a:pt x="50" y="16"/>
                  </a:cubicBezTo>
                  <a:cubicBezTo>
                    <a:pt x="48" y="15"/>
                    <a:pt x="47" y="20"/>
                    <a:pt x="50" y="24"/>
                  </a:cubicBezTo>
                  <a:cubicBezTo>
                    <a:pt x="53" y="28"/>
                    <a:pt x="55" y="23"/>
                    <a:pt x="58" y="23"/>
                  </a:cubicBezTo>
                  <a:close/>
                  <a:moveTo>
                    <a:pt x="51" y="38"/>
                  </a:moveTo>
                  <a:cubicBezTo>
                    <a:pt x="53" y="38"/>
                    <a:pt x="55" y="42"/>
                    <a:pt x="57" y="42"/>
                  </a:cubicBezTo>
                  <a:cubicBezTo>
                    <a:pt x="58" y="42"/>
                    <a:pt x="54" y="37"/>
                    <a:pt x="52" y="35"/>
                  </a:cubicBezTo>
                  <a:cubicBezTo>
                    <a:pt x="49" y="32"/>
                    <a:pt x="49" y="30"/>
                    <a:pt x="46" y="31"/>
                  </a:cubicBezTo>
                  <a:cubicBezTo>
                    <a:pt x="43" y="32"/>
                    <a:pt x="49" y="37"/>
                    <a:pt x="51" y="38"/>
                  </a:cubicBezTo>
                  <a:close/>
                  <a:moveTo>
                    <a:pt x="108" y="9"/>
                  </a:moveTo>
                  <a:cubicBezTo>
                    <a:pt x="109" y="10"/>
                    <a:pt x="105" y="10"/>
                    <a:pt x="107" y="12"/>
                  </a:cubicBezTo>
                  <a:cubicBezTo>
                    <a:pt x="112" y="17"/>
                    <a:pt x="133" y="11"/>
                    <a:pt x="136" y="13"/>
                  </a:cubicBezTo>
                  <a:cubicBezTo>
                    <a:pt x="139" y="14"/>
                    <a:pt x="119" y="16"/>
                    <a:pt x="119" y="18"/>
                  </a:cubicBezTo>
                  <a:cubicBezTo>
                    <a:pt x="120" y="21"/>
                    <a:pt x="137" y="22"/>
                    <a:pt x="138" y="21"/>
                  </a:cubicBezTo>
                  <a:cubicBezTo>
                    <a:pt x="140" y="20"/>
                    <a:pt x="142" y="24"/>
                    <a:pt x="148" y="24"/>
                  </a:cubicBezTo>
                  <a:cubicBezTo>
                    <a:pt x="154" y="25"/>
                    <a:pt x="153" y="22"/>
                    <a:pt x="157" y="22"/>
                  </a:cubicBezTo>
                  <a:cubicBezTo>
                    <a:pt x="161" y="22"/>
                    <a:pt x="167" y="20"/>
                    <a:pt x="167" y="17"/>
                  </a:cubicBezTo>
                  <a:cubicBezTo>
                    <a:pt x="168" y="15"/>
                    <a:pt x="180" y="12"/>
                    <a:pt x="178" y="8"/>
                  </a:cubicBezTo>
                  <a:cubicBezTo>
                    <a:pt x="177" y="4"/>
                    <a:pt x="166" y="7"/>
                    <a:pt x="163" y="5"/>
                  </a:cubicBezTo>
                  <a:cubicBezTo>
                    <a:pt x="159" y="4"/>
                    <a:pt x="152" y="2"/>
                    <a:pt x="151" y="4"/>
                  </a:cubicBezTo>
                  <a:cubicBezTo>
                    <a:pt x="149" y="7"/>
                    <a:pt x="147" y="7"/>
                    <a:pt x="146" y="6"/>
                  </a:cubicBezTo>
                  <a:cubicBezTo>
                    <a:pt x="145" y="5"/>
                    <a:pt x="147" y="0"/>
                    <a:pt x="142" y="1"/>
                  </a:cubicBezTo>
                  <a:cubicBezTo>
                    <a:pt x="136" y="3"/>
                    <a:pt x="141" y="8"/>
                    <a:pt x="140" y="9"/>
                  </a:cubicBezTo>
                  <a:cubicBezTo>
                    <a:pt x="139" y="10"/>
                    <a:pt x="134" y="8"/>
                    <a:pt x="134" y="5"/>
                  </a:cubicBezTo>
                  <a:cubicBezTo>
                    <a:pt x="133" y="3"/>
                    <a:pt x="128" y="8"/>
                    <a:pt x="127" y="5"/>
                  </a:cubicBezTo>
                  <a:cubicBezTo>
                    <a:pt x="126" y="2"/>
                    <a:pt x="120" y="0"/>
                    <a:pt x="118" y="0"/>
                  </a:cubicBezTo>
                  <a:cubicBezTo>
                    <a:pt x="117" y="0"/>
                    <a:pt x="120" y="2"/>
                    <a:pt x="119" y="4"/>
                  </a:cubicBezTo>
                  <a:cubicBezTo>
                    <a:pt x="118" y="5"/>
                    <a:pt x="114" y="2"/>
                    <a:pt x="113" y="2"/>
                  </a:cubicBezTo>
                  <a:cubicBezTo>
                    <a:pt x="112" y="2"/>
                    <a:pt x="114" y="5"/>
                    <a:pt x="113" y="7"/>
                  </a:cubicBezTo>
                  <a:cubicBezTo>
                    <a:pt x="113" y="8"/>
                    <a:pt x="110" y="2"/>
                    <a:pt x="107" y="2"/>
                  </a:cubicBezTo>
                  <a:cubicBezTo>
                    <a:pt x="105" y="2"/>
                    <a:pt x="106" y="5"/>
                    <a:pt x="104" y="5"/>
                  </a:cubicBezTo>
                  <a:cubicBezTo>
                    <a:pt x="102" y="5"/>
                    <a:pt x="106" y="8"/>
                    <a:pt x="108" y="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4" name="Freeform 183">
              <a:extLst>
                <a:ext uri="{FF2B5EF4-FFF2-40B4-BE49-F238E27FC236}">
                  <a16:creationId xmlns:a16="http://schemas.microsoft.com/office/drawing/2014/main" id="{869622CE-067D-EC42-9B61-F2C25DB21C3D}"/>
                </a:ext>
              </a:extLst>
            </p:cNvPr>
            <p:cNvSpPr>
              <a:spLocks/>
            </p:cNvSpPr>
            <p:nvPr/>
          </p:nvSpPr>
          <p:spPr bwMode="auto">
            <a:xfrm>
              <a:off x="16608819" y="3089414"/>
              <a:ext cx="141662" cy="52823"/>
            </a:xfrm>
            <a:custGeom>
              <a:avLst/>
              <a:gdLst>
                <a:gd name="T0" fmla="*/ 12 w 27"/>
                <a:gd name="T1" fmla="*/ 1 h 10"/>
                <a:gd name="T2" fmla="*/ 2 w 27"/>
                <a:gd name="T3" fmla="*/ 4 h 10"/>
                <a:gd name="T4" fmla="*/ 17 w 27"/>
                <a:gd name="T5" fmla="*/ 7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0" y="2"/>
                    <a:pt x="0" y="1"/>
                    <a:pt x="2" y="4"/>
                  </a:cubicBezTo>
                  <a:cubicBezTo>
                    <a:pt x="4" y="6"/>
                    <a:pt x="13" y="5"/>
                    <a:pt x="17" y="7"/>
                  </a:cubicBezTo>
                  <a:cubicBezTo>
                    <a:pt x="21" y="10"/>
                    <a:pt x="27" y="8"/>
                    <a:pt x="27" y="6"/>
                  </a:cubicBezTo>
                  <a:cubicBezTo>
                    <a:pt x="27" y="4"/>
                    <a:pt x="14" y="0"/>
                    <a:pt x="12" y="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5" name="Freeform 184">
              <a:extLst>
                <a:ext uri="{FF2B5EF4-FFF2-40B4-BE49-F238E27FC236}">
                  <a16:creationId xmlns:a16="http://schemas.microsoft.com/office/drawing/2014/main" id="{9CD01336-A5B8-0A49-96DB-1E40FE817BE1}"/>
                </a:ext>
              </a:extLst>
            </p:cNvPr>
            <p:cNvSpPr>
              <a:spLocks noEditPoints="1"/>
            </p:cNvSpPr>
            <p:nvPr/>
          </p:nvSpPr>
          <p:spPr bwMode="auto">
            <a:xfrm>
              <a:off x="14104539" y="4155474"/>
              <a:ext cx="725113" cy="725113"/>
            </a:xfrm>
            <a:custGeom>
              <a:avLst/>
              <a:gdLst>
                <a:gd name="T0" fmla="*/ 122 w 138"/>
                <a:gd name="T1" fmla="*/ 17 h 138"/>
                <a:gd name="T2" fmla="*/ 100 w 138"/>
                <a:gd name="T3" fmla="*/ 6 h 138"/>
                <a:gd name="T4" fmla="*/ 97 w 138"/>
                <a:gd name="T5" fmla="*/ 22 h 138"/>
                <a:gd name="T6" fmla="*/ 87 w 138"/>
                <a:gd name="T7" fmla="*/ 29 h 138"/>
                <a:gd name="T8" fmla="*/ 85 w 138"/>
                <a:gd name="T9" fmla="*/ 40 h 138"/>
                <a:gd name="T10" fmla="*/ 94 w 138"/>
                <a:gd name="T11" fmla="*/ 38 h 138"/>
                <a:gd name="T12" fmla="*/ 96 w 138"/>
                <a:gd name="T13" fmla="*/ 31 h 138"/>
                <a:gd name="T14" fmla="*/ 113 w 138"/>
                <a:gd name="T15" fmla="*/ 32 h 138"/>
                <a:gd name="T16" fmla="*/ 129 w 138"/>
                <a:gd name="T17" fmla="*/ 23 h 138"/>
                <a:gd name="T18" fmla="*/ 130 w 138"/>
                <a:gd name="T19" fmla="*/ 15 h 138"/>
                <a:gd name="T20" fmla="*/ 85 w 138"/>
                <a:gd name="T21" fmla="*/ 58 h 138"/>
                <a:gd name="T22" fmla="*/ 76 w 138"/>
                <a:gd name="T23" fmla="*/ 77 h 138"/>
                <a:gd name="T24" fmla="*/ 64 w 138"/>
                <a:gd name="T25" fmla="*/ 80 h 138"/>
                <a:gd name="T26" fmla="*/ 53 w 138"/>
                <a:gd name="T27" fmla="*/ 94 h 138"/>
                <a:gd name="T28" fmla="*/ 38 w 138"/>
                <a:gd name="T29" fmla="*/ 97 h 138"/>
                <a:gd name="T30" fmla="*/ 14 w 138"/>
                <a:gd name="T31" fmla="*/ 107 h 138"/>
                <a:gd name="T32" fmla="*/ 22 w 138"/>
                <a:gd name="T33" fmla="*/ 110 h 138"/>
                <a:gd name="T34" fmla="*/ 46 w 138"/>
                <a:gd name="T35" fmla="*/ 112 h 138"/>
                <a:gd name="T36" fmla="*/ 58 w 138"/>
                <a:gd name="T37" fmla="*/ 106 h 138"/>
                <a:gd name="T38" fmla="*/ 71 w 138"/>
                <a:gd name="T39" fmla="*/ 104 h 138"/>
                <a:gd name="T40" fmla="*/ 82 w 138"/>
                <a:gd name="T41" fmla="*/ 100 h 138"/>
                <a:gd name="T42" fmla="*/ 91 w 138"/>
                <a:gd name="T43" fmla="*/ 87 h 138"/>
                <a:gd name="T44" fmla="*/ 101 w 138"/>
                <a:gd name="T45" fmla="*/ 66 h 138"/>
                <a:gd name="T46" fmla="*/ 87 w 138"/>
                <a:gd name="T47" fmla="*/ 47 h 138"/>
                <a:gd name="T48" fmla="*/ 27 w 138"/>
                <a:gd name="T49" fmla="*/ 111 h 138"/>
                <a:gd name="T50" fmla="*/ 30 w 138"/>
                <a:gd name="T51" fmla="*/ 120 h 138"/>
                <a:gd name="T52" fmla="*/ 42 w 138"/>
                <a:gd name="T53" fmla="*/ 110 h 138"/>
                <a:gd name="T54" fmla="*/ 18 w 138"/>
                <a:gd name="T55" fmla="*/ 119 h 138"/>
                <a:gd name="T56" fmla="*/ 5 w 138"/>
                <a:gd name="T57" fmla="*/ 116 h 138"/>
                <a:gd name="T58" fmla="*/ 6 w 138"/>
                <a:gd name="T59" fmla="*/ 119 h 138"/>
                <a:gd name="T60" fmla="*/ 11 w 138"/>
                <a:gd name="T61" fmla="*/ 137 h 138"/>
                <a:gd name="T62" fmla="*/ 18 w 138"/>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8">
                  <a:moveTo>
                    <a:pt x="130" y="15"/>
                  </a:moveTo>
                  <a:cubicBezTo>
                    <a:pt x="129" y="13"/>
                    <a:pt x="126" y="16"/>
                    <a:pt x="122" y="17"/>
                  </a:cubicBezTo>
                  <a:cubicBezTo>
                    <a:pt x="119" y="17"/>
                    <a:pt x="108" y="8"/>
                    <a:pt x="105" y="4"/>
                  </a:cubicBezTo>
                  <a:cubicBezTo>
                    <a:pt x="102" y="0"/>
                    <a:pt x="97" y="3"/>
                    <a:pt x="100" y="6"/>
                  </a:cubicBezTo>
                  <a:cubicBezTo>
                    <a:pt x="102" y="9"/>
                    <a:pt x="99" y="10"/>
                    <a:pt x="99" y="15"/>
                  </a:cubicBezTo>
                  <a:cubicBezTo>
                    <a:pt x="99" y="19"/>
                    <a:pt x="96" y="19"/>
                    <a:pt x="97" y="22"/>
                  </a:cubicBezTo>
                  <a:cubicBezTo>
                    <a:pt x="97" y="25"/>
                    <a:pt x="93" y="24"/>
                    <a:pt x="90" y="25"/>
                  </a:cubicBezTo>
                  <a:cubicBezTo>
                    <a:pt x="87" y="25"/>
                    <a:pt x="90" y="28"/>
                    <a:pt x="87" y="29"/>
                  </a:cubicBezTo>
                  <a:cubicBezTo>
                    <a:pt x="84" y="31"/>
                    <a:pt x="84" y="33"/>
                    <a:pt x="85" y="34"/>
                  </a:cubicBezTo>
                  <a:cubicBezTo>
                    <a:pt x="87" y="35"/>
                    <a:pt x="86" y="38"/>
                    <a:pt x="85" y="40"/>
                  </a:cubicBezTo>
                  <a:cubicBezTo>
                    <a:pt x="85" y="42"/>
                    <a:pt x="88" y="41"/>
                    <a:pt x="90" y="39"/>
                  </a:cubicBezTo>
                  <a:cubicBezTo>
                    <a:pt x="91" y="36"/>
                    <a:pt x="93" y="40"/>
                    <a:pt x="94" y="38"/>
                  </a:cubicBezTo>
                  <a:cubicBezTo>
                    <a:pt x="94" y="35"/>
                    <a:pt x="89" y="34"/>
                    <a:pt x="89" y="32"/>
                  </a:cubicBezTo>
                  <a:cubicBezTo>
                    <a:pt x="89" y="29"/>
                    <a:pt x="93" y="32"/>
                    <a:pt x="96" y="31"/>
                  </a:cubicBezTo>
                  <a:cubicBezTo>
                    <a:pt x="99" y="30"/>
                    <a:pt x="104" y="31"/>
                    <a:pt x="108" y="34"/>
                  </a:cubicBezTo>
                  <a:cubicBezTo>
                    <a:pt x="111" y="37"/>
                    <a:pt x="112" y="36"/>
                    <a:pt x="113" y="32"/>
                  </a:cubicBezTo>
                  <a:cubicBezTo>
                    <a:pt x="114" y="28"/>
                    <a:pt x="119" y="26"/>
                    <a:pt x="125" y="26"/>
                  </a:cubicBezTo>
                  <a:cubicBezTo>
                    <a:pt x="130" y="26"/>
                    <a:pt x="131" y="24"/>
                    <a:pt x="129" y="23"/>
                  </a:cubicBezTo>
                  <a:cubicBezTo>
                    <a:pt x="127" y="21"/>
                    <a:pt x="138" y="15"/>
                    <a:pt x="138" y="13"/>
                  </a:cubicBezTo>
                  <a:cubicBezTo>
                    <a:pt x="138" y="11"/>
                    <a:pt x="132" y="17"/>
                    <a:pt x="130" y="15"/>
                  </a:cubicBezTo>
                  <a:close/>
                  <a:moveTo>
                    <a:pt x="87" y="47"/>
                  </a:moveTo>
                  <a:cubicBezTo>
                    <a:pt x="84" y="49"/>
                    <a:pt x="83" y="56"/>
                    <a:pt x="85" y="58"/>
                  </a:cubicBezTo>
                  <a:cubicBezTo>
                    <a:pt x="88" y="60"/>
                    <a:pt x="81" y="64"/>
                    <a:pt x="81" y="69"/>
                  </a:cubicBezTo>
                  <a:cubicBezTo>
                    <a:pt x="81" y="73"/>
                    <a:pt x="77" y="73"/>
                    <a:pt x="76" y="77"/>
                  </a:cubicBezTo>
                  <a:cubicBezTo>
                    <a:pt x="76" y="80"/>
                    <a:pt x="73" y="79"/>
                    <a:pt x="69" y="82"/>
                  </a:cubicBezTo>
                  <a:cubicBezTo>
                    <a:pt x="65" y="85"/>
                    <a:pt x="63" y="82"/>
                    <a:pt x="64" y="80"/>
                  </a:cubicBezTo>
                  <a:cubicBezTo>
                    <a:pt x="65" y="78"/>
                    <a:pt x="57" y="81"/>
                    <a:pt x="58" y="86"/>
                  </a:cubicBezTo>
                  <a:cubicBezTo>
                    <a:pt x="58" y="91"/>
                    <a:pt x="51" y="92"/>
                    <a:pt x="53" y="94"/>
                  </a:cubicBezTo>
                  <a:cubicBezTo>
                    <a:pt x="54" y="97"/>
                    <a:pt x="47" y="98"/>
                    <a:pt x="48" y="96"/>
                  </a:cubicBezTo>
                  <a:cubicBezTo>
                    <a:pt x="48" y="94"/>
                    <a:pt x="43" y="95"/>
                    <a:pt x="38" y="97"/>
                  </a:cubicBezTo>
                  <a:cubicBezTo>
                    <a:pt x="32" y="99"/>
                    <a:pt x="29" y="95"/>
                    <a:pt x="26" y="98"/>
                  </a:cubicBezTo>
                  <a:cubicBezTo>
                    <a:pt x="23" y="101"/>
                    <a:pt x="18" y="106"/>
                    <a:pt x="14" y="107"/>
                  </a:cubicBezTo>
                  <a:cubicBezTo>
                    <a:pt x="10" y="108"/>
                    <a:pt x="12" y="113"/>
                    <a:pt x="14" y="112"/>
                  </a:cubicBezTo>
                  <a:cubicBezTo>
                    <a:pt x="17" y="110"/>
                    <a:pt x="21" y="112"/>
                    <a:pt x="22" y="110"/>
                  </a:cubicBezTo>
                  <a:cubicBezTo>
                    <a:pt x="24" y="108"/>
                    <a:pt x="36" y="105"/>
                    <a:pt x="43" y="105"/>
                  </a:cubicBezTo>
                  <a:cubicBezTo>
                    <a:pt x="50" y="104"/>
                    <a:pt x="46" y="108"/>
                    <a:pt x="46" y="112"/>
                  </a:cubicBezTo>
                  <a:cubicBezTo>
                    <a:pt x="46" y="116"/>
                    <a:pt x="52" y="115"/>
                    <a:pt x="56" y="111"/>
                  </a:cubicBezTo>
                  <a:cubicBezTo>
                    <a:pt x="59" y="108"/>
                    <a:pt x="61" y="108"/>
                    <a:pt x="58" y="106"/>
                  </a:cubicBezTo>
                  <a:cubicBezTo>
                    <a:pt x="56" y="104"/>
                    <a:pt x="59" y="102"/>
                    <a:pt x="61" y="105"/>
                  </a:cubicBezTo>
                  <a:cubicBezTo>
                    <a:pt x="63" y="108"/>
                    <a:pt x="69" y="108"/>
                    <a:pt x="71" y="104"/>
                  </a:cubicBezTo>
                  <a:cubicBezTo>
                    <a:pt x="73" y="100"/>
                    <a:pt x="74" y="105"/>
                    <a:pt x="77" y="104"/>
                  </a:cubicBezTo>
                  <a:cubicBezTo>
                    <a:pt x="80" y="104"/>
                    <a:pt x="81" y="97"/>
                    <a:pt x="82" y="100"/>
                  </a:cubicBezTo>
                  <a:cubicBezTo>
                    <a:pt x="82" y="102"/>
                    <a:pt x="86" y="102"/>
                    <a:pt x="89" y="99"/>
                  </a:cubicBezTo>
                  <a:cubicBezTo>
                    <a:pt x="92" y="95"/>
                    <a:pt x="90" y="90"/>
                    <a:pt x="91" y="87"/>
                  </a:cubicBezTo>
                  <a:cubicBezTo>
                    <a:pt x="93" y="84"/>
                    <a:pt x="95" y="78"/>
                    <a:pt x="93" y="75"/>
                  </a:cubicBezTo>
                  <a:cubicBezTo>
                    <a:pt x="91" y="71"/>
                    <a:pt x="98" y="69"/>
                    <a:pt x="101" y="66"/>
                  </a:cubicBezTo>
                  <a:cubicBezTo>
                    <a:pt x="104" y="63"/>
                    <a:pt x="97" y="49"/>
                    <a:pt x="97" y="45"/>
                  </a:cubicBezTo>
                  <a:cubicBezTo>
                    <a:pt x="97" y="40"/>
                    <a:pt x="89" y="46"/>
                    <a:pt x="87" y="47"/>
                  </a:cubicBezTo>
                  <a:close/>
                  <a:moveTo>
                    <a:pt x="34" y="109"/>
                  </a:moveTo>
                  <a:cubicBezTo>
                    <a:pt x="33" y="112"/>
                    <a:pt x="31" y="111"/>
                    <a:pt x="27" y="111"/>
                  </a:cubicBezTo>
                  <a:cubicBezTo>
                    <a:pt x="23" y="112"/>
                    <a:pt x="23" y="121"/>
                    <a:pt x="26" y="122"/>
                  </a:cubicBezTo>
                  <a:cubicBezTo>
                    <a:pt x="28" y="123"/>
                    <a:pt x="29" y="123"/>
                    <a:pt x="30" y="120"/>
                  </a:cubicBezTo>
                  <a:cubicBezTo>
                    <a:pt x="31" y="117"/>
                    <a:pt x="35" y="116"/>
                    <a:pt x="37" y="117"/>
                  </a:cubicBezTo>
                  <a:cubicBezTo>
                    <a:pt x="39" y="119"/>
                    <a:pt x="42" y="114"/>
                    <a:pt x="42" y="110"/>
                  </a:cubicBezTo>
                  <a:cubicBezTo>
                    <a:pt x="42" y="107"/>
                    <a:pt x="35" y="107"/>
                    <a:pt x="34" y="109"/>
                  </a:cubicBezTo>
                  <a:close/>
                  <a:moveTo>
                    <a:pt x="18" y="119"/>
                  </a:moveTo>
                  <a:cubicBezTo>
                    <a:pt x="18" y="116"/>
                    <a:pt x="13" y="117"/>
                    <a:pt x="12" y="114"/>
                  </a:cubicBezTo>
                  <a:cubicBezTo>
                    <a:pt x="12" y="112"/>
                    <a:pt x="9" y="114"/>
                    <a:pt x="5" y="116"/>
                  </a:cubicBezTo>
                  <a:cubicBezTo>
                    <a:pt x="2" y="119"/>
                    <a:pt x="0" y="119"/>
                    <a:pt x="2" y="122"/>
                  </a:cubicBezTo>
                  <a:cubicBezTo>
                    <a:pt x="3" y="124"/>
                    <a:pt x="5" y="122"/>
                    <a:pt x="6" y="119"/>
                  </a:cubicBezTo>
                  <a:cubicBezTo>
                    <a:pt x="7" y="117"/>
                    <a:pt x="10" y="123"/>
                    <a:pt x="8" y="128"/>
                  </a:cubicBezTo>
                  <a:cubicBezTo>
                    <a:pt x="5" y="132"/>
                    <a:pt x="8" y="138"/>
                    <a:pt x="11" y="137"/>
                  </a:cubicBezTo>
                  <a:cubicBezTo>
                    <a:pt x="13" y="137"/>
                    <a:pt x="16" y="128"/>
                    <a:pt x="20" y="124"/>
                  </a:cubicBezTo>
                  <a:cubicBezTo>
                    <a:pt x="23" y="119"/>
                    <a:pt x="18" y="121"/>
                    <a:pt x="18" y="11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6" name="Freeform 185">
              <a:extLst>
                <a:ext uri="{FF2B5EF4-FFF2-40B4-BE49-F238E27FC236}">
                  <a16:creationId xmlns:a16="http://schemas.microsoft.com/office/drawing/2014/main" id="{17173948-E83E-2F47-8CB9-38171A9442A2}"/>
                </a:ext>
              </a:extLst>
            </p:cNvPr>
            <p:cNvSpPr>
              <a:spLocks noEditPoints="1"/>
            </p:cNvSpPr>
            <p:nvPr/>
          </p:nvSpPr>
          <p:spPr bwMode="auto">
            <a:xfrm>
              <a:off x="11801947" y="3713684"/>
              <a:ext cx="2535493" cy="1759960"/>
            </a:xfrm>
            <a:custGeom>
              <a:avLst/>
              <a:gdLst>
                <a:gd name="T0" fmla="*/ 459 w 483"/>
                <a:gd name="T1" fmla="*/ 63 h 335"/>
                <a:gd name="T2" fmla="*/ 435 w 483"/>
                <a:gd name="T3" fmla="*/ 45 h 335"/>
                <a:gd name="T4" fmla="*/ 416 w 483"/>
                <a:gd name="T5" fmla="*/ 19 h 335"/>
                <a:gd name="T6" fmla="*/ 388 w 483"/>
                <a:gd name="T7" fmla="*/ 1 h 335"/>
                <a:gd name="T8" fmla="*/ 369 w 483"/>
                <a:gd name="T9" fmla="*/ 15 h 335"/>
                <a:gd name="T10" fmla="*/ 353 w 483"/>
                <a:gd name="T11" fmla="*/ 39 h 335"/>
                <a:gd name="T12" fmla="*/ 329 w 483"/>
                <a:gd name="T13" fmla="*/ 52 h 335"/>
                <a:gd name="T14" fmla="*/ 344 w 483"/>
                <a:gd name="T15" fmla="*/ 62 h 335"/>
                <a:gd name="T16" fmla="*/ 343 w 483"/>
                <a:gd name="T17" fmla="*/ 75 h 335"/>
                <a:gd name="T18" fmla="*/ 301 w 483"/>
                <a:gd name="T19" fmla="*/ 91 h 335"/>
                <a:gd name="T20" fmla="*/ 271 w 483"/>
                <a:gd name="T21" fmla="*/ 116 h 335"/>
                <a:gd name="T22" fmla="*/ 224 w 483"/>
                <a:gd name="T23" fmla="*/ 119 h 335"/>
                <a:gd name="T24" fmla="*/ 172 w 483"/>
                <a:gd name="T25" fmla="*/ 112 h 335"/>
                <a:gd name="T26" fmla="*/ 150 w 483"/>
                <a:gd name="T27" fmla="*/ 90 h 335"/>
                <a:gd name="T28" fmla="*/ 129 w 483"/>
                <a:gd name="T29" fmla="*/ 64 h 335"/>
                <a:gd name="T30" fmla="*/ 109 w 483"/>
                <a:gd name="T31" fmla="*/ 47 h 335"/>
                <a:gd name="T32" fmla="*/ 98 w 483"/>
                <a:gd name="T33" fmla="*/ 54 h 335"/>
                <a:gd name="T34" fmla="*/ 79 w 483"/>
                <a:gd name="T35" fmla="*/ 69 h 335"/>
                <a:gd name="T36" fmla="*/ 63 w 483"/>
                <a:gd name="T37" fmla="*/ 87 h 335"/>
                <a:gd name="T38" fmla="*/ 55 w 483"/>
                <a:gd name="T39" fmla="*/ 107 h 335"/>
                <a:gd name="T40" fmla="*/ 37 w 483"/>
                <a:gd name="T41" fmla="*/ 126 h 335"/>
                <a:gd name="T42" fmla="*/ 14 w 483"/>
                <a:gd name="T43" fmla="*/ 133 h 335"/>
                <a:gd name="T44" fmla="*/ 0 w 483"/>
                <a:gd name="T45" fmla="*/ 143 h 335"/>
                <a:gd name="T46" fmla="*/ 10 w 483"/>
                <a:gd name="T47" fmla="*/ 166 h 335"/>
                <a:gd name="T48" fmla="*/ 28 w 483"/>
                <a:gd name="T49" fmla="*/ 182 h 335"/>
                <a:gd name="T50" fmla="*/ 42 w 483"/>
                <a:gd name="T51" fmla="*/ 177 h 335"/>
                <a:gd name="T52" fmla="*/ 40 w 483"/>
                <a:gd name="T53" fmla="*/ 197 h 335"/>
                <a:gd name="T54" fmla="*/ 40 w 483"/>
                <a:gd name="T55" fmla="*/ 217 h 335"/>
                <a:gd name="T56" fmla="*/ 55 w 483"/>
                <a:gd name="T57" fmla="*/ 230 h 335"/>
                <a:gd name="T58" fmla="*/ 98 w 483"/>
                <a:gd name="T59" fmla="*/ 248 h 335"/>
                <a:gd name="T60" fmla="*/ 116 w 483"/>
                <a:gd name="T61" fmla="*/ 252 h 335"/>
                <a:gd name="T62" fmla="*/ 130 w 483"/>
                <a:gd name="T63" fmla="*/ 248 h 335"/>
                <a:gd name="T64" fmla="*/ 149 w 483"/>
                <a:gd name="T65" fmla="*/ 243 h 335"/>
                <a:gd name="T66" fmla="*/ 173 w 483"/>
                <a:gd name="T67" fmla="*/ 243 h 335"/>
                <a:gd name="T68" fmla="*/ 186 w 483"/>
                <a:gd name="T69" fmla="*/ 252 h 335"/>
                <a:gd name="T70" fmla="*/ 182 w 483"/>
                <a:gd name="T71" fmla="*/ 282 h 335"/>
                <a:gd name="T72" fmla="*/ 195 w 483"/>
                <a:gd name="T73" fmla="*/ 299 h 335"/>
                <a:gd name="T74" fmla="*/ 212 w 483"/>
                <a:gd name="T75" fmla="*/ 307 h 335"/>
                <a:gd name="T76" fmla="*/ 225 w 483"/>
                <a:gd name="T77" fmla="*/ 294 h 335"/>
                <a:gd name="T78" fmla="*/ 251 w 483"/>
                <a:gd name="T79" fmla="*/ 293 h 335"/>
                <a:gd name="T80" fmla="*/ 267 w 483"/>
                <a:gd name="T81" fmla="*/ 303 h 335"/>
                <a:gd name="T82" fmla="*/ 280 w 483"/>
                <a:gd name="T83" fmla="*/ 314 h 335"/>
                <a:gd name="T84" fmla="*/ 317 w 483"/>
                <a:gd name="T85" fmla="*/ 295 h 335"/>
                <a:gd name="T86" fmla="*/ 345 w 483"/>
                <a:gd name="T87" fmla="*/ 280 h 335"/>
                <a:gd name="T88" fmla="*/ 359 w 483"/>
                <a:gd name="T89" fmla="*/ 263 h 335"/>
                <a:gd name="T90" fmla="*/ 373 w 483"/>
                <a:gd name="T91" fmla="*/ 246 h 335"/>
                <a:gd name="T92" fmla="*/ 376 w 483"/>
                <a:gd name="T93" fmla="*/ 231 h 335"/>
                <a:gd name="T94" fmla="*/ 372 w 483"/>
                <a:gd name="T95" fmla="*/ 219 h 335"/>
                <a:gd name="T96" fmla="*/ 370 w 483"/>
                <a:gd name="T97" fmla="*/ 207 h 335"/>
                <a:gd name="T98" fmla="*/ 360 w 483"/>
                <a:gd name="T99" fmla="*/ 180 h 335"/>
                <a:gd name="T100" fmla="*/ 382 w 483"/>
                <a:gd name="T101" fmla="*/ 168 h 335"/>
                <a:gd name="T102" fmla="*/ 354 w 483"/>
                <a:gd name="T103" fmla="*/ 160 h 335"/>
                <a:gd name="T104" fmla="*/ 365 w 483"/>
                <a:gd name="T105" fmla="*/ 137 h 335"/>
                <a:gd name="T106" fmla="*/ 378 w 483"/>
                <a:gd name="T107" fmla="*/ 149 h 335"/>
                <a:gd name="T108" fmla="*/ 414 w 483"/>
                <a:gd name="T109" fmla="*/ 128 h 335"/>
                <a:gd name="T110" fmla="*/ 432 w 483"/>
                <a:gd name="T111" fmla="*/ 120 h 335"/>
                <a:gd name="T112" fmla="*/ 452 w 483"/>
                <a:gd name="T113" fmla="*/ 113 h 335"/>
                <a:gd name="T114" fmla="*/ 454 w 483"/>
                <a:gd name="T115" fmla="*/ 91 h 335"/>
                <a:gd name="T116" fmla="*/ 476 w 483"/>
                <a:gd name="T117" fmla="*/ 77 h 335"/>
                <a:gd name="T118" fmla="*/ 368 w 483"/>
                <a:gd name="T119" fmla="*/ 299 h 335"/>
                <a:gd name="T120" fmla="*/ 271 w 483"/>
                <a:gd name="T121" fmla="*/ 32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5">
                  <a:moveTo>
                    <a:pt x="480" y="60"/>
                  </a:moveTo>
                  <a:cubicBezTo>
                    <a:pt x="480" y="56"/>
                    <a:pt x="475" y="57"/>
                    <a:pt x="474" y="58"/>
                  </a:cubicBezTo>
                  <a:cubicBezTo>
                    <a:pt x="472" y="59"/>
                    <a:pt x="467" y="58"/>
                    <a:pt x="466" y="61"/>
                  </a:cubicBezTo>
                  <a:cubicBezTo>
                    <a:pt x="464" y="64"/>
                    <a:pt x="462" y="62"/>
                    <a:pt x="459" y="63"/>
                  </a:cubicBezTo>
                  <a:cubicBezTo>
                    <a:pt x="455" y="63"/>
                    <a:pt x="451" y="62"/>
                    <a:pt x="451" y="60"/>
                  </a:cubicBezTo>
                  <a:cubicBezTo>
                    <a:pt x="451" y="57"/>
                    <a:pt x="449" y="55"/>
                    <a:pt x="449" y="53"/>
                  </a:cubicBezTo>
                  <a:cubicBezTo>
                    <a:pt x="449" y="50"/>
                    <a:pt x="446" y="51"/>
                    <a:pt x="443" y="49"/>
                  </a:cubicBezTo>
                  <a:cubicBezTo>
                    <a:pt x="441" y="47"/>
                    <a:pt x="436" y="45"/>
                    <a:pt x="435" y="45"/>
                  </a:cubicBezTo>
                  <a:cubicBezTo>
                    <a:pt x="434" y="46"/>
                    <a:pt x="432" y="43"/>
                    <a:pt x="427" y="42"/>
                  </a:cubicBezTo>
                  <a:cubicBezTo>
                    <a:pt x="423" y="42"/>
                    <a:pt x="424" y="40"/>
                    <a:pt x="424" y="38"/>
                  </a:cubicBezTo>
                  <a:cubicBezTo>
                    <a:pt x="425" y="36"/>
                    <a:pt x="421" y="31"/>
                    <a:pt x="420" y="28"/>
                  </a:cubicBezTo>
                  <a:cubicBezTo>
                    <a:pt x="420" y="25"/>
                    <a:pt x="417" y="25"/>
                    <a:pt x="416" y="19"/>
                  </a:cubicBezTo>
                  <a:cubicBezTo>
                    <a:pt x="414" y="13"/>
                    <a:pt x="411" y="14"/>
                    <a:pt x="412" y="11"/>
                  </a:cubicBezTo>
                  <a:cubicBezTo>
                    <a:pt x="412" y="8"/>
                    <a:pt x="408" y="7"/>
                    <a:pt x="407" y="5"/>
                  </a:cubicBezTo>
                  <a:cubicBezTo>
                    <a:pt x="405" y="4"/>
                    <a:pt x="400" y="4"/>
                    <a:pt x="397" y="3"/>
                  </a:cubicBezTo>
                  <a:cubicBezTo>
                    <a:pt x="393" y="1"/>
                    <a:pt x="391" y="2"/>
                    <a:pt x="388" y="1"/>
                  </a:cubicBezTo>
                  <a:cubicBezTo>
                    <a:pt x="384" y="0"/>
                    <a:pt x="377" y="2"/>
                    <a:pt x="376" y="2"/>
                  </a:cubicBezTo>
                  <a:cubicBezTo>
                    <a:pt x="375" y="2"/>
                    <a:pt x="369" y="1"/>
                    <a:pt x="366" y="5"/>
                  </a:cubicBezTo>
                  <a:cubicBezTo>
                    <a:pt x="362" y="10"/>
                    <a:pt x="365" y="10"/>
                    <a:pt x="366" y="10"/>
                  </a:cubicBezTo>
                  <a:cubicBezTo>
                    <a:pt x="368" y="10"/>
                    <a:pt x="369" y="14"/>
                    <a:pt x="369" y="15"/>
                  </a:cubicBezTo>
                  <a:cubicBezTo>
                    <a:pt x="369" y="17"/>
                    <a:pt x="366" y="19"/>
                    <a:pt x="365" y="19"/>
                  </a:cubicBezTo>
                  <a:cubicBezTo>
                    <a:pt x="364" y="20"/>
                    <a:pt x="361" y="25"/>
                    <a:pt x="360" y="27"/>
                  </a:cubicBezTo>
                  <a:cubicBezTo>
                    <a:pt x="360" y="29"/>
                    <a:pt x="356" y="34"/>
                    <a:pt x="356" y="35"/>
                  </a:cubicBezTo>
                  <a:cubicBezTo>
                    <a:pt x="357" y="37"/>
                    <a:pt x="354" y="39"/>
                    <a:pt x="353" y="39"/>
                  </a:cubicBezTo>
                  <a:cubicBezTo>
                    <a:pt x="351" y="39"/>
                    <a:pt x="347" y="42"/>
                    <a:pt x="345" y="43"/>
                  </a:cubicBezTo>
                  <a:cubicBezTo>
                    <a:pt x="344" y="43"/>
                    <a:pt x="338" y="42"/>
                    <a:pt x="337" y="41"/>
                  </a:cubicBezTo>
                  <a:cubicBezTo>
                    <a:pt x="337" y="40"/>
                    <a:pt x="336" y="40"/>
                    <a:pt x="336" y="39"/>
                  </a:cubicBezTo>
                  <a:cubicBezTo>
                    <a:pt x="329" y="52"/>
                    <a:pt x="329" y="52"/>
                    <a:pt x="329" y="52"/>
                  </a:cubicBezTo>
                  <a:cubicBezTo>
                    <a:pt x="329" y="56"/>
                    <a:pt x="329" y="56"/>
                    <a:pt x="329" y="56"/>
                  </a:cubicBezTo>
                  <a:cubicBezTo>
                    <a:pt x="329" y="56"/>
                    <a:pt x="324" y="58"/>
                    <a:pt x="328" y="61"/>
                  </a:cubicBezTo>
                  <a:cubicBezTo>
                    <a:pt x="331" y="64"/>
                    <a:pt x="331" y="61"/>
                    <a:pt x="336" y="61"/>
                  </a:cubicBezTo>
                  <a:cubicBezTo>
                    <a:pt x="341" y="61"/>
                    <a:pt x="343" y="65"/>
                    <a:pt x="344" y="62"/>
                  </a:cubicBezTo>
                  <a:cubicBezTo>
                    <a:pt x="345" y="60"/>
                    <a:pt x="349" y="58"/>
                    <a:pt x="351" y="61"/>
                  </a:cubicBezTo>
                  <a:cubicBezTo>
                    <a:pt x="354" y="64"/>
                    <a:pt x="362" y="69"/>
                    <a:pt x="362" y="72"/>
                  </a:cubicBezTo>
                  <a:cubicBezTo>
                    <a:pt x="361" y="75"/>
                    <a:pt x="357" y="74"/>
                    <a:pt x="353" y="73"/>
                  </a:cubicBezTo>
                  <a:cubicBezTo>
                    <a:pt x="350" y="72"/>
                    <a:pt x="346" y="75"/>
                    <a:pt x="343" y="75"/>
                  </a:cubicBezTo>
                  <a:cubicBezTo>
                    <a:pt x="340" y="75"/>
                    <a:pt x="336" y="76"/>
                    <a:pt x="333" y="79"/>
                  </a:cubicBezTo>
                  <a:cubicBezTo>
                    <a:pt x="330" y="82"/>
                    <a:pt x="331" y="85"/>
                    <a:pt x="326" y="86"/>
                  </a:cubicBezTo>
                  <a:cubicBezTo>
                    <a:pt x="321" y="87"/>
                    <a:pt x="319" y="86"/>
                    <a:pt x="314" y="90"/>
                  </a:cubicBezTo>
                  <a:cubicBezTo>
                    <a:pt x="309" y="93"/>
                    <a:pt x="303" y="92"/>
                    <a:pt x="301" y="91"/>
                  </a:cubicBezTo>
                  <a:cubicBezTo>
                    <a:pt x="299" y="90"/>
                    <a:pt x="295" y="89"/>
                    <a:pt x="293" y="93"/>
                  </a:cubicBezTo>
                  <a:cubicBezTo>
                    <a:pt x="291" y="96"/>
                    <a:pt x="296" y="98"/>
                    <a:pt x="295" y="102"/>
                  </a:cubicBezTo>
                  <a:cubicBezTo>
                    <a:pt x="295" y="106"/>
                    <a:pt x="290" y="105"/>
                    <a:pt x="286" y="110"/>
                  </a:cubicBezTo>
                  <a:cubicBezTo>
                    <a:pt x="281" y="115"/>
                    <a:pt x="275" y="117"/>
                    <a:pt x="271" y="116"/>
                  </a:cubicBezTo>
                  <a:cubicBezTo>
                    <a:pt x="267" y="116"/>
                    <a:pt x="260" y="113"/>
                    <a:pt x="253" y="117"/>
                  </a:cubicBezTo>
                  <a:cubicBezTo>
                    <a:pt x="246" y="120"/>
                    <a:pt x="242" y="124"/>
                    <a:pt x="239" y="124"/>
                  </a:cubicBezTo>
                  <a:cubicBezTo>
                    <a:pt x="236" y="123"/>
                    <a:pt x="236" y="120"/>
                    <a:pt x="233" y="121"/>
                  </a:cubicBezTo>
                  <a:cubicBezTo>
                    <a:pt x="229" y="121"/>
                    <a:pt x="227" y="120"/>
                    <a:pt x="224" y="119"/>
                  </a:cubicBezTo>
                  <a:cubicBezTo>
                    <a:pt x="222" y="117"/>
                    <a:pt x="220" y="120"/>
                    <a:pt x="216" y="117"/>
                  </a:cubicBezTo>
                  <a:cubicBezTo>
                    <a:pt x="212" y="113"/>
                    <a:pt x="204" y="114"/>
                    <a:pt x="201" y="113"/>
                  </a:cubicBezTo>
                  <a:cubicBezTo>
                    <a:pt x="198" y="113"/>
                    <a:pt x="186" y="113"/>
                    <a:pt x="182" y="113"/>
                  </a:cubicBezTo>
                  <a:cubicBezTo>
                    <a:pt x="178" y="112"/>
                    <a:pt x="172" y="114"/>
                    <a:pt x="172" y="112"/>
                  </a:cubicBezTo>
                  <a:cubicBezTo>
                    <a:pt x="171" y="110"/>
                    <a:pt x="168" y="108"/>
                    <a:pt x="167" y="104"/>
                  </a:cubicBezTo>
                  <a:cubicBezTo>
                    <a:pt x="166" y="99"/>
                    <a:pt x="163" y="97"/>
                    <a:pt x="161" y="97"/>
                  </a:cubicBezTo>
                  <a:cubicBezTo>
                    <a:pt x="158" y="96"/>
                    <a:pt x="158" y="94"/>
                    <a:pt x="156" y="93"/>
                  </a:cubicBezTo>
                  <a:cubicBezTo>
                    <a:pt x="154" y="93"/>
                    <a:pt x="153" y="90"/>
                    <a:pt x="150" y="90"/>
                  </a:cubicBezTo>
                  <a:cubicBezTo>
                    <a:pt x="146" y="90"/>
                    <a:pt x="133" y="88"/>
                    <a:pt x="131" y="85"/>
                  </a:cubicBezTo>
                  <a:cubicBezTo>
                    <a:pt x="130" y="82"/>
                    <a:pt x="133" y="82"/>
                    <a:pt x="133" y="79"/>
                  </a:cubicBezTo>
                  <a:cubicBezTo>
                    <a:pt x="133" y="76"/>
                    <a:pt x="135" y="72"/>
                    <a:pt x="134" y="71"/>
                  </a:cubicBezTo>
                  <a:cubicBezTo>
                    <a:pt x="132" y="69"/>
                    <a:pt x="130" y="67"/>
                    <a:pt x="129" y="64"/>
                  </a:cubicBezTo>
                  <a:cubicBezTo>
                    <a:pt x="129" y="62"/>
                    <a:pt x="125" y="59"/>
                    <a:pt x="123" y="59"/>
                  </a:cubicBezTo>
                  <a:cubicBezTo>
                    <a:pt x="120" y="59"/>
                    <a:pt x="118" y="57"/>
                    <a:pt x="115" y="55"/>
                  </a:cubicBezTo>
                  <a:cubicBezTo>
                    <a:pt x="113" y="53"/>
                    <a:pt x="111" y="53"/>
                    <a:pt x="110" y="47"/>
                  </a:cubicBezTo>
                  <a:cubicBezTo>
                    <a:pt x="109" y="47"/>
                    <a:pt x="109" y="47"/>
                    <a:pt x="109" y="47"/>
                  </a:cubicBezTo>
                  <a:cubicBezTo>
                    <a:pt x="108" y="46"/>
                    <a:pt x="107" y="46"/>
                    <a:pt x="106" y="46"/>
                  </a:cubicBezTo>
                  <a:cubicBezTo>
                    <a:pt x="106" y="46"/>
                    <a:pt x="105" y="46"/>
                    <a:pt x="104" y="45"/>
                  </a:cubicBezTo>
                  <a:cubicBezTo>
                    <a:pt x="103" y="47"/>
                    <a:pt x="101" y="48"/>
                    <a:pt x="101" y="50"/>
                  </a:cubicBezTo>
                  <a:cubicBezTo>
                    <a:pt x="101" y="52"/>
                    <a:pt x="100" y="54"/>
                    <a:pt x="98" y="54"/>
                  </a:cubicBezTo>
                  <a:cubicBezTo>
                    <a:pt x="95" y="54"/>
                    <a:pt x="93" y="56"/>
                    <a:pt x="93" y="60"/>
                  </a:cubicBezTo>
                  <a:cubicBezTo>
                    <a:pt x="92" y="65"/>
                    <a:pt x="95" y="65"/>
                    <a:pt x="94" y="67"/>
                  </a:cubicBezTo>
                  <a:cubicBezTo>
                    <a:pt x="93" y="69"/>
                    <a:pt x="88" y="71"/>
                    <a:pt x="86" y="70"/>
                  </a:cubicBezTo>
                  <a:cubicBezTo>
                    <a:pt x="85" y="69"/>
                    <a:pt x="81" y="69"/>
                    <a:pt x="79" y="69"/>
                  </a:cubicBezTo>
                  <a:cubicBezTo>
                    <a:pt x="76" y="69"/>
                    <a:pt x="74" y="65"/>
                    <a:pt x="73" y="69"/>
                  </a:cubicBezTo>
                  <a:cubicBezTo>
                    <a:pt x="73" y="73"/>
                    <a:pt x="67" y="83"/>
                    <a:pt x="68" y="85"/>
                  </a:cubicBezTo>
                  <a:cubicBezTo>
                    <a:pt x="70" y="86"/>
                    <a:pt x="71" y="88"/>
                    <a:pt x="68" y="88"/>
                  </a:cubicBezTo>
                  <a:cubicBezTo>
                    <a:pt x="66" y="88"/>
                    <a:pt x="64" y="88"/>
                    <a:pt x="63" y="87"/>
                  </a:cubicBezTo>
                  <a:cubicBezTo>
                    <a:pt x="61" y="86"/>
                    <a:pt x="58" y="88"/>
                    <a:pt x="55" y="88"/>
                  </a:cubicBezTo>
                  <a:cubicBezTo>
                    <a:pt x="54" y="88"/>
                    <a:pt x="49" y="91"/>
                    <a:pt x="50" y="91"/>
                  </a:cubicBezTo>
                  <a:cubicBezTo>
                    <a:pt x="52" y="92"/>
                    <a:pt x="52" y="97"/>
                    <a:pt x="52" y="98"/>
                  </a:cubicBezTo>
                  <a:cubicBezTo>
                    <a:pt x="52" y="100"/>
                    <a:pt x="56" y="106"/>
                    <a:pt x="55" y="107"/>
                  </a:cubicBezTo>
                  <a:cubicBezTo>
                    <a:pt x="55" y="109"/>
                    <a:pt x="51" y="111"/>
                    <a:pt x="51" y="113"/>
                  </a:cubicBezTo>
                  <a:cubicBezTo>
                    <a:pt x="51" y="116"/>
                    <a:pt x="52" y="118"/>
                    <a:pt x="51" y="118"/>
                  </a:cubicBezTo>
                  <a:cubicBezTo>
                    <a:pt x="49" y="119"/>
                    <a:pt x="45" y="121"/>
                    <a:pt x="43" y="122"/>
                  </a:cubicBezTo>
                  <a:cubicBezTo>
                    <a:pt x="42" y="123"/>
                    <a:pt x="38" y="123"/>
                    <a:pt x="37" y="126"/>
                  </a:cubicBezTo>
                  <a:cubicBezTo>
                    <a:pt x="36" y="128"/>
                    <a:pt x="35" y="130"/>
                    <a:pt x="31" y="129"/>
                  </a:cubicBezTo>
                  <a:cubicBezTo>
                    <a:pt x="28" y="129"/>
                    <a:pt x="26" y="128"/>
                    <a:pt x="24" y="131"/>
                  </a:cubicBezTo>
                  <a:cubicBezTo>
                    <a:pt x="21" y="134"/>
                    <a:pt x="20" y="133"/>
                    <a:pt x="19" y="134"/>
                  </a:cubicBezTo>
                  <a:cubicBezTo>
                    <a:pt x="17" y="136"/>
                    <a:pt x="15" y="133"/>
                    <a:pt x="14" y="133"/>
                  </a:cubicBezTo>
                  <a:cubicBezTo>
                    <a:pt x="12" y="132"/>
                    <a:pt x="10" y="134"/>
                    <a:pt x="9" y="134"/>
                  </a:cubicBezTo>
                  <a:cubicBezTo>
                    <a:pt x="7" y="134"/>
                    <a:pt x="6" y="137"/>
                    <a:pt x="4" y="137"/>
                  </a:cubicBezTo>
                  <a:cubicBezTo>
                    <a:pt x="3" y="138"/>
                    <a:pt x="1" y="137"/>
                    <a:pt x="1" y="139"/>
                  </a:cubicBezTo>
                  <a:cubicBezTo>
                    <a:pt x="1" y="141"/>
                    <a:pt x="1" y="142"/>
                    <a:pt x="0" y="143"/>
                  </a:cubicBezTo>
                  <a:cubicBezTo>
                    <a:pt x="0" y="143"/>
                    <a:pt x="0" y="143"/>
                    <a:pt x="0" y="143"/>
                  </a:cubicBezTo>
                  <a:cubicBezTo>
                    <a:pt x="1" y="150"/>
                    <a:pt x="1" y="150"/>
                    <a:pt x="1" y="150"/>
                  </a:cubicBezTo>
                  <a:cubicBezTo>
                    <a:pt x="1" y="150"/>
                    <a:pt x="8" y="153"/>
                    <a:pt x="9" y="155"/>
                  </a:cubicBezTo>
                  <a:cubicBezTo>
                    <a:pt x="9" y="158"/>
                    <a:pt x="10" y="166"/>
                    <a:pt x="10" y="166"/>
                  </a:cubicBezTo>
                  <a:cubicBezTo>
                    <a:pt x="10" y="166"/>
                    <a:pt x="10" y="166"/>
                    <a:pt x="10" y="166"/>
                  </a:cubicBezTo>
                  <a:cubicBezTo>
                    <a:pt x="13" y="169"/>
                    <a:pt x="17" y="171"/>
                    <a:pt x="17" y="172"/>
                  </a:cubicBezTo>
                  <a:cubicBezTo>
                    <a:pt x="17" y="173"/>
                    <a:pt x="18" y="177"/>
                    <a:pt x="22" y="178"/>
                  </a:cubicBezTo>
                  <a:cubicBezTo>
                    <a:pt x="24" y="179"/>
                    <a:pt x="26" y="181"/>
                    <a:pt x="28" y="182"/>
                  </a:cubicBezTo>
                  <a:cubicBezTo>
                    <a:pt x="28" y="181"/>
                    <a:pt x="28" y="181"/>
                    <a:pt x="28" y="181"/>
                  </a:cubicBezTo>
                  <a:cubicBezTo>
                    <a:pt x="31" y="181"/>
                    <a:pt x="31" y="181"/>
                    <a:pt x="31" y="181"/>
                  </a:cubicBezTo>
                  <a:cubicBezTo>
                    <a:pt x="31" y="181"/>
                    <a:pt x="32" y="181"/>
                    <a:pt x="33" y="182"/>
                  </a:cubicBezTo>
                  <a:cubicBezTo>
                    <a:pt x="34" y="180"/>
                    <a:pt x="39" y="177"/>
                    <a:pt x="42" y="177"/>
                  </a:cubicBezTo>
                  <a:cubicBezTo>
                    <a:pt x="45" y="177"/>
                    <a:pt x="52" y="183"/>
                    <a:pt x="52" y="185"/>
                  </a:cubicBezTo>
                  <a:cubicBezTo>
                    <a:pt x="51" y="187"/>
                    <a:pt x="46" y="194"/>
                    <a:pt x="43" y="194"/>
                  </a:cubicBezTo>
                  <a:cubicBezTo>
                    <a:pt x="43" y="194"/>
                    <a:pt x="41" y="194"/>
                    <a:pt x="40" y="195"/>
                  </a:cubicBezTo>
                  <a:cubicBezTo>
                    <a:pt x="40" y="196"/>
                    <a:pt x="40" y="197"/>
                    <a:pt x="40" y="197"/>
                  </a:cubicBezTo>
                  <a:cubicBezTo>
                    <a:pt x="40" y="199"/>
                    <a:pt x="42" y="202"/>
                    <a:pt x="44" y="204"/>
                  </a:cubicBezTo>
                  <a:cubicBezTo>
                    <a:pt x="46" y="207"/>
                    <a:pt x="41" y="209"/>
                    <a:pt x="39" y="207"/>
                  </a:cubicBezTo>
                  <a:cubicBezTo>
                    <a:pt x="37" y="205"/>
                    <a:pt x="36" y="209"/>
                    <a:pt x="37" y="211"/>
                  </a:cubicBezTo>
                  <a:cubicBezTo>
                    <a:pt x="39" y="212"/>
                    <a:pt x="38" y="217"/>
                    <a:pt x="40" y="217"/>
                  </a:cubicBezTo>
                  <a:cubicBezTo>
                    <a:pt x="42" y="217"/>
                    <a:pt x="44" y="222"/>
                    <a:pt x="47" y="222"/>
                  </a:cubicBezTo>
                  <a:cubicBezTo>
                    <a:pt x="49" y="222"/>
                    <a:pt x="52" y="226"/>
                    <a:pt x="52" y="226"/>
                  </a:cubicBezTo>
                  <a:cubicBezTo>
                    <a:pt x="52" y="226"/>
                    <a:pt x="55" y="228"/>
                    <a:pt x="55" y="229"/>
                  </a:cubicBezTo>
                  <a:cubicBezTo>
                    <a:pt x="55" y="230"/>
                    <a:pt x="55" y="230"/>
                    <a:pt x="55" y="230"/>
                  </a:cubicBezTo>
                  <a:cubicBezTo>
                    <a:pt x="58" y="230"/>
                    <a:pt x="60" y="230"/>
                    <a:pt x="60" y="228"/>
                  </a:cubicBezTo>
                  <a:cubicBezTo>
                    <a:pt x="60" y="227"/>
                    <a:pt x="64" y="227"/>
                    <a:pt x="66" y="230"/>
                  </a:cubicBezTo>
                  <a:cubicBezTo>
                    <a:pt x="69" y="232"/>
                    <a:pt x="79" y="239"/>
                    <a:pt x="83" y="242"/>
                  </a:cubicBezTo>
                  <a:cubicBezTo>
                    <a:pt x="86" y="245"/>
                    <a:pt x="95" y="248"/>
                    <a:pt x="98" y="248"/>
                  </a:cubicBezTo>
                  <a:cubicBezTo>
                    <a:pt x="101" y="248"/>
                    <a:pt x="104" y="250"/>
                    <a:pt x="109" y="250"/>
                  </a:cubicBezTo>
                  <a:cubicBezTo>
                    <a:pt x="109" y="250"/>
                    <a:pt x="110" y="250"/>
                    <a:pt x="111" y="250"/>
                  </a:cubicBezTo>
                  <a:cubicBezTo>
                    <a:pt x="111" y="249"/>
                    <a:pt x="112" y="249"/>
                    <a:pt x="113" y="248"/>
                  </a:cubicBezTo>
                  <a:cubicBezTo>
                    <a:pt x="115" y="246"/>
                    <a:pt x="116" y="249"/>
                    <a:pt x="116" y="252"/>
                  </a:cubicBezTo>
                  <a:cubicBezTo>
                    <a:pt x="115" y="253"/>
                    <a:pt x="116" y="255"/>
                    <a:pt x="116" y="256"/>
                  </a:cubicBezTo>
                  <a:cubicBezTo>
                    <a:pt x="117" y="255"/>
                    <a:pt x="118" y="253"/>
                    <a:pt x="118" y="252"/>
                  </a:cubicBezTo>
                  <a:cubicBezTo>
                    <a:pt x="120" y="248"/>
                    <a:pt x="122" y="248"/>
                    <a:pt x="124" y="247"/>
                  </a:cubicBezTo>
                  <a:cubicBezTo>
                    <a:pt x="125" y="246"/>
                    <a:pt x="127" y="246"/>
                    <a:pt x="130" y="248"/>
                  </a:cubicBezTo>
                  <a:cubicBezTo>
                    <a:pt x="134" y="250"/>
                    <a:pt x="135" y="246"/>
                    <a:pt x="140" y="251"/>
                  </a:cubicBezTo>
                  <a:cubicBezTo>
                    <a:pt x="141" y="250"/>
                    <a:pt x="142" y="250"/>
                    <a:pt x="142" y="250"/>
                  </a:cubicBezTo>
                  <a:cubicBezTo>
                    <a:pt x="143" y="250"/>
                    <a:pt x="145" y="248"/>
                    <a:pt x="146" y="246"/>
                  </a:cubicBezTo>
                  <a:cubicBezTo>
                    <a:pt x="148" y="245"/>
                    <a:pt x="148" y="243"/>
                    <a:pt x="149" y="243"/>
                  </a:cubicBezTo>
                  <a:cubicBezTo>
                    <a:pt x="151" y="243"/>
                    <a:pt x="152" y="241"/>
                    <a:pt x="156" y="239"/>
                  </a:cubicBezTo>
                  <a:cubicBezTo>
                    <a:pt x="161" y="236"/>
                    <a:pt x="164" y="240"/>
                    <a:pt x="166" y="238"/>
                  </a:cubicBezTo>
                  <a:cubicBezTo>
                    <a:pt x="168" y="237"/>
                    <a:pt x="170" y="236"/>
                    <a:pt x="170" y="238"/>
                  </a:cubicBezTo>
                  <a:cubicBezTo>
                    <a:pt x="170" y="239"/>
                    <a:pt x="173" y="241"/>
                    <a:pt x="173" y="243"/>
                  </a:cubicBezTo>
                  <a:cubicBezTo>
                    <a:pt x="174" y="245"/>
                    <a:pt x="177" y="246"/>
                    <a:pt x="178" y="246"/>
                  </a:cubicBezTo>
                  <a:cubicBezTo>
                    <a:pt x="178" y="245"/>
                    <a:pt x="179" y="245"/>
                    <a:pt x="179" y="245"/>
                  </a:cubicBezTo>
                  <a:cubicBezTo>
                    <a:pt x="181" y="243"/>
                    <a:pt x="185" y="245"/>
                    <a:pt x="185" y="247"/>
                  </a:cubicBezTo>
                  <a:cubicBezTo>
                    <a:pt x="185" y="249"/>
                    <a:pt x="185" y="252"/>
                    <a:pt x="186" y="252"/>
                  </a:cubicBezTo>
                  <a:cubicBezTo>
                    <a:pt x="188" y="252"/>
                    <a:pt x="190" y="252"/>
                    <a:pt x="190" y="256"/>
                  </a:cubicBezTo>
                  <a:cubicBezTo>
                    <a:pt x="190" y="259"/>
                    <a:pt x="191" y="264"/>
                    <a:pt x="188" y="267"/>
                  </a:cubicBezTo>
                  <a:cubicBezTo>
                    <a:pt x="184" y="271"/>
                    <a:pt x="180" y="277"/>
                    <a:pt x="181" y="279"/>
                  </a:cubicBezTo>
                  <a:cubicBezTo>
                    <a:pt x="182" y="280"/>
                    <a:pt x="180" y="284"/>
                    <a:pt x="182" y="282"/>
                  </a:cubicBezTo>
                  <a:cubicBezTo>
                    <a:pt x="185" y="281"/>
                    <a:pt x="191" y="282"/>
                    <a:pt x="190" y="284"/>
                  </a:cubicBezTo>
                  <a:cubicBezTo>
                    <a:pt x="189" y="285"/>
                    <a:pt x="190" y="290"/>
                    <a:pt x="192" y="290"/>
                  </a:cubicBezTo>
                  <a:cubicBezTo>
                    <a:pt x="195" y="291"/>
                    <a:pt x="196" y="292"/>
                    <a:pt x="195" y="294"/>
                  </a:cubicBezTo>
                  <a:cubicBezTo>
                    <a:pt x="195" y="296"/>
                    <a:pt x="193" y="299"/>
                    <a:pt x="195" y="299"/>
                  </a:cubicBezTo>
                  <a:cubicBezTo>
                    <a:pt x="197" y="299"/>
                    <a:pt x="200" y="299"/>
                    <a:pt x="200" y="302"/>
                  </a:cubicBezTo>
                  <a:cubicBezTo>
                    <a:pt x="199" y="304"/>
                    <a:pt x="201" y="306"/>
                    <a:pt x="205" y="304"/>
                  </a:cubicBezTo>
                  <a:cubicBezTo>
                    <a:pt x="207" y="303"/>
                    <a:pt x="208" y="303"/>
                    <a:pt x="208" y="303"/>
                  </a:cubicBezTo>
                  <a:cubicBezTo>
                    <a:pt x="210" y="303"/>
                    <a:pt x="210" y="307"/>
                    <a:pt x="212" y="307"/>
                  </a:cubicBezTo>
                  <a:cubicBezTo>
                    <a:pt x="215" y="308"/>
                    <a:pt x="214" y="302"/>
                    <a:pt x="213" y="301"/>
                  </a:cubicBezTo>
                  <a:cubicBezTo>
                    <a:pt x="212" y="300"/>
                    <a:pt x="213" y="296"/>
                    <a:pt x="214" y="297"/>
                  </a:cubicBezTo>
                  <a:cubicBezTo>
                    <a:pt x="215" y="298"/>
                    <a:pt x="218" y="297"/>
                    <a:pt x="219" y="295"/>
                  </a:cubicBezTo>
                  <a:cubicBezTo>
                    <a:pt x="221" y="293"/>
                    <a:pt x="224" y="296"/>
                    <a:pt x="225" y="294"/>
                  </a:cubicBezTo>
                  <a:cubicBezTo>
                    <a:pt x="227" y="292"/>
                    <a:pt x="229" y="296"/>
                    <a:pt x="232" y="294"/>
                  </a:cubicBezTo>
                  <a:cubicBezTo>
                    <a:pt x="235" y="293"/>
                    <a:pt x="236" y="296"/>
                    <a:pt x="238" y="293"/>
                  </a:cubicBezTo>
                  <a:cubicBezTo>
                    <a:pt x="239" y="291"/>
                    <a:pt x="243" y="288"/>
                    <a:pt x="244" y="289"/>
                  </a:cubicBezTo>
                  <a:cubicBezTo>
                    <a:pt x="245" y="290"/>
                    <a:pt x="246" y="292"/>
                    <a:pt x="251" y="293"/>
                  </a:cubicBezTo>
                  <a:cubicBezTo>
                    <a:pt x="256" y="293"/>
                    <a:pt x="253" y="296"/>
                    <a:pt x="253" y="297"/>
                  </a:cubicBezTo>
                  <a:cubicBezTo>
                    <a:pt x="253" y="299"/>
                    <a:pt x="259" y="303"/>
                    <a:pt x="261" y="303"/>
                  </a:cubicBezTo>
                  <a:cubicBezTo>
                    <a:pt x="261" y="304"/>
                    <a:pt x="262" y="304"/>
                    <a:pt x="263" y="305"/>
                  </a:cubicBezTo>
                  <a:cubicBezTo>
                    <a:pt x="264" y="304"/>
                    <a:pt x="267" y="305"/>
                    <a:pt x="267" y="303"/>
                  </a:cubicBezTo>
                  <a:cubicBezTo>
                    <a:pt x="268" y="301"/>
                    <a:pt x="271" y="302"/>
                    <a:pt x="272" y="304"/>
                  </a:cubicBezTo>
                  <a:cubicBezTo>
                    <a:pt x="273" y="305"/>
                    <a:pt x="274" y="306"/>
                    <a:pt x="276" y="304"/>
                  </a:cubicBezTo>
                  <a:cubicBezTo>
                    <a:pt x="279" y="302"/>
                    <a:pt x="280" y="306"/>
                    <a:pt x="279" y="307"/>
                  </a:cubicBezTo>
                  <a:cubicBezTo>
                    <a:pt x="277" y="308"/>
                    <a:pt x="278" y="312"/>
                    <a:pt x="280" y="314"/>
                  </a:cubicBezTo>
                  <a:cubicBezTo>
                    <a:pt x="283" y="316"/>
                    <a:pt x="283" y="313"/>
                    <a:pt x="283" y="311"/>
                  </a:cubicBezTo>
                  <a:cubicBezTo>
                    <a:pt x="282" y="308"/>
                    <a:pt x="286" y="306"/>
                    <a:pt x="294" y="304"/>
                  </a:cubicBezTo>
                  <a:cubicBezTo>
                    <a:pt x="301" y="301"/>
                    <a:pt x="309" y="296"/>
                    <a:pt x="310" y="295"/>
                  </a:cubicBezTo>
                  <a:cubicBezTo>
                    <a:pt x="310" y="293"/>
                    <a:pt x="315" y="297"/>
                    <a:pt x="317" y="295"/>
                  </a:cubicBezTo>
                  <a:cubicBezTo>
                    <a:pt x="320" y="293"/>
                    <a:pt x="329" y="293"/>
                    <a:pt x="331" y="293"/>
                  </a:cubicBezTo>
                  <a:cubicBezTo>
                    <a:pt x="334" y="293"/>
                    <a:pt x="334" y="290"/>
                    <a:pt x="336" y="288"/>
                  </a:cubicBezTo>
                  <a:cubicBezTo>
                    <a:pt x="339" y="286"/>
                    <a:pt x="338" y="285"/>
                    <a:pt x="341" y="285"/>
                  </a:cubicBezTo>
                  <a:cubicBezTo>
                    <a:pt x="344" y="284"/>
                    <a:pt x="345" y="281"/>
                    <a:pt x="345" y="280"/>
                  </a:cubicBezTo>
                  <a:cubicBezTo>
                    <a:pt x="345" y="278"/>
                    <a:pt x="351" y="278"/>
                    <a:pt x="351" y="276"/>
                  </a:cubicBezTo>
                  <a:cubicBezTo>
                    <a:pt x="351" y="275"/>
                    <a:pt x="355" y="274"/>
                    <a:pt x="355" y="272"/>
                  </a:cubicBezTo>
                  <a:cubicBezTo>
                    <a:pt x="355" y="271"/>
                    <a:pt x="357" y="271"/>
                    <a:pt x="358" y="269"/>
                  </a:cubicBezTo>
                  <a:cubicBezTo>
                    <a:pt x="359" y="268"/>
                    <a:pt x="358" y="264"/>
                    <a:pt x="359" y="263"/>
                  </a:cubicBezTo>
                  <a:cubicBezTo>
                    <a:pt x="361" y="263"/>
                    <a:pt x="359" y="260"/>
                    <a:pt x="358" y="259"/>
                  </a:cubicBezTo>
                  <a:cubicBezTo>
                    <a:pt x="358" y="258"/>
                    <a:pt x="362" y="258"/>
                    <a:pt x="364" y="257"/>
                  </a:cubicBezTo>
                  <a:cubicBezTo>
                    <a:pt x="366" y="255"/>
                    <a:pt x="367" y="253"/>
                    <a:pt x="368" y="251"/>
                  </a:cubicBezTo>
                  <a:cubicBezTo>
                    <a:pt x="368" y="249"/>
                    <a:pt x="371" y="247"/>
                    <a:pt x="373" y="246"/>
                  </a:cubicBezTo>
                  <a:cubicBezTo>
                    <a:pt x="374" y="246"/>
                    <a:pt x="375" y="242"/>
                    <a:pt x="375" y="240"/>
                  </a:cubicBezTo>
                  <a:cubicBezTo>
                    <a:pt x="374" y="237"/>
                    <a:pt x="377" y="238"/>
                    <a:pt x="376" y="237"/>
                  </a:cubicBezTo>
                  <a:cubicBezTo>
                    <a:pt x="374" y="236"/>
                    <a:pt x="376" y="233"/>
                    <a:pt x="379" y="232"/>
                  </a:cubicBezTo>
                  <a:cubicBezTo>
                    <a:pt x="382" y="231"/>
                    <a:pt x="378" y="230"/>
                    <a:pt x="376" y="231"/>
                  </a:cubicBezTo>
                  <a:cubicBezTo>
                    <a:pt x="374" y="232"/>
                    <a:pt x="373" y="227"/>
                    <a:pt x="371" y="229"/>
                  </a:cubicBezTo>
                  <a:cubicBezTo>
                    <a:pt x="370" y="231"/>
                    <a:pt x="366" y="228"/>
                    <a:pt x="369" y="227"/>
                  </a:cubicBezTo>
                  <a:cubicBezTo>
                    <a:pt x="371" y="227"/>
                    <a:pt x="375" y="224"/>
                    <a:pt x="377" y="223"/>
                  </a:cubicBezTo>
                  <a:cubicBezTo>
                    <a:pt x="379" y="223"/>
                    <a:pt x="374" y="219"/>
                    <a:pt x="372" y="219"/>
                  </a:cubicBezTo>
                  <a:cubicBezTo>
                    <a:pt x="370" y="219"/>
                    <a:pt x="367" y="214"/>
                    <a:pt x="365" y="214"/>
                  </a:cubicBezTo>
                  <a:cubicBezTo>
                    <a:pt x="363" y="214"/>
                    <a:pt x="367" y="212"/>
                    <a:pt x="369" y="213"/>
                  </a:cubicBezTo>
                  <a:cubicBezTo>
                    <a:pt x="372" y="215"/>
                    <a:pt x="375" y="216"/>
                    <a:pt x="377" y="215"/>
                  </a:cubicBezTo>
                  <a:cubicBezTo>
                    <a:pt x="378" y="214"/>
                    <a:pt x="372" y="209"/>
                    <a:pt x="370" y="207"/>
                  </a:cubicBezTo>
                  <a:cubicBezTo>
                    <a:pt x="368" y="206"/>
                    <a:pt x="370" y="203"/>
                    <a:pt x="368" y="202"/>
                  </a:cubicBezTo>
                  <a:cubicBezTo>
                    <a:pt x="367" y="201"/>
                    <a:pt x="364" y="195"/>
                    <a:pt x="363" y="193"/>
                  </a:cubicBezTo>
                  <a:cubicBezTo>
                    <a:pt x="362" y="190"/>
                    <a:pt x="357" y="189"/>
                    <a:pt x="356" y="188"/>
                  </a:cubicBezTo>
                  <a:cubicBezTo>
                    <a:pt x="355" y="186"/>
                    <a:pt x="356" y="182"/>
                    <a:pt x="360" y="180"/>
                  </a:cubicBezTo>
                  <a:cubicBezTo>
                    <a:pt x="364" y="179"/>
                    <a:pt x="362" y="176"/>
                    <a:pt x="364" y="176"/>
                  </a:cubicBezTo>
                  <a:cubicBezTo>
                    <a:pt x="365" y="176"/>
                    <a:pt x="367" y="176"/>
                    <a:pt x="368" y="173"/>
                  </a:cubicBezTo>
                  <a:cubicBezTo>
                    <a:pt x="369" y="170"/>
                    <a:pt x="372" y="172"/>
                    <a:pt x="373" y="170"/>
                  </a:cubicBezTo>
                  <a:cubicBezTo>
                    <a:pt x="374" y="169"/>
                    <a:pt x="380" y="169"/>
                    <a:pt x="382" y="168"/>
                  </a:cubicBezTo>
                  <a:cubicBezTo>
                    <a:pt x="384" y="166"/>
                    <a:pt x="380" y="162"/>
                    <a:pt x="378" y="162"/>
                  </a:cubicBezTo>
                  <a:cubicBezTo>
                    <a:pt x="375" y="163"/>
                    <a:pt x="372" y="162"/>
                    <a:pt x="370" y="159"/>
                  </a:cubicBezTo>
                  <a:cubicBezTo>
                    <a:pt x="368" y="156"/>
                    <a:pt x="363" y="164"/>
                    <a:pt x="359" y="166"/>
                  </a:cubicBezTo>
                  <a:cubicBezTo>
                    <a:pt x="355" y="168"/>
                    <a:pt x="353" y="163"/>
                    <a:pt x="354" y="160"/>
                  </a:cubicBezTo>
                  <a:cubicBezTo>
                    <a:pt x="355" y="157"/>
                    <a:pt x="351" y="157"/>
                    <a:pt x="346" y="157"/>
                  </a:cubicBezTo>
                  <a:cubicBezTo>
                    <a:pt x="340" y="157"/>
                    <a:pt x="342" y="147"/>
                    <a:pt x="346" y="147"/>
                  </a:cubicBezTo>
                  <a:cubicBezTo>
                    <a:pt x="349" y="147"/>
                    <a:pt x="354" y="150"/>
                    <a:pt x="356" y="144"/>
                  </a:cubicBezTo>
                  <a:cubicBezTo>
                    <a:pt x="358" y="138"/>
                    <a:pt x="360" y="143"/>
                    <a:pt x="365" y="137"/>
                  </a:cubicBezTo>
                  <a:cubicBezTo>
                    <a:pt x="369" y="132"/>
                    <a:pt x="375" y="129"/>
                    <a:pt x="379" y="132"/>
                  </a:cubicBezTo>
                  <a:cubicBezTo>
                    <a:pt x="383" y="135"/>
                    <a:pt x="374" y="140"/>
                    <a:pt x="373" y="143"/>
                  </a:cubicBezTo>
                  <a:cubicBezTo>
                    <a:pt x="372" y="146"/>
                    <a:pt x="374" y="147"/>
                    <a:pt x="372" y="149"/>
                  </a:cubicBezTo>
                  <a:cubicBezTo>
                    <a:pt x="370" y="152"/>
                    <a:pt x="373" y="152"/>
                    <a:pt x="378" y="149"/>
                  </a:cubicBezTo>
                  <a:cubicBezTo>
                    <a:pt x="382" y="146"/>
                    <a:pt x="388" y="143"/>
                    <a:pt x="392" y="141"/>
                  </a:cubicBezTo>
                  <a:cubicBezTo>
                    <a:pt x="394" y="140"/>
                    <a:pt x="395" y="140"/>
                    <a:pt x="396" y="140"/>
                  </a:cubicBezTo>
                  <a:cubicBezTo>
                    <a:pt x="397" y="139"/>
                    <a:pt x="398" y="137"/>
                    <a:pt x="399" y="137"/>
                  </a:cubicBezTo>
                  <a:cubicBezTo>
                    <a:pt x="402" y="135"/>
                    <a:pt x="412" y="131"/>
                    <a:pt x="414" y="128"/>
                  </a:cubicBezTo>
                  <a:cubicBezTo>
                    <a:pt x="415" y="126"/>
                    <a:pt x="417" y="123"/>
                    <a:pt x="419" y="123"/>
                  </a:cubicBezTo>
                  <a:cubicBezTo>
                    <a:pt x="421" y="123"/>
                    <a:pt x="421" y="125"/>
                    <a:pt x="424" y="125"/>
                  </a:cubicBezTo>
                  <a:cubicBezTo>
                    <a:pt x="427" y="125"/>
                    <a:pt x="431" y="126"/>
                    <a:pt x="429" y="123"/>
                  </a:cubicBezTo>
                  <a:cubicBezTo>
                    <a:pt x="428" y="121"/>
                    <a:pt x="429" y="121"/>
                    <a:pt x="432" y="120"/>
                  </a:cubicBezTo>
                  <a:cubicBezTo>
                    <a:pt x="436" y="120"/>
                    <a:pt x="435" y="116"/>
                    <a:pt x="438" y="116"/>
                  </a:cubicBezTo>
                  <a:cubicBezTo>
                    <a:pt x="441" y="116"/>
                    <a:pt x="440" y="110"/>
                    <a:pt x="443" y="110"/>
                  </a:cubicBezTo>
                  <a:cubicBezTo>
                    <a:pt x="445" y="110"/>
                    <a:pt x="446" y="113"/>
                    <a:pt x="449" y="112"/>
                  </a:cubicBezTo>
                  <a:cubicBezTo>
                    <a:pt x="450" y="112"/>
                    <a:pt x="451" y="112"/>
                    <a:pt x="452" y="113"/>
                  </a:cubicBezTo>
                  <a:cubicBezTo>
                    <a:pt x="452" y="112"/>
                    <a:pt x="453" y="112"/>
                    <a:pt x="453" y="111"/>
                  </a:cubicBezTo>
                  <a:cubicBezTo>
                    <a:pt x="453" y="108"/>
                    <a:pt x="454" y="105"/>
                    <a:pt x="453" y="104"/>
                  </a:cubicBezTo>
                  <a:cubicBezTo>
                    <a:pt x="452" y="101"/>
                    <a:pt x="453" y="99"/>
                    <a:pt x="452" y="97"/>
                  </a:cubicBezTo>
                  <a:cubicBezTo>
                    <a:pt x="452" y="95"/>
                    <a:pt x="452" y="91"/>
                    <a:pt x="454" y="91"/>
                  </a:cubicBezTo>
                  <a:cubicBezTo>
                    <a:pt x="456" y="91"/>
                    <a:pt x="458" y="86"/>
                    <a:pt x="460" y="88"/>
                  </a:cubicBezTo>
                  <a:cubicBezTo>
                    <a:pt x="463" y="90"/>
                    <a:pt x="467" y="90"/>
                    <a:pt x="467" y="88"/>
                  </a:cubicBezTo>
                  <a:cubicBezTo>
                    <a:pt x="467" y="86"/>
                    <a:pt x="471" y="86"/>
                    <a:pt x="471" y="83"/>
                  </a:cubicBezTo>
                  <a:cubicBezTo>
                    <a:pt x="472" y="80"/>
                    <a:pt x="475" y="79"/>
                    <a:pt x="476" y="77"/>
                  </a:cubicBezTo>
                  <a:cubicBezTo>
                    <a:pt x="477" y="74"/>
                    <a:pt x="478" y="68"/>
                    <a:pt x="480" y="66"/>
                  </a:cubicBezTo>
                  <a:cubicBezTo>
                    <a:pt x="483" y="65"/>
                    <a:pt x="480" y="64"/>
                    <a:pt x="480" y="60"/>
                  </a:cubicBezTo>
                  <a:close/>
                  <a:moveTo>
                    <a:pt x="364" y="285"/>
                  </a:moveTo>
                  <a:cubicBezTo>
                    <a:pt x="361" y="295"/>
                    <a:pt x="367" y="299"/>
                    <a:pt x="368" y="299"/>
                  </a:cubicBezTo>
                  <a:cubicBezTo>
                    <a:pt x="370" y="297"/>
                    <a:pt x="380" y="277"/>
                    <a:pt x="378" y="274"/>
                  </a:cubicBezTo>
                  <a:cubicBezTo>
                    <a:pt x="376" y="271"/>
                    <a:pt x="366" y="276"/>
                    <a:pt x="364" y="285"/>
                  </a:cubicBezTo>
                  <a:close/>
                  <a:moveTo>
                    <a:pt x="279" y="317"/>
                  </a:moveTo>
                  <a:cubicBezTo>
                    <a:pt x="276" y="317"/>
                    <a:pt x="268" y="322"/>
                    <a:pt x="271" y="328"/>
                  </a:cubicBezTo>
                  <a:cubicBezTo>
                    <a:pt x="274" y="335"/>
                    <a:pt x="284" y="330"/>
                    <a:pt x="284" y="328"/>
                  </a:cubicBezTo>
                  <a:cubicBezTo>
                    <a:pt x="285" y="325"/>
                    <a:pt x="289" y="320"/>
                    <a:pt x="289" y="318"/>
                  </a:cubicBezTo>
                  <a:cubicBezTo>
                    <a:pt x="288" y="316"/>
                    <a:pt x="282" y="317"/>
                    <a:pt x="279" y="31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7" name="Freeform 186">
              <a:extLst>
                <a:ext uri="{FF2B5EF4-FFF2-40B4-BE49-F238E27FC236}">
                  <a16:creationId xmlns:a16="http://schemas.microsoft.com/office/drawing/2014/main" id="{20938808-0957-3F42-B481-B8C4CA0F9F0D}"/>
                </a:ext>
              </a:extLst>
            </p:cNvPr>
            <p:cNvSpPr>
              <a:spLocks noEditPoints="1"/>
            </p:cNvSpPr>
            <p:nvPr/>
          </p:nvSpPr>
          <p:spPr bwMode="auto">
            <a:xfrm>
              <a:off x="13581113" y="5442429"/>
              <a:ext cx="408176" cy="569046"/>
            </a:xfrm>
            <a:custGeom>
              <a:avLst/>
              <a:gdLst>
                <a:gd name="T0" fmla="*/ 41 w 78"/>
                <a:gd name="T1" fmla="*/ 42 h 108"/>
                <a:gd name="T2" fmla="*/ 51 w 78"/>
                <a:gd name="T3" fmla="*/ 49 h 108"/>
                <a:gd name="T4" fmla="*/ 53 w 78"/>
                <a:gd name="T5" fmla="*/ 56 h 108"/>
                <a:gd name="T6" fmla="*/ 57 w 78"/>
                <a:gd name="T7" fmla="*/ 59 h 108"/>
                <a:gd name="T8" fmla="*/ 61 w 78"/>
                <a:gd name="T9" fmla="*/ 69 h 108"/>
                <a:gd name="T10" fmla="*/ 63 w 78"/>
                <a:gd name="T11" fmla="*/ 67 h 108"/>
                <a:gd name="T12" fmla="*/ 67 w 78"/>
                <a:gd name="T13" fmla="*/ 63 h 108"/>
                <a:gd name="T14" fmla="*/ 65 w 78"/>
                <a:gd name="T15" fmla="*/ 53 h 108"/>
                <a:gd name="T16" fmla="*/ 56 w 78"/>
                <a:gd name="T17" fmla="*/ 46 h 108"/>
                <a:gd name="T18" fmla="*/ 50 w 78"/>
                <a:gd name="T19" fmla="*/ 39 h 108"/>
                <a:gd name="T20" fmla="*/ 39 w 78"/>
                <a:gd name="T21" fmla="*/ 37 h 108"/>
                <a:gd name="T22" fmla="*/ 35 w 78"/>
                <a:gd name="T23" fmla="*/ 30 h 108"/>
                <a:gd name="T24" fmla="*/ 40 w 78"/>
                <a:gd name="T25" fmla="*/ 19 h 108"/>
                <a:gd name="T26" fmla="*/ 40 w 78"/>
                <a:gd name="T27" fmla="*/ 5 h 108"/>
                <a:gd name="T28" fmla="*/ 39 w 78"/>
                <a:gd name="T29" fmla="*/ 3 h 108"/>
                <a:gd name="T30" fmla="*/ 27 w 78"/>
                <a:gd name="T31" fmla="*/ 2 h 108"/>
                <a:gd name="T32" fmla="*/ 25 w 78"/>
                <a:gd name="T33" fmla="*/ 20 h 108"/>
                <a:gd name="T34" fmla="*/ 21 w 78"/>
                <a:gd name="T35" fmla="*/ 20 h 108"/>
                <a:gd name="T36" fmla="*/ 24 w 78"/>
                <a:gd name="T37" fmla="*/ 30 h 108"/>
                <a:gd name="T38" fmla="*/ 26 w 78"/>
                <a:gd name="T39" fmla="*/ 37 h 108"/>
                <a:gd name="T40" fmla="*/ 34 w 78"/>
                <a:gd name="T41" fmla="*/ 39 h 108"/>
                <a:gd name="T42" fmla="*/ 41 w 78"/>
                <a:gd name="T43" fmla="*/ 42 h 108"/>
                <a:gd name="T44" fmla="*/ 26 w 78"/>
                <a:gd name="T45" fmla="*/ 44 h 108"/>
                <a:gd name="T46" fmla="*/ 34 w 78"/>
                <a:gd name="T47" fmla="*/ 52 h 108"/>
                <a:gd name="T48" fmla="*/ 26 w 78"/>
                <a:gd name="T49" fmla="*/ 44 h 108"/>
                <a:gd name="T50" fmla="*/ 39 w 78"/>
                <a:gd name="T51" fmla="*/ 67 h 108"/>
                <a:gd name="T52" fmla="*/ 44 w 78"/>
                <a:gd name="T53" fmla="*/ 64 h 108"/>
                <a:gd name="T54" fmla="*/ 44 w 78"/>
                <a:gd name="T55" fmla="*/ 71 h 108"/>
                <a:gd name="T56" fmla="*/ 45 w 78"/>
                <a:gd name="T57" fmla="*/ 80 h 108"/>
                <a:gd name="T58" fmla="*/ 54 w 78"/>
                <a:gd name="T59" fmla="*/ 67 h 108"/>
                <a:gd name="T60" fmla="*/ 51 w 78"/>
                <a:gd name="T61" fmla="*/ 65 h 108"/>
                <a:gd name="T62" fmla="*/ 39 w 78"/>
                <a:gd name="T63" fmla="*/ 56 h 108"/>
                <a:gd name="T64" fmla="*/ 39 w 78"/>
                <a:gd name="T65" fmla="*/ 67 h 108"/>
                <a:gd name="T66" fmla="*/ 11 w 78"/>
                <a:gd name="T67" fmla="*/ 71 h 108"/>
                <a:gd name="T68" fmla="*/ 1 w 78"/>
                <a:gd name="T69" fmla="*/ 85 h 108"/>
                <a:gd name="T70" fmla="*/ 15 w 78"/>
                <a:gd name="T71" fmla="*/ 71 h 108"/>
                <a:gd name="T72" fmla="*/ 18 w 78"/>
                <a:gd name="T73" fmla="*/ 63 h 108"/>
                <a:gd name="T74" fmla="*/ 11 w 78"/>
                <a:gd name="T75" fmla="*/ 71 h 108"/>
                <a:gd name="T76" fmla="*/ 54 w 78"/>
                <a:gd name="T77" fmla="*/ 76 h 108"/>
                <a:gd name="T78" fmla="*/ 59 w 78"/>
                <a:gd name="T79" fmla="*/ 72 h 108"/>
                <a:gd name="T80" fmla="*/ 54 w 78"/>
                <a:gd name="T81" fmla="*/ 76 h 108"/>
                <a:gd name="T82" fmla="*/ 75 w 78"/>
                <a:gd name="T83" fmla="*/ 95 h 108"/>
                <a:gd name="T84" fmla="*/ 73 w 78"/>
                <a:gd name="T85" fmla="*/ 77 h 108"/>
                <a:gd name="T86" fmla="*/ 67 w 78"/>
                <a:gd name="T87" fmla="*/ 76 h 108"/>
                <a:gd name="T88" fmla="*/ 63 w 78"/>
                <a:gd name="T89" fmla="*/ 81 h 108"/>
                <a:gd name="T90" fmla="*/ 58 w 78"/>
                <a:gd name="T91" fmla="*/ 84 h 108"/>
                <a:gd name="T92" fmla="*/ 51 w 78"/>
                <a:gd name="T93" fmla="*/ 83 h 108"/>
                <a:gd name="T94" fmla="*/ 42 w 78"/>
                <a:gd name="T95" fmla="*/ 88 h 108"/>
                <a:gd name="T96" fmla="*/ 39 w 78"/>
                <a:gd name="T97" fmla="*/ 96 h 108"/>
                <a:gd name="T98" fmla="*/ 46 w 78"/>
                <a:gd name="T99" fmla="*/ 93 h 108"/>
                <a:gd name="T100" fmla="*/ 52 w 78"/>
                <a:gd name="T101" fmla="*/ 90 h 108"/>
                <a:gd name="T102" fmla="*/ 58 w 78"/>
                <a:gd name="T103" fmla="*/ 104 h 108"/>
                <a:gd name="T104" fmla="*/ 67 w 78"/>
                <a:gd name="T105" fmla="*/ 108 h 108"/>
                <a:gd name="T106" fmla="*/ 66 w 78"/>
                <a:gd name="T107" fmla="*/ 98 h 108"/>
                <a:gd name="T108" fmla="*/ 75 w 78"/>
                <a:gd name="T10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8">
                  <a:moveTo>
                    <a:pt x="41" y="42"/>
                  </a:moveTo>
                  <a:cubicBezTo>
                    <a:pt x="46" y="41"/>
                    <a:pt x="52" y="47"/>
                    <a:pt x="51" y="49"/>
                  </a:cubicBezTo>
                  <a:cubicBezTo>
                    <a:pt x="50" y="51"/>
                    <a:pt x="51" y="58"/>
                    <a:pt x="53" y="56"/>
                  </a:cubicBezTo>
                  <a:cubicBezTo>
                    <a:pt x="55" y="54"/>
                    <a:pt x="59" y="56"/>
                    <a:pt x="57" y="59"/>
                  </a:cubicBezTo>
                  <a:cubicBezTo>
                    <a:pt x="54" y="63"/>
                    <a:pt x="60" y="66"/>
                    <a:pt x="61" y="69"/>
                  </a:cubicBezTo>
                  <a:cubicBezTo>
                    <a:pt x="61" y="73"/>
                    <a:pt x="64" y="70"/>
                    <a:pt x="63" y="67"/>
                  </a:cubicBezTo>
                  <a:cubicBezTo>
                    <a:pt x="63" y="64"/>
                    <a:pt x="64" y="65"/>
                    <a:pt x="67" y="63"/>
                  </a:cubicBezTo>
                  <a:cubicBezTo>
                    <a:pt x="70" y="60"/>
                    <a:pt x="67" y="57"/>
                    <a:pt x="65" y="53"/>
                  </a:cubicBezTo>
                  <a:cubicBezTo>
                    <a:pt x="63" y="49"/>
                    <a:pt x="56" y="50"/>
                    <a:pt x="56" y="46"/>
                  </a:cubicBezTo>
                  <a:cubicBezTo>
                    <a:pt x="56" y="43"/>
                    <a:pt x="50" y="41"/>
                    <a:pt x="50" y="39"/>
                  </a:cubicBezTo>
                  <a:cubicBezTo>
                    <a:pt x="50" y="37"/>
                    <a:pt x="43" y="35"/>
                    <a:pt x="39" y="37"/>
                  </a:cubicBezTo>
                  <a:cubicBezTo>
                    <a:pt x="35" y="40"/>
                    <a:pt x="38" y="33"/>
                    <a:pt x="35" y="30"/>
                  </a:cubicBezTo>
                  <a:cubicBezTo>
                    <a:pt x="32" y="27"/>
                    <a:pt x="37" y="22"/>
                    <a:pt x="40" y="19"/>
                  </a:cubicBezTo>
                  <a:cubicBezTo>
                    <a:pt x="44" y="15"/>
                    <a:pt x="39" y="8"/>
                    <a:pt x="40" y="5"/>
                  </a:cubicBezTo>
                  <a:cubicBezTo>
                    <a:pt x="40" y="3"/>
                    <a:pt x="40" y="2"/>
                    <a:pt x="39" y="3"/>
                  </a:cubicBezTo>
                  <a:cubicBezTo>
                    <a:pt x="37" y="4"/>
                    <a:pt x="30" y="0"/>
                    <a:pt x="27" y="2"/>
                  </a:cubicBezTo>
                  <a:cubicBezTo>
                    <a:pt x="24" y="4"/>
                    <a:pt x="27" y="19"/>
                    <a:pt x="25" y="20"/>
                  </a:cubicBezTo>
                  <a:cubicBezTo>
                    <a:pt x="24" y="22"/>
                    <a:pt x="22" y="18"/>
                    <a:pt x="21" y="20"/>
                  </a:cubicBezTo>
                  <a:cubicBezTo>
                    <a:pt x="21" y="22"/>
                    <a:pt x="22" y="30"/>
                    <a:pt x="24" y="30"/>
                  </a:cubicBezTo>
                  <a:cubicBezTo>
                    <a:pt x="25" y="30"/>
                    <a:pt x="27" y="33"/>
                    <a:pt x="26" y="37"/>
                  </a:cubicBezTo>
                  <a:cubicBezTo>
                    <a:pt x="25" y="40"/>
                    <a:pt x="29" y="41"/>
                    <a:pt x="34" y="39"/>
                  </a:cubicBezTo>
                  <a:cubicBezTo>
                    <a:pt x="38" y="38"/>
                    <a:pt x="37" y="42"/>
                    <a:pt x="41" y="42"/>
                  </a:cubicBezTo>
                  <a:close/>
                  <a:moveTo>
                    <a:pt x="26" y="44"/>
                  </a:moveTo>
                  <a:cubicBezTo>
                    <a:pt x="27" y="47"/>
                    <a:pt x="28" y="54"/>
                    <a:pt x="34" y="52"/>
                  </a:cubicBezTo>
                  <a:cubicBezTo>
                    <a:pt x="39" y="51"/>
                    <a:pt x="25" y="41"/>
                    <a:pt x="26" y="44"/>
                  </a:cubicBezTo>
                  <a:close/>
                  <a:moveTo>
                    <a:pt x="39" y="67"/>
                  </a:moveTo>
                  <a:cubicBezTo>
                    <a:pt x="40" y="67"/>
                    <a:pt x="43" y="67"/>
                    <a:pt x="44" y="64"/>
                  </a:cubicBezTo>
                  <a:cubicBezTo>
                    <a:pt x="44" y="62"/>
                    <a:pt x="46" y="69"/>
                    <a:pt x="44" y="71"/>
                  </a:cubicBezTo>
                  <a:cubicBezTo>
                    <a:pt x="42" y="73"/>
                    <a:pt x="42" y="79"/>
                    <a:pt x="45" y="80"/>
                  </a:cubicBezTo>
                  <a:cubicBezTo>
                    <a:pt x="49" y="80"/>
                    <a:pt x="55" y="69"/>
                    <a:pt x="54" y="67"/>
                  </a:cubicBezTo>
                  <a:cubicBezTo>
                    <a:pt x="53" y="65"/>
                    <a:pt x="50" y="68"/>
                    <a:pt x="51" y="65"/>
                  </a:cubicBezTo>
                  <a:cubicBezTo>
                    <a:pt x="52" y="63"/>
                    <a:pt x="42" y="55"/>
                    <a:pt x="39" y="56"/>
                  </a:cubicBezTo>
                  <a:cubicBezTo>
                    <a:pt x="35" y="57"/>
                    <a:pt x="36" y="67"/>
                    <a:pt x="39" y="67"/>
                  </a:cubicBezTo>
                  <a:close/>
                  <a:moveTo>
                    <a:pt x="11" y="71"/>
                  </a:moveTo>
                  <a:cubicBezTo>
                    <a:pt x="8" y="76"/>
                    <a:pt x="0" y="83"/>
                    <a:pt x="1" y="85"/>
                  </a:cubicBezTo>
                  <a:cubicBezTo>
                    <a:pt x="2" y="87"/>
                    <a:pt x="11" y="74"/>
                    <a:pt x="15" y="71"/>
                  </a:cubicBezTo>
                  <a:cubicBezTo>
                    <a:pt x="20" y="68"/>
                    <a:pt x="19" y="65"/>
                    <a:pt x="18" y="63"/>
                  </a:cubicBezTo>
                  <a:cubicBezTo>
                    <a:pt x="16" y="60"/>
                    <a:pt x="15" y="67"/>
                    <a:pt x="11" y="71"/>
                  </a:cubicBezTo>
                  <a:close/>
                  <a:moveTo>
                    <a:pt x="54" y="76"/>
                  </a:moveTo>
                  <a:cubicBezTo>
                    <a:pt x="54" y="78"/>
                    <a:pt x="61" y="75"/>
                    <a:pt x="59" y="72"/>
                  </a:cubicBezTo>
                  <a:cubicBezTo>
                    <a:pt x="58" y="70"/>
                    <a:pt x="53" y="74"/>
                    <a:pt x="54" y="76"/>
                  </a:cubicBezTo>
                  <a:close/>
                  <a:moveTo>
                    <a:pt x="75" y="95"/>
                  </a:moveTo>
                  <a:cubicBezTo>
                    <a:pt x="78" y="91"/>
                    <a:pt x="73" y="83"/>
                    <a:pt x="73" y="77"/>
                  </a:cubicBezTo>
                  <a:cubicBezTo>
                    <a:pt x="73" y="71"/>
                    <a:pt x="65" y="73"/>
                    <a:pt x="67" y="76"/>
                  </a:cubicBezTo>
                  <a:cubicBezTo>
                    <a:pt x="69" y="80"/>
                    <a:pt x="63" y="77"/>
                    <a:pt x="63" y="81"/>
                  </a:cubicBezTo>
                  <a:cubicBezTo>
                    <a:pt x="62" y="84"/>
                    <a:pt x="58" y="81"/>
                    <a:pt x="58" y="84"/>
                  </a:cubicBezTo>
                  <a:cubicBezTo>
                    <a:pt x="58" y="87"/>
                    <a:pt x="53" y="84"/>
                    <a:pt x="51" y="83"/>
                  </a:cubicBezTo>
                  <a:cubicBezTo>
                    <a:pt x="49" y="81"/>
                    <a:pt x="45" y="87"/>
                    <a:pt x="42" y="88"/>
                  </a:cubicBezTo>
                  <a:cubicBezTo>
                    <a:pt x="38" y="89"/>
                    <a:pt x="36" y="97"/>
                    <a:pt x="39" y="96"/>
                  </a:cubicBezTo>
                  <a:cubicBezTo>
                    <a:pt x="41" y="96"/>
                    <a:pt x="43" y="92"/>
                    <a:pt x="46" y="93"/>
                  </a:cubicBezTo>
                  <a:cubicBezTo>
                    <a:pt x="49" y="93"/>
                    <a:pt x="48" y="90"/>
                    <a:pt x="52" y="90"/>
                  </a:cubicBezTo>
                  <a:cubicBezTo>
                    <a:pt x="56" y="91"/>
                    <a:pt x="53" y="103"/>
                    <a:pt x="58" y="104"/>
                  </a:cubicBezTo>
                  <a:cubicBezTo>
                    <a:pt x="64" y="105"/>
                    <a:pt x="64" y="108"/>
                    <a:pt x="67" y="108"/>
                  </a:cubicBezTo>
                  <a:cubicBezTo>
                    <a:pt x="69" y="108"/>
                    <a:pt x="66" y="101"/>
                    <a:pt x="66" y="98"/>
                  </a:cubicBezTo>
                  <a:cubicBezTo>
                    <a:pt x="67" y="96"/>
                    <a:pt x="72" y="98"/>
                    <a:pt x="75" y="9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8" name="Freeform 187">
              <a:extLst>
                <a:ext uri="{FF2B5EF4-FFF2-40B4-BE49-F238E27FC236}">
                  <a16:creationId xmlns:a16="http://schemas.microsoft.com/office/drawing/2014/main" id="{6D098FED-33AE-D74F-8ED5-DE247B406AB7}"/>
                </a:ext>
              </a:extLst>
            </p:cNvPr>
            <p:cNvSpPr>
              <a:spLocks noEditPoints="1"/>
            </p:cNvSpPr>
            <p:nvPr/>
          </p:nvSpPr>
          <p:spPr bwMode="auto">
            <a:xfrm>
              <a:off x="14587147" y="6362025"/>
              <a:ext cx="420182" cy="340947"/>
            </a:xfrm>
            <a:custGeom>
              <a:avLst/>
              <a:gdLst>
                <a:gd name="T0" fmla="*/ 73 w 80"/>
                <a:gd name="T1" fmla="*/ 60 h 65"/>
                <a:gd name="T2" fmla="*/ 68 w 80"/>
                <a:gd name="T3" fmla="*/ 54 h 65"/>
                <a:gd name="T4" fmla="*/ 60 w 80"/>
                <a:gd name="T5" fmla="*/ 51 h 65"/>
                <a:gd name="T6" fmla="*/ 54 w 80"/>
                <a:gd name="T7" fmla="*/ 40 h 65"/>
                <a:gd name="T8" fmla="*/ 52 w 80"/>
                <a:gd name="T9" fmla="*/ 33 h 65"/>
                <a:gd name="T10" fmla="*/ 54 w 80"/>
                <a:gd name="T11" fmla="*/ 28 h 65"/>
                <a:gd name="T12" fmla="*/ 38 w 80"/>
                <a:gd name="T13" fmla="*/ 19 h 65"/>
                <a:gd name="T14" fmla="*/ 6 w 80"/>
                <a:gd name="T15" fmla="*/ 2 h 65"/>
                <a:gd name="T16" fmla="*/ 0 w 80"/>
                <a:gd name="T17" fmla="*/ 0 h 65"/>
                <a:gd name="T18" fmla="*/ 0 w 80"/>
                <a:gd name="T19" fmla="*/ 51 h 65"/>
                <a:gd name="T20" fmla="*/ 9 w 80"/>
                <a:gd name="T21" fmla="*/ 54 h 65"/>
                <a:gd name="T22" fmla="*/ 18 w 80"/>
                <a:gd name="T23" fmla="*/ 48 h 65"/>
                <a:gd name="T24" fmla="*/ 23 w 80"/>
                <a:gd name="T25" fmla="*/ 42 h 65"/>
                <a:gd name="T26" fmla="*/ 40 w 80"/>
                <a:gd name="T27" fmla="*/ 46 h 65"/>
                <a:gd name="T28" fmla="*/ 58 w 80"/>
                <a:gd name="T29" fmla="*/ 62 h 65"/>
                <a:gd name="T30" fmla="*/ 75 w 80"/>
                <a:gd name="T31" fmla="*/ 65 h 65"/>
                <a:gd name="T32" fmla="*/ 73 w 80"/>
                <a:gd name="T33" fmla="*/ 60 h 65"/>
                <a:gd name="T34" fmla="*/ 77 w 80"/>
                <a:gd name="T35" fmla="*/ 23 h 65"/>
                <a:gd name="T36" fmla="*/ 60 w 80"/>
                <a:gd name="T37" fmla="*/ 24 h 65"/>
                <a:gd name="T38" fmla="*/ 73 w 80"/>
                <a:gd name="T39"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65">
                  <a:moveTo>
                    <a:pt x="73" y="60"/>
                  </a:moveTo>
                  <a:cubicBezTo>
                    <a:pt x="72" y="59"/>
                    <a:pt x="67" y="56"/>
                    <a:pt x="68" y="54"/>
                  </a:cubicBezTo>
                  <a:cubicBezTo>
                    <a:pt x="68" y="53"/>
                    <a:pt x="63" y="53"/>
                    <a:pt x="60" y="51"/>
                  </a:cubicBezTo>
                  <a:cubicBezTo>
                    <a:pt x="56" y="49"/>
                    <a:pt x="57" y="42"/>
                    <a:pt x="54" y="40"/>
                  </a:cubicBezTo>
                  <a:cubicBezTo>
                    <a:pt x="50" y="38"/>
                    <a:pt x="48" y="33"/>
                    <a:pt x="52" y="33"/>
                  </a:cubicBezTo>
                  <a:cubicBezTo>
                    <a:pt x="56" y="34"/>
                    <a:pt x="57" y="31"/>
                    <a:pt x="54" y="28"/>
                  </a:cubicBezTo>
                  <a:cubicBezTo>
                    <a:pt x="50" y="25"/>
                    <a:pt x="38" y="24"/>
                    <a:pt x="38" y="19"/>
                  </a:cubicBezTo>
                  <a:cubicBezTo>
                    <a:pt x="37" y="15"/>
                    <a:pt x="16" y="4"/>
                    <a:pt x="6" y="2"/>
                  </a:cubicBezTo>
                  <a:cubicBezTo>
                    <a:pt x="4" y="2"/>
                    <a:pt x="2" y="1"/>
                    <a:pt x="0" y="0"/>
                  </a:cubicBezTo>
                  <a:cubicBezTo>
                    <a:pt x="0" y="51"/>
                    <a:pt x="0" y="51"/>
                    <a:pt x="0" y="51"/>
                  </a:cubicBezTo>
                  <a:cubicBezTo>
                    <a:pt x="2" y="52"/>
                    <a:pt x="5" y="54"/>
                    <a:pt x="9" y="54"/>
                  </a:cubicBezTo>
                  <a:cubicBezTo>
                    <a:pt x="19" y="54"/>
                    <a:pt x="17" y="48"/>
                    <a:pt x="18" y="48"/>
                  </a:cubicBezTo>
                  <a:cubicBezTo>
                    <a:pt x="20" y="48"/>
                    <a:pt x="21" y="45"/>
                    <a:pt x="23" y="42"/>
                  </a:cubicBezTo>
                  <a:cubicBezTo>
                    <a:pt x="25" y="40"/>
                    <a:pt x="35" y="42"/>
                    <a:pt x="40" y="46"/>
                  </a:cubicBezTo>
                  <a:cubicBezTo>
                    <a:pt x="46" y="50"/>
                    <a:pt x="52" y="63"/>
                    <a:pt x="58" y="62"/>
                  </a:cubicBezTo>
                  <a:cubicBezTo>
                    <a:pt x="63" y="61"/>
                    <a:pt x="69" y="65"/>
                    <a:pt x="75" y="65"/>
                  </a:cubicBezTo>
                  <a:cubicBezTo>
                    <a:pt x="80" y="65"/>
                    <a:pt x="75" y="61"/>
                    <a:pt x="73" y="60"/>
                  </a:cubicBezTo>
                  <a:close/>
                  <a:moveTo>
                    <a:pt x="77" y="23"/>
                  </a:moveTo>
                  <a:cubicBezTo>
                    <a:pt x="71" y="26"/>
                    <a:pt x="60" y="21"/>
                    <a:pt x="60" y="24"/>
                  </a:cubicBezTo>
                  <a:cubicBezTo>
                    <a:pt x="60" y="26"/>
                    <a:pt x="67" y="30"/>
                    <a:pt x="73" y="30"/>
                  </a:cubicBezTo>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9" name="Freeform 188">
              <a:extLst>
                <a:ext uri="{FF2B5EF4-FFF2-40B4-BE49-F238E27FC236}">
                  <a16:creationId xmlns:a16="http://schemas.microsoft.com/office/drawing/2014/main" id="{DEE7E068-5276-4B4E-85D2-1F20934122D4}"/>
                </a:ext>
              </a:extLst>
            </p:cNvPr>
            <p:cNvSpPr>
              <a:spLocks noEditPoints="1"/>
            </p:cNvSpPr>
            <p:nvPr/>
          </p:nvSpPr>
          <p:spPr bwMode="auto">
            <a:xfrm>
              <a:off x="14587147" y="6362025"/>
              <a:ext cx="420182" cy="340947"/>
            </a:xfrm>
            <a:custGeom>
              <a:avLst/>
              <a:gdLst>
                <a:gd name="T0" fmla="*/ 73 w 80"/>
                <a:gd name="T1" fmla="*/ 60 h 65"/>
                <a:gd name="T2" fmla="*/ 68 w 80"/>
                <a:gd name="T3" fmla="*/ 54 h 65"/>
                <a:gd name="T4" fmla="*/ 60 w 80"/>
                <a:gd name="T5" fmla="*/ 51 h 65"/>
                <a:gd name="T6" fmla="*/ 54 w 80"/>
                <a:gd name="T7" fmla="*/ 40 h 65"/>
                <a:gd name="T8" fmla="*/ 52 w 80"/>
                <a:gd name="T9" fmla="*/ 33 h 65"/>
                <a:gd name="T10" fmla="*/ 54 w 80"/>
                <a:gd name="T11" fmla="*/ 28 h 65"/>
                <a:gd name="T12" fmla="*/ 38 w 80"/>
                <a:gd name="T13" fmla="*/ 19 h 65"/>
                <a:gd name="T14" fmla="*/ 6 w 80"/>
                <a:gd name="T15" fmla="*/ 2 h 65"/>
                <a:gd name="T16" fmla="*/ 0 w 80"/>
                <a:gd name="T17" fmla="*/ 0 h 65"/>
                <a:gd name="T18" fmla="*/ 0 w 80"/>
                <a:gd name="T19" fmla="*/ 51 h 65"/>
                <a:gd name="T20" fmla="*/ 9 w 80"/>
                <a:gd name="T21" fmla="*/ 54 h 65"/>
                <a:gd name="T22" fmla="*/ 18 w 80"/>
                <a:gd name="T23" fmla="*/ 48 h 65"/>
                <a:gd name="T24" fmla="*/ 23 w 80"/>
                <a:gd name="T25" fmla="*/ 42 h 65"/>
                <a:gd name="T26" fmla="*/ 40 w 80"/>
                <a:gd name="T27" fmla="*/ 46 h 65"/>
                <a:gd name="T28" fmla="*/ 58 w 80"/>
                <a:gd name="T29" fmla="*/ 62 h 65"/>
                <a:gd name="T30" fmla="*/ 75 w 80"/>
                <a:gd name="T31" fmla="*/ 65 h 65"/>
                <a:gd name="T32" fmla="*/ 73 w 80"/>
                <a:gd name="T33" fmla="*/ 60 h 65"/>
                <a:gd name="T34" fmla="*/ 77 w 80"/>
                <a:gd name="T35" fmla="*/ 23 h 65"/>
                <a:gd name="T36" fmla="*/ 60 w 80"/>
                <a:gd name="T37" fmla="*/ 24 h 65"/>
                <a:gd name="T38" fmla="*/ 73 w 80"/>
                <a:gd name="T39"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65">
                  <a:moveTo>
                    <a:pt x="73" y="60"/>
                  </a:moveTo>
                  <a:cubicBezTo>
                    <a:pt x="72" y="59"/>
                    <a:pt x="67" y="56"/>
                    <a:pt x="68" y="54"/>
                  </a:cubicBezTo>
                  <a:cubicBezTo>
                    <a:pt x="68" y="53"/>
                    <a:pt x="63" y="53"/>
                    <a:pt x="60" y="51"/>
                  </a:cubicBezTo>
                  <a:cubicBezTo>
                    <a:pt x="56" y="49"/>
                    <a:pt x="57" y="42"/>
                    <a:pt x="54" y="40"/>
                  </a:cubicBezTo>
                  <a:cubicBezTo>
                    <a:pt x="50" y="38"/>
                    <a:pt x="48" y="33"/>
                    <a:pt x="52" y="33"/>
                  </a:cubicBezTo>
                  <a:cubicBezTo>
                    <a:pt x="56" y="34"/>
                    <a:pt x="57" y="31"/>
                    <a:pt x="54" y="28"/>
                  </a:cubicBezTo>
                  <a:cubicBezTo>
                    <a:pt x="50" y="25"/>
                    <a:pt x="38" y="24"/>
                    <a:pt x="38" y="19"/>
                  </a:cubicBezTo>
                  <a:cubicBezTo>
                    <a:pt x="37" y="15"/>
                    <a:pt x="16" y="4"/>
                    <a:pt x="6" y="2"/>
                  </a:cubicBezTo>
                  <a:cubicBezTo>
                    <a:pt x="4" y="2"/>
                    <a:pt x="2" y="1"/>
                    <a:pt x="0" y="0"/>
                  </a:cubicBezTo>
                  <a:cubicBezTo>
                    <a:pt x="0" y="51"/>
                    <a:pt x="0" y="51"/>
                    <a:pt x="0" y="51"/>
                  </a:cubicBezTo>
                  <a:cubicBezTo>
                    <a:pt x="2" y="52"/>
                    <a:pt x="5" y="54"/>
                    <a:pt x="9" y="54"/>
                  </a:cubicBezTo>
                  <a:cubicBezTo>
                    <a:pt x="19" y="54"/>
                    <a:pt x="17" y="48"/>
                    <a:pt x="18" y="48"/>
                  </a:cubicBezTo>
                  <a:cubicBezTo>
                    <a:pt x="20" y="48"/>
                    <a:pt x="21" y="45"/>
                    <a:pt x="23" y="42"/>
                  </a:cubicBezTo>
                  <a:cubicBezTo>
                    <a:pt x="25" y="40"/>
                    <a:pt x="35" y="42"/>
                    <a:pt x="40" y="46"/>
                  </a:cubicBezTo>
                  <a:cubicBezTo>
                    <a:pt x="46" y="50"/>
                    <a:pt x="52" y="63"/>
                    <a:pt x="58" y="62"/>
                  </a:cubicBezTo>
                  <a:cubicBezTo>
                    <a:pt x="63" y="61"/>
                    <a:pt x="69" y="65"/>
                    <a:pt x="75" y="65"/>
                  </a:cubicBezTo>
                  <a:cubicBezTo>
                    <a:pt x="80" y="65"/>
                    <a:pt x="75" y="61"/>
                    <a:pt x="73" y="60"/>
                  </a:cubicBezTo>
                  <a:close/>
                  <a:moveTo>
                    <a:pt x="77" y="23"/>
                  </a:moveTo>
                  <a:cubicBezTo>
                    <a:pt x="71" y="26"/>
                    <a:pt x="60" y="21"/>
                    <a:pt x="60" y="24"/>
                  </a:cubicBezTo>
                  <a:cubicBezTo>
                    <a:pt x="60" y="26"/>
                    <a:pt x="67" y="30"/>
                    <a:pt x="73" y="30"/>
                  </a:cubicBezTo>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0" name="Freeform 189">
              <a:extLst>
                <a:ext uri="{FF2B5EF4-FFF2-40B4-BE49-F238E27FC236}">
                  <a16:creationId xmlns:a16="http://schemas.microsoft.com/office/drawing/2014/main" id="{D1EEBE35-ECEC-174A-ACB0-41D8FDE93B74}"/>
                </a:ext>
              </a:extLst>
            </p:cNvPr>
            <p:cNvSpPr>
              <a:spLocks/>
            </p:cNvSpPr>
            <p:nvPr/>
          </p:nvSpPr>
          <p:spPr bwMode="auto">
            <a:xfrm>
              <a:off x="12037248" y="5831397"/>
              <a:ext cx="93641" cy="172875"/>
            </a:xfrm>
            <a:custGeom>
              <a:avLst/>
              <a:gdLst>
                <a:gd name="T0" fmla="*/ 4 w 18"/>
                <a:gd name="T1" fmla="*/ 0 h 33"/>
                <a:gd name="T2" fmla="*/ 2 w 18"/>
                <a:gd name="T3" fmla="*/ 8 h 33"/>
                <a:gd name="T4" fmla="*/ 1 w 18"/>
                <a:gd name="T5" fmla="*/ 18 h 33"/>
                <a:gd name="T6" fmla="*/ 5 w 18"/>
                <a:gd name="T7" fmla="*/ 30 h 33"/>
                <a:gd name="T8" fmla="*/ 17 w 18"/>
                <a:gd name="T9" fmla="*/ 19 h 33"/>
                <a:gd name="T10" fmla="*/ 4 w 18"/>
                <a:gd name="T11" fmla="*/ 0 h 33"/>
              </a:gdLst>
              <a:ahLst/>
              <a:cxnLst>
                <a:cxn ang="0">
                  <a:pos x="T0" y="T1"/>
                </a:cxn>
                <a:cxn ang="0">
                  <a:pos x="T2" y="T3"/>
                </a:cxn>
                <a:cxn ang="0">
                  <a:pos x="T4" y="T5"/>
                </a:cxn>
                <a:cxn ang="0">
                  <a:pos x="T6" y="T7"/>
                </a:cxn>
                <a:cxn ang="0">
                  <a:pos x="T8" y="T9"/>
                </a:cxn>
                <a:cxn ang="0">
                  <a:pos x="T10" y="T11"/>
                </a:cxn>
              </a:cxnLst>
              <a:rect l="0" t="0" r="r" b="b"/>
              <a:pathLst>
                <a:path w="18" h="33">
                  <a:moveTo>
                    <a:pt x="4" y="0"/>
                  </a:moveTo>
                  <a:cubicBezTo>
                    <a:pt x="2" y="0"/>
                    <a:pt x="3" y="4"/>
                    <a:pt x="2" y="8"/>
                  </a:cubicBezTo>
                  <a:cubicBezTo>
                    <a:pt x="0" y="11"/>
                    <a:pt x="1" y="14"/>
                    <a:pt x="1" y="18"/>
                  </a:cubicBezTo>
                  <a:cubicBezTo>
                    <a:pt x="2" y="23"/>
                    <a:pt x="1" y="28"/>
                    <a:pt x="5" y="30"/>
                  </a:cubicBezTo>
                  <a:cubicBezTo>
                    <a:pt x="10" y="33"/>
                    <a:pt x="17" y="25"/>
                    <a:pt x="17" y="19"/>
                  </a:cubicBezTo>
                  <a:cubicBezTo>
                    <a:pt x="18" y="12"/>
                    <a:pt x="6" y="0"/>
                    <a:pt x="4"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1" name="Freeform 190">
              <a:extLst>
                <a:ext uri="{FF2B5EF4-FFF2-40B4-BE49-F238E27FC236}">
                  <a16:creationId xmlns:a16="http://schemas.microsoft.com/office/drawing/2014/main" id="{BCE7D391-3C72-0F4E-A723-D3A08AD7568D}"/>
                </a:ext>
              </a:extLst>
            </p:cNvPr>
            <p:cNvSpPr>
              <a:spLocks/>
            </p:cNvSpPr>
            <p:nvPr/>
          </p:nvSpPr>
          <p:spPr bwMode="auto">
            <a:xfrm>
              <a:off x="10466971" y="6736587"/>
              <a:ext cx="314536" cy="619467"/>
            </a:xfrm>
            <a:custGeom>
              <a:avLst/>
              <a:gdLst>
                <a:gd name="T0" fmla="*/ 51 w 60"/>
                <a:gd name="T1" fmla="*/ 3 h 118"/>
                <a:gd name="T2" fmla="*/ 48 w 60"/>
                <a:gd name="T3" fmla="*/ 6 h 118"/>
                <a:gd name="T4" fmla="*/ 47 w 60"/>
                <a:gd name="T5" fmla="*/ 12 h 118"/>
                <a:gd name="T6" fmla="*/ 42 w 60"/>
                <a:gd name="T7" fmla="*/ 15 h 118"/>
                <a:gd name="T8" fmla="*/ 38 w 60"/>
                <a:gd name="T9" fmla="*/ 19 h 118"/>
                <a:gd name="T10" fmla="*/ 38 w 60"/>
                <a:gd name="T11" fmla="*/ 23 h 118"/>
                <a:gd name="T12" fmla="*/ 32 w 60"/>
                <a:gd name="T13" fmla="*/ 28 h 118"/>
                <a:gd name="T14" fmla="*/ 20 w 60"/>
                <a:gd name="T15" fmla="*/ 34 h 118"/>
                <a:gd name="T16" fmla="*/ 10 w 60"/>
                <a:gd name="T17" fmla="*/ 36 h 118"/>
                <a:gd name="T18" fmla="*/ 7 w 60"/>
                <a:gd name="T19" fmla="*/ 46 h 118"/>
                <a:gd name="T20" fmla="*/ 8 w 60"/>
                <a:gd name="T21" fmla="*/ 61 h 118"/>
                <a:gd name="T22" fmla="*/ 6 w 60"/>
                <a:gd name="T23" fmla="*/ 77 h 118"/>
                <a:gd name="T24" fmla="*/ 3 w 60"/>
                <a:gd name="T25" fmla="*/ 96 h 118"/>
                <a:gd name="T26" fmla="*/ 8 w 60"/>
                <a:gd name="T27" fmla="*/ 112 h 118"/>
                <a:gd name="T28" fmla="*/ 22 w 60"/>
                <a:gd name="T29" fmla="*/ 115 h 118"/>
                <a:gd name="T30" fmla="*/ 31 w 60"/>
                <a:gd name="T31" fmla="*/ 112 h 118"/>
                <a:gd name="T32" fmla="*/ 42 w 60"/>
                <a:gd name="T33" fmla="*/ 78 h 118"/>
                <a:gd name="T34" fmla="*/ 51 w 60"/>
                <a:gd name="T35" fmla="*/ 47 h 118"/>
                <a:gd name="T36" fmla="*/ 53 w 60"/>
                <a:gd name="T37" fmla="*/ 38 h 118"/>
                <a:gd name="T38" fmla="*/ 55 w 60"/>
                <a:gd name="T39" fmla="*/ 33 h 118"/>
                <a:gd name="T40" fmla="*/ 59 w 60"/>
                <a:gd name="T41" fmla="*/ 32 h 118"/>
                <a:gd name="T42" fmla="*/ 56 w 60"/>
                <a:gd name="T43" fmla="*/ 17 h 118"/>
                <a:gd name="T44" fmla="*/ 51 w 60"/>
                <a:gd name="T4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3"/>
                  </a:moveTo>
                  <a:cubicBezTo>
                    <a:pt x="50" y="0"/>
                    <a:pt x="49" y="5"/>
                    <a:pt x="48" y="6"/>
                  </a:cubicBezTo>
                  <a:cubicBezTo>
                    <a:pt x="47" y="7"/>
                    <a:pt x="46" y="10"/>
                    <a:pt x="47" y="12"/>
                  </a:cubicBezTo>
                  <a:cubicBezTo>
                    <a:pt x="47" y="13"/>
                    <a:pt x="44" y="15"/>
                    <a:pt x="42" y="15"/>
                  </a:cubicBezTo>
                  <a:cubicBezTo>
                    <a:pt x="40" y="15"/>
                    <a:pt x="37" y="16"/>
                    <a:pt x="38" y="19"/>
                  </a:cubicBezTo>
                  <a:cubicBezTo>
                    <a:pt x="39" y="21"/>
                    <a:pt x="36" y="21"/>
                    <a:pt x="38" y="23"/>
                  </a:cubicBezTo>
                  <a:cubicBezTo>
                    <a:pt x="39" y="25"/>
                    <a:pt x="35" y="28"/>
                    <a:pt x="32" y="28"/>
                  </a:cubicBezTo>
                  <a:cubicBezTo>
                    <a:pt x="28" y="28"/>
                    <a:pt x="24" y="34"/>
                    <a:pt x="20" y="34"/>
                  </a:cubicBezTo>
                  <a:cubicBezTo>
                    <a:pt x="17" y="33"/>
                    <a:pt x="13" y="36"/>
                    <a:pt x="10" y="36"/>
                  </a:cubicBezTo>
                  <a:cubicBezTo>
                    <a:pt x="7" y="35"/>
                    <a:pt x="9" y="42"/>
                    <a:pt x="7" y="46"/>
                  </a:cubicBezTo>
                  <a:cubicBezTo>
                    <a:pt x="4" y="51"/>
                    <a:pt x="6" y="56"/>
                    <a:pt x="8" y="61"/>
                  </a:cubicBezTo>
                  <a:cubicBezTo>
                    <a:pt x="10" y="66"/>
                    <a:pt x="12" y="70"/>
                    <a:pt x="6" y="77"/>
                  </a:cubicBezTo>
                  <a:cubicBezTo>
                    <a:pt x="0" y="84"/>
                    <a:pt x="1" y="92"/>
                    <a:pt x="3" y="96"/>
                  </a:cubicBezTo>
                  <a:cubicBezTo>
                    <a:pt x="5" y="101"/>
                    <a:pt x="5" y="108"/>
                    <a:pt x="8" y="112"/>
                  </a:cubicBezTo>
                  <a:cubicBezTo>
                    <a:pt x="11" y="115"/>
                    <a:pt x="20" y="118"/>
                    <a:pt x="22" y="115"/>
                  </a:cubicBezTo>
                  <a:cubicBezTo>
                    <a:pt x="25" y="113"/>
                    <a:pt x="28" y="116"/>
                    <a:pt x="31" y="112"/>
                  </a:cubicBezTo>
                  <a:cubicBezTo>
                    <a:pt x="33" y="109"/>
                    <a:pt x="38" y="90"/>
                    <a:pt x="42" y="78"/>
                  </a:cubicBezTo>
                  <a:cubicBezTo>
                    <a:pt x="46" y="66"/>
                    <a:pt x="52" y="50"/>
                    <a:pt x="51" y="47"/>
                  </a:cubicBezTo>
                  <a:cubicBezTo>
                    <a:pt x="51" y="44"/>
                    <a:pt x="54" y="42"/>
                    <a:pt x="53" y="38"/>
                  </a:cubicBezTo>
                  <a:cubicBezTo>
                    <a:pt x="51" y="34"/>
                    <a:pt x="53" y="30"/>
                    <a:pt x="55" y="33"/>
                  </a:cubicBezTo>
                  <a:cubicBezTo>
                    <a:pt x="56" y="36"/>
                    <a:pt x="59" y="36"/>
                    <a:pt x="59" y="32"/>
                  </a:cubicBezTo>
                  <a:cubicBezTo>
                    <a:pt x="60" y="28"/>
                    <a:pt x="57" y="22"/>
                    <a:pt x="56" y="17"/>
                  </a:cubicBezTo>
                  <a:cubicBezTo>
                    <a:pt x="56" y="11"/>
                    <a:pt x="51" y="6"/>
                    <a:pt x="51"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2" name="Freeform 191">
              <a:extLst>
                <a:ext uri="{FF2B5EF4-FFF2-40B4-BE49-F238E27FC236}">
                  <a16:creationId xmlns:a16="http://schemas.microsoft.com/office/drawing/2014/main" id="{A8A4F3E3-CDD7-D74F-97B3-B8F7A0F5E4DC}"/>
                </a:ext>
              </a:extLst>
            </p:cNvPr>
            <p:cNvSpPr>
              <a:spLocks noEditPoints="1"/>
            </p:cNvSpPr>
            <p:nvPr/>
          </p:nvSpPr>
          <p:spPr bwMode="auto">
            <a:xfrm>
              <a:off x="10457367" y="5416017"/>
              <a:ext cx="504217" cy="309734"/>
            </a:xfrm>
            <a:custGeom>
              <a:avLst/>
              <a:gdLst>
                <a:gd name="T0" fmla="*/ 68 w 96"/>
                <a:gd name="T1" fmla="*/ 3 h 59"/>
                <a:gd name="T2" fmla="*/ 52 w 96"/>
                <a:gd name="T3" fmla="*/ 3 h 59"/>
                <a:gd name="T4" fmla="*/ 40 w 96"/>
                <a:gd name="T5" fmla="*/ 14 h 59"/>
                <a:gd name="T6" fmla="*/ 34 w 96"/>
                <a:gd name="T7" fmla="*/ 16 h 59"/>
                <a:gd name="T8" fmla="*/ 23 w 96"/>
                <a:gd name="T9" fmla="*/ 15 h 59"/>
                <a:gd name="T10" fmla="*/ 13 w 96"/>
                <a:gd name="T11" fmla="*/ 14 h 59"/>
                <a:gd name="T12" fmla="*/ 7 w 96"/>
                <a:gd name="T13" fmla="*/ 13 h 59"/>
                <a:gd name="T14" fmla="*/ 4 w 96"/>
                <a:gd name="T15" fmla="*/ 16 h 59"/>
                <a:gd name="T16" fmla="*/ 4 w 96"/>
                <a:gd name="T17" fmla="*/ 20 h 59"/>
                <a:gd name="T18" fmla="*/ 0 w 96"/>
                <a:gd name="T19" fmla="*/ 22 h 59"/>
                <a:gd name="T20" fmla="*/ 1 w 96"/>
                <a:gd name="T21" fmla="*/ 27 h 59"/>
                <a:gd name="T22" fmla="*/ 3 w 96"/>
                <a:gd name="T23" fmla="*/ 40 h 59"/>
                <a:gd name="T24" fmla="*/ 6 w 96"/>
                <a:gd name="T25" fmla="*/ 52 h 59"/>
                <a:gd name="T26" fmla="*/ 20 w 96"/>
                <a:gd name="T27" fmla="*/ 50 h 59"/>
                <a:gd name="T28" fmla="*/ 31 w 96"/>
                <a:gd name="T29" fmla="*/ 47 h 59"/>
                <a:gd name="T30" fmla="*/ 40 w 96"/>
                <a:gd name="T31" fmla="*/ 42 h 59"/>
                <a:gd name="T32" fmla="*/ 48 w 96"/>
                <a:gd name="T33" fmla="*/ 41 h 59"/>
                <a:gd name="T34" fmla="*/ 54 w 96"/>
                <a:gd name="T35" fmla="*/ 37 h 59"/>
                <a:gd name="T36" fmla="*/ 71 w 96"/>
                <a:gd name="T37" fmla="*/ 31 h 59"/>
                <a:gd name="T38" fmla="*/ 79 w 96"/>
                <a:gd name="T39" fmla="*/ 23 h 59"/>
                <a:gd name="T40" fmla="*/ 86 w 96"/>
                <a:gd name="T41" fmla="*/ 21 h 59"/>
                <a:gd name="T42" fmla="*/ 76 w 96"/>
                <a:gd name="T43" fmla="*/ 0 h 59"/>
                <a:gd name="T44" fmla="*/ 68 w 96"/>
                <a:gd name="T45" fmla="*/ 3 h 59"/>
                <a:gd name="T46" fmla="*/ 88 w 96"/>
                <a:gd name="T47" fmla="*/ 56 h 59"/>
                <a:gd name="T48" fmla="*/ 96 w 96"/>
                <a:gd name="T49" fmla="*/ 54 h 59"/>
                <a:gd name="T50" fmla="*/ 88 w 96"/>
                <a:gd name="T51"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9">
                  <a:moveTo>
                    <a:pt x="68" y="3"/>
                  </a:moveTo>
                  <a:cubicBezTo>
                    <a:pt x="64" y="3"/>
                    <a:pt x="53" y="3"/>
                    <a:pt x="52" y="3"/>
                  </a:cubicBezTo>
                  <a:cubicBezTo>
                    <a:pt x="51" y="4"/>
                    <a:pt x="41" y="11"/>
                    <a:pt x="40" y="14"/>
                  </a:cubicBezTo>
                  <a:cubicBezTo>
                    <a:pt x="38" y="17"/>
                    <a:pt x="36" y="18"/>
                    <a:pt x="34" y="16"/>
                  </a:cubicBezTo>
                  <a:cubicBezTo>
                    <a:pt x="32" y="15"/>
                    <a:pt x="24" y="15"/>
                    <a:pt x="23" y="15"/>
                  </a:cubicBezTo>
                  <a:cubicBezTo>
                    <a:pt x="22" y="14"/>
                    <a:pt x="16" y="13"/>
                    <a:pt x="13" y="14"/>
                  </a:cubicBezTo>
                  <a:cubicBezTo>
                    <a:pt x="10" y="14"/>
                    <a:pt x="8" y="12"/>
                    <a:pt x="7" y="13"/>
                  </a:cubicBezTo>
                  <a:cubicBezTo>
                    <a:pt x="6" y="13"/>
                    <a:pt x="4" y="15"/>
                    <a:pt x="4" y="16"/>
                  </a:cubicBezTo>
                  <a:cubicBezTo>
                    <a:pt x="3" y="17"/>
                    <a:pt x="4" y="19"/>
                    <a:pt x="4" y="20"/>
                  </a:cubicBezTo>
                  <a:cubicBezTo>
                    <a:pt x="4" y="20"/>
                    <a:pt x="2" y="21"/>
                    <a:pt x="0" y="22"/>
                  </a:cubicBezTo>
                  <a:cubicBezTo>
                    <a:pt x="1" y="24"/>
                    <a:pt x="1" y="26"/>
                    <a:pt x="1" y="27"/>
                  </a:cubicBezTo>
                  <a:cubicBezTo>
                    <a:pt x="0" y="30"/>
                    <a:pt x="1" y="36"/>
                    <a:pt x="3" y="40"/>
                  </a:cubicBezTo>
                  <a:cubicBezTo>
                    <a:pt x="6" y="44"/>
                    <a:pt x="5" y="50"/>
                    <a:pt x="6" y="52"/>
                  </a:cubicBezTo>
                  <a:cubicBezTo>
                    <a:pt x="7" y="53"/>
                    <a:pt x="16" y="53"/>
                    <a:pt x="20" y="50"/>
                  </a:cubicBezTo>
                  <a:cubicBezTo>
                    <a:pt x="25" y="47"/>
                    <a:pt x="28" y="47"/>
                    <a:pt x="31" y="47"/>
                  </a:cubicBezTo>
                  <a:cubicBezTo>
                    <a:pt x="34" y="47"/>
                    <a:pt x="39" y="44"/>
                    <a:pt x="40" y="42"/>
                  </a:cubicBezTo>
                  <a:cubicBezTo>
                    <a:pt x="41" y="41"/>
                    <a:pt x="46" y="41"/>
                    <a:pt x="48" y="41"/>
                  </a:cubicBezTo>
                  <a:cubicBezTo>
                    <a:pt x="50" y="41"/>
                    <a:pt x="52" y="39"/>
                    <a:pt x="54" y="37"/>
                  </a:cubicBezTo>
                  <a:cubicBezTo>
                    <a:pt x="56" y="35"/>
                    <a:pt x="63" y="34"/>
                    <a:pt x="71" y="31"/>
                  </a:cubicBezTo>
                  <a:cubicBezTo>
                    <a:pt x="79" y="29"/>
                    <a:pt x="77" y="25"/>
                    <a:pt x="79" y="23"/>
                  </a:cubicBezTo>
                  <a:cubicBezTo>
                    <a:pt x="80" y="21"/>
                    <a:pt x="82" y="22"/>
                    <a:pt x="86" y="21"/>
                  </a:cubicBezTo>
                  <a:cubicBezTo>
                    <a:pt x="82" y="13"/>
                    <a:pt x="78" y="5"/>
                    <a:pt x="76" y="0"/>
                  </a:cubicBezTo>
                  <a:cubicBezTo>
                    <a:pt x="72" y="1"/>
                    <a:pt x="69" y="2"/>
                    <a:pt x="68" y="3"/>
                  </a:cubicBezTo>
                  <a:close/>
                  <a:moveTo>
                    <a:pt x="88" y="56"/>
                  </a:moveTo>
                  <a:cubicBezTo>
                    <a:pt x="90" y="59"/>
                    <a:pt x="95" y="55"/>
                    <a:pt x="96" y="54"/>
                  </a:cubicBezTo>
                  <a:cubicBezTo>
                    <a:pt x="96" y="53"/>
                    <a:pt x="84" y="53"/>
                    <a:pt x="88" y="5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3" name="Freeform 192">
              <a:extLst>
                <a:ext uri="{FF2B5EF4-FFF2-40B4-BE49-F238E27FC236}">
                  <a16:creationId xmlns:a16="http://schemas.microsoft.com/office/drawing/2014/main" id="{0D3EC0E8-F57C-A54B-BBBA-1F4A39D56F51}"/>
                </a:ext>
              </a:extLst>
            </p:cNvPr>
            <p:cNvSpPr>
              <a:spLocks noEditPoints="1"/>
            </p:cNvSpPr>
            <p:nvPr/>
          </p:nvSpPr>
          <p:spPr bwMode="auto">
            <a:xfrm>
              <a:off x="13396234" y="6698170"/>
              <a:ext cx="1733547" cy="1546267"/>
            </a:xfrm>
            <a:custGeom>
              <a:avLst/>
              <a:gdLst>
                <a:gd name="T0" fmla="*/ 326 w 330"/>
                <a:gd name="T1" fmla="*/ 128 h 294"/>
                <a:gd name="T2" fmla="*/ 312 w 330"/>
                <a:gd name="T3" fmla="*/ 114 h 294"/>
                <a:gd name="T4" fmla="*/ 302 w 330"/>
                <a:gd name="T5" fmla="*/ 100 h 294"/>
                <a:gd name="T6" fmla="*/ 293 w 330"/>
                <a:gd name="T7" fmla="*/ 89 h 294"/>
                <a:gd name="T8" fmla="*/ 269 w 330"/>
                <a:gd name="T9" fmla="*/ 66 h 294"/>
                <a:gd name="T10" fmla="*/ 262 w 330"/>
                <a:gd name="T11" fmla="*/ 38 h 294"/>
                <a:gd name="T12" fmla="*/ 247 w 330"/>
                <a:gd name="T13" fmla="*/ 24 h 294"/>
                <a:gd name="T14" fmla="*/ 235 w 330"/>
                <a:gd name="T15" fmla="*/ 7 h 294"/>
                <a:gd name="T16" fmla="*/ 231 w 330"/>
                <a:gd name="T17" fmla="*/ 37 h 294"/>
                <a:gd name="T18" fmla="*/ 212 w 330"/>
                <a:gd name="T19" fmla="*/ 55 h 294"/>
                <a:gd name="T20" fmla="*/ 189 w 330"/>
                <a:gd name="T21" fmla="*/ 42 h 294"/>
                <a:gd name="T22" fmla="*/ 185 w 330"/>
                <a:gd name="T23" fmla="*/ 25 h 294"/>
                <a:gd name="T24" fmla="*/ 191 w 330"/>
                <a:gd name="T25" fmla="*/ 12 h 294"/>
                <a:gd name="T26" fmla="*/ 179 w 330"/>
                <a:gd name="T27" fmla="*/ 14 h 294"/>
                <a:gd name="T28" fmla="*/ 158 w 330"/>
                <a:gd name="T29" fmla="*/ 10 h 294"/>
                <a:gd name="T30" fmla="*/ 138 w 330"/>
                <a:gd name="T31" fmla="*/ 23 h 294"/>
                <a:gd name="T32" fmla="*/ 131 w 330"/>
                <a:gd name="T33" fmla="*/ 37 h 294"/>
                <a:gd name="T34" fmla="*/ 119 w 330"/>
                <a:gd name="T35" fmla="*/ 31 h 294"/>
                <a:gd name="T36" fmla="*/ 105 w 330"/>
                <a:gd name="T37" fmla="*/ 33 h 294"/>
                <a:gd name="T38" fmla="*/ 94 w 330"/>
                <a:gd name="T39" fmla="*/ 39 h 294"/>
                <a:gd name="T40" fmla="*/ 87 w 330"/>
                <a:gd name="T41" fmla="*/ 53 h 294"/>
                <a:gd name="T42" fmla="*/ 75 w 330"/>
                <a:gd name="T43" fmla="*/ 54 h 294"/>
                <a:gd name="T44" fmla="*/ 49 w 330"/>
                <a:gd name="T45" fmla="*/ 79 h 294"/>
                <a:gd name="T46" fmla="*/ 24 w 330"/>
                <a:gd name="T47" fmla="*/ 87 h 294"/>
                <a:gd name="T48" fmla="*/ 9 w 330"/>
                <a:gd name="T49" fmla="*/ 93 h 294"/>
                <a:gd name="T50" fmla="*/ 4 w 330"/>
                <a:gd name="T51" fmla="*/ 121 h 294"/>
                <a:gd name="T52" fmla="*/ 6 w 330"/>
                <a:gd name="T53" fmla="*/ 133 h 294"/>
                <a:gd name="T54" fmla="*/ 15 w 330"/>
                <a:gd name="T55" fmla="*/ 162 h 294"/>
                <a:gd name="T56" fmla="*/ 16 w 330"/>
                <a:gd name="T57" fmla="*/ 198 h 294"/>
                <a:gd name="T58" fmla="*/ 40 w 330"/>
                <a:gd name="T59" fmla="*/ 210 h 294"/>
                <a:gd name="T60" fmla="*/ 74 w 330"/>
                <a:gd name="T61" fmla="*/ 200 h 294"/>
                <a:gd name="T62" fmla="*/ 112 w 330"/>
                <a:gd name="T63" fmla="*/ 186 h 294"/>
                <a:gd name="T64" fmla="*/ 156 w 330"/>
                <a:gd name="T65" fmla="*/ 183 h 294"/>
                <a:gd name="T66" fmla="*/ 171 w 330"/>
                <a:gd name="T67" fmla="*/ 192 h 294"/>
                <a:gd name="T68" fmla="*/ 187 w 330"/>
                <a:gd name="T69" fmla="*/ 205 h 294"/>
                <a:gd name="T70" fmla="*/ 198 w 330"/>
                <a:gd name="T71" fmla="*/ 203 h 294"/>
                <a:gd name="T72" fmla="*/ 205 w 330"/>
                <a:gd name="T73" fmla="*/ 207 h 294"/>
                <a:gd name="T74" fmla="*/ 217 w 330"/>
                <a:gd name="T75" fmla="*/ 226 h 294"/>
                <a:gd name="T76" fmla="*/ 245 w 330"/>
                <a:gd name="T77" fmla="*/ 246 h 294"/>
                <a:gd name="T78" fmla="*/ 260 w 330"/>
                <a:gd name="T79" fmla="*/ 244 h 294"/>
                <a:gd name="T80" fmla="*/ 270 w 330"/>
                <a:gd name="T81" fmla="*/ 249 h 294"/>
                <a:gd name="T82" fmla="*/ 298 w 330"/>
                <a:gd name="T83" fmla="*/ 236 h 294"/>
                <a:gd name="T84" fmla="*/ 316 w 330"/>
                <a:gd name="T85" fmla="*/ 190 h 294"/>
                <a:gd name="T86" fmla="*/ 327 w 330"/>
                <a:gd name="T87" fmla="*/ 163 h 294"/>
                <a:gd name="T88" fmla="*/ 149 w 330"/>
                <a:gd name="T89" fmla="*/ 8 h 294"/>
                <a:gd name="T90" fmla="*/ 189 w 330"/>
                <a:gd name="T91" fmla="*/ 219 h 294"/>
                <a:gd name="T92" fmla="*/ 270 w 330"/>
                <a:gd name="T93" fmla="*/ 269 h 294"/>
                <a:gd name="T94" fmla="*/ 271 w 330"/>
                <a:gd name="T95" fmla="*/ 293 h 294"/>
                <a:gd name="T96" fmla="*/ 282 w 330"/>
                <a:gd name="T97" fmla="*/ 287 h 294"/>
                <a:gd name="T98" fmla="*/ 270 w 330"/>
                <a:gd name="T99" fmla="*/ 26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 h="294">
                  <a:moveTo>
                    <a:pt x="328" y="148"/>
                  </a:moveTo>
                  <a:cubicBezTo>
                    <a:pt x="329" y="147"/>
                    <a:pt x="327" y="141"/>
                    <a:pt x="326" y="142"/>
                  </a:cubicBezTo>
                  <a:cubicBezTo>
                    <a:pt x="325" y="143"/>
                    <a:pt x="325" y="133"/>
                    <a:pt x="326" y="128"/>
                  </a:cubicBezTo>
                  <a:cubicBezTo>
                    <a:pt x="327" y="124"/>
                    <a:pt x="326" y="124"/>
                    <a:pt x="324" y="127"/>
                  </a:cubicBezTo>
                  <a:cubicBezTo>
                    <a:pt x="321" y="129"/>
                    <a:pt x="319" y="122"/>
                    <a:pt x="318" y="121"/>
                  </a:cubicBezTo>
                  <a:cubicBezTo>
                    <a:pt x="318" y="119"/>
                    <a:pt x="315" y="114"/>
                    <a:pt x="312" y="114"/>
                  </a:cubicBezTo>
                  <a:cubicBezTo>
                    <a:pt x="309" y="115"/>
                    <a:pt x="311" y="110"/>
                    <a:pt x="308" y="111"/>
                  </a:cubicBezTo>
                  <a:cubicBezTo>
                    <a:pt x="305" y="111"/>
                    <a:pt x="305" y="107"/>
                    <a:pt x="305" y="102"/>
                  </a:cubicBezTo>
                  <a:cubicBezTo>
                    <a:pt x="306" y="98"/>
                    <a:pt x="303" y="101"/>
                    <a:pt x="302" y="100"/>
                  </a:cubicBezTo>
                  <a:cubicBezTo>
                    <a:pt x="301" y="98"/>
                    <a:pt x="300" y="99"/>
                    <a:pt x="298" y="100"/>
                  </a:cubicBezTo>
                  <a:cubicBezTo>
                    <a:pt x="296" y="101"/>
                    <a:pt x="295" y="96"/>
                    <a:pt x="296" y="95"/>
                  </a:cubicBezTo>
                  <a:cubicBezTo>
                    <a:pt x="296" y="93"/>
                    <a:pt x="295" y="91"/>
                    <a:pt x="293" y="89"/>
                  </a:cubicBezTo>
                  <a:cubicBezTo>
                    <a:pt x="290" y="87"/>
                    <a:pt x="290" y="85"/>
                    <a:pt x="290" y="83"/>
                  </a:cubicBezTo>
                  <a:cubicBezTo>
                    <a:pt x="290" y="80"/>
                    <a:pt x="275" y="73"/>
                    <a:pt x="271" y="72"/>
                  </a:cubicBezTo>
                  <a:cubicBezTo>
                    <a:pt x="268" y="71"/>
                    <a:pt x="271" y="68"/>
                    <a:pt x="269" y="66"/>
                  </a:cubicBezTo>
                  <a:cubicBezTo>
                    <a:pt x="268" y="65"/>
                    <a:pt x="267" y="60"/>
                    <a:pt x="267" y="57"/>
                  </a:cubicBezTo>
                  <a:cubicBezTo>
                    <a:pt x="267" y="53"/>
                    <a:pt x="262" y="51"/>
                    <a:pt x="263" y="48"/>
                  </a:cubicBezTo>
                  <a:cubicBezTo>
                    <a:pt x="263" y="45"/>
                    <a:pt x="261" y="42"/>
                    <a:pt x="262" y="38"/>
                  </a:cubicBezTo>
                  <a:cubicBezTo>
                    <a:pt x="262" y="35"/>
                    <a:pt x="256" y="34"/>
                    <a:pt x="256" y="32"/>
                  </a:cubicBezTo>
                  <a:cubicBezTo>
                    <a:pt x="256" y="30"/>
                    <a:pt x="253" y="32"/>
                    <a:pt x="250" y="32"/>
                  </a:cubicBezTo>
                  <a:cubicBezTo>
                    <a:pt x="247" y="32"/>
                    <a:pt x="247" y="28"/>
                    <a:pt x="247" y="24"/>
                  </a:cubicBezTo>
                  <a:cubicBezTo>
                    <a:pt x="248" y="20"/>
                    <a:pt x="246" y="13"/>
                    <a:pt x="244" y="11"/>
                  </a:cubicBezTo>
                  <a:cubicBezTo>
                    <a:pt x="241" y="9"/>
                    <a:pt x="241" y="2"/>
                    <a:pt x="240" y="1"/>
                  </a:cubicBezTo>
                  <a:cubicBezTo>
                    <a:pt x="239" y="0"/>
                    <a:pt x="234" y="5"/>
                    <a:pt x="235" y="7"/>
                  </a:cubicBezTo>
                  <a:cubicBezTo>
                    <a:pt x="235" y="10"/>
                    <a:pt x="234" y="12"/>
                    <a:pt x="233" y="14"/>
                  </a:cubicBezTo>
                  <a:cubicBezTo>
                    <a:pt x="231" y="15"/>
                    <a:pt x="234" y="21"/>
                    <a:pt x="232" y="23"/>
                  </a:cubicBezTo>
                  <a:cubicBezTo>
                    <a:pt x="229" y="25"/>
                    <a:pt x="231" y="32"/>
                    <a:pt x="231" y="37"/>
                  </a:cubicBezTo>
                  <a:cubicBezTo>
                    <a:pt x="230" y="41"/>
                    <a:pt x="230" y="46"/>
                    <a:pt x="228" y="49"/>
                  </a:cubicBezTo>
                  <a:cubicBezTo>
                    <a:pt x="226" y="52"/>
                    <a:pt x="226" y="57"/>
                    <a:pt x="222" y="59"/>
                  </a:cubicBezTo>
                  <a:cubicBezTo>
                    <a:pt x="217" y="60"/>
                    <a:pt x="212" y="57"/>
                    <a:pt x="212" y="55"/>
                  </a:cubicBezTo>
                  <a:cubicBezTo>
                    <a:pt x="212" y="52"/>
                    <a:pt x="207" y="51"/>
                    <a:pt x="205" y="51"/>
                  </a:cubicBezTo>
                  <a:cubicBezTo>
                    <a:pt x="202" y="52"/>
                    <a:pt x="201" y="48"/>
                    <a:pt x="197" y="45"/>
                  </a:cubicBezTo>
                  <a:cubicBezTo>
                    <a:pt x="193" y="42"/>
                    <a:pt x="190" y="46"/>
                    <a:pt x="189" y="42"/>
                  </a:cubicBezTo>
                  <a:cubicBezTo>
                    <a:pt x="187" y="39"/>
                    <a:pt x="186" y="38"/>
                    <a:pt x="183" y="36"/>
                  </a:cubicBezTo>
                  <a:cubicBezTo>
                    <a:pt x="180" y="34"/>
                    <a:pt x="181" y="34"/>
                    <a:pt x="184" y="32"/>
                  </a:cubicBezTo>
                  <a:cubicBezTo>
                    <a:pt x="187" y="30"/>
                    <a:pt x="186" y="28"/>
                    <a:pt x="185" y="25"/>
                  </a:cubicBezTo>
                  <a:cubicBezTo>
                    <a:pt x="183" y="23"/>
                    <a:pt x="186" y="24"/>
                    <a:pt x="190" y="22"/>
                  </a:cubicBezTo>
                  <a:cubicBezTo>
                    <a:pt x="193" y="20"/>
                    <a:pt x="190" y="17"/>
                    <a:pt x="192" y="16"/>
                  </a:cubicBezTo>
                  <a:cubicBezTo>
                    <a:pt x="195" y="15"/>
                    <a:pt x="194" y="13"/>
                    <a:pt x="191" y="12"/>
                  </a:cubicBezTo>
                  <a:cubicBezTo>
                    <a:pt x="188" y="12"/>
                    <a:pt x="189" y="15"/>
                    <a:pt x="188" y="16"/>
                  </a:cubicBezTo>
                  <a:cubicBezTo>
                    <a:pt x="187" y="16"/>
                    <a:pt x="186" y="11"/>
                    <a:pt x="185" y="11"/>
                  </a:cubicBezTo>
                  <a:cubicBezTo>
                    <a:pt x="184" y="11"/>
                    <a:pt x="180" y="16"/>
                    <a:pt x="179" y="14"/>
                  </a:cubicBezTo>
                  <a:cubicBezTo>
                    <a:pt x="177" y="11"/>
                    <a:pt x="167" y="9"/>
                    <a:pt x="163" y="9"/>
                  </a:cubicBezTo>
                  <a:cubicBezTo>
                    <a:pt x="159" y="8"/>
                    <a:pt x="158" y="3"/>
                    <a:pt x="155" y="4"/>
                  </a:cubicBezTo>
                  <a:cubicBezTo>
                    <a:pt x="153" y="5"/>
                    <a:pt x="156" y="7"/>
                    <a:pt x="158" y="10"/>
                  </a:cubicBezTo>
                  <a:cubicBezTo>
                    <a:pt x="161" y="12"/>
                    <a:pt x="150" y="14"/>
                    <a:pt x="146" y="13"/>
                  </a:cubicBezTo>
                  <a:cubicBezTo>
                    <a:pt x="143" y="12"/>
                    <a:pt x="147" y="16"/>
                    <a:pt x="144" y="16"/>
                  </a:cubicBezTo>
                  <a:cubicBezTo>
                    <a:pt x="141" y="16"/>
                    <a:pt x="140" y="21"/>
                    <a:pt x="138" y="23"/>
                  </a:cubicBezTo>
                  <a:cubicBezTo>
                    <a:pt x="136" y="26"/>
                    <a:pt x="137" y="27"/>
                    <a:pt x="135" y="29"/>
                  </a:cubicBezTo>
                  <a:cubicBezTo>
                    <a:pt x="132" y="30"/>
                    <a:pt x="132" y="32"/>
                    <a:pt x="135" y="36"/>
                  </a:cubicBezTo>
                  <a:cubicBezTo>
                    <a:pt x="138" y="39"/>
                    <a:pt x="134" y="39"/>
                    <a:pt x="131" y="37"/>
                  </a:cubicBezTo>
                  <a:cubicBezTo>
                    <a:pt x="128" y="34"/>
                    <a:pt x="126" y="34"/>
                    <a:pt x="126" y="37"/>
                  </a:cubicBezTo>
                  <a:cubicBezTo>
                    <a:pt x="126" y="40"/>
                    <a:pt x="123" y="39"/>
                    <a:pt x="123" y="35"/>
                  </a:cubicBezTo>
                  <a:cubicBezTo>
                    <a:pt x="124" y="32"/>
                    <a:pt x="120" y="33"/>
                    <a:pt x="119" y="31"/>
                  </a:cubicBezTo>
                  <a:cubicBezTo>
                    <a:pt x="118" y="29"/>
                    <a:pt x="114" y="26"/>
                    <a:pt x="112" y="26"/>
                  </a:cubicBezTo>
                  <a:cubicBezTo>
                    <a:pt x="110" y="27"/>
                    <a:pt x="110" y="29"/>
                    <a:pt x="107" y="29"/>
                  </a:cubicBezTo>
                  <a:cubicBezTo>
                    <a:pt x="105" y="29"/>
                    <a:pt x="105" y="30"/>
                    <a:pt x="105" y="33"/>
                  </a:cubicBezTo>
                  <a:cubicBezTo>
                    <a:pt x="105" y="35"/>
                    <a:pt x="101" y="33"/>
                    <a:pt x="99" y="33"/>
                  </a:cubicBezTo>
                  <a:cubicBezTo>
                    <a:pt x="96" y="33"/>
                    <a:pt x="99" y="36"/>
                    <a:pt x="97" y="37"/>
                  </a:cubicBezTo>
                  <a:cubicBezTo>
                    <a:pt x="96" y="37"/>
                    <a:pt x="96" y="39"/>
                    <a:pt x="94" y="39"/>
                  </a:cubicBezTo>
                  <a:cubicBezTo>
                    <a:pt x="91" y="39"/>
                    <a:pt x="92" y="44"/>
                    <a:pt x="92" y="47"/>
                  </a:cubicBezTo>
                  <a:cubicBezTo>
                    <a:pt x="92" y="50"/>
                    <a:pt x="88" y="46"/>
                    <a:pt x="86" y="47"/>
                  </a:cubicBezTo>
                  <a:cubicBezTo>
                    <a:pt x="84" y="47"/>
                    <a:pt x="87" y="50"/>
                    <a:pt x="87" y="53"/>
                  </a:cubicBezTo>
                  <a:cubicBezTo>
                    <a:pt x="88" y="56"/>
                    <a:pt x="86" y="55"/>
                    <a:pt x="85" y="57"/>
                  </a:cubicBezTo>
                  <a:cubicBezTo>
                    <a:pt x="84" y="58"/>
                    <a:pt x="82" y="53"/>
                    <a:pt x="82" y="51"/>
                  </a:cubicBezTo>
                  <a:cubicBezTo>
                    <a:pt x="82" y="48"/>
                    <a:pt x="79" y="50"/>
                    <a:pt x="75" y="54"/>
                  </a:cubicBezTo>
                  <a:cubicBezTo>
                    <a:pt x="72" y="57"/>
                    <a:pt x="76" y="62"/>
                    <a:pt x="75" y="63"/>
                  </a:cubicBezTo>
                  <a:cubicBezTo>
                    <a:pt x="74" y="64"/>
                    <a:pt x="67" y="70"/>
                    <a:pt x="63" y="75"/>
                  </a:cubicBezTo>
                  <a:cubicBezTo>
                    <a:pt x="60" y="79"/>
                    <a:pt x="52" y="77"/>
                    <a:pt x="49" y="79"/>
                  </a:cubicBezTo>
                  <a:cubicBezTo>
                    <a:pt x="47" y="81"/>
                    <a:pt x="44" y="79"/>
                    <a:pt x="41" y="81"/>
                  </a:cubicBezTo>
                  <a:cubicBezTo>
                    <a:pt x="39" y="83"/>
                    <a:pt x="34" y="87"/>
                    <a:pt x="34" y="85"/>
                  </a:cubicBezTo>
                  <a:cubicBezTo>
                    <a:pt x="33" y="82"/>
                    <a:pt x="27" y="84"/>
                    <a:pt x="24" y="87"/>
                  </a:cubicBezTo>
                  <a:cubicBezTo>
                    <a:pt x="21" y="90"/>
                    <a:pt x="17" y="92"/>
                    <a:pt x="14" y="92"/>
                  </a:cubicBezTo>
                  <a:cubicBezTo>
                    <a:pt x="11" y="93"/>
                    <a:pt x="11" y="97"/>
                    <a:pt x="10" y="98"/>
                  </a:cubicBezTo>
                  <a:cubicBezTo>
                    <a:pt x="9" y="99"/>
                    <a:pt x="9" y="95"/>
                    <a:pt x="9" y="93"/>
                  </a:cubicBezTo>
                  <a:cubicBezTo>
                    <a:pt x="9" y="92"/>
                    <a:pt x="6" y="95"/>
                    <a:pt x="5" y="99"/>
                  </a:cubicBezTo>
                  <a:cubicBezTo>
                    <a:pt x="4" y="103"/>
                    <a:pt x="8" y="104"/>
                    <a:pt x="5" y="108"/>
                  </a:cubicBezTo>
                  <a:cubicBezTo>
                    <a:pt x="3" y="112"/>
                    <a:pt x="0" y="116"/>
                    <a:pt x="4" y="121"/>
                  </a:cubicBezTo>
                  <a:cubicBezTo>
                    <a:pt x="8" y="126"/>
                    <a:pt x="10" y="129"/>
                    <a:pt x="8" y="132"/>
                  </a:cubicBezTo>
                  <a:cubicBezTo>
                    <a:pt x="7" y="134"/>
                    <a:pt x="5" y="127"/>
                    <a:pt x="4" y="128"/>
                  </a:cubicBezTo>
                  <a:cubicBezTo>
                    <a:pt x="3" y="129"/>
                    <a:pt x="7" y="132"/>
                    <a:pt x="6" y="133"/>
                  </a:cubicBezTo>
                  <a:cubicBezTo>
                    <a:pt x="5" y="135"/>
                    <a:pt x="1" y="127"/>
                    <a:pt x="0" y="129"/>
                  </a:cubicBezTo>
                  <a:cubicBezTo>
                    <a:pt x="0" y="131"/>
                    <a:pt x="8" y="143"/>
                    <a:pt x="8" y="147"/>
                  </a:cubicBezTo>
                  <a:cubicBezTo>
                    <a:pt x="9" y="152"/>
                    <a:pt x="16" y="156"/>
                    <a:pt x="15" y="162"/>
                  </a:cubicBezTo>
                  <a:cubicBezTo>
                    <a:pt x="15" y="169"/>
                    <a:pt x="21" y="179"/>
                    <a:pt x="22" y="181"/>
                  </a:cubicBezTo>
                  <a:cubicBezTo>
                    <a:pt x="23" y="182"/>
                    <a:pt x="20" y="187"/>
                    <a:pt x="21" y="192"/>
                  </a:cubicBezTo>
                  <a:cubicBezTo>
                    <a:pt x="21" y="196"/>
                    <a:pt x="19" y="198"/>
                    <a:pt x="16" y="198"/>
                  </a:cubicBezTo>
                  <a:cubicBezTo>
                    <a:pt x="13" y="198"/>
                    <a:pt x="15" y="203"/>
                    <a:pt x="18" y="203"/>
                  </a:cubicBezTo>
                  <a:cubicBezTo>
                    <a:pt x="21" y="204"/>
                    <a:pt x="20" y="206"/>
                    <a:pt x="24" y="209"/>
                  </a:cubicBezTo>
                  <a:cubicBezTo>
                    <a:pt x="28" y="211"/>
                    <a:pt x="37" y="210"/>
                    <a:pt x="40" y="210"/>
                  </a:cubicBezTo>
                  <a:cubicBezTo>
                    <a:pt x="43" y="210"/>
                    <a:pt x="44" y="206"/>
                    <a:pt x="48" y="205"/>
                  </a:cubicBezTo>
                  <a:cubicBezTo>
                    <a:pt x="52" y="205"/>
                    <a:pt x="51" y="204"/>
                    <a:pt x="53" y="202"/>
                  </a:cubicBezTo>
                  <a:cubicBezTo>
                    <a:pt x="55" y="199"/>
                    <a:pt x="65" y="200"/>
                    <a:pt x="74" y="200"/>
                  </a:cubicBezTo>
                  <a:cubicBezTo>
                    <a:pt x="84" y="201"/>
                    <a:pt x="88" y="198"/>
                    <a:pt x="89" y="194"/>
                  </a:cubicBezTo>
                  <a:cubicBezTo>
                    <a:pt x="90" y="191"/>
                    <a:pt x="97" y="190"/>
                    <a:pt x="100" y="188"/>
                  </a:cubicBezTo>
                  <a:cubicBezTo>
                    <a:pt x="102" y="185"/>
                    <a:pt x="105" y="185"/>
                    <a:pt x="112" y="186"/>
                  </a:cubicBezTo>
                  <a:cubicBezTo>
                    <a:pt x="119" y="186"/>
                    <a:pt x="125" y="182"/>
                    <a:pt x="130" y="180"/>
                  </a:cubicBezTo>
                  <a:cubicBezTo>
                    <a:pt x="134" y="179"/>
                    <a:pt x="142" y="179"/>
                    <a:pt x="146" y="178"/>
                  </a:cubicBezTo>
                  <a:cubicBezTo>
                    <a:pt x="151" y="177"/>
                    <a:pt x="151" y="184"/>
                    <a:pt x="156" y="183"/>
                  </a:cubicBezTo>
                  <a:cubicBezTo>
                    <a:pt x="161" y="183"/>
                    <a:pt x="163" y="185"/>
                    <a:pt x="166" y="184"/>
                  </a:cubicBezTo>
                  <a:cubicBezTo>
                    <a:pt x="168" y="184"/>
                    <a:pt x="168" y="186"/>
                    <a:pt x="170" y="187"/>
                  </a:cubicBezTo>
                  <a:cubicBezTo>
                    <a:pt x="173" y="187"/>
                    <a:pt x="173" y="189"/>
                    <a:pt x="171" y="192"/>
                  </a:cubicBezTo>
                  <a:cubicBezTo>
                    <a:pt x="169" y="194"/>
                    <a:pt x="175" y="194"/>
                    <a:pt x="178" y="198"/>
                  </a:cubicBezTo>
                  <a:cubicBezTo>
                    <a:pt x="181" y="203"/>
                    <a:pt x="178" y="204"/>
                    <a:pt x="180" y="207"/>
                  </a:cubicBezTo>
                  <a:cubicBezTo>
                    <a:pt x="182" y="211"/>
                    <a:pt x="183" y="210"/>
                    <a:pt x="187" y="205"/>
                  </a:cubicBezTo>
                  <a:cubicBezTo>
                    <a:pt x="190" y="200"/>
                    <a:pt x="194" y="203"/>
                    <a:pt x="195" y="199"/>
                  </a:cubicBezTo>
                  <a:cubicBezTo>
                    <a:pt x="195" y="195"/>
                    <a:pt x="199" y="190"/>
                    <a:pt x="201" y="192"/>
                  </a:cubicBezTo>
                  <a:cubicBezTo>
                    <a:pt x="204" y="194"/>
                    <a:pt x="200" y="195"/>
                    <a:pt x="198" y="203"/>
                  </a:cubicBezTo>
                  <a:cubicBezTo>
                    <a:pt x="196" y="212"/>
                    <a:pt x="194" y="207"/>
                    <a:pt x="193" y="210"/>
                  </a:cubicBezTo>
                  <a:cubicBezTo>
                    <a:pt x="192" y="212"/>
                    <a:pt x="201" y="213"/>
                    <a:pt x="201" y="209"/>
                  </a:cubicBezTo>
                  <a:cubicBezTo>
                    <a:pt x="201" y="205"/>
                    <a:pt x="202" y="203"/>
                    <a:pt x="205" y="207"/>
                  </a:cubicBezTo>
                  <a:cubicBezTo>
                    <a:pt x="208" y="210"/>
                    <a:pt x="203" y="214"/>
                    <a:pt x="204" y="215"/>
                  </a:cubicBezTo>
                  <a:cubicBezTo>
                    <a:pt x="205" y="217"/>
                    <a:pt x="208" y="215"/>
                    <a:pt x="210" y="215"/>
                  </a:cubicBezTo>
                  <a:cubicBezTo>
                    <a:pt x="213" y="215"/>
                    <a:pt x="217" y="222"/>
                    <a:pt x="217" y="226"/>
                  </a:cubicBezTo>
                  <a:cubicBezTo>
                    <a:pt x="216" y="230"/>
                    <a:pt x="215" y="233"/>
                    <a:pt x="221" y="236"/>
                  </a:cubicBezTo>
                  <a:cubicBezTo>
                    <a:pt x="227" y="240"/>
                    <a:pt x="225" y="240"/>
                    <a:pt x="229" y="240"/>
                  </a:cubicBezTo>
                  <a:cubicBezTo>
                    <a:pt x="234" y="240"/>
                    <a:pt x="243" y="244"/>
                    <a:pt x="245" y="246"/>
                  </a:cubicBezTo>
                  <a:cubicBezTo>
                    <a:pt x="248" y="248"/>
                    <a:pt x="254" y="244"/>
                    <a:pt x="255" y="240"/>
                  </a:cubicBezTo>
                  <a:cubicBezTo>
                    <a:pt x="257" y="236"/>
                    <a:pt x="261" y="240"/>
                    <a:pt x="259" y="241"/>
                  </a:cubicBezTo>
                  <a:cubicBezTo>
                    <a:pt x="256" y="243"/>
                    <a:pt x="260" y="246"/>
                    <a:pt x="260" y="244"/>
                  </a:cubicBezTo>
                  <a:cubicBezTo>
                    <a:pt x="260" y="241"/>
                    <a:pt x="262" y="239"/>
                    <a:pt x="262" y="242"/>
                  </a:cubicBezTo>
                  <a:cubicBezTo>
                    <a:pt x="263" y="245"/>
                    <a:pt x="267" y="245"/>
                    <a:pt x="268" y="247"/>
                  </a:cubicBezTo>
                  <a:cubicBezTo>
                    <a:pt x="269" y="249"/>
                    <a:pt x="270" y="251"/>
                    <a:pt x="270" y="249"/>
                  </a:cubicBezTo>
                  <a:cubicBezTo>
                    <a:pt x="270" y="247"/>
                    <a:pt x="271" y="245"/>
                    <a:pt x="274" y="244"/>
                  </a:cubicBezTo>
                  <a:cubicBezTo>
                    <a:pt x="277" y="243"/>
                    <a:pt x="279" y="241"/>
                    <a:pt x="282" y="239"/>
                  </a:cubicBezTo>
                  <a:cubicBezTo>
                    <a:pt x="285" y="236"/>
                    <a:pt x="297" y="236"/>
                    <a:pt x="298" y="236"/>
                  </a:cubicBezTo>
                  <a:cubicBezTo>
                    <a:pt x="300" y="236"/>
                    <a:pt x="300" y="225"/>
                    <a:pt x="301" y="220"/>
                  </a:cubicBezTo>
                  <a:cubicBezTo>
                    <a:pt x="302" y="214"/>
                    <a:pt x="306" y="213"/>
                    <a:pt x="307" y="207"/>
                  </a:cubicBezTo>
                  <a:cubicBezTo>
                    <a:pt x="308" y="201"/>
                    <a:pt x="314" y="190"/>
                    <a:pt x="316" y="190"/>
                  </a:cubicBezTo>
                  <a:cubicBezTo>
                    <a:pt x="317" y="189"/>
                    <a:pt x="320" y="188"/>
                    <a:pt x="321" y="184"/>
                  </a:cubicBezTo>
                  <a:cubicBezTo>
                    <a:pt x="321" y="181"/>
                    <a:pt x="325" y="177"/>
                    <a:pt x="325" y="173"/>
                  </a:cubicBezTo>
                  <a:cubicBezTo>
                    <a:pt x="325" y="169"/>
                    <a:pt x="327" y="164"/>
                    <a:pt x="327" y="163"/>
                  </a:cubicBezTo>
                  <a:cubicBezTo>
                    <a:pt x="326" y="162"/>
                    <a:pt x="325" y="158"/>
                    <a:pt x="328" y="155"/>
                  </a:cubicBezTo>
                  <a:cubicBezTo>
                    <a:pt x="330" y="152"/>
                    <a:pt x="327" y="149"/>
                    <a:pt x="328" y="148"/>
                  </a:cubicBezTo>
                  <a:close/>
                  <a:moveTo>
                    <a:pt x="149" y="8"/>
                  </a:moveTo>
                  <a:cubicBezTo>
                    <a:pt x="149" y="6"/>
                    <a:pt x="136" y="8"/>
                    <a:pt x="139" y="11"/>
                  </a:cubicBezTo>
                  <a:cubicBezTo>
                    <a:pt x="141" y="12"/>
                    <a:pt x="150" y="10"/>
                    <a:pt x="149" y="8"/>
                  </a:cubicBezTo>
                  <a:close/>
                  <a:moveTo>
                    <a:pt x="189" y="219"/>
                  </a:moveTo>
                  <a:cubicBezTo>
                    <a:pt x="191" y="221"/>
                    <a:pt x="198" y="220"/>
                    <a:pt x="199" y="218"/>
                  </a:cubicBezTo>
                  <a:cubicBezTo>
                    <a:pt x="200" y="215"/>
                    <a:pt x="188" y="218"/>
                    <a:pt x="189" y="219"/>
                  </a:cubicBezTo>
                  <a:close/>
                  <a:moveTo>
                    <a:pt x="270" y="269"/>
                  </a:moveTo>
                  <a:cubicBezTo>
                    <a:pt x="265" y="269"/>
                    <a:pt x="258" y="264"/>
                    <a:pt x="256" y="265"/>
                  </a:cubicBezTo>
                  <a:cubicBezTo>
                    <a:pt x="254" y="265"/>
                    <a:pt x="263" y="278"/>
                    <a:pt x="260" y="281"/>
                  </a:cubicBezTo>
                  <a:cubicBezTo>
                    <a:pt x="258" y="284"/>
                    <a:pt x="267" y="293"/>
                    <a:pt x="271" y="293"/>
                  </a:cubicBezTo>
                  <a:cubicBezTo>
                    <a:pt x="274" y="294"/>
                    <a:pt x="273" y="290"/>
                    <a:pt x="275" y="290"/>
                  </a:cubicBezTo>
                  <a:cubicBezTo>
                    <a:pt x="278" y="290"/>
                    <a:pt x="277" y="288"/>
                    <a:pt x="277" y="286"/>
                  </a:cubicBezTo>
                  <a:cubicBezTo>
                    <a:pt x="277" y="284"/>
                    <a:pt x="280" y="288"/>
                    <a:pt x="282" y="287"/>
                  </a:cubicBezTo>
                  <a:cubicBezTo>
                    <a:pt x="284" y="286"/>
                    <a:pt x="281" y="278"/>
                    <a:pt x="284" y="278"/>
                  </a:cubicBezTo>
                  <a:cubicBezTo>
                    <a:pt x="287" y="278"/>
                    <a:pt x="285" y="269"/>
                    <a:pt x="284" y="266"/>
                  </a:cubicBezTo>
                  <a:cubicBezTo>
                    <a:pt x="283" y="263"/>
                    <a:pt x="275" y="268"/>
                    <a:pt x="270" y="26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4" name="Freeform 193">
              <a:extLst>
                <a:ext uri="{FF2B5EF4-FFF2-40B4-BE49-F238E27FC236}">
                  <a16:creationId xmlns:a16="http://schemas.microsoft.com/office/drawing/2014/main" id="{3D029F31-69D7-6442-A94D-A98FD45747EE}"/>
                </a:ext>
              </a:extLst>
            </p:cNvPr>
            <p:cNvSpPr>
              <a:spLocks noEditPoints="1"/>
            </p:cNvSpPr>
            <p:nvPr/>
          </p:nvSpPr>
          <p:spPr bwMode="auto">
            <a:xfrm>
              <a:off x="15665212" y="7797845"/>
              <a:ext cx="528228" cy="629071"/>
            </a:xfrm>
            <a:custGeom>
              <a:avLst/>
              <a:gdLst>
                <a:gd name="T0" fmla="*/ 62 w 101"/>
                <a:gd name="T1" fmla="*/ 58 h 120"/>
                <a:gd name="T2" fmla="*/ 56 w 101"/>
                <a:gd name="T3" fmla="*/ 60 h 120"/>
                <a:gd name="T4" fmla="*/ 48 w 101"/>
                <a:gd name="T5" fmla="*/ 57 h 120"/>
                <a:gd name="T6" fmla="*/ 44 w 101"/>
                <a:gd name="T7" fmla="*/ 64 h 120"/>
                <a:gd name="T8" fmla="*/ 37 w 101"/>
                <a:gd name="T9" fmla="*/ 75 h 120"/>
                <a:gd name="T10" fmla="*/ 15 w 101"/>
                <a:gd name="T11" fmla="*/ 90 h 120"/>
                <a:gd name="T12" fmla="*/ 5 w 101"/>
                <a:gd name="T13" fmla="*/ 99 h 120"/>
                <a:gd name="T14" fmla="*/ 3 w 101"/>
                <a:gd name="T15" fmla="*/ 108 h 120"/>
                <a:gd name="T16" fmla="*/ 10 w 101"/>
                <a:gd name="T17" fmla="*/ 111 h 120"/>
                <a:gd name="T18" fmla="*/ 16 w 101"/>
                <a:gd name="T19" fmla="*/ 114 h 120"/>
                <a:gd name="T20" fmla="*/ 31 w 101"/>
                <a:gd name="T21" fmla="*/ 110 h 120"/>
                <a:gd name="T22" fmla="*/ 36 w 101"/>
                <a:gd name="T23" fmla="*/ 101 h 120"/>
                <a:gd name="T24" fmla="*/ 40 w 101"/>
                <a:gd name="T25" fmla="*/ 93 h 120"/>
                <a:gd name="T26" fmla="*/ 49 w 101"/>
                <a:gd name="T27" fmla="*/ 87 h 120"/>
                <a:gd name="T28" fmla="*/ 52 w 101"/>
                <a:gd name="T29" fmla="*/ 83 h 120"/>
                <a:gd name="T30" fmla="*/ 57 w 101"/>
                <a:gd name="T31" fmla="*/ 75 h 120"/>
                <a:gd name="T32" fmla="*/ 63 w 101"/>
                <a:gd name="T33" fmla="*/ 65 h 120"/>
                <a:gd name="T34" fmla="*/ 62 w 101"/>
                <a:gd name="T35" fmla="*/ 58 h 120"/>
                <a:gd name="T36" fmla="*/ 11 w 101"/>
                <a:gd name="T37" fmla="*/ 120 h 120"/>
                <a:gd name="T38" fmla="*/ 14 w 101"/>
                <a:gd name="T39" fmla="*/ 116 h 120"/>
                <a:gd name="T40" fmla="*/ 11 w 101"/>
                <a:gd name="T41" fmla="*/ 120 h 120"/>
                <a:gd name="T42" fmla="*/ 91 w 101"/>
                <a:gd name="T43" fmla="*/ 29 h 120"/>
                <a:gd name="T44" fmla="*/ 83 w 101"/>
                <a:gd name="T45" fmla="*/ 29 h 120"/>
                <a:gd name="T46" fmla="*/ 79 w 101"/>
                <a:gd name="T47" fmla="*/ 24 h 120"/>
                <a:gd name="T48" fmla="*/ 75 w 101"/>
                <a:gd name="T49" fmla="*/ 17 h 120"/>
                <a:gd name="T50" fmla="*/ 75 w 101"/>
                <a:gd name="T51" fmla="*/ 22 h 120"/>
                <a:gd name="T52" fmla="*/ 72 w 101"/>
                <a:gd name="T53" fmla="*/ 20 h 120"/>
                <a:gd name="T54" fmla="*/ 69 w 101"/>
                <a:gd name="T55" fmla="*/ 15 h 120"/>
                <a:gd name="T56" fmla="*/ 66 w 101"/>
                <a:gd name="T57" fmla="*/ 8 h 120"/>
                <a:gd name="T58" fmla="*/ 56 w 101"/>
                <a:gd name="T59" fmla="*/ 0 h 120"/>
                <a:gd name="T60" fmla="*/ 58 w 101"/>
                <a:gd name="T61" fmla="*/ 9 h 120"/>
                <a:gd name="T62" fmla="*/ 64 w 101"/>
                <a:gd name="T63" fmla="*/ 14 h 120"/>
                <a:gd name="T64" fmla="*/ 68 w 101"/>
                <a:gd name="T65" fmla="*/ 21 h 120"/>
                <a:gd name="T66" fmla="*/ 67 w 101"/>
                <a:gd name="T67" fmla="*/ 33 h 120"/>
                <a:gd name="T68" fmla="*/ 61 w 101"/>
                <a:gd name="T69" fmla="*/ 40 h 120"/>
                <a:gd name="T70" fmla="*/ 71 w 101"/>
                <a:gd name="T71" fmla="*/ 50 h 120"/>
                <a:gd name="T72" fmla="*/ 69 w 101"/>
                <a:gd name="T73" fmla="*/ 63 h 120"/>
                <a:gd name="T74" fmla="*/ 76 w 101"/>
                <a:gd name="T75" fmla="*/ 64 h 120"/>
                <a:gd name="T76" fmla="*/ 85 w 101"/>
                <a:gd name="T77" fmla="*/ 51 h 120"/>
                <a:gd name="T78" fmla="*/ 88 w 101"/>
                <a:gd name="T79" fmla="*/ 43 h 120"/>
                <a:gd name="T80" fmla="*/ 93 w 101"/>
                <a:gd name="T81" fmla="*/ 41 h 120"/>
                <a:gd name="T82" fmla="*/ 96 w 101"/>
                <a:gd name="T83" fmla="*/ 36 h 120"/>
                <a:gd name="T84" fmla="*/ 99 w 101"/>
                <a:gd name="T85" fmla="*/ 29 h 120"/>
                <a:gd name="T86" fmla="*/ 91 w 101"/>
                <a:gd name="T87" fmla="*/ 2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20">
                  <a:moveTo>
                    <a:pt x="62" y="58"/>
                  </a:moveTo>
                  <a:cubicBezTo>
                    <a:pt x="60" y="56"/>
                    <a:pt x="59" y="59"/>
                    <a:pt x="56" y="60"/>
                  </a:cubicBezTo>
                  <a:cubicBezTo>
                    <a:pt x="53" y="61"/>
                    <a:pt x="51" y="54"/>
                    <a:pt x="48" y="57"/>
                  </a:cubicBezTo>
                  <a:cubicBezTo>
                    <a:pt x="45" y="60"/>
                    <a:pt x="48" y="61"/>
                    <a:pt x="44" y="64"/>
                  </a:cubicBezTo>
                  <a:cubicBezTo>
                    <a:pt x="40" y="67"/>
                    <a:pt x="42" y="68"/>
                    <a:pt x="37" y="75"/>
                  </a:cubicBezTo>
                  <a:cubicBezTo>
                    <a:pt x="33" y="82"/>
                    <a:pt x="17" y="86"/>
                    <a:pt x="15" y="90"/>
                  </a:cubicBezTo>
                  <a:cubicBezTo>
                    <a:pt x="13" y="93"/>
                    <a:pt x="5" y="97"/>
                    <a:pt x="5" y="99"/>
                  </a:cubicBezTo>
                  <a:cubicBezTo>
                    <a:pt x="5" y="102"/>
                    <a:pt x="0" y="104"/>
                    <a:pt x="3" y="108"/>
                  </a:cubicBezTo>
                  <a:cubicBezTo>
                    <a:pt x="5" y="111"/>
                    <a:pt x="8" y="109"/>
                    <a:pt x="10" y="111"/>
                  </a:cubicBezTo>
                  <a:cubicBezTo>
                    <a:pt x="12" y="114"/>
                    <a:pt x="15" y="112"/>
                    <a:pt x="16" y="114"/>
                  </a:cubicBezTo>
                  <a:cubicBezTo>
                    <a:pt x="17" y="116"/>
                    <a:pt x="25" y="116"/>
                    <a:pt x="31" y="110"/>
                  </a:cubicBezTo>
                  <a:cubicBezTo>
                    <a:pt x="37" y="105"/>
                    <a:pt x="34" y="102"/>
                    <a:pt x="36" y="101"/>
                  </a:cubicBezTo>
                  <a:cubicBezTo>
                    <a:pt x="38" y="100"/>
                    <a:pt x="39" y="95"/>
                    <a:pt x="40" y="93"/>
                  </a:cubicBezTo>
                  <a:cubicBezTo>
                    <a:pt x="42" y="90"/>
                    <a:pt x="43" y="87"/>
                    <a:pt x="49" y="87"/>
                  </a:cubicBezTo>
                  <a:cubicBezTo>
                    <a:pt x="55" y="87"/>
                    <a:pt x="52" y="86"/>
                    <a:pt x="52" y="83"/>
                  </a:cubicBezTo>
                  <a:cubicBezTo>
                    <a:pt x="51" y="80"/>
                    <a:pt x="57" y="79"/>
                    <a:pt x="57" y="75"/>
                  </a:cubicBezTo>
                  <a:cubicBezTo>
                    <a:pt x="57" y="71"/>
                    <a:pt x="65" y="68"/>
                    <a:pt x="63" y="65"/>
                  </a:cubicBezTo>
                  <a:cubicBezTo>
                    <a:pt x="62" y="62"/>
                    <a:pt x="65" y="60"/>
                    <a:pt x="62" y="58"/>
                  </a:cubicBezTo>
                  <a:close/>
                  <a:moveTo>
                    <a:pt x="11" y="120"/>
                  </a:moveTo>
                  <a:cubicBezTo>
                    <a:pt x="12" y="120"/>
                    <a:pt x="16" y="119"/>
                    <a:pt x="14" y="116"/>
                  </a:cubicBezTo>
                  <a:cubicBezTo>
                    <a:pt x="11" y="113"/>
                    <a:pt x="8" y="119"/>
                    <a:pt x="11" y="120"/>
                  </a:cubicBezTo>
                  <a:close/>
                  <a:moveTo>
                    <a:pt x="91" y="29"/>
                  </a:moveTo>
                  <a:cubicBezTo>
                    <a:pt x="90" y="32"/>
                    <a:pt x="87" y="29"/>
                    <a:pt x="83" y="29"/>
                  </a:cubicBezTo>
                  <a:cubicBezTo>
                    <a:pt x="80" y="29"/>
                    <a:pt x="79" y="27"/>
                    <a:pt x="79" y="24"/>
                  </a:cubicBezTo>
                  <a:cubicBezTo>
                    <a:pt x="79" y="21"/>
                    <a:pt x="78" y="17"/>
                    <a:pt x="75" y="17"/>
                  </a:cubicBezTo>
                  <a:cubicBezTo>
                    <a:pt x="72" y="18"/>
                    <a:pt x="76" y="21"/>
                    <a:pt x="75" y="22"/>
                  </a:cubicBezTo>
                  <a:cubicBezTo>
                    <a:pt x="74" y="23"/>
                    <a:pt x="73" y="20"/>
                    <a:pt x="72" y="20"/>
                  </a:cubicBezTo>
                  <a:cubicBezTo>
                    <a:pt x="70" y="20"/>
                    <a:pt x="69" y="18"/>
                    <a:pt x="69" y="15"/>
                  </a:cubicBezTo>
                  <a:cubicBezTo>
                    <a:pt x="69" y="11"/>
                    <a:pt x="66" y="12"/>
                    <a:pt x="66" y="8"/>
                  </a:cubicBezTo>
                  <a:cubicBezTo>
                    <a:pt x="66" y="3"/>
                    <a:pt x="59" y="0"/>
                    <a:pt x="56" y="0"/>
                  </a:cubicBezTo>
                  <a:cubicBezTo>
                    <a:pt x="52" y="0"/>
                    <a:pt x="56" y="7"/>
                    <a:pt x="58" y="9"/>
                  </a:cubicBezTo>
                  <a:cubicBezTo>
                    <a:pt x="60" y="11"/>
                    <a:pt x="64" y="13"/>
                    <a:pt x="64" y="14"/>
                  </a:cubicBezTo>
                  <a:cubicBezTo>
                    <a:pt x="64" y="16"/>
                    <a:pt x="66" y="20"/>
                    <a:pt x="68" y="21"/>
                  </a:cubicBezTo>
                  <a:cubicBezTo>
                    <a:pt x="71" y="22"/>
                    <a:pt x="67" y="28"/>
                    <a:pt x="67" y="33"/>
                  </a:cubicBezTo>
                  <a:cubicBezTo>
                    <a:pt x="67" y="38"/>
                    <a:pt x="63" y="37"/>
                    <a:pt x="61" y="40"/>
                  </a:cubicBezTo>
                  <a:cubicBezTo>
                    <a:pt x="58" y="43"/>
                    <a:pt x="67" y="47"/>
                    <a:pt x="71" y="50"/>
                  </a:cubicBezTo>
                  <a:cubicBezTo>
                    <a:pt x="75" y="53"/>
                    <a:pt x="68" y="61"/>
                    <a:pt x="69" y="63"/>
                  </a:cubicBezTo>
                  <a:cubicBezTo>
                    <a:pt x="70" y="64"/>
                    <a:pt x="72" y="65"/>
                    <a:pt x="76" y="64"/>
                  </a:cubicBezTo>
                  <a:cubicBezTo>
                    <a:pt x="80" y="63"/>
                    <a:pt x="82" y="54"/>
                    <a:pt x="85" y="51"/>
                  </a:cubicBezTo>
                  <a:cubicBezTo>
                    <a:pt x="88" y="49"/>
                    <a:pt x="86" y="45"/>
                    <a:pt x="88" y="43"/>
                  </a:cubicBezTo>
                  <a:cubicBezTo>
                    <a:pt x="89" y="41"/>
                    <a:pt x="91" y="41"/>
                    <a:pt x="93" y="41"/>
                  </a:cubicBezTo>
                  <a:cubicBezTo>
                    <a:pt x="95" y="41"/>
                    <a:pt x="94" y="36"/>
                    <a:pt x="96" y="36"/>
                  </a:cubicBezTo>
                  <a:cubicBezTo>
                    <a:pt x="99" y="36"/>
                    <a:pt x="98" y="33"/>
                    <a:pt x="99" y="29"/>
                  </a:cubicBezTo>
                  <a:cubicBezTo>
                    <a:pt x="101" y="25"/>
                    <a:pt x="93" y="27"/>
                    <a:pt x="91" y="2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5" name="Freeform 194">
              <a:extLst>
                <a:ext uri="{FF2B5EF4-FFF2-40B4-BE49-F238E27FC236}">
                  <a16:creationId xmlns:a16="http://schemas.microsoft.com/office/drawing/2014/main" id="{CE7631FB-A110-2E43-9284-FDB45D5C6594}"/>
                </a:ext>
              </a:extLst>
            </p:cNvPr>
            <p:cNvSpPr>
              <a:spLocks/>
            </p:cNvSpPr>
            <p:nvPr/>
          </p:nvSpPr>
          <p:spPr bwMode="auto">
            <a:xfrm>
              <a:off x="10887151" y="4297134"/>
              <a:ext cx="605061" cy="384166"/>
            </a:xfrm>
            <a:custGeom>
              <a:avLst/>
              <a:gdLst>
                <a:gd name="T0" fmla="*/ 114 w 115"/>
                <a:gd name="T1" fmla="*/ 46 h 73"/>
                <a:gd name="T2" fmla="*/ 107 w 115"/>
                <a:gd name="T3" fmla="*/ 44 h 73"/>
                <a:gd name="T4" fmla="*/ 99 w 115"/>
                <a:gd name="T5" fmla="*/ 38 h 73"/>
                <a:gd name="T6" fmla="*/ 90 w 115"/>
                <a:gd name="T7" fmla="*/ 33 h 73"/>
                <a:gd name="T8" fmla="*/ 82 w 115"/>
                <a:gd name="T9" fmla="*/ 27 h 73"/>
                <a:gd name="T10" fmla="*/ 78 w 115"/>
                <a:gd name="T11" fmla="*/ 20 h 73"/>
                <a:gd name="T12" fmla="*/ 75 w 115"/>
                <a:gd name="T13" fmla="*/ 15 h 73"/>
                <a:gd name="T14" fmla="*/ 63 w 115"/>
                <a:gd name="T15" fmla="*/ 14 h 73"/>
                <a:gd name="T16" fmla="*/ 60 w 115"/>
                <a:gd name="T17" fmla="*/ 5 h 73"/>
                <a:gd name="T18" fmla="*/ 54 w 115"/>
                <a:gd name="T19" fmla="*/ 3 h 73"/>
                <a:gd name="T20" fmla="*/ 48 w 115"/>
                <a:gd name="T21" fmla="*/ 2 h 73"/>
                <a:gd name="T22" fmla="*/ 45 w 115"/>
                <a:gd name="T23" fmla="*/ 3 h 73"/>
                <a:gd name="T24" fmla="*/ 42 w 115"/>
                <a:gd name="T25" fmla="*/ 6 h 73"/>
                <a:gd name="T26" fmla="*/ 36 w 115"/>
                <a:gd name="T27" fmla="*/ 11 h 73"/>
                <a:gd name="T28" fmla="*/ 33 w 115"/>
                <a:gd name="T29" fmla="*/ 14 h 73"/>
                <a:gd name="T30" fmla="*/ 28 w 115"/>
                <a:gd name="T31" fmla="*/ 13 h 73"/>
                <a:gd name="T32" fmla="*/ 22 w 115"/>
                <a:gd name="T33" fmla="*/ 12 h 73"/>
                <a:gd name="T34" fmla="*/ 12 w 115"/>
                <a:gd name="T35" fmla="*/ 4 h 73"/>
                <a:gd name="T36" fmla="*/ 4 w 115"/>
                <a:gd name="T37" fmla="*/ 9 h 73"/>
                <a:gd name="T38" fmla="*/ 8 w 115"/>
                <a:gd name="T39" fmla="*/ 7 h 73"/>
                <a:gd name="T40" fmla="*/ 14 w 115"/>
                <a:gd name="T41" fmla="*/ 14 h 73"/>
                <a:gd name="T42" fmla="*/ 18 w 115"/>
                <a:gd name="T43" fmla="*/ 19 h 73"/>
                <a:gd name="T44" fmla="*/ 10 w 115"/>
                <a:gd name="T45" fmla="*/ 21 h 73"/>
                <a:gd name="T46" fmla="*/ 2 w 115"/>
                <a:gd name="T47" fmla="*/ 21 h 73"/>
                <a:gd name="T48" fmla="*/ 4 w 115"/>
                <a:gd name="T49" fmla="*/ 28 h 73"/>
                <a:gd name="T50" fmla="*/ 4 w 115"/>
                <a:gd name="T51" fmla="*/ 33 h 73"/>
                <a:gd name="T52" fmla="*/ 9 w 115"/>
                <a:gd name="T53" fmla="*/ 34 h 73"/>
                <a:gd name="T54" fmla="*/ 11 w 115"/>
                <a:gd name="T55" fmla="*/ 41 h 73"/>
                <a:gd name="T56" fmla="*/ 11 w 115"/>
                <a:gd name="T57" fmla="*/ 52 h 73"/>
                <a:gd name="T58" fmla="*/ 17 w 115"/>
                <a:gd name="T59" fmla="*/ 50 h 73"/>
                <a:gd name="T60" fmla="*/ 24 w 115"/>
                <a:gd name="T61" fmla="*/ 45 h 73"/>
                <a:gd name="T62" fmla="*/ 30 w 115"/>
                <a:gd name="T63" fmla="*/ 45 h 73"/>
                <a:gd name="T64" fmla="*/ 39 w 115"/>
                <a:gd name="T65" fmla="*/ 45 h 73"/>
                <a:gd name="T66" fmla="*/ 45 w 115"/>
                <a:gd name="T67" fmla="*/ 48 h 73"/>
                <a:gd name="T68" fmla="*/ 49 w 115"/>
                <a:gd name="T69" fmla="*/ 49 h 73"/>
                <a:gd name="T70" fmla="*/ 56 w 115"/>
                <a:gd name="T71" fmla="*/ 52 h 73"/>
                <a:gd name="T72" fmla="*/ 60 w 115"/>
                <a:gd name="T73" fmla="*/ 54 h 73"/>
                <a:gd name="T74" fmla="*/ 65 w 115"/>
                <a:gd name="T75" fmla="*/ 59 h 73"/>
                <a:gd name="T76" fmla="*/ 71 w 115"/>
                <a:gd name="T77" fmla="*/ 60 h 73"/>
                <a:gd name="T78" fmla="*/ 72 w 115"/>
                <a:gd name="T79" fmla="*/ 70 h 73"/>
                <a:gd name="T80" fmla="*/ 74 w 115"/>
                <a:gd name="T81" fmla="*/ 70 h 73"/>
                <a:gd name="T82" fmla="*/ 80 w 115"/>
                <a:gd name="T83" fmla="*/ 71 h 73"/>
                <a:gd name="T84" fmla="*/ 87 w 115"/>
                <a:gd name="T85" fmla="*/ 69 h 73"/>
                <a:gd name="T86" fmla="*/ 98 w 115"/>
                <a:gd name="T87" fmla="*/ 62 h 73"/>
                <a:gd name="T88" fmla="*/ 103 w 115"/>
                <a:gd name="T89" fmla="*/ 54 h 73"/>
                <a:gd name="T90" fmla="*/ 109 w 115"/>
                <a:gd name="T91" fmla="*/ 50 h 73"/>
                <a:gd name="T92" fmla="*/ 115 w 115"/>
                <a:gd name="T93" fmla="*/ 52 h 73"/>
                <a:gd name="T94" fmla="*/ 114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4" y="46"/>
                  </a:moveTo>
                  <a:cubicBezTo>
                    <a:pt x="114" y="46"/>
                    <a:pt x="109" y="44"/>
                    <a:pt x="107" y="44"/>
                  </a:cubicBezTo>
                  <a:cubicBezTo>
                    <a:pt x="105" y="44"/>
                    <a:pt x="102" y="40"/>
                    <a:pt x="99" y="38"/>
                  </a:cubicBezTo>
                  <a:cubicBezTo>
                    <a:pt x="96" y="37"/>
                    <a:pt x="91" y="35"/>
                    <a:pt x="90" y="33"/>
                  </a:cubicBezTo>
                  <a:cubicBezTo>
                    <a:pt x="88" y="31"/>
                    <a:pt x="82" y="29"/>
                    <a:pt x="82" y="27"/>
                  </a:cubicBezTo>
                  <a:cubicBezTo>
                    <a:pt x="81" y="25"/>
                    <a:pt x="80" y="23"/>
                    <a:pt x="78" y="20"/>
                  </a:cubicBezTo>
                  <a:cubicBezTo>
                    <a:pt x="76" y="18"/>
                    <a:pt x="76" y="15"/>
                    <a:pt x="75" y="15"/>
                  </a:cubicBezTo>
                  <a:cubicBezTo>
                    <a:pt x="73" y="15"/>
                    <a:pt x="63" y="15"/>
                    <a:pt x="63" y="14"/>
                  </a:cubicBezTo>
                  <a:cubicBezTo>
                    <a:pt x="63" y="12"/>
                    <a:pt x="62" y="6"/>
                    <a:pt x="60" y="5"/>
                  </a:cubicBezTo>
                  <a:cubicBezTo>
                    <a:pt x="58" y="5"/>
                    <a:pt x="55" y="4"/>
                    <a:pt x="54" y="3"/>
                  </a:cubicBezTo>
                  <a:cubicBezTo>
                    <a:pt x="53" y="2"/>
                    <a:pt x="49" y="0"/>
                    <a:pt x="48" y="2"/>
                  </a:cubicBezTo>
                  <a:cubicBezTo>
                    <a:pt x="47" y="3"/>
                    <a:pt x="46" y="3"/>
                    <a:pt x="45" y="3"/>
                  </a:cubicBezTo>
                  <a:cubicBezTo>
                    <a:pt x="44" y="3"/>
                    <a:pt x="44" y="7"/>
                    <a:pt x="42" y="6"/>
                  </a:cubicBezTo>
                  <a:cubicBezTo>
                    <a:pt x="40" y="6"/>
                    <a:pt x="36" y="9"/>
                    <a:pt x="36" y="11"/>
                  </a:cubicBezTo>
                  <a:cubicBezTo>
                    <a:pt x="36" y="12"/>
                    <a:pt x="36" y="15"/>
                    <a:pt x="33" y="14"/>
                  </a:cubicBezTo>
                  <a:cubicBezTo>
                    <a:pt x="32" y="14"/>
                    <a:pt x="30" y="14"/>
                    <a:pt x="28" y="13"/>
                  </a:cubicBezTo>
                  <a:cubicBezTo>
                    <a:pt x="27" y="13"/>
                    <a:pt x="25" y="15"/>
                    <a:pt x="22" y="12"/>
                  </a:cubicBezTo>
                  <a:cubicBezTo>
                    <a:pt x="19" y="8"/>
                    <a:pt x="15" y="4"/>
                    <a:pt x="12" y="4"/>
                  </a:cubicBezTo>
                  <a:cubicBezTo>
                    <a:pt x="10" y="4"/>
                    <a:pt x="2" y="4"/>
                    <a:pt x="4" y="9"/>
                  </a:cubicBezTo>
                  <a:cubicBezTo>
                    <a:pt x="5" y="8"/>
                    <a:pt x="6" y="7"/>
                    <a:pt x="8" y="7"/>
                  </a:cubicBezTo>
                  <a:cubicBezTo>
                    <a:pt x="13" y="8"/>
                    <a:pt x="11" y="14"/>
                    <a:pt x="14" y="14"/>
                  </a:cubicBezTo>
                  <a:cubicBezTo>
                    <a:pt x="17" y="15"/>
                    <a:pt x="21" y="19"/>
                    <a:pt x="18" y="19"/>
                  </a:cubicBezTo>
                  <a:cubicBezTo>
                    <a:pt x="15" y="19"/>
                    <a:pt x="12" y="22"/>
                    <a:pt x="10" y="21"/>
                  </a:cubicBezTo>
                  <a:cubicBezTo>
                    <a:pt x="7" y="20"/>
                    <a:pt x="3" y="18"/>
                    <a:pt x="2" y="21"/>
                  </a:cubicBezTo>
                  <a:cubicBezTo>
                    <a:pt x="1" y="24"/>
                    <a:pt x="0" y="28"/>
                    <a:pt x="4" y="28"/>
                  </a:cubicBezTo>
                  <a:cubicBezTo>
                    <a:pt x="8" y="27"/>
                    <a:pt x="7" y="30"/>
                    <a:pt x="4" y="33"/>
                  </a:cubicBezTo>
                  <a:cubicBezTo>
                    <a:pt x="2" y="35"/>
                    <a:pt x="8" y="32"/>
                    <a:pt x="9" y="34"/>
                  </a:cubicBezTo>
                  <a:cubicBezTo>
                    <a:pt x="9" y="37"/>
                    <a:pt x="12" y="37"/>
                    <a:pt x="11" y="41"/>
                  </a:cubicBezTo>
                  <a:cubicBezTo>
                    <a:pt x="10" y="43"/>
                    <a:pt x="10" y="48"/>
                    <a:pt x="11" y="52"/>
                  </a:cubicBezTo>
                  <a:cubicBezTo>
                    <a:pt x="13" y="52"/>
                    <a:pt x="16" y="51"/>
                    <a:pt x="17" y="50"/>
                  </a:cubicBezTo>
                  <a:cubicBezTo>
                    <a:pt x="18" y="49"/>
                    <a:pt x="22" y="45"/>
                    <a:pt x="24" y="45"/>
                  </a:cubicBezTo>
                  <a:cubicBezTo>
                    <a:pt x="26" y="45"/>
                    <a:pt x="29" y="46"/>
                    <a:pt x="30" y="45"/>
                  </a:cubicBezTo>
                  <a:cubicBezTo>
                    <a:pt x="31" y="43"/>
                    <a:pt x="38" y="43"/>
                    <a:pt x="39" y="45"/>
                  </a:cubicBezTo>
                  <a:cubicBezTo>
                    <a:pt x="41" y="46"/>
                    <a:pt x="44" y="48"/>
                    <a:pt x="45" y="48"/>
                  </a:cubicBezTo>
                  <a:cubicBezTo>
                    <a:pt x="46" y="48"/>
                    <a:pt x="47" y="50"/>
                    <a:pt x="49" y="49"/>
                  </a:cubicBezTo>
                  <a:cubicBezTo>
                    <a:pt x="51" y="49"/>
                    <a:pt x="56" y="50"/>
                    <a:pt x="56" y="52"/>
                  </a:cubicBezTo>
                  <a:cubicBezTo>
                    <a:pt x="56" y="53"/>
                    <a:pt x="58" y="54"/>
                    <a:pt x="60" y="54"/>
                  </a:cubicBezTo>
                  <a:cubicBezTo>
                    <a:pt x="61" y="54"/>
                    <a:pt x="63" y="59"/>
                    <a:pt x="65" y="59"/>
                  </a:cubicBezTo>
                  <a:cubicBezTo>
                    <a:pt x="67" y="59"/>
                    <a:pt x="71" y="59"/>
                    <a:pt x="71" y="60"/>
                  </a:cubicBezTo>
                  <a:cubicBezTo>
                    <a:pt x="71" y="61"/>
                    <a:pt x="71" y="67"/>
                    <a:pt x="72" y="70"/>
                  </a:cubicBezTo>
                  <a:cubicBezTo>
                    <a:pt x="73" y="69"/>
                    <a:pt x="73" y="69"/>
                    <a:pt x="74" y="70"/>
                  </a:cubicBezTo>
                  <a:cubicBezTo>
                    <a:pt x="75" y="70"/>
                    <a:pt x="79" y="69"/>
                    <a:pt x="80" y="71"/>
                  </a:cubicBezTo>
                  <a:cubicBezTo>
                    <a:pt x="80" y="73"/>
                    <a:pt x="87" y="72"/>
                    <a:pt x="87" y="69"/>
                  </a:cubicBezTo>
                  <a:cubicBezTo>
                    <a:pt x="86" y="65"/>
                    <a:pt x="97" y="65"/>
                    <a:pt x="98" y="62"/>
                  </a:cubicBezTo>
                  <a:cubicBezTo>
                    <a:pt x="99" y="59"/>
                    <a:pt x="100" y="53"/>
                    <a:pt x="103" y="54"/>
                  </a:cubicBezTo>
                  <a:cubicBezTo>
                    <a:pt x="105" y="55"/>
                    <a:pt x="107" y="50"/>
                    <a:pt x="109" y="50"/>
                  </a:cubicBezTo>
                  <a:cubicBezTo>
                    <a:pt x="111" y="50"/>
                    <a:pt x="113" y="52"/>
                    <a:pt x="115" y="52"/>
                  </a:cubicBezTo>
                  <a:lnTo>
                    <a:pt x="114" y="46"/>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6" name="Freeform 195">
              <a:extLst>
                <a:ext uri="{FF2B5EF4-FFF2-40B4-BE49-F238E27FC236}">
                  <a16:creationId xmlns:a16="http://schemas.microsoft.com/office/drawing/2014/main" id="{0709691D-EB31-4D4B-AEAF-2DB76BFBD82D}"/>
                </a:ext>
              </a:extLst>
            </p:cNvPr>
            <p:cNvSpPr>
              <a:spLocks/>
            </p:cNvSpPr>
            <p:nvPr/>
          </p:nvSpPr>
          <p:spPr bwMode="auto">
            <a:xfrm>
              <a:off x="10519794" y="4438796"/>
              <a:ext cx="835560" cy="703504"/>
            </a:xfrm>
            <a:custGeom>
              <a:avLst/>
              <a:gdLst>
                <a:gd name="T0" fmla="*/ 155 w 159"/>
                <a:gd name="T1" fmla="*/ 116 h 134"/>
                <a:gd name="T2" fmla="*/ 151 w 159"/>
                <a:gd name="T3" fmla="*/ 107 h 134"/>
                <a:gd name="T4" fmla="*/ 143 w 159"/>
                <a:gd name="T5" fmla="*/ 100 h 134"/>
                <a:gd name="T6" fmla="*/ 137 w 159"/>
                <a:gd name="T7" fmla="*/ 93 h 134"/>
                <a:gd name="T8" fmla="*/ 145 w 159"/>
                <a:gd name="T9" fmla="*/ 82 h 134"/>
                <a:gd name="T10" fmla="*/ 138 w 159"/>
                <a:gd name="T11" fmla="*/ 77 h 134"/>
                <a:gd name="T12" fmla="*/ 136 w 159"/>
                <a:gd name="T13" fmla="*/ 68 h 134"/>
                <a:gd name="T14" fmla="*/ 136 w 159"/>
                <a:gd name="T15" fmla="*/ 60 h 134"/>
                <a:gd name="T16" fmla="*/ 137 w 159"/>
                <a:gd name="T17" fmla="*/ 53 h 134"/>
                <a:gd name="T18" fmla="*/ 140 w 159"/>
                <a:gd name="T19" fmla="*/ 46 h 134"/>
                <a:gd name="T20" fmla="*/ 142 w 159"/>
                <a:gd name="T21" fmla="*/ 43 h 134"/>
                <a:gd name="T22" fmla="*/ 141 w 159"/>
                <a:gd name="T23" fmla="*/ 33 h 134"/>
                <a:gd name="T24" fmla="*/ 135 w 159"/>
                <a:gd name="T25" fmla="*/ 32 h 134"/>
                <a:gd name="T26" fmla="*/ 130 w 159"/>
                <a:gd name="T27" fmla="*/ 27 h 134"/>
                <a:gd name="T28" fmla="*/ 126 w 159"/>
                <a:gd name="T29" fmla="*/ 25 h 134"/>
                <a:gd name="T30" fmla="*/ 119 w 159"/>
                <a:gd name="T31" fmla="*/ 22 h 134"/>
                <a:gd name="T32" fmla="*/ 115 w 159"/>
                <a:gd name="T33" fmla="*/ 21 h 134"/>
                <a:gd name="T34" fmla="*/ 109 w 159"/>
                <a:gd name="T35" fmla="*/ 18 h 134"/>
                <a:gd name="T36" fmla="*/ 100 w 159"/>
                <a:gd name="T37" fmla="*/ 18 h 134"/>
                <a:gd name="T38" fmla="*/ 94 w 159"/>
                <a:gd name="T39" fmla="*/ 18 h 134"/>
                <a:gd name="T40" fmla="*/ 87 w 159"/>
                <a:gd name="T41" fmla="*/ 23 h 134"/>
                <a:gd name="T42" fmla="*/ 81 w 159"/>
                <a:gd name="T43" fmla="*/ 25 h 134"/>
                <a:gd name="T44" fmla="*/ 80 w 159"/>
                <a:gd name="T45" fmla="*/ 29 h 134"/>
                <a:gd name="T46" fmla="*/ 63 w 159"/>
                <a:gd name="T47" fmla="*/ 33 h 134"/>
                <a:gd name="T48" fmla="*/ 48 w 159"/>
                <a:gd name="T49" fmla="*/ 24 h 134"/>
                <a:gd name="T50" fmla="*/ 38 w 159"/>
                <a:gd name="T51" fmla="*/ 14 h 134"/>
                <a:gd name="T52" fmla="*/ 33 w 159"/>
                <a:gd name="T53" fmla="*/ 10 h 134"/>
                <a:gd name="T54" fmla="*/ 31 w 159"/>
                <a:gd name="T55" fmla="*/ 3 h 134"/>
                <a:gd name="T56" fmla="*/ 15 w 159"/>
                <a:gd name="T57" fmla="*/ 10 h 134"/>
                <a:gd name="T58" fmla="*/ 10 w 159"/>
                <a:gd name="T59" fmla="*/ 7 h 134"/>
                <a:gd name="T60" fmla="*/ 5 w 159"/>
                <a:gd name="T61" fmla="*/ 1 h 134"/>
                <a:gd name="T62" fmla="*/ 2 w 159"/>
                <a:gd name="T63" fmla="*/ 5 h 134"/>
                <a:gd name="T64" fmla="*/ 2 w 159"/>
                <a:gd name="T65" fmla="*/ 11 h 134"/>
                <a:gd name="T66" fmla="*/ 2 w 159"/>
                <a:gd name="T67" fmla="*/ 20 h 134"/>
                <a:gd name="T68" fmla="*/ 6 w 159"/>
                <a:gd name="T69" fmla="*/ 26 h 134"/>
                <a:gd name="T70" fmla="*/ 9 w 159"/>
                <a:gd name="T71" fmla="*/ 33 h 134"/>
                <a:gd name="T72" fmla="*/ 13 w 159"/>
                <a:gd name="T73" fmla="*/ 37 h 134"/>
                <a:gd name="T74" fmla="*/ 17 w 159"/>
                <a:gd name="T75" fmla="*/ 40 h 134"/>
                <a:gd name="T76" fmla="*/ 16 w 159"/>
                <a:gd name="T77" fmla="*/ 45 h 134"/>
                <a:gd name="T78" fmla="*/ 12 w 159"/>
                <a:gd name="T79" fmla="*/ 51 h 134"/>
                <a:gd name="T80" fmla="*/ 13 w 159"/>
                <a:gd name="T81" fmla="*/ 59 h 134"/>
                <a:gd name="T82" fmla="*/ 17 w 159"/>
                <a:gd name="T83" fmla="*/ 63 h 134"/>
                <a:gd name="T84" fmla="*/ 26 w 159"/>
                <a:gd name="T85" fmla="*/ 69 h 134"/>
                <a:gd name="T86" fmla="*/ 30 w 159"/>
                <a:gd name="T87" fmla="*/ 74 h 134"/>
                <a:gd name="T88" fmla="*/ 29 w 159"/>
                <a:gd name="T89" fmla="*/ 79 h 134"/>
                <a:gd name="T90" fmla="*/ 32 w 159"/>
                <a:gd name="T91" fmla="*/ 85 h 134"/>
                <a:gd name="T92" fmla="*/ 37 w 159"/>
                <a:gd name="T93" fmla="*/ 91 h 134"/>
                <a:gd name="T94" fmla="*/ 39 w 159"/>
                <a:gd name="T95" fmla="*/ 91 h 134"/>
                <a:gd name="T96" fmla="*/ 42 w 159"/>
                <a:gd name="T97" fmla="*/ 90 h 134"/>
                <a:gd name="T98" fmla="*/ 48 w 159"/>
                <a:gd name="T99" fmla="*/ 90 h 134"/>
                <a:gd name="T100" fmla="*/ 56 w 159"/>
                <a:gd name="T101" fmla="*/ 102 h 134"/>
                <a:gd name="T102" fmla="*/ 61 w 159"/>
                <a:gd name="T103" fmla="*/ 110 h 134"/>
                <a:gd name="T104" fmla="*/ 70 w 159"/>
                <a:gd name="T105" fmla="*/ 114 h 134"/>
                <a:gd name="T106" fmla="*/ 89 w 159"/>
                <a:gd name="T107" fmla="*/ 121 h 134"/>
                <a:gd name="T108" fmla="*/ 102 w 159"/>
                <a:gd name="T109" fmla="*/ 118 h 134"/>
                <a:gd name="T110" fmla="*/ 108 w 159"/>
                <a:gd name="T111" fmla="*/ 128 h 134"/>
                <a:gd name="T112" fmla="*/ 136 w 159"/>
                <a:gd name="T113" fmla="*/ 134 h 134"/>
                <a:gd name="T114" fmla="*/ 144 w 159"/>
                <a:gd name="T115" fmla="*/ 134 h 134"/>
                <a:gd name="T116" fmla="*/ 144 w 159"/>
                <a:gd name="T117" fmla="*/ 132 h 134"/>
                <a:gd name="T118" fmla="*/ 149 w 159"/>
                <a:gd name="T119" fmla="*/ 124 h 134"/>
                <a:gd name="T120" fmla="*/ 157 w 159"/>
                <a:gd name="T121" fmla="*/ 122 h 134"/>
                <a:gd name="T122" fmla="*/ 155 w 159"/>
                <a:gd name="T123"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4">
                  <a:moveTo>
                    <a:pt x="155" y="116"/>
                  </a:moveTo>
                  <a:cubicBezTo>
                    <a:pt x="153" y="115"/>
                    <a:pt x="155" y="109"/>
                    <a:pt x="151" y="107"/>
                  </a:cubicBezTo>
                  <a:cubicBezTo>
                    <a:pt x="147" y="105"/>
                    <a:pt x="144" y="103"/>
                    <a:pt x="143" y="100"/>
                  </a:cubicBezTo>
                  <a:cubicBezTo>
                    <a:pt x="142" y="98"/>
                    <a:pt x="137" y="95"/>
                    <a:pt x="137" y="93"/>
                  </a:cubicBezTo>
                  <a:cubicBezTo>
                    <a:pt x="138" y="91"/>
                    <a:pt x="147" y="85"/>
                    <a:pt x="145" y="82"/>
                  </a:cubicBezTo>
                  <a:cubicBezTo>
                    <a:pt x="144" y="78"/>
                    <a:pt x="138" y="79"/>
                    <a:pt x="138" y="77"/>
                  </a:cubicBezTo>
                  <a:cubicBezTo>
                    <a:pt x="137" y="76"/>
                    <a:pt x="138" y="72"/>
                    <a:pt x="136" y="68"/>
                  </a:cubicBezTo>
                  <a:cubicBezTo>
                    <a:pt x="135" y="65"/>
                    <a:pt x="138" y="62"/>
                    <a:pt x="136" y="60"/>
                  </a:cubicBezTo>
                  <a:cubicBezTo>
                    <a:pt x="135" y="58"/>
                    <a:pt x="137" y="54"/>
                    <a:pt x="137" y="53"/>
                  </a:cubicBezTo>
                  <a:cubicBezTo>
                    <a:pt x="138" y="51"/>
                    <a:pt x="141" y="50"/>
                    <a:pt x="140" y="46"/>
                  </a:cubicBezTo>
                  <a:cubicBezTo>
                    <a:pt x="140" y="44"/>
                    <a:pt x="141" y="43"/>
                    <a:pt x="142" y="43"/>
                  </a:cubicBezTo>
                  <a:cubicBezTo>
                    <a:pt x="141" y="40"/>
                    <a:pt x="141" y="34"/>
                    <a:pt x="141" y="33"/>
                  </a:cubicBezTo>
                  <a:cubicBezTo>
                    <a:pt x="141" y="32"/>
                    <a:pt x="137" y="32"/>
                    <a:pt x="135" y="32"/>
                  </a:cubicBezTo>
                  <a:cubicBezTo>
                    <a:pt x="133" y="32"/>
                    <a:pt x="131" y="27"/>
                    <a:pt x="130" y="27"/>
                  </a:cubicBezTo>
                  <a:cubicBezTo>
                    <a:pt x="128" y="27"/>
                    <a:pt x="126" y="26"/>
                    <a:pt x="126" y="25"/>
                  </a:cubicBezTo>
                  <a:cubicBezTo>
                    <a:pt x="126" y="23"/>
                    <a:pt x="121" y="22"/>
                    <a:pt x="119" y="22"/>
                  </a:cubicBezTo>
                  <a:cubicBezTo>
                    <a:pt x="117" y="23"/>
                    <a:pt x="116" y="21"/>
                    <a:pt x="115" y="21"/>
                  </a:cubicBezTo>
                  <a:cubicBezTo>
                    <a:pt x="114" y="21"/>
                    <a:pt x="111" y="19"/>
                    <a:pt x="109" y="18"/>
                  </a:cubicBezTo>
                  <a:cubicBezTo>
                    <a:pt x="108" y="16"/>
                    <a:pt x="101" y="16"/>
                    <a:pt x="100" y="18"/>
                  </a:cubicBezTo>
                  <a:cubicBezTo>
                    <a:pt x="99" y="19"/>
                    <a:pt x="96" y="18"/>
                    <a:pt x="94" y="18"/>
                  </a:cubicBezTo>
                  <a:cubicBezTo>
                    <a:pt x="92" y="18"/>
                    <a:pt x="88" y="22"/>
                    <a:pt x="87" y="23"/>
                  </a:cubicBezTo>
                  <a:cubicBezTo>
                    <a:pt x="86" y="24"/>
                    <a:pt x="83" y="25"/>
                    <a:pt x="81" y="25"/>
                  </a:cubicBezTo>
                  <a:cubicBezTo>
                    <a:pt x="81" y="27"/>
                    <a:pt x="81" y="28"/>
                    <a:pt x="80" y="29"/>
                  </a:cubicBezTo>
                  <a:cubicBezTo>
                    <a:pt x="79" y="31"/>
                    <a:pt x="70" y="32"/>
                    <a:pt x="63" y="33"/>
                  </a:cubicBezTo>
                  <a:cubicBezTo>
                    <a:pt x="56" y="33"/>
                    <a:pt x="56" y="24"/>
                    <a:pt x="48" y="24"/>
                  </a:cubicBezTo>
                  <a:cubicBezTo>
                    <a:pt x="43" y="24"/>
                    <a:pt x="39" y="19"/>
                    <a:pt x="38" y="14"/>
                  </a:cubicBezTo>
                  <a:cubicBezTo>
                    <a:pt x="35" y="13"/>
                    <a:pt x="32" y="11"/>
                    <a:pt x="33" y="10"/>
                  </a:cubicBezTo>
                  <a:cubicBezTo>
                    <a:pt x="33" y="9"/>
                    <a:pt x="35" y="1"/>
                    <a:pt x="31" y="3"/>
                  </a:cubicBezTo>
                  <a:cubicBezTo>
                    <a:pt x="27" y="5"/>
                    <a:pt x="22" y="11"/>
                    <a:pt x="15" y="10"/>
                  </a:cubicBezTo>
                  <a:cubicBezTo>
                    <a:pt x="8" y="9"/>
                    <a:pt x="13" y="8"/>
                    <a:pt x="10" y="7"/>
                  </a:cubicBezTo>
                  <a:cubicBezTo>
                    <a:pt x="6" y="5"/>
                    <a:pt x="8" y="1"/>
                    <a:pt x="5" y="1"/>
                  </a:cubicBezTo>
                  <a:cubicBezTo>
                    <a:pt x="1" y="0"/>
                    <a:pt x="4" y="5"/>
                    <a:pt x="2" y="5"/>
                  </a:cubicBezTo>
                  <a:cubicBezTo>
                    <a:pt x="0" y="5"/>
                    <a:pt x="2" y="10"/>
                    <a:pt x="2" y="11"/>
                  </a:cubicBezTo>
                  <a:cubicBezTo>
                    <a:pt x="3" y="13"/>
                    <a:pt x="1" y="20"/>
                    <a:pt x="2" y="20"/>
                  </a:cubicBezTo>
                  <a:cubicBezTo>
                    <a:pt x="4" y="20"/>
                    <a:pt x="6" y="25"/>
                    <a:pt x="6" y="26"/>
                  </a:cubicBezTo>
                  <a:cubicBezTo>
                    <a:pt x="6" y="27"/>
                    <a:pt x="9" y="31"/>
                    <a:pt x="9" y="33"/>
                  </a:cubicBezTo>
                  <a:cubicBezTo>
                    <a:pt x="9" y="35"/>
                    <a:pt x="12" y="37"/>
                    <a:pt x="13" y="37"/>
                  </a:cubicBezTo>
                  <a:cubicBezTo>
                    <a:pt x="15" y="37"/>
                    <a:pt x="17" y="38"/>
                    <a:pt x="17" y="40"/>
                  </a:cubicBezTo>
                  <a:cubicBezTo>
                    <a:pt x="16" y="42"/>
                    <a:pt x="17" y="45"/>
                    <a:pt x="16" y="45"/>
                  </a:cubicBezTo>
                  <a:cubicBezTo>
                    <a:pt x="14" y="45"/>
                    <a:pt x="14" y="51"/>
                    <a:pt x="12" y="51"/>
                  </a:cubicBezTo>
                  <a:cubicBezTo>
                    <a:pt x="11" y="52"/>
                    <a:pt x="12" y="58"/>
                    <a:pt x="13" y="59"/>
                  </a:cubicBezTo>
                  <a:cubicBezTo>
                    <a:pt x="15" y="59"/>
                    <a:pt x="17" y="61"/>
                    <a:pt x="17" y="63"/>
                  </a:cubicBezTo>
                  <a:cubicBezTo>
                    <a:pt x="17" y="65"/>
                    <a:pt x="24" y="69"/>
                    <a:pt x="26" y="69"/>
                  </a:cubicBezTo>
                  <a:cubicBezTo>
                    <a:pt x="28" y="70"/>
                    <a:pt x="29" y="73"/>
                    <a:pt x="30" y="74"/>
                  </a:cubicBezTo>
                  <a:cubicBezTo>
                    <a:pt x="31" y="75"/>
                    <a:pt x="29" y="78"/>
                    <a:pt x="29" y="79"/>
                  </a:cubicBezTo>
                  <a:cubicBezTo>
                    <a:pt x="30" y="81"/>
                    <a:pt x="32" y="82"/>
                    <a:pt x="32" y="85"/>
                  </a:cubicBezTo>
                  <a:cubicBezTo>
                    <a:pt x="32" y="86"/>
                    <a:pt x="34" y="89"/>
                    <a:pt x="37" y="91"/>
                  </a:cubicBezTo>
                  <a:cubicBezTo>
                    <a:pt x="37" y="91"/>
                    <a:pt x="38" y="91"/>
                    <a:pt x="39" y="91"/>
                  </a:cubicBezTo>
                  <a:cubicBezTo>
                    <a:pt x="41" y="91"/>
                    <a:pt x="41" y="88"/>
                    <a:pt x="42" y="90"/>
                  </a:cubicBezTo>
                  <a:cubicBezTo>
                    <a:pt x="44" y="91"/>
                    <a:pt x="46" y="90"/>
                    <a:pt x="48" y="90"/>
                  </a:cubicBezTo>
                  <a:cubicBezTo>
                    <a:pt x="50" y="89"/>
                    <a:pt x="54" y="98"/>
                    <a:pt x="56" y="102"/>
                  </a:cubicBezTo>
                  <a:cubicBezTo>
                    <a:pt x="58" y="106"/>
                    <a:pt x="58" y="108"/>
                    <a:pt x="61" y="110"/>
                  </a:cubicBezTo>
                  <a:cubicBezTo>
                    <a:pt x="63" y="111"/>
                    <a:pt x="67" y="110"/>
                    <a:pt x="70" y="114"/>
                  </a:cubicBezTo>
                  <a:cubicBezTo>
                    <a:pt x="74" y="118"/>
                    <a:pt x="84" y="121"/>
                    <a:pt x="89" y="121"/>
                  </a:cubicBezTo>
                  <a:cubicBezTo>
                    <a:pt x="93" y="122"/>
                    <a:pt x="96" y="117"/>
                    <a:pt x="102" y="118"/>
                  </a:cubicBezTo>
                  <a:cubicBezTo>
                    <a:pt x="107" y="119"/>
                    <a:pt x="106" y="126"/>
                    <a:pt x="108" y="128"/>
                  </a:cubicBezTo>
                  <a:cubicBezTo>
                    <a:pt x="110" y="131"/>
                    <a:pt x="132" y="133"/>
                    <a:pt x="136" y="134"/>
                  </a:cubicBezTo>
                  <a:cubicBezTo>
                    <a:pt x="137" y="134"/>
                    <a:pt x="141" y="134"/>
                    <a:pt x="144" y="134"/>
                  </a:cubicBezTo>
                  <a:cubicBezTo>
                    <a:pt x="144" y="134"/>
                    <a:pt x="144" y="133"/>
                    <a:pt x="144" y="132"/>
                  </a:cubicBezTo>
                  <a:cubicBezTo>
                    <a:pt x="144" y="129"/>
                    <a:pt x="147" y="125"/>
                    <a:pt x="149" y="124"/>
                  </a:cubicBezTo>
                  <a:cubicBezTo>
                    <a:pt x="152" y="123"/>
                    <a:pt x="154" y="122"/>
                    <a:pt x="157" y="122"/>
                  </a:cubicBezTo>
                  <a:cubicBezTo>
                    <a:pt x="159" y="122"/>
                    <a:pt x="157" y="117"/>
                    <a:pt x="155" y="11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7" name="Freeform 196">
              <a:extLst>
                <a:ext uri="{FF2B5EF4-FFF2-40B4-BE49-F238E27FC236}">
                  <a16:creationId xmlns:a16="http://schemas.microsoft.com/office/drawing/2014/main" id="{39545B65-7D48-7D49-B1AB-22FC833FB8D1}"/>
                </a:ext>
              </a:extLst>
            </p:cNvPr>
            <p:cNvSpPr>
              <a:spLocks noEditPoints="1"/>
            </p:cNvSpPr>
            <p:nvPr/>
          </p:nvSpPr>
          <p:spPr bwMode="auto">
            <a:xfrm>
              <a:off x="10630241" y="3603236"/>
              <a:ext cx="1716741" cy="809150"/>
            </a:xfrm>
            <a:custGeom>
              <a:avLst/>
              <a:gdLst>
                <a:gd name="T0" fmla="*/ 316 w 327"/>
                <a:gd name="T1" fmla="*/ 64 h 154"/>
                <a:gd name="T2" fmla="*/ 305 w 327"/>
                <a:gd name="T3" fmla="*/ 53 h 154"/>
                <a:gd name="T4" fmla="*/ 284 w 327"/>
                <a:gd name="T5" fmla="*/ 50 h 154"/>
                <a:gd name="T6" fmla="*/ 265 w 327"/>
                <a:gd name="T7" fmla="*/ 36 h 154"/>
                <a:gd name="T8" fmla="*/ 243 w 327"/>
                <a:gd name="T9" fmla="*/ 12 h 154"/>
                <a:gd name="T10" fmla="*/ 220 w 327"/>
                <a:gd name="T11" fmla="*/ 21 h 154"/>
                <a:gd name="T12" fmla="*/ 215 w 327"/>
                <a:gd name="T13" fmla="*/ 15 h 154"/>
                <a:gd name="T14" fmla="*/ 203 w 327"/>
                <a:gd name="T15" fmla="*/ 14 h 154"/>
                <a:gd name="T16" fmla="*/ 197 w 327"/>
                <a:gd name="T17" fmla="*/ 2 h 154"/>
                <a:gd name="T18" fmla="*/ 169 w 327"/>
                <a:gd name="T19" fmla="*/ 7 h 154"/>
                <a:gd name="T20" fmla="*/ 137 w 327"/>
                <a:gd name="T21" fmla="*/ 14 h 154"/>
                <a:gd name="T22" fmla="*/ 121 w 327"/>
                <a:gd name="T23" fmla="*/ 22 h 154"/>
                <a:gd name="T24" fmla="*/ 118 w 327"/>
                <a:gd name="T25" fmla="*/ 33 h 154"/>
                <a:gd name="T26" fmla="*/ 121 w 327"/>
                <a:gd name="T27" fmla="*/ 43 h 154"/>
                <a:gd name="T28" fmla="*/ 112 w 327"/>
                <a:gd name="T29" fmla="*/ 49 h 154"/>
                <a:gd name="T30" fmla="*/ 100 w 327"/>
                <a:gd name="T31" fmla="*/ 48 h 154"/>
                <a:gd name="T32" fmla="*/ 80 w 327"/>
                <a:gd name="T33" fmla="*/ 50 h 154"/>
                <a:gd name="T34" fmla="*/ 65 w 327"/>
                <a:gd name="T35" fmla="*/ 50 h 154"/>
                <a:gd name="T36" fmla="*/ 44 w 327"/>
                <a:gd name="T37" fmla="*/ 41 h 154"/>
                <a:gd name="T38" fmla="*/ 25 w 327"/>
                <a:gd name="T39" fmla="*/ 47 h 154"/>
                <a:gd name="T40" fmla="*/ 18 w 327"/>
                <a:gd name="T41" fmla="*/ 60 h 154"/>
                <a:gd name="T42" fmla="*/ 2 w 327"/>
                <a:gd name="T43" fmla="*/ 63 h 154"/>
                <a:gd name="T44" fmla="*/ 0 w 327"/>
                <a:gd name="T45" fmla="*/ 74 h 154"/>
                <a:gd name="T46" fmla="*/ 12 w 327"/>
                <a:gd name="T47" fmla="*/ 81 h 154"/>
                <a:gd name="T48" fmla="*/ 20 w 327"/>
                <a:gd name="T49" fmla="*/ 95 h 154"/>
                <a:gd name="T50" fmla="*/ 41 w 327"/>
                <a:gd name="T51" fmla="*/ 90 h 154"/>
                <a:gd name="T52" fmla="*/ 46 w 327"/>
                <a:gd name="T53" fmla="*/ 107 h 154"/>
                <a:gd name="T54" fmla="*/ 31 w 327"/>
                <a:gd name="T55" fmla="*/ 117 h 154"/>
                <a:gd name="T56" fmla="*/ 46 w 327"/>
                <a:gd name="T57" fmla="*/ 132 h 154"/>
                <a:gd name="T58" fmla="*/ 53 w 327"/>
                <a:gd name="T59" fmla="*/ 141 h 154"/>
                <a:gd name="T60" fmla="*/ 77 w 327"/>
                <a:gd name="T61" fmla="*/ 145 h 154"/>
                <a:gd name="T62" fmla="*/ 99 w 327"/>
                <a:gd name="T63" fmla="*/ 103 h 154"/>
                <a:gd name="T64" fmla="*/ 111 w 327"/>
                <a:gd name="T65" fmla="*/ 104 h 154"/>
                <a:gd name="T66" fmla="*/ 136 w 327"/>
                <a:gd name="T67" fmla="*/ 124 h 154"/>
                <a:gd name="T68" fmla="*/ 160 w 327"/>
                <a:gd name="T69" fmla="*/ 137 h 154"/>
                <a:gd name="T70" fmla="*/ 178 w 327"/>
                <a:gd name="T71" fmla="*/ 151 h 154"/>
                <a:gd name="T72" fmla="*/ 195 w 327"/>
                <a:gd name="T73" fmla="*/ 143 h 154"/>
                <a:gd name="T74" fmla="*/ 213 w 327"/>
                <a:gd name="T75" fmla="*/ 133 h 154"/>
                <a:gd name="T76" fmla="*/ 239 w 327"/>
                <a:gd name="T77" fmla="*/ 132 h 154"/>
                <a:gd name="T78" fmla="*/ 274 w 327"/>
                <a:gd name="T79" fmla="*/ 138 h 154"/>
                <a:gd name="T80" fmla="*/ 275 w 327"/>
                <a:gd name="T81" fmla="*/ 119 h 154"/>
                <a:gd name="T82" fmla="*/ 286 w 327"/>
                <a:gd name="T83" fmla="*/ 108 h 154"/>
                <a:gd name="T84" fmla="*/ 296 w 327"/>
                <a:gd name="T85" fmla="*/ 90 h 154"/>
                <a:gd name="T86" fmla="*/ 317 w 327"/>
                <a:gd name="T87" fmla="*/ 88 h 154"/>
                <a:gd name="T88" fmla="*/ 324 w 327"/>
                <a:gd name="T89" fmla="*/ 71 h 154"/>
                <a:gd name="T90" fmla="*/ 122 w 327"/>
                <a:gd name="T91" fmla="*/ 98 h 154"/>
                <a:gd name="T92" fmla="*/ 257 w 327"/>
                <a:gd name="T93" fmla="*/ 97 h 154"/>
                <a:gd name="T94" fmla="*/ 224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5" y="63"/>
                  </a:moveTo>
                  <a:cubicBezTo>
                    <a:pt x="325" y="61"/>
                    <a:pt x="324" y="62"/>
                    <a:pt x="323" y="63"/>
                  </a:cubicBezTo>
                  <a:cubicBezTo>
                    <a:pt x="321" y="63"/>
                    <a:pt x="318" y="64"/>
                    <a:pt x="316" y="64"/>
                  </a:cubicBezTo>
                  <a:cubicBezTo>
                    <a:pt x="315" y="64"/>
                    <a:pt x="312" y="62"/>
                    <a:pt x="312" y="60"/>
                  </a:cubicBezTo>
                  <a:cubicBezTo>
                    <a:pt x="312" y="59"/>
                    <a:pt x="312" y="57"/>
                    <a:pt x="310" y="57"/>
                  </a:cubicBezTo>
                  <a:cubicBezTo>
                    <a:pt x="309" y="57"/>
                    <a:pt x="307" y="57"/>
                    <a:pt x="305" y="53"/>
                  </a:cubicBezTo>
                  <a:cubicBezTo>
                    <a:pt x="304" y="50"/>
                    <a:pt x="302" y="50"/>
                    <a:pt x="300" y="49"/>
                  </a:cubicBezTo>
                  <a:cubicBezTo>
                    <a:pt x="299" y="48"/>
                    <a:pt x="294" y="51"/>
                    <a:pt x="292" y="51"/>
                  </a:cubicBezTo>
                  <a:cubicBezTo>
                    <a:pt x="290" y="52"/>
                    <a:pt x="287" y="51"/>
                    <a:pt x="284" y="50"/>
                  </a:cubicBezTo>
                  <a:cubicBezTo>
                    <a:pt x="282" y="50"/>
                    <a:pt x="280" y="45"/>
                    <a:pt x="278" y="46"/>
                  </a:cubicBezTo>
                  <a:cubicBezTo>
                    <a:pt x="276" y="46"/>
                    <a:pt x="275" y="51"/>
                    <a:pt x="273" y="51"/>
                  </a:cubicBezTo>
                  <a:cubicBezTo>
                    <a:pt x="272" y="51"/>
                    <a:pt x="268" y="41"/>
                    <a:pt x="265" y="36"/>
                  </a:cubicBezTo>
                  <a:cubicBezTo>
                    <a:pt x="262" y="31"/>
                    <a:pt x="256" y="21"/>
                    <a:pt x="250" y="19"/>
                  </a:cubicBezTo>
                  <a:cubicBezTo>
                    <a:pt x="245" y="17"/>
                    <a:pt x="247" y="14"/>
                    <a:pt x="248" y="13"/>
                  </a:cubicBezTo>
                  <a:cubicBezTo>
                    <a:pt x="249" y="11"/>
                    <a:pt x="245" y="11"/>
                    <a:pt x="243" y="12"/>
                  </a:cubicBezTo>
                  <a:cubicBezTo>
                    <a:pt x="240" y="13"/>
                    <a:pt x="238" y="16"/>
                    <a:pt x="235" y="16"/>
                  </a:cubicBezTo>
                  <a:cubicBezTo>
                    <a:pt x="233" y="17"/>
                    <a:pt x="229" y="21"/>
                    <a:pt x="227" y="20"/>
                  </a:cubicBezTo>
                  <a:cubicBezTo>
                    <a:pt x="224" y="19"/>
                    <a:pt x="223" y="23"/>
                    <a:pt x="220" y="21"/>
                  </a:cubicBezTo>
                  <a:cubicBezTo>
                    <a:pt x="218" y="19"/>
                    <a:pt x="223" y="18"/>
                    <a:pt x="223" y="16"/>
                  </a:cubicBezTo>
                  <a:cubicBezTo>
                    <a:pt x="223" y="14"/>
                    <a:pt x="220" y="17"/>
                    <a:pt x="219" y="16"/>
                  </a:cubicBezTo>
                  <a:cubicBezTo>
                    <a:pt x="218" y="15"/>
                    <a:pt x="215" y="13"/>
                    <a:pt x="215" y="15"/>
                  </a:cubicBezTo>
                  <a:cubicBezTo>
                    <a:pt x="215" y="17"/>
                    <a:pt x="213" y="16"/>
                    <a:pt x="213" y="15"/>
                  </a:cubicBezTo>
                  <a:cubicBezTo>
                    <a:pt x="213" y="13"/>
                    <a:pt x="211" y="11"/>
                    <a:pt x="210" y="13"/>
                  </a:cubicBezTo>
                  <a:cubicBezTo>
                    <a:pt x="209" y="14"/>
                    <a:pt x="204" y="15"/>
                    <a:pt x="203" y="14"/>
                  </a:cubicBezTo>
                  <a:cubicBezTo>
                    <a:pt x="202" y="13"/>
                    <a:pt x="203" y="12"/>
                    <a:pt x="204" y="10"/>
                  </a:cubicBezTo>
                  <a:cubicBezTo>
                    <a:pt x="204" y="9"/>
                    <a:pt x="202" y="7"/>
                    <a:pt x="202" y="5"/>
                  </a:cubicBezTo>
                  <a:cubicBezTo>
                    <a:pt x="202" y="3"/>
                    <a:pt x="199" y="1"/>
                    <a:pt x="197" y="2"/>
                  </a:cubicBezTo>
                  <a:cubicBezTo>
                    <a:pt x="195" y="2"/>
                    <a:pt x="193" y="2"/>
                    <a:pt x="191" y="1"/>
                  </a:cubicBezTo>
                  <a:cubicBezTo>
                    <a:pt x="189" y="0"/>
                    <a:pt x="181" y="1"/>
                    <a:pt x="181" y="3"/>
                  </a:cubicBezTo>
                  <a:cubicBezTo>
                    <a:pt x="180" y="5"/>
                    <a:pt x="171" y="6"/>
                    <a:pt x="169" y="7"/>
                  </a:cubicBezTo>
                  <a:cubicBezTo>
                    <a:pt x="167" y="8"/>
                    <a:pt x="160" y="9"/>
                    <a:pt x="158" y="9"/>
                  </a:cubicBezTo>
                  <a:cubicBezTo>
                    <a:pt x="155" y="9"/>
                    <a:pt x="153" y="12"/>
                    <a:pt x="149" y="12"/>
                  </a:cubicBezTo>
                  <a:cubicBezTo>
                    <a:pt x="146" y="12"/>
                    <a:pt x="140" y="12"/>
                    <a:pt x="137" y="14"/>
                  </a:cubicBezTo>
                  <a:cubicBezTo>
                    <a:pt x="134" y="16"/>
                    <a:pt x="130" y="14"/>
                    <a:pt x="128" y="15"/>
                  </a:cubicBezTo>
                  <a:cubicBezTo>
                    <a:pt x="125" y="16"/>
                    <a:pt x="122" y="15"/>
                    <a:pt x="121" y="15"/>
                  </a:cubicBezTo>
                  <a:cubicBezTo>
                    <a:pt x="120" y="16"/>
                    <a:pt x="120" y="20"/>
                    <a:pt x="121" y="22"/>
                  </a:cubicBezTo>
                  <a:cubicBezTo>
                    <a:pt x="122" y="24"/>
                    <a:pt x="128" y="25"/>
                    <a:pt x="128" y="26"/>
                  </a:cubicBezTo>
                  <a:cubicBezTo>
                    <a:pt x="129" y="27"/>
                    <a:pt x="123" y="27"/>
                    <a:pt x="120" y="27"/>
                  </a:cubicBezTo>
                  <a:cubicBezTo>
                    <a:pt x="117" y="28"/>
                    <a:pt x="118" y="31"/>
                    <a:pt x="118" y="33"/>
                  </a:cubicBezTo>
                  <a:cubicBezTo>
                    <a:pt x="119" y="35"/>
                    <a:pt x="115" y="36"/>
                    <a:pt x="113" y="37"/>
                  </a:cubicBezTo>
                  <a:cubicBezTo>
                    <a:pt x="111" y="38"/>
                    <a:pt x="113" y="41"/>
                    <a:pt x="115" y="41"/>
                  </a:cubicBezTo>
                  <a:cubicBezTo>
                    <a:pt x="118" y="41"/>
                    <a:pt x="119" y="43"/>
                    <a:pt x="121" y="43"/>
                  </a:cubicBezTo>
                  <a:cubicBezTo>
                    <a:pt x="123" y="43"/>
                    <a:pt x="123" y="47"/>
                    <a:pt x="123" y="49"/>
                  </a:cubicBezTo>
                  <a:cubicBezTo>
                    <a:pt x="123" y="51"/>
                    <a:pt x="121" y="52"/>
                    <a:pt x="118" y="52"/>
                  </a:cubicBezTo>
                  <a:cubicBezTo>
                    <a:pt x="115" y="52"/>
                    <a:pt x="114" y="50"/>
                    <a:pt x="112" y="49"/>
                  </a:cubicBezTo>
                  <a:cubicBezTo>
                    <a:pt x="110" y="49"/>
                    <a:pt x="111" y="53"/>
                    <a:pt x="109" y="53"/>
                  </a:cubicBezTo>
                  <a:cubicBezTo>
                    <a:pt x="108" y="54"/>
                    <a:pt x="108" y="51"/>
                    <a:pt x="105" y="51"/>
                  </a:cubicBezTo>
                  <a:cubicBezTo>
                    <a:pt x="103" y="51"/>
                    <a:pt x="101" y="50"/>
                    <a:pt x="100" y="48"/>
                  </a:cubicBezTo>
                  <a:cubicBezTo>
                    <a:pt x="99" y="46"/>
                    <a:pt x="94" y="46"/>
                    <a:pt x="92" y="48"/>
                  </a:cubicBezTo>
                  <a:cubicBezTo>
                    <a:pt x="90" y="50"/>
                    <a:pt x="89" y="49"/>
                    <a:pt x="88" y="48"/>
                  </a:cubicBezTo>
                  <a:cubicBezTo>
                    <a:pt x="86" y="46"/>
                    <a:pt x="80" y="48"/>
                    <a:pt x="80" y="50"/>
                  </a:cubicBezTo>
                  <a:cubicBezTo>
                    <a:pt x="79" y="52"/>
                    <a:pt x="75" y="53"/>
                    <a:pt x="72" y="51"/>
                  </a:cubicBezTo>
                  <a:cubicBezTo>
                    <a:pt x="69" y="49"/>
                    <a:pt x="68" y="48"/>
                    <a:pt x="68" y="51"/>
                  </a:cubicBezTo>
                  <a:cubicBezTo>
                    <a:pt x="68" y="53"/>
                    <a:pt x="65" y="51"/>
                    <a:pt x="65" y="50"/>
                  </a:cubicBezTo>
                  <a:cubicBezTo>
                    <a:pt x="65" y="48"/>
                    <a:pt x="61" y="45"/>
                    <a:pt x="59" y="44"/>
                  </a:cubicBezTo>
                  <a:cubicBezTo>
                    <a:pt x="57" y="43"/>
                    <a:pt x="50" y="43"/>
                    <a:pt x="49" y="41"/>
                  </a:cubicBezTo>
                  <a:cubicBezTo>
                    <a:pt x="49" y="40"/>
                    <a:pt x="45" y="39"/>
                    <a:pt x="44" y="41"/>
                  </a:cubicBezTo>
                  <a:cubicBezTo>
                    <a:pt x="43" y="44"/>
                    <a:pt x="41" y="42"/>
                    <a:pt x="39" y="41"/>
                  </a:cubicBezTo>
                  <a:cubicBezTo>
                    <a:pt x="38" y="40"/>
                    <a:pt x="35" y="42"/>
                    <a:pt x="33" y="43"/>
                  </a:cubicBezTo>
                  <a:cubicBezTo>
                    <a:pt x="32" y="44"/>
                    <a:pt x="27" y="47"/>
                    <a:pt x="25" y="47"/>
                  </a:cubicBezTo>
                  <a:cubicBezTo>
                    <a:pt x="22" y="47"/>
                    <a:pt x="24" y="50"/>
                    <a:pt x="21" y="51"/>
                  </a:cubicBezTo>
                  <a:cubicBezTo>
                    <a:pt x="17" y="51"/>
                    <a:pt x="18" y="54"/>
                    <a:pt x="18" y="55"/>
                  </a:cubicBezTo>
                  <a:cubicBezTo>
                    <a:pt x="19" y="56"/>
                    <a:pt x="21" y="59"/>
                    <a:pt x="18" y="60"/>
                  </a:cubicBezTo>
                  <a:cubicBezTo>
                    <a:pt x="15" y="61"/>
                    <a:pt x="14" y="56"/>
                    <a:pt x="11" y="55"/>
                  </a:cubicBezTo>
                  <a:cubicBezTo>
                    <a:pt x="9" y="53"/>
                    <a:pt x="7" y="55"/>
                    <a:pt x="7" y="58"/>
                  </a:cubicBezTo>
                  <a:cubicBezTo>
                    <a:pt x="7" y="60"/>
                    <a:pt x="4" y="60"/>
                    <a:pt x="2" y="63"/>
                  </a:cubicBezTo>
                  <a:cubicBezTo>
                    <a:pt x="1" y="65"/>
                    <a:pt x="5" y="65"/>
                    <a:pt x="5" y="66"/>
                  </a:cubicBezTo>
                  <a:cubicBezTo>
                    <a:pt x="5" y="68"/>
                    <a:pt x="3" y="69"/>
                    <a:pt x="2" y="69"/>
                  </a:cubicBezTo>
                  <a:cubicBezTo>
                    <a:pt x="1" y="69"/>
                    <a:pt x="0" y="73"/>
                    <a:pt x="0" y="74"/>
                  </a:cubicBezTo>
                  <a:cubicBezTo>
                    <a:pt x="1" y="75"/>
                    <a:pt x="5" y="75"/>
                    <a:pt x="5" y="77"/>
                  </a:cubicBezTo>
                  <a:cubicBezTo>
                    <a:pt x="5" y="80"/>
                    <a:pt x="4" y="82"/>
                    <a:pt x="6" y="81"/>
                  </a:cubicBezTo>
                  <a:cubicBezTo>
                    <a:pt x="8" y="81"/>
                    <a:pt x="11" y="81"/>
                    <a:pt x="12" y="81"/>
                  </a:cubicBezTo>
                  <a:cubicBezTo>
                    <a:pt x="13" y="81"/>
                    <a:pt x="14" y="84"/>
                    <a:pt x="17" y="87"/>
                  </a:cubicBezTo>
                  <a:cubicBezTo>
                    <a:pt x="19" y="90"/>
                    <a:pt x="21" y="91"/>
                    <a:pt x="18" y="92"/>
                  </a:cubicBezTo>
                  <a:cubicBezTo>
                    <a:pt x="16" y="92"/>
                    <a:pt x="17" y="94"/>
                    <a:pt x="20" y="95"/>
                  </a:cubicBezTo>
                  <a:cubicBezTo>
                    <a:pt x="21" y="96"/>
                    <a:pt x="22" y="96"/>
                    <a:pt x="22" y="97"/>
                  </a:cubicBezTo>
                  <a:cubicBezTo>
                    <a:pt x="23" y="97"/>
                    <a:pt x="23" y="96"/>
                    <a:pt x="24" y="96"/>
                  </a:cubicBezTo>
                  <a:cubicBezTo>
                    <a:pt x="28" y="92"/>
                    <a:pt x="35" y="89"/>
                    <a:pt x="41" y="90"/>
                  </a:cubicBezTo>
                  <a:cubicBezTo>
                    <a:pt x="46" y="92"/>
                    <a:pt x="51" y="89"/>
                    <a:pt x="53" y="93"/>
                  </a:cubicBezTo>
                  <a:cubicBezTo>
                    <a:pt x="56" y="96"/>
                    <a:pt x="53" y="102"/>
                    <a:pt x="54" y="105"/>
                  </a:cubicBezTo>
                  <a:cubicBezTo>
                    <a:pt x="55" y="107"/>
                    <a:pt x="50" y="107"/>
                    <a:pt x="46" y="107"/>
                  </a:cubicBezTo>
                  <a:cubicBezTo>
                    <a:pt x="43" y="106"/>
                    <a:pt x="35" y="108"/>
                    <a:pt x="36" y="110"/>
                  </a:cubicBezTo>
                  <a:cubicBezTo>
                    <a:pt x="37" y="112"/>
                    <a:pt x="40" y="117"/>
                    <a:pt x="35" y="115"/>
                  </a:cubicBezTo>
                  <a:cubicBezTo>
                    <a:pt x="30" y="112"/>
                    <a:pt x="28" y="117"/>
                    <a:pt x="31" y="117"/>
                  </a:cubicBezTo>
                  <a:cubicBezTo>
                    <a:pt x="34" y="117"/>
                    <a:pt x="37" y="121"/>
                    <a:pt x="37" y="123"/>
                  </a:cubicBezTo>
                  <a:cubicBezTo>
                    <a:pt x="37" y="125"/>
                    <a:pt x="37" y="130"/>
                    <a:pt x="40" y="129"/>
                  </a:cubicBezTo>
                  <a:cubicBezTo>
                    <a:pt x="42" y="128"/>
                    <a:pt x="42" y="132"/>
                    <a:pt x="46" y="132"/>
                  </a:cubicBezTo>
                  <a:cubicBezTo>
                    <a:pt x="49" y="132"/>
                    <a:pt x="52" y="133"/>
                    <a:pt x="49" y="136"/>
                  </a:cubicBezTo>
                  <a:cubicBezTo>
                    <a:pt x="47" y="139"/>
                    <a:pt x="51" y="148"/>
                    <a:pt x="52" y="146"/>
                  </a:cubicBezTo>
                  <a:cubicBezTo>
                    <a:pt x="53" y="145"/>
                    <a:pt x="52" y="142"/>
                    <a:pt x="53" y="141"/>
                  </a:cubicBezTo>
                  <a:cubicBezTo>
                    <a:pt x="51" y="136"/>
                    <a:pt x="59" y="136"/>
                    <a:pt x="61" y="136"/>
                  </a:cubicBezTo>
                  <a:cubicBezTo>
                    <a:pt x="64" y="136"/>
                    <a:pt x="68" y="140"/>
                    <a:pt x="71" y="144"/>
                  </a:cubicBezTo>
                  <a:cubicBezTo>
                    <a:pt x="74" y="148"/>
                    <a:pt x="77" y="145"/>
                    <a:pt x="77" y="145"/>
                  </a:cubicBezTo>
                  <a:cubicBezTo>
                    <a:pt x="78" y="109"/>
                    <a:pt x="78" y="109"/>
                    <a:pt x="78" y="109"/>
                  </a:cubicBezTo>
                  <a:cubicBezTo>
                    <a:pt x="98" y="104"/>
                    <a:pt x="98" y="104"/>
                    <a:pt x="98" y="104"/>
                  </a:cubicBezTo>
                  <a:cubicBezTo>
                    <a:pt x="98" y="104"/>
                    <a:pt x="99" y="103"/>
                    <a:pt x="99" y="103"/>
                  </a:cubicBezTo>
                  <a:cubicBezTo>
                    <a:pt x="101" y="99"/>
                    <a:pt x="105" y="102"/>
                    <a:pt x="106" y="103"/>
                  </a:cubicBezTo>
                  <a:cubicBezTo>
                    <a:pt x="107" y="104"/>
                    <a:pt x="107" y="99"/>
                    <a:pt x="109" y="99"/>
                  </a:cubicBezTo>
                  <a:cubicBezTo>
                    <a:pt x="112" y="99"/>
                    <a:pt x="109" y="104"/>
                    <a:pt x="111" y="104"/>
                  </a:cubicBezTo>
                  <a:cubicBezTo>
                    <a:pt x="113" y="104"/>
                    <a:pt x="117" y="110"/>
                    <a:pt x="116" y="114"/>
                  </a:cubicBezTo>
                  <a:cubicBezTo>
                    <a:pt x="119" y="117"/>
                    <a:pt x="125" y="123"/>
                    <a:pt x="125" y="125"/>
                  </a:cubicBezTo>
                  <a:cubicBezTo>
                    <a:pt x="126" y="127"/>
                    <a:pt x="134" y="123"/>
                    <a:pt x="136" y="124"/>
                  </a:cubicBezTo>
                  <a:cubicBezTo>
                    <a:pt x="137" y="125"/>
                    <a:pt x="150" y="125"/>
                    <a:pt x="152" y="125"/>
                  </a:cubicBezTo>
                  <a:cubicBezTo>
                    <a:pt x="154" y="125"/>
                    <a:pt x="156" y="129"/>
                    <a:pt x="158" y="129"/>
                  </a:cubicBezTo>
                  <a:cubicBezTo>
                    <a:pt x="161" y="130"/>
                    <a:pt x="160" y="134"/>
                    <a:pt x="160" y="137"/>
                  </a:cubicBezTo>
                  <a:cubicBezTo>
                    <a:pt x="160" y="140"/>
                    <a:pt x="164" y="143"/>
                    <a:pt x="164" y="145"/>
                  </a:cubicBezTo>
                  <a:cubicBezTo>
                    <a:pt x="165" y="148"/>
                    <a:pt x="169" y="147"/>
                    <a:pt x="171" y="147"/>
                  </a:cubicBezTo>
                  <a:cubicBezTo>
                    <a:pt x="174" y="148"/>
                    <a:pt x="178" y="149"/>
                    <a:pt x="178" y="151"/>
                  </a:cubicBezTo>
                  <a:cubicBezTo>
                    <a:pt x="178" y="154"/>
                    <a:pt x="182" y="152"/>
                    <a:pt x="182" y="150"/>
                  </a:cubicBezTo>
                  <a:cubicBezTo>
                    <a:pt x="182" y="148"/>
                    <a:pt x="185" y="146"/>
                    <a:pt x="190" y="144"/>
                  </a:cubicBezTo>
                  <a:cubicBezTo>
                    <a:pt x="192" y="143"/>
                    <a:pt x="194" y="143"/>
                    <a:pt x="195" y="143"/>
                  </a:cubicBezTo>
                  <a:cubicBezTo>
                    <a:pt x="196" y="141"/>
                    <a:pt x="197" y="139"/>
                    <a:pt x="197" y="139"/>
                  </a:cubicBezTo>
                  <a:cubicBezTo>
                    <a:pt x="199" y="138"/>
                    <a:pt x="202" y="136"/>
                    <a:pt x="202" y="133"/>
                  </a:cubicBezTo>
                  <a:cubicBezTo>
                    <a:pt x="202" y="131"/>
                    <a:pt x="209" y="131"/>
                    <a:pt x="213" y="133"/>
                  </a:cubicBezTo>
                  <a:cubicBezTo>
                    <a:pt x="217" y="135"/>
                    <a:pt x="220" y="135"/>
                    <a:pt x="220" y="132"/>
                  </a:cubicBezTo>
                  <a:cubicBezTo>
                    <a:pt x="221" y="129"/>
                    <a:pt x="227" y="128"/>
                    <a:pt x="229" y="129"/>
                  </a:cubicBezTo>
                  <a:cubicBezTo>
                    <a:pt x="231" y="130"/>
                    <a:pt x="236" y="133"/>
                    <a:pt x="239" y="132"/>
                  </a:cubicBezTo>
                  <a:cubicBezTo>
                    <a:pt x="242" y="131"/>
                    <a:pt x="256" y="132"/>
                    <a:pt x="260" y="133"/>
                  </a:cubicBezTo>
                  <a:cubicBezTo>
                    <a:pt x="264" y="134"/>
                    <a:pt x="265" y="131"/>
                    <a:pt x="268" y="135"/>
                  </a:cubicBezTo>
                  <a:cubicBezTo>
                    <a:pt x="270" y="138"/>
                    <a:pt x="271" y="135"/>
                    <a:pt x="274" y="138"/>
                  </a:cubicBezTo>
                  <a:cubicBezTo>
                    <a:pt x="274" y="137"/>
                    <a:pt x="274" y="136"/>
                    <a:pt x="274" y="134"/>
                  </a:cubicBezTo>
                  <a:cubicBezTo>
                    <a:pt x="274" y="132"/>
                    <a:pt x="278" y="130"/>
                    <a:pt x="278" y="128"/>
                  </a:cubicBezTo>
                  <a:cubicBezTo>
                    <a:pt x="279" y="127"/>
                    <a:pt x="275" y="121"/>
                    <a:pt x="275" y="119"/>
                  </a:cubicBezTo>
                  <a:cubicBezTo>
                    <a:pt x="275" y="118"/>
                    <a:pt x="275" y="113"/>
                    <a:pt x="273" y="112"/>
                  </a:cubicBezTo>
                  <a:cubicBezTo>
                    <a:pt x="272" y="112"/>
                    <a:pt x="277" y="109"/>
                    <a:pt x="278" y="109"/>
                  </a:cubicBezTo>
                  <a:cubicBezTo>
                    <a:pt x="281" y="109"/>
                    <a:pt x="284" y="107"/>
                    <a:pt x="286" y="108"/>
                  </a:cubicBezTo>
                  <a:cubicBezTo>
                    <a:pt x="287" y="109"/>
                    <a:pt x="289" y="109"/>
                    <a:pt x="291" y="109"/>
                  </a:cubicBezTo>
                  <a:cubicBezTo>
                    <a:pt x="294" y="109"/>
                    <a:pt x="293" y="107"/>
                    <a:pt x="291" y="106"/>
                  </a:cubicBezTo>
                  <a:cubicBezTo>
                    <a:pt x="290" y="104"/>
                    <a:pt x="296" y="94"/>
                    <a:pt x="296" y="90"/>
                  </a:cubicBezTo>
                  <a:cubicBezTo>
                    <a:pt x="297" y="86"/>
                    <a:pt x="299" y="90"/>
                    <a:pt x="302" y="90"/>
                  </a:cubicBezTo>
                  <a:cubicBezTo>
                    <a:pt x="304" y="90"/>
                    <a:pt x="308" y="90"/>
                    <a:pt x="309" y="91"/>
                  </a:cubicBezTo>
                  <a:cubicBezTo>
                    <a:pt x="311" y="92"/>
                    <a:pt x="316" y="90"/>
                    <a:pt x="317" y="88"/>
                  </a:cubicBezTo>
                  <a:cubicBezTo>
                    <a:pt x="318" y="86"/>
                    <a:pt x="315" y="86"/>
                    <a:pt x="316" y="81"/>
                  </a:cubicBezTo>
                  <a:cubicBezTo>
                    <a:pt x="316" y="77"/>
                    <a:pt x="318" y="75"/>
                    <a:pt x="321" y="75"/>
                  </a:cubicBezTo>
                  <a:cubicBezTo>
                    <a:pt x="323" y="75"/>
                    <a:pt x="324" y="73"/>
                    <a:pt x="324" y="71"/>
                  </a:cubicBezTo>
                  <a:cubicBezTo>
                    <a:pt x="324" y="69"/>
                    <a:pt x="326" y="68"/>
                    <a:pt x="327" y="66"/>
                  </a:cubicBezTo>
                  <a:cubicBezTo>
                    <a:pt x="326" y="65"/>
                    <a:pt x="326" y="64"/>
                    <a:pt x="325" y="63"/>
                  </a:cubicBezTo>
                  <a:close/>
                  <a:moveTo>
                    <a:pt x="122" y="98"/>
                  </a:moveTo>
                  <a:cubicBezTo>
                    <a:pt x="121" y="99"/>
                    <a:pt x="112" y="96"/>
                    <a:pt x="111" y="95"/>
                  </a:cubicBezTo>
                  <a:cubicBezTo>
                    <a:pt x="110" y="93"/>
                    <a:pt x="124" y="95"/>
                    <a:pt x="122" y="98"/>
                  </a:cubicBezTo>
                  <a:close/>
                  <a:moveTo>
                    <a:pt x="257" y="97"/>
                  </a:moveTo>
                  <a:cubicBezTo>
                    <a:pt x="250" y="97"/>
                    <a:pt x="236" y="93"/>
                    <a:pt x="230" y="100"/>
                  </a:cubicBezTo>
                  <a:cubicBezTo>
                    <a:pt x="224" y="106"/>
                    <a:pt x="228" y="110"/>
                    <a:pt x="225" y="110"/>
                  </a:cubicBezTo>
                  <a:cubicBezTo>
                    <a:pt x="222" y="111"/>
                    <a:pt x="221" y="100"/>
                    <a:pt x="224" y="97"/>
                  </a:cubicBezTo>
                  <a:cubicBezTo>
                    <a:pt x="228" y="94"/>
                    <a:pt x="238" y="92"/>
                    <a:pt x="245" y="94"/>
                  </a:cubicBezTo>
                  <a:cubicBezTo>
                    <a:pt x="252" y="96"/>
                    <a:pt x="264" y="92"/>
                    <a:pt x="265" y="93"/>
                  </a:cubicBezTo>
                  <a:cubicBezTo>
                    <a:pt x="267" y="93"/>
                    <a:pt x="264" y="97"/>
                    <a:pt x="257" y="9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8" name="Freeform 197">
              <a:extLst>
                <a:ext uri="{FF2B5EF4-FFF2-40B4-BE49-F238E27FC236}">
                  <a16:creationId xmlns:a16="http://schemas.microsoft.com/office/drawing/2014/main" id="{E1C192C7-B51D-314C-8E84-9F9251ACA378}"/>
                </a:ext>
              </a:extLst>
            </p:cNvPr>
            <p:cNvSpPr>
              <a:spLocks noEditPoints="1"/>
            </p:cNvSpPr>
            <p:nvPr/>
          </p:nvSpPr>
          <p:spPr bwMode="auto">
            <a:xfrm>
              <a:off x="9496953" y="1627183"/>
              <a:ext cx="7212710" cy="2753989"/>
            </a:xfrm>
            <a:custGeom>
              <a:avLst/>
              <a:gdLst>
                <a:gd name="T0" fmla="*/ 423 w 1374"/>
                <a:gd name="T1" fmla="*/ 141 h 524"/>
                <a:gd name="T2" fmla="*/ 587 w 1374"/>
                <a:gd name="T3" fmla="*/ 17 h 524"/>
                <a:gd name="T4" fmla="*/ 481 w 1374"/>
                <a:gd name="T5" fmla="*/ 147 h 524"/>
                <a:gd name="T6" fmla="*/ 664 w 1374"/>
                <a:gd name="T7" fmla="*/ 42 h 524"/>
                <a:gd name="T8" fmla="*/ 1003 w 1374"/>
                <a:gd name="T9" fmla="*/ 107 h 524"/>
                <a:gd name="T10" fmla="*/ 1035 w 1374"/>
                <a:gd name="T11" fmla="*/ 118 h 524"/>
                <a:gd name="T12" fmla="*/ 985 w 1374"/>
                <a:gd name="T13" fmla="*/ 471 h 524"/>
                <a:gd name="T14" fmla="*/ 1349 w 1374"/>
                <a:gd name="T15" fmla="*/ 234 h 524"/>
                <a:gd name="T16" fmla="*/ 1232 w 1374"/>
                <a:gd name="T17" fmla="*/ 193 h 524"/>
                <a:gd name="T18" fmla="*/ 1136 w 1374"/>
                <a:gd name="T19" fmla="*/ 197 h 524"/>
                <a:gd name="T20" fmla="*/ 1015 w 1374"/>
                <a:gd name="T21" fmla="*/ 164 h 524"/>
                <a:gd name="T22" fmla="*/ 964 w 1374"/>
                <a:gd name="T23" fmla="*/ 168 h 524"/>
                <a:gd name="T24" fmla="*/ 869 w 1374"/>
                <a:gd name="T25" fmla="*/ 158 h 524"/>
                <a:gd name="T26" fmla="*/ 830 w 1374"/>
                <a:gd name="T27" fmla="*/ 144 h 524"/>
                <a:gd name="T28" fmla="*/ 727 w 1374"/>
                <a:gd name="T29" fmla="*/ 128 h 524"/>
                <a:gd name="T30" fmla="*/ 751 w 1374"/>
                <a:gd name="T31" fmla="*/ 106 h 524"/>
                <a:gd name="T32" fmla="*/ 686 w 1374"/>
                <a:gd name="T33" fmla="*/ 79 h 524"/>
                <a:gd name="T34" fmla="*/ 631 w 1374"/>
                <a:gd name="T35" fmla="*/ 93 h 524"/>
                <a:gd name="T36" fmla="*/ 550 w 1374"/>
                <a:gd name="T37" fmla="*/ 110 h 524"/>
                <a:gd name="T38" fmla="*/ 535 w 1374"/>
                <a:gd name="T39" fmla="*/ 132 h 524"/>
                <a:gd name="T40" fmla="*/ 469 w 1374"/>
                <a:gd name="T41" fmla="*/ 160 h 524"/>
                <a:gd name="T42" fmla="*/ 445 w 1374"/>
                <a:gd name="T43" fmla="*/ 180 h 524"/>
                <a:gd name="T44" fmla="*/ 448 w 1374"/>
                <a:gd name="T45" fmla="*/ 208 h 524"/>
                <a:gd name="T46" fmla="*/ 426 w 1374"/>
                <a:gd name="T47" fmla="*/ 231 h 524"/>
                <a:gd name="T48" fmla="*/ 423 w 1374"/>
                <a:gd name="T49" fmla="*/ 146 h 524"/>
                <a:gd name="T50" fmla="*/ 387 w 1374"/>
                <a:gd name="T51" fmla="*/ 206 h 524"/>
                <a:gd name="T52" fmla="*/ 323 w 1374"/>
                <a:gd name="T53" fmla="*/ 207 h 524"/>
                <a:gd name="T54" fmla="*/ 229 w 1374"/>
                <a:gd name="T55" fmla="*/ 223 h 524"/>
                <a:gd name="T56" fmla="*/ 201 w 1374"/>
                <a:gd name="T57" fmla="*/ 235 h 524"/>
                <a:gd name="T58" fmla="*/ 138 w 1374"/>
                <a:gd name="T59" fmla="*/ 263 h 524"/>
                <a:gd name="T60" fmla="*/ 107 w 1374"/>
                <a:gd name="T61" fmla="*/ 230 h 524"/>
                <a:gd name="T62" fmla="*/ 103 w 1374"/>
                <a:gd name="T63" fmla="*/ 194 h 524"/>
                <a:gd name="T64" fmla="*/ 79 w 1374"/>
                <a:gd name="T65" fmla="*/ 227 h 524"/>
                <a:gd name="T66" fmla="*/ 67 w 1374"/>
                <a:gd name="T67" fmla="*/ 313 h 524"/>
                <a:gd name="T68" fmla="*/ 67 w 1374"/>
                <a:gd name="T69" fmla="*/ 360 h 524"/>
                <a:gd name="T70" fmla="*/ 99 w 1374"/>
                <a:gd name="T71" fmla="*/ 410 h 524"/>
                <a:gd name="T72" fmla="*/ 159 w 1374"/>
                <a:gd name="T73" fmla="*/ 437 h 524"/>
                <a:gd name="T74" fmla="*/ 140 w 1374"/>
                <a:gd name="T75" fmla="*/ 481 h 524"/>
                <a:gd name="T76" fmla="*/ 224 w 1374"/>
                <a:gd name="T77" fmla="*/ 522 h 524"/>
                <a:gd name="T78" fmla="*/ 218 w 1374"/>
                <a:gd name="T79" fmla="*/ 445 h 524"/>
                <a:gd name="T80" fmla="*/ 281 w 1374"/>
                <a:gd name="T81" fmla="*/ 426 h 524"/>
                <a:gd name="T82" fmla="*/ 329 w 1374"/>
                <a:gd name="T83" fmla="*/ 413 h 524"/>
                <a:gd name="T84" fmla="*/ 418 w 1374"/>
                <a:gd name="T85" fmla="*/ 381 h 524"/>
                <a:gd name="T86" fmla="*/ 481 w 1374"/>
                <a:gd name="T87" fmla="*/ 412 h 524"/>
                <a:gd name="T88" fmla="*/ 555 w 1374"/>
                <a:gd name="T89" fmla="*/ 441 h 524"/>
                <a:gd name="T90" fmla="*/ 625 w 1374"/>
                <a:gd name="T91" fmla="*/ 419 h 524"/>
                <a:gd name="T92" fmla="*/ 703 w 1374"/>
                <a:gd name="T93" fmla="*/ 437 h 524"/>
                <a:gd name="T94" fmla="*/ 804 w 1374"/>
                <a:gd name="T95" fmla="*/ 416 h 524"/>
                <a:gd name="T96" fmla="*/ 882 w 1374"/>
                <a:gd name="T97" fmla="*/ 446 h 524"/>
                <a:gd name="T98" fmla="*/ 892 w 1374"/>
                <a:gd name="T99" fmla="*/ 501 h 524"/>
                <a:gd name="T100" fmla="*/ 975 w 1374"/>
                <a:gd name="T101" fmla="*/ 403 h 524"/>
                <a:gd name="T102" fmla="*/ 935 w 1374"/>
                <a:gd name="T103" fmla="*/ 375 h 524"/>
                <a:gd name="T104" fmla="*/ 1060 w 1374"/>
                <a:gd name="T105" fmla="*/ 331 h 524"/>
                <a:gd name="T106" fmla="*/ 1129 w 1374"/>
                <a:gd name="T107" fmla="*/ 300 h 524"/>
                <a:gd name="T108" fmla="*/ 1137 w 1374"/>
                <a:gd name="T109" fmla="*/ 325 h 524"/>
                <a:gd name="T110" fmla="*/ 1125 w 1374"/>
                <a:gd name="T111" fmla="*/ 395 h 524"/>
                <a:gd name="T112" fmla="*/ 1168 w 1374"/>
                <a:gd name="T113" fmla="*/ 325 h 524"/>
                <a:gd name="T114" fmla="*/ 1285 w 1374"/>
                <a:gd name="T115" fmla="*/ 292 h 524"/>
                <a:gd name="T116" fmla="*/ 1297 w 1374"/>
                <a:gd name="T117" fmla="*/ 243 h 524"/>
                <a:gd name="T118" fmla="*/ 1351 w 1374"/>
                <a:gd name="T119" fmla="*/ 253 h 524"/>
                <a:gd name="T120" fmla="*/ 709 w 1374"/>
                <a:gd name="T121" fmla="*/ 401 h 524"/>
                <a:gd name="T122" fmla="*/ 286 w 1374"/>
                <a:gd name="T123" fmla="*/ 179 h 524"/>
                <a:gd name="T124" fmla="*/ 346 w 1374"/>
                <a:gd name="T125" fmla="*/ 9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524">
                  <a:moveTo>
                    <a:pt x="21" y="378"/>
                  </a:moveTo>
                  <a:cubicBezTo>
                    <a:pt x="20" y="378"/>
                    <a:pt x="17" y="377"/>
                    <a:pt x="16" y="376"/>
                  </a:cubicBezTo>
                  <a:cubicBezTo>
                    <a:pt x="16" y="375"/>
                    <a:pt x="13" y="375"/>
                    <a:pt x="11" y="375"/>
                  </a:cubicBezTo>
                  <a:cubicBezTo>
                    <a:pt x="12" y="376"/>
                    <a:pt x="12" y="376"/>
                    <a:pt x="13" y="377"/>
                  </a:cubicBezTo>
                  <a:cubicBezTo>
                    <a:pt x="14" y="379"/>
                    <a:pt x="8" y="379"/>
                    <a:pt x="10" y="381"/>
                  </a:cubicBezTo>
                  <a:cubicBezTo>
                    <a:pt x="12" y="383"/>
                    <a:pt x="6" y="383"/>
                    <a:pt x="6" y="381"/>
                  </a:cubicBezTo>
                  <a:cubicBezTo>
                    <a:pt x="6" y="379"/>
                    <a:pt x="1" y="380"/>
                    <a:pt x="1" y="381"/>
                  </a:cubicBezTo>
                  <a:cubicBezTo>
                    <a:pt x="1" y="382"/>
                    <a:pt x="1" y="383"/>
                    <a:pt x="0" y="383"/>
                  </a:cubicBezTo>
                  <a:cubicBezTo>
                    <a:pt x="2" y="384"/>
                    <a:pt x="4" y="385"/>
                    <a:pt x="4" y="385"/>
                  </a:cubicBezTo>
                  <a:cubicBezTo>
                    <a:pt x="5" y="385"/>
                    <a:pt x="20" y="387"/>
                    <a:pt x="25" y="386"/>
                  </a:cubicBezTo>
                  <a:cubicBezTo>
                    <a:pt x="25" y="385"/>
                    <a:pt x="26" y="382"/>
                    <a:pt x="26" y="380"/>
                  </a:cubicBezTo>
                  <a:cubicBezTo>
                    <a:pt x="26" y="379"/>
                    <a:pt x="22" y="377"/>
                    <a:pt x="21" y="378"/>
                  </a:cubicBezTo>
                  <a:close/>
                  <a:moveTo>
                    <a:pt x="411" y="144"/>
                  </a:moveTo>
                  <a:cubicBezTo>
                    <a:pt x="414" y="144"/>
                    <a:pt x="423" y="142"/>
                    <a:pt x="423" y="141"/>
                  </a:cubicBezTo>
                  <a:cubicBezTo>
                    <a:pt x="424" y="139"/>
                    <a:pt x="420" y="137"/>
                    <a:pt x="415" y="137"/>
                  </a:cubicBezTo>
                  <a:cubicBezTo>
                    <a:pt x="409" y="137"/>
                    <a:pt x="408" y="143"/>
                    <a:pt x="411" y="144"/>
                  </a:cubicBezTo>
                  <a:close/>
                  <a:moveTo>
                    <a:pt x="587" y="22"/>
                  </a:moveTo>
                  <a:cubicBezTo>
                    <a:pt x="591" y="24"/>
                    <a:pt x="590" y="25"/>
                    <a:pt x="585" y="25"/>
                  </a:cubicBezTo>
                  <a:cubicBezTo>
                    <a:pt x="580" y="25"/>
                    <a:pt x="576" y="27"/>
                    <a:pt x="579" y="28"/>
                  </a:cubicBezTo>
                  <a:cubicBezTo>
                    <a:pt x="582" y="29"/>
                    <a:pt x="581" y="32"/>
                    <a:pt x="586" y="33"/>
                  </a:cubicBezTo>
                  <a:cubicBezTo>
                    <a:pt x="591" y="34"/>
                    <a:pt x="596" y="30"/>
                    <a:pt x="596" y="27"/>
                  </a:cubicBezTo>
                  <a:cubicBezTo>
                    <a:pt x="595" y="24"/>
                    <a:pt x="613" y="22"/>
                    <a:pt x="618" y="20"/>
                  </a:cubicBezTo>
                  <a:cubicBezTo>
                    <a:pt x="623" y="19"/>
                    <a:pt x="615" y="14"/>
                    <a:pt x="620" y="14"/>
                  </a:cubicBezTo>
                  <a:cubicBezTo>
                    <a:pt x="625" y="13"/>
                    <a:pt x="623" y="11"/>
                    <a:pt x="617" y="10"/>
                  </a:cubicBezTo>
                  <a:cubicBezTo>
                    <a:pt x="610" y="9"/>
                    <a:pt x="613" y="4"/>
                    <a:pt x="611" y="2"/>
                  </a:cubicBezTo>
                  <a:cubicBezTo>
                    <a:pt x="609" y="0"/>
                    <a:pt x="608" y="4"/>
                    <a:pt x="599" y="6"/>
                  </a:cubicBezTo>
                  <a:cubicBezTo>
                    <a:pt x="591" y="7"/>
                    <a:pt x="587" y="10"/>
                    <a:pt x="590" y="11"/>
                  </a:cubicBezTo>
                  <a:cubicBezTo>
                    <a:pt x="593" y="13"/>
                    <a:pt x="590" y="17"/>
                    <a:pt x="587" y="17"/>
                  </a:cubicBezTo>
                  <a:cubicBezTo>
                    <a:pt x="583" y="16"/>
                    <a:pt x="582" y="20"/>
                    <a:pt x="587" y="22"/>
                  </a:cubicBezTo>
                  <a:close/>
                  <a:moveTo>
                    <a:pt x="599" y="29"/>
                  </a:moveTo>
                  <a:cubicBezTo>
                    <a:pt x="599" y="31"/>
                    <a:pt x="592" y="34"/>
                    <a:pt x="594" y="36"/>
                  </a:cubicBezTo>
                  <a:cubicBezTo>
                    <a:pt x="596" y="38"/>
                    <a:pt x="598" y="37"/>
                    <a:pt x="600" y="38"/>
                  </a:cubicBezTo>
                  <a:cubicBezTo>
                    <a:pt x="602" y="38"/>
                    <a:pt x="603" y="44"/>
                    <a:pt x="608" y="43"/>
                  </a:cubicBezTo>
                  <a:cubicBezTo>
                    <a:pt x="612" y="42"/>
                    <a:pt x="624" y="48"/>
                    <a:pt x="631" y="48"/>
                  </a:cubicBezTo>
                  <a:cubicBezTo>
                    <a:pt x="637" y="48"/>
                    <a:pt x="638" y="42"/>
                    <a:pt x="636" y="42"/>
                  </a:cubicBezTo>
                  <a:cubicBezTo>
                    <a:pt x="634" y="42"/>
                    <a:pt x="636" y="38"/>
                    <a:pt x="640" y="33"/>
                  </a:cubicBezTo>
                  <a:cubicBezTo>
                    <a:pt x="643" y="27"/>
                    <a:pt x="628" y="23"/>
                    <a:pt x="628" y="28"/>
                  </a:cubicBezTo>
                  <a:cubicBezTo>
                    <a:pt x="628" y="32"/>
                    <a:pt x="623" y="27"/>
                    <a:pt x="622" y="24"/>
                  </a:cubicBezTo>
                  <a:cubicBezTo>
                    <a:pt x="620" y="21"/>
                    <a:pt x="599" y="26"/>
                    <a:pt x="599" y="29"/>
                  </a:cubicBezTo>
                  <a:close/>
                  <a:moveTo>
                    <a:pt x="481" y="147"/>
                  </a:moveTo>
                  <a:cubicBezTo>
                    <a:pt x="484" y="149"/>
                    <a:pt x="487" y="148"/>
                    <a:pt x="487" y="145"/>
                  </a:cubicBezTo>
                  <a:cubicBezTo>
                    <a:pt x="486" y="141"/>
                    <a:pt x="478" y="146"/>
                    <a:pt x="481" y="147"/>
                  </a:cubicBezTo>
                  <a:close/>
                  <a:moveTo>
                    <a:pt x="581" y="5"/>
                  </a:moveTo>
                  <a:cubicBezTo>
                    <a:pt x="582" y="2"/>
                    <a:pt x="566" y="3"/>
                    <a:pt x="570" y="7"/>
                  </a:cubicBezTo>
                  <a:cubicBezTo>
                    <a:pt x="571" y="8"/>
                    <a:pt x="580" y="9"/>
                    <a:pt x="581" y="5"/>
                  </a:cubicBezTo>
                  <a:close/>
                  <a:moveTo>
                    <a:pt x="1280" y="178"/>
                  </a:moveTo>
                  <a:cubicBezTo>
                    <a:pt x="1285" y="180"/>
                    <a:pt x="1288" y="175"/>
                    <a:pt x="1292" y="177"/>
                  </a:cubicBezTo>
                  <a:cubicBezTo>
                    <a:pt x="1296" y="180"/>
                    <a:pt x="1305" y="176"/>
                    <a:pt x="1309" y="176"/>
                  </a:cubicBezTo>
                  <a:cubicBezTo>
                    <a:pt x="1313" y="175"/>
                    <a:pt x="1311" y="170"/>
                    <a:pt x="1300" y="169"/>
                  </a:cubicBezTo>
                  <a:cubicBezTo>
                    <a:pt x="1289" y="167"/>
                    <a:pt x="1275" y="175"/>
                    <a:pt x="1280" y="178"/>
                  </a:cubicBezTo>
                  <a:close/>
                  <a:moveTo>
                    <a:pt x="636" y="62"/>
                  </a:moveTo>
                  <a:cubicBezTo>
                    <a:pt x="640" y="64"/>
                    <a:pt x="650" y="60"/>
                    <a:pt x="657" y="60"/>
                  </a:cubicBezTo>
                  <a:cubicBezTo>
                    <a:pt x="665" y="60"/>
                    <a:pt x="685" y="55"/>
                    <a:pt x="685" y="51"/>
                  </a:cubicBezTo>
                  <a:cubicBezTo>
                    <a:pt x="686" y="47"/>
                    <a:pt x="678" y="47"/>
                    <a:pt x="675" y="44"/>
                  </a:cubicBezTo>
                  <a:cubicBezTo>
                    <a:pt x="672" y="41"/>
                    <a:pt x="665" y="44"/>
                    <a:pt x="663" y="46"/>
                  </a:cubicBezTo>
                  <a:cubicBezTo>
                    <a:pt x="661" y="49"/>
                    <a:pt x="660" y="47"/>
                    <a:pt x="664" y="42"/>
                  </a:cubicBezTo>
                  <a:cubicBezTo>
                    <a:pt x="669" y="38"/>
                    <a:pt x="660" y="34"/>
                    <a:pt x="659" y="37"/>
                  </a:cubicBezTo>
                  <a:cubicBezTo>
                    <a:pt x="659" y="40"/>
                    <a:pt x="651" y="37"/>
                    <a:pt x="651" y="40"/>
                  </a:cubicBezTo>
                  <a:cubicBezTo>
                    <a:pt x="651" y="43"/>
                    <a:pt x="648" y="44"/>
                    <a:pt x="648" y="46"/>
                  </a:cubicBezTo>
                  <a:cubicBezTo>
                    <a:pt x="648" y="49"/>
                    <a:pt x="642" y="45"/>
                    <a:pt x="642" y="51"/>
                  </a:cubicBezTo>
                  <a:cubicBezTo>
                    <a:pt x="642" y="57"/>
                    <a:pt x="633" y="60"/>
                    <a:pt x="636" y="62"/>
                  </a:cubicBezTo>
                  <a:close/>
                  <a:moveTo>
                    <a:pt x="943" y="111"/>
                  </a:moveTo>
                  <a:cubicBezTo>
                    <a:pt x="946" y="113"/>
                    <a:pt x="948" y="115"/>
                    <a:pt x="949" y="117"/>
                  </a:cubicBezTo>
                  <a:cubicBezTo>
                    <a:pt x="951" y="118"/>
                    <a:pt x="958" y="116"/>
                    <a:pt x="961" y="115"/>
                  </a:cubicBezTo>
                  <a:cubicBezTo>
                    <a:pt x="964" y="114"/>
                    <a:pt x="964" y="119"/>
                    <a:pt x="969" y="116"/>
                  </a:cubicBezTo>
                  <a:cubicBezTo>
                    <a:pt x="973" y="113"/>
                    <a:pt x="978" y="115"/>
                    <a:pt x="983" y="115"/>
                  </a:cubicBezTo>
                  <a:cubicBezTo>
                    <a:pt x="988" y="115"/>
                    <a:pt x="982" y="108"/>
                    <a:pt x="983" y="105"/>
                  </a:cubicBezTo>
                  <a:cubicBezTo>
                    <a:pt x="983" y="103"/>
                    <a:pt x="989" y="104"/>
                    <a:pt x="987" y="107"/>
                  </a:cubicBezTo>
                  <a:cubicBezTo>
                    <a:pt x="985" y="109"/>
                    <a:pt x="990" y="115"/>
                    <a:pt x="997" y="114"/>
                  </a:cubicBezTo>
                  <a:cubicBezTo>
                    <a:pt x="1005" y="114"/>
                    <a:pt x="999" y="109"/>
                    <a:pt x="1003" y="107"/>
                  </a:cubicBezTo>
                  <a:cubicBezTo>
                    <a:pt x="1007" y="106"/>
                    <a:pt x="1006" y="104"/>
                    <a:pt x="1001" y="100"/>
                  </a:cubicBezTo>
                  <a:cubicBezTo>
                    <a:pt x="995" y="97"/>
                    <a:pt x="988" y="99"/>
                    <a:pt x="983" y="97"/>
                  </a:cubicBezTo>
                  <a:cubicBezTo>
                    <a:pt x="978" y="95"/>
                    <a:pt x="972" y="95"/>
                    <a:pt x="972" y="100"/>
                  </a:cubicBezTo>
                  <a:cubicBezTo>
                    <a:pt x="972" y="105"/>
                    <a:pt x="962" y="94"/>
                    <a:pt x="957" y="93"/>
                  </a:cubicBezTo>
                  <a:cubicBezTo>
                    <a:pt x="951" y="91"/>
                    <a:pt x="935" y="107"/>
                    <a:pt x="943" y="111"/>
                  </a:cubicBezTo>
                  <a:close/>
                  <a:moveTo>
                    <a:pt x="993" y="142"/>
                  </a:moveTo>
                  <a:cubicBezTo>
                    <a:pt x="997" y="141"/>
                    <a:pt x="990" y="133"/>
                    <a:pt x="982" y="132"/>
                  </a:cubicBezTo>
                  <a:cubicBezTo>
                    <a:pt x="975" y="131"/>
                    <a:pt x="968" y="137"/>
                    <a:pt x="969" y="138"/>
                  </a:cubicBezTo>
                  <a:cubicBezTo>
                    <a:pt x="971" y="141"/>
                    <a:pt x="988" y="143"/>
                    <a:pt x="993" y="142"/>
                  </a:cubicBezTo>
                  <a:close/>
                  <a:moveTo>
                    <a:pt x="974" y="126"/>
                  </a:moveTo>
                  <a:cubicBezTo>
                    <a:pt x="974" y="122"/>
                    <a:pt x="961" y="127"/>
                    <a:pt x="966" y="129"/>
                  </a:cubicBezTo>
                  <a:cubicBezTo>
                    <a:pt x="969" y="130"/>
                    <a:pt x="974" y="130"/>
                    <a:pt x="974" y="126"/>
                  </a:cubicBezTo>
                  <a:close/>
                  <a:moveTo>
                    <a:pt x="1015" y="111"/>
                  </a:moveTo>
                  <a:cubicBezTo>
                    <a:pt x="1021" y="112"/>
                    <a:pt x="1024" y="117"/>
                    <a:pt x="1035" y="118"/>
                  </a:cubicBezTo>
                  <a:cubicBezTo>
                    <a:pt x="1046" y="118"/>
                    <a:pt x="1054" y="116"/>
                    <a:pt x="1054" y="114"/>
                  </a:cubicBezTo>
                  <a:cubicBezTo>
                    <a:pt x="1054" y="112"/>
                    <a:pt x="1044" y="108"/>
                    <a:pt x="1041" y="110"/>
                  </a:cubicBezTo>
                  <a:cubicBezTo>
                    <a:pt x="1038" y="112"/>
                    <a:pt x="1035" y="107"/>
                    <a:pt x="1032" y="108"/>
                  </a:cubicBezTo>
                  <a:cubicBezTo>
                    <a:pt x="1028" y="109"/>
                    <a:pt x="1022" y="109"/>
                    <a:pt x="1021" y="106"/>
                  </a:cubicBezTo>
                  <a:cubicBezTo>
                    <a:pt x="1019" y="102"/>
                    <a:pt x="1012" y="111"/>
                    <a:pt x="1015" y="111"/>
                  </a:cubicBezTo>
                  <a:close/>
                  <a:moveTo>
                    <a:pt x="991" y="416"/>
                  </a:moveTo>
                  <a:cubicBezTo>
                    <a:pt x="988" y="410"/>
                    <a:pt x="995" y="403"/>
                    <a:pt x="990" y="399"/>
                  </a:cubicBezTo>
                  <a:cubicBezTo>
                    <a:pt x="985" y="396"/>
                    <a:pt x="987" y="388"/>
                    <a:pt x="985" y="390"/>
                  </a:cubicBezTo>
                  <a:cubicBezTo>
                    <a:pt x="982" y="391"/>
                    <a:pt x="985" y="398"/>
                    <a:pt x="981" y="398"/>
                  </a:cubicBezTo>
                  <a:cubicBezTo>
                    <a:pt x="977" y="399"/>
                    <a:pt x="981" y="402"/>
                    <a:pt x="979" y="407"/>
                  </a:cubicBezTo>
                  <a:cubicBezTo>
                    <a:pt x="978" y="412"/>
                    <a:pt x="980" y="419"/>
                    <a:pt x="982" y="423"/>
                  </a:cubicBezTo>
                  <a:cubicBezTo>
                    <a:pt x="984" y="427"/>
                    <a:pt x="979" y="450"/>
                    <a:pt x="981" y="454"/>
                  </a:cubicBezTo>
                  <a:cubicBezTo>
                    <a:pt x="983" y="458"/>
                    <a:pt x="978" y="474"/>
                    <a:pt x="980" y="476"/>
                  </a:cubicBezTo>
                  <a:cubicBezTo>
                    <a:pt x="983" y="480"/>
                    <a:pt x="981" y="472"/>
                    <a:pt x="985" y="471"/>
                  </a:cubicBezTo>
                  <a:cubicBezTo>
                    <a:pt x="989" y="470"/>
                    <a:pt x="989" y="476"/>
                    <a:pt x="992" y="477"/>
                  </a:cubicBezTo>
                  <a:cubicBezTo>
                    <a:pt x="994" y="478"/>
                    <a:pt x="993" y="469"/>
                    <a:pt x="990" y="470"/>
                  </a:cubicBezTo>
                  <a:cubicBezTo>
                    <a:pt x="988" y="470"/>
                    <a:pt x="986" y="464"/>
                    <a:pt x="985" y="460"/>
                  </a:cubicBezTo>
                  <a:cubicBezTo>
                    <a:pt x="984" y="457"/>
                    <a:pt x="987" y="452"/>
                    <a:pt x="987" y="447"/>
                  </a:cubicBezTo>
                  <a:cubicBezTo>
                    <a:pt x="987" y="443"/>
                    <a:pt x="993" y="443"/>
                    <a:pt x="997" y="446"/>
                  </a:cubicBezTo>
                  <a:cubicBezTo>
                    <a:pt x="1000" y="450"/>
                    <a:pt x="1001" y="448"/>
                    <a:pt x="999" y="445"/>
                  </a:cubicBezTo>
                  <a:cubicBezTo>
                    <a:pt x="998" y="442"/>
                    <a:pt x="993" y="423"/>
                    <a:pt x="991" y="416"/>
                  </a:cubicBezTo>
                  <a:close/>
                  <a:moveTo>
                    <a:pt x="233" y="205"/>
                  </a:moveTo>
                  <a:cubicBezTo>
                    <a:pt x="239" y="210"/>
                    <a:pt x="245" y="202"/>
                    <a:pt x="248" y="201"/>
                  </a:cubicBezTo>
                  <a:cubicBezTo>
                    <a:pt x="251" y="201"/>
                    <a:pt x="246" y="198"/>
                    <a:pt x="241" y="196"/>
                  </a:cubicBezTo>
                  <a:cubicBezTo>
                    <a:pt x="235" y="195"/>
                    <a:pt x="228" y="200"/>
                    <a:pt x="233" y="205"/>
                  </a:cubicBezTo>
                  <a:close/>
                  <a:moveTo>
                    <a:pt x="1372" y="245"/>
                  </a:moveTo>
                  <a:cubicBezTo>
                    <a:pt x="1370" y="244"/>
                    <a:pt x="1362" y="239"/>
                    <a:pt x="1360" y="237"/>
                  </a:cubicBezTo>
                  <a:cubicBezTo>
                    <a:pt x="1358" y="234"/>
                    <a:pt x="1349" y="233"/>
                    <a:pt x="1349" y="234"/>
                  </a:cubicBezTo>
                  <a:cubicBezTo>
                    <a:pt x="1349" y="235"/>
                    <a:pt x="1346" y="234"/>
                    <a:pt x="1345" y="232"/>
                  </a:cubicBezTo>
                  <a:cubicBezTo>
                    <a:pt x="1345" y="231"/>
                    <a:pt x="1335" y="230"/>
                    <a:pt x="1335" y="232"/>
                  </a:cubicBezTo>
                  <a:cubicBezTo>
                    <a:pt x="1335" y="234"/>
                    <a:pt x="1337" y="234"/>
                    <a:pt x="1338" y="236"/>
                  </a:cubicBezTo>
                  <a:cubicBezTo>
                    <a:pt x="1340" y="238"/>
                    <a:pt x="1337" y="239"/>
                    <a:pt x="1337" y="241"/>
                  </a:cubicBezTo>
                  <a:cubicBezTo>
                    <a:pt x="1338" y="243"/>
                    <a:pt x="1334" y="240"/>
                    <a:pt x="1332" y="239"/>
                  </a:cubicBezTo>
                  <a:cubicBezTo>
                    <a:pt x="1331" y="237"/>
                    <a:pt x="1331" y="233"/>
                    <a:pt x="1332" y="230"/>
                  </a:cubicBezTo>
                  <a:cubicBezTo>
                    <a:pt x="1332" y="228"/>
                    <a:pt x="1329" y="228"/>
                    <a:pt x="1329" y="226"/>
                  </a:cubicBezTo>
                  <a:cubicBezTo>
                    <a:pt x="1328" y="224"/>
                    <a:pt x="1318" y="219"/>
                    <a:pt x="1313" y="217"/>
                  </a:cubicBezTo>
                  <a:cubicBezTo>
                    <a:pt x="1309" y="215"/>
                    <a:pt x="1303" y="213"/>
                    <a:pt x="1301" y="211"/>
                  </a:cubicBezTo>
                  <a:cubicBezTo>
                    <a:pt x="1300" y="209"/>
                    <a:pt x="1292" y="208"/>
                    <a:pt x="1289" y="205"/>
                  </a:cubicBezTo>
                  <a:cubicBezTo>
                    <a:pt x="1285" y="202"/>
                    <a:pt x="1272" y="196"/>
                    <a:pt x="1266" y="196"/>
                  </a:cubicBezTo>
                  <a:cubicBezTo>
                    <a:pt x="1260" y="195"/>
                    <a:pt x="1262" y="192"/>
                    <a:pt x="1259" y="193"/>
                  </a:cubicBezTo>
                  <a:cubicBezTo>
                    <a:pt x="1256" y="193"/>
                    <a:pt x="1244" y="193"/>
                    <a:pt x="1240" y="192"/>
                  </a:cubicBezTo>
                  <a:cubicBezTo>
                    <a:pt x="1236" y="191"/>
                    <a:pt x="1235" y="194"/>
                    <a:pt x="1232" y="193"/>
                  </a:cubicBezTo>
                  <a:cubicBezTo>
                    <a:pt x="1230" y="192"/>
                    <a:pt x="1216" y="187"/>
                    <a:pt x="1214" y="189"/>
                  </a:cubicBezTo>
                  <a:cubicBezTo>
                    <a:pt x="1212" y="191"/>
                    <a:pt x="1213" y="194"/>
                    <a:pt x="1211" y="194"/>
                  </a:cubicBezTo>
                  <a:cubicBezTo>
                    <a:pt x="1210" y="195"/>
                    <a:pt x="1211" y="197"/>
                    <a:pt x="1215" y="200"/>
                  </a:cubicBezTo>
                  <a:cubicBezTo>
                    <a:pt x="1219" y="204"/>
                    <a:pt x="1217" y="207"/>
                    <a:pt x="1213" y="208"/>
                  </a:cubicBezTo>
                  <a:cubicBezTo>
                    <a:pt x="1210" y="210"/>
                    <a:pt x="1204" y="207"/>
                    <a:pt x="1202" y="204"/>
                  </a:cubicBezTo>
                  <a:cubicBezTo>
                    <a:pt x="1200" y="201"/>
                    <a:pt x="1195" y="203"/>
                    <a:pt x="1194" y="199"/>
                  </a:cubicBezTo>
                  <a:cubicBezTo>
                    <a:pt x="1193" y="195"/>
                    <a:pt x="1196" y="195"/>
                    <a:pt x="1198" y="197"/>
                  </a:cubicBezTo>
                  <a:cubicBezTo>
                    <a:pt x="1200" y="199"/>
                    <a:pt x="1204" y="197"/>
                    <a:pt x="1204" y="195"/>
                  </a:cubicBezTo>
                  <a:cubicBezTo>
                    <a:pt x="1204" y="192"/>
                    <a:pt x="1198" y="190"/>
                    <a:pt x="1194" y="191"/>
                  </a:cubicBezTo>
                  <a:cubicBezTo>
                    <a:pt x="1190" y="191"/>
                    <a:pt x="1188" y="196"/>
                    <a:pt x="1184" y="198"/>
                  </a:cubicBezTo>
                  <a:cubicBezTo>
                    <a:pt x="1181" y="200"/>
                    <a:pt x="1166" y="197"/>
                    <a:pt x="1164" y="196"/>
                  </a:cubicBezTo>
                  <a:cubicBezTo>
                    <a:pt x="1163" y="194"/>
                    <a:pt x="1142" y="196"/>
                    <a:pt x="1140" y="197"/>
                  </a:cubicBezTo>
                  <a:cubicBezTo>
                    <a:pt x="1138" y="199"/>
                    <a:pt x="1139" y="204"/>
                    <a:pt x="1138" y="205"/>
                  </a:cubicBezTo>
                  <a:cubicBezTo>
                    <a:pt x="1137" y="205"/>
                    <a:pt x="1136" y="198"/>
                    <a:pt x="1136" y="197"/>
                  </a:cubicBezTo>
                  <a:cubicBezTo>
                    <a:pt x="1136" y="196"/>
                    <a:pt x="1134" y="195"/>
                    <a:pt x="1130" y="195"/>
                  </a:cubicBezTo>
                  <a:cubicBezTo>
                    <a:pt x="1126" y="195"/>
                    <a:pt x="1124" y="195"/>
                    <a:pt x="1126" y="193"/>
                  </a:cubicBezTo>
                  <a:cubicBezTo>
                    <a:pt x="1127" y="191"/>
                    <a:pt x="1124" y="190"/>
                    <a:pt x="1127" y="188"/>
                  </a:cubicBezTo>
                  <a:cubicBezTo>
                    <a:pt x="1130" y="186"/>
                    <a:pt x="1122" y="180"/>
                    <a:pt x="1114" y="176"/>
                  </a:cubicBezTo>
                  <a:cubicBezTo>
                    <a:pt x="1106" y="173"/>
                    <a:pt x="1088" y="175"/>
                    <a:pt x="1084" y="177"/>
                  </a:cubicBezTo>
                  <a:cubicBezTo>
                    <a:pt x="1079" y="178"/>
                    <a:pt x="1069" y="178"/>
                    <a:pt x="1065" y="178"/>
                  </a:cubicBezTo>
                  <a:cubicBezTo>
                    <a:pt x="1060" y="178"/>
                    <a:pt x="1064" y="176"/>
                    <a:pt x="1063" y="174"/>
                  </a:cubicBezTo>
                  <a:cubicBezTo>
                    <a:pt x="1061" y="172"/>
                    <a:pt x="1054" y="169"/>
                    <a:pt x="1053" y="171"/>
                  </a:cubicBezTo>
                  <a:cubicBezTo>
                    <a:pt x="1052" y="173"/>
                    <a:pt x="1050" y="171"/>
                    <a:pt x="1050" y="169"/>
                  </a:cubicBezTo>
                  <a:cubicBezTo>
                    <a:pt x="1050" y="168"/>
                    <a:pt x="1042" y="166"/>
                    <a:pt x="1039" y="166"/>
                  </a:cubicBezTo>
                  <a:cubicBezTo>
                    <a:pt x="1037" y="167"/>
                    <a:pt x="1035" y="164"/>
                    <a:pt x="1039" y="164"/>
                  </a:cubicBezTo>
                  <a:cubicBezTo>
                    <a:pt x="1042" y="164"/>
                    <a:pt x="1048" y="164"/>
                    <a:pt x="1045" y="160"/>
                  </a:cubicBezTo>
                  <a:cubicBezTo>
                    <a:pt x="1043" y="157"/>
                    <a:pt x="1021" y="155"/>
                    <a:pt x="1019" y="156"/>
                  </a:cubicBezTo>
                  <a:cubicBezTo>
                    <a:pt x="1017" y="157"/>
                    <a:pt x="1019" y="160"/>
                    <a:pt x="1015" y="164"/>
                  </a:cubicBezTo>
                  <a:cubicBezTo>
                    <a:pt x="1010" y="168"/>
                    <a:pt x="1005" y="165"/>
                    <a:pt x="1006" y="163"/>
                  </a:cubicBezTo>
                  <a:cubicBezTo>
                    <a:pt x="1007" y="161"/>
                    <a:pt x="1012" y="161"/>
                    <a:pt x="1012" y="159"/>
                  </a:cubicBezTo>
                  <a:cubicBezTo>
                    <a:pt x="1012" y="157"/>
                    <a:pt x="1004" y="158"/>
                    <a:pt x="1003" y="157"/>
                  </a:cubicBezTo>
                  <a:cubicBezTo>
                    <a:pt x="1002" y="155"/>
                    <a:pt x="1005" y="154"/>
                    <a:pt x="1008" y="154"/>
                  </a:cubicBezTo>
                  <a:cubicBezTo>
                    <a:pt x="1011" y="155"/>
                    <a:pt x="1016" y="156"/>
                    <a:pt x="1016" y="154"/>
                  </a:cubicBezTo>
                  <a:cubicBezTo>
                    <a:pt x="1016" y="153"/>
                    <a:pt x="1013" y="153"/>
                    <a:pt x="1008" y="152"/>
                  </a:cubicBezTo>
                  <a:cubicBezTo>
                    <a:pt x="1003" y="151"/>
                    <a:pt x="992" y="149"/>
                    <a:pt x="986" y="149"/>
                  </a:cubicBezTo>
                  <a:cubicBezTo>
                    <a:pt x="980" y="150"/>
                    <a:pt x="977" y="147"/>
                    <a:pt x="974" y="147"/>
                  </a:cubicBezTo>
                  <a:cubicBezTo>
                    <a:pt x="970" y="146"/>
                    <a:pt x="970" y="148"/>
                    <a:pt x="972" y="150"/>
                  </a:cubicBezTo>
                  <a:cubicBezTo>
                    <a:pt x="973" y="152"/>
                    <a:pt x="969" y="153"/>
                    <a:pt x="965" y="153"/>
                  </a:cubicBezTo>
                  <a:cubicBezTo>
                    <a:pt x="961" y="152"/>
                    <a:pt x="955" y="155"/>
                    <a:pt x="957" y="158"/>
                  </a:cubicBezTo>
                  <a:cubicBezTo>
                    <a:pt x="960" y="161"/>
                    <a:pt x="962" y="157"/>
                    <a:pt x="964" y="158"/>
                  </a:cubicBezTo>
                  <a:cubicBezTo>
                    <a:pt x="966" y="159"/>
                    <a:pt x="959" y="161"/>
                    <a:pt x="962" y="162"/>
                  </a:cubicBezTo>
                  <a:cubicBezTo>
                    <a:pt x="964" y="164"/>
                    <a:pt x="964" y="166"/>
                    <a:pt x="964" y="168"/>
                  </a:cubicBezTo>
                  <a:cubicBezTo>
                    <a:pt x="964" y="169"/>
                    <a:pt x="959" y="170"/>
                    <a:pt x="958" y="168"/>
                  </a:cubicBezTo>
                  <a:cubicBezTo>
                    <a:pt x="956" y="166"/>
                    <a:pt x="953" y="167"/>
                    <a:pt x="950" y="167"/>
                  </a:cubicBezTo>
                  <a:cubicBezTo>
                    <a:pt x="947" y="167"/>
                    <a:pt x="944" y="169"/>
                    <a:pt x="948" y="169"/>
                  </a:cubicBezTo>
                  <a:cubicBezTo>
                    <a:pt x="951" y="169"/>
                    <a:pt x="952" y="172"/>
                    <a:pt x="948" y="172"/>
                  </a:cubicBezTo>
                  <a:cubicBezTo>
                    <a:pt x="943" y="173"/>
                    <a:pt x="944" y="168"/>
                    <a:pt x="941" y="168"/>
                  </a:cubicBezTo>
                  <a:cubicBezTo>
                    <a:pt x="938" y="169"/>
                    <a:pt x="932" y="166"/>
                    <a:pt x="929" y="166"/>
                  </a:cubicBezTo>
                  <a:cubicBezTo>
                    <a:pt x="926" y="166"/>
                    <a:pt x="924" y="169"/>
                    <a:pt x="920" y="169"/>
                  </a:cubicBezTo>
                  <a:cubicBezTo>
                    <a:pt x="915" y="170"/>
                    <a:pt x="909" y="167"/>
                    <a:pt x="907" y="165"/>
                  </a:cubicBezTo>
                  <a:cubicBezTo>
                    <a:pt x="906" y="162"/>
                    <a:pt x="905" y="162"/>
                    <a:pt x="903" y="164"/>
                  </a:cubicBezTo>
                  <a:cubicBezTo>
                    <a:pt x="901" y="167"/>
                    <a:pt x="901" y="172"/>
                    <a:pt x="899" y="173"/>
                  </a:cubicBezTo>
                  <a:cubicBezTo>
                    <a:pt x="896" y="173"/>
                    <a:pt x="896" y="178"/>
                    <a:pt x="893" y="179"/>
                  </a:cubicBezTo>
                  <a:cubicBezTo>
                    <a:pt x="891" y="180"/>
                    <a:pt x="891" y="177"/>
                    <a:pt x="888" y="177"/>
                  </a:cubicBezTo>
                  <a:cubicBezTo>
                    <a:pt x="886" y="178"/>
                    <a:pt x="877" y="169"/>
                    <a:pt x="876" y="166"/>
                  </a:cubicBezTo>
                  <a:cubicBezTo>
                    <a:pt x="876" y="164"/>
                    <a:pt x="871" y="159"/>
                    <a:pt x="869" y="158"/>
                  </a:cubicBezTo>
                  <a:cubicBezTo>
                    <a:pt x="868" y="157"/>
                    <a:pt x="871" y="157"/>
                    <a:pt x="872" y="158"/>
                  </a:cubicBezTo>
                  <a:cubicBezTo>
                    <a:pt x="874" y="160"/>
                    <a:pt x="876" y="160"/>
                    <a:pt x="878" y="159"/>
                  </a:cubicBezTo>
                  <a:cubicBezTo>
                    <a:pt x="880" y="158"/>
                    <a:pt x="880" y="154"/>
                    <a:pt x="877" y="154"/>
                  </a:cubicBezTo>
                  <a:cubicBezTo>
                    <a:pt x="873" y="153"/>
                    <a:pt x="875" y="151"/>
                    <a:pt x="876" y="150"/>
                  </a:cubicBezTo>
                  <a:cubicBezTo>
                    <a:pt x="878" y="150"/>
                    <a:pt x="873" y="145"/>
                    <a:pt x="875" y="145"/>
                  </a:cubicBezTo>
                  <a:cubicBezTo>
                    <a:pt x="876" y="144"/>
                    <a:pt x="876" y="142"/>
                    <a:pt x="873" y="142"/>
                  </a:cubicBezTo>
                  <a:cubicBezTo>
                    <a:pt x="870" y="142"/>
                    <a:pt x="868" y="139"/>
                    <a:pt x="868" y="138"/>
                  </a:cubicBezTo>
                  <a:cubicBezTo>
                    <a:pt x="867" y="137"/>
                    <a:pt x="856" y="136"/>
                    <a:pt x="857" y="138"/>
                  </a:cubicBezTo>
                  <a:cubicBezTo>
                    <a:pt x="857" y="140"/>
                    <a:pt x="853" y="139"/>
                    <a:pt x="854" y="138"/>
                  </a:cubicBezTo>
                  <a:cubicBezTo>
                    <a:pt x="854" y="136"/>
                    <a:pt x="850" y="137"/>
                    <a:pt x="845" y="135"/>
                  </a:cubicBezTo>
                  <a:cubicBezTo>
                    <a:pt x="839" y="134"/>
                    <a:pt x="839" y="130"/>
                    <a:pt x="838" y="130"/>
                  </a:cubicBezTo>
                  <a:cubicBezTo>
                    <a:pt x="836" y="130"/>
                    <a:pt x="836" y="135"/>
                    <a:pt x="834" y="134"/>
                  </a:cubicBezTo>
                  <a:cubicBezTo>
                    <a:pt x="831" y="133"/>
                    <a:pt x="828" y="135"/>
                    <a:pt x="830" y="138"/>
                  </a:cubicBezTo>
                  <a:cubicBezTo>
                    <a:pt x="831" y="141"/>
                    <a:pt x="830" y="142"/>
                    <a:pt x="830" y="144"/>
                  </a:cubicBezTo>
                  <a:cubicBezTo>
                    <a:pt x="829" y="147"/>
                    <a:pt x="828" y="146"/>
                    <a:pt x="825" y="145"/>
                  </a:cubicBezTo>
                  <a:cubicBezTo>
                    <a:pt x="822" y="144"/>
                    <a:pt x="822" y="147"/>
                    <a:pt x="815" y="146"/>
                  </a:cubicBezTo>
                  <a:cubicBezTo>
                    <a:pt x="808" y="144"/>
                    <a:pt x="805" y="146"/>
                    <a:pt x="804" y="144"/>
                  </a:cubicBezTo>
                  <a:cubicBezTo>
                    <a:pt x="803" y="141"/>
                    <a:pt x="801" y="141"/>
                    <a:pt x="801" y="143"/>
                  </a:cubicBezTo>
                  <a:cubicBezTo>
                    <a:pt x="801" y="145"/>
                    <a:pt x="790" y="144"/>
                    <a:pt x="790" y="141"/>
                  </a:cubicBezTo>
                  <a:cubicBezTo>
                    <a:pt x="789" y="139"/>
                    <a:pt x="791" y="138"/>
                    <a:pt x="793" y="138"/>
                  </a:cubicBezTo>
                  <a:cubicBezTo>
                    <a:pt x="794" y="137"/>
                    <a:pt x="791" y="136"/>
                    <a:pt x="786" y="136"/>
                  </a:cubicBezTo>
                  <a:cubicBezTo>
                    <a:pt x="780" y="137"/>
                    <a:pt x="776" y="133"/>
                    <a:pt x="771" y="134"/>
                  </a:cubicBezTo>
                  <a:cubicBezTo>
                    <a:pt x="765" y="135"/>
                    <a:pt x="752" y="136"/>
                    <a:pt x="751" y="137"/>
                  </a:cubicBezTo>
                  <a:cubicBezTo>
                    <a:pt x="749" y="137"/>
                    <a:pt x="752" y="141"/>
                    <a:pt x="749" y="141"/>
                  </a:cubicBezTo>
                  <a:cubicBezTo>
                    <a:pt x="747" y="141"/>
                    <a:pt x="749" y="136"/>
                    <a:pt x="748" y="133"/>
                  </a:cubicBezTo>
                  <a:cubicBezTo>
                    <a:pt x="748" y="130"/>
                    <a:pt x="744" y="130"/>
                    <a:pt x="744" y="132"/>
                  </a:cubicBezTo>
                  <a:cubicBezTo>
                    <a:pt x="745" y="134"/>
                    <a:pt x="738" y="135"/>
                    <a:pt x="736" y="133"/>
                  </a:cubicBezTo>
                  <a:cubicBezTo>
                    <a:pt x="734" y="132"/>
                    <a:pt x="731" y="130"/>
                    <a:pt x="727" y="128"/>
                  </a:cubicBezTo>
                  <a:cubicBezTo>
                    <a:pt x="722" y="127"/>
                    <a:pt x="716" y="132"/>
                    <a:pt x="717" y="134"/>
                  </a:cubicBezTo>
                  <a:cubicBezTo>
                    <a:pt x="719" y="135"/>
                    <a:pt x="722" y="134"/>
                    <a:pt x="722" y="135"/>
                  </a:cubicBezTo>
                  <a:cubicBezTo>
                    <a:pt x="723" y="137"/>
                    <a:pt x="713" y="136"/>
                    <a:pt x="713" y="138"/>
                  </a:cubicBezTo>
                  <a:cubicBezTo>
                    <a:pt x="713" y="139"/>
                    <a:pt x="703" y="142"/>
                    <a:pt x="700" y="142"/>
                  </a:cubicBezTo>
                  <a:cubicBezTo>
                    <a:pt x="692" y="143"/>
                    <a:pt x="691" y="143"/>
                    <a:pt x="687" y="146"/>
                  </a:cubicBezTo>
                  <a:cubicBezTo>
                    <a:pt x="683" y="149"/>
                    <a:pt x="686" y="143"/>
                    <a:pt x="689" y="141"/>
                  </a:cubicBezTo>
                  <a:cubicBezTo>
                    <a:pt x="692" y="138"/>
                    <a:pt x="695" y="139"/>
                    <a:pt x="697" y="137"/>
                  </a:cubicBezTo>
                  <a:cubicBezTo>
                    <a:pt x="698" y="134"/>
                    <a:pt x="701" y="135"/>
                    <a:pt x="705" y="134"/>
                  </a:cubicBezTo>
                  <a:cubicBezTo>
                    <a:pt x="710" y="133"/>
                    <a:pt x="710" y="131"/>
                    <a:pt x="712" y="130"/>
                  </a:cubicBezTo>
                  <a:cubicBezTo>
                    <a:pt x="714" y="129"/>
                    <a:pt x="719" y="127"/>
                    <a:pt x="720" y="125"/>
                  </a:cubicBezTo>
                  <a:cubicBezTo>
                    <a:pt x="721" y="122"/>
                    <a:pt x="732" y="119"/>
                    <a:pt x="734" y="119"/>
                  </a:cubicBezTo>
                  <a:cubicBezTo>
                    <a:pt x="736" y="119"/>
                    <a:pt x="737" y="115"/>
                    <a:pt x="738" y="115"/>
                  </a:cubicBezTo>
                  <a:cubicBezTo>
                    <a:pt x="739" y="115"/>
                    <a:pt x="745" y="112"/>
                    <a:pt x="747" y="111"/>
                  </a:cubicBezTo>
                  <a:cubicBezTo>
                    <a:pt x="750" y="110"/>
                    <a:pt x="751" y="108"/>
                    <a:pt x="751" y="106"/>
                  </a:cubicBezTo>
                  <a:cubicBezTo>
                    <a:pt x="751" y="104"/>
                    <a:pt x="748" y="105"/>
                    <a:pt x="748" y="103"/>
                  </a:cubicBezTo>
                  <a:cubicBezTo>
                    <a:pt x="747" y="102"/>
                    <a:pt x="749" y="103"/>
                    <a:pt x="752" y="102"/>
                  </a:cubicBezTo>
                  <a:cubicBezTo>
                    <a:pt x="754" y="101"/>
                    <a:pt x="752" y="98"/>
                    <a:pt x="750" y="98"/>
                  </a:cubicBezTo>
                  <a:cubicBezTo>
                    <a:pt x="748" y="99"/>
                    <a:pt x="751" y="96"/>
                    <a:pt x="749" y="94"/>
                  </a:cubicBezTo>
                  <a:cubicBezTo>
                    <a:pt x="747" y="92"/>
                    <a:pt x="744" y="96"/>
                    <a:pt x="744" y="93"/>
                  </a:cubicBezTo>
                  <a:cubicBezTo>
                    <a:pt x="744" y="91"/>
                    <a:pt x="743" y="88"/>
                    <a:pt x="742" y="87"/>
                  </a:cubicBezTo>
                  <a:cubicBezTo>
                    <a:pt x="741" y="85"/>
                    <a:pt x="738" y="89"/>
                    <a:pt x="735" y="87"/>
                  </a:cubicBezTo>
                  <a:cubicBezTo>
                    <a:pt x="732" y="85"/>
                    <a:pt x="723" y="83"/>
                    <a:pt x="723" y="84"/>
                  </a:cubicBezTo>
                  <a:cubicBezTo>
                    <a:pt x="723" y="85"/>
                    <a:pt x="719" y="83"/>
                    <a:pt x="718" y="84"/>
                  </a:cubicBezTo>
                  <a:cubicBezTo>
                    <a:pt x="717" y="85"/>
                    <a:pt x="711" y="85"/>
                    <a:pt x="708" y="84"/>
                  </a:cubicBezTo>
                  <a:cubicBezTo>
                    <a:pt x="706" y="83"/>
                    <a:pt x="703" y="85"/>
                    <a:pt x="703" y="87"/>
                  </a:cubicBezTo>
                  <a:cubicBezTo>
                    <a:pt x="703" y="89"/>
                    <a:pt x="695" y="88"/>
                    <a:pt x="693" y="88"/>
                  </a:cubicBezTo>
                  <a:cubicBezTo>
                    <a:pt x="692" y="88"/>
                    <a:pt x="699" y="81"/>
                    <a:pt x="699" y="80"/>
                  </a:cubicBezTo>
                  <a:cubicBezTo>
                    <a:pt x="699" y="79"/>
                    <a:pt x="686" y="81"/>
                    <a:pt x="686" y="79"/>
                  </a:cubicBezTo>
                  <a:cubicBezTo>
                    <a:pt x="685" y="78"/>
                    <a:pt x="679" y="78"/>
                    <a:pt x="676" y="78"/>
                  </a:cubicBezTo>
                  <a:cubicBezTo>
                    <a:pt x="674" y="78"/>
                    <a:pt x="676" y="77"/>
                    <a:pt x="679" y="77"/>
                  </a:cubicBezTo>
                  <a:cubicBezTo>
                    <a:pt x="681" y="77"/>
                    <a:pt x="683" y="75"/>
                    <a:pt x="686" y="74"/>
                  </a:cubicBezTo>
                  <a:cubicBezTo>
                    <a:pt x="689" y="74"/>
                    <a:pt x="688" y="73"/>
                    <a:pt x="687" y="71"/>
                  </a:cubicBezTo>
                  <a:cubicBezTo>
                    <a:pt x="686" y="69"/>
                    <a:pt x="683" y="70"/>
                    <a:pt x="680" y="69"/>
                  </a:cubicBezTo>
                  <a:cubicBezTo>
                    <a:pt x="678" y="69"/>
                    <a:pt x="674" y="67"/>
                    <a:pt x="672" y="67"/>
                  </a:cubicBezTo>
                  <a:cubicBezTo>
                    <a:pt x="669" y="67"/>
                    <a:pt x="667" y="69"/>
                    <a:pt x="661" y="70"/>
                  </a:cubicBezTo>
                  <a:cubicBezTo>
                    <a:pt x="656" y="71"/>
                    <a:pt x="655" y="75"/>
                    <a:pt x="652" y="76"/>
                  </a:cubicBezTo>
                  <a:cubicBezTo>
                    <a:pt x="649" y="78"/>
                    <a:pt x="644" y="83"/>
                    <a:pt x="647" y="83"/>
                  </a:cubicBezTo>
                  <a:cubicBezTo>
                    <a:pt x="649" y="84"/>
                    <a:pt x="648" y="85"/>
                    <a:pt x="648" y="87"/>
                  </a:cubicBezTo>
                  <a:cubicBezTo>
                    <a:pt x="649" y="88"/>
                    <a:pt x="647" y="89"/>
                    <a:pt x="644" y="88"/>
                  </a:cubicBezTo>
                  <a:cubicBezTo>
                    <a:pt x="641" y="88"/>
                    <a:pt x="632" y="88"/>
                    <a:pt x="632" y="90"/>
                  </a:cubicBezTo>
                  <a:cubicBezTo>
                    <a:pt x="632" y="92"/>
                    <a:pt x="637" y="93"/>
                    <a:pt x="637" y="94"/>
                  </a:cubicBezTo>
                  <a:cubicBezTo>
                    <a:pt x="637" y="95"/>
                    <a:pt x="633" y="94"/>
                    <a:pt x="631" y="93"/>
                  </a:cubicBezTo>
                  <a:cubicBezTo>
                    <a:pt x="629" y="92"/>
                    <a:pt x="625" y="92"/>
                    <a:pt x="624" y="94"/>
                  </a:cubicBezTo>
                  <a:cubicBezTo>
                    <a:pt x="623" y="96"/>
                    <a:pt x="620" y="96"/>
                    <a:pt x="619" y="95"/>
                  </a:cubicBezTo>
                  <a:cubicBezTo>
                    <a:pt x="618" y="95"/>
                    <a:pt x="615" y="96"/>
                    <a:pt x="613" y="96"/>
                  </a:cubicBezTo>
                  <a:cubicBezTo>
                    <a:pt x="612" y="95"/>
                    <a:pt x="617" y="92"/>
                    <a:pt x="616" y="91"/>
                  </a:cubicBezTo>
                  <a:cubicBezTo>
                    <a:pt x="614" y="90"/>
                    <a:pt x="609" y="91"/>
                    <a:pt x="608" y="93"/>
                  </a:cubicBezTo>
                  <a:cubicBezTo>
                    <a:pt x="607" y="95"/>
                    <a:pt x="604" y="92"/>
                    <a:pt x="603" y="92"/>
                  </a:cubicBezTo>
                  <a:cubicBezTo>
                    <a:pt x="601" y="93"/>
                    <a:pt x="600" y="94"/>
                    <a:pt x="597" y="95"/>
                  </a:cubicBezTo>
                  <a:cubicBezTo>
                    <a:pt x="595" y="96"/>
                    <a:pt x="591" y="94"/>
                    <a:pt x="590" y="96"/>
                  </a:cubicBezTo>
                  <a:cubicBezTo>
                    <a:pt x="589" y="98"/>
                    <a:pt x="594" y="98"/>
                    <a:pt x="595" y="99"/>
                  </a:cubicBezTo>
                  <a:cubicBezTo>
                    <a:pt x="595" y="100"/>
                    <a:pt x="582" y="100"/>
                    <a:pt x="581" y="101"/>
                  </a:cubicBezTo>
                  <a:cubicBezTo>
                    <a:pt x="581" y="102"/>
                    <a:pt x="576" y="102"/>
                    <a:pt x="571" y="102"/>
                  </a:cubicBezTo>
                  <a:cubicBezTo>
                    <a:pt x="566" y="103"/>
                    <a:pt x="568" y="105"/>
                    <a:pt x="564" y="106"/>
                  </a:cubicBezTo>
                  <a:cubicBezTo>
                    <a:pt x="559" y="107"/>
                    <a:pt x="557" y="107"/>
                    <a:pt x="556" y="109"/>
                  </a:cubicBezTo>
                  <a:cubicBezTo>
                    <a:pt x="555" y="111"/>
                    <a:pt x="551" y="112"/>
                    <a:pt x="550" y="110"/>
                  </a:cubicBezTo>
                  <a:cubicBezTo>
                    <a:pt x="548" y="108"/>
                    <a:pt x="544" y="111"/>
                    <a:pt x="547" y="111"/>
                  </a:cubicBezTo>
                  <a:cubicBezTo>
                    <a:pt x="549" y="111"/>
                    <a:pt x="547" y="113"/>
                    <a:pt x="545" y="113"/>
                  </a:cubicBezTo>
                  <a:cubicBezTo>
                    <a:pt x="544" y="112"/>
                    <a:pt x="540" y="115"/>
                    <a:pt x="542" y="115"/>
                  </a:cubicBezTo>
                  <a:cubicBezTo>
                    <a:pt x="545" y="115"/>
                    <a:pt x="546" y="116"/>
                    <a:pt x="545" y="118"/>
                  </a:cubicBezTo>
                  <a:cubicBezTo>
                    <a:pt x="544" y="119"/>
                    <a:pt x="539" y="116"/>
                    <a:pt x="538" y="117"/>
                  </a:cubicBezTo>
                  <a:cubicBezTo>
                    <a:pt x="537" y="119"/>
                    <a:pt x="540" y="120"/>
                    <a:pt x="542" y="120"/>
                  </a:cubicBezTo>
                  <a:cubicBezTo>
                    <a:pt x="544" y="120"/>
                    <a:pt x="545" y="121"/>
                    <a:pt x="546" y="123"/>
                  </a:cubicBezTo>
                  <a:cubicBezTo>
                    <a:pt x="546" y="124"/>
                    <a:pt x="541" y="122"/>
                    <a:pt x="540" y="123"/>
                  </a:cubicBezTo>
                  <a:cubicBezTo>
                    <a:pt x="539" y="124"/>
                    <a:pt x="540" y="125"/>
                    <a:pt x="543" y="125"/>
                  </a:cubicBezTo>
                  <a:cubicBezTo>
                    <a:pt x="545" y="125"/>
                    <a:pt x="543" y="126"/>
                    <a:pt x="545" y="128"/>
                  </a:cubicBezTo>
                  <a:cubicBezTo>
                    <a:pt x="545" y="128"/>
                    <a:pt x="546" y="128"/>
                    <a:pt x="546" y="128"/>
                  </a:cubicBezTo>
                  <a:cubicBezTo>
                    <a:pt x="547" y="130"/>
                    <a:pt x="545" y="130"/>
                    <a:pt x="545" y="132"/>
                  </a:cubicBezTo>
                  <a:cubicBezTo>
                    <a:pt x="545" y="133"/>
                    <a:pt x="543" y="134"/>
                    <a:pt x="543" y="132"/>
                  </a:cubicBezTo>
                  <a:cubicBezTo>
                    <a:pt x="543" y="131"/>
                    <a:pt x="536" y="131"/>
                    <a:pt x="535" y="132"/>
                  </a:cubicBezTo>
                  <a:cubicBezTo>
                    <a:pt x="534" y="134"/>
                    <a:pt x="533" y="135"/>
                    <a:pt x="531" y="133"/>
                  </a:cubicBezTo>
                  <a:cubicBezTo>
                    <a:pt x="530" y="132"/>
                    <a:pt x="525" y="134"/>
                    <a:pt x="519" y="134"/>
                  </a:cubicBezTo>
                  <a:cubicBezTo>
                    <a:pt x="513" y="134"/>
                    <a:pt x="501" y="135"/>
                    <a:pt x="498" y="136"/>
                  </a:cubicBezTo>
                  <a:cubicBezTo>
                    <a:pt x="496" y="137"/>
                    <a:pt x="493" y="141"/>
                    <a:pt x="496" y="144"/>
                  </a:cubicBezTo>
                  <a:cubicBezTo>
                    <a:pt x="498" y="147"/>
                    <a:pt x="496" y="148"/>
                    <a:pt x="496" y="149"/>
                  </a:cubicBezTo>
                  <a:cubicBezTo>
                    <a:pt x="496" y="151"/>
                    <a:pt x="503" y="155"/>
                    <a:pt x="507" y="155"/>
                  </a:cubicBezTo>
                  <a:cubicBezTo>
                    <a:pt x="511" y="156"/>
                    <a:pt x="514" y="160"/>
                    <a:pt x="511" y="163"/>
                  </a:cubicBezTo>
                  <a:cubicBezTo>
                    <a:pt x="509" y="166"/>
                    <a:pt x="502" y="162"/>
                    <a:pt x="498" y="159"/>
                  </a:cubicBezTo>
                  <a:cubicBezTo>
                    <a:pt x="493" y="155"/>
                    <a:pt x="483" y="154"/>
                    <a:pt x="479" y="154"/>
                  </a:cubicBezTo>
                  <a:cubicBezTo>
                    <a:pt x="476" y="154"/>
                    <a:pt x="478" y="151"/>
                    <a:pt x="474" y="151"/>
                  </a:cubicBezTo>
                  <a:cubicBezTo>
                    <a:pt x="469" y="151"/>
                    <a:pt x="465" y="155"/>
                    <a:pt x="468" y="155"/>
                  </a:cubicBezTo>
                  <a:cubicBezTo>
                    <a:pt x="471" y="155"/>
                    <a:pt x="473" y="155"/>
                    <a:pt x="472" y="156"/>
                  </a:cubicBezTo>
                  <a:cubicBezTo>
                    <a:pt x="470" y="158"/>
                    <a:pt x="473" y="157"/>
                    <a:pt x="476" y="159"/>
                  </a:cubicBezTo>
                  <a:cubicBezTo>
                    <a:pt x="480" y="160"/>
                    <a:pt x="473" y="163"/>
                    <a:pt x="469" y="160"/>
                  </a:cubicBezTo>
                  <a:cubicBezTo>
                    <a:pt x="466" y="158"/>
                    <a:pt x="462" y="160"/>
                    <a:pt x="461" y="162"/>
                  </a:cubicBezTo>
                  <a:cubicBezTo>
                    <a:pt x="460" y="164"/>
                    <a:pt x="465" y="169"/>
                    <a:pt x="471" y="170"/>
                  </a:cubicBezTo>
                  <a:cubicBezTo>
                    <a:pt x="478" y="171"/>
                    <a:pt x="476" y="173"/>
                    <a:pt x="479" y="174"/>
                  </a:cubicBezTo>
                  <a:cubicBezTo>
                    <a:pt x="482" y="175"/>
                    <a:pt x="480" y="176"/>
                    <a:pt x="478" y="177"/>
                  </a:cubicBezTo>
                  <a:cubicBezTo>
                    <a:pt x="476" y="177"/>
                    <a:pt x="471" y="174"/>
                    <a:pt x="468" y="172"/>
                  </a:cubicBezTo>
                  <a:cubicBezTo>
                    <a:pt x="465" y="170"/>
                    <a:pt x="456" y="173"/>
                    <a:pt x="455" y="171"/>
                  </a:cubicBezTo>
                  <a:cubicBezTo>
                    <a:pt x="453" y="169"/>
                    <a:pt x="456" y="167"/>
                    <a:pt x="454" y="165"/>
                  </a:cubicBezTo>
                  <a:cubicBezTo>
                    <a:pt x="452" y="164"/>
                    <a:pt x="454" y="161"/>
                    <a:pt x="456" y="157"/>
                  </a:cubicBezTo>
                  <a:cubicBezTo>
                    <a:pt x="458" y="154"/>
                    <a:pt x="456" y="148"/>
                    <a:pt x="453" y="147"/>
                  </a:cubicBezTo>
                  <a:cubicBezTo>
                    <a:pt x="450" y="147"/>
                    <a:pt x="450" y="150"/>
                    <a:pt x="450" y="151"/>
                  </a:cubicBezTo>
                  <a:cubicBezTo>
                    <a:pt x="451" y="152"/>
                    <a:pt x="451" y="156"/>
                    <a:pt x="448" y="159"/>
                  </a:cubicBezTo>
                  <a:cubicBezTo>
                    <a:pt x="446" y="162"/>
                    <a:pt x="439" y="162"/>
                    <a:pt x="439" y="164"/>
                  </a:cubicBezTo>
                  <a:cubicBezTo>
                    <a:pt x="439" y="166"/>
                    <a:pt x="434" y="168"/>
                    <a:pt x="436" y="169"/>
                  </a:cubicBezTo>
                  <a:cubicBezTo>
                    <a:pt x="437" y="171"/>
                    <a:pt x="444" y="178"/>
                    <a:pt x="445" y="180"/>
                  </a:cubicBezTo>
                  <a:cubicBezTo>
                    <a:pt x="446" y="182"/>
                    <a:pt x="439" y="190"/>
                    <a:pt x="440" y="194"/>
                  </a:cubicBezTo>
                  <a:cubicBezTo>
                    <a:pt x="441" y="198"/>
                    <a:pt x="439" y="200"/>
                    <a:pt x="440" y="202"/>
                  </a:cubicBezTo>
                  <a:cubicBezTo>
                    <a:pt x="442" y="204"/>
                    <a:pt x="445" y="202"/>
                    <a:pt x="447" y="203"/>
                  </a:cubicBezTo>
                  <a:cubicBezTo>
                    <a:pt x="448" y="204"/>
                    <a:pt x="452" y="202"/>
                    <a:pt x="456" y="201"/>
                  </a:cubicBezTo>
                  <a:cubicBezTo>
                    <a:pt x="460" y="200"/>
                    <a:pt x="468" y="205"/>
                    <a:pt x="471" y="206"/>
                  </a:cubicBezTo>
                  <a:cubicBezTo>
                    <a:pt x="474" y="208"/>
                    <a:pt x="473" y="210"/>
                    <a:pt x="474" y="212"/>
                  </a:cubicBezTo>
                  <a:cubicBezTo>
                    <a:pt x="476" y="215"/>
                    <a:pt x="471" y="215"/>
                    <a:pt x="471" y="218"/>
                  </a:cubicBezTo>
                  <a:cubicBezTo>
                    <a:pt x="471" y="222"/>
                    <a:pt x="480" y="223"/>
                    <a:pt x="480" y="224"/>
                  </a:cubicBezTo>
                  <a:cubicBezTo>
                    <a:pt x="480" y="225"/>
                    <a:pt x="474" y="225"/>
                    <a:pt x="471" y="224"/>
                  </a:cubicBezTo>
                  <a:cubicBezTo>
                    <a:pt x="468" y="223"/>
                    <a:pt x="468" y="219"/>
                    <a:pt x="467" y="219"/>
                  </a:cubicBezTo>
                  <a:cubicBezTo>
                    <a:pt x="466" y="218"/>
                    <a:pt x="469" y="215"/>
                    <a:pt x="469" y="213"/>
                  </a:cubicBezTo>
                  <a:cubicBezTo>
                    <a:pt x="469" y="210"/>
                    <a:pt x="466" y="209"/>
                    <a:pt x="465" y="208"/>
                  </a:cubicBezTo>
                  <a:cubicBezTo>
                    <a:pt x="464" y="206"/>
                    <a:pt x="462" y="204"/>
                    <a:pt x="460" y="204"/>
                  </a:cubicBezTo>
                  <a:cubicBezTo>
                    <a:pt x="458" y="205"/>
                    <a:pt x="450" y="205"/>
                    <a:pt x="448" y="208"/>
                  </a:cubicBezTo>
                  <a:cubicBezTo>
                    <a:pt x="445" y="210"/>
                    <a:pt x="448" y="216"/>
                    <a:pt x="449" y="219"/>
                  </a:cubicBezTo>
                  <a:cubicBezTo>
                    <a:pt x="451" y="222"/>
                    <a:pt x="442" y="226"/>
                    <a:pt x="443" y="228"/>
                  </a:cubicBezTo>
                  <a:cubicBezTo>
                    <a:pt x="443" y="231"/>
                    <a:pt x="440" y="232"/>
                    <a:pt x="437" y="234"/>
                  </a:cubicBezTo>
                  <a:cubicBezTo>
                    <a:pt x="433" y="236"/>
                    <a:pt x="429" y="237"/>
                    <a:pt x="429" y="240"/>
                  </a:cubicBezTo>
                  <a:cubicBezTo>
                    <a:pt x="429" y="243"/>
                    <a:pt x="425" y="242"/>
                    <a:pt x="422" y="240"/>
                  </a:cubicBezTo>
                  <a:cubicBezTo>
                    <a:pt x="420" y="239"/>
                    <a:pt x="416" y="241"/>
                    <a:pt x="413" y="241"/>
                  </a:cubicBezTo>
                  <a:cubicBezTo>
                    <a:pt x="409" y="241"/>
                    <a:pt x="409" y="238"/>
                    <a:pt x="406" y="239"/>
                  </a:cubicBezTo>
                  <a:cubicBezTo>
                    <a:pt x="403" y="240"/>
                    <a:pt x="402" y="237"/>
                    <a:pt x="402" y="235"/>
                  </a:cubicBezTo>
                  <a:cubicBezTo>
                    <a:pt x="403" y="233"/>
                    <a:pt x="406" y="235"/>
                    <a:pt x="407" y="236"/>
                  </a:cubicBezTo>
                  <a:cubicBezTo>
                    <a:pt x="407" y="238"/>
                    <a:pt x="409" y="237"/>
                    <a:pt x="411" y="236"/>
                  </a:cubicBezTo>
                  <a:cubicBezTo>
                    <a:pt x="414" y="235"/>
                    <a:pt x="413" y="238"/>
                    <a:pt x="416" y="238"/>
                  </a:cubicBezTo>
                  <a:cubicBezTo>
                    <a:pt x="419" y="238"/>
                    <a:pt x="418" y="236"/>
                    <a:pt x="420" y="236"/>
                  </a:cubicBezTo>
                  <a:cubicBezTo>
                    <a:pt x="423" y="237"/>
                    <a:pt x="423" y="236"/>
                    <a:pt x="422" y="234"/>
                  </a:cubicBezTo>
                  <a:cubicBezTo>
                    <a:pt x="421" y="233"/>
                    <a:pt x="424" y="232"/>
                    <a:pt x="426" y="231"/>
                  </a:cubicBezTo>
                  <a:cubicBezTo>
                    <a:pt x="427" y="231"/>
                    <a:pt x="427" y="228"/>
                    <a:pt x="428" y="227"/>
                  </a:cubicBezTo>
                  <a:cubicBezTo>
                    <a:pt x="430" y="226"/>
                    <a:pt x="429" y="225"/>
                    <a:pt x="430" y="225"/>
                  </a:cubicBezTo>
                  <a:cubicBezTo>
                    <a:pt x="432" y="224"/>
                    <a:pt x="433" y="222"/>
                    <a:pt x="434" y="222"/>
                  </a:cubicBezTo>
                  <a:cubicBezTo>
                    <a:pt x="436" y="222"/>
                    <a:pt x="437" y="219"/>
                    <a:pt x="436" y="218"/>
                  </a:cubicBezTo>
                  <a:cubicBezTo>
                    <a:pt x="435" y="217"/>
                    <a:pt x="436" y="213"/>
                    <a:pt x="438" y="213"/>
                  </a:cubicBezTo>
                  <a:cubicBezTo>
                    <a:pt x="439" y="212"/>
                    <a:pt x="439" y="211"/>
                    <a:pt x="438" y="210"/>
                  </a:cubicBezTo>
                  <a:cubicBezTo>
                    <a:pt x="437" y="209"/>
                    <a:pt x="431" y="205"/>
                    <a:pt x="432" y="203"/>
                  </a:cubicBezTo>
                  <a:cubicBezTo>
                    <a:pt x="432" y="201"/>
                    <a:pt x="431" y="196"/>
                    <a:pt x="431" y="195"/>
                  </a:cubicBezTo>
                  <a:cubicBezTo>
                    <a:pt x="432" y="193"/>
                    <a:pt x="432" y="189"/>
                    <a:pt x="431" y="187"/>
                  </a:cubicBezTo>
                  <a:cubicBezTo>
                    <a:pt x="431" y="185"/>
                    <a:pt x="433" y="183"/>
                    <a:pt x="433" y="179"/>
                  </a:cubicBezTo>
                  <a:cubicBezTo>
                    <a:pt x="434" y="175"/>
                    <a:pt x="429" y="171"/>
                    <a:pt x="427" y="169"/>
                  </a:cubicBezTo>
                  <a:cubicBezTo>
                    <a:pt x="424" y="168"/>
                    <a:pt x="426" y="166"/>
                    <a:pt x="429" y="163"/>
                  </a:cubicBezTo>
                  <a:cubicBezTo>
                    <a:pt x="433" y="161"/>
                    <a:pt x="433" y="152"/>
                    <a:pt x="433" y="150"/>
                  </a:cubicBezTo>
                  <a:cubicBezTo>
                    <a:pt x="433" y="148"/>
                    <a:pt x="426" y="146"/>
                    <a:pt x="423" y="146"/>
                  </a:cubicBezTo>
                  <a:cubicBezTo>
                    <a:pt x="420" y="147"/>
                    <a:pt x="410" y="146"/>
                    <a:pt x="408" y="146"/>
                  </a:cubicBezTo>
                  <a:cubicBezTo>
                    <a:pt x="405" y="145"/>
                    <a:pt x="404" y="148"/>
                    <a:pt x="403" y="150"/>
                  </a:cubicBezTo>
                  <a:cubicBezTo>
                    <a:pt x="402" y="153"/>
                    <a:pt x="399" y="156"/>
                    <a:pt x="398" y="162"/>
                  </a:cubicBezTo>
                  <a:cubicBezTo>
                    <a:pt x="396" y="167"/>
                    <a:pt x="390" y="169"/>
                    <a:pt x="387" y="170"/>
                  </a:cubicBezTo>
                  <a:cubicBezTo>
                    <a:pt x="384" y="171"/>
                    <a:pt x="382" y="175"/>
                    <a:pt x="384" y="177"/>
                  </a:cubicBezTo>
                  <a:cubicBezTo>
                    <a:pt x="385" y="179"/>
                    <a:pt x="387" y="177"/>
                    <a:pt x="388" y="178"/>
                  </a:cubicBezTo>
                  <a:cubicBezTo>
                    <a:pt x="389" y="179"/>
                    <a:pt x="388" y="184"/>
                    <a:pt x="387" y="184"/>
                  </a:cubicBezTo>
                  <a:cubicBezTo>
                    <a:pt x="386" y="185"/>
                    <a:pt x="389" y="187"/>
                    <a:pt x="387" y="188"/>
                  </a:cubicBezTo>
                  <a:cubicBezTo>
                    <a:pt x="385" y="189"/>
                    <a:pt x="383" y="192"/>
                    <a:pt x="384" y="194"/>
                  </a:cubicBezTo>
                  <a:cubicBezTo>
                    <a:pt x="385" y="195"/>
                    <a:pt x="391" y="196"/>
                    <a:pt x="393" y="197"/>
                  </a:cubicBezTo>
                  <a:cubicBezTo>
                    <a:pt x="396" y="199"/>
                    <a:pt x="395" y="201"/>
                    <a:pt x="397" y="204"/>
                  </a:cubicBezTo>
                  <a:cubicBezTo>
                    <a:pt x="399" y="206"/>
                    <a:pt x="401" y="205"/>
                    <a:pt x="402" y="206"/>
                  </a:cubicBezTo>
                  <a:cubicBezTo>
                    <a:pt x="403" y="208"/>
                    <a:pt x="398" y="214"/>
                    <a:pt x="397" y="214"/>
                  </a:cubicBezTo>
                  <a:cubicBezTo>
                    <a:pt x="395" y="214"/>
                    <a:pt x="389" y="208"/>
                    <a:pt x="387" y="206"/>
                  </a:cubicBezTo>
                  <a:cubicBezTo>
                    <a:pt x="385" y="205"/>
                    <a:pt x="378" y="203"/>
                    <a:pt x="374" y="201"/>
                  </a:cubicBezTo>
                  <a:cubicBezTo>
                    <a:pt x="370" y="199"/>
                    <a:pt x="367" y="199"/>
                    <a:pt x="363" y="196"/>
                  </a:cubicBezTo>
                  <a:cubicBezTo>
                    <a:pt x="359" y="194"/>
                    <a:pt x="356" y="192"/>
                    <a:pt x="349" y="193"/>
                  </a:cubicBezTo>
                  <a:cubicBezTo>
                    <a:pt x="341" y="193"/>
                    <a:pt x="336" y="191"/>
                    <a:pt x="334" y="191"/>
                  </a:cubicBezTo>
                  <a:cubicBezTo>
                    <a:pt x="331" y="192"/>
                    <a:pt x="332" y="189"/>
                    <a:pt x="328" y="187"/>
                  </a:cubicBezTo>
                  <a:cubicBezTo>
                    <a:pt x="324" y="185"/>
                    <a:pt x="321" y="182"/>
                    <a:pt x="318" y="184"/>
                  </a:cubicBezTo>
                  <a:cubicBezTo>
                    <a:pt x="316" y="185"/>
                    <a:pt x="317" y="190"/>
                    <a:pt x="321" y="190"/>
                  </a:cubicBezTo>
                  <a:cubicBezTo>
                    <a:pt x="324" y="191"/>
                    <a:pt x="322" y="193"/>
                    <a:pt x="326" y="193"/>
                  </a:cubicBezTo>
                  <a:cubicBezTo>
                    <a:pt x="330" y="192"/>
                    <a:pt x="332" y="194"/>
                    <a:pt x="332" y="196"/>
                  </a:cubicBezTo>
                  <a:cubicBezTo>
                    <a:pt x="331" y="199"/>
                    <a:pt x="333" y="201"/>
                    <a:pt x="335" y="203"/>
                  </a:cubicBezTo>
                  <a:cubicBezTo>
                    <a:pt x="337" y="205"/>
                    <a:pt x="336" y="207"/>
                    <a:pt x="333" y="207"/>
                  </a:cubicBezTo>
                  <a:cubicBezTo>
                    <a:pt x="330" y="207"/>
                    <a:pt x="326" y="208"/>
                    <a:pt x="327" y="210"/>
                  </a:cubicBezTo>
                  <a:cubicBezTo>
                    <a:pt x="329" y="212"/>
                    <a:pt x="326" y="213"/>
                    <a:pt x="323" y="212"/>
                  </a:cubicBezTo>
                  <a:cubicBezTo>
                    <a:pt x="320" y="211"/>
                    <a:pt x="322" y="208"/>
                    <a:pt x="323" y="207"/>
                  </a:cubicBezTo>
                  <a:cubicBezTo>
                    <a:pt x="324" y="206"/>
                    <a:pt x="320" y="204"/>
                    <a:pt x="318" y="203"/>
                  </a:cubicBezTo>
                  <a:cubicBezTo>
                    <a:pt x="316" y="203"/>
                    <a:pt x="308" y="209"/>
                    <a:pt x="306" y="210"/>
                  </a:cubicBezTo>
                  <a:cubicBezTo>
                    <a:pt x="304" y="210"/>
                    <a:pt x="298" y="208"/>
                    <a:pt x="292" y="210"/>
                  </a:cubicBezTo>
                  <a:cubicBezTo>
                    <a:pt x="287" y="211"/>
                    <a:pt x="287" y="215"/>
                    <a:pt x="285" y="215"/>
                  </a:cubicBezTo>
                  <a:cubicBezTo>
                    <a:pt x="283" y="215"/>
                    <a:pt x="276" y="216"/>
                    <a:pt x="274" y="214"/>
                  </a:cubicBezTo>
                  <a:cubicBezTo>
                    <a:pt x="272" y="213"/>
                    <a:pt x="274" y="212"/>
                    <a:pt x="276" y="212"/>
                  </a:cubicBezTo>
                  <a:cubicBezTo>
                    <a:pt x="279" y="212"/>
                    <a:pt x="279" y="211"/>
                    <a:pt x="278" y="210"/>
                  </a:cubicBezTo>
                  <a:cubicBezTo>
                    <a:pt x="277" y="208"/>
                    <a:pt x="280" y="205"/>
                    <a:pt x="280" y="204"/>
                  </a:cubicBezTo>
                  <a:cubicBezTo>
                    <a:pt x="280" y="203"/>
                    <a:pt x="270" y="206"/>
                    <a:pt x="269" y="207"/>
                  </a:cubicBezTo>
                  <a:cubicBezTo>
                    <a:pt x="267" y="209"/>
                    <a:pt x="269" y="211"/>
                    <a:pt x="267" y="212"/>
                  </a:cubicBezTo>
                  <a:cubicBezTo>
                    <a:pt x="266" y="213"/>
                    <a:pt x="266" y="210"/>
                    <a:pt x="264" y="210"/>
                  </a:cubicBezTo>
                  <a:cubicBezTo>
                    <a:pt x="262" y="209"/>
                    <a:pt x="248" y="212"/>
                    <a:pt x="245" y="215"/>
                  </a:cubicBezTo>
                  <a:cubicBezTo>
                    <a:pt x="243" y="218"/>
                    <a:pt x="238" y="218"/>
                    <a:pt x="238" y="220"/>
                  </a:cubicBezTo>
                  <a:cubicBezTo>
                    <a:pt x="238" y="222"/>
                    <a:pt x="231" y="222"/>
                    <a:pt x="229" y="223"/>
                  </a:cubicBezTo>
                  <a:cubicBezTo>
                    <a:pt x="226" y="224"/>
                    <a:pt x="228" y="229"/>
                    <a:pt x="227" y="231"/>
                  </a:cubicBezTo>
                  <a:cubicBezTo>
                    <a:pt x="226" y="234"/>
                    <a:pt x="216" y="233"/>
                    <a:pt x="213" y="233"/>
                  </a:cubicBezTo>
                  <a:cubicBezTo>
                    <a:pt x="210" y="233"/>
                    <a:pt x="209" y="227"/>
                    <a:pt x="207" y="227"/>
                  </a:cubicBezTo>
                  <a:cubicBezTo>
                    <a:pt x="204" y="227"/>
                    <a:pt x="206" y="223"/>
                    <a:pt x="207" y="222"/>
                  </a:cubicBezTo>
                  <a:cubicBezTo>
                    <a:pt x="207" y="220"/>
                    <a:pt x="209" y="222"/>
                    <a:pt x="212" y="220"/>
                  </a:cubicBezTo>
                  <a:cubicBezTo>
                    <a:pt x="215" y="218"/>
                    <a:pt x="218" y="221"/>
                    <a:pt x="219" y="219"/>
                  </a:cubicBezTo>
                  <a:cubicBezTo>
                    <a:pt x="221" y="218"/>
                    <a:pt x="215" y="215"/>
                    <a:pt x="214" y="212"/>
                  </a:cubicBezTo>
                  <a:cubicBezTo>
                    <a:pt x="214" y="209"/>
                    <a:pt x="208" y="208"/>
                    <a:pt x="204" y="209"/>
                  </a:cubicBezTo>
                  <a:cubicBezTo>
                    <a:pt x="201" y="210"/>
                    <a:pt x="197" y="209"/>
                    <a:pt x="194" y="208"/>
                  </a:cubicBezTo>
                  <a:cubicBezTo>
                    <a:pt x="192" y="206"/>
                    <a:pt x="192" y="210"/>
                    <a:pt x="196" y="211"/>
                  </a:cubicBezTo>
                  <a:cubicBezTo>
                    <a:pt x="199" y="212"/>
                    <a:pt x="197" y="215"/>
                    <a:pt x="198" y="216"/>
                  </a:cubicBezTo>
                  <a:cubicBezTo>
                    <a:pt x="199" y="218"/>
                    <a:pt x="197" y="222"/>
                    <a:pt x="195" y="225"/>
                  </a:cubicBezTo>
                  <a:cubicBezTo>
                    <a:pt x="193" y="228"/>
                    <a:pt x="194" y="228"/>
                    <a:pt x="198" y="228"/>
                  </a:cubicBezTo>
                  <a:cubicBezTo>
                    <a:pt x="201" y="228"/>
                    <a:pt x="201" y="232"/>
                    <a:pt x="201" y="235"/>
                  </a:cubicBezTo>
                  <a:cubicBezTo>
                    <a:pt x="201" y="238"/>
                    <a:pt x="198" y="239"/>
                    <a:pt x="198" y="241"/>
                  </a:cubicBezTo>
                  <a:cubicBezTo>
                    <a:pt x="198" y="244"/>
                    <a:pt x="195" y="240"/>
                    <a:pt x="195" y="241"/>
                  </a:cubicBezTo>
                  <a:cubicBezTo>
                    <a:pt x="194" y="242"/>
                    <a:pt x="193" y="241"/>
                    <a:pt x="192" y="239"/>
                  </a:cubicBezTo>
                  <a:cubicBezTo>
                    <a:pt x="192" y="237"/>
                    <a:pt x="187" y="238"/>
                    <a:pt x="184" y="237"/>
                  </a:cubicBezTo>
                  <a:cubicBezTo>
                    <a:pt x="181" y="237"/>
                    <a:pt x="180" y="238"/>
                    <a:pt x="179" y="240"/>
                  </a:cubicBezTo>
                  <a:cubicBezTo>
                    <a:pt x="178" y="242"/>
                    <a:pt x="174" y="243"/>
                    <a:pt x="172" y="243"/>
                  </a:cubicBezTo>
                  <a:cubicBezTo>
                    <a:pt x="170" y="243"/>
                    <a:pt x="166" y="247"/>
                    <a:pt x="164" y="249"/>
                  </a:cubicBezTo>
                  <a:cubicBezTo>
                    <a:pt x="162" y="250"/>
                    <a:pt x="162" y="253"/>
                    <a:pt x="165" y="256"/>
                  </a:cubicBezTo>
                  <a:cubicBezTo>
                    <a:pt x="168" y="258"/>
                    <a:pt x="168" y="260"/>
                    <a:pt x="168" y="262"/>
                  </a:cubicBezTo>
                  <a:cubicBezTo>
                    <a:pt x="168" y="263"/>
                    <a:pt x="160" y="263"/>
                    <a:pt x="158" y="261"/>
                  </a:cubicBezTo>
                  <a:cubicBezTo>
                    <a:pt x="157" y="260"/>
                    <a:pt x="152" y="259"/>
                    <a:pt x="150" y="259"/>
                  </a:cubicBezTo>
                  <a:cubicBezTo>
                    <a:pt x="148" y="260"/>
                    <a:pt x="143" y="254"/>
                    <a:pt x="141" y="254"/>
                  </a:cubicBezTo>
                  <a:cubicBezTo>
                    <a:pt x="138" y="254"/>
                    <a:pt x="137" y="257"/>
                    <a:pt x="136" y="258"/>
                  </a:cubicBezTo>
                  <a:cubicBezTo>
                    <a:pt x="135" y="260"/>
                    <a:pt x="137" y="260"/>
                    <a:pt x="138" y="263"/>
                  </a:cubicBezTo>
                  <a:cubicBezTo>
                    <a:pt x="140" y="266"/>
                    <a:pt x="144" y="266"/>
                    <a:pt x="146" y="266"/>
                  </a:cubicBezTo>
                  <a:cubicBezTo>
                    <a:pt x="148" y="266"/>
                    <a:pt x="148" y="269"/>
                    <a:pt x="147" y="271"/>
                  </a:cubicBezTo>
                  <a:cubicBezTo>
                    <a:pt x="146" y="272"/>
                    <a:pt x="142" y="273"/>
                    <a:pt x="141" y="272"/>
                  </a:cubicBezTo>
                  <a:cubicBezTo>
                    <a:pt x="140" y="270"/>
                    <a:pt x="135" y="272"/>
                    <a:pt x="135" y="270"/>
                  </a:cubicBezTo>
                  <a:cubicBezTo>
                    <a:pt x="134" y="268"/>
                    <a:pt x="131" y="265"/>
                    <a:pt x="127" y="266"/>
                  </a:cubicBezTo>
                  <a:cubicBezTo>
                    <a:pt x="123" y="266"/>
                    <a:pt x="123" y="264"/>
                    <a:pt x="123" y="261"/>
                  </a:cubicBezTo>
                  <a:cubicBezTo>
                    <a:pt x="123" y="258"/>
                    <a:pt x="121" y="256"/>
                    <a:pt x="121" y="255"/>
                  </a:cubicBezTo>
                  <a:cubicBezTo>
                    <a:pt x="121" y="254"/>
                    <a:pt x="119" y="251"/>
                    <a:pt x="121" y="250"/>
                  </a:cubicBezTo>
                  <a:cubicBezTo>
                    <a:pt x="123" y="249"/>
                    <a:pt x="122" y="247"/>
                    <a:pt x="122" y="245"/>
                  </a:cubicBezTo>
                  <a:cubicBezTo>
                    <a:pt x="122" y="243"/>
                    <a:pt x="119" y="240"/>
                    <a:pt x="116" y="240"/>
                  </a:cubicBezTo>
                  <a:cubicBezTo>
                    <a:pt x="113" y="240"/>
                    <a:pt x="113" y="237"/>
                    <a:pt x="111" y="237"/>
                  </a:cubicBezTo>
                  <a:cubicBezTo>
                    <a:pt x="108" y="236"/>
                    <a:pt x="103" y="232"/>
                    <a:pt x="103" y="230"/>
                  </a:cubicBezTo>
                  <a:cubicBezTo>
                    <a:pt x="103" y="228"/>
                    <a:pt x="99" y="228"/>
                    <a:pt x="100" y="227"/>
                  </a:cubicBezTo>
                  <a:cubicBezTo>
                    <a:pt x="101" y="227"/>
                    <a:pt x="104" y="228"/>
                    <a:pt x="107" y="230"/>
                  </a:cubicBezTo>
                  <a:cubicBezTo>
                    <a:pt x="109" y="232"/>
                    <a:pt x="112" y="234"/>
                    <a:pt x="118" y="235"/>
                  </a:cubicBezTo>
                  <a:cubicBezTo>
                    <a:pt x="123" y="235"/>
                    <a:pt x="126" y="238"/>
                    <a:pt x="132" y="239"/>
                  </a:cubicBezTo>
                  <a:cubicBezTo>
                    <a:pt x="138" y="240"/>
                    <a:pt x="142" y="241"/>
                    <a:pt x="151" y="242"/>
                  </a:cubicBezTo>
                  <a:cubicBezTo>
                    <a:pt x="160" y="243"/>
                    <a:pt x="171" y="234"/>
                    <a:pt x="174" y="232"/>
                  </a:cubicBezTo>
                  <a:cubicBezTo>
                    <a:pt x="176" y="229"/>
                    <a:pt x="173" y="224"/>
                    <a:pt x="173" y="222"/>
                  </a:cubicBezTo>
                  <a:cubicBezTo>
                    <a:pt x="173" y="220"/>
                    <a:pt x="169" y="220"/>
                    <a:pt x="169" y="219"/>
                  </a:cubicBezTo>
                  <a:cubicBezTo>
                    <a:pt x="168" y="217"/>
                    <a:pt x="165" y="215"/>
                    <a:pt x="162" y="215"/>
                  </a:cubicBezTo>
                  <a:cubicBezTo>
                    <a:pt x="158" y="215"/>
                    <a:pt x="158" y="211"/>
                    <a:pt x="155" y="211"/>
                  </a:cubicBezTo>
                  <a:cubicBezTo>
                    <a:pt x="152" y="211"/>
                    <a:pt x="151" y="210"/>
                    <a:pt x="143" y="205"/>
                  </a:cubicBezTo>
                  <a:cubicBezTo>
                    <a:pt x="136" y="200"/>
                    <a:pt x="126" y="197"/>
                    <a:pt x="125" y="198"/>
                  </a:cubicBezTo>
                  <a:cubicBezTo>
                    <a:pt x="123" y="199"/>
                    <a:pt x="122" y="199"/>
                    <a:pt x="121" y="197"/>
                  </a:cubicBezTo>
                  <a:cubicBezTo>
                    <a:pt x="119" y="195"/>
                    <a:pt x="117" y="196"/>
                    <a:pt x="115" y="197"/>
                  </a:cubicBezTo>
                  <a:cubicBezTo>
                    <a:pt x="113" y="199"/>
                    <a:pt x="111" y="196"/>
                    <a:pt x="107" y="197"/>
                  </a:cubicBezTo>
                  <a:cubicBezTo>
                    <a:pt x="104" y="198"/>
                    <a:pt x="102" y="195"/>
                    <a:pt x="103" y="194"/>
                  </a:cubicBezTo>
                  <a:cubicBezTo>
                    <a:pt x="104" y="193"/>
                    <a:pt x="109" y="194"/>
                    <a:pt x="109" y="192"/>
                  </a:cubicBezTo>
                  <a:cubicBezTo>
                    <a:pt x="109" y="190"/>
                    <a:pt x="107" y="192"/>
                    <a:pt x="103" y="190"/>
                  </a:cubicBezTo>
                  <a:cubicBezTo>
                    <a:pt x="100" y="188"/>
                    <a:pt x="98" y="189"/>
                    <a:pt x="98" y="191"/>
                  </a:cubicBezTo>
                  <a:cubicBezTo>
                    <a:pt x="97" y="193"/>
                    <a:pt x="94" y="192"/>
                    <a:pt x="93" y="191"/>
                  </a:cubicBezTo>
                  <a:cubicBezTo>
                    <a:pt x="93" y="191"/>
                    <a:pt x="92" y="191"/>
                    <a:pt x="92" y="190"/>
                  </a:cubicBezTo>
                  <a:cubicBezTo>
                    <a:pt x="92" y="193"/>
                    <a:pt x="90" y="194"/>
                    <a:pt x="88" y="193"/>
                  </a:cubicBezTo>
                  <a:cubicBezTo>
                    <a:pt x="86" y="193"/>
                    <a:pt x="84" y="196"/>
                    <a:pt x="82" y="196"/>
                  </a:cubicBezTo>
                  <a:cubicBezTo>
                    <a:pt x="79" y="196"/>
                    <a:pt x="77" y="199"/>
                    <a:pt x="76" y="201"/>
                  </a:cubicBezTo>
                  <a:cubicBezTo>
                    <a:pt x="76" y="203"/>
                    <a:pt x="73" y="202"/>
                    <a:pt x="73" y="204"/>
                  </a:cubicBezTo>
                  <a:cubicBezTo>
                    <a:pt x="73" y="205"/>
                    <a:pt x="73" y="206"/>
                    <a:pt x="72" y="208"/>
                  </a:cubicBezTo>
                  <a:cubicBezTo>
                    <a:pt x="71" y="209"/>
                    <a:pt x="72" y="210"/>
                    <a:pt x="73" y="212"/>
                  </a:cubicBezTo>
                  <a:cubicBezTo>
                    <a:pt x="74" y="215"/>
                    <a:pt x="77" y="215"/>
                    <a:pt x="78" y="215"/>
                  </a:cubicBezTo>
                  <a:cubicBezTo>
                    <a:pt x="79" y="216"/>
                    <a:pt x="84" y="220"/>
                    <a:pt x="84" y="221"/>
                  </a:cubicBezTo>
                  <a:cubicBezTo>
                    <a:pt x="84" y="223"/>
                    <a:pt x="80" y="226"/>
                    <a:pt x="79" y="227"/>
                  </a:cubicBezTo>
                  <a:cubicBezTo>
                    <a:pt x="77" y="228"/>
                    <a:pt x="75" y="230"/>
                    <a:pt x="76" y="232"/>
                  </a:cubicBezTo>
                  <a:cubicBezTo>
                    <a:pt x="77" y="233"/>
                    <a:pt x="81" y="239"/>
                    <a:pt x="84" y="244"/>
                  </a:cubicBezTo>
                  <a:cubicBezTo>
                    <a:pt x="87" y="249"/>
                    <a:pt x="83" y="247"/>
                    <a:pt x="81" y="249"/>
                  </a:cubicBezTo>
                  <a:cubicBezTo>
                    <a:pt x="80" y="251"/>
                    <a:pt x="82" y="254"/>
                    <a:pt x="82" y="255"/>
                  </a:cubicBezTo>
                  <a:cubicBezTo>
                    <a:pt x="83" y="256"/>
                    <a:pt x="80" y="256"/>
                    <a:pt x="81" y="257"/>
                  </a:cubicBezTo>
                  <a:cubicBezTo>
                    <a:pt x="81" y="259"/>
                    <a:pt x="84" y="259"/>
                    <a:pt x="85" y="260"/>
                  </a:cubicBezTo>
                  <a:cubicBezTo>
                    <a:pt x="85" y="261"/>
                    <a:pt x="82" y="262"/>
                    <a:pt x="83" y="264"/>
                  </a:cubicBezTo>
                  <a:cubicBezTo>
                    <a:pt x="85" y="266"/>
                    <a:pt x="87" y="266"/>
                    <a:pt x="88" y="268"/>
                  </a:cubicBezTo>
                  <a:cubicBezTo>
                    <a:pt x="88" y="271"/>
                    <a:pt x="82" y="271"/>
                    <a:pt x="83" y="273"/>
                  </a:cubicBezTo>
                  <a:cubicBezTo>
                    <a:pt x="83" y="275"/>
                    <a:pt x="90" y="277"/>
                    <a:pt x="93" y="281"/>
                  </a:cubicBezTo>
                  <a:cubicBezTo>
                    <a:pt x="96" y="284"/>
                    <a:pt x="96" y="285"/>
                    <a:pt x="95" y="287"/>
                  </a:cubicBezTo>
                  <a:cubicBezTo>
                    <a:pt x="94" y="291"/>
                    <a:pt x="85" y="294"/>
                    <a:pt x="83" y="298"/>
                  </a:cubicBezTo>
                  <a:cubicBezTo>
                    <a:pt x="81" y="303"/>
                    <a:pt x="74" y="305"/>
                    <a:pt x="71" y="308"/>
                  </a:cubicBezTo>
                  <a:cubicBezTo>
                    <a:pt x="69" y="310"/>
                    <a:pt x="68" y="312"/>
                    <a:pt x="67" y="313"/>
                  </a:cubicBezTo>
                  <a:cubicBezTo>
                    <a:pt x="68" y="313"/>
                    <a:pt x="70" y="313"/>
                    <a:pt x="70" y="312"/>
                  </a:cubicBezTo>
                  <a:cubicBezTo>
                    <a:pt x="72" y="311"/>
                    <a:pt x="74" y="316"/>
                    <a:pt x="75" y="317"/>
                  </a:cubicBezTo>
                  <a:cubicBezTo>
                    <a:pt x="77" y="319"/>
                    <a:pt x="81" y="317"/>
                    <a:pt x="82" y="319"/>
                  </a:cubicBezTo>
                  <a:cubicBezTo>
                    <a:pt x="84" y="320"/>
                    <a:pt x="81" y="320"/>
                    <a:pt x="79" y="320"/>
                  </a:cubicBezTo>
                  <a:cubicBezTo>
                    <a:pt x="76" y="320"/>
                    <a:pt x="75" y="321"/>
                    <a:pt x="71" y="323"/>
                  </a:cubicBezTo>
                  <a:cubicBezTo>
                    <a:pt x="68" y="324"/>
                    <a:pt x="68" y="325"/>
                    <a:pt x="67" y="326"/>
                  </a:cubicBezTo>
                  <a:cubicBezTo>
                    <a:pt x="69" y="328"/>
                    <a:pt x="66" y="329"/>
                    <a:pt x="65" y="331"/>
                  </a:cubicBezTo>
                  <a:cubicBezTo>
                    <a:pt x="64" y="333"/>
                    <a:pt x="63" y="334"/>
                    <a:pt x="63" y="335"/>
                  </a:cubicBezTo>
                  <a:cubicBezTo>
                    <a:pt x="62" y="337"/>
                    <a:pt x="63" y="338"/>
                    <a:pt x="63" y="340"/>
                  </a:cubicBezTo>
                  <a:cubicBezTo>
                    <a:pt x="63" y="342"/>
                    <a:pt x="64" y="342"/>
                    <a:pt x="65" y="344"/>
                  </a:cubicBezTo>
                  <a:cubicBezTo>
                    <a:pt x="66" y="346"/>
                    <a:pt x="64" y="346"/>
                    <a:pt x="63" y="347"/>
                  </a:cubicBezTo>
                  <a:cubicBezTo>
                    <a:pt x="62" y="348"/>
                    <a:pt x="62" y="350"/>
                    <a:pt x="64" y="351"/>
                  </a:cubicBezTo>
                  <a:cubicBezTo>
                    <a:pt x="65" y="352"/>
                    <a:pt x="65" y="354"/>
                    <a:pt x="65" y="355"/>
                  </a:cubicBezTo>
                  <a:cubicBezTo>
                    <a:pt x="64" y="357"/>
                    <a:pt x="66" y="359"/>
                    <a:pt x="67" y="360"/>
                  </a:cubicBezTo>
                  <a:cubicBezTo>
                    <a:pt x="69" y="361"/>
                    <a:pt x="68" y="365"/>
                    <a:pt x="69" y="366"/>
                  </a:cubicBezTo>
                  <a:cubicBezTo>
                    <a:pt x="71" y="366"/>
                    <a:pt x="72" y="367"/>
                    <a:pt x="74" y="367"/>
                  </a:cubicBezTo>
                  <a:cubicBezTo>
                    <a:pt x="76" y="366"/>
                    <a:pt x="77" y="367"/>
                    <a:pt x="78" y="369"/>
                  </a:cubicBezTo>
                  <a:cubicBezTo>
                    <a:pt x="79" y="370"/>
                    <a:pt x="80" y="370"/>
                    <a:pt x="82" y="369"/>
                  </a:cubicBezTo>
                  <a:cubicBezTo>
                    <a:pt x="84" y="368"/>
                    <a:pt x="89" y="370"/>
                    <a:pt x="90" y="371"/>
                  </a:cubicBezTo>
                  <a:cubicBezTo>
                    <a:pt x="91" y="371"/>
                    <a:pt x="90" y="374"/>
                    <a:pt x="90" y="376"/>
                  </a:cubicBezTo>
                  <a:cubicBezTo>
                    <a:pt x="90" y="378"/>
                    <a:pt x="89" y="381"/>
                    <a:pt x="91" y="382"/>
                  </a:cubicBezTo>
                  <a:cubicBezTo>
                    <a:pt x="93" y="383"/>
                    <a:pt x="93" y="386"/>
                    <a:pt x="95" y="387"/>
                  </a:cubicBezTo>
                  <a:cubicBezTo>
                    <a:pt x="97" y="388"/>
                    <a:pt x="98" y="391"/>
                    <a:pt x="100" y="392"/>
                  </a:cubicBezTo>
                  <a:cubicBezTo>
                    <a:pt x="101" y="392"/>
                    <a:pt x="104" y="394"/>
                    <a:pt x="104" y="396"/>
                  </a:cubicBezTo>
                  <a:cubicBezTo>
                    <a:pt x="104" y="397"/>
                    <a:pt x="102" y="399"/>
                    <a:pt x="100" y="399"/>
                  </a:cubicBezTo>
                  <a:cubicBezTo>
                    <a:pt x="98" y="400"/>
                    <a:pt x="95" y="397"/>
                    <a:pt x="94" y="399"/>
                  </a:cubicBezTo>
                  <a:cubicBezTo>
                    <a:pt x="93" y="400"/>
                    <a:pt x="95" y="402"/>
                    <a:pt x="95" y="406"/>
                  </a:cubicBezTo>
                  <a:cubicBezTo>
                    <a:pt x="96" y="410"/>
                    <a:pt x="97" y="410"/>
                    <a:pt x="99" y="410"/>
                  </a:cubicBezTo>
                  <a:cubicBezTo>
                    <a:pt x="101" y="410"/>
                    <a:pt x="101" y="409"/>
                    <a:pt x="103" y="408"/>
                  </a:cubicBezTo>
                  <a:cubicBezTo>
                    <a:pt x="104" y="408"/>
                    <a:pt x="107" y="409"/>
                    <a:pt x="108" y="408"/>
                  </a:cubicBezTo>
                  <a:cubicBezTo>
                    <a:pt x="109" y="408"/>
                    <a:pt x="114" y="407"/>
                    <a:pt x="115" y="409"/>
                  </a:cubicBezTo>
                  <a:cubicBezTo>
                    <a:pt x="115" y="410"/>
                    <a:pt x="116" y="414"/>
                    <a:pt x="116" y="415"/>
                  </a:cubicBezTo>
                  <a:cubicBezTo>
                    <a:pt x="115" y="416"/>
                    <a:pt x="117" y="418"/>
                    <a:pt x="117" y="419"/>
                  </a:cubicBezTo>
                  <a:cubicBezTo>
                    <a:pt x="118" y="421"/>
                    <a:pt x="122" y="420"/>
                    <a:pt x="123" y="421"/>
                  </a:cubicBezTo>
                  <a:cubicBezTo>
                    <a:pt x="125" y="421"/>
                    <a:pt x="127" y="425"/>
                    <a:pt x="127" y="427"/>
                  </a:cubicBezTo>
                  <a:cubicBezTo>
                    <a:pt x="126" y="429"/>
                    <a:pt x="129" y="429"/>
                    <a:pt x="130" y="429"/>
                  </a:cubicBezTo>
                  <a:cubicBezTo>
                    <a:pt x="131" y="428"/>
                    <a:pt x="132" y="430"/>
                    <a:pt x="134" y="430"/>
                  </a:cubicBezTo>
                  <a:cubicBezTo>
                    <a:pt x="135" y="431"/>
                    <a:pt x="137" y="431"/>
                    <a:pt x="138" y="430"/>
                  </a:cubicBezTo>
                  <a:cubicBezTo>
                    <a:pt x="139" y="429"/>
                    <a:pt x="142" y="429"/>
                    <a:pt x="142" y="430"/>
                  </a:cubicBezTo>
                  <a:cubicBezTo>
                    <a:pt x="143" y="431"/>
                    <a:pt x="146" y="433"/>
                    <a:pt x="146" y="434"/>
                  </a:cubicBezTo>
                  <a:cubicBezTo>
                    <a:pt x="146" y="435"/>
                    <a:pt x="150" y="434"/>
                    <a:pt x="153" y="435"/>
                  </a:cubicBezTo>
                  <a:cubicBezTo>
                    <a:pt x="155" y="436"/>
                    <a:pt x="157" y="436"/>
                    <a:pt x="159" y="437"/>
                  </a:cubicBezTo>
                  <a:cubicBezTo>
                    <a:pt x="162" y="438"/>
                    <a:pt x="164" y="438"/>
                    <a:pt x="164" y="440"/>
                  </a:cubicBezTo>
                  <a:cubicBezTo>
                    <a:pt x="164" y="441"/>
                    <a:pt x="162" y="442"/>
                    <a:pt x="162" y="443"/>
                  </a:cubicBezTo>
                  <a:cubicBezTo>
                    <a:pt x="162" y="444"/>
                    <a:pt x="164" y="444"/>
                    <a:pt x="164" y="445"/>
                  </a:cubicBezTo>
                  <a:cubicBezTo>
                    <a:pt x="164" y="447"/>
                    <a:pt x="161" y="447"/>
                    <a:pt x="161" y="447"/>
                  </a:cubicBezTo>
                  <a:cubicBezTo>
                    <a:pt x="160" y="448"/>
                    <a:pt x="162" y="450"/>
                    <a:pt x="163" y="450"/>
                  </a:cubicBezTo>
                  <a:cubicBezTo>
                    <a:pt x="163" y="451"/>
                    <a:pt x="161" y="454"/>
                    <a:pt x="161" y="455"/>
                  </a:cubicBezTo>
                  <a:cubicBezTo>
                    <a:pt x="161" y="456"/>
                    <a:pt x="156" y="455"/>
                    <a:pt x="155" y="455"/>
                  </a:cubicBezTo>
                  <a:cubicBezTo>
                    <a:pt x="153" y="455"/>
                    <a:pt x="150" y="459"/>
                    <a:pt x="148" y="459"/>
                  </a:cubicBezTo>
                  <a:cubicBezTo>
                    <a:pt x="147" y="460"/>
                    <a:pt x="148" y="462"/>
                    <a:pt x="148" y="463"/>
                  </a:cubicBezTo>
                  <a:cubicBezTo>
                    <a:pt x="152" y="462"/>
                    <a:pt x="156" y="462"/>
                    <a:pt x="156" y="463"/>
                  </a:cubicBezTo>
                  <a:cubicBezTo>
                    <a:pt x="157" y="464"/>
                    <a:pt x="148" y="468"/>
                    <a:pt x="146" y="469"/>
                  </a:cubicBezTo>
                  <a:cubicBezTo>
                    <a:pt x="145" y="469"/>
                    <a:pt x="150" y="472"/>
                    <a:pt x="149" y="473"/>
                  </a:cubicBezTo>
                  <a:cubicBezTo>
                    <a:pt x="149" y="475"/>
                    <a:pt x="144" y="475"/>
                    <a:pt x="145" y="478"/>
                  </a:cubicBezTo>
                  <a:cubicBezTo>
                    <a:pt x="145" y="481"/>
                    <a:pt x="143" y="481"/>
                    <a:pt x="140" y="481"/>
                  </a:cubicBezTo>
                  <a:cubicBezTo>
                    <a:pt x="138" y="481"/>
                    <a:pt x="137" y="483"/>
                    <a:pt x="138" y="483"/>
                  </a:cubicBezTo>
                  <a:cubicBezTo>
                    <a:pt x="139" y="484"/>
                    <a:pt x="139" y="487"/>
                    <a:pt x="144" y="488"/>
                  </a:cubicBezTo>
                  <a:cubicBezTo>
                    <a:pt x="150" y="490"/>
                    <a:pt x="155" y="495"/>
                    <a:pt x="159" y="499"/>
                  </a:cubicBezTo>
                  <a:cubicBezTo>
                    <a:pt x="160" y="500"/>
                    <a:pt x="161" y="500"/>
                    <a:pt x="161" y="501"/>
                  </a:cubicBezTo>
                  <a:cubicBezTo>
                    <a:pt x="163" y="500"/>
                    <a:pt x="164" y="500"/>
                    <a:pt x="165" y="500"/>
                  </a:cubicBezTo>
                  <a:cubicBezTo>
                    <a:pt x="167" y="499"/>
                    <a:pt x="172" y="501"/>
                    <a:pt x="174" y="502"/>
                  </a:cubicBezTo>
                  <a:cubicBezTo>
                    <a:pt x="177" y="504"/>
                    <a:pt x="186" y="502"/>
                    <a:pt x="187" y="503"/>
                  </a:cubicBezTo>
                  <a:cubicBezTo>
                    <a:pt x="188" y="505"/>
                    <a:pt x="190" y="507"/>
                    <a:pt x="192" y="507"/>
                  </a:cubicBezTo>
                  <a:cubicBezTo>
                    <a:pt x="193" y="507"/>
                    <a:pt x="195" y="510"/>
                    <a:pt x="197" y="509"/>
                  </a:cubicBezTo>
                  <a:cubicBezTo>
                    <a:pt x="198" y="508"/>
                    <a:pt x="203" y="508"/>
                    <a:pt x="205" y="508"/>
                  </a:cubicBezTo>
                  <a:cubicBezTo>
                    <a:pt x="206" y="508"/>
                    <a:pt x="206" y="509"/>
                    <a:pt x="208" y="509"/>
                  </a:cubicBezTo>
                  <a:cubicBezTo>
                    <a:pt x="209" y="509"/>
                    <a:pt x="209" y="514"/>
                    <a:pt x="210" y="514"/>
                  </a:cubicBezTo>
                  <a:cubicBezTo>
                    <a:pt x="211" y="514"/>
                    <a:pt x="215" y="517"/>
                    <a:pt x="218" y="518"/>
                  </a:cubicBezTo>
                  <a:cubicBezTo>
                    <a:pt x="220" y="518"/>
                    <a:pt x="223" y="522"/>
                    <a:pt x="224" y="522"/>
                  </a:cubicBezTo>
                  <a:cubicBezTo>
                    <a:pt x="225" y="522"/>
                    <a:pt x="227" y="524"/>
                    <a:pt x="227" y="522"/>
                  </a:cubicBezTo>
                  <a:cubicBezTo>
                    <a:pt x="228" y="520"/>
                    <a:pt x="231" y="521"/>
                    <a:pt x="232" y="518"/>
                  </a:cubicBezTo>
                  <a:cubicBezTo>
                    <a:pt x="228" y="513"/>
                    <a:pt x="223" y="507"/>
                    <a:pt x="223" y="504"/>
                  </a:cubicBezTo>
                  <a:cubicBezTo>
                    <a:pt x="223" y="500"/>
                    <a:pt x="225" y="497"/>
                    <a:pt x="220" y="493"/>
                  </a:cubicBezTo>
                  <a:cubicBezTo>
                    <a:pt x="215" y="489"/>
                    <a:pt x="221" y="486"/>
                    <a:pt x="224" y="482"/>
                  </a:cubicBezTo>
                  <a:cubicBezTo>
                    <a:pt x="227" y="478"/>
                    <a:pt x="234" y="476"/>
                    <a:pt x="238" y="473"/>
                  </a:cubicBezTo>
                  <a:cubicBezTo>
                    <a:pt x="238" y="472"/>
                    <a:pt x="237" y="472"/>
                    <a:pt x="236" y="471"/>
                  </a:cubicBezTo>
                  <a:cubicBezTo>
                    <a:pt x="233" y="470"/>
                    <a:pt x="232" y="468"/>
                    <a:pt x="234" y="468"/>
                  </a:cubicBezTo>
                  <a:cubicBezTo>
                    <a:pt x="237" y="467"/>
                    <a:pt x="235" y="466"/>
                    <a:pt x="233" y="463"/>
                  </a:cubicBezTo>
                  <a:cubicBezTo>
                    <a:pt x="230" y="460"/>
                    <a:pt x="229" y="457"/>
                    <a:pt x="228" y="457"/>
                  </a:cubicBezTo>
                  <a:cubicBezTo>
                    <a:pt x="227" y="457"/>
                    <a:pt x="224" y="457"/>
                    <a:pt x="222" y="457"/>
                  </a:cubicBezTo>
                  <a:cubicBezTo>
                    <a:pt x="220" y="458"/>
                    <a:pt x="221" y="456"/>
                    <a:pt x="221" y="453"/>
                  </a:cubicBezTo>
                  <a:cubicBezTo>
                    <a:pt x="221" y="451"/>
                    <a:pt x="217" y="451"/>
                    <a:pt x="216" y="450"/>
                  </a:cubicBezTo>
                  <a:cubicBezTo>
                    <a:pt x="216" y="449"/>
                    <a:pt x="217" y="445"/>
                    <a:pt x="218" y="445"/>
                  </a:cubicBezTo>
                  <a:cubicBezTo>
                    <a:pt x="219" y="445"/>
                    <a:pt x="221" y="444"/>
                    <a:pt x="221" y="442"/>
                  </a:cubicBezTo>
                  <a:cubicBezTo>
                    <a:pt x="221" y="441"/>
                    <a:pt x="217" y="441"/>
                    <a:pt x="218" y="439"/>
                  </a:cubicBezTo>
                  <a:cubicBezTo>
                    <a:pt x="220" y="436"/>
                    <a:pt x="223" y="436"/>
                    <a:pt x="223" y="434"/>
                  </a:cubicBezTo>
                  <a:cubicBezTo>
                    <a:pt x="223" y="431"/>
                    <a:pt x="225" y="429"/>
                    <a:pt x="227" y="431"/>
                  </a:cubicBezTo>
                  <a:cubicBezTo>
                    <a:pt x="230" y="432"/>
                    <a:pt x="231" y="437"/>
                    <a:pt x="234" y="436"/>
                  </a:cubicBezTo>
                  <a:cubicBezTo>
                    <a:pt x="237" y="435"/>
                    <a:pt x="235" y="432"/>
                    <a:pt x="234" y="431"/>
                  </a:cubicBezTo>
                  <a:cubicBezTo>
                    <a:pt x="234" y="430"/>
                    <a:pt x="233" y="427"/>
                    <a:pt x="237" y="427"/>
                  </a:cubicBezTo>
                  <a:cubicBezTo>
                    <a:pt x="240" y="426"/>
                    <a:pt x="238" y="423"/>
                    <a:pt x="241" y="423"/>
                  </a:cubicBezTo>
                  <a:cubicBezTo>
                    <a:pt x="243" y="423"/>
                    <a:pt x="248" y="420"/>
                    <a:pt x="249" y="419"/>
                  </a:cubicBezTo>
                  <a:cubicBezTo>
                    <a:pt x="251" y="418"/>
                    <a:pt x="254" y="416"/>
                    <a:pt x="255" y="417"/>
                  </a:cubicBezTo>
                  <a:cubicBezTo>
                    <a:pt x="257" y="418"/>
                    <a:pt x="259" y="420"/>
                    <a:pt x="260" y="417"/>
                  </a:cubicBezTo>
                  <a:cubicBezTo>
                    <a:pt x="261" y="415"/>
                    <a:pt x="265" y="416"/>
                    <a:pt x="265" y="417"/>
                  </a:cubicBezTo>
                  <a:cubicBezTo>
                    <a:pt x="266" y="419"/>
                    <a:pt x="273" y="419"/>
                    <a:pt x="275" y="420"/>
                  </a:cubicBezTo>
                  <a:cubicBezTo>
                    <a:pt x="277" y="421"/>
                    <a:pt x="281" y="424"/>
                    <a:pt x="281" y="426"/>
                  </a:cubicBezTo>
                  <a:cubicBezTo>
                    <a:pt x="281" y="427"/>
                    <a:pt x="284" y="429"/>
                    <a:pt x="284" y="427"/>
                  </a:cubicBezTo>
                  <a:cubicBezTo>
                    <a:pt x="284" y="424"/>
                    <a:pt x="285" y="425"/>
                    <a:pt x="288" y="427"/>
                  </a:cubicBezTo>
                  <a:cubicBezTo>
                    <a:pt x="291" y="429"/>
                    <a:pt x="295" y="428"/>
                    <a:pt x="296" y="426"/>
                  </a:cubicBezTo>
                  <a:cubicBezTo>
                    <a:pt x="296" y="424"/>
                    <a:pt x="302" y="422"/>
                    <a:pt x="304" y="424"/>
                  </a:cubicBezTo>
                  <a:cubicBezTo>
                    <a:pt x="305" y="425"/>
                    <a:pt x="306" y="426"/>
                    <a:pt x="308" y="424"/>
                  </a:cubicBezTo>
                  <a:cubicBezTo>
                    <a:pt x="310" y="422"/>
                    <a:pt x="315" y="422"/>
                    <a:pt x="316" y="424"/>
                  </a:cubicBezTo>
                  <a:cubicBezTo>
                    <a:pt x="317" y="426"/>
                    <a:pt x="319" y="427"/>
                    <a:pt x="321" y="427"/>
                  </a:cubicBezTo>
                  <a:cubicBezTo>
                    <a:pt x="324" y="427"/>
                    <a:pt x="324" y="430"/>
                    <a:pt x="325" y="429"/>
                  </a:cubicBezTo>
                  <a:cubicBezTo>
                    <a:pt x="327" y="429"/>
                    <a:pt x="326" y="425"/>
                    <a:pt x="328" y="425"/>
                  </a:cubicBezTo>
                  <a:cubicBezTo>
                    <a:pt x="330" y="426"/>
                    <a:pt x="331" y="428"/>
                    <a:pt x="334" y="428"/>
                  </a:cubicBezTo>
                  <a:cubicBezTo>
                    <a:pt x="337" y="428"/>
                    <a:pt x="339" y="427"/>
                    <a:pt x="339" y="425"/>
                  </a:cubicBezTo>
                  <a:cubicBezTo>
                    <a:pt x="339" y="423"/>
                    <a:pt x="339" y="419"/>
                    <a:pt x="337" y="419"/>
                  </a:cubicBezTo>
                  <a:cubicBezTo>
                    <a:pt x="335" y="419"/>
                    <a:pt x="334" y="417"/>
                    <a:pt x="331" y="417"/>
                  </a:cubicBezTo>
                  <a:cubicBezTo>
                    <a:pt x="329" y="417"/>
                    <a:pt x="327" y="414"/>
                    <a:pt x="329" y="413"/>
                  </a:cubicBezTo>
                  <a:cubicBezTo>
                    <a:pt x="331" y="412"/>
                    <a:pt x="335" y="411"/>
                    <a:pt x="334" y="409"/>
                  </a:cubicBezTo>
                  <a:cubicBezTo>
                    <a:pt x="334" y="407"/>
                    <a:pt x="333" y="404"/>
                    <a:pt x="336" y="403"/>
                  </a:cubicBezTo>
                  <a:cubicBezTo>
                    <a:pt x="339" y="403"/>
                    <a:pt x="345" y="403"/>
                    <a:pt x="344" y="402"/>
                  </a:cubicBezTo>
                  <a:cubicBezTo>
                    <a:pt x="344" y="401"/>
                    <a:pt x="338" y="400"/>
                    <a:pt x="337" y="398"/>
                  </a:cubicBezTo>
                  <a:cubicBezTo>
                    <a:pt x="336" y="396"/>
                    <a:pt x="336" y="392"/>
                    <a:pt x="337" y="391"/>
                  </a:cubicBezTo>
                  <a:cubicBezTo>
                    <a:pt x="338" y="391"/>
                    <a:pt x="341" y="392"/>
                    <a:pt x="344" y="391"/>
                  </a:cubicBezTo>
                  <a:cubicBezTo>
                    <a:pt x="346" y="390"/>
                    <a:pt x="350" y="392"/>
                    <a:pt x="353" y="390"/>
                  </a:cubicBezTo>
                  <a:cubicBezTo>
                    <a:pt x="356" y="388"/>
                    <a:pt x="362" y="388"/>
                    <a:pt x="365" y="388"/>
                  </a:cubicBezTo>
                  <a:cubicBezTo>
                    <a:pt x="369" y="388"/>
                    <a:pt x="371" y="385"/>
                    <a:pt x="374" y="385"/>
                  </a:cubicBezTo>
                  <a:cubicBezTo>
                    <a:pt x="376" y="385"/>
                    <a:pt x="383" y="384"/>
                    <a:pt x="385" y="383"/>
                  </a:cubicBezTo>
                  <a:cubicBezTo>
                    <a:pt x="387" y="382"/>
                    <a:pt x="396" y="381"/>
                    <a:pt x="397" y="379"/>
                  </a:cubicBezTo>
                  <a:cubicBezTo>
                    <a:pt x="397" y="377"/>
                    <a:pt x="405" y="376"/>
                    <a:pt x="407" y="377"/>
                  </a:cubicBezTo>
                  <a:cubicBezTo>
                    <a:pt x="409" y="378"/>
                    <a:pt x="411" y="378"/>
                    <a:pt x="413" y="378"/>
                  </a:cubicBezTo>
                  <a:cubicBezTo>
                    <a:pt x="415" y="377"/>
                    <a:pt x="418" y="379"/>
                    <a:pt x="418" y="381"/>
                  </a:cubicBezTo>
                  <a:cubicBezTo>
                    <a:pt x="418" y="383"/>
                    <a:pt x="420" y="385"/>
                    <a:pt x="420" y="386"/>
                  </a:cubicBezTo>
                  <a:cubicBezTo>
                    <a:pt x="419" y="388"/>
                    <a:pt x="418" y="389"/>
                    <a:pt x="419" y="390"/>
                  </a:cubicBezTo>
                  <a:cubicBezTo>
                    <a:pt x="420" y="391"/>
                    <a:pt x="425" y="390"/>
                    <a:pt x="426" y="389"/>
                  </a:cubicBezTo>
                  <a:cubicBezTo>
                    <a:pt x="427" y="387"/>
                    <a:pt x="429" y="389"/>
                    <a:pt x="429" y="391"/>
                  </a:cubicBezTo>
                  <a:cubicBezTo>
                    <a:pt x="429" y="392"/>
                    <a:pt x="431" y="393"/>
                    <a:pt x="431" y="391"/>
                  </a:cubicBezTo>
                  <a:cubicBezTo>
                    <a:pt x="431" y="389"/>
                    <a:pt x="434" y="391"/>
                    <a:pt x="435" y="392"/>
                  </a:cubicBezTo>
                  <a:cubicBezTo>
                    <a:pt x="436" y="393"/>
                    <a:pt x="439" y="390"/>
                    <a:pt x="439" y="392"/>
                  </a:cubicBezTo>
                  <a:cubicBezTo>
                    <a:pt x="439" y="394"/>
                    <a:pt x="434" y="395"/>
                    <a:pt x="436" y="397"/>
                  </a:cubicBezTo>
                  <a:cubicBezTo>
                    <a:pt x="439" y="399"/>
                    <a:pt x="440" y="395"/>
                    <a:pt x="443" y="396"/>
                  </a:cubicBezTo>
                  <a:cubicBezTo>
                    <a:pt x="445" y="397"/>
                    <a:pt x="449" y="393"/>
                    <a:pt x="451" y="392"/>
                  </a:cubicBezTo>
                  <a:cubicBezTo>
                    <a:pt x="454" y="392"/>
                    <a:pt x="456" y="389"/>
                    <a:pt x="459" y="388"/>
                  </a:cubicBezTo>
                  <a:cubicBezTo>
                    <a:pt x="461" y="387"/>
                    <a:pt x="465" y="387"/>
                    <a:pt x="464" y="389"/>
                  </a:cubicBezTo>
                  <a:cubicBezTo>
                    <a:pt x="463" y="390"/>
                    <a:pt x="461" y="393"/>
                    <a:pt x="466" y="395"/>
                  </a:cubicBezTo>
                  <a:cubicBezTo>
                    <a:pt x="472" y="397"/>
                    <a:pt x="478" y="407"/>
                    <a:pt x="481" y="412"/>
                  </a:cubicBezTo>
                  <a:cubicBezTo>
                    <a:pt x="484" y="417"/>
                    <a:pt x="488" y="427"/>
                    <a:pt x="489" y="427"/>
                  </a:cubicBezTo>
                  <a:cubicBezTo>
                    <a:pt x="491" y="427"/>
                    <a:pt x="492" y="422"/>
                    <a:pt x="494" y="422"/>
                  </a:cubicBezTo>
                  <a:cubicBezTo>
                    <a:pt x="496" y="421"/>
                    <a:pt x="498" y="426"/>
                    <a:pt x="500" y="426"/>
                  </a:cubicBezTo>
                  <a:cubicBezTo>
                    <a:pt x="503" y="427"/>
                    <a:pt x="506" y="428"/>
                    <a:pt x="508" y="427"/>
                  </a:cubicBezTo>
                  <a:cubicBezTo>
                    <a:pt x="510" y="427"/>
                    <a:pt x="515" y="424"/>
                    <a:pt x="516" y="425"/>
                  </a:cubicBezTo>
                  <a:cubicBezTo>
                    <a:pt x="518" y="426"/>
                    <a:pt x="520" y="426"/>
                    <a:pt x="521" y="429"/>
                  </a:cubicBezTo>
                  <a:cubicBezTo>
                    <a:pt x="523" y="433"/>
                    <a:pt x="525" y="433"/>
                    <a:pt x="526" y="433"/>
                  </a:cubicBezTo>
                  <a:cubicBezTo>
                    <a:pt x="528" y="433"/>
                    <a:pt x="528" y="435"/>
                    <a:pt x="528" y="436"/>
                  </a:cubicBezTo>
                  <a:cubicBezTo>
                    <a:pt x="528" y="438"/>
                    <a:pt x="531" y="440"/>
                    <a:pt x="532" y="440"/>
                  </a:cubicBezTo>
                  <a:cubicBezTo>
                    <a:pt x="534" y="440"/>
                    <a:pt x="537" y="439"/>
                    <a:pt x="539" y="439"/>
                  </a:cubicBezTo>
                  <a:cubicBezTo>
                    <a:pt x="540" y="438"/>
                    <a:pt x="541" y="437"/>
                    <a:pt x="541" y="439"/>
                  </a:cubicBezTo>
                  <a:cubicBezTo>
                    <a:pt x="542" y="440"/>
                    <a:pt x="544" y="443"/>
                    <a:pt x="545" y="443"/>
                  </a:cubicBezTo>
                  <a:cubicBezTo>
                    <a:pt x="547" y="443"/>
                    <a:pt x="549" y="444"/>
                    <a:pt x="550" y="443"/>
                  </a:cubicBezTo>
                  <a:cubicBezTo>
                    <a:pt x="550" y="442"/>
                    <a:pt x="554" y="441"/>
                    <a:pt x="555" y="441"/>
                  </a:cubicBezTo>
                  <a:cubicBezTo>
                    <a:pt x="557" y="441"/>
                    <a:pt x="562" y="440"/>
                    <a:pt x="563" y="438"/>
                  </a:cubicBezTo>
                  <a:cubicBezTo>
                    <a:pt x="564" y="435"/>
                    <a:pt x="568" y="435"/>
                    <a:pt x="569" y="434"/>
                  </a:cubicBezTo>
                  <a:cubicBezTo>
                    <a:pt x="570" y="433"/>
                    <a:pt x="573" y="432"/>
                    <a:pt x="574" y="430"/>
                  </a:cubicBezTo>
                  <a:cubicBezTo>
                    <a:pt x="575" y="429"/>
                    <a:pt x="579" y="429"/>
                    <a:pt x="579" y="428"/>
                  </a:cubicBezTo>
                  <a:cubicBezTo>
                    <a:pt x="580" y="427"/>
                    <a:pt x="583" y="427"/>
                    <a:pt x="585" y="427"/>
                  </a:cubicBezTo>
                  <a:cubicBezTo>
                    <a:pt x="587" y="428"/>
                    <a:pt x="595" y="429"/>
                    <a:pt x="596" y="429"/>
                  </a:cubicBezTo>
                  <a:cubicBezTo>
                    <a:pt x="598" y="429"/>
                    <a:pt x="598" y="433"/>
                    <a:pt x="599" y="434"/>
                  </a:cubicBezTo>
                  <a:cubicBezTo>
                    <a:pt x="600" y="434"/>
                    <a:pt x="604" y="437"/>
                    <a:pt x="606" y="436"/>
                  </a:cubicBezTo>
                  <a:cubicBezTo>
                    <a:pt x="607" y="435"/>
                    <a:pt x="610" y="434"/>
                    <a:pt x="612" y="436"/>
                  </a:cubicBezTo>
                  <a:cubicBezTo>
                    <a:pt x="614" y="437"/>
                    <a:pt x="617" y="439"/>
                    <a:pt x="618" y="437"/>
                  </a:cubicBezTo>
                  <a:cubicBezTo>
                    <a:pt x="619" y="436"/>
                    <a:pt x="624" y="435"/>
                    <a:pt x="624" y="434"/>
                  </a:cubicBezTo>
                  <a:cubicBezTo>
                    <a:pt x="625" y="433"/>
                    <a:pt x="626" y="430"/>
                    <a:pt x="625" y="429"/>
                  </a:cubicBezTo>
                  <a:cubicBezTo>
                    <a:pt x="623" y="428"/>
                    <a:pt x="622" y="424"/>
                    <a:pt x="622" y="423"/>
                  </a:cubicBezTo>
                  <a:cubicBezTo>
                    <a:pt x="621" y="421"/>
                    <a:pt x="625" y="420"/>
                    <a:pt x="625" y="419"/>
                  </a:cubicBezTo>
                  <a:cubicBezTo>
                    <a:pt x="626" y="417"/>
                    <a:pt x="628" y="417"/>
                    <a:pt x="629" y="416"/>
                  </a:cubicBezTo>
                  <a:cubicBezTo>
                    <a:pt x="630" y="415"/>
                    <a:pt x="631" y="413"/>
                    <a:pt x="632" y="413"/>
                  </a:cubicBezTo>
                  <a:cubicBezTo>
                    <a:pt x="634" y="414"/>
                    <a:pt x="637" y="415"/>
                    <a:pt x="638" y="415"/>
                  </a:cubicBezTo>
                  <a:cubicBezTo>
                    <a:pt x="639" y="416"/>
                    <a:pt x="642" y="417"/>
                    <a:pt x="643" y="417"/>
                  </a:cubicBezTo>
                  <a:cubicBezTo>
                    <a:pt x="645" y="417"/>
                    <a:pt x="647" y="418"/>
                    <a:pt x="649" y="419"/>
                  </a:cubicBezTo>
                  <a:cubicBezTo>
                    <a:pt x="651" y="420"/>
                    <a:pt x="656" y="420"/>
                    <a:pt x="657" y="421"/>
                  </a:cubicBezTo>
                  <a:cubicBezTo>
                    <a:pt x="658" y="423"/>
                    <a:pt x="657" y="427"/>
                    <a:pt x="658" y="428"/>
                  </a:cubicBezTo>
                  <a:cubicBezTo>
                    <a:pt x="659" y="430"/>
                    <a:pt x="662" y="433"/>
                    <a:pt x="663" y="432"/>
                  </a:cubicBezTo>
                  <a:cubicBezTo>
                    <a:pt x="664" y="431"/>
                    <a:pt x="668" y="434"/>
                    <a:pt x="670" y="434"/>
                  </a:cubicBezTo>
                  <a:cubicBezTo>
                    <a:pt x="672" y="434"/>
                    <a:pt x="674" y="431"/>
                    <a:pt x="676" y="431"/>
                  </a:cubicBezTo>
                  <a:cubicBezTo>
                    <a:pt x="677" y="431"/>
                    <a:pt x="682" y="430"/>
                    <a:pt x="683" y="430"/>
                  </a:cubicBezTo>
                  <a:cubicBezTo>
                    <a:pt x="685" y="431"/>
                    <a:pt x="690" y="433"/>
                    <a:pt x="691" y="432"/>
                  </a:cubicBezTo>
                  <a:cubicBezTo>
                    <a:pt x="691" y="432"/>
                    <a:pt x="696" y="432"/>
                    <a:pt x="697" y="434"/>
                  </a:cubicBezTo>
                  <a:cubicBezTo>
                    <a:pt x="697" y="435"/>
                    <a:pt x="703" y="435"/>
                    <a:pt x="703" y="437"/>
                  </a:cubicBezTo>
                  <a:cubicBezTo>
                    <a:pt x="703" y="439"/>
                    <a:pt x="707" y="439"/>
                    <a:pt x="708" y="441"/>
                  </a:cubicBezTo>
                  <a:cubicBezTo>
                    <a:pt x="709" y="443"/>
                    <a:pt x="716" y="442"/>
                    <a:pt x="718" y="443"/>
                  </a:cubicBezTo>
                  <a:cubicBezTo>
                    <a:pt x="719" y="444"/>
                    <a:pt x="728" y="444"/>
                    <a:pt x="729" y="443"/>
                  </a:cubicBezTo>
                  <a:cubicBezTo>
                    <a:pt x="729" y="442"/>
                    <a:pt x="737" y="442"/>
                    <a:pt x="739" y="441"/>
                  </a:cubicBezTo>
                  <a:cubicBezTo>
                    <a:pt x="741" y="439"/>
                    <a:pt x="745" y="440"/>
                    <a:pt x="745" y="438"/>
                  </a:cubicBezTo>
                  <a:cubicBezTo>
                    <a:pt x="746" y="437"/>
                    <a:pt x="750" y="435"/>
                    <a:pt x="752" y="434"/>
                  </a:cubicBezTo>
                  <a:cubicBezTo>
                    <a:pt x="754" y="433"/>
                    <a:pt x="761" y="433"/>
                    <a:pt x="762" y="434"/>
                  </a:cubicBezTo>
                  <a:cubicBezTo>
                    <a:pt x="762" y="436"/>
                    <a:pt x="767" y="437"/>
                    <a:pt x="769" y="436"/>
                  </a:cubicBezTo>
                  <a:cubicBezTo>
                    <a:pt x="771" y="435"/>
                    <a:pt x="776" y="436"/>
                    <a:pt x="776" y="438"/>
                  </a:cubicBezTo>
                  <a:cubicBezTo>
                    <a:pt x="777" y="439"/>
                    <a:pt x="783" y="440"/>
                    <a:pt x="784" y="440"/>
                  </a:cubicBezTo>
                  <a:cubicBezTo>
                    <a:pt x="786" y="439"/>
                    <a:pt x="790" y="436"/>
                    <a:pt x="792" y="436"/>
                  </a:cubicBezTo>
                  <a:cubicBezTo>
                    <a:pt x="793" y="436"/>
                    <a:pt x="796" y="434"/>
                    <a:pt x="795" y="432"/>
                  </a:cubicBezTo>
                  <a:cubicBezTo>
                    <a:pt x="795" y="431"/>
                    <a:pt x="799" y="426"/>
                    <a:pt x="799" y="424"/>
                  </a:cubicBezTo>
                  <a:cubicBezTo>
                    <a:pt x="800" y="422"/>
                    <a:pt x="803" y="417"/>
                    <a:pt x="804" y="416"/>
                  </a:cubicBezTo>
                  <a:cubicBezTo>
                    <a:pt x="805" y="416"/>
                    <a:pt x="808" y="414"/>
                    <a:pt x="808" y="412"/>
                  </a:cubicBezTo>
                  <a:cubicBezTo>
                    <a:pt x="808" y="411"/>
                    <a:pt x="807" y="407"/>
                    <a:pt x="805" y="407"/>
                  </a:cubicBezTo>
                  <a:cubicBezTo>
                    <a:pt x="804" y="407"/>
                    <a:pt x="801" y="407"/>
                    <a:pt x="805" y="402"/>
                  </a:cubicBezTo>
                  <a:cubicBezTo>
                    <a:pt x="808" y="398"/>
                    <a:pt x="814" y="399"/>
                    <a:pt x="815" y="399"/>
                  </a:cubicBezTo>
                  <a:cubicBezTo>
                    <a:pt x="816" y="399"/>
                    <a:pt x="823" y="397"/>
                    <a:pt x="827" y="398"/>
                  </a:cubicBezTo>
                  <a:cubicBezTo>
                    <a:pt x="830" y="399"/>
                    <a:pt x="832" y="398"/>
                    <a:pt x="836" y="400"/>
                  </a:cubicBezTo>
                  <a:cubicBezTo>
                    <a:pt x="839" y="401"/>
                    <a:pt x="844" y="401"/>
                    <a:pt x="846" y="402"/>
                  </a:cubicBezTo>
                  <a:cubicBezTo>
                    <a:pt x="847" y="404"/>
                    <a:pt x="851" y="405"/>
                    <a:pt x="851" y="408"/>
                  </a:cubicBezTo>
                  <a:cubicBezTo>
                    <a:pt x="850" y="411"/>
                    <a:pt x="853" y="410"/>
                    <a:pt x="855" y="416"/>
                  </a:cubicBezTo>
                  <a:cubicBezTo>
                    <a:pt x="856" y="422"/>
                    <a:pt x="859" y="422"/>
                    <a:pt x="859" y="425"/>
                  </a:cubicBezTo>
                  <a:cubicBezTo>
                    <a:pt x="860" y="428"/>
                    <a:pt x="864" y="433"/>
                    <a:pt x="863" y="435"/>
                  </a:cubicBezTo>
                  <a:cubicBezTo>
                    <a:pt x="863" y="437"/>
                    <a:pt x="862" y="439"/>
                    <a:pt x="866" y="439"/>
                  </a:cubicBezTo>
                  <a:cubicBezTo>
                    <a:pt x="871" y="440"/>
                    <a:pt x="873" y="443"/>
                    <a:pt x="874" y="442"/>
                  </a:cubicBezTo>
                  <a:cubicBezTo>
                    <a:pt x="875" y="442"/>
                    <a:pt x="880" y="444"/>
                    <a:pt x="882" y="446"/>
                  </a:cubicBezTo>
                  <a:cubicBezTo>
                    <a:pt x="885" y="448"/>
                    <a:pt x="888" y="447"/>
                    <a:pt x="888" y="450"/>
                  </a:cubicBezTo>
                  <a:cubicBezTo>
                    <a:pt x="888" y="452"/>
                    <a:pt x="890" y="454"/>
                    <a:pt x="890" y="457"/>
                  </a:cubicBezTo>
                  <a:cubicBezTo>
                    <a:pt x="890" y="459"/>
                    <a:pt x="894" y="460"/>
                    <a:pt x="898" y="460"/>
                  </a:cubicBezTo>
                  <a:cubicBezTo>
                    <a:pt x="901" y="459"/>
                    <a:pt x="903" y="461"/>
                    <a:pt x="905" y="458"/>
                  </a:cubicBezTo>
                  <a:cubicBezTo>
                    <a:pt x="906" y="455"/>
                    <a:pt x="911" y="456"/>
                    <a:pt x="913" y="455"/>
                  </a:cubicBezTo>
                  <a:cubicBezTo>
                    <a:pt x="914" y="454"/>
                    <a:pt x="919" y="453"/>
                    <a:pt x="919" y="457"/>
                  </a:cubicBezTo>
                  <a:cubicBezTo>
                    <a:pt x="919" y="461"/>
                    <a:pt x="922" y="462"/>
                    <a:pt x="919" y="463"/>
                  </a:cubicBezTo>
                  <a:cubicBezTo>
                    <a:pt x="917" y="465"/>
                    <a:pt x="916" y="471"/>
                    <a:pt x="915" y="474"/>
                  </a:cubicBezTo>
                  <a:cubicBezTo>
                    <a:pt x="914" y="476"/>
                    <a:pt x="911" y="477"/>
                    <a:pt x="910" y="480"/>
                  </a:cubicBezTo>
                  <a:cubicBezTo>
                    <a:pt x="910" y="483"/>
                    <a:pt x="906" y="483"/>
                    <a:pt x="906" y="485"/>
                  </a:cubicBezTo>
                  <a:cubicBezTo>
                    <a:pt x="906" y="487"/>
                    <a:pt x="902" y="487"/>
                    <a:pt x="899" y="485"/>
                  </a:cubicBezTo>
                  <a:cubicBezTo>
                    <a:pt x="897" y="483"/>
                    <a:pt x="895" y="488"/>
                    <a:pt x="893" y="488"/>
                  </a:cubicBezTo>
                  <a:cubicBezTo>
                    <a:pt x="891" y="488"/>
                    <a:pt x="891" y="492"/>
                    <a:pt x="891" y="494"/>
                  </a:cubicBezTo>
                  <a:cubicBezTo>
                    <a:pt x="892" y="496"/>
                    <a:pt x="891" y="498"/>
                    <a:pt x="892" y="501"/>
                  </a:cubicBezTo>
                  <a:cubicBezTo>
                    <a:pt x="893" y="502"/>
                    <a:pt x="892" y="505"/>
                    <a:pt x="892" y="508"/>
                  </a:cubicBezTo>
                  <a:cubicBezTo>
                    <a:pt x="895" y="506"/>
                    <a:pt x="898" y="505"/>
                    <a:pt x="899" y="505"/>
                  </a:cubicBezTo>
                  <a:cubicBezTo>
                    <a:pt x="902" y="505"/>
                    <a:pt x="905" y="510"/>
                    <a:pt x="908" y="510"/>
                  </a:cubicBezTo>
                  <a:cubicBezTo>
                    <a:pt x="912" y="510"/>
                    <a:pt x="927" y="500"/>
                    <a:pt x="927" y="498"/>
                  </a:cubicBezTo>
                  <a:cubicBezTo>
                    <a:pt x="927" y="497"/>
                    <a:pt x="936" y="488"/>
                    <a:pt x="940" y="484"/>
                  </a:cubicBezTo>
                  <a:cubicBezTo>
                    <a:pt x="944" y="479"/>
                    <a:pt x="950" y="473"/>
                    <a:pt x="952" y="468"/>
                  </a:cubicBezTo>
                  <a:cubicBezTo>
                    <a:pt x="953" y="465"/>
                    <a:pt x="959" y="459"/>
                    <a:pt x="960" y="456"/>
                  </a:cubicBezTo>
                  <a:cubicBezTo>
                    <a:pt x="962" y="454"/>
                    <a:pt x="963" y="454"/>
                    <a:pt x="965" y="448"/>
                  </a:cubicBezTo>
                  <a:cubicBezTo>
                    <a:pt x="968" y="443"/>
                    <a:pt x="968" y="428"/>
                    <a:pt x="969" y="427"/>
                  </a:cubicBezTo>
                  <a:cubicBezTo>
                    <a:pt x="970" y="426"/>
                    <a:pt x="969" y="424"/>
                    <a:pt x="970" y="422"/>
                  </a:cubicBezTo>
                  <a:cubicBezTo>
                    <a:pt x="972" y="421"/>
                    <a:pt x="971" y="418"/>
                    <a:pt x="973" y="416"/>
                  </a:cubicBezTo>
                  <a:cubicBezTo>
                    <a:pt x="976" y="414"/>
                    <a:pt x="975" y="413"/>
                    <a:pt x="975" y="411"/>
                  </a:cubicBezTo>
                  <a:cubicBezTo>
                    <a:pt x="974" y="410"/>
                    <a:pt x="975" y="406"/>
                    <a:pt x="974" y="405"/>
                  </a:cubicBezTo>
                  <a:cubicBezTo>
                    <a:pt x="974" y="404"/>
                    <a:pt x="974" y="403"/>
                    <a:pt x="975" y="403"/>
                  </a:cubicBezTo>
                  <a:cubicBezTo>
                    <a:pt x="977" y="402"/>
                    <a:pt x="974" y="400"/>
                    <a:pt x="972" y="399"/>
                  </a:cubicBezTo>
                  <a:cubicBezTo>
                    <a:pt x="970" y="398"/>
                    <a:pt x="968" y="397"/>
                    <a:pt x="967" y="395"/>
                  </a:cubicBezTo>
                  <a:cubicBezTo>
                    <a:pt x="967" y="392"/>
                    <a:pt x="964" y="390"/>
                    <a:pt x="961" y="390"/>
                  </a:cubicBezTo>
                  <a:cubicBezTo>
                    <a:pt x="958" y="390"/>
                    <a:pt x="954" y="388"/>
                    <a:pt x="954" y="390"/>
                  </a:cubicBezTo>
                  <a:cubicBezTo>
                    <a:pt x="955" y="392"/>
                    <a:pt x="954" y="393"/>
                    <a:pt x="953" y="393"/>
                  </a:cubicBezTo>
                  <a:cubicBezTo>
                    <a:pt x="951" y="393"/>
                    <a:pt x="951" y="394"/>
                    <a:pt x="949" y="396"/>
                  </a:cubicBezTo>
                  <a:cubicBezTo>
                    <a:pt x="948" y="398"/>
                    <a:pt x="942" y="399"/>
                    <a:pt x="945" y="396"/>
                  </a:cubicBezTo>
                  <a:cubicBezTo>
                    <a:pt x="947" y="394"/>
                    <a:pt x="944" y="394"/>
                    <a:pt x="944" y="392"/>
                  </a:cubicBezTo>
                  <a:cubicBezTo>
                    <a:pt x="945" y="389"/>
                    <a:pt x="947" y="387"/>
                    <a:pt x="944" y="388"/>
                  </a:cubicBezTo>
                  <a:cubicBezTo>
                    <a:pt x="941" y="390"/>
                    <a:pt x="941" y="394"/>
                    <a:pt x="939" y="394"/>
                  </a:cubicBezTo>
                  <a:cubicBezTo>
                    <a:pt x="937" y="395"/>
                    <a:pt x="937" y="388"/>
                    <a:pt x="938" y="386"/>
                  </a:cubicBezTo>
                  <a:cubicBezTo>
                    <a:pt x="939" y="384"/>
                    <a:pt x="934" y="386"/>
                    <a:pt x="929" y="386"/>
                  </a:cubicBezTo>
                  <a:cubicBezTo>
                    <a:pt x="924" y="385"/>
                    <a:pt x="925" y="382"/>
                    <a:pt x="929" y="380"/>
                  </a:cubicBezTo>
                  <a:cubicBezTo>
                    <a:pt x="933" y="378"/>
                    <a:pt x="933" y="376"/>
                    <a:pt x="935" y="375"/>
                  </a:cubicBezTo>
                  <a:cubicBezTo>
                    <a:pt x="937" y="374"/>
                    <a:pt x="942" y="370"/>
                    <a:pt x="945" y="369"/>
                  </a:cubicBezTo>
                  <a:cubicBezTo>
                    <a:pt x="948" y="367"/>
                    <a:pt x="949" y="365"/>
                    <a:pt x="949" y="363"/>
                  </a:cubicBezTo>
                  <a:cubicBezTo>
                    <a:pt x="950" y="361"/>
                    <a:pt x="956" y="358"/>
                    <a:pt x="961" y="354"/>
                  </a:cubicBezTo>
                  <a:cubicBezTo>
                    <a:pt x="966" y="350"/>
                    <a:pt x="968" y="348"/>
                    <a:pt x="970" y="345"/>
                  </a:cubicBezTo>
                  <a:cubicBezTo>
                    <a:pt x="971" y="343"/>
                    <a:pt x="978" y="339"/>
                    <a:pt x="979" y="338"/>
                  </a:cubicBezTo>
                  <a:cubicBezTo>
                    <a:pt x="979" y="336"/>
                    <a:pt x="988" y="331"/>
                    <a:pt x="994" y="330"/>
                  </a:cubicBezTo>
                  <a:cubicBezTo>
                    <a:pt x="1000" y="329"/>
                    <a:pt x="1009" y="330"/>
                    <a:pt x="1011" y="332"/>
                  </a:cubicBezTo>
                  <a:cubicBezTo>
                    <a:pt x="1013" y="334"/>
                    <a:pt x="1014" y="333"/>
                    <a:pt x="1015" y="332"/>
                  </a:cubicBezTo>
                  <a:cubicBezTo>
                    <a:pt x="1016" y="331"/>
                    <a:pt x="1019" y="331"/>
                    <a:pt x="1023" y="332"/>
                  </a:cubicBezTo>
                  <a:cubicBezTo>
                    <a:pt x="1027" y="332"/>
                    <a:pt x="1028" y="330"/>
                    <a:pt x="1031" y="331"/>
                  </a:cubicBezTo>
                  <a:cubicBezTo>
                    <a:pt x="1033" y="331"/>
                    <a:pt x="1036" y="332"/>
                    <a:pt x="1037" y="329"/>
                  </a:cubicBezTo>
                  <a:cubicBezTo>
                    <a:pt x="1039" y="325"/>
                    <a:pt x="1047" y="326"/>
                    <a:pt x="1049" y="327"/>
                  </a:cubicBezTo>
                  <a:cubicBezTo>
                    <a:pt x="1050" y="329"/>
                    <a:pt x="1052" y="330"/>
                    <a:pt x="1055" y="329"/>
                  </a:cubicBezTo>
                  <a:cubicBezTo>
                    <a:pt x="1057" y="327"/>
                    <a:pt x="1057" y="331"/>
                    <a:pt x="1060" y="331"/>
                  </a:cubicBezTo>
                  <a:cubicBezTo>
                    <a:pt x="1063" y="332"/>
                    <a:pt x="1061" y="334"/>
                    <a:pt x="1059" y="334"/>
                  </a:cubicBezTo>
                  <a:cubicBezTo>
                    <a:pt x="1056" y="334"/>
                    <a:pt x="1053" y="335"/>
                    <a:pt x="1056" y="337"/>
                  </a:cubicBezTo>
                  <a:cubicBezTo>
                    <a:pt x="1059" y="338"/>
                    <a:pt x="1062" y="335"/>
                    <a:pt x="1064" y="335"/>
                  </a:cubicBezTo>
                  <a:cubicBezTo>
                    <a:pt x="1066" y="336"/>
                    <a:pt x="1070" y="336"/>
                    <a:pt x="1073" y="334"/>
                  </a:cubicBezTo>
                  <a:cubicBezTo>
                    <a:pt x="1076" y="332"/>
                    <a:pt x="1076" y="336"/>
                    <a:pt x="1078" y="334"/>
                  </a:cubicBezTo>
                  <a:cubicBezTo>
                    <a:pt x="1080" y="332"/>
                    <a:pt x="1085" y="332"/>
                    <a:pt x="1087" y="332"/>
                  </a:cubicBezTo>
                  <a:cubicBezTo>
                    <a:pt x="1089" y="332"/>
                    <a:pt x="1087" y="329"/>
                    <a:pt x="1083" y="329"/>
                  </a:cubicBezTo>
                  <a:cubicBezTo>
                    <a:pt x="1080" y="329"/>
                    <a:pt x="1080" y="327"/>
                    <a:pt x="1083" y="323"/>
                  </a:cubicBezTo>
                  <a:cubicBezTo>
                    <a:pt x="1086" y="318"/>
                    <a:pt x="1091" y="315"/>
                    <a:pt x="1095" y="312"/>
                  </a:cubicBezTo>
                  <a:cubicBezTo>
                    <a:pt x="1098" y="309"/>
                    <a:pt x="1101" y="311"/>
                    <a:pt x="1101" y="309"/>
                  </a:cubicBezTo>
                  <a:cubicBezTo>
                    <a:pt x="1101" y="307"/>
                    <a:pt x="1102" y="301"/>
                    <a:pt x="1105" y="301"/>
                  </a:cubicBezTo>
                  <a:cubicBezTo>
                    <a:pt x="1107" y="301"/>
                    <a:pt x="1114" y="302"/>
                    <a:pt x="1118" y="300"/>
                  </a:cubicBezTo>
                  <a:cubicBezTo>
                    <a:pt x="1122" y="298"/>
                    <a:pt x="1122" y="302"/>
                    <a:pt x="1123" y="302"/>
                  </a:cubicBezTo>
                  <a:cubicBezTo>
                    <a:pt x="1125" y="303"/>
                    <a:pt x="1127" y="299"/>
                    <a:pt x="1129" y="300"/>
                  </a:cubicBezTo>
                  <a:cubicBezTo>
                    <a:pt x="1131" y="301"/>
                    <a:pt x="1126" y="304"/>
                    <a:pt x="1125" y="308"/>
                  </a:cubicBezTo>
                  <a:cubicBezTo>
                    <a:pt x="1124" y="311"/>
                    <a:pt x="1128" y="310"/>
                    <a:pt x="1130" y="311"/>
                  </a:cubicBezTo>
                  <a:cubicBezTo>
                    <a:pt x="1132" y="312"/>
                    <a:pt x="1127" y="313"/>
                    <a:pt x="1128" y="314"/>
                  </a:cubicBezTo>
                  <a:cubicBezTo>
                    <a:pt x="1128" y="315"/>
                    <a:pt x="1132" y="315"/>
                    <a:pt x="1137" y="310"/>
                  </a:cubicBezTo>
                  <a:cubicBezTo>
                    <a:pt x="1143" y="305"/>
                    <a:pt x="1147" y="303"/>
                    <a:pt x="1151" y="303"/>
                  </a:cubicBezTo>
                  <a:cubicBezTo>
                    <a:pt x="1154" y="304"/>
                    <a:pt x="1152" y="300"/>
                    <a:pt x="1152" y="296"/>
                  </a:cubicBezTo>
                  <a:cubicBezTo>
                    <a:pt x="1153" y="291"/>
                    <a:pt x="1163" y="289"/>
                    <a:pt x="1166" y="291"/>
                  </a:cubicBezTo>
                  <a:cubicBezTo>
                    <a:pt x="1170" y="292"/>
                    <a:pt x="1169" y="293"/>
                    <a:pt x="1166" y="293"/>
                  </a:cubicBezTo>
                  <a:cubicBezTo>
                    <a:pt x="1163" y="292"/>
                    <a:pt x="1160" y="295"/>
                    <a:pt x="1160" y="299"/>
                  </a:cubicBezTo>
                  <a:cubicBezTo>
                    <a:pt x="1160" y="303"/>
                    <a:pt x="1157" y="304"/>
                    <a:pt x="1159" y="306"/>
                  </a:cubicBezTo>
                  <a:cubicBezTo>
                    <a:pt x="1160" y="307"/>
                    <a:pt x="1156" y="308"/>
                    <a:pt x="1156" y="309"/>
                  </a:cubicBezTo>
                  <a:cubicBezTo>
                    <a:pt x="1156" y="311"/>
                    <a:pt x="1156" y="312"/>
                    <a:pt x="1154" y="313"/>
                  </a:cubicBezTo>
                  <a:cubicBezTo>
                    <a:pt x="1152" y="314"/>
                    <a:pt x="1144" y="314"/>
                    <a:pt x="1143" y="317"/>
                  </a:cubicBezTo>
                  <a:cubicBezTo>
                    <a:pt x="1143" y="321"/>
                    <a:pt x="1139" y="321"/>
                    <a:pt x="1137" y="325"/>
                  </a:cubicBezTo>
                  <a:cubicBezTo>
                    <a:pt x="1135" y="329"/>
                    <a:pt x="1127" y="331"/>
                    <a:pt x="1122" y="338"/>
                  </a:cubicBezTo>
                  <a:cubicBezTo>
                    <a:pt x="1117" y="346"/>
                    <a:pt x="1109" y="346"/>
                    <a:pt x="1109" y="347"/>
                  </a:cubicBezTo>
                  <a:cubicBezTo>
                    <a:pt x="1109" y="349"/>
                    <a:pt x="1103" y="349"/>
                    <a:pt x="1101" y="349"/>
                  </a:cubicBezTo>
                  <a:cubicBezTo>
                    <a:pt x="1099" y="349"/>
                    <a:pt x="1103" y="354"/>
                    <a:pt x="1099" y="359"/>
                  </a:cubicBezTo>
                  <a:cubicBezTo>
                    <a:pt x="1094" y="364"/>
                    <a:pt x="1091" y="370"/>
                    <a:pt x="1091" y="377"/>
                  </a:cubicBezTo>
                  <a:cubicBezTo>
                    <a:pt x="1091" y="384"/>
                    <a:pt x="1094" y="403"/>
                    <a:pt x="1096" y="407"/>
                  </a:cubicBezTo>
                  <a:cubicBezTo>
                    <a:pt x="1098" y="410"/>
                    <a:pt x="1096" y="419"/>
                    <a:pt x="1098" y="421"/>
                  </a:cubicBezTo>
                  <a:cubicBezTo>
                    <a:pt x="1100" y="422"/>
                    <a:pt x="1099" y="425"/>
                    <a:pt x="1100" y="426"/>
                  </a:cubicBezTo>
                  <a:cubicBezTo>
                    <a:pt x="1101" y="427"/>
                    <a:pt x="1106" y="422"/>
                    <a:pt x="1109" y="419"/>
                  </a:cubicBezTo>
                  <a:cubicBezTo>
                    <a:pt x="1112" y="417"/>
                    <a:pt x="1111" y="416"/>
                    <a:pt x="1113" y="415"/>
                  </a:cubicBezTo>
                  <a:cubicBezTo>
                    <a:pt x="1115" y="413"/>
                    <a:pt x="1114" y="408"/>
                    <a:pt x="1114" y="406"/>
                  </a:cubicBezTo>
                  <a:cubicBezTo>
                    <a:pt x="1115" y="405"/>
                    <a:pt x="1119" y="404"/>
                    <a:pt x="1120" y="403"/>
                  </a:cubicBezTo>
                  <a:cubicBezTo>
                    <a:pt x="1121" y="401"/>
                    <a:pt x="1124" y="402"/>
                    <a:pt x="1126" y="401"/>
                  </a:cubicBezTo>
                  <a:cubicBezTo>
                    <a:pt x="1128" y="401"/>
                    <a:pt x="1126" y="397"/>
                    <a:pt x="1125" y="395"/>
                  </a:cubicBezTo>
                  <a:cubicBezTo>
                    <a:pt x="1125" y="392"/>
                    <a:pt x="1130" y="389"/>
                    <a:pt x="1133" y="387"/>
                  </a:cubicBezTo>
                  <a:cubicBezTo>
                    <a:pt x="1136" y="385"/>
                    <a:pt x="1139" y="389"/>
                    <a:pt x="1143" y="386"/>
                  </a:cubicBezTo>
                  <a:cubicBezTo>
                    <a:pt x="1146" y="383"/>
                    <a:pt x="1142" y="379"/>
                    <a:pt x="1141" y="378"/>
                  </a:cubicBezTo>
                  <a:cubicBezTo>
                    <a:pt x="1140" y="376"/>
                    <a:pt x="1144" y="369"/>
                    <a:pt x="1147" y="368"/>
                  </a:cubicBezTo>
                  <a:cubicBezTo>
                    <a:pt x="1149" y="367"/>
                    <a:pt x="1151" y="370"/>
                    <a:pt x="1153" y="368"/>
                  </a:cubicBezTo>
                  <a:cubicBezTo>
                    <a:pt x="1155" y="365"/>
                    <a:pt x="1151" y="362"/>
                    <a:pt x="1149" y="362"/>
                  </a:cubicBezTo>
                  <a:cubicBezTo>
                    <a:pt x="1148" y="362"/>
                    <a:pt x="1147" y="356"/>
                    <a:pt x="1151" y="353"/>
                  </a:cubicBezTo>
                  <a:cubicBezTo>
                    <a:pt x="1155" y="350"/>
                    <a:pt x="1153" y="350"/>
                    <a:pt x="1151" y="349"/>
                  </a:cubicBezTo>
                  <a:cubicBezTo>
                    <a:pt x="1148" y="348"/>
                    <a:pt x="1148" y="349"/>
                    <a:pt x="1146" y="349"/>
                  </a:cubicBezTo>
                  <a:cubicBezTo>
                    <a:pt x="1144" y="349"/>
                    <a:pt x="1141" y="345"/>
                    <a:pt x="1145" y="341"/>
                  </a:cubicBezTo>
                  <a:cubicBezTo>
                    <a:pt x="1148" y="337"/>
                    <a:pt x="1151" y="337"/>
                    <a:pt x="1151" y="334"/>
                  </a:cubicBezTo>
                  <a:cubicBezTo>
                    <a:pt x="1152" y="330"/>
                    <a:pt x="1156" y="325"/>
                    <a:pt x="1157" y="324"/>
                  </a:cubicBezTo>
                  <a:cubicBezTo>
                    <a:pt x="1158" y="322"/>
                    <a:pt x="1163" y="324"/>
                    <a:pt x="1164" y="323"/>
                  </a:cubicBezTo>
                  <a:cubicBezTo>
                    <a:pt x="1166" y="323"/>
                    <a:pt x="1166" y="327"/>
                    <a:pt x="1168" y="325"/>
                  </a:cubicBezTo>
                  <a:cubicBezTo>
                    <a:pt x="1170" y="323"/>
                    <a:pt x="1173" y="317"/>
                    <a:pt x="1176" y="317"/>
                  </a:cubicBezTo>
                  <a:cubicBezTo>
                    <a:pt x="1178" y="317"/>
                    <a:pt x="1177" y="321"/>
                    <a:pt x="1177" y="324"/>
                  </a:cubicBezTo>
                  <a:cubicBezTo>
                    <a:pt x="1178" y="327"/>
                    <a:pt x="1180" y="323"/>
                    <a:pt x="1185" y="320"/>
                  </a:cubicBezTo>
                  <a:cubicBezTo>
                    <a:pt x="1190" y="316"/>
                    <a:pt x="1201" y="317"/>
                    <a:pt x="1205" y="318"/>
                  </a:cubicBezTo>
                  <a:cubicBezTo>
                    <a:pt x="1208" y="320"/>
                    <a:pt x="1209" y="324"/>
                    <a:pt x="1211" y="323"/>
                  </a:cubicBezTo>
                  <a:cubicBezTo>
                    <a:pt x="1214" y="323"/>
                    <a:pt x="1211" y="319"/>
                    <a:pt x="1214" y="319"/>
                  </a:cubicBezTo>
                  <a:cubicBezTo>
                    <a:pt x="1217" y="318"/>
                    <a:pt x="1222" y="315"/>
                    <a:pt x="1226" y="312"/>
                  </a:cubicBezTo>
                  <a:cubicBezTo>
                    <a:pt x="1230" y="309"/>
                    <a:pt x="1229" y="311"/>
                    <a:pt x="1231" y="309"/>
                  </a:cubicBezTo>
                  <a:cubicBezTo>
                    <a:pt x="1233" y="306"/>
                    <a:pt x="1235" y="307"/>
                    <a:pt x="1235" y="306"/>
                  </a:cubicBezTo>
                  <a:cubicBezTo>
                    <a:pt x="1236" y="304"/>
                    <a:pt x="1241" y="301"/>
                    <a:pt x="1249" y="300"/>
                  </a:cubicBezTo>
                  <a:cubicBezTo>
                    <a:pt x="1256" y="298"/>
                    <a:pt x="1266" y="293"/>
                    <a:pt x="1265" y="291"/>
                  </a:cubicBezTo>
                  <a:cubicBezTo>
                    <a:pt x="1265" y="290"/>
                    <a:pt x="1268" y="289"/>
                    <a:pt x="1269" y="291"/>
                  </a:cubicBezTo>
                  <a:cubicBezTo>
                    <a:pt x="1269" y="292"/>
                    <a:pt x="1272" y="292"/>
                    <a:pt x="1276" y="293"/>
                  </a:cubicBezTo>
                  <a:cubicBezTo>
                    <a:pt x="1280" y="293"/>
                    <a:pt x="1282" y="295"/>
                    <a:pt x="1285" y="292"/>
                  </a:cubicBezTo>
                  <a:cubicBezTo>
                    <a:pt x="1288" y="289"/>
                    <a:pt x="1284" y="288"/>
                    <a:pt x="1284" y="285"/>
                  </a:cubicBezTo>
                  <a:cubicBezTo>
                    <a:pt x="1285" y="283"/>
                    <a:pt x="1279" y="280"/>
                    <a:pt x="1280" y="278"/>
                  </a:cubicBezTo>
                  <a:cubicBezTo>
                    <a:pt x="1280" y="275"/>
                    <a:pt x="1276" y="269"/>
                    <a:pt x="1274" y="270"/>
                  </a:cubicBezTo>
                  <a:cubicBezTo>
                    <a:pt x="1273" y="271"/>
                    <a:pt x="1270" y="269"/>
                    <a:pt x="1270" y="267"/>
                  </a:cubicBezTo>
                  <a:cubicBezTo>
                    <a:pt x="1270" y="265"/>
                    <a:pt x="1269" y="263"/>
                    <a:pt x="1267" y="264"/>
                  </a:cubicBezTo>
                  <a:cubicBezTo>
                    <a:pt x="1265" y="266"/>
                    <a:pt x="1261" y="265"/>
                    <a:pt x="1260" y="263"/>
                  </a:cubicBezTo>
                  <a:cubicBezTo>
                    <a:pt x="1260" y="261"/>
                    <a:pt x="1265" y="259"/>
                    <a:pt x="1268" y="261"/>
                  </a:cubicBezTo>
                  <a:cubicBezTo>
                    <a:pt x="1272" y="262"/>
                    <a:pt x="1271" y="264"/>
                    <a:pt x="1273" y="265"/>
                  </a:cubicBezTo>
                  <a:cubicBezTo>
                    <a:pt x="1274" y="266"/>
                    <a:pt x="1279" y="265"/>
                    <a:pt x="1282" y="264"/>
                  </a:cubicBezTo>
                  <a:cubicBezTo>
                    <a:pt x="1284" y="263"/>
                    <a:pt x="1291" y="261"/>
                    <a:pt x="1292" y="259"/>
                  </a:cubicBezTo>
                  <a:cubicBezTo>
                    <a:pt x="1294" y="256"/>
                    <a:pt x="1292" y="256"/>
                    <a:pt x="1295" y="254"/>
                  </a:cubicBezTo>
                  <a:cubicBezTo>
                    <a:pt x="1297" y="253"/>
                    <a:pt x="1295" y="251"/>
                    <a:pt x="1293" y="250"/>
                  </a:cubicBezTo>
                  <a:cubicBezTo>
                    <a:pt x="1291" y="249"/>
                    <a:pt x="1292" y="246"/>
                    <a:pt x="1294" y="246"/>
                  </a:cubicBezTo>
                  <a:cubicBezTo>
                    <a:pt x="1296" y="246"/>
                    <a:pt x="1295" y="243"/>
                    <a:pt x="1297" y="243"/>
                  </a:cubicBezTo>
                  <a:cubicBezTo>
                    <a:pt x="1298" y="243"/>
                    <a:pt x="1298" y="244"/>
                    <a:pt x="1301" y="243"/>
                  </a:cubicBezTo>
                  <a:cubicBezTo>
                    <a:pt x="1304" y="242"/>
                    <a:pt x="1301" y="245"/>
                    <a:pt x="1300" y="247"/>
                  </a:cubicBezTo>
                  <a:cubicBezTo>
                    <a:pt x="1299" y="249"/>
                    <a:pt x="1302" y="251"/>
                    <a:pt x="1303" y="253"/>
                  </a:cubicBezTo>
                  <a:cubicBezTo>
                    <a:pt x="1303" y="254"/>
                    <a:pt x="1308" y="254"/>
                    <a:pt x="1311" y="253"/>
                  </a:cubicBezTo>
                  <a:cubicBezTo>
                    <a:pt x="1314" y="251"/>
                    <a:pt x="1323" y="255"/>
                    <a:pt x="1324" y="257"/>
                  </a:cubicBezTo>
                  <a:cubicBezTo>
                    <a:pt x="1324" y="259"/>
                    <a:pt x="1326" y="262"/>
                    <a:pt x="1329" y="264"/>
                  </a:cubicBezTo>
                  <a:cubicBezTo>
                    <a:pt x="1333" y="266"/>
                    <a:pt x="1337" y="265"/>
                    <a:pt x="1337" y="267"/>
                  </a:cubicBezTo>
                  <a:cubicBezTo>
                    <a:pt x="1338" y="269"/>
                    <a:pt x="1340" y="269"/>
                    <a:pt x="1342" y="269"/>
                  </a:cubicBezTo>
                  <a:cubicBezTo>
                    <a:pt x="1344" y="269"/>
                    <a:pt x="1345" y="271"/>
                    <a:pt x="1347" y="269"/>
                  </a:cubicBezTo>
                  <a:cubicBezTo>
                    <a:pt x="1348" y="268"/>
                    <a:pt x="1349" y="270"/>
                    <a:pt x="1351" y="269"/>
                  </a:cubicBezTo>
                  <a:cubicBezTo>
                    <a:pt x="1353" y="267"/>
                    <a:pt x="1347" y="266"/>
                    <a:pt x="1347" y="264"/>
                  </a:cubicBezTo>
                  <a:cubicBezTo>
                    <a:pt x="1348" y="263"/>
                    <a:pt x="1350" y="265"/>
                    <a:pt x="1351" y="265"/>
                  </a:cubicBezTo>
                  <a:cubicBezTo>
                    <a:pt x="1353" y="265"/>
                    <a:pt x="1351" y="261"/>
                    <a:pt x="1352" y="261"/>
                  </a:cubicBezTo>
                  <a:cubicBezTo>
                    <a:pt x="1353" y="261"/>
                    <a:pt x="1352" y="254"/>
                    <a:pt x="1351" y="253"/>
                  </a:cubicBezTo>
                  <a:cubicBezTo>
                    <a:pt x="1350" y="253"/>
                    <a:pt x="1351" y="250"/>
                    <a:pt x="1353" y="252"/>
                  </a:cubicBezTo>
                  <a:cubicBezTo>
                    <a:pt x="1356" y="254"/>
                    <a:pt x="1360" y="254"/>
                    <a:pt x="1363" y="254"/>
                  </a:cubicBezTo>
                  <a:cubicBezTo>
                    <a:pt x="1365" y="254"/>
                    <a:pt x="1363" y="252"/>
                    <a:pt x="1361" y="252"/>
                  </a:cubicBezTo>
                  <a:cubicBezTo>
                    <a:pt x="1359" y="252"/>
                    <a:pt x="1361" y="250"/>
                    <a:pt x="1362" y="251"/>
                  </a:cubicBezTo>
                  <a:cubicBezTo>
                    <a:pt x="1364" y="252"/>
                    <a:pt x="1367" y="253"/>
                    <a:pt x="1367" y="252"/>
                  </a:cubicBezTo>
                  <a:cubicBezTo>
                    <a:pt x="1367" y="250"/>
                    <a:pt x="1368" y="247"/>
                    <a:pt x="1371" y="247"/>
                  </a:cubicBezTo>
                  <a:cubicBezTo>
                    <a:pt x="1373" y="247"/>
                    <a:pt x="1374" y="246"/>
                    <a:pt x="1372" y="245"/>
                  </a:cubicBezTo>
                  <a:close/>
                  <a:moveTo>
                    <a:pt x="709" y="401"/>
                  </a:moveTo>
                  <a:cubicBezTo>
                    <a:pt x="702" y="407"/>
                    <a:pt x="688" y="409"/>
                    <a:pt x="688" y="414"/>
                  </a:cubicBezTo>
                  <a:cubicBezTo>
                    <a:pt x="688" y="419"/>
                    <a:pt x="672" y="421"/>
                    <a:pt x="671" y="419"/>
                  </a:cubicBezTo>
                  <a:cubicBezTo>
                    <a:pt x="669" y="417"/>
                    <a:pt x="683" y="416"/>
                    <a:pt x="686" y="409"/>
                  </a:cubicBezTo>
                  <a:cubicBezTo>
                    <a:pt x="689" y="402"/>
                    <a:pt x="701" y="398"/>
                    <a:pt x="707" y="389"/>
                  </a:cubicBezTo>
                  <a:cubicBezTo>
                    <a:pt x="712" y="382"/>
                    <a:pt x="715" y="372"/>
                    <a:pt x="718" y="373"/>
                  </a:cubicBezTo>
                  <a:cubicBezTo>
                    <a:pt x="720" y="373"/>
                    <a:pt x="716" y="395"/>
                    <a:pt x="709" y="401"/>
                  </a:cubicBezTo>
                  <a:close/>
                  <a:moveTo>
                    <a:pt x="739" y="122"/>
                  </a:moveTo>
                  <a:cubicBezTo>
                    <a:pt x="738" y="124"/>
                    <a:pt x="733" y="124"/>
                    <a:pt x="734" y="126"/>
                  </a:cubicBezTo>
                  <a:cubicBezTo>
                    <a:pt x="737" y="129"/>
                    <a:pt x="749" y="127"/>
                    <a:pt x="749" y="123"/>
                  </a:cubicBezTo>
                  <a:cubicBezTo>
                    <a:pt x="749" y="119"/>
                    <a:pt x="740" y="120"/>
                    <a:pt x="739" y="122"/>
                  </a:cubicBezTo>
                  <a:close/>
                  <a:moveTo>
                    <a:pt x="275" y="141"/>
                  </a:moveTo>
                  <a:cubicBezTo>
                    <a:pt x="275" y="143"/>
                    <a:pt x="273" y="145"/>
                    <a:pt x="269" y="145"/>
                  </a:cubicBezTo>
                  <a:cubicBezTo>
                    <a:pt x="264" y="145"/>
                    <a:pt x="271" y="148"/>
                    <a:pt x="272" y="150"/>
                  </a:cubicBezTo>
                  <a:cubicBezTo>
                    <a:pt x="272" y="153"/>
                    <a:pt x="267" y="151"/>
                    <a:pt x="267" y="155"/>
                  </a:cubicBezTo>
                  <a:cubicBezTo>
                    <a:pt x="267" y="159"/>
                    <a:pt x="258" y="155"/>
                    <a:pt x="257" y="160"/>
                  </a:cubicBezTo>
                  <a:cubicBezTo>
                    <a:pt x="256" y="166"/>
                    <a:pt x="261" y="165"/>
                    <a:pt x="265" y="165"/>
                  </a:cubicBezTo>
                  <a:cubicBezTo>
                    <a:pt x="269" y="165"/>
                    <a:pt x="263" y="169"/>
                    <a:pt x="266" y="171"/>
                  </a:cubicBezTo>
                  <a:cubicBezTo>
                    <a:pt x="269" y="173"/>
                    <a:pt x="271" y="172"/>
                    <a:pt x="269" y="168"/>
                  </a:cubicBezTo>
                  <a:cubicBezTo>
                    <a:pt x="267" y="164"/>
                    <a:pt x="279" y="170"/>
                    <a:pt x="276" y="173"/>
                  </a:cubicBezTo>
                  <a:cubicBezTo>
                    <a:pt x="272" y="176"/>
                    <a:pt x="281" y="178"/>
                    <a:pt x="286" y="179"/>
                  </a:cubicBezTo>
                  <a:cubicBezTo>
                    <a:pt x="291" y="179"/>
                    <a:pt x="307" y="182"/>
                    <a:pt x="307" y="179"/>
                  </a:cubicBezTo>
                  <a:cubicBezTo>
                    <a:pt x="307" y="176"/>
                    <a:pt x="301" y="174"/>
                    <a:pt x="296" y="169"/>
                  </a:cubicBezTo>
                  <a:cubicBezTo>
                    <a:pt x="291" y="164"/>
                    <a:pt x="287" y="155"/>
                    <a:pt x="293" y="152"/>
                  </a:cubicBezTo>
                  <a:cubicBezTo>
                    <a:pt x="299" y="148"/>
                    <a:pt x="294" y="146"/>
                    <a:pt x="300" y="142"/>
                  </a:cubicBezTo>
                  <a:cubicBezTo>
                    <a:pt x="305" y="138"/>
                    <a:pt x="302" y="134"/>
                    <a:pt x="307" y="134"/>
                  </a:cubicBezTo>
                  <a:cubicBezTo>
                    <a:pt x="311" y="133"/>
                    <a:pt x="306" y="129"/>
                    <a:pt x="311" y="128"/>
                  </a:cubicBezTo>
                  <a:cubicBezTo>
                    <a:pt x="316" y="128"/>
                    <a:pt x="317" y="122"/>
                    <a:pt x="316" y="121"/>
                  </a:cubicBezTo>
                  <a:cubicBezTo>
                    <a:pt x="315" y="119"/>
                    <a:pt x="321" y="121"/>
                    <a:pt x="324" y="118"/>
                  </a:cubicBezTo>
                  <a:cubicBezTo>
                    <a:pt x="326" y="115"/>
                    <a:pt x="332" y="117"/>
                    <a:pt x="334" y="113"/>
                  </a:cubicBezTo>
                  <a:cubicBezTo>
                    <a:pt x="336" y="109"/>
                    <a:pt x="364" y="100"/>
                    <a:pt x="379" y="96"/>
                  </a:cubicBezTo>
                  <a:cubicBezTo>
                    <a:pt x="394" y="93"/>
                    <a:pt x="405" y="86"/>
                    <a:pt x="400" y="82"/>
                  </a:cubicBezTo>
                  <a:cubicBezTo>
                    <a:pt x="394" y="78"/>
                    <a:pt x="379" y="83"/>
                    <a:pt x="375" y="87"/>
                  </a:cubicBezTo>
                  <a:cubicBezTo>
                    <a:pt x="371" y="90"/>
                    <a:pt x="366" y="88"/>
                    <a:pt x="362" y="90"/>
                  </a:cubicBezTo>
                  <a:cubicBezTo>
                    <a:pt x="358" y="92"/>
                    <a:pt x="350" y="94"/>
                    <a:pt x="346" y="91"/>
                  </a:cubicBezTo>
                  <a:cubicBezTo>
                    <a:pt x="342" y="88"/>
                    <a:pt x="337" y="94"/>
                    <a:pt x="334" y="94"/>
                  </a:cubicBezTo>
                  <a:cubicBezTo>
                    <a:pt x="331" y="94"/>
                    <a:pt x="327" y="97"/>
                    <a:pt x="324" y="97"/>
                  </a:cubicBezTo>
                  <a:cubicBezTo>
                    <a:pt x="321" y="97"/>
                    <a:pt x="314" y="99"/>
                    <a:pt x="314" y="101"/>
                  </a:cubicBezTo>
                  <a:cubicBezTo>
                    <a:pt x="313" y="103"/>
                    <a:pt x="307" y="103"/>
                    <a:pt x="307" y="105"/>
                  </a:cubicBezTo>
                  <a:cubicBezTo>
                    <a:pt x="307" y="108"/>
                    <a:pt x="303" y="110"/>
                    <a:pt x="301" y="108"/>
                  </a:cubicBezTo>
                  <a:cubicBezTo>
                    <a:pt x="298" y="105"/>
                    <a:pt x="295" y="110"/>
                    <a:pt x="299" y="113"/>
                  </a:cubicBezTo>
                  <a:cubicBezTo>
                    <a:pt x="302" y="116"/>
                    <a:pt x="292" y="116"/>
                    <a:pt x="294" y="118"/>
                  </a:cubicBezTo>
                  <a:cubicBezTo>
                    <a:pt x="296" y="120"/>
                    <a:pt x="291" y="121"/>
                    <a:pt x="292" y="123"/>
                  </a:cubicBezTo>
                  <a:cubicBezTo>
                    <a:pt x="293" y="126"/>
                    <a:pt x="288" y="126"/>
                    <a:pt x="285" y="127"/>
                  </a:cubicBezTo>
                  <a:cubicBezTo>
                    <a:pt x="281" y="128"/>
                    <a:pt x="279" y="132"/>
                    <a:pt x="284" y="133"/>
                  </a:cubicBezTo>
                  <a:cubicBezTo>
                    <a:pt x="288" y="133"/>
                    <a:pt x="281" y="134"/>
                    <a:pt x="282" y="137"/>
                  </a:cubicBezTo>
                  <a:cubicBezTo>
                    <a:pt x="282" y="141"/>
                    <a:pt x="274" y="138"/>
                    <a:pt x="275" y="14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9" name="Freeform 198">
              <a:extLst>
                <a:ext uri="{FF2B5EF4-FFF2-40B4-BE49-F238E27FC236}">
                  <a16:creationId xmlns:a16="http://schemas.microsoft.com/office/drawing/2014/main" id="{4AF2BF71-4F6D-D146-A352-E072896673DE}"/>
                </a:ext>
              </a:extLst>
            </p:cNvPr>
            <p:cNvSpPr>
              <a:spLocks noEditPoints="1"/>
            </p:cNvSpPr>
            <p:nvPr/>
          </p:nvSpPr>
          <p:spPr bwMode="auto">
            <a:xfrm>
              <a:off x="9496953" y="1627183"/>
              <a:ext cx="7212710" cy="2753989"/>
            </a:xfrm>
            <a:custGeom>
              <a:avLst/>
              <a:gdLst>
                <a:gd name="T0" fmla="*/ 423 w 1374"/>
                <a:gd name="T1" fmla="*/ 141 h 524"/>
                <a:gd name="T2" fmla="*/ 587 w 1374"/>
                <a:gd name="T3" fmla="*/ 17 h 524"/>
                <a:gd name="T4" fmla="*/ 481 w 1374"/>
                <a:gd name="T5" fmla="*/ 147 h 524"/>
                <a:gd name="T6" fmla="*/ 664 w 1374"/>
                <a:gd name="T7" fmla="*/ 42 h 524"/>
                <a:gd name="T8" fmla="*/ 1003 w 1374"/>
                <a:gd name="T9" fmla="*/ 107 h 524"/>
                <a:gd name="T10" fmla="*/ 1035 w 1374"/>
                <a:gd name="T11" fmla="*/ 118 h 524"/>
                <a:gd name="T12" fmla="*/ 985 w 1374"/>
                <a:gd name="T13" fmla="*/ 471 h 524"/>
                <a:gd name="T14" fmla="*/ 1349 w 1374"/>
                <a:gd name="T15" fmla="*/ 234 h 524"/>
                <a:gd name="T16" fmla="*/ 1232 w 1374"/>
                <a:gd name="T17" fmla="*/ 193 h 524"/>
                <a:gd name="T18" fmla="*/ 1136 w 1374"/>
                <a:gd name="T19" fmla="*/ 197 h 524"/>
                <a:gd name="T20" fmla="*/ 1015 w 1374"/>
                <a:gd name="T21" fmla="*/ 164 h 524"/>
                <a:gd name="T22" fmla="*/ 964 w 1374"/>
                <a:gd name="T23" fmla="*/ 168 h 524"/>
                <a:gd name="T24" fmla="*/ 869 w 1374"/>
                <a:gd name="T25" fmla="*/ 158 h 524"/>
                <a:gd name="T26" fmla="*/ 830 w 1374"/>
                <a:gd name="T27" fmla="*/ 144 h 524"/>
                <a:gd name="T28" fmla="*/ 727 w 1374"/>
                <a:gd name="T29" fmla="*/ 128 h 524"/>
                <a:gd name="T30" fmla="*/ 751 w 1374"/>
                <a:gd name="T31" fmla="*/ 106 h 524"/>
                <a:gd name="T32" fmla="*/ 686 w 1374"/>
                <a:gd name="T33" fmla="*/ 79 h 524"/>
                <a:gd name="T34" fmla="*/ 631 w 1374"/>
                <a:gd name="T35" fmla="*/ 93 h 524"/>
                <a:gd name="T36" fmla="*/ 550 w 1374"/>
                <a:gd name="T37" fmla="*/ 110 h 524"/>
                <a:gd name="T38" fmla="*/ 535 w 1374"/>
                <a:gd name="T39" fmla="*/ 132 h 524"/>
                <a:gd name="T40" fmla="*/ 469 w 1374"/>
                <a:gd name="T41" fmla="*/ 160 h 524"/>
                <a:gd name="T42" fmla="*/ 445 w 1374"/>
                <a:gd name="T43" fmla="*/ 180 h 524"/>
                <a:gd name="T44" fmla="*/ 448 w 1374"/>
                <a:gd name="T45" fmla="*/ 208 h 524"/>
                <a:gd name="T46" fmla="*/ 426 w 1374"/>
                <a:gd name="T47" fmla="*/ 231 h 524"/>
                <a:gd name="T48" fmla="*/ 423 w 1374"/>
                <a:gd name="T49" fmla="*/ 146 h 524"/>
                <a:gd name="T50" fmla="*/ 387 w 1374"/>
                <a:gd name="T51" fmla="*/ 206 h 524"/>
                <a:gd name="T52" fmla="*/ 323 w 1374"/>
                <a:gd name="T53" fmla="*/ 207 h 524"/>
                <a:gd name="T54" fmla="*/ 229 w 1374"/>
                <a:gd name="T55" fmla="*/ 223 h 524"/>
                <a:gd name="T56" fmla="*/ 201 w 1374"/>
                <a:gd name="T57" fmla="*/ 235 h 524"/>
                <a:gd name="T58" fmla="*/ 138 w 1374"/>
                <a:gd name="T59" fmla="*/ 263 h 524"/>
                <a:gd name="T60" fmla="*/ 107 w 1374"/>
                <a:gd name="T61" fmla="*/ 230 h 524"/>
                <a:gd name="T62" fmla="*/ 103 w 1374"/>
                <a:gd name="T63" fmla="*/ 194 h 524"/>
                <a:gd name="T64" fmla="*/ 79 w 1374"/>
                <a:gd name="T65" fmla="*/ 227 h 524"/>
                <a:gd name="T66" fmla="*/ 67 w 1374"/>
                <a:gd name="T67" fmla="*/ 313 h 524"/>
                <a:gd name="T68" fmla="*/ 67 w 1374"/>
                <a:gd name="T69" fmla="*/ 360 h 524"/>
                <a:gd name="T70" fmla="*/ 99 w 1374"/>
                <a:gd name="T71" fmla="*/ 410 h 524"/>
                <a:gd name="T72" fmla="*/ 159 w 1374"/>
                <a:gd name="T73" fmla="*/ 437 h 524"/>
                <a:gd name="T74" fmla="*/ 140 w 1374"/>
                <a:gd name="T75" fmla="*/ 481 h 524"/>
                <a:gd name="T76" fmla="*/ 224 w 1374"/>
                <a:gd name="T77" fmla="*/ 522 h 524"/>
                <a:gd name="T78" fmla="*/ 218 w 1374"/>
                <a:gd name="T79" fmla="*/ 445 h 524"/>
                <a:gd name="T80" fmla="*/ 281 w 1374"/>
                <a:gd name="T81" fmla="*/ 426 h 524"/>
                <a:gd name="T82" fmla="*/ 329 w 1374"/>
                <a:gd name="T83" fmla="*/ 413 h 524"/>
                <a:gd name="T84" fmla="*/ 418 w 1374"/>
                <a:gd name="T85" fmla="*/ 381 h 524"/>
                <a:gd name="T86" fmla="*/ 481 w 1374"/>
                <a:gd name="T87" fmla="*/ 412 h 524"/>
                <a:gd name="T88" fmla="*/ 555 w 1374"/>
                <a:gd name="T89" fmla="*/ 441 h 524"/>
                <a:gd name="T90" fmla="*/ 625 w 1374"/>
                <a:gd name="T91" fmla="*/ 419 h 524"/>
                <a:gd name="T92" fmla="*/ 703 w 1374"/>
                <a:gd name="T93" fmla="*/ 437 h 524"/>
                <a:gd name="T94" fmla="*/ 804 w 1374"/>
                <a:gd name="T95" fmla="*/ 416 h 524"/>
                <a:gd name="T96" fmla="*/ 882 w 1374"/>
                <a:gd name="T97" fmla="*/ 446 h 524"/>
                <a:gd name="T98" fmla="*/ 892 w 1374"/>
                <a:gd name="T99" fmla="*/ 501 h 524"/>
                <a:gd name="T100" fmla="*/ 975 w 1374"/>
                <a:gd name="T101" fmla="*/ 403 h 524"/>
                <a:gd name="T102" fmla="*/ 935 w 1374"/>
                <a:gd name="T103" fmla="*/ 375 h 524"/>
                <a:gd name="T104" fmla="*/ 1060 w 1374"/>
                <a:gd name="T105" fmla="*/ 331 h 524"/>
                <a:gd name="T106" fmla="*/ 1129 w 1374"/>
                <a:gd name="T107" fmla="*/ 300 h 524"/>
                <a:gd name="T108" fmla="*/ 1137 w 1374"/>
                <a:gd name="T109" fmla="*/ 325 h 524"/>
                <a:gd name="T110" fmla="*/ 1125 w 1374"/>
                <a:gd name="T111" fmla="*/ 395 h 524"/>
                <a:gd name="T112" fmla="*/ 1168 w 1374"/>
                <a:gd name="T113" fmla="*/ 325 h 524"/>
                <a:gd name="T114" fmla="*/ 1285 w 1374"/>
                <a:gd name="T115" fmla="*/ 292 h 524"/>
                <a:gd name="T116" fmla="*/ 1297 w 1374"/>
                <a:gd name="T117" fmla="*/ 243 h 524"/>
                <a:gd name="T118" fmla="*/ 1351 w 1374"/>
                <a:gd name="T119" fmla="*/ 253 h 524"/>
                <a:gd name="T120" fmla="*/ 709 w 1374"/>
                <a:gd name="T121" fmla="*/ 401 h 524"/>
                <a:gd name="T122" fmla="*/ 286 w 1374"/>
                <a:gd name="T123" fmla="*/ 179 h 524"/>
                <a:gd name="T124" fmla="*/ 346 w 1374"/>
                <a:gd name="T125" fmla="*/ 9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524">
                  <a:moveTo>
                    <a:pt x="21" y="378"/>
                  </a:moveTo>
                  <a:cubicBezTo>
                    <a:pt x="20" y="378"/>
                    <a:pt x="17" y="377"/>
                    <a:pt x="16" y="376"/>
                  </a:cubicBezTo>
                  <a:cubicBezTo>
                    <a:pt x="16" y="375"/>
                    <a:pt x="13" y="375"/>
                    <a:pt x="11" y="375"/>
                  </a:cubicBezTo>
                  <a:cubicBezTo>
                    <a:pt x="12" y="376"/>
                    <a:pt x="12" y="376"/>
                    <a:pt x="13" y="377"/>
                  </a:cubicBezTo>
                  <a:cubicBezTo>
                    <a:pt x="14" y="379"/>
                    <a:pt x="8" y="379"/>
                    <a:pt x="10" y="381"/>
                  </a:cubicBezTo>
                  <a:cubicBezTo>
                    <a:pt x="12" y="383"/>
                    <a:pt x="6" y="383"/>
                    <a:pt x="6" y="381"/>
                  </a:cubicBezTo>
                  <a:cubicBezTo>
                    <a:pt x="6" y="379"/>
                    <a:pt x="1" y="380"/>
                    <a:pt x="1" y="381"/>
                  </a:cubicBezTo>
                  <a:cubicBezTo>
                    <a:pt x="1" y="382"/>
                    <a:pt x="1" y="383"/>
                    <a:pt x="0" y="383"/>
                  </a:cubicBezTo>
                  <a:cubicBezTo>
                    <a:pt x="2" y="384"/>
                    <a:pt x="4" y="385"/>
                    <a:pt x="4" y="385"/>
                  </a:cubicBezTo>
                  <a:cubicBezTo>
                    <a:pt x="5" y="385"/>
                    <a:pt x="20" y="387"/>
                    <a:pt x="25" y="386"/>
                  </a:cubicBezTo>
                  <a:cubicBezTo>
                    <a:pt x="25" y="385"/>
                    <a:pt x="26" y="382"/>
                    <a:pt x="26" y="380"/>
                  </a:cubicBezTo>
                  <a:cubicBezTo>
                    <a:pt x="26" y="379"/>
                    <a:pt x="22" y="377"/>
                    <a:pt x="21" y="378"/>
                  </a:cubicBezTo>
                  <a:close/>
                  <a:moveTo>
                    <a:pt x="411" y="144"/>
                  </a:moveTo>
                  <a:cubicBezTo>
                    <a:pt x="414" y="144"/>
                    <a:pt x="423" y="142"/>
                    <a:pt x="423" y="141"/>
                  </a:cubicBezTo>
                  <a:cubicBezTo>
                    <a:pt x="424" y="139"/>
                    <a:pt x="420" y="137"/>
                    <a:pt x="415" y="137"/>
                  </a:cubicBezTo>
                  <a:cubicBezTo>
                    <a:pt x="409" y="137"/>
                    <a:pt x="408" y="143"/>
                    <a:pt x="411" y="144"/>
                  </a:cubicBezTo>
                  <a:close/>
                  <a:moveTo>
                    <a:pt x="587" y="22"/>
                  </a:moveTo>
                  <a:cubicBezTo>
                    <a:pt x="591" y="24"/>
                    <a:pt x="590" y="25"/>
                    <a:pt x="585" y="25"/>
                  </a:cubicBezTo>
                  <a:cubicBezTo>
                    <a:pt x="580" y="25"/>
                    <a:pt x="576" y="27"/>
                    <a:pt x="579" y="28"/>
                  </a:cubicBezTo>
                  <a:cubicBezTo>
                    <a:pt x="582" y="29"/>
                    <a:pt x="581" y="32"/>
                    <a:pt x="586" y="33"/>
                  </a:cubicBezTo>
                  <a:cubicBezTo>
                    <a:pt x="591" y="34"/>
                    <a:pt x="596" y="30"/>
                    <a:pt x="596" y="27"/>
                  </a:cubicBezTo>
                  <a:cubicBezTo>
                    <a:pt x="595" y="24"/>
                    <a:pt x="613" y="22"/>
                    <a:pt x="618" y="20"/>
                  </a:cubicBezTo>
                  <a:cubicBezTo>
                    <a:pt x="623" y="19"/>
                    <a:pt x="615" y="14"/>
                    <a:pt x="620" y="14"/>
                  </a:cubicBezTo>
                  <a:cubicBezTo>
                    <a:pt x="625" y="13"/>
                    <a:pt x="623" y="11"/>
                    <a:pt x="617" y="10"/>
                  </a:cubicBezTo>
                  <a:cubicBezTo>
                    <a:pt x="610" y="9"/>
                    <a:pt x="613" y="4"/>
                    <a:pt x="611" y="2"/>
                  </a:cubicBezTo>
                  <a:cubicBezTo>
                    <a:pt x="609" y="0"/>
                    <a:pt x="608" y="4"/>
                    <a:pt x="599" y="6"/>
                  </a:cubicBezTo>
                  <a:cubicBezTo>
                    <a:pt x="591" y="7"/>
                    <a:pt x="587" y="10"/>
                    <a:pt x="590" y="11"/>
                  </a:cubicBezTo>
                  <a:cubicBezTo>
                    <a:pt x="593" y="13"/>
                    <a:pt x="590" y="17"/>
                    <a:pt x="587" y="17"/>
                  </a:cubicBezTo>
                  <a:cubicBezTo>
                    <a:pt x="583" y="16"/>
                    <a:pt x="582" y="20"/>
                    <a:pt x="587" y="22"/>
                  </a:cubicBezTo>
                  <a:close/>
                  <a:moveTo>
                    <a:pt x="599" y="29"/>
                  </a:moveTo>
                  <a:cubicBezTo>
                    <a:pt x="599" y="31"/>
                    <a:pt x="592" y="34"/>
                    <a:pt x="594" y="36"/>
                  </a:cubicBezTo>
                  <a:cubicBezTo>
                    <a:pt x="596" y="38"/>
                    <a:pt x="598" y="37"/>
                    <a:pt x="600" y="38"/>
                  </a:cubicBezTo>
                  <a:cubicBezTo>
                    <a:pt x="602" y="38"/>
                    <a:pt x="603" y="44"/>
                    <a:pt x="608" y="43"/>
                  </a:cubicBezTo>
                  <a:cubicBezTo>
                    <a:pt x="612" y="42"/>
                    <a:pt x="624" y="48"/>
                    <a:pt x="631" y="48"/>
                  </a:cubicBezTo>
                  <a:cubicBezTo>
                    <a:pt x="637" y="48"/>
                    <a:pt x="638" y="42"/>
                    <a:pt x="636" y="42"/>
                  </a:cubicBezTo>
                  <a:cubicBezTo>
                    <a:pt x="634" y="42"/>
                    <a:pt x="636" y="38"/>
                    <a:pt x="640" y="33"/>
                  </a:cubicBezTo>
                  <a:cubicBezTo>
                    <a:pt x="643" y="27"/>
                    <a:pt x="628" y="23"/>
                    <a:pt x="628" y="28"/>
                  </a:cubicBezTo>
                  <a:cubicBezTo>
                    <a:pt x="628" y="32"/>
                    <a:pt x="623" y="27"/>
                    <a:pt x="622" y="24"/>
                  </a:cubicBezTo>
                  <a:cubicBezTo>
                    <a:pt x="620" y="21"/>
                    <a:pt x="599" y="26"/>
                    <a:pt x="599" y="29"/>
                  </a:cubicBezTo>
                  <a:close/>
                  <a:moveTo>
                    <a:pt x="481" y="147"/>
                  </a:moveTo>
                  <a:cubicBezTo>
                    <a:pt x="484" y="149"/>
                    <a:pt x="487" y="148"/>
                    <a:pt x="487" y="145"/>
                  </a:cubicBezTo>
                  <a:cubicBezTo>
                    <a:pt x="486" y="141"/>
                    <a:pt x="478" y="146"/>
                    <a:pt x="481" y="147"/>
                  </a:cubicBezTo>
                  <a:close/>
                  <a:moveTo>
                    <a:pt x="581" y="5"/>
                  </a:moveTo>
                  <a:cubicBezTo>
                    <a:pt x="582" y="2"/>
                    <a:pt x="566" y="3"/>
                    <a:pt x="570" y="7"/>
                  </a:cubicBezTo>
                  <a:cubicBezTo>
                    <a:pt x="571" y="8"/>
                    <a:pt x="580" y="9"/>
                    <a:pt x="581" y="5"/>
                  </a:cubicBezTo>
                  <a:close/>
                  <a:moveTo>
                    <a:pt x="1280" y="178"/>
                  </a:moveTo>
                  <a:cubicBezTo>
                    <a:pt x="1285" y="180"/>
                    <a:pt x="1288" y="175"/>
                    <a:pt x="1292" y="177"/>
                  </a:cubicBezTo>
                  <a:cubicBezTo>
                    <a:pt x="1296" y="180"/>
                    <a:pt x="1305" y="176"/>
                    <a:pt x="1309" y="176"/>
                  </a:cubicBezTo>
                  <a:cubicBezTo>
                    <a:pt x="1313" y="175"/>
                    <a:pt x="1311" y="170"/>
                    <a:pt x="1300" y="169"/>
                  </a:cubicBezTo>
                  <a:cubicBezTo>
                    <a:pt x="1289" y="167"/>
                    <a:pt x="1275" y="175"/>
                    <a:pt x="1280" y="178"/>
                  </a:cubicBezTo>
                  <a:close/>
                  <a:moveTo>
                    <a:pt x="636" y="62"/>
                  </a:moveTo>
                  <a:cubicBezTo>
                    <a:pt x="640" y="64"/>
                    <a:pt x="650" y="60"/>
                    <a:pt x="657" y="60"/>
                  </a:cubicBezTo>
                  <a:cubicBezTo>
                    <a:pt x="665" y="60"/>
                    <a:pt x="685" y="55"/>
                    <a:pt x="685" y="51"/>
                  </a:cubicBezTo>
                  <a:cubicBezTo>
                    <a:pt x="686" y="47"/>
                    <a:pt x="678" y="47"/>
                    <a:pt x="675" y="44"/>
                  </a:cubicBezTo>
                  <a:cubicBezTo>
                    <a:pt x="672" y="41"/>
                    <a:pt x="665" y="44"/>
                    <a:pt x="663" y="46"/>
                  </a:cubicBezTo>
                  <a:cubicBezTo>
                    <a:pt x="661" y="49"/>
                    <a:pt x="660" y="47"/>
                    <a:pt x="664" y="42"/>
                  </a:cubicBezTo>
                  <a:cubicBezTo>
                    <a:pt x="669" y="38"/>
                    <a:pt x="660" y="34"/>
                    <a:pt x="659" y="37"/>
                  </a:cubicBezTo>
                  <a:cubicBezTo>
                    <a:pt x="659" y="40"/>
                    <a:pt x="651" y="37"/>
                    <a:pt x="651" y="40"/>
                  </a:cubicBezTo>
                  <a:cubicBezTo>
                    <a:pt x="651" y="43"/>
                    <a:pt x="648" y="44"/>
                    <a:pt x="648" y="46"/>
                  </a:cubicBezTo>
                  <a:cubicBezTo>
                    <a:pt x="648" y="49"/>
                    <a:pt x="642" y="45"/>
                    <a:pt x="642" y="51"/>
                  </a:cubicBezTo>
                  <a:cubicBezTo>
                    <a:pt x="642" y="57"/>
                    <a:pt x="633" y="60"/>
                    <a:pt x="636" y="62"/>
                  </a:cubicBezTo>
                  <a:close/>
                  <a:moveTo>
                    <a:pt x="943" y="111"/>
                  </a:moveTo>
                  <a:cubicBezTo>
                    <a:pt x="946" y="113"/>
                    <a:pt x="948" y="115"/>
                    <a:pt x="949" y="117"/>
                  </a:cubicBezTo>
                  <a:cubicBezTo>
                    <a:pt x="951" y="118"/>
                    <a:pt x="958" y="116"/>
                    <a:pt x="961" y="115"/>
                  </a:cubicBezTo>
                  <a:cubicBezTo>
                    <a:pt x="964" y="114"/>
                    <a:pt x="964" y="119"/>
                    <a:pt x="969" y="116"/>
                  </a:cubicBezTo>
                  <a:cubicBezTo>
                    <a:pt x="973" y="113"/>
                    <a:pt x="978" y="115"/>
                    <a:pt x="983" y="115"/>
                  </a:cubicBezTo>
                  <a:cubicBezTo>
                    <a:pt x="988" y="115"/>
                    <a:pt x="982" y="108"/>
                    <a:pt x="983" y="105"/>
                  </a:cubicBezTo>
                  <a:cubicBezTo>
                    <a:pt x="983" y="103"/>
                    <a:pt x="989" y="104"/>
                    <a:pt x="987" y="107"/>
                  </a:cubicBezTo>
                  <a:cubicBezTo>
                    <a:pt x="985" y="109"/>
                    <a:pt x="990" y="115"/>
                    <a:pt x="997" y="114"/>
                  </a:cubicBezTo>
                  <a:cubicBezTo>
                    <a:pt x="1005" y="114"/>
                    <a:pt x="999" y="109"/>
                    <a:pt x="1003" y="107"/>
                  </a:cubicBezTo>
                  <a:cubicBezTo>
                    <a:pt x="1007" y="106"/>
                    <a:pt x="1006" y="104"/>
                    <a:pt x="1001" y="100"/>
                  </a:cubicBezTo>
                  <a:cubicBezTo>
                    <a:pt x="995" y="97"/>
                    <a:pt x="988" y="99"/>
                    <a:pt x="983" y="97"/>
                  </a:cubicBezTo>
                  <a:cubicBezTo>
                    <a:pt x="978" y="95"/>
                    <a:pt x="972" y="95"/>
                    <a:pt x="972" y="100"/>
                  </a:cubicBezTo>
                  <a:cubicBezTo>
                    <a:pt x="972" y="105"/>
                    <a:pt x="962" y="94"/>
                    <a:pt x="957" y="93"/>
                  </a:cubicBezTo>
                  <a:cubicBezTo>
                    <a:pt x="951" y="91"/>
                    <a:pt x="935" y="107"/>
                    <a:pt x="943" y="111"/>
                  </a:cubicBezTo>
                  <a:close/>
                  <a:moveTo>
                    <a:pt x="993" y="142"/>
                  </a:moveTo>
                  <a:cubicBezTo>
                    <a:pt x="997" y="141"/>
                    <a:pt x="990" y="133"/>
                    <a:pt x="982" y="132"/>
                  </a:cubicBezTo>
                  <a:cubicBezTo>
                    <a:pt x="975" y="131"/>
                    <a:pt x="968" y="137"/>
                    <a:pt x="969" y="138"/>
                  </a:cubicBezTo>
                  <a:cubicBezTo>
                    <a:pt x="971" y="141"/>
                    <a:pt x="988" y="143"/>
                    <a:pt x="993" y="142"/>
                  </a:cubicBezTo>
                  <a:close/>
                  <a:moveTo>
                    <a:pt x="974" y="126"/>
                  </a:moveTo>
                  <a:cubicBezTo>
                    <a:pt x="974" y="122"/>
                    <a:pt x="961" y="127"/>
                    <a:pt x="966" y="129"/>
                  </a:cubicBezTo>
                  <a:cubicBezTo>
                    <a:pt x="969" y="130"/>
                    <a:pt x="974" y="130"/>
                    <a:pt x="974" y="126"/>
                  </a:cubicBezTo>
                  <a:close/>
                  <a:moveTo>
                    <a:pt x="1015" y="111"/>
                  </a:moveTo>
                  <a:cubicBezTo>
                    <a:pt x="1021" y="112"/>
                    <a:pt x="1024" y="117"/>
                    <a:pt x="1035" y="118"/>
                  </a:cubicBezTo>
                  <a:cubicBezTo>
                    <a:pt x="1046" y="118"/>
                    <a:pt x="1054" y="116"/>
                    <a:pt x="1054" y="114"/>
                  </a:cubicBezTo>
                  <a:cubicBezTo>
                    <a:pt x="1054" y="112"/>
                    <a:pt x="1044" y="108"/>
                    <a:pt x="1041" y="110"/>
                  </a:cubicBezTo>
                  <a:cubicBezTo>
                    <a:pt x="1038" y="112"/>
                    <a:pt x="1035" y="107"/>
                    <a:pt x="1032" y="108"/>
                  </a:cubicBezTo>
                  <a:cubicBezTo>
                    <a:pt x="1028" y="109"/>
                    <a:pt x="1022" y="109"/>
                    <a:pt x="1021" y="106"/>
                  </a:cubicBezTo>
                  <a:cubicBezTo>
                    <a:pt x="1019" y="102"/>
                    <a:pt x="1012" y="111"/>
                    <a:pt x="1015" y="111"/>
                  </a:cubicBezTo>
                  <a:close/>
                  <a:moveTo>
                    <a:pt x="991" y="416"/>
                  </a:moveTo>
                  <a:cubicBezTo>
                    <a:pt x="988" y="410"/>
                    <a:pt x="995" y="403"/>
                    <a:pt x="990" y="399"/>
                  </a:cubicBezTo>
                  <a:cubicBezTo>
                    <a:pt x="985" y="396"/>
                    <a:pt x="987" y="388"/>
                    <a:pt x="985" y="390"/>
                  </a:cubicBezTo>
                  <a:cubicBezTo>
                    <a:pt x="982" y="391"/>
                    <a:pt x="985" y="398"/>
                    <a:pt x="981" y="398"/>
                  </a:cubicBezTo>
                  <a:cubicBezTo>
                    <a:pt x="977" y="399"/>
                    <a:pt x="981" y="402"/>
                    <a:pt x="979" y="407"/>
                  </a:cubicBezTo>
                  <a:cubicBezTo>
                    <a:pt x="978" y="412"/>
                    <a:pt x="980" y="419"/>
                    <a:pt x="982" y="423"/>
                  </a:cubicBezTo>
                  <a:cubicBezTo>
                    <a:pt x="984" y="427"/>
                    <a:pt x="979" y="450"/>
                    <a:pt x="981" y="454"/>
                  </a:cubicBezTo>
                  <a:cubicBezTo>
                    <a:pt x="983" y="458"/>
                    <a:pt x="978" y="474"/>
                    <a:pt x="980" y="476"/>
                  </a:cubicBezTo>
                  <a:cubicBezTo>
                    <a:pt x="983" y="480"/>
                    <a:pt x="981" y="472"/>
                    <a:pt x="985" y="471"/>
                  </a:cubicBezTo>
                  <a:cubicBezTo>
                    <a:pt x="989" y="470"/>
                    <a:pt x="989" y="476"/>
                    <a:pt x="992" y="477"/>
                  </a:cubicBezTo>
                  <a:cubicBezTo>
                    <a:pt x="994" y="478"/>
                    <a:pt x="993" y="469"/>
                    <a:pt x="990" y="470"/>
                  </a:cubicBezTo>
                  <a:cubicBezTo>
                    <a:pt x="988" y="470"/>
                    <a:pt x="986" y="464"/>
                    <a:pt x="985" y="460"/>
                  </a:cubicBezTo>
                  <a:cubicBezTo>
                    <a:pt x="984" y="457"/>
                    <a:pt x="987" y="452"/>
                    <a:pt x="987" y="447"/>
                  </a:cubicBezTo>
                  <a:cubicBezTo>
                    <a:pt x="987" y="443"/>
                    <a:pt x="993" y="443"/>
                    <a:pt x="997" y="446"/>
                  </a:cubicBezTo>
                  <a:cubicBezTo>
                    <a:pt x="1000" y="450"/>
                    <a:pt x="1001" y="448"/>
                    <a:pt x="999" y="445"/>
                  </a:cubicBezTo>
                  <a:cubicBezTo>
                    <a:pt x="998" y="442"/>
                    <a:pt x="993" y="423"/>
                    <a:pt x="991" y="416"/>
                  </a:cubicBezTo>
                  <a:close/>
                  <a:moveTo>
                    <a:pt x="233" y="205"/>
                  </a:moveTo>
                  <a:cubicBezTo>
                    <a:pt x="239" y="210"/>
                    <a:pt x="245" y="202"/>
                    <a:pt x="248" y="201"/>
                  </a:cubicBezTo>
                  <a:cubicBezTo>
                    <a:pt x="251" y="201"/>
                    <a:pt x="246" y="198"/>
                    <a:pt x="241" y="196"/>
                  </a:cubicBezTo>
                  <a:cubicBezTo>
                    <a:pt x="235" y="195"/>
                    <a:pt x="228" y="200"/>
                    <a:pt x="233" y="205"/>
                  </a:cubicBezTo>
                  <a:close/>
                  <a:moveTo>
                    <a:pt x="1372" y="245"/>
                  </a:moveTo>
                  <a:cubicBezTo>
                    <a:pt x="1370" y="244"/>
                    <a:pt x="1362" y="239"/>
                    <a:pt x="1360" y="237"/>
                  </a:cubicBezTo>
                  <a:cubicBezTo>
                    <a:pt x="1358" y="234"/>
                    <a:pt x="1349" y="233"/>
                    <a:pt x="1349" y="234"/>
                  </a:cubicBezTo>
                  <a:cubicBezTo>
                    <a:pt x="1349" y="235"/>
                    <a:pt x="1346" y="234"/>
                    <a:pt x="1345" y="232"/>
                  </a:cubicBezTo>
                  <a:cubicBezTo>
                    <a:pt x="1345" y="231"/>
                    <a:pt x="1335" y="230"/>
                    <a:pt x="1335" y="232"/>
                  </a:cubicBezTo>
                  <a:cubicBezTo>
                    <a:pt x="1335" y="234"/>
                    <a:pt x="1337" y="234"/>
                    <a:pt x="1338" y="236"/>
                  </a:cubicBezTo>
                  <a:cubicBezTo>
                    <a:pt x="1340" y="238"/>
                    <a:pt x="1337" y="239"/>
                    <a:pt x="1337" y="241"/>
                  </a:cubicBezTo>
                  <a:cubicBezTo>
                    <a:pt x="1338" y="243"/>
                    <a:pt x="1334" y="240"/>
                    <a:pt x="1332" y="239"/>
                  </a:cubicBezTo>
                  <a:cubicBezTo>
                    <a:pt x="1331" y="237"/>
                    <a:pt x="1331" y="233"/>
                    <a:pt x="1332" y="230"/>
                  </a:cubicBezTo>
                  <a:cubicBezTo>
                    <a:pt x="1332" y="228"/>
                    <a:pt x="1329" y="228"/>
                    <a:pt x="1329" y="226"/>
                  </a:cubicBezTo>
                  <a:cubicBezTo>
                    <a:pt x="1328" y="224"/>
                    <a:pt x="1318" y="219"/>
                    <a:pt x="1313" y="217"/>
                  </a:cubicBezTo>
                  <a:cubicBezTo>
                    <a:pt x="1309" y="215"/>
                    <a:pt x="1303" y="213"/>
                    <a:pt x="1301" y="211"/>
                  </a:cubicBezTo>
                  <a:cubicBezTo>
                    <a:pt x="1300" y="209"/>
                    <a:pt x="1292" y="208"/>
                    <a:pt x="1289" y="205"/>
                  </a:cubicBezTo>
                  <a:cubicBezTo>
                    <a:pt x="1285" y="202"/>
                    <a:pt x="1272" y="196"/>
                    <a:pt x="1266" y="196"/>
                  </a:cubicBezTo>
                  <a:cubicBezTo>
                    <a:pt x="1260" y="195"/>
                    <a:pt x="1262" y="192"/>
                    <a:pt x="1259" y="193"/>
                  </a:cubicBezTo>
                  <a:cubicBezTo>
                    <a:pt x="1256" y="193"/>
                    <a:pt x="1244" y="193"/>
                    <a:pt x="1240" y="192"/>
                  </a:cubicBezTo>
                  <a:cubicBezTo>
                    <a:pt x="1236" y="191"/>
                    <a:pt x="1235" y="194"/>
                    <a:pt x="1232" y="193"/>
                  </a:cubicBezTo>
                  <a:cubicBezTo>
                    <a:pt x="1230" y="192"/>
                    <a:pt x="1216" y="187"/>
                    <a:pt x="1214" y="189"/>
                  </a:cubicBezTo>
                  <a:cubicBezTo>
                    <a:pt x="1212" y="191"/>
                    <a:pt x="1213" y="194"/>
                    <a:pt x="1211" y="194"/>
                  </a:cubicBezTo>
                  <a:cubicBezTo>
                    <a:pt x="1210" y="195"/>
                    <a:pt x="1211" y="197"/>
                    <a:pt x="1215" y="200"/>
                  </a:cubicBezTo>
                  <a:cubicBezTo>
                    <a:pt x="1219" y="204"/>
                    <a:pt x="1217" y="207"/>
                    <a:pt x="1213" y="208"/>
                  </a:cubicBezTo>
                  <a:cubicBezTo>
                    <a:pt x="1210" y="210"/>
                    <a:pt x="1204" y="207"/>
                    <a:pt x="1202" y="204"/>
                  </a:cubicBezTo>
                  <a:cubicBezTo>
                    <a:pt x="1200" y="201"/>
                    <a:pt x="1195" y="203"/>
                    <a:pt x="1194" y="199"/>
                  </a:cubicBezTo>
                  <a:cubicBezTo>
                    <a:pt x="1193" y="195"/>
                    <a:pt x="1196" y="195"/>
                    <a:pt x="1198" y="197"/>
                  </a:cubicBezTo>
                  <a:cubicBezTo>
                    <a:pt x="1200" y="199"/>
                    <a:pt x="1204" y="197"/>
                    <a:pt x="1204" y="195"/>
                  </a:cubicBezTo>
                  <a:cubicBezTo>
                    <a:pt x="1204" y="192"/>
                    <a:pt x="1198" y="190"/>
                    <a:pt x="1194" y="191"/>
                  </a:cubicBezTo>
                  <a:cubicBezTo>
                    <a:pt x="1190" y="191"/>
                    <a:pt x="1188" y="196"/>
                    <a:pt x="1184" y="198"/>
                  </a:cubicBezTo>
                  <a:cubicBezTo>
                    <a:pt x="1181" y="200"/>
                    <a:pt x="1166" y="197"/>
                    <a:pt x="1164" y="196"/>
                  </a:cubicBezTo>
                  <a:cubicBezTo>
                    <a:pt x="1163" y="194"/>
                    <a:pt x="1142" y="196"/>
                    <a:pt x="1140" y="197"/>
                  </a:cubicBezTo>
                  <a:cubicBezTo>
                    <a:pt x="1138" y="199"/>
                    <a:pt x="1139" y="204"/>
                    <a:pt x="1138" y="205"/>
                  </a:cubicBezTo>
                  <a:cubicBezTo>
                    <a:pt x="1137" y="205"/>
                    <a:pt x="1136" y="198"/>
                    <a:pt x="1136" y="197"/>
                  </a:cubicBezTo>
                  <a:cubicBezTo>
                    <a:pt x="1136" y="196"/>
                    <a:pt x="1134" y="195"/>
                    <a:pt x="1130" y="195"/>
                  </a:cubicBezTo>
                  <a:cubicBezTo>
                    <a:pt x="1126" y="195"/>
                    <a:pt x="1124" y="195"/>
                    <a:pt x="1126" y="193"/>
                  </a:cubicBezTo>
                  <a:cubicBezTo>
                    <a:pt x="1127" y="191"/>
                    <a:pt x="1124" y="190"/>
                    <a:pt x="1127" y="188"/>
                  </a:cubicBezTo>
                  <a:cubicBezTo>
                    <a:pt x="1130" y="186"/>
                    <a:pt x="1122" y="180"/>
                    <a:pt x="1114" y="176"/>
                  </a:cubicBezTo>
                  <a:cubicBezTo>
                    <a:pt x="1106" y="173"/>
                    <a:pt x="1088" y="175"/>
                    <a:pt x="1084" y="177"/>
                  </a:cubicBezTo>
                  <a:cubicBezTo>
                    <a:pt x="1079" y="178"/>
                    <a:pt x="1069" y="178"/>
                    <a:pt x="1065" y="178"/>
                  </a:cubicBezTo>
                  <a:cubicBezTo>
                    <a:pt x="1060" y="178"/>
                    <a:pt x="1064" y="176"/>
                    <a:pt x="1063" y="174"/>
                  </a:cubicBezTo>
                  <a:cubicBezTo>
                    <a:pt x="1061" y="172"/>
                    <a:pt x="1054" y="169"/>
                    <a:pt x="1053" y="171"/>
                  </a:cubicBezTo>
                  <a:cubicBezTo>
                    <a:pt x="1052" y="173"/>
                    <a:pt x="1050" y="171"/>
                    <a:pt x="1050" y="169"/>
                  </a:cubicBezTo>
                  <a:cubicBezTo>
                    <a:pt x="1050" y="168"/>
                    <a:pt x="1042" y="166"/>
                    <a:pt x="1039" y="166"/>
                  </a:cubicBezTo>
                  <a:cubicBezTo>
                    <a:pt x="1037" y="167"/>
                    <a:pt x="1035" y="164"/>
                    <a:pt x="1039" y="164"/>
                  </a:cubicBezTo>
                  <a:cubicBezTo>
                    <a:pt x="1042" y="164"/>
                    <a:pt x="1048" y="164"/>
                    <a:pt x="1045" y="160"/>
                  </a:cubicBezTo>
                  <a:cubicBezTo>
                    <a:pt x="1043" y="157"/>
                    <a:pt x="1021" y="155"/>
                    <a:pt x="1019" y="156"/>
                  </a:cubicBezTo>
                  <a:cubicBezTo>
                    <a:pt x="1017" y="157"/>
                    <a:pt x="1019" y="160"/>
                    <a:pt x="1015" y="164"/>
                  </a:cubicBezTo>
                  <a:cubicBezTo>
                    <a:pt x="1010" y="168"/>
                    <a:pt x="1005" y="165"/>
                    <a:pt x="1006" y="163"/>
                  </a:cubicBezTo>
                  <a:cubicBezTo>
                    <a:pt x="1007" y="161"/>
                    <a:pt x="1012" y="161"/>
                    <a:pt x="1012" y="159"/>
                  </a:cubicBezTo>
                  <a:cubicBezTo>
                    <a:pt x="1012" y="157"/>
                    <a:pt x="1004" y="158"/>
                    <a:pt x="1003" y="157"/>
                  </a:cubicBezTo>
                  <a:cubicBezTo>
                    <a:pt x="1002" y="155"/>
                    <a:pt x="1005" y="154"/>
                    <a:pt x="1008" y="154"/>
                  </a:cubicBezTo>
                  <a:cubicBezTo>
                    <a:pt x="1011" y="155"/>
                    <a:pt x="1016" y="156"/>
                    <a:pt x="1016" y="154"/>
                  </a:cubicBezTo>
                  <a:cubicBezTo>
                    <a:pt x="1016" y="153"/>
                    <a:pt x="1013" y="153"/>
                    <a:pt x="1008" y="152"/>
                  </a:cubicBezTo>
                  <a:cubicBezTo>
                    <a:pt x="1003" y="151"/>
                    <a:pt x="992" y="149"/>
                    <a:pt x="986" y="149"/>
                  </a:cubicBezTo>
                  <a:cubicBezTo>
                    <a:pt x="980" y="150"/>
                    <a:pt x="977" y="147"/>
                    <a:pt x="974" y="147"/>
                  </a:cubicBezTo>
                  <a:cubicBezTo>
                    <a:pt x="970" y="146"/>
                    <a:pt x="970" y="148"/>
                    <a:pt x="972" y="150"/>
                  </a:cubicBezTo>
                  <a:cubicBezTo>
                    <a:pt x="973" y="152"/>
                    <a:pt x="969" y="153"/>
                    <a:pt x="965" y="153"/>
                  </a:cubicBezTo>
                  <a:cubicBezTo>
                    <a:pt x="961" y="152"/>
                    <a:pt x="955" y="155"/>
                    <a:pt x="957" y="158"/>
                  </a:cubicBezTo>
                  <a:cubicBezTo>
                    <a:pt x="960" y="161"/>
                    <a:pt x="962" y="157"/>
                    <a:pt x="964" y="158"/>
                  </a:cubicBezTo>
                  <a:cubicBezTo>
                    <a:pt x="966" y="159"/>
                    <a:pt x="959" y="161"/>
                    <a:pt x="962" y="162"/>
                  </a:cubicBezTo>
                  <a:cubicBezTo>
                    <a:pt x="964" y="164"/>
                    <a:pt x="964" y="166"/>
                    <a:pt x="964" y="168"/>
                  </a:cubicBezTo>
                  <a:cubicBezTo>
                    <a:pt x="964" y="169"/>
                    <a:pt x="959" y="170"/>
                    <a:pt x="958" y="168"/>
                  </a:cubicBezTo>
                  <a:cubicBezTo>
                    <a:pt x="956" y="166"/>
                    <a:pt x="953" y="167"/>
                    <a:pt x="950" y="167"/>
                  </a:cubicBezTo>
                  <a:cubicBezTo>
                    <a:pt x="947" y="167"/>
                    <a:pt x="944" y="169"/>
                    <a:pt x="948" y="169"/>
                  </a:cubicBezTo>
                  <a:cubicBezTo>
                    <a:pt x="951" y="169"/>
                    <a:pt x="952" y="172"/>
                    <a:pt x="948" y="172"/>
                  </a:cubicBezTo>
                  <a:cubicBezTo>
                    <a:pt x="943" y="173"/>
                    <a:pt x="944" y="168"/>
                    <a:pt x="941" y="168"/>
                  </a:cubicBezTo>
                  <a:cubicBezTo>
                    <a:pt x="938" y="169"/>
                    <a:pt x="932" y="166"/>
                    <a:pt x="929" y="166"/>
                  </a:cubicBezTo>
                  <a:cubicBezTo>
                    <a:pt x="926" y="166"/>
                    <a:pt x="924" y="169"/>
                    <a:pt x="920" y="169"/>
                  </a:cubicBezTo>
                  <a:cubicBezTo>
                    <a:pt x="915" y="170"/>
                    <a:pt x="909" y="167"/>
                    <a:pt x="907" y="165"/>
                  </a:cubicBezTo>
                  <a:cubicBezTo>
                    <a:pt x="906" y="162"/>
                    <a:pt x="905" y="162"/>
                    <a:pt x="903" y="164"/>
                  </a:cubicBezTo>
                  <a:cubicBezTo>
                    <a:pt x="901" y="167"/>
                    <a:pt x="901" y="172"/>
                    <a:pt x="899" y="173"/>
                  </a:cubicBezTo>
                  <a:cubicBezTo>
                    <a:pt x="896" y="173"/>
                    <a:pt x="896" y="178"/>
                    <a:pt x="893" y="179"/>
                  </a:cubicBezTo>
                  <a:cubicBezTo>
                    <a:pt x="891" y="180"/>
                    <a:pt x="891" y="177"/>
                    <a:pt x="888" y="177"/>
                  </a:cubicBezTo>
                  <a:cubicBezTo>
                    <a:pt x="886" y="178"/>
                    <a:pt x="877" y="169"/>
                    <a:pt x="876" y="166"/>
                  </a:cubicBezTo>
                  <a:cubicBezTo>
                    <a:pt x="876" y="164"/>
                    <a:pt x="871" y="159"/>
                    <a:pt x="869" y="158"/>
                  </a:cubicBezTo>
                  <a:cubicBezTo>
                    <a:pt x="868" y="157"/>
                    <a:pt x="871" y="157"/>
                    <a:pt x="872" y="158"/>
                  </a:cubicBezTo>
                  <a:cubicBezTo>
                    <a:pt x="874" y="160"/>
                    <a:pt x="876" y="160"/>
                    <a:pt x="878" y="159"/>
                  </a:cubicBezTo>
                  <a:cubicBezTo>
                    <a:pt x="880" y="158"/>
                    <a:pt x="880" y="154"/>
                    <a:pt x="877" y="154"/>
                  </a:cubicBezTo>
                  <a:cubicBezTo>
                    <a:pt x="873" y="153"/>
                    <a:pt x="875" y="151"/>
                    <a:pt x="876" y="150"/>
                  </a:cubicBezTo>
                  <a:cubicBezTo>
                    <a:pt x="878" y="150"/>
                    <a:pt x="873" y="145"/>
                    <a:pt x="875" y="145"/>
                  </a:cubicBezTo>
                  <a:cubicBezTo>
                    <a:pt x="876" y="144"/>
                    <a:pt x="876" y="142"/>
                    <a:pt x="873" y="142"/>
                  </a:cubicBezTo>
                  <a:cubicBezTo>
                    <a:pt x="870" y="142"/>
                    <a:pt x="868" y="139"/>
                    <a:pt x="868" y="138"/>
                  </a:cubicBezTo>
                  <a:cubicBezTo>
                    <a:pt x="867" y="137"/>
                    <a:pt x="856" y="136"/>
                    <a:pt x="857" y="138"/>
                  </a:cubicBezTo>
                  <a:cubicBezTo>
                    <a:pt x="857" y="140"/>
                    <a:pt x="853" y="139"/>
                    <a:pt x="854" y="138"/>
                  </a:cubicBezTo>
                  <a:cubicBezTo>
                    <a:pt x="854" y="136"/>
                    <a:pt x="850" y="137"/>
                    <a:pt x="845" y="135"/>
                  </a:cubicBezTo>
                  <a:cubicBezTo>
                    <a:pt x="839" y="134"/>
                    <a:pt x="839" y="130"/>
                    <a:pt x="838" y="130"/>
                  </a:cubicBezTo>
                  <a:cubicBezTo>
                    <a:pt x="836" y="130"/>
                    <a:pt x="836" y="135"/>
                    <a:pt x="834" y="134"/>
                  </a:cubicBezTo>
                  <a:cubicBezTo>
                    <a:pt x="831" y="133"/>
                    <a:pt x="828" y="135"/>
                    <a:pt x="830" y="138"/>
                  </a:cubicBezTo>
                  <a:cubicBezTo>
                    <a:pt x="831" y="141"/>
                    <a:pt x="830" y="142"/>
                    <a:pt x="830" y="144"/>
                  </a:cubicBezTo>
                  <a:cubicBezTo>
                    <a:pt x="829" y="147"/>
                    <a:pt x="828" y="146"/>
                    <a:pt x="825" y="145"/>
                  </a:cubicBezTo>
                  <a:cubicBezTo>
                    <a:pt x="822" y="144"/>
                    <a:pt x="822" y="147"/>
                    <a:pt x="815" y="146"/>
                  </a:cubicBezTo>
                  <a:cubicBezTo>
                    <a:pt x="808" y="144"/>
                    <a:pt x="805" y="146"/>
                    <a:pt x="804" y="144"/>
                  </a:cubicBezTo>
                  <a:cubicBezTo>
                    <a:pt x="803" y="141"/>
                    <a:pt x="801" y="141"/>
                    <a:pt x="801" y="143"/>
                  </a:cubicBezTo>
                  <a:cubicBezTo>
                    <a:pt x="801" y="145"/>
                    <a:pt x="790" y="144"/>
                    <a:pt x="790" y="141"/>
                  </a:cubicBezTo>
                  <a:cubicBezTo>
                    <a:pt x="789" y="139"/>
                    <a:pt x="791" y="138"/>
                    <a:pt x="793" y="138"/>
                  </a:cubicBezTo>
                  <a:cubicBezTo>
                    <a:pt x="794" y="137"/>
                    <a:pt x="791" y="136"/>
                    <a:pt x="786" y="136"/>
                  </a:cubicBezTo>
                  <a:cubicBezTo>
                    <a:pt x="780" y="137"/>
                    <a:pt x="776" y="133"/>
                    <a:pt x="771" y="134"/>
                  </a:cubicBezTo>
                  <a:cubicBezTo>
                    <a:pt x="765" y="135"/>
                    <a:pt x="752" y="136"/>
                    <a:pt x="751" y="137"/>
                  </a:cubicBezTo>
                  <a:cubicBezTo>
                    <a:pt x="749" y="137"/>
                    <a:pt x="752" y="141"/>
                    <a:pt x="749" y="141"/>
                  </a:cubicBezTo>
                  <a:cubicBezTo>
                    <a:pt x="747" y="141"/>
                    <a:pt x="749" y="136"/>
                    <a:pt x="748" y="133"/>
                  </a:cubicBezTo>
                  <a:cubicBezTo>
                    <a:pt x="748" y="130"/>
                    <a:pt x="744" y="130"/>
                    <a:pt x="744" y="132"/>
                  </a:cubicBezTo>
                  <a:cubicBezTo>
                    <a:pt x="745" y="134"/>
                    <a:pt x="738" y="135"/>
                    <a:pt x="736" y="133"/>
                  </a:cubicBezTo>
                  <a:cubicBezTo>
                    <a:pt x="734" y="132"/>
                    <a:pt x="731" y="130"/>
                    <a:pt x="727" y="128"/>
                  </a:cubicBezTo>
                  <a:cubicBezTo>
                    <a:pt x="722" y="127"/>
                    <a:pt x="716" y="132"/>
                    <a:pt x="717" y="134"/>
                  </a:cubicBezTo>
                  <a:cubicBezTo>
                    <a:pt x="719" y="135"/>
                    <a:pt x="722" y="134"/>
                    <a:pt x="722" y="135"/>
                  </a:cubicBezTo>
                  <a:cubicBezTo>
                    <a:pt x="723" y="137"/>
                    <a:pt x="713" y="136"/>
                    <a:pt x="713" y="138"/>
                  </a:cubicBezTo>
                  <a:cubicBezTo>
                    <a:pt x="713" y="139"/>
                    <a:pt x="703" y="142"/>
                    <a:pt x="700" y="142"/>
                  </a:cubicBezTo>
                  <a:cubicBezTo>
                    <a:pt x="692" y="143"/>
                    <a:pt x="691" y="143"/>
                    <a:pt x="687" y="146"/>
                  </a:cubicBezTo>
                  <a:cubicBezTo>
                    <a:pt x="683" y="149"/>
                    <a:pt x="686" y="143"/>
                    <a:pt x="689" y="141"/>
                  </a:cubicBezTo>
                  <a:cubicBezTo>
                    <a:pt x="692" y="138"/>
                    <a:pt x="695" y="139"/>
                    <a:pt x="697" y="137"/>
                  </a:cubicBezTo>
                  <a:cubicBezTo>
                    <a:pt x="698" y="134"/>
                    <a:pt x="701" y="135"/>
                    <a:pt x="705" y="134"/>
                  </a:cubicBezTo>
                  <a:cubicBezTo>
                    <a:pt x="710" y="133"/>
                    <a:pt x="710" y="131"/>
                    <a:pt x="712" y="130"/>
                  </a:cubicBezTo>
                  <a:cubicBezTo>
                    <a:pt x="714" y="129"/>
                    <a:pt x="719" y="127"/>
                    <a:pt x="720" y="125"/>
                  </a:cubicBezTo>
                  <a:cubicBezTo>
                    <a:pt x="721" y="122"/>
                    <a:pt x="732" y="119"/>
                    <a:pt x="734" y="119"/>
                  </a:cubicBezTo>
                  <a:cubicBezTo>
                    <a:pt x="736" y="119"/>
                    <a:pt x="737" y="115"/>
                    <a:pt x="738" y="115"/>
                  </a:cubicBezTo>
                  <a:cubicBezTo>
                    <a:pt x="739" y="115"/>
                    <a:pt x="745" y="112"/>
                    <a:pt x="747" y="111"/>
                  </a:cubicBezTo>
                  <a:cubicBezTo>
                    <a:pt x="750" y="110"/>
                    <a:pt x="751" y="108"/>
                    <a:pt x="751" y="106"/>
                  </a:cubicBezTo>
                  <a:cubicBezTo>
                    <a:pt x="751" y="104"/>
                    <a:pt x="748" y="105"/>
                    <a:pt x="748" y="103"/>
                  </a:cubicBezTo>
                  <a:cubicBezTo>
                    <a:pt x="747" y="102"/>
                    <a:pt x="749" y="103"/>
                    <a:pt x="752" y="102"/>
                  </a:cubicBezTo>
                  <a:cubicBezTo>
                    <a:pt x="754" y="101"/>
                    <a:pt x="752" y="98"/>
                    <a:pt x="750" y="98"/>
                  </a:cubicBezTo>
                  <a:cubicBezTo>
                    <a:pt x="748" y="99"/>
                    <a:pt x="751" y="96"/>
                    <a:pt x="749" y="94"/>
                  </a:cubicBezTo>
                  <a:cubicBezTo>
                    <a:pt x="747" y="92"/>
                    <a:pt x="744" y="96"/>
                    <a:pt x="744" y="93"/>
                  </a:cubicBezTo>
                  <a:cubicBezTo>
                    <a:pt x="744" y="91"/>
                    <a:pt x="743" y="88"/>
                    <a:pt x="742" y="87"/>
                  </a:cubicBezTo>
                  <a:cubicBezTo>
                    <a:pt x="741" y="85"/>
                    <a:pt x="738" y="89"/>
                    <a:pt x="735" y="87"/>
                  </a:cubicBezTo>
                  <a:cubicBezTo>
                    <a:pt x="732" y="85"/>
                    <a:pt x="723" y="83"/>
                    <a:pt x="723" y="84"/>
                  </a:cubicBezTo>
                  <a:cubicBezTo>
                    <a:pt x="723" y="85"/>
                    <a:pt x="719" y="83"/>
                    <a:pt x="718" y="84"/>
                  </a:cubicBezTo>
                  <a:cubicBezTo>
                    <a:pt x="717" y="85"/>
                    <a:pt x="711" y="85"/>
                    <a:pt x="708" y="84"/>
                  </a:cubicBezTo>
                  <a:cubicBezTo>
                    <a:pt x="706" y="83"/>
                    <a:pt x="703" y="85"/>
                    <a:pt x="703" y="87"/>
                  </a:cubicBezTo>
                  <a:cubicBezTo>
                    <a:pt x="703" y="89"/>
                    <a:pt x="695" y="88"/>
                    <a:pt x="693" y="88"/>
                  </a:cubicBezTo>
                  <a:cubicBezTo>
                    <a:pt x="692" y="88"/>
                    <a:pt x="699" y="81"/>
                    <a:pt x="699" y="80"/>
                  </a:cubicBezTo>
                  <a:cubicBezTo>
                    <a:pt x="699" y="79"/>
                    <a:pt x="686" y="81"/>
                    <a:pt x="686" y="79"/>
                  </a:cubicBezTo>
                  <a:cubicBezTo>
                    <a:pt x="685" y="78"/>
                    <a:pt x="679" y="78"/>
                    <a:pt x="676" y="78"/>
                  </a:cubicBezTo>
                  <a:cubicBezTo>
                    <a:pt x="674" y="78"/>
                    <a:pt x="676" y="77"/>
                    <a:pt x="679" y="77"/>
                  </a:cubicBezTo>
                  <a:cubicBezTo>
                    <a:pt x="681" y="77"/>
                    <a:pt x="683" y="75"/>
                    <a:pt x="686" y="74"/>
                  </a:cubicBezTo>
                  <a:cubicBezTo>
                    <a:pt x="689" y="74"/>
                    <a:pt x="688" y="73"/>
                    <a:pt x="687" y="71"/>
                  </a:cubicBezTo>
                  <a:cubicBezTo>
                    <a:pt x="686" y="69"/>
                    <a:pt x="683" y="70"/>
                    <a:pt x="680" y="69"/>
                  </a:cubicBezTo>
                  <a:cubicBezTo>
                    <a:pt x="678" y="69"/>
                    <a:pt x="674" y="67"/>
                    <a:pt x="672" y="67"/>
                  </a:cubicBezTo>
                  <a:cubicBezTo>
                    <a:pt x="669" y="67"/>
                    <a:pt x="667" y="69"/>
                    <a:pt x="661" y="70"/>
                  </a:cubicBezTo>
                  <a:cubicBezTo>
                    <a:pt x="656" y="71"/>
                    <a:pt x="655" y="75"/>
                    <a:pt x="652" y="76"/>
                  </a:cubicBezTo>
                  <a:cubicBezTo>
                    <a:pt x="649" y="78"/>
                    <a:pt x="644" y="83"/>
                    <a:pt x="647" y="83"/>
                  </a:cubicBezTo>
                  <a:cubicBezTo>
                    <a:pt x="649" y="84"/>
                    <a:pt x="648" y="85"/>
                    <a:pt x="648" y="87"/>
                  </a:cubicBezTo>
                  <a:cubicBezTo>
                    <a:pt x="649" y="88"/>
                    <a:pt x="647" y="89"/>
                    <a:pt x="644" y="88"/>
                  </a:cubicBezTo>
                  <a:cubicBezTo>
                    <a:pt x="641" y="88"/>
                    <a:pt x="632" y="88"/>
                    <a:pt x="632" y="90"/>
                  </a:cubicBezTo>
                  <a:cubicBezTo>
                    <a:pt x="632" y="92"/>
                    <a:pt x="637" y="93"/>
                    <a:pt x="637" y="94"/>
                  </a:cubicBezTo>
                  <a:cubicBezTo>
                    <a:pt x="637" y="95"/>
                    <a:pt x="633" y="94"/>
                    <a:pt x="631" y="93"/>
                  </a:cubicBezTo>
                  <a:cubicBezTo>
                    <a:pt x="629" y="92"/>
                    <a:pt x="625" y="92"/>
                    <a:pt x="624" y="94"/>
                  </a:cubicBezTo>
                  <a:cubicBezTo>
                    <a:pt x="623" y="96"/>
                    <a:pt x="620" y="96"/>
                    <a:pt x="619" y="95"/>
                  </a:cubicBezTo>
                  <a:cubicBezTo>
                    <a:pt x="618" y="95"/>
                    <a:pt x="615" y="96"/>
                    <a:pt x="613" y="96"/>
                  </a:cubicBezTo>
                  <a:cubicBezTo>
                    <a:pt x="612" y="95"/>
                    <a:pt x="617" y="92"/>
                    <a:pt x="616" y="91"/>
                  </a:cubicBezTo>
                  <a:cubicBezTo>
                    <a:pt x="614" y="90"/>
                    <a:pt x="609" y="91"/>
                    <a:pt x="608" y="93"/>
                  </a:cubicBezTo>
                  <a:cubicBezTo>
                    <a:pt x="607" y="95"/>
                    <a:pt x="604" y="92"/>
                    <a:pt x="603" y="92"/>
                  </a:cubicBezTo>
                  <a:cubicBezTo>
                    <a:pt x="601" y="93"/>
                    <a:pt x="600" y="94"/>
                    <a:pt x="597" y="95"/>
                  </a:cubicBezTo>
                  <a:cubicBezTo>
                    <a:pt x="595" y="96"/>
                    <a:pt x="591" y="94"/>
                    <a:pt x="590" y="96"/>
                  </a:cubicBezTo>
                  <a:cubicBezTo>
                    <a:pt x="589" y="98"/>
                    <a:pt x="594" y="98"/>
                    <a:pt x="595" y="99"/>
                  </a:cubicBezTo>
                  <a:cubicBezTo>
                    <a:pt x="595" y="100"/>
                    <a:pt x="582" y="100"/>
                    <a:pt x="581" y="101"/>
                  </a:cubicBezTo>
                  <a:cubicBezTo>
                    <a:pt x="581" y="102"/>
                    <a:pt x="576" y="102"/>
                    <a:pt x="571" y="102"/>
                  </a:cubicBezTo>
                  <a:cubicBezTo>
                    <a:pt x="566" y="103"/>
                    <a:pt x="568" y="105"/>
                    <a:pt x="564" y="106"/>
                  </a:cubicBezTo>
                  <a:cubicBezTo>
                    <a:pt x="559" y="107"/>
                    <a:pt x="557" y="107"/>
                    <a:pt x="556" y="109"/>
                  </a:cubicBezTo>
                  <a:cubicBezTo>
                    <a:pt x="555" y="111"/>
                    <a:pt x="551" y="112"/>
                    <a:pt x="550" y="110"/>
                  </a:cubicBezTo>
                  <a:cubicBezTo>
                    <a:pt x="548" y="108"/>
                    <a:pt x="544" y="111"/>
                    <a:pt x="547" y="111"/>
                  </a:cubicBezTo>
                  <a:cubicBezTo>
                    <a:pt x="549" y="111"/>
                    <a:pt x="547" y="113"/>
                    <a:pt x="545" y="113"/>
                  </a:cubicBezTo>
                  <a:cubicBezTo>
                    <a:pt x="544" y="112"/>
                    <a:pt x="540" y="115"/>
                    <a:pt x="542" y="115"/>
                  </a:cubicBezTo>
                  <a:cubicBezTo>
                    <a:pt x="545" y="115"/>
                    <a:pt x="546" y="116"/>
                    <a:pt x="545" y="118"/>
                  </a:cubicBezTo>
                  <a:cubicBezTo>
                    <a:pt x="544" y="119"/>
                    <a:pt x="539" y="116"/>
                    <a:pt x="538" y="117"/>
                  </a:cubicBezTo>
                  <a:cubicBezTo>
                    <a:pt x="537" y="119"/>
                    <a:pt x="540" y="120"/>
                    <a:pt x="542" y="120"/>
                  </a:cubicBezTo>
                  <a:cubicBezTo>
                    <a:pt x="544" y="120"/>
                    <a:pt x="545" y="121"/>
                    <a:pt x="546" y="123"/>
                  </a:cubicBezTo>
                  <a:cubicBezTo>
                    <a:pt x="546" y="124"/>
                    <a:pt x="541" y="122"/>
                    <a:pt x="540" y="123"/>
                  </a:cubicBezTo>
                  <a:cubicBezTo>
                    <a:pt x="539" y="124"/>
                    <a:pt x="540" y="125"/>
                    <a:pt x="543" y="125"/>
                  </a:cubicBezTo>
                  <a:cubicBezTo>
                    <a:pt x="545" y="125"/>
                    <a:pt x="543" y="126"/>
                    <a:pt x="545" y="128"/>
                  </a:cubicBezTo>
                  <a:cubicBezTo>
                    <a:pt x="545" y="128"/>
                    <a:pt x="546" y="128"/>
                    <a:pt x="546" y="128"/>
                  </a:cubicBezTo>
                  <a:cubicBezTo>
                    <a:pt x="547" y="130"/>
                    <a:pt x="545" y="130"/>
                    <a:pt x="545" y="132"/>
                  </a:cubicBezTo>
                  <a:cubicBezTo>
                    <a:pt x="545" y="133"/>
                    <a:pt x="543" y="134"/>
                    <a:pt x="543" y="132"/>
                  </a:cubicBezTo>
                  <a:cubicBezTo>
                    <a:pt x="543" y="131"/>
                    <a:pt x="536" y="131"/>
                    <a:pt x="535" y="132"/>
                  </a:cubicBezTo>
                  <a:cubicBezTo>
                    <a:pt x="534" y="134"/>
                    <a:pt x="533" y="135"/>
                    <a:pt x="531" y="133"/>
                  </a:cubicBezTo>
                  <a:cubicBezTo>
                    <a:pt x="530" y="132"/>
                    <a:pt x="525" y="134"/>
                    <a:pt x="519" y="134"/>
                  </a:cubicBezTo>
                  <a:cubicBezTo>
                    <a:pt x="513" y="134"/>
                    <a:pt x="501" y="135"/>
                    <a:pt x="498" y="136"/>
                  </a:cubicBezTo>
                  <a:cubicBezTo>
                    <a:pt x="496" y="137"/>
                    <a:pt x="493" y="141"/>
                    <a:pt x="496" y="144"/>
                  </a:cubicBezTo>
                  <a:cubicBezTo>
                    <a:pt x="498" y="147"/>
                    <a:pt x="496" y="148"/>
                    <a:pt x="496" y="149"/>
                  </a:cubicBezTo>
                  <a:cubicBezTo>
                    <a:pt x="496" y="151"/>
                    <a:pt x="503" y="155"/>
                    <a:pt x="507" y="155"/>
                  </a:cubicBezTo>
                  <a:cubicBezTo>
                    <a:pt x="511" y="156"/>
                    <a:pt x="514" y="160"/>
                    <a:pt x="511" y="163"/>
                  </a:cubicBezTo>
                  <a:cubicBezTo>
                    <a:pt x="509" y="166"/>
                    <a:pt x="502" y="162"/>
                    <a:pt x="498" y="159"/>
                  </a:cubicBezTo>
                  <a:cubicBezTo>
                    <a:pt x="493" y="155"/>
                    <a:pt x="483" y="154"/>
                    <a:pt x="479" y="154"/>
                  </a:cubicBezTo>
                  <a:cubicBezTo>
                    <a:pt x="476" y="154"/>
                    <a:pt x="478" y="151"/>
                    <a:pt x="474" y="151"/>
                  </a:cubicBezTo>
                  <a:cubicBezTo>
                    <a:pt x="469" y="151"/>
                    <a:pt x="465" y="155"/>
                    <a:pt x="468" y="155"/>
                  </a:cubicBezTo>
                  <a:cubicBezTo>
                    <a:pt x="471" y="155"/>
                    <a:pt x="473" y="155"/>
                    <a:pt x="472" y="156"/>
                  </a:cubicBezTo>
                  <a:cubicBezTo>
                    <a:pt x="470" y="158"/>
                    <a:pt x="473" y="157"/>
                    <a:pt x="476" y="159"/>
                  </a:cubicBezTo>
                  <a:cubicBezTo>
                    <a:pt x="480" y="160"/>
                    <a:pt x="473" y="163"/>
                    <a:pt x="469" y="160"/>
                  </a:cubicBezTo>
                  <a:cubicBezTo>
                    <a:pt x="466" y="158"/>
                    <a:pt x="462" y="160"/>
                    <a:pt x="461" y="162"/>
                  </a:cubicBezTo>
                  <a:cubicBezTo>
                    <a:pt x="460" y="164"/>
                    <a:pt x="465" y="169"/>
                    <a:pt x="471" y="170"/>
                  </a:cubicBezTo>
                  <a:cubicBezTo>
                    <a:pt x="478" y="171"/>
                    <a:pt x="476" y="173"/>
                    <a:pt x="479" y="174"/>
                  </a:cubicBezTo>
                  <a:cubicBezTo>
                    <a:pt x="482" y="175"/>
                    <a:pt x="480" y="176"/>
                    <a:pt x="478" y="177"/>
                  </a:cubicBezTo>
                  <a:cubicBezTo>
                    <a:pt x="476" y="177"/>
                    <a:pt x="471" y="174"/>
                    <a:pt x="468" y="172"/>
                  </a:cubicBezTo>
                  <a:cubicBezTo>
                    <a:pt x="465" y="170"/>
                    <a:pt x="456" y="173"/>
                    <a:pt x="455" y="171"/>
                  </a:cubicBezTo>
                  <a:cubicBezTo>
                    <a:pt x="453" y="169"/>
                    <a:pt x="456" y="167"/>
                    <a:pt x="454" y="165"/>
                  </a:cubicBezTo>
                  <a:cubicBezTo>
                    <a:pt x="452" y="164"/>
                    <a:pt x="454" y="161"/>
                    <a:pt x="456" y="157"/>
                  </a:cubicBezTo>
                  <a:cubicBezTo>
                    <a:pt x="458" y="154"/>
                    <a:pt x="456" y="148"/>
                    <a:pt x="453" y="147"/>
                  </a:cubicBezTo>
                  <a:cubicBezTo>
                    <a:pt x="450" y="147"/>
                    <a:pt x="450" y="150"/>
                    <a:pt x="450" y="151"/>
                  </a:cubicBezTo>
                  <a:cubicBezTo>
                    <a:pt x="451" y="152"/>
                    <a:pt x="451" y="156"/>
                    <a:pt x="448" y="159"/>
                  </a:cubicBezTo>
                  <a:cubicBezTo>
                    <a:pt x="446" y="162"/>
                    <a:pt x="439" y="162"/>
                    <a:pt x="439" y="164"/>
                  </a:cubicBezTo>
                  <a:cubicBezTo>
                    <a:pt x="439" y="166"/>
                    <a:pt x="434" y="168"/>
                    <a:pt x="436" y="169"/>
                  </a:cubicBezTo>
                  <a:cubicBezTo>
                    <a:pt x="437" y="171"/>
                    <a:pt x="444" y="178"/>
                    <a:pt x="445" y="180"/>
                  </a:cubicBezTo>
                  <a:cubicBezTo>
                    <a:pt x="446" y="182"/>
                    <a:pt x="439" y="190"/>
                    <a:pt x="440" y="194"/>
                  </a:cubicBezTo>
                  <a:cubicBezTo>
                    <a:pt x="441" y="198"/>
                    <a:pt x="439" y="200"/>
                    <a:pt x="440" y="202"/>
                  </a:cubicBezTo>
                  <a:cubicBezTo>
                    <a:pt x="442" y="204"/>
                    <a:pt x="445" y="202"/>
                    <a:pt x="447" y="203"/>
                  </a:cubicBezTo>
                  <a:cubicBezTo>
                    <a:pt x="448" y="204"/>
                    <a:pt x="452" y="202"/>
                    <a:pt x="456" y="201"/>
                  </a:cubicBezTo>
                  <a:cubicBezTo>
                    <a:pt x="460" y="200"/>
                    <a:pt x="468" y="205"/>
                    <a:pt x="471" y="206"/>
                  </a:cubicBezTo>
                  <a:cubicBezTo>
                    <a:pt x="474" y="208"/>
                    <a:pt x="473" y="210"/>
                    <a:pt x="474" y="212"/>
                  </a:cubicBezTo>
                  <a:cubicBezTo>
                    <a:pt x="476" y="215"/>
                    <a:pt x="471" y="215"/>
                    <a:pt x="471" y="218"/>
                  </a:cubicBezTo>
                  <a:cubicBezTo>
                    <a:pt x="471" y="222"/>
                    <a:pt x="480" y="223"/>
                    <a:pt x="480" y="224"/>
                  </a:cubicBezTo>
                  <a:cubicBezTo>
                    <a:pt x="480" y="225"/>
                    <a:pt x="474" y="225"/>
                    <a:pt x="471" y="224"/>
                  </a:cubicBezTo>
                  <a:cubicBezTo>
                    <a:pt x="468" y="223"/>
                    <a:pt x="468" y="219"/>
                    <a:pt x="467" y="219"/>
                  </a:cubicBezTo>
                  <a:cubicBezTo>
                    <a:pt x="466" y="218"/>
                    <a:pt x="469" y="215"/>
                    <a:pt x="469" y="213"/>
                  </a:cubicBezTo>
                  <a:cubicBezTo>
                    <a:pt x="469" y="210"/>
                    <a:pt x="466" y="209"/>
                    <a:pt x="465" y="208"/>
                  </a:cubicBezTo>
                  <a:cubicBezTo>
                    <a:pt x="464" y="206"/>
                    <a:pt x="462" y="204"/>
                    <a:pt x="460" y="204"/>
                  </a:cubicBezTo>
                  <a:cubicBezTo>
                    <a:pt x="458" y="205"/>
                    <a:pt x="450" y="205"/>
                    <a:pt x="448" y="208"/>
                  </a:cubicBezTo>
                  <a:cubicBezTo>
                    <a:pt x="445" y="210"/>
                    <a:pt x="448" y="216"/>
                    <a:pt x="449" y="219"/>
                  </a:cubicBezTo>
                  <a:cubicBezTo>
                    <a:pt x="451" y="222"/>
                    <a:pt x="442" y="226"/>
                    <a:pt x="443" y="228"/>
                  </a:cubicBezTo>
                  <a:cubicBezTo>
                    <a:pt x="443" y="231"/>
                    <a:pt x="440" y="232"/>
                    <a:pt x="437" y="234"/>
                  </a:cubicBezTo>
                  <a:cubicBezTo>
                    <a:pt x="433" y="236"/>
                    <a:pt x="429" y="237"/>
                    <a:pt x="429" y="240"/>
                  </a:cubicBezTo>
                  <a:cubicBezTo>
                    <a:pt x="429" y="243"/>
                    <a:pt x="425" y="242"/>
                    <a:pt x="422" y="240"/>
                  </a:cubicBezTo>
                  <a:cubicBezTo>
                    <a:pt x="420" y="239"/>
                    <a:pt x="416" y="241"/>
                    <a:pt x="413" y="241"/>
                  </a:cubicBezTo>
                  <a:cubicBezTo>
                    <a:pt x="409" y="241"/>
                    <a:pt x="409" y="238"/>
                    <a:pt x="406" y="239"/>
                  </a:cubicBezTo>
                  <a:cubicBezTo>
                    <a:pt x="403" y="240"/>
                    <a:pt x="402" y="237"/>
                    <a:pt x="402" y="235"/>
                  </a:cubicBezTo>
                  <a:cubicBezTo>
                    <a:pt x="403" y="233"/>
                    <a:pt x="406" y="235"/>
                    <a:pt x="407" y="236"/>
                  </a:cubicBezTo>
                  <a:cubicBezTo>
                    <a:pt x="407" y="238"/>
                    <a:pt x="409" y="237"/>
                    <a:pt x="411" y="236"/>
                  </a:cubicBezTo>
                  <a:cubicBezTo>
                    <a:pt x="414" y="235"/>
                    <a:pt x="413" y="238"/>
                    <a:pt x="416" y="238"/>
                  </a:cubicBezTo>
                  <a:cubicBezTo>
                    <a:pt x="419" y="238"/>
                    <a:pt x="418" y="236"/>
                    <a:pt x="420" y="236"/>
                  </a:cubicBezTo>
                  <a:cubicBezTo>
                    <a:pt x="423" y="237"/>
                    <a:pt x="423" y="236"/>
                    <a:pt x="422" y="234"/>
                  </a:cubicBezTo>
                  <a:cubicBezTo>
                    <a:pt x="421" y="233"/>
                    <a:pt x="424" y="232"/>
                    <a:pt x="426" y="231"/>
                  </a:cubicBezTo>
                  <a:cubicBezTo>
                    <a:pt x="427" y="231"/>
                    <a:pt x="427" y="228"/>
                    <a:pt x="428" y="227"/>
                  </a:cubicBezTo>
                  <a:cubicBezTo>
                    <a:pt x="430" y="226"/>
                    <a:pt x="429" y="225"/>
                    <a:pt x="430" y="225"/>
                  </a:cubicBezTo>
                  <a:cubicBezTo>
                    <a:pt x="432" y="224"/>
                    <a:pt x="433" y="222"/>
                    <a:pt x="434" y="222"/>
                  </a:cubicBezTo>
                  <a:cubicBezTo>
                    <a:pt x="436" y="222"/>
                    <a:pt x="437" y="219"/>
                    <a:pt x="436" y="218"/>
                  </a:cubicBezTo>
                  <a:cubicBezTo>
                    <a:pt x="435" y="217"/>
                    <a:pt x="436" y="213"/>
                    <a:pt x="438" y="213"/>
                  </a:cubicBezTo>
                  <a:cubicBezTo>
                    <a:pt x="439" y="212"/>
                    <a:pt x="439" y="211"/>
                    <a:pt x="438" y="210"/>
                  </a:cubicBezTo>
                  <a:cubicBezTo>
                    <a:pt x="437" y="209"/>
                    <a:pt x="431" y="205"/>
                    <a:pt x="432" y="203"/>
                  </a:cubicBezTo>
                  <a:cubicBezTo>
                    <a:pt x="432" y="201"/>
                    <a:pt x="431" y="196"/>
                    <a:pt x="431" y="195"/>
                  </a:cubicBezTo>
                  <a:cubicBezTo>
                    <a:pt x="432" y="193"/>
                    <a:pt x="432" y="189"/>
                    <a:pt x="431" y="187"/>
                  </a:cubicBezTo>
                  <a:cubicBezTo>
                    <a:pt x="431" y="185"/>
                    <a:pt x="433" y="183"/>
                    <a:pt x="433" y="179"/>
                  </a:cubicBezTo>
                  <a:cubicBezTo>
                    <a:pt x="434" y="175"/>
                    <a:pt x="429" y="171"/>
                    <a:pt x="427" y="169"/>
                  </a:cubicBezTo>
                  <a:cubicBezTo>
                    <a:pt x="424" y="168"/>
                    <a:pt x="426" y="166"/>
                    <a:pt x="429" y="163"/>
                  </a:cubicBezTo>
                  <a:cubicBezTo>
                    <a:pt x="433" y="161"/>
                    <a:pt x="433" y="152"/>
                    <a:pt x="433" y="150"/>
                  </a:cubicBezTo>
                  <a:cubicBezTo>
                    <a:pt x="433" y="148"/>
                    <a:pt x="426" y="146"/>
                    <a:pt x="423" y="146"/>
                  </a:cubicBezTo>
                  <a:cubicBezTo>
                    <a:pt x="420" y="147"/>
                    <a:pt x="410" y="146"/>
                    <a:pt x="408" y="146"/>
                  </a:cubicBezTo>
                  <a:cubicBezTo>
                    <a:pt x="405" y="145"/>
                    <a:pt x="404" y="148"/>
                    <a:pt x="403" y="150"/>
                  </a:cubicBezTo>
                  <a:cubicBezTo>
                    <a:pt x="402" y="153"/>
                    <a:pt x="399" y="156"/>
                    <a:pt x="398" y="162"/>
                  </a:cubicBezTo>
                  <a:cubicBezTo>
                    <a:pt x="396" y="167"/>
                    <a:pt x="390" y="169"/>
                    <a:pt x="387" y="170"/>
                  </a:cubicBezTo>
                  <a:cubicBezTo>
                    <a:pt x="384" y="171"/>
                    <a:pt x="382" y="175"/>
                    <a:pt x="384" y="177"/>
                  </a:cubicBezTo>
                  <a:cubicBezTo>
                    <a:pt x="385" y="179"/>
                    <a:pt x="387" y="177"/>
                    <a:pt x="388" y="178"/>
                  </a:cubicBezTo>
                  <a:cubicBezTo>
                    <a:pt x="389" y="179"/>
                    <a:pt x="388" y="184"/>
                    <a:pt x="387" y="184"/>
                  </a:cubicBezTo>
                  <a:cubicBezTo>
                    <a:pt x="386" y="185"/>
                    <a:pt x="389" y="187"/>
                    <a:pt x="387" y="188"/>
                  </a:cubicBezTo>
                  <a:cubicBezTo>
                    <a:pt x="385" y="189"/>
                    <a:pt x="383" y="192"/>
                    <a:pt x="384" y="194"/>
                  </a:cubicBezTo>
                  <a:cubicBezTo>
                    <a:pt x="385" y="195"/>
                    <a:pt x="391" y="196"/>
                    <a:pt x="393" y="197"/>
                  </a:cubicBezTo>
                  <a:cubicBezTo>
                    <a:pt x="396" y="199"/>
                    <a:pt x="395" y="201"/>
                    <a:pt x="397" y="204"/>
                  </a:cubicBezTo>
                  <a:cubicBezTo>
                    <a:pt x="399" y="206"/>
                    <a:pt x="401" y="205"/>
                    <a:pt x="402" y="206"/>
                  </a:cubicBezTo>
                  <a:cubicBezTo>
                    <a:pt x="403" y="208"/>
                    <a:pt x="398" y="214"/>
                    <a:pt x="397" y="214"/>
                  </a:cubicBezTo>
                  <a:cubicBezTo>
                    <a:pt x="395" y="214"/>
                    <a:pt x="389" y="208"/>
                    <a:pt x="387" y="206"/>
                  </a:cubicBezTo>
                  <a:cubicBezTo>
                    <a:pt x="385" y="205"/>
                    <a:pt x="378" y="203"/>
                    <a:pt x="374" y="201"/>
                  </a:cubicBezTo>
                  <a:cubicBezTo>
                    <a:pt x="370" y="199"/>
                    <a:pt x="367" y="199"/>
                    <a:pt x="363" y="196"/>
                  </a:cubicBezTo>
                  <a:cubicBezTo>
                    <a:pt x="359" y="194"/>
                    <a:pt x="356" y="192"/>
                    <a:pt x="349" y="193"/>
                  </a:cubicBezTo>
                  <a:cubicBezTo>
                    <a:pt x="341" y="193"/>
                    <a:pt x="336" y="191"/>
                    <a:pt x="334" y="191"/>
                  </a:cubicBezTo>
                  <a:cubicBezTo>
                    <a:pt x="331" y="192"/>
                    <a:pt x="332" y="189"/>
                    <a:pt x="328" y="187"/>
                  </a:cubicBezTo>
                  <a:cubicBezTo>
                    <a:pt x="324" y="185"/>
                    <a:pt x="321" y="182"/>
                    <a:pt x="318" y="184"/>
                  </a:cubicBezTo>
                  <a:cubicBezTo>
                    <a:pt x="316" y="185"/>
                    <a:pt x="317" y="190"/>
                    <a:pt x="321" y="190"/>
                  </a:cubicBezTo>
                  <a:cubicBezTo>
                    <a:pt x="324" y="191"/>
                    <a:pt x="322" y="193"/>
                    <a:pt x="326" y="193"/>
                  </a:cubicBezTo>
                  <a:cubicBezTo>
                    <a:pt x="330" y="192"/>
                    <a:pt x="332" y="194"/>
                    <a:pt x="332" y="196"/>
                  </a:cubicBezTo>
                  <a:cubicBezTo>
                    <a:pt x="331" y="199"/>
                    <a:pt x="333" y="201"/>
                    <a:pt x="335" y="203"/>
                  </a:cubicBezTo>
                  <a:cubicBezTo>
                    <a:pt x="337" y="205"/>
                    <a:pt x="336" y="207"/>
                    <a:pt x="333" y="207"/>
                  </a:cubicBezTo>
                  <a:cubicBezTo>
                    <a:pt x="330" y="207"/>
                    <a:pt x="326" y="208"/>
                    <a:pt x="327" y="210"/>
                  </a:cubicBezTo>
                  <a:cubicBezTo>
                    <a:pt x="329" y="212"/>
                    <a:pt x="326" y="213"/>
                    <a:pt x="323" y="212"/>
                  </a:cubicBezTo>
                  <a:cubicBezTo>
                    <a:pt x="320" y="211"/>
                    <a:pt x="322" y="208"/>
                    <a:pt x="323" y="207"/>
                  </a:cubicBezTo>
                  <a:cubicBezTo>
                    <a:pt x="324" y="206"/>
                    <a:pt x="320" y="204"/>
                    <a:pt x="318" y="203"/>
                  </a:cubicBezTo>
                  <a:cubicBezTo>
                    <a:pt x="316" y="203"/>
                    <a:pt x="308" y="209"/>
                    <a:pt x="306" y="210"/>
                  </a:cubicBezTo>
                  <a:cubicBezTo>
                    <a:pt x="304" y="210"/>
                    <a:pt x="298" y="208"/>
                    <a:pt x="292" y="210"/>
                  </a:cubicBezTo>
                  <a:cubicBezTo>
                    <a:pt x="287" y="211"/>
                    <a:pt x="287" y="215"/>
                    <a:pt x="285" y="215"/>
                  </a:cubicBezTo>
                  <a:cubicBezTo>
                    <a:pt x="283" y="215"/>
                    <a:pt x="276" y="216"/>
                    <a:pt x="274" y="214"/>
                  </a:cubicBezTo>
                  <a:cubicBezTo>
                    <a:pt x="272" y="213"/>
                    <a:pt x="274" y="212"/>
                    <a:pt x="276" y="212"/>
                  </a:cubicBezTo>
                  <a:cubicBezTo>
                    <a:pt x="279" y="212"/>
                    <a:pt x="279" y="211"/>
                    <a:pt x="278" y="210"/>
                  </a:cubicBezTo>
                  <a:cubicBezTo>
                    <a:pt x="277" y="208"/>
                    <a:pt x="280" y="205"/>
                    <a:pt x="280" y="204"/>
                  </a:cubicBezTo>
                  <a:cubicBezTo>
                    <a:pt x="280" y="203"/>
                    <a:pt x="270" y="206"/>
                    <a:pt x="269" y="207"/>
                  </a:cubicBezTo>
                  <a:cubicBezTo>
                    <a:pt x="267" y="209"/>
                    <a:pt x="269" y="211"/>
                    <a:pt x="267" y="212"/>
                  </a:cubicBezTo>
                  <a:cubicBezTo>
                    <a:pt x="266" y="213"/>
                    <a:pt x="266" y="210"/>
                    <a:pt x="264" y="210"/>
                  </a:cubicBezTo>
                  <a:cubicBezTo>
                    <a:pt x="262" y="209"/>
                    <a:pt x="248" y="212"/>
                    <a:pt x="245" y="215"/>
                  </a:cubicBezTo>
                  <a:cubicBezTo>
                    <a:pt x="243" y="218"/>
                    <a:pt x="238" y="218"/>
                    <a:pt x="238" y="220"/>
                  </a:cubicBezTo>
                  <a:cubicBezTo>
                    <a:pt x="238" y="222"/>
                    <a:pt x="231" y="222"/>
                    <a:pt x="229" y="223"/>
                  </a:cubicBezTo>
                  <a:cubicBezTo>
                    <a:pt x="226" y="224"/>
                    <a:pt x="228" y="229"/>
                    <a:pt x="227" y="231"/>
                  </a:cubicBezTo>
                  <a:cubicBezTo>
                    <a:pt x="226" y="234"/>
                    <a:pt x="216" y="233"/>
                    <a:pt x="213" y="233"/>
                  </a:cubicBezTo>
                  <a:cubicBezTo>
                    <a:pt x="210" y="233"/>
                    <a:pt x="209" y="227"/>
                    <a:pt x="207" y="227"/>
                  </a:cubicBezTo>
                  <a:cubicBezTo>
                    <a:pt x="204" y="227"/>
                    <a:pt x="206" y="223"/>
                    <a:pt x="207" y="222"/>
                  </a:cubicBezTo>
                  <a:cubicBezTo>
                    <a:pt x="207" y="220"/>
                    <a:pt x="209" y="222"/>
                    <a:pt x="212" y="220"/>
                  </a:cubicBezTo>
                  <a:cubicBezTo>
                    <a:pt x="215" y="218"/>
                    <a:pt x="218" y="221"/>
                    <a:pt x="219" y="219"/>
                  </a:cubicBezTo>
                  <a:cubicBezTo>
                    <a:pt x="221" y="218"/>
                    <a:pt x="215" y="215"/>
                    <a:pt x="214" y="212"/>
                  </a:cubicBezTo>
                  <a:cubicBezTo>
                    <a:pt x="214" y="209"/>
                    <a:pt x="208" y="208"/>
                    <a:pt x="204" y="209"/>
                  </a:cubicBezTo>
                  <a:cubicBezTo>
                    <a:pt x="201" y="210"/>
                    <a:pt x="197" y="209"/>
                    <a:pt x="194" y="208"/>
                  </a:cubicBezTo>
                  <a:cubicBezTo>
                    <a:pt x="192" y="206"/>
                    <a:pt x="192" y="210"/>
                    <a:pt x="196" y="211"/>
                  </a:cubicBezTo>
                  <a:cubicBezTo>
                    <a:pt x="199" y="212"/>
                    <a:pt x="197" y="215"/>
                    <a:pt x="198" y="216"/>
                  </a:cubicBezTo>
                  <a:cubicBezTo>
                    <a:pt x="199" y="218"/>
                    <a:pt x="197" y="222"/>
                    <a:pt x="195" y="225"/>
                  </a:cubicBezTo>
                  <a:cubicBezTo>
                    <a:pt x="193" y="228"/>
                    <a:pt x="194" y="228"/>
                    <a:pt x="198" y="228"/>
                  </a:cubicBezTo>
                  <a:cubicBezTo>
                    <a:pt x="201" y="228"/>
                    <a:pt x="201" y="232"/>
                    <a:pt x="201" y="235"/>
                  </a:cubicBezTo>
                  <a:cubicBezTo>
                    <a:pt x="201" y="238"/>
                    <a:pt x="198" y="239"/>
                    <a:pt x="198" y="241"/>
                  </a:cubicBezTo>
                  <a:cubicBezTo>
                    <a:pt x="198" y="244"/>
                    <a:pt x="195" y="240"/>
                    <a:pt x="195" y="241"/>
                  </a:cubicBezTo>
                  <a:cubicBezTo>
                    <a:pt x="194" y="242"/>
                    <a:pt x="193" y="241"/>
                    <a:pt x="192" y="239"/>
                  </a:cubicBezTo>
                  <a:cubicBezTo>
                    <a:pt x="192" y="237"/>
                    <a:pt x="187" y="238"/>
                    <a:pt x="184" y="237"/>
                  </a:cubicBezTo>
                  <a:cubicBezTo>
                    <a:pt x="181" y="237"/>
                    <a:pt x="180" y="238"/>
                    <a:pt x="179" y="240"/>
                  </a:cubicBezTo>
                  <a:cubicBezTo>
                    <a:pt x="178" y="242"/>
                    <a:pt x="174" y="243"/>
                    <a:pt x="172" y="243"/>
                  </a:cubicBezTo>
                  <a:cubicBezTo>
                    <a:pt x="170" y="243"/>
                    <a:pt x="166" y="247"/>
                    <a:pt x="164" y="249"/>
                  </a:cubicBezTo>
                  <a:cubicBezTo>
                    <a:pt x="162" y="250"/>
                    <a:pt x="162" y="253"/>
                    <a:pt x="165" y="256"/>
                  </a:cubicBezTo>
                  <a:cubicBezTo>
                    <a:pt x="168" y="258"/>
                    <a:pt x="168" y="260"/>
                    <a:pt x="168" y="262"/>
                  </a:cubicBezTo>
                  <a:cubicBezTo>
                    <a:pt x="168" y="263"/>
                    <a:pt x="160" y="263"/>
                    <a:pt x="158" y="261"/>
                  </a:cubicBezTo>
                  <a:cubicBezTo>
                    <a:pt x="157" y="260"/>
                    <a:pt x="152" y="259"/>
                    <a:pt x="150" y="259"/>
                  </a:cubicBezTo>
                  <a:cubicBezTo>
                    <a:pt x="148" y="260"/>
                    <a:pt x="143" y="254"/>
                    <a:pt x="141" y="254"/>
                  </a:cubicBezTo>
                  <a:cubicBezTo>
                    <a:pt x="138" y="254"/>
                    <a:pt x="137" y="257"/>
                    <a:pt x="136" y="258"/>
                  </a:cubicBezTo>
                  <a:cubicBezTo>
                    <a:pt x="135" y="260"/>
                    <a:pt x="137" y="260"/>
                    <a:pt x="138" y="263"/>
                  </a:cubicBezTo>
                  <a:cubicBezTo>
                    <a:pt x="140" y="266"/>
                    <a:pt x="144" y="266"/>
                    <a:pt x="146" y="266"/>
                  </a:cubicBezTo>
                  <a:cubicBezTo>
                    <a:pt x="148" y="266"/>
                    <a:pt x="148" y="269"/>
                    <a:pt x="147" y="271"/>
                  </a:cubicBezTo>
                  <a:cubicBezTo>
                    <a:pt x="146" y="272"/>
                    <a:pt x="142" y="273"/>
                    <a:pt x="141" y="272"/>
                  </a:cubicBezTo>
                  <a:cubicBezTo>
                    <a:pt x="140" y="270"/>
                    <a:pt x="135" y="272"/>
                    <a:pt x="135" y="270"/>
                  </a:cubicBezTo>
                  <a:cubicBezTo>
                    <a:pt x="134" y="268"/>
                    <a:pt x="131" y="265"/>
                    <a:pt x="127" y="266"/>
                  </a:cubicBezTo>
                  <a:cubicBezTo>
                    <a:pt x="123" y="266"/>
                    <a:pt x="123" y="264"/>
                    <a:pt x="123" y="261"/>
                  </a:cubicBezTo>
                  <a:cubicBezTo>
                    <a:pt x="123" y="258"/>
                    <a:pt x="121" y="256"/>
                    <a:pt x="121" y="255"/>
                  </a:cubicBezTo>
                  <a:cubicBezTo>
                    <a:pt x="121" y="254"/>
                    <a:pt x="119" y="251"/>
                    <a:pt x="121" y="250"/>
                  </a:cubicBezTo>
                  <a:cubicBezTo>
                    <a:pt x="123" y="249"/>
                    <a:pt x="122" y="247"/>
                    <a:pt x="122" y="245"/>
                  </a:cubicBezTo>
                  <a:cubicBezTo>
                    <a:pt x="122" y="243"/>
                    <a:pt x="119" y="240"/>
                    <a:pt x="116" y="240"/>
                  </a:cubicBezTo>
                  <a:cubicBezTo>
                    <a:pt x="113" y="240"/>
                    <a:pt x="113" y="237"/>
                    <a:pt x="111" y="237"/>
                  </a:cubicBezTo>
                  <a:cubicBezTo>
                    <a:pt x="108" y="236"/>
                    <a:pt x="103" y="232"/>
                    <a:pt x="103" y="230"/>
                  </a:cubicBezTo>
                  <a:cubicBezTo>
                    <a:pt x="103" y="228"/>
                    <a:pt x="99" y="228"/>
                    <a:pt x="100" y="227"/>
                  </a:cubicBezTo>
                  <a:cubicBezTo>
                    <a:pt x="101" y="227"/>
                    <a:pt x="104" y="228"/>
                    <a:pt x="107" y="230"/>
                  </a:cubicBezTo>
                  <a:cubicBezTo>
                    <a:pt x="109" y="232"/>
                    <a:pt x="112" y="234"/>
                    <a:pt x="118" y="235"/>
                  </a:cubicBezTo>
                  <a:cubicBezTo>
                    <a:pt x="123" y="235"/>
                    <a:pt x="126" y="238"/>
                    <a:pt x="132" y="239"/>
                  </a:cubicBezTo>
                  <a:cubicBezTo>
                    <a:pt x="138" y="240"/>
                    <a:pt x="142" y="241"/>
                    <a:pt x="151" y="242"/>
                  </a:cubicBezTo>
                  <a:cubicBezTo>
                    <a:pt x="160" y="243"/>
                    <a:pt x="171" y="234"/>
                    <a:pt x="174" y="232"/>
                  </a:cubicBezTo>
                  <a:cubicBezTo>
                    <a:pt x="176" y="229"/>
                    <a:pt x="173" y="224"/>
                    <a:pt x="173" y="222"/>
                  </a:cubicBezTo>
                  <a:cubicBezTo>
                    <a:pt x="173" y="220"/>
                    <a:pt x="169" y="220"/>
                    <a:pt x="169" y="219"/>
                  </a:cubicBezTo>
                  <a:cubicBezTo>
                    <a:pt x="168" y="217"/>
                    <a:pt x="165" y="215"/>
                    <a:pt x="162" y="215"/>
                  </a:cubicBezTo>
                  <a:cubicBezTo>
                    <a:pt x="158" y="215"/>
                    <a:pt x="158" y="211"/>
                    <a:pt x="155" y="211"/>
                  </a:cubicBezTo>
                  <a:cubicBezTo>
                    <a:pt x="152" y="211"/>
                    <a:pt x="151" y="210"/>
                    <a:pt x="143" y="205"/>
                  </a:cubicBezTo>
                  <a:cubicBezTo>
                    <a:pt x="136" y="200"/>
                    <a:pt x="126" y="197"/>
                    <a:pt x="125" y="198"/>
                  </a:cubicBezTo>
                  <a:cubicBezTo>
                    <a:pt x="123" y="199"/>
                    <a:pt x="122" y="199"/>
                    <a:pt x="121" y="197"/>
                  </a:cubicBezTo>
                  <a:cubicBezTo>
                    <a:pt x="119" y="195"/>
                    <a:pt x="117" y="196"/>
                    <a:pt x="115" y="197"/>
                  </a:cubicBezTo>
                  <a:cubicBezTo>
                    <a:pt x="113" y="199"/>
                    <a:pt x="111" y="196"/>
                    <a:pt x="107" y="197"/>
                  </a:cubicBezTo>
                  <a:cubicBezTo>
                    <a:pt x="104" y="198"/>
                    <a:pt x="102" y="195"/>
                    <a:pt x="103" y="194"/>
                  </a:cubicBezTo>
                  <a:cubicBezTo>
                    <a:pt x="104" y="193"/>
                    <a:pt x="109" y="194"/>
                    <a:pt x="109" y="192"/>
                  </a:cubicBezTo>
                  <a:cubicBezTo>
                    <a:pt x="109" y="190"/>
                    <a:pt x="107" y="192"/>
                    <a:pt x="103" y="190"/>
                  </a:cubicBezTo>
                  <a:cubicBezTo>
                    <a:pt x="100" y="188"/>
                    <a:pt x="98" y="189"/>
                    <a:pt x="98" y="191"/>
                  </a:cubicBezTo>
                  <a:cubicBezTo>
                    <a:pt x="97" y="193"/>
                    <a:pt x="94" y="192"/>
                    <a:pt x="93" y="191"/>
                  </a:cubicBezTo>
                  <a:cubicBezTo>
                    <a:pt x="93" y="191"/>
                    <a:pt x="92" y="191"/>
                    <a:pt x="92" y="190"/>
                  </a:cubicBezTo>
                  <a:cubicBezTo>
                    <a:pt x="92" y="193"/>
                    <a:pt x="90" y="194"/>
                    <a:pt x="88" y="193"/>
                  </a:cubicBezTo>
                  <a:cubicBezTo>
                    <a:pt x="86" y="193"/>
                    <a:pt x="84" y="196"/>
                    <a:pt x="82" y="196"/>
                  </a:cubicBezTo>
                  <a:cubicBezTo>
                    <a:pt x="79" y="196"/>
                    <a:pt x="77" y="199"/>
                    <a:pt x="76" y="201"/>
                  </a:cubicBezTo>
                  <a:cubicBezTo>
                    <a:pt x="76" y="203"/>
                    <a:pt x="73" y="202"/>
                    <a:pt x="73" y="204"/>
                  </a:cubicBezTo>
                  <a:cubicBezTo>
                    <a:pt x="73" y="205"/>
                    <a:pt x="73" y="206"/>
                    <a:pt x="72" y="208"/>
                  </a:cubicBezTo>
                  <a:cubicBezTo>
                    <a:pt x="71" y="209"/>
                    <a:pt x="72" y="210"/>
                    <a:pt x="73" y="212"/>
                  </a:cubicBezTo>
                  <a:cubicBezTo>
                    <a:pt x="74" y="215"/>
                    <a:pt x="77" y="215"/>
                    <a:pt x="78" y="215"/>
                  </a:cubicBezTo>
                  <a:cubicBezTo>
                    <a:pt x="79" y="216"/>
                    <a:pt x="84" y="220"/>
                    <a:pt x="84" y="221"/>
                  </a:cubicBezTo>
                  <a:cubicBezTo>
                    <a:pt x="84" y="223"/>
                    <a:pt x="80" y="226"/>
                    <a:pt x="79" y="227"/>
                  </a:cubicBezTo>
                  <a:cubicBezTo>
                    <a:pt x="77" y="228"/>
                    <a:pt x="75" y="230"/>
                    <a:pt x="76" y="232"/>
                  </a:cubicBezTo>
                  <a:cubicBezTo>
                    <a:pt x="77" y="233"/>
                    <a:pt x="81" y="239"/>
                    <a:pt x="84" y="244"/>
                  </a:cubicBezTo>
                  <a:cubicBezTo>
                    <a:pt x="87" y="249"/>
                    <a:pt x="83" y="247"/>
                    <a:pt x="81" y="249"/>
                  </a:cubicBezTo>
                  <a:cubicBezTo>
                    <a:pt x="80" y="251"/>
                    <a:pt x="82" y="254"/>
                    <a:pt x="82" y="255"/>
                  </a:cubicBezTo>
                  <a:cubicBezTo>
                    <a:pt x="83" y="256"/>
                    <a:pt x="80" y="256"/>
                    <a:pt x="81" y="257"/>
                  </a:cubicBezTo>
                  <a:cubicBezTo>
                    <a:pt x="81" y="259"/>
                    <a:pt x="84" y="259"/>
                    <a:pt x="85" y="260"/>
                  </a:cubicBezTo>
                  <a:cubicBezTo>
                    <a:pt x="85" y="261"/>
                    <a:pt x="82" y="262"/>
                    <a:pt x="83" y="264"/>
                  </a:cubicBezTo>
                  <a:cubicBezTo>
                    <a:pt x="85" y="266"/>
                    <a:pt x="87" y="266"/>
                    <a:pt x="88" y="268"/>
                  </a:cubicBezTo>
                  <a:cubicBezTo>
                    <a:pt x="88" y="271"/>
                    <a:pt x="82" y="271"/>
                    <a:pt x="83" y="273"/>
                  </a:cubicBezTo>
                  <a:cubicBezTo>
                    <a:pt x="83" y="275"/>
                    <a:pt x="90" y="277"/>
                    <a:pt x="93" y="281"/>
                  </a:cubicBezTo>
                  <a:cubicBezTo>
                    <a:pt x="96" y="284"/>
                    <a:pt x="96" y="285"/>
                    <a:pt x="95" y="287"/>
                  </a:cubicBezTo>
                  <a:cubicBezTo>
                    <a:pt x="94" y="291"/>
                    <a:pt x="85" y="294"/>
                    <a:pt x="83" y="298"/>
                  </a:cubicBezTo>
                  <a:cubicBezTo>
                    <a:pt x="81" y="303"/>
                    <a:pt x="74" y="305"/>
                    <a:pt x="71" y="308"/>
                  </a:cubicBezTo>
                  <a:cubicBezTo>
                    <a:pt x="69" y="310"/>
                    <a:pt x="68" y="312"/>
                    <a:pt x="67" y="313"/>
                  </a:cubicBezTo>
                  <a:cubicBezTo>
                    <a:pt x="68" y="313"/>
                    <a:pt x="70" y="313"/>
                    <a:pt x="70" y="312"/>
                  </a:cubicBezTo>
                  <a:cubicBezTo>
                    <a:pt x="72" y="311"/>
                    <a:pt x="74" y="316"/>
                    <a:pt x="75" y="317"/>
                  </a:cubicBezTo>
                  <a:cubicBezTo>
                    <a:pt x="77" y="319"/>
                    <a:pt x="81" y="317"/>
                    <a:pt x="82" y="319"/>
                  </a:cubicBezTo>
                  <a:cubicBezTo>
                    <a:pt x="84" y="320"/>
                    <a:pt x="81" y="320"/>
                    <a:pt x="79" y="320"/>
                  </a:cubicBezTo>
                  <a:cubicBezTo>
                    <a:pt x="76" y="320"/>
                    <a:pt x="75" y="321"/>
                    <a:pt x="71" y="323"/>
                  </a:cubicBezTo>
                  <a:cubicBezTo>
                    <a:pt x="68" y="324"/>
                    <a:pt x="68" y="325"/>
                    <a:pt x="67" y="326"/>
                  </a:cubicBezTo>
                  <a:cubicBezTo>
                    <a:pt x="69" y="328"/>
                    <a:pt x="66" y="329"/>
                    <a:pt x="65" y="331"/>
                  </a:cubicBezTo>
                  <a:cubicBezTo>
                    <a:pt x="64" y="333"/>
                    <a:pt x="63" y="334"/>
                    <a:pt x="63" y="335"/>
                  </a:cubicBezTo>
                  <a:cubicBezTo>
                    <a:pt x="62" y="337"/>
                    <a:pt x="63" y="338"/>
                    <a:pt x="63" y="340"/>
                  </a:cubicBezTo>
                  <a:cubicBezTo>
                    <a:pt x="63" y="342"/>
                    <a:pt x="64" y="342"/>
                    <a:pt x="65" y="344"/>
                  </a:cubicBezTo>
                  <a:cubicBezTo>
                    <a:pt x="66" y="346"/>
                    <a:pt x="64" y="346"/>
                    <a:pt x="63" y="347"/>
                  </a:cubicBezTo>
                  <a:cubicBezTo>
                    <a:pt x="62" y="348"/>
                    <a:pt x="62" y="350"/>
                    <a:pt x="64" y="351"/>
                  </a:cubicBezTo>
                  <a:cubicBezTo>
                    <a:pt x="65" y="352"/>
                    <a:pt x="65" y="354"/>
                    <a:pt x="65" y="355"/>
                  </a:cubicBezTo>
                  <a:cubicBezTo>
                    <a:pt x="64" y="357"/>
                    <a:pt x="66" y="359"/>
                    <a:pt x="67" y="360"/>
                  </a:cubicBezTo>
                  <a:cubicBezTo>
                    <a:pt x="69" y="361"/>
                    <a:pt x="68" y="365"/>
                    <a:pt x="69" y="366"/>
                  </a:cubicBezTo>
                  <a:cubicBezTo>
                    <a:pt x="71" y="366"/>
                    <a:pt x="72" y="367"/>
                    <a:pt x="74" y="367"/>
                  </a:cubicBezTo>
                  <a:cubicBezTo>
                    <a:pt x="76" y="366"/>
                    <a:pt x="77" y="367"/>
                    <a:pt x="78" y="369"/>
                  </a:cubicBezTo>
                  <a:cubicBezTo>
                    <a:pt x="79" y="370"/>
                    <a:pt x="80" y="370"/>
                    <a:pt x="82" y="369"/>
                  </a:cubicBezTo>
                  <a:cubicBezTo>
                    <a:pt x="84" y="368"/>
                    <a:pt x="89" y="370"/>
                    <a:pt x="90" y="371"/>
                  </a:cubicBezTo>
                  <a:cubicBezTo>
                    <a:pt x="91" y="371"/>
                    <a:pt x="90" y="374"/>
                    <a:pt x="90" y="376"/>
                  </a:cubicBezTo>
                  <a:cubicBezTo>
                    <a:pt x="90" y="378"/>
                    <a:pt x="89" y="381"/>
                    <a:pt x="91" y="382"/>
                  </a:cubicBezTo>
                  <a:cubicBezTo>
                    <a:pt x="93" y="383"/>
                    <a:pt x="93" y="386"/>
                    <a:pt x="95" y="387"/>
                  </a:cubicBezTo>
                  <a:cubicBezTo>
                    <a:pt x="97" y="388"/>
                    <a:pt x="98" y="391"/>
                    <a:pt x="100" y="392"/>
                  </a:cubicBezTo>
                  <a:cubicBezTo>
                    <a:pt x="101" y="392"/>
                    <a:pt x="104" y="394"/>
                    <a:pt x="104" y="396"/>
                  </a:cubicBezTo>
                  <a:cubicBezTo>
                    <a:pt x="104" y="397"/>
                    <a:pt x="102" y="399"/>
                    <a:pt x="100" y="399"/>
                  </a:cubicBezTo>
                  <a:cubicBezTo>
                    <a:pt x="98" y="400"/>
                    <a:pt x="95" y="397"/>
                    <a:pt x="94" y="399"/>
                  </a:cubicBezTo>
                  <a:cubicBezTo>
                    <a:pt x="93" y="400"/>
                    <a:pt x="95" y="402"/>
                    <a:pt x="95" y="406"/>
                  </a:cubicBezTo>
                  <a:cubicBezTo>
                    <a:pt x="96" y="410"/>
                    <a:pt x="97" y="410"/>
                    <a:pt x="99" y="410"/>
                  </a:cubicBezTo>
                  <a:cubicBezTo>
                    <a:pt x="101" y="410"/>
                    <a:pt x="101" y="409"/>
                    <a:pt x="103" y="408"/>
                  </a:cubicBezTo>
                  <a:cubicBezTo>
                    <a:pt x="104" y="408"/>
                    <a:pt x="107" y="409"/>
                    <a:pt x="108" y="408"/>
                  </a:cubicBezTo>
                  <a:cubicBezTo>
                    <a:pt x="109" y="408"/>
                    <a:pt x="114" y="407"/>
                    <a:pt x="115" y="409"/>
                  </a:cubicBezTo>
                  <a:cubicBezTo>
                    <a:pt x="115" y="410"/>
                    <a:pt x="116" y="414"/>
                    <a:pt x="116" y="415"/>
                  </a:cubicBezTo>
                  <a:cubicBezTo>
                    <a:pt x="115" y="416"/>
                    <a:pt x="117" y="418"/>
                    <a:pt x="117" y="419"/>
                  </a:cubicBezTo>
                  <a:cubicBezTo>
                    <a:pt x="118" y="421"/>
                    <a:pt x="122" y="420"/>
                    <a:pt x="123" y="421"/>
                  </a:cubicBezTo>
                  <a:cubicBezTo>
                    <a:pt x="125" y="421"/>
                    <a:pt x="127" y="425"/>
                    <a:pt x="127" y="427"/>
                  </a:cubicBezTo>
                  <a:cubicBezTo>
                    <a:pt x="126" y="429"/>
                    <a:pt x="129" y="429"/>
                    <a:pt x="130" y="429"/>
                  </a:cubicBezTo>
                  <a:cubicBezTo>
                    <a:pt x="131" y="428"/>
                    <a:pt x="132" y="430"/>
                    <a:pt x="134" y="430"/>
                  </a:cubicBezTo>
                  <a:cubicBezTo>
                    <a:pt x="135" y="431"/>
                    <a:pt x="137" y="431"/>
                    <a:pt x="138" y="430"/>
                  </a:cubicBezTo>
                  <a:cubicBezTo>
                    <a:pt x="139" y="429"/>
                    <a:pt x="142" y="429"/>
                    <a:pt x="142" y="430"/>
                  </a:cubicBezTo>
                  <a:cubicBezTo>
                    <a:pt x="143" y="431"/>
                    <a:pt x="146" y="433"/>
                    <a:pt x="146" y="434"/>
                  </a:cubicBezTo>
                  <a:cubicBezTo>
                    <a:pt x="146" y="435"/>
                    <a:pt x="150" y="434"/>
                    <a:pt x="153" y="435"/>
                  </a:cubicBezTo>
                  <a:cubicBezTo>
                    <a:pt x="155" y="436"/>
                    <a:pt x="157" y="436"/>
                    <a:pt x="159" y="437"/>
                  </a:cubicBezTo>
                  <a:cubicBezTo>
                    <a:pt x="162" y="438"/>
                    <a:pt x="164" y="438"/>
                    <a:pt x="164" y="440"/>
                  </a:cubicBezTo>
                  <a:cubicBezTo>
                    <a:pt x="164" y="441"/>
                    <a:pt x="162" y="442"/>
                    <a:pt x="162" y="443"/>
                  </a:cubicBezTo>
                  <a:cubicBezTo>
                    <a:pt x="162" y="444"/>
                    <a:pt x="164" y="444"/>
                    <a:pt x="164" y="445"/>
                  </a:cubicBezTo>
                  <a:cubicBezTo>
                    <a:pt x="164" y="447"/>
                    <a:pt x="161" y="447"/>
                    <a:pt x="161" y="447"/>
                  </a:cubicBezTo>
                  <a:cubicBezTo>
                    <a:pt x="160" y="448"/>
                    <a:pt x="162" y="450"/>
                    <a:pt x="163" y="450"/>
                  </a:cubicBezTo>
                  <a:cubicBezTo>
                    <a:pt x="163" y="451"/>
                    <a:pt x="161" y="454"/>
                    <a:pt x="161" y="455"/>
                  </a:cubicBezTo>
                  <a:cubicBezTo>
                    <a:pt x="161" y="456"/>
                    <a:pt x="156" y="455"/>
                    <a:pt x="155" y="455"/>
                  </a:cubicBezTo>
                  <a:cubicBezTo>
                    <a:pt x="153" y="455"/>
                    <a:pt x="150" y="459"/>
                    <a:pt x="148" y="459"/>
                  </a:cubicBezTo>
                  <a:cubicBezTo>
                    <a:pt x="147" y="460"/>
                    <a:pt x="148" y="462"/>
                    <a:pt x="148" y="463"/>
                  </a:cubicBezTo>
                  <a:cubicBezTo>
                    <a:pt x="152" y="462"/>
                    <a:pt x="156" y="462"/>
                    <a:pt x="156" y="463"/>
                  </a:cubicBezTo>
                  <a:cubicBezTo>
                    <a:pt x="157" y="464"/>
                    <a:pt x="148" y="468"/>
                    <a:pt x="146" y="469"/>
                  </a:cubicBezTo>
                  <a:cubicBezTo>
                    <a:pt x="145" y="469"/>
                    <a:pt x="150" y="472"/>
                    <a:pt x="149" y="473"/>
                  </a:cubicBezTo>
                  <a:cubicBezTo>
                    <a:pt x="149" y="475"/>
                    <a:pt x="144" y="475"/>
                    <a:pt x="145" y="478"/>
                  </a:cubicBezTo>
                  <a:cubicBezTo>
                    <a:pt x="145" y="481"/>
                    <a:pt x="143" y="481"/>
                    <a:pt x="140" y="481"/>
                  </a:cubicBezTo>
                  <a:cubicBezTo>
                    <a:pt x="138" y="481"/>
                    <a:pt x="137" y="483"/>
                    <a:pt x="138" y="483"/>
                  </a:cubicBezTo>
                  <a:cubicBezTo>
                    <a:pt x="139" y="484"/>
                    <a:pt x="139" y="487"/>
                    <a:pt x="144" y="488"/>
                  </a:cubicBezTo>
                  <a:cubicBezTo>
                    <a:pt x="150" y="490"/>
                    <a:pt x="155" y="495"/>
                    <a:pt x="159" y="499"/>
                  </a:cubicBezTo>
                  <a:cubicBezTo>
                    <a:pt x="160" y="500"/>
                    <a:pt x="161" y="500"/>
                    <a:pt x="161" y="501"/>
                  </a:cubicBezTo>
                  <a:cubicBezTo>
                    <a:pt x="163" y="500"/>
                    <a:pt x="164" y="500"/>
                    <a:pt x="165" y="500"/>
                  </a:cubicBezTo>
                  <a:cubicBezTo>
                    <a:pt x="167" y="499"/>
                    <a:pt x="172" y="501"/>
                    <a:pt x="174" y="502"/>
                  </a:cubicBezTo>
                  <a:cubicBezTo>
                    <a:pt x="177" y="504"/>
                    <a:pt x="186" y="502"/>
                    <a:pt x="187" y="503"/>
                  </a:cubicBezTo>
                  <a:cubicBezTo>
                    <a:pt x="188" y="505"/>
                    <a:pt x="190" y="507"/>
                    <a:pt x="192" y="507"/>
                  </a:cubicBezTo>
                  <a:cubicBezTo>
                    <a:pt x="193" y="507"/>
                    <a:pt x="195" y="510"/>
                    <a:pt x="197" y="509"/>
                  </a:cubicBezTo>
                  <a:cubicBezTo>
                    <a:pt x="198" y="508"/>
                    <a:pt x="203" y="508"/>
                    <a:pt x="205" y="508"/>
                  </a:cubicBezTo>
                  <a:cubicBezTo>
                    <a:pt x="206" y="508"/>
                    <a:pt x="206" y="509"/>
                    <a:pt x="208" y="509"/>
                  </a:cubicBezTo>
                  <a:cubicBezTo>
                    <a:pt x="209" y="509"/>
                    <a:pt x="209" y="514"/>
                    <a:pt x="210" y="514"/>
                  </a:cubicBezTo>
                  <a:cubicBezTo>
                    <a:pt x="211" y="514"/>
                    <a:pt x="215" y="517"/>
                    <a:pt x="218" y="518"/>
                  </a:cubicBezTo>
                  <a:cubicBezTo>
                    <a:pt x="220" y="518"/>
                    <a:pt x="223" y="522"/>
                    <a:pt x="224" y="522"/>
                  </a:cubicBezTo>
                  <a:cubicBezTo>
                    <a:pt x="225" y="522"/>
                    <a:pt x="227" y="524"/>
                    <a:pt x="227" y="522"/>
                  </a:cubicBezTo>
                  <a:cubicBezTo>
                    <a:pt x="228" y="520"/>
                    <a:pt x="231" y="521"/>
                    <a:pt x="232" y="518"/>
                  </a:cubicBezTo>
                  <a:cubicBezTo>
                    <a:pt x="228" y="513"/>
                    <a:pt x="223" y="507"/>
                    <a:pt x="223" y="504"/>
                  </a:cubicBezTo>
                  <a:cubicBezTo>
                    <a:pt x="223" y="500"/>
                    <a:pt x="225" y="497"/>
                    <a:pt x="220" y="493"/>
                  </a:cubicBezTo>
                  <a:cubicBezTo>
                    <a:pt x="215" y="489"/>
                    <a:pt x="221" y="486"/>
                    <a:pt x="224" y="482"/>
                  </a:cubicBezTo>
                  <a:cubicBezTo>
                    <a:pt x="227" y="478"/>
                    <a:pt x="234" y="476"/>
                    <a:pt x="238" y="473"/>
                  </a:cubicBezTo>
                  <a:cubicBezTo>
                    <a:pt x="238" y="472"/>
                    <a:pt x="237" y="472"/>
                    <a:pt x="236" y="471"/>
                  </a:cubicBezTo>
                  <a:cubicBezTo>
                    <a:pt x="233" y="470"/>
                    <a:pt x="232" y="468"/>
                    <a:pt x="234" y="468"/>
                  </a:cubicBezTo>
                  <a:cubicBezTo>
                    <a:pt x="237" y="467"/>
                    <a:pt x="235" y="466"/>
                    <a:pt x="233" y="463"/>
                  </a:cubicBezTo>
                  <a:cubicBezTo>
                    <a:pt x="230" y="460"/>
                    <a:pt x="229" y="457"/>
                    <a:pt x="228" y="457"/>
                  </a:cubicBezTo>
                  <a:cubicBezTo>
                    <a:pt x="227" y="457"/>
                    <a:pt x="224" y="457"/>
                    <a:pt x="222" y="457"/>
                  </a:cubicBezTo>
                  <a:cubicBezTo>
                    <a:pt x="220" y="458"/>
                    <a:pt x="221" y="456"/>
                    <a:pt x="221" y="453"/>
                  </a:cubicBezTo>
                  <a:cubicBezTo>
                    <a:pt x="221" y="451"/>
                    <a:pt x="217" y="451"/>
                    <a:pt x="216" y="450"/>
                  </a:cubicBezTo>
                  <a:cubicBezTo>
                    <a:pt x="216" y="449"/>
                    <a:pt x="217" y="445"/>
                    <a:pt x="218" y="445"/>
                  </a:cubicBezTo>
                  <a:cubicBezTo>
                    <a:pt x="219" y="445"/>
                    <a:pt x="221" y="444"/>
                    <a:pt x="221" y="442"/>
                  </a:cubicBezTo>
                  <a:cubicBezTo>
                    <a:pt x="221" y="441"/>
                    <a:pt x="217" y="441"/>
                    <a:pt x="218" y="439"/>
                  </a:cubicBezTo>
                  <a:cubicBezTo>
                    <a:pt x="220" y="436"/>
                    <a:pt x="223" y="436"/>
                    <a:pt x="223" y="434"/>
                  </a:cubicBezTo>
                  <a:cubicBezTo>
                    <a:pt x="223" y="431"/>
                    <a:pt x="225" y="429"/>
                    <a:pt x="227" y="431"/>
                  </a:cubicBezTo>
                  <a:cubicBezTo>
                    <a:pt x="230" y="432"/>
                    <a:pt x="231" y="437"/>
                    <a:pt x="234" y="436"/>
                  </a:cubicBezTo>
                  <a:cubicBezTo>
                    <a:pt x="237" y="435"/>
                    <a:pt x="235" y="432"/>
                    <a:pt x="234" y="431"/>
                  </a:cubicBezTo>
                  <a:cubicBezTo>
                    <a:pt x="234" y="430"/>
                    <a:pt x="233" y="427"/>
                    <a:pt x="237" y="427"/>
                  </a:cubicBezTo>
                  <a:cubicBezTo>
                    <a:pt x="240" y="426"/>
                    <a:pt x="238" y="423"/>
                    <a:pt x="241" y="423"/>
                  </a:cubicBezTo>
                  <a:cubicBezTo>
                    <a:pt x="243" y="423"/>
                    <a:pt x="248" y="420"/>
                    <a:pt x="249" y="419"/>
                  </a:cubicBezTo>
                  <a:cubicBezTo>
                    <a:pt x="251" y="418"/>
                    <a:pt x="254" y="416"/>
                    <a:pt x="255" y="417"/>
                  </a:cubicBezTo>
                  <a:cubicBezTo>
                    <a:pt x="257" y="418"/>
                    <a:pt x="259" y="420"/>
                    <a:pt x="260" y="417"/>
                  </a:cubicBezTo>
                  <a:cubicBezTo>
                    <a:pt x="261" y="415"/>
                    <a:pt x="265" y="416"/>
                    <a:pt x="265" y="417"/>
                  </a:cubicBezTo>
                  <a:cubicBezTo>
                    <a:pt x="266" y="419"/>
                    <a:pt x="273" y="419"/>
                    <a:pt x="275" y="420"/>
                  </a:cubicBezTo>
                  <a:cubicBezTo>
                    <a:pt x="277" y="421"/>
                    <a:pt x="281" y="424"/>
                    <a:pt x="281" y="426"/>
                  </a:cubicBezTo>
                  <a:cubicBezTo>
                    <a:pt x="281" y="427"/>
                    <a:pt x="284" y="429"/>
                    <a:pt x="284" y="427"/>
                  </a:cubicBezTo>
                  <a:cubicBezTo>
                    <a:pt x="284" y="424"/>
                    <a:pt x="285" y="425"/>
                    <a:pt x="288" y="427"/>
                  </a:cubicBezTo>
                  <a:cubicBezTo>
                    <a:pt x="291" y="429"/>
                    <a:pt x="295" y="428"/>
                    <a:pt x="296" y="426"/>
                  </a:cubicBezTo>
                  <a:cubicBezTo>
                    <a:pt x="296" y="424"/>
                    <a:pt x="302" y="422"/>
                    <a:pt x="304" y="424"/>
                  </a:cubicBezTo>
                  <a:cubicBezTo>
                    <a:pt x="305" y="425"/>
                    <a:pt x="306" y="426"/>
                    <a:pt x="308" y="424"/>
                  </a:cubicBezTo>
                  <a:cubicBezTo>
                    <a:pt x="310" y="422"/>
                    <a:pt x="315" y="422"/>
                    <a:pt x="316" y="424"/>
                  </a:cubicBezTo>
                  <a:cubicBezTo>
                    <a:pt x="317" y="426"/>
                    <a:pt x="319" y="427"/>
                    <a:pt x="321" y="427"/>
                  </a:cubicBezTo>
                  <a:cubicBezTo>
                    <a:pt x="324" y="427"/>
                    <a:pt x="324" y="430"/>
                    <a:pt x="325" y="429"/>
                  </a:cubicBezTo>
                  <a:cubicBezTo>
                    <a:pt x="327" y="429"/>
                    <a:pt x="326" y="425"/>
                    <a:pt x="328" y="425"/>
                  </a:cubicBezTo>
                  <a:cubicBezTo>
                    <a:pt x="330" y="426"/>
                    <a:pt x="331" y="428"/>
                    <a:pt x="334" y="428"/>
                  </a:cubicBezTo>
                  <a:cubicBezTo>
                    <a:pt x="337" y="428"/>
                    <a:pt x="339" y="427"/>
                    <a:pt x="339" y="425"/>
                  </a:cubicBezTo>
                  <a:cubicBezTo>
                    <a:pt x="339" y="423"/>
                    <a:pt x="339" y="419"/>
                    <a:pt x="337" y="419"/>
                  </a:cubicBezTo>
                  <a:cubicBezTo>
                    <a:pt x="335" y="419"/>
                    <a:pt x="334" y="417"/>
                    <a:pt x="331" y="417"/>
                  </a:cubicBezTo>
                  <a:cubicBezTo>
                    <a:pt x="329" y="417"/>
                    <a:pt x="327" y="414"/>
                    <a:pt x="329" y="413"/>
                  </a:cubicBezTo>
                  <a:cubicBezTo>
                    <a:pt x="331" y="412"/>
                    <a:pt x="335" y="411"/>
                    <a:pt x="334" y="409"/>
                  </a:cubicBezTo>
                  <a:cubicBezTo>
                    <a:pt x="334" y="407"/>
                    <a:pt x="333" y="404"/>
                    <a:pt x="336" y="403"/>
                  </a:cubicBezTo>
                  <a:cubicBezTo>
                    <a:pt x="339" y="403"/>
                    <a:pt x="345" y="403"/>
                    <a:pt x="344" y="402"/>
                  </a:cubicBezTo>
                  <a:cubicBezTo>
                    <a:pt x="344" y="401"/>
                    <a:pt x="338" y="400"/>
                    <a:pt x="337" y="398"/>
                  </a:cubicBezTo>
                  <a:cubicBezTo>
                    <a:pt x="336" y="396"/>
                    <a:pt x="336" y="392"/>
                    <a:pt x="337" y="391"/>
                  </a:cubicBezTo>
                  <a:cubicBezTo>
                    <a:pt x="338" y="391"/>
                    <a:pt x="341" y="392"/>
                    <a:pt x="344" y="391"/>
                  </a:cubicBezTo>
                  <a:cubicBezTo>
                    <a:pt x="346" y="390"/>
                    <a:pt x="350" y="392"/>
                    <a:pt x="353" y="390"/>
                  </a:cubicBezTo>
                  <a:cubicBezTo>
                    <a:pt x="356" y="388"/>
                    <a:pt x="362" y="388"/>
                    <a:pt x="365" y="388"/>
                  </a:cubicBezTo>
                  <a:cubicBezTo>
                    <a:pt x="369" y="388"/>
                    <a:pt x="371" y="385"/>
                    <a:pt x="374" y="385"/>
                  </a:cubicBezTo>
                  <a:cubicBezTo>
                    <a:pt x="376" y="385"/>
                    <a:pt x="383" y="384"/>
                    <a:pt x="385" y="383"/>
                  </a:cubicBezTo>
                  <a:cubicBezTo>
                    <a:pt x="387" y="382"/>
                    <a:pt x="396" y="381"/>
                    <a:pt x="397" y="379"/>
                  </a:cubicBezTo>
                  <a:cubicBezTo>
                    <a:pt x="397" y="377"/>
                    <a:pt x="405" y="376"/>
                    <a:pt x="407" y="377"/>
                  </a:cubicBezTo>
                  <a:cubicBezTo>
                    <a:pt x="409" y="378"/>
                    <a:pt x="411" y="378"/>
                    <a:pt x="413" y="378"/>
                  </a:cubicBezTo>
                  <a:cubicBezTo>
                    <a:pt x="415" y="377"/>
                    <a:pt x="418" y="379"/>
                    <a:pt x="418" y="381"/>
                  </a:cubicBezTo>
                  <a:cubicBezTo>
                    <a:pt x="418" y="383"/>
                    <a:pt x="420" y="385"/>
                    <a:pt x="420" y="386"/>
                  </a:cubicBezTo>
                  <a:cubicBezTo>
                    <a:pt x="419" y="388"/>
                    <a:pt x="418" y="389"/>
                    <a:pt x="419" y="390"/>
                  </a:cubicBezTo>
                  <a:cubicBezTo>
                    <a:pt x="420" y="391"/>
                    <a:pt x="425" y="390"/>
                    <a:pt x="426" y="389"/>
                  </a:cubicBezTo>
                  <a:cubicBezTo>
                    <a:pt x="427" y="387"/>
                    <a:pt x="429" y="389"/>
                    <a:pt x="429" y="391"/>
                  </a:cubicBezTo>
                  <a:cubicBezTo>
                    <a:pt x="429" y="392"/>
                    <a:pt x="431" y="393"/>
                    <a:pt x="431" y="391"/>
                  </a:cubicBezTo>
                  <a:cubicBezTo>
                    <a:pt x="431" y="389"/>
                    <a:pt x="434" y="391"/>
                    <a:pt x="435" y="392"/>
                  </a:cubicBezTo>
                  <a:cubicBezTo>
                    <a:pt x="436" y="393"/>
                    <a:pt x="439" y="390"/>
                    <a:pt x="439" y="392"/>
                  </a:cubicBezTo>
                  <a:cubicBezTo>
                    <a:pt x="439" y="394"/>
                    <a:pt x="434" y="395"/>
                    <a:pt x="436" y="397"/>
                  </a:cubicBezTo>
                  <a:cubicBezTo>
                    <a:pt x="439" y="399"/>
                    <a:pt x="440" y="395"/>
                    <a:pt x="443" y="396"/>
                  </a:cubicBezTo>
                  <a:cubicBezTo>
                    <a:pt x="445" y="397"/>
                    <a:pt x="449" y="393"/>
                    <a:pt x="451" y="392"/>
                  </a:cubicBezTo>
                  <a:cubicBezTo>
                    <a:pt x="454" y="392"/>
                    <a:pt x="456" y="389"/>
                    <a:pt x="459" y="388"/>
                  </a:cubicBezTo>
                  <a:cubicBezTo>
                    <a:pt x="461" y="387"/>
                    <a:pt x="465" y="387"/>
                    <a:pt x="464" y="389"/>
                  </a:cubicBezTo>
                  <a:cubicBezTo>
                    <a:pt x="463" y="390"/>
                    <a:pt x="461" y="393"/>
                    <a:pt x="466" y="395"/>
                  </a:cubicBezTo>
                  <a:cubicBezTo>
                    <a:pt x="472" y="397"/>
                    <a:pt x="478" y="407"/>
                    <a:pt x="481" y="412"/>
                  </a:cubicBezTo>
                  <a:cubicBezTo>
                    <a:pt x="484" y="417"/>
                    <a:pt x="488" y="427"/>
                    <a:pt x="489" y="427"/>
                  </a:cubicBezTo>
                  <a:cubicBezTo>
                    <a:pt x="491" y="427"/>
                    <a:pt x="492" y="422"/>
                    <a:pt x="494" y="422"/>
                  </a:cubicBezTo>
                  <a:cubicBezTo>
                    <a:pt x="496" y="421"/>
                    <a:pt x="498" y="426"/>
                    <a:pt x="500" y="426"/>
                  </a:cubicBezTo>
                  <a:cubicBezTo>
                    <a:pt x="503" y="427"/>
                    <a:pt x="506" y="428"/>
                    <a:pt x="508" y="427"/>
                  </a:cubicBezTo>
                  <a:cubicBezTo>
                    <a:pt x="510" y="427"/>
                    <a:pt x="515" y="424"/>
                    <a:pt x="516" y="425"/>
                  </a:cubicBezTo>
                  <a:cubicBezTo>
                    <a:pt x="518" y="426"/>
                    <a:pt x="520" y="426"/>
                    <a:pt x="521" y="429"/>
                  </a:cubicBezTo>
                  <a:cubicBezTo>
                    <a:pt x="523" y="433"/>
                    <a:pt x="525" y="433"/>
                    <a:pt x="526" y="433"/>
                  </a:cubicBezTo>
                  <a:cubicBezTo>
                    <a:pt x="528" y="433"/>
                    <a:pt x="528" y="435"/>
                    <a:pt x="528" y="436"/>
                  </a:cubicBezTo>
                  <a:cubicBezTo>
                    <a:pt x="528" y="438"/>
                    <a:pt x="531" y="440"/>
                    <a:pt x="532" y="440"/>
                  </a:cubicBezTo>
                  <a:cubicBezTo>
                    <a:pt x="534" y="440"/>
                    <a:pt x="537" y="439"/>
                    <a:pt x="539" y="439"/>
                  </a:cubicBezTo>
                  <a:cubicBezTo>
                    <a:pt x="540" y="438"/>
                    <a:pt x="541" y="437"/>
                    <a:pt x="541" y="439"/>
                  </a:cubicBezTo>
                  <a:cubicBezTo>
                    <a:pt x="542" y="440"/>
                    <a:pt x="544" y="443"/>
                    <a:pt x="545" y="443"/>
                  </a:cubicBezTo>
                  <a:cubicBezTo>
                    <a:pt x="547" y="443"/>
                    <a:pt x="549" y="444"/>
                    <a:pt x="550" y="443"/>
                  </a:cubicBezTo>
                  <a:cubicBezTo>
                    <a:pt x="550" y="442"/>
                    <a:pt x="554" y="441"/>
                    <a:pt x="555" y="441"/>
                  </a:cubicBezTo>
                  <a:cubicBezTo>
                    <a:pt x="557" y="441"/>
                    <a:pt x="562" y="440"/>
                    <a:pt x="563" y="438"/>
                  </a:cubicBezTo>
                  <a:cubicBezTo>
                    <a:pt x="564" y="435"/>
                    <a:pt x="568" y="435"/>
                    <a:pt x="569" y="434"/>
                  </a:cubicBezTo>
                  <a:cubicBezTo>
                    <a:pt x="570" y="433"/>
                    <a:pt x="573" y="432"/>
                    <a:pt x="574" y="430"/>
                  </a:cubicBezTo>
                  <a:cubicBezTo>
                    <a:pt x="575" y="429"/>
                    <a:pt x="579" y="429"/>
                    <a:pt x="579" y="428"/>
                  </a:cubicBezTo>
                  <a:cubicBezTo>
                    <a:pt x="580" y="427"/>
                    <a:pt x="583" y="427"/>
                    <a:pt x="585" y="427"/>
                  </a:cubicBezTo>
                  <a:cubicBezTo>
                    <a:pt x="587" y="428"/>
                    <a:pt x="595" y="429"/>
                    <a:pt x="596" y="429"/>
                  </a:cubicBezTo>
                  <a:cubicBezTo>
                    <a:pt x="598" y="429"/>
                    <a:pt x="598" y="433"/>
                    <a:pt x="599" y="434"/>
                  </a:cubicBezTo>
                  <a:cubicBezTo>
                    <a:pt x="600" y="434"/>
                    <a:pt x="604" y="437"/>
                    <a:pt x="606" y="436"/>
                  </a:cubicBezTo>
                  <a:cubicBezTo>
                    <a:pt x="607" y="435"/>
                    <a:pt x="610" y="434"/>
                    <a:pt x="612" y="436"/>
                  </a:cubicBezTo>
                  <a:cubicBezTo>
                    <a:pt x="614" y="437"/>
                    <a:pt x="617" y="439"/>
                    <a:pt x="618" y="437"/>
                  </a:cubicBezTo>
                  <a:cubicBezTo>
                    <a:pt x="619" y="436"/>
                    <a:pt x="624" y="435"/>
                    <a:pt x="624" y="434"/>
                  </a:cubicBezTo>
                  <a:cubicBezTo>
                    <a:pt x="625" y="433"/>
                    <a:pt x="626" y="430"/>
                    <a:pt x="625" y="429"/>
                  </a:cubicBezTo>
                  <a:cubicBezTo>
                    <a:pt x="623" y="428"/>
                    <a:pt x="622" y="424"/>
                    <a:pt x="622" y="423"/>
                  </a:cubicBezTo>
                  <a:cubicBezTo>
                    <a:pt x="621" y="421"/>
                    <a:pt x="625" y="420"/>
                    <a:pt x="625" y="419"/>
                  </a:cubicBezTo>
                  <a:cubicBezTo>
                    <a:pt x="626" y="417"/>
                    <a:pt x="628" y="417"/>
                    <a:pt x="629" y="416"/>
                  </a:cubicBezTo>
                  <a:cubicBezTo>
                    <a:pt x="630" y="415"/>
                    <a:pt x="631" y="413"/>
                    <a:pt x="632" y="413"/>
                  </a:cubicBezTo>
                  <a:cubicBezTo>
                    <a:pt x="634" y="414"/>
                    <a:pt x="637" y="415"/>
                    <a:pt x="638" y="415"/>
                  </a:cubicBezTo>
                  <a:cubicBezTo>
                    <a:pt x="639" y="416"/>
                    <a:pt x="642" y="417"/>
                    <a:pt x="643" y="417"/>
                  </a:cubicBezTo>
                  <a:cubicBezTo>
                    <a:pt x="645" y="417"/>
                    <a:pt x="647" y="418"/>
                    <a:pt x="649" y="419"/>
                  </a:cubicBezTo>
                  <a:cubicBezTo>
                    <a:pt x="651" y="420"/>
                    <a:pt x="656" y="420"/>
                    <a:pt x="657" y="421"/>
                  </a:cubicBezTo>
                  <a:cubicBezTo>
                    <a:pt x="658" y="423"/>
                    <a:pt x="657" y="427"/>
                    <a:pt x="658" y="428"/>
                  </a:cubicBezTo>
                  <a:cubicBezTo>
                    <a:pt x="659" y="430"/>
                    <a:pt x="662" y="433"/>
                    <a:pt x="663" y="432"/>
                  </a:cubicBezTo>
                  <a:cubicBezTo>
                    <a:pt x="664" y="431"/>
                    <a:pt x="668" y="434"/>
                    <a:pt x="670" y="434"/>
                  </a:cubicBezTo>
                  <a:cubicBezTo>
                    <a:pt x="672" y="434"/>
                    <a:pt x="674" y="431"/>
                    <a:pt x="676" y="431"/>
                  </a:cubicBezTo>
                  <a:cubicBezTo>
                    <a:pt x="677" y="431"/>
                    <a:pt x="682" y="430"/>
                    <a:pt x="683" y="430"/>
                  </a:cubicBezTo>
                  <a:cubicBezTo>
                    <a:pt x="685" y="431"/>
                    <a:pt x="690" y="433"/>
                    <a:pt x="691" y="432"/>
                  </a:cubicBezTo>
                  <a:cubicBezTo>
                    <a:pt x="691" y="432"/>
                    <a:pt x="696" y="432"/>
                    <a:pt x="697" y="434"/>
                  </a:cubicBezTo>
                  <a:cubicBezTo>
                    <a:pt x="697" y="435"/>
                    <a:pt x="703" y="435"/>
                    <a:pt x="703" y="437"/>
                  </a:cubicBezTo>
                  <a:cubicBezTo>
                    <a:pt x="703" y="439"/>
                    <a:pt x="707" y="439"/>
                    <a:pt x="708" y="441"/>
                  </a:cubicBezTo>
                  <a:cubicBezTo>
                    <a:pt x="709" y="443"/>
                    <a:pt x="716" y="442"/>
                    <a:pt x="718" y="443"/>
                  </a:cubicBezTo>
                  <a:cubicBezTo>
                    <a:pt x="719" y="444"/>
                    <a:pt x="728" y="444"/>
                    <a:pt x="729" y="443"/>
                  </a:cubicBezTo>
                  <a:cubicBezTo>
                    <a:pt x="729" y="442"/>
                    <a:pt x="737" y="442"/>
                    <a:pt x="739" y="441"/>
                  </a:cubicBezTo>
                  <a:cubicBezTo>
                    <a:pt x="741" y="439"/>
                    <a:pt x="745" y="440"/>
                    <a:pt x="745" y="438"/>
                  </a:cubicBezTo>
                  <a:cubicBezTo>
                    <a:pt x="746" y="437"/>
                    <a:pt x="750" y="435"/>
                    <a:pt x="752" y="434"/>
                  </a:cubicBezTo>
                  <a:cubicBezTo>
                    <a:pt x="754" y="433"/>
                    <a:pt x="761" y="433"/>
                    <a:pt x="762" y="434"/>
                  </a:cubicBezTo>
                  <a:cubicBezTo>
                    <a:pt x="762" y="436"/>
                    <a:pt x="767" y="437"/>
                    <a:pt x="769" y="436"/>
                  </a:cubicBezTo>
                  <a:cubicBezTo>
                    <a:pt x="771" y="435"/>
                    <a:pt x="776" y="436"/>
                    <a:pt x="776" y="438"/>
                  </a:cubicBezTo>
                  <a:cubicBezTo>
                    <a:pt x="777" y="439"/>
                    <a:pt x="783" y="440"/>
                    <a:pt x="784" y="440"/>
                  </a:cubicBezTo>
                  <a:cubicBezTo>
                    <a:pt x="786" y="439"/>
                    <a:pt x="790" y="436"/>
                    <a:pt x="792" y="436"/>
                  </a:cubicBezTo>
                  <a:cubicBezTo>
                    <a:pt x="793" y="436"/>
                    <a:pt x="796" y="434"/>
                    <a:pt x="795" y="432"/>
                  </a:cubicBezTo>
                  <a:cubicBezTo>
                    <a:pt x="795" y="431"/>
                    <a:pt x="799" y="426"/>
                    <a:pt x="799" y="424"/>
                  </a:cubicBezTo>
                  <a:cubicBezTo>
                    <a:pt x="800" y="422"/>
                    <a:pt x="803" y="417"/>
                    <a:pt x="804" y="416"/>
                  </a:cubicBezTo>
                  <a:cubicBezTo>
                    <a:pt x="805" y="416"/>
                    <a:pt x="808" y="414"/>
                    <a:pt x="808" y="412"/>
                  </a:cubicBezTo>
                  <a:cubicBezTo>
                    <a:pt x="808" y="411"/>
                    <a:pt x="807" y="407"/>
                    <a:pt x="805" y="407"/>
                  </a:cubicBezTo>
                  <a:cubicBezTo>
                    <a:pt x="804" y="407"/>
                    <a:pt x="801" y="407"/>
                    <a:pt x="805" y="402"/>
                  </a:cubicBezTo>
                  <a:cubicBezTo>
                    <a:pt x="808" y="398"/>
                    <a:pt x="814" y="399"/>
                    <a:pt x="815" y="399"/>
                  </a:cubicBezTo>
                  <a:cubicBezTo>
                    <a:pt x="816" y="399"/>
                    <a:pt x="823" y="397"/>
                    <a:pt x="827" y="398"/>
                  </a:cubicBezTo>
                  <a:cubicBezTo>
                    <a:pt x="830" y="399"/>
                    <a:pt x="832" y="398"/>
                    <a:pt x="836" y="400"/>
                  </a:cubicBezTo>
                  <a:cubicBezTo>
                    <a:pt x="839" y="401"/>
                    <a:pt x="844" y="401"/>
                    <a:pt x="846" y="402"/>
                  </a:cubicBezTo>
                  <a:cubicBezTo>
                    <a:pt x="847" y="404"/>
                    <a:pt x="851" y="405"/>
                    <a:pt x="851" y="408"/>
                  </a:cubicBezTo>
                  <a:cubicBezTo>
                    <a:pt x="850" y="411"/>
                    <a:pt x="853" y="410"/>
                    <a:pt x="855" y="416"/>
                  </a:cubicBezTo>
                  <a:cubicBezTo>
                    <a:pt x="856" y="422"/>
                    <a:pt x="859" y="422"/>
                    <a:pt x="859" y="425"/>
                  </a:cubicBezTo>
                  <a:cubicBezTo>
                    <a:pt x="860" y="428"/>
                    <a:pt x="864" y="433"/>
                    <a:pt x="863" y="435"/>
                  </a:cubicBezTo>
                  <a:cubicBezTo>
                    <a:pt x="863" y="437"/>
                    <a:pt x="862" y="439"/>
                    <a:pt x="866" y="439"/>
                  </a:cubicBezTo>
                  <a:cubicBezTo>
                    <a:pt x="871" y="440"/>
                    <a:pt x="873" y="443"/>
                    <a:pt x="874" y="442"/>
                  </a:cubicBezTo>
                  <a:cubicBezTo>
                    <a:pt x="875" y="442"/>
                    <a:pt x="880" y="444"/>
                    <a:pt x="882" y="446"/>
                  </a:cubicBezTo>
                  <a:cubicBezTo>
                    <a:pt x="885" y="448"/>
                    <a:pt x="888" y="447"/>
                    <a:pt x="888" y="450"/>
                  </a:cubicBezTo>
                  <a:cubicBezTo>
                    <a:pt x="888" y="452"/>
                    <a:pt x="890" y="454"/>
                    <a:pt x="890" y="457"/>
                  </a:cubicBezTo>
                  <a:cubicBezTo>
                    <a:pt x="890" y="459"/>
                    <a:pt x="894" y="460"/>
                    <a:pt x="898" y="460"/>
                  </a:cubicBezTo>
                  <a:cubicBezTo>
                    <a:pt x="901" y="459"/>
                    <a:pt x="903" y="461"/>
                    <a:pt x="905" y="458"/>
                  </a:cubicBezTo>
                  <a:cubicBezTo>
                    <a:pt x="906" y="455"/>
                    <a:pt x="911" y="456"/>
                    <a:pt x="913" y="455"/>
                  </a:cubicBezTo>
                  <a:cubicBezTo>
                    <a:pt x="914" y="454"/>
                    <a:pt x="919" y="453"/>
                    <a:pt x="919" y="457"/>
                  </a:cubicBezTo>
                  <a:cubicBezTo>
                    <a:pt x="919" y="461"/>
                    <a:pt x="922" y="462"/>
                    <a:pt x="919" y="463"/>
                  </a:cubicBezTo>
                  <a:cubicBezTo>
                    <a:pt x="917" y="465"/>
                    <a:pt x="916" y="471"/>
                    <a:pt x="915" y="474"/>
                  </a:cubicBezTo>
                  <a:cubicBezTo>
                    <a:pt x="914" y="476"/>
                    <a:pt x="911" y="477"/>
                    <a:pt x="910" y="480"/>
                  </a:cubicBezTo>
                  <a:cubicBezTo>
                    <a:pt x="910" y="483"/>
                    <a:pt x="906" y="483"/>
                    <a:pt x="906" y="485"/>
                  </a:cubicBezTo>
                  <a:cubicBezTo>
                    <a:pt x="906" y="487"/>
                    <a:pt x="902" y="487"/>
                    <a:pt x="899" y="485"/>
                  </a:cubicBezTo>
                  <a:cubicBezTo>
                    <a:pt x="897" y="483"/>
                    <a:pt x="895" y="488"/>
                    <a:pt x="893" y="488"/>
                  </a:cubicBezTo>
                  <a:cubicBezTo>
                    <a:pt x="891" y="488"/>
                    <a:pt x="891" y="492"/>
                    <a:pt x="891" y="494"/>
                  </a:cubicBezTo>
                  <a:cubicBezTo>
                    <a:pt x="892" y="496"/>
                    <a:pt x="891" y="498"/>
                    <a:pt x="892" y="501"/>
                  </a:cubicBezTo>
                  <a:cubicBezTo>
                    <a:pt x="893" y="502"/>
                    <a:pt x="892" y="505"/>
                    <a:pt x="892" y="508"/>
                  </a:cubicBezTo>
                  <a:cubicBezTo>
                    <a:pt x="895" y="506"/>
                    <a:pt x="898" y="505"/>
                    <a:pt x="899" y="505"/>
                  </a:cubicBezTo>
                  <a:cubicBezTo>
                    <a:pt x="902" y="505"/>
                    <a:pt x="905" y="510"/>
                    <a:pt x="908" y="510"/>
                  </a:cubicBezTo>
                  <a:cubicBezTo>
                    <a:pt x="912" y="510"/>
                    <a:pt x="927" y="500"/>
                    <a:pt x="927" y="498"/>
                  </a:cubicBezTo>
                  <a:cubicBezTo>
                    <a:pt x="927" y="497"/>
                    <a:pt x="936" y="488"/>
                    <a:pt x="940" y="484"/>
                  </a:cubicBezTo>
                  <a:cubicBezTo>
                    <a:pt x="944" y="479"/>
                    <a:pt x="950" y="473"/>
                    <a:pt x="952" y="468"/>
                  </a:cubicBezTo>
                  <a:cubicBezTo>
                    <a:pt x="953" y="465"/>
                    <a:pt x="959" y="459"/>
                    <a:pt x="960" y="456"/>
                  </a:cubicBezTo>
                  <a:cubicBezTo>
                    <a:pt x="962" y="454"/>
                    <a:pt x="963" y="454"/>
                    <a:pt x="965" y="448"/>
                  </a:cubicBezTo>
                  <a:cubicBezTo>
                    <a:pt x="968" y="443"/>
                    <a:pt x="968" y="428"/>
                    <a:pt x="969" y="427"/>
                  </a:cubicBezTo>
                  <a:cubicBezTo>
                    <a:pt x="970" y="426"/>
                    <a:pt x="969" y="424"/>
                    <a:pt x="970" y="422"/>
                  </a:cubicBezTo>
                  <a:cubicBezTo>
                    <a:pt x="972" y="421"/>
                    <a:pt x="971" y="418"/>
                    <a:pt x="973" y="416"/>
                  </a:cubicBezTo>
                  <a:cubicBezTo>
                    <a:pt x="976" y="414"/>
                    <a:pt x="975" y="413"/>
                    <a:pt x="975" y="411"/>
                  </a:cubicBezTo>
                  <a:cubicBezTo>
                    <a:pt x="974" y="410"/>
                    <a:pt x="975" y="406"/>
                    <a:pt x="974" y="405"/>
                  </a:cubicBezTo>
                  <a:cubicBezTo>
                    <a:pt x="974" y="404"/>
                    <a:pt x="974" y="403"/>
                    <a:pt x="975" y="403"/>
                  </a:cubicBezTo>
                  <a:cubicBezTo>
                    <a:pt x="977" y="402"/>
                    <a:pt x="974" y="400"/>
                    <a:pt x="972" y="399"/>
                  </a:cubicBezTo>
                  <a:cubicBezTo>
                    <a:pt x="970" y="398"/>
                    <a:pt x="968" y="397"/>
                    <a:pt x="967" y="395"/>
                  </a:cubicBezTo>
                  <a:cubicBezTo>
                    <a:pt x="967" y="392"/>
                    <a:pt x="964" y="390"/>
                    <a:pt x="961" y="390"/>
                  </a:cubicBezTo>
                  <a:cubicBezTo>
                    <a:pt x="958" y="390"/>
                    <a:pt x="954" y="388"/>
                    <a:pt x="954" y="390"/>
                  </a:cubicBezTo>
                  <a:cubicBezTo>
                    <a:pt x="955" y="392"/>
                    <a:pt x="954" y="393"/>
                    <a:pt x="953" y="393"/>
                  </a:cubicBezTo>
                  <a:cubicBezTo>
                    <a:pt x="951" y="393"/>
                    <a:pt x="951" y="394"/>
                    <a:pt x="949" y="396"/>
                  </a:cubicBezTo>
                  <a:cubicBezTo>
                    <a:pt x="948" y="398"/>
                    <a:pt x="942" y="399"/>
                    <a:pt x="945" y="396"/>
                  </a:cubicBezTo>
                  <a:cubicBezTo>
                    <a:pt x="947" y="394"/>
                    <a:pt x="944" y="394"/>
                    <a:pt x="944" y="392"/>
                  </a:cubicBezTo>
                  <a:cubicBezTo>
                    <a:pt x="945" y="389"/>
                    <a:pt x="947" y="387"/>
                    <a:pt x="944" y="388"/>
                  </a:cubicBezTo>
                  <a:cubicBezTo>
                    <a:pt x="941" y="390"/>
                    <a:pt x="941" y="394"/>
                    <a:pt x="939" y="394"/>
                  </a:cubicBezTo>
                  <a:cubicBezTo>
                    <a:pt x="937" y="395"/>
                    <a:pt x="937" y="388"/>
                    <a:pt x="938" y="386"/>
                  </a:cubicBezTo>
                  <a:cubicBezTo>
                    <a:pt x="939" y="384"/>
                    <a:pt x="934" y="386"/>
                    <a:pt x="929" y="386"/>
                  </a:cubicBezTo>
                  <a:cubicBezTo>
                    <a:pt x="924" y="385"/>
                    <a:pt x="925" y="382"/>
                    <a:pt x="929" y="380"/>
                  </a:cubicBezTo>
                  <a:cubicBezTo>
                    <a:pt x="933" y="378"/>
                    <a:pt x="933" y="376"/>
                    <a:pt x="935" y="375"/>
                  </a:cubicBezTo>
                  <a:cubicBezTo>
                    <a:pt x="937" y="374"/>
                    <a:pt x="942" y="370"/>
                    <a:pt x="945" y="369"/>
                  </a:cubicBezTo>
                  <a:cubicBezTo>
                    <a:pt x="948" y="367"/>
                    <a:pt x="949" y="365"/>
                    <a:pt x="949" y="363"/>
                  </a:cubicBezTo>
                  <a:cubicBezTo>
                    <a:pt x="950" y="361"/>
                    <a:pt x="956" y="358"/>
                    <a:pt x="961" y="354"/>
                  </a:cubicBezTo>
                  <a:cubicBezTo>
                    <a:pt x="966" y="350"/>
                    <a:pt x="968" y="348"/>
                    <a:pt x="970" y="345"/>
                  </a:cubicBezTo>
                  <a:cubicBezTo>
                    <a:pt x="971" y="343"/>
                    <a:pt x="978" y="339"/>
                    <a:pt x="979" y="338"/>
                  </a:cubicBezTo>
                  <a:cubicBezTo>
                    <a:pt x="979" y="336"/>
                    <a:pt x="988" y="331"/>
                    <a:pt x="994" y="330"/>
                  </a:cubicBezTo>
                  <a:cubicBezTo>
                    <a:pt x="1000" y="329"/>
                    <a:pt x="1009" y="330"/>
                    <a:pt x="1011" y="332"/>
                  </a:cubicBezTo>
                  <a:cubicBezTo>
                    <a:pt x="1013" y="334"/>
                    <a:pt x="1014" y="333"/>
                    <a:pt x="1015" y="332"/>
                  </a:cubicBezTo>
                  <a:cubicBezTo>
                    <a:pt x="1016" y="331"/>
                    <a:pt x="1019" y="331"/>
                    <a:pt x="1023" y="332"/>
                  </a:cubicBezTo>
                  <a:cubicBezTo>
                    <a:pt x="1027" y="332"/>
                    <a:pt x="1028" y="330"/>
                    <a:pt x="1031" y="331"/>
                  </a:cubicBezTo>
                  <a:cubicBezTo>
                    <a:pt x="1033" y="331"/>
                    <a:pt x="1036" y="332"/>
                    <a:pt x="1037" y="329"/>
                  </a:cubicBezTo>
                  <a:cubicBezTo>
                    <a:pt x="1039" y="325"/>
                    <a:pt x="1047" y="326"/>
                    <a:pt x="1049" y="327"/>
                  </a:cubicBezTo>
                  <a:cubicBezTo>
                    <a:pt x="1050" y="329"/>
                    <a:pt x="1052" y="330"/>
                    <a:pt x="1055" y="329"/>
                  </a:cubicBezTo>
                  <a:cubicBezTo>
                    <a:pt x="1057" y="327"/>
                    <a:pt x="1057" y="331"/>
                    <a:pt x="1060" y="331"/>
                  </a:cubicBezTo>
                  <a:cubicBezTo>
                    <a:pt x="1063" y="332"/>
                    <a:pt x="1061" y="334"/>
                    <a:pt x="1059" y="334"/>
                  </a:cubicBezTo>
                  <a:cubicBezTo>
                    <a:pt x="1056" y="334"/>
                    <a:pt x="1053" y="335"/>
                    <a:pt x="1056" y="337"/>
                  </a:cubicBezTo>
                  <a:cubicBezTo>
                    <a:pt x="1059" y="338"/>
                    <a:pt x="1062" y="335"/>
                    <a:pt x="1064" y="335"/>
                  </a:cubicBezTo>
                  <a:cubicBezTo>
                    <a:pt x="1066" y="336"/>
                    <a:pt x="1070" y="336"/>
                    <a:pt x="1073" y="334"/>
                  </a:cubicBezTo>
                  <a:cubicBezTo>
                    <a:pt x="1076" y="332"/>
                    <a:pt x="1076" y="336"/>
                    <a:pt x="1078" y="334"/>
                  </a:cubicBezTo>
                  <a:cubicBezTo>
                    <a:pt x="1080" y="332"/>
                    <a:pt x="1085" y="332"/>
                    <a:pt x="1087" y="332"/>
                  </a:cubicBezTo>
                  <a:cubicBezTo>
                    <a:pt x="1089" y="332"/>
                    <a:pt x="1087" y="329"/>
                    <a:pt x="1083" y="329"/>
                  </a:cubicBezTo>
                  <a:cubicBezTo>
                    <a:pt x="1080" y="329"/>
                    <a:pt x="1080" y="327"/>
                    <a:pt x="1083" y="323"/>
                  </a:cubicBezTo>
                  <a:cubicBezTo>
                    <a:pt x="1086" y="318"/>
                    <a:pt x="1091" y="315"/>
                    <a:pt x="1095" y="312"/>
                  </a:cubicBezTo>
                  <a:cubicBezTo>
                    <a:pt x="1098" y="309"/>
                    <a:pt x="1101" y="311"/>
                    <a:pt x="1101" y="309"/>
                  </a:cubicBezTo>
                  <a:cubicBezTo>
                    <a:pt x="1101" y="307"/>
                    <a:pt x="1102" y="301"/>
                    <a:pt x="1105" y="301"/>
                  </a:cubicBezTo>
                  <a:cubicBezTo>
                    <a:pt x="1107" y="301"/>
                    <a:pt x="1114" y="302"/>
                    <a:pt x="1118" y="300"/>
                  </a:cubicBezTo>
                  <a:cubicBezTo>
                    <a:pt x="1122" y="298"/>
                    <a:pt x="1122" y="302"/>
                    <a:pt x="1123" y="302"/>
                  </a:cubicBezTo>
                  <a:cubicBezTo>
                    <a:pt x="1125" y="303"/>
                    <a:pt x="1127" y="299"/>
                    <a:pt x="1129" y="300"/>
                  </a:cubicBezTo>
                  <a:cubicBezTo>
                    <a:pt x="1131" y="301"/>
                    <a:pt x="1126" y="304"/>
                    <a:pt x="1125" y="308"/>
                  </a:cubicBezTo>
                  <a:cubicBezTo>
                    <a:pt x="1124" y="311"/>
                    <a:pt x="1128" y="310"/>
                    <a:pt x="1130" y="311"/>
                  </a:cubicBezTo>
                  <a:cubicBezTo>
                    <a:pt x="1132" y="312"/>
                    <a:pt x="1127" y="313"/>
                    <a:pt x="1128" y="314"/>
                  </a:cubicBezTo>
                  <a:cubicBezTo>
                    <a:pt x="1128" y="315"/>
                    <a:pt x="1132" y="315"/>
                    <a:pt x="1137" y="310"/>
                  </a:cubicBezTo>
                  <a:cubicBezTo>
                    <a:pt x="1143" y="305"/>
                    <a:pt x="1147" y="303"/>
                    <a:pt x="1151" y="303"/>
                  </a:cubicBezTo>
                  <a:cubicBezTo>
                    <a:pt x="1154" y="304"/>
                    <a:pt x="1152" y="300"/>
                    <a:pt x="1152" y="296"/>
                  </a:cubicBezTo>
                  <a:cubicBezTo>
                    <a:pt x="1153" y="291"/>
                    <a:pt x="1163" y="289"/>
                    <a:pt x="1166" y="291"/>
                  </a:cubicBezTo>
                  <a:cubicBezTo>
                    <a:pt x="1170" y="292"/>
                    <a:pt x="1169" y="293"/>
                    <a:pt x="1166" y="293"/>
                  </a:cubicBezTo>
                  <a:cubicBezTo>
                    <a:pt x="1163" y="292"/>
                    <a:pt x="1160" y="295"/>
                    <a:pt x="1160" y="299"/>
                  </a:cubicBezTo>
                  <a:cubicBezTo>
                    <a:pt x="1160" y="303"/>
                    <a:pt x="1157" y="304"/>
                    <a:pt x="1159" y="306"/>
                  </a:cubicBezTo>
                  <a:cubicBezTo>
                    <a:pt x="1160" y="307"/>
                    <a:pt x="1156" y="308"/>
                    <a:pt x="1156" y="309"/>
                  </a:cubicBezTo>
                  <a:cubicBezTo>
                    <a:pt x="1156" y="311"/>
                    <a:pt x="1156" y="312"/>
                    <a:pt x="1154" y="313"/>
                  </a:cubicBezTo>
                  <a:cubicBezTo>
                    <a:pt x="1152" y="314"/>
                    <a:pt x="1144" y="314"/>
                    <a:pt x="1143" y="317"/>
                  </a:cubicBezTo>
                  <a:cubicBezTo>
                    <a:pt x="1143" y="321"/>
                    <a:pt x="1139" y="321"/>
                    <a:pt x="1137" y="325"/>
                  </a:cubicBezTo>
                  <a:cubicBezTo>
                    <a:pt x="1135" y="329"/>
                    <a:pt x="1127" y="331"/>
                    <a:pt x="1122" y="338"/>
                  </a:cubicBezTo>
                  <a:cubicBezTo>
                    <a:pt x="1117" y="346"/>
                    <a:pt x="1109" y="346"/>
                    <a:pt x="1109" y="347"/>
                  </a:cubicBezTo>
                  <a:cubicBezTo>
                    <a:pt x="1109" y="349"/>
                    <a:pt x="1103" y="349"/>
                    <a:pt x="1101" y="349"/>
                  </a:cubicBezTo>
                  <a:cubicBezTo>
                    <a:pt x="1099" y="349"/>
                    <a:pt x="1103" y="354"/>
                    <a:pt x="1099" y="359"/>
                  </a:cubicBezTo>
                  <a:cubicBezTo>
                    <a:pt x="1094" y="364"/>
                    <a:pt x="1091" y="370"/>
                    <a:pt x="1091" y="377"/>
                  </a:cubicBezTo>
                  <a:cubicBezTo>
                    <a:pt x="1091" y="384"/>
                    <a:pt x="1094" y="403"/>
                    <a:pt x="1096" y="407"/>
                  </a:cubicBezTo>
                  <a:cubicBezTo>
                    <a:pt x="1098" y="410"/>
                    <a:pt x="1096" y="419"/>
                    <a:pt x="1098" y="421"/>
                  </a:cubicBezTo>
                  <a:cubicBezTo>
                    <a:pt x="1100" y="422"/>
                    <a:pt x="1099" y="425"/>
                    <a:pt x="1100" y="426"/>
                  </a:cubicBezTo>
                  <a:cubicBezTo>
                    <a:pt x="1101" y="427"/>
                    <a:pt x="1106" y="422"/>
                    <a:pt x="1109" y="419"/>
                  </a:cubicBezTo>
                  <a:cubicBezTo>
                    <a:pt x="1112" y="417"/>
                    <a:pt x="1111" y="416"/>
                    <a:pt x="1113" y="415"/>
                  </a:cubicBezTo>
                  <a:cubicBezTo>
                    <a:pt x="1115" y="413"/>
                    <a:pt x="1114" y="408"/>
                    <a:pt x="1114" y="406"/>
                  </a:cubicBezTo>
                  <a:cubicBezTo>
                    <a:pt x="1115" y="405"/>
                    <a:pt x="1119" y="404"/>
                    <a:pt x="1120" y="403"/>
                  </a:cubicBezTo>
                  <a:cubicBezTo>
                    <a:pt x="1121" y="401"/>
                    <a:pt x="1124" y="402"/>
                    <a:pt x="1126" y="401"/>
                  </a:cubicBezTo>
                  <a:cubicBezTo>
                    <a:pt x="1128" y="401"/>
                    <a:pt x="1126" y="397"/>
                    <a:pt x="1125" y="395"/>
                  </a:cubicBezTo>
                  <a:cubicBezTo>
                    <a:pt x="1125" y="392"/>
                    <a:pt x="1130" y="389"/>
                    <a:pt x="1133" y="387"/>
                  </a:cubicBezTo>
                  <a:cubicBezTo>
                    <a:pt x="1136" y="385"/>
                    <a:pt x="1139" y="389"/>
                    <a:pt x="1143" y="386"/>
                  </a:cubicBezTo>
                  <a:cubicBezTo>
                    <a:pt x="1146" y="383"/>
                    <a:pt x="1142" y="379"/>
                    <a:pt x="1141" y="378"/>
                  </a:cubicBezTo>
                  <a:cubicBezTo>
                    <a:pt x="1140" y="376"/>
                    <a:pt x="1144" y="369"/>
                    <a:pt x="1147" y="368"/>
                  </a:cubicBezTo>
                  <a:cubicBezTo>
                    <a:pt x="1149" y="367"/>
                    <a:pt x="1151" y="370"/>
                    <a:pt x="1153" y="368"/>
                  </a:cubicBezTo>
                  <a:cubicBezTo>
                    <a:pt x="1155" y="365"/>
                    <a:pt x="1151" y="362"/>
                    <a:pt x="1149" y="362"/>
                  </a:cubicBezTo>
                  <a:cubicBezTo>
                    <a:pt x="1148" y="362"/>
                    <a:pt x="1147" y="356"/>
                    <a:pt x="1151" y="353"/>
                  </a:cubicBezTo>
                  <a:cubicBezTo>
                    <a:pt x="1155" y="350"/>
                    <a:pt x="1153" y="350"/>
                    <a:pt x="1151" y="349"/>
                  </a:cubicBezTo>
                  <a:cubicBezTo>
                    <a:pt x="1148" y="348"/>
                    <a:pt x="1148" y="349"/>
                    <a:pt x="1146" y="349"/>
                  </a:cubicBezTo>
                  <a:cubicBezTo>
                    <a:pt x="1144" y="349"/>
                    <a:pt x="1141" y="345"/>
                    <a:pt x="1145" y="341"/>
                  </a:cubicBezTo>
                  <a:cubicBezTo>
                    <a:pt x="1148" y="337"/>
                    <a:pt x="1151" y="337"/>
                    <a:pt x="1151" y="334"/>
                  </a:cubicBezTo>
                  <a:cubicBezTo>
                    <a:pt x="1152" y="330"/>
                    <a:pt x="1156" y="325"/>
                    <a:pt x="1157" y="324"/>
                  </a:cubicBezTo>
                  <a:cubicBezTo>
                    <a:pt x="1158" y="322"/>
                    <a:pt x="1163" y="324"/>
                    <a:pt x="1164" y="323"/>
                  </a:cubicBezTo>
                  <a:cubicBezTo>
                    <a:pt x="1166" y="323"/>
                    <a:pt x="1166" y="327"/>
                    <a:pt x="1168" y="325"/>
                  </a:cubicBezTo>
                  <a:cubicBezTo>
                    <a:pt x="1170" y="323"/>
                    <a:pt x="1173" y="317"/>
                    <a:pt x="1176" y="317"/>
                  </a:cubicBezTo>
                  <a:cubicBezTo>
                    <a:pt x="1178" y="317"/>
                    <a:pt x="1177" y="321"/>
                    <a:pt x="1177" y="324"/>
                  </a:cubicBezTo>
                  <a:cubicBezTo>
                    <a:pt x="1178" y="327"/>
                    <a:pt x="1180" y="323"/>
                    <a:pt x="1185" y="320"/>
                  </a:cubicBezTo>
                  <a:cubicBezTo>
                    <a:pt x="1190" y="316"/>
                    <a:pt x="1201" y="317"/>
                    <a:pt x="1205" y="318"/>
                  </a:cubicBezTo>
                  <a:cubicBezTo>
                    <a:pt x="1208" y="320"/>
                    <a:pt x="1209" y="324"/>
                    <a:pt x="1211" y="323"/>
                  </a:cubicBezTo>
                  <a:cubicBezTo>
                    <a:pt x="1214" y="323"/>
                    <a:pt x="1211" y="319"/>
                    <a:pt x="1214" y="319"/>
                  </a:cubicBezTo>
                  <a:cubicBezTo>
                    <a:pt x="1217" y="318"/>
                    <a:pt x="1222" y="315"/>
                    <a:pt x="1226" y="312"/>
                  </a:cubicBezTo>
                  <a:cubicBezTo>
                    <a:pt x="1230" y="309"/>
                    <a:pt x="1229" y="311"/>
                    <a:pt x="1231" y="309"/>
                  </a:cubicBezTo>
                  <a:cubicBezTo>
                    <a:pt x="1233" y="306"/>
                    <a:pt x="1235" y="307"/>
                    <a:pt x="1235" y="306"/>
                  </a:cubicBezTo>
                  <a:cubicBezTo>
                    <a:pt x="1236" y="304"/>
                    <a:pt x="1241" y="301"/>
                    <a:pt x="1249" y="300"/>
                  </a:cubicBezTo>
                  <a:cubicBezTo>
                    <a:pt x="1256" y="298"/>
                    <a:pt x="1266" y="293"/>
                    <a:pt x="1265" y="291"/>
                  </a:cubicBezTo>
                  <a:cubicBezTo>
                    <a:pt x="1265" y="290"/>
                    <a:pt x="1268" y="289"/>
                    <a:pt x="1269" y="291"/>
                  </a:cubicBezTo>
                  <a:cubicBezTo>
                    <a:pt x="1269" y="292"/>
                    <a:pt x="1272" y="292"/>
                    <a:pt x="1276" y="293"/>
                  </a:cubicBezTo>
                  <a:cubicBezTo>
                    <a:pt x="1280" y="293"/>
                    <a:pt x="1282" y="295"/>
                    <a:pt x="1285" y="292"/>
                  </a:cubicBezTo>
                  <a:cubicBezTo>
                    <a:pt x="1288" y="289"/>
                    <a:pt x="1284" y="288"/>
                    <a:pt x="1284" y="285"/>
                  </a:cubicBezTo>
                  <a:cubicBezTo>
                    <a:pt x="1285" y="283"/>
                    <a:pt x="1279" y="280"/>
                    <a:pt x="1280" y="278"/>
                  </a:cubicBezTo>
                  <a:cubicBezTo>
                    <a:pt x="1280" y="275"/>
                    <a:pt x="1276" y="269"/>
                    <a:pt x="1274" y="270"/>
                  </a:cubicBezTo>
                  <a:cubicBezTo>
                    <a:pt x="1273" y="271"/>
                    <a:pt x="1270" y="269"/>
                    <a:pt x="1270" y="267"/>
                  </a:cubicBezTo>
                  <a:cubicBezTo>
                    <a:pt x="1270" y="265"/>
                    <a:pt x="1269" y="263"/>
                    <a:pt x="1267" y="264"/>
                  </a:cubicBezTo>
                  <a:cubicBezTo>
                    <a:pt x="1265" y="266"/>
                    <a:pt x="1261" y="265"/>
                    <a:pt x="1260" y="263"/>
                  </a:cubicBezTo>
                  <a:cubicBezTo>
                    <a:pt x="1260" y="261"/>
                    <a:pt x="1265" y="259"/>
                    <a:pt x="1268" y="261"/>
                  </a:cubicBezTo>
                  <a:cubicBezTo>
                    <a:pt x="1272" y="262"/>
                    <a:pt x="1271" y="264"/>
                    <a:pt x="1273" y="265"/>
                  </a:cubicBezTo>
                  <a:cubicBezTo>
                    <a:pt x="1274" y="266"/>
                    <a:pt x="1279" y="265"/>
                    <a:pt x="1282" y="264"/>
                  </a:cubicBezTo>
                  <a:cubicBezTo>
                    <a:pt x="1284" y="263"/>
                    <a:pt x="1291" y="261"/>
                    <a:pt x="1292" y="259"/>
                  </a:cubicBezTo>
                  <a:cubicBezTo>
                    <a:pt x="1294" y="256"/>
                    <a:pt x="1292" y="256"/>
                    <a:pt x="1295" y="254"/>
                  </a:cubicBezTo>
                  <a:cubicBezTo>
                    <a:pt x="1297" y="253"/>
                    <a:pt x="1295" y="251"/>
                    <a:pt x="1293" y="250"/>
                  </a:cubicBezTo>
                  <a:cubicBezTo>
                    <a:pt x="1291" y="249"/>
                    <a:pt x="1292" y="246"/>
                    <a:pt x="1294" y="246"/>
                  </a:cubicBezTo>
                  <a:cubicBezTo>
                    <a:pt x="1296" y="246"/>
                    <a:pt x="1295" y="243"/>
                    <a:pt x="1297" y="243"/>
                  </a:cubicBezTo>
                  <a:cubicBezTo>
                    <a:pt x="1298" y="243"/>
                    <a:pt x="1298" y="244"/>
                    <a:pt x="1301" y="243"/>
                  </a:cubicBezTo>
                  <a:cubicBezTo>
                    <a:pt x="1304" y="242"/>
                    <a:pt x="1301" y="245"/>
                    <a:pt x="1300" y="247"/>
                  </a:cubicBezTo>
                  <a:cubicBezTo>
                    <a:pt x="1299" y="249"/>
                    <a:pt x="1302" y="251"/>
                    <a:pt x="1303" y="253"/>
                  </a:cubicBezTo>
                  <a:cubicBezTo>
                    <a:pt x="1303" y="254"/>
                    <a:pt x="1308" y="254"/>
                    <a:pt x="1311" y="253"/>
                  </a:cubicBezTo>
                  <a:cubicBezTo>
                    <a:pt x="1314" y="251"/>
                    <a:pt x="1323" y="255"/>
                    <a:pt x="1324" y="257"/>
                  </a:cubicBezTo>
                  <a:cubicBezTo>
                    <a:pt x="1324" y="259"/>
                    <a:pt x="1326" y="262"/>
                    <a:pt x="1329" y="264"/>
                  </a:cubicBezTo>
                  <a:cubicBezTo>
                    <a:pt x="1333" y="266"/>
                    <a:pt x="1337" y="265"/>
                    <a:pt x="1337" y="267"/>
                  </a:cubicBezTo>
                  <a:cubicBezTo>
                    <a:pt x="1338" y="269"/>
                    <a:pt x="1340" y="269"/>
                    <a:pt x="1342" y="269"/>
                  </a:cubicBezTo>
                  <a:cubicBezTo>
                    <a:pt x="1344" y="269"/>
                    <a:pt x="1345" y="271"/>
                    <a:pt x="1347" y="269"/>
                  </a:cubicBezTo>
                  <a:cubicBezTo>
                    <a:pt x="1348" y="268"/>
                    <a:pt x="1349" y="270"/>
                    <a:pt x="1351" y="269"/>
                  </a:cubicBezTo>
                  <a:cubicBezTo>
                    <a:pt x="1353" y="267"/>
                    <a:pt x="1347" y="266"/>
                    <a:pt x="1347" y="264"/>
                  </a:cubicBezTo>
                  <a:cubicBezTo>
                    <a:pt x="1348" y="263"/>
                    <a:pt x="1350" y="265"/>
                    <a:pt x="1351" y="265"/>
                  </a:cubicBezTo>
                  <a:cubicBezTo>
                    <a:pt x="1353" y="265"/>
                    <a:pt x="1351" y="261"/>
                    <a:pt x="1352" y="261"/>
                  </a:cubicBezTo>
                  <a:cubicBezTo>
                    <a:pt x="1353" y="261"/>
                    <a:pt x="1352" y="254"/>
                    <a:pt x="1351" y="253"/>
                  </a:cubicBezTo>
                  <a:cubicBezTo>
                    <a:pt x="1350" y="253"/>
                    <a:pt x="1351" y="250"/>
                    <a:pt x="1353" y="252"/>
                  </a:cubicBezTo>
                  <a:cubicBezTo>
                    <a:pt x="1356" y="254"/>
                    <a:pt x="1360" y="254"/>
                    <a:pt x="1363" y="254"/>
                  </a:cubicBezTo>
                  <a:cubicBezTo>
                    <a:pt x="1365" y="254"/>
                    <a:pt x="1363" y="252"/>
                    <a:pt x="1361" y="252"/>
                  </a:cubicBezTo>
                  <a:cubicBezTo>
                    <a:pt x="1359" y="252"/>
                    <a:pt x="1361" y="250"/>
                    <a:pt x="1362" y="251"/>
                  </a:cubicBezTo>
                  <a:cubicBezTo>
                    <a:pt x="1364" y="252"/>
                    <a:pt x="1367" y="253"/>
                    <a:pt x="1367" y="252"/>
                  </a:cubicBezTo>
                  <a:cubicBezTo>
                    <a:pt x="1367" y="250"/>
                    <a:pt x="1368" y="247"/>
                    <a:pt x="1371" y="247"/>
                  </a:cubicBezTo>
                  <a:cubicBezTo>
                    <a:pt x="1373" y="247"/>
                    <a:pt x="1374" y="246"/>
                    <a:pt x="1372" y="245"/>
                  </a:cubicBezTo>
                  <a:close/>
                  <a:moveTo>
                    <a:pt x="709" y="401"/>
                  </a:moveTo>
                  <a:cubicBezTo>
                    <a:pt x="702" y="407"/>
                    <a:pt x="688" y="409"/>
                    <a:pt x="688" y="414"/>
                  </a:cubicBezTo>
                  <a:cubicBezTo>
                    <a:pt x="688" y="419"/>
                    <a:pt x="672" y="421"/>
                    <a:pt x="671" y="419"/>
                  </a:cubicBezTo>
                  <a:cubicBezTo>
                    <a:pt x="669" y="417"/>
                    <a:pt x="683" y="416"/>
                    <a:pt x="686" y="409"/>
                  </a:cubicBezTo>
                  <a:cubicBezTo>
                    <a:pt x="689" y="402"/>
                    <a:pt x="701" y="398"/>
                    <a:pt x="707" y="389"/>
                  </a:cubicBezTo>
                  <a:cubicBezTo>
                    <a:pt x="712" y="382"/>
                    <a:pt x="715" y="372"/>
                    <a:pt x="718" y="373"/>
                  </a:cubicBezTo>
                  <a:cubicBezTo>
                    <a:pt x="720" y="373"/>
                    <a:pt x="716" y="395"/>
                    <a:pt x="709" y="401"/>
                  </a:cubicBezTo>
                  <a:close/>
                  <a:moveTo>
                    <a:pt x="739" y="122"/>
                  </a:moveTo>
                  <a:cubicBezTo>
                    <a:pt x="738" y="124"/>
                    <a:pt x="733" y="124"/>
                    <a:pt x="734" y="126"/>
                  </a:cubicBezTo>
                  <a:cubicBezTo>
                    <a:pt x="737" y="129"/>
                    <a:pt x="749" y="127"/>
                    <a:pt x="749" y="123"/>
                  </a:cubicBezTo>
                  <a:cubicBezTo>
                    <a:pt x="749" y="119"/>
                    <a:pt x="740" y="120"/>
                    <a:pt x="739" y="122"/>
                  </a:cubicBezTo>
                  <a:close/>
                  <a:moveTo>
                    <a:pt x="275" y="141"/>
                  </a:moveTo>
                  <a:cubicBezTo>
                    <a:pt x="275" y="143"/>
                    <a:pt x="273" y="145"/>
                    <a:pt x="269" y="145"/>
                  </a:cubicBezTo>
                  <a:cubicBezTo>
                    <a:pt x="264" y="145"/>
                    <a:pt x="271" y="148"/>
                    <a:pt x="272" y="150"/>
                  </a:cubicBezTo>
                  <a:cubicBezTo>
                    <a:pt x="272" y="153"/>
                    <a:pt x="267" y="151"/>
                    <a:pt x="267" y="155"/>
                  </a:cubicBezTo>
                  <a:cubicBezTo>
                    <a:pt x="267" y="159"/>
                    <a:pt x="258" y="155"/>
                    <a:pt x="257" y="160"/>
                  </a:cubicBezTo>
                  <a:cubicBezTo>
                    <a:pt x="256" y="166"/>
                    <a:pt x="261" y="165"/>
                    <a:pt x="265" y="165"/>
                  </a:cubicBezTo>
                  <a:cubicBezTo>
                    <a:pt x="269" y="165"/>
                    <a:pt x="263" y="169"/>
                    <a:pt x="266" y="171"/>
                  </a:cubicBezTo>
                  <a:cubicBezTo>
                    <a:pt x="269" y="173"/>
                    <a:pt x="271" y="172"/>
                    <a:pt x="269" y="168"/>
                  </a:cubicBezTo>
                  <a:cubicBezTo>
                    <a:pt x="267" y="164"/>
                    <a:pt x="279" y="170"/>
                    <a:pt x="276" y="173"/>
                  </a:cubicBezTo>
                  <a:cubicBezTo>
                    <a:pt x="272" y="176"/>
                    <a:pt x="281" y="178"/>
                    <a:pt x="286" y="179"/>
                  </a:cubicBezTo>
                  <a:cubicBezTo>
                    <a:pt x="291" y="179"/>
                    <a:pt x="307" y="182"/>
                    <a:pt x="307" y="179"/>
                  </a:cubicBezTo>
                  <a:cubicBezTo>
                    <a:pt x="307" y="176"/>
                    <a:pt x="301" y="174"/>
                    <a:pt x="296" y="169"/>
                  </a:cubicBezTo>
                  <a:cubicBezTo>
                    <a:pt x="291" y="164"/>
                    <a:pt x="287" y="155"/>
                    <a:pt x="293" y="152"/>
                  </a:cubicBezTo>
                  <a:cubicBezTo>
                    <a:pt x="299" y="148"/>
                    <a:pt x="294" y="146"/>
                    <a:pt x="300" y="142"/>
                  </a:cubicBezTo>
                  <a:cubicBezTo>
                    <a:pt x="305" y="138"/>
                    <a:pt x="302" y="134"/>
                    <a:pt x="307" y="134"/>
                  </a:cubicBezTo>
                  <a:cubicBezTo>
                    <a:pt x="311" y="133"/>
                    <a:pt x="306" y="129"/>
                    <a:pt x="311" y="128"/>
                  </a:cubicBezTo>
                  <a:cubicBezTo>
                    <a:pt x="316" y="128"/>
                    <a:pt x="317" y="122"/>
                    <a:pt x="316" y="121"/>
                  </a:cubicBezTo>
                  <a:cubicBezTo>
                    <a:pt x="315" y="119"/>
                    <a:pt x="321" y="121"/>
                    <a:pt x="324" y="118"/>
                  </a:cubicBezTo>
                  <a:cubicBezTo>
                    <a:pt x="326" y="115"/>
                    <a:pt x="332" y="117"/>
                    <a:pt x="334" y="113"/>
                  </a:cubicBezTo>
                  <a:cubicBezTo>
                    <a:pt x="336" y="109"/>
                    <a:pt x="364" y="100"/>
                    <a:pt x="379" y="96"/>
                  </a:cubicBezTo>
                  <a:cubicBezTo>
                    <a:pt x="394" y="93"/>
                    <a:pt x="405" y="86"/>
                    <a:pt x="400" y="82"/>
                  </a:cubicBezTo>
                  <a:cubicBezTo>
                    <a:pt x="394" y="78"/>
                    <a:pt x="379" y="83"/>
                    <a:pt x="375" y="87"/>
                  </a:cubicBezTo>
                  <a:cubicBezTo>
                    <a:pt x="371" y="90"/>
                    <a:pt x="366" y="88"/>
                    <a:pt x="362" y="90"/>
                  </a:cubicBezTo>
                  <a:cubicBezTo>
                    <a:pt x="358" y="92"/>
                    <a:pt x="350" y="94"/>
                    <a:pt x="346" y="91"/>
                  </a:cubicBezTo>
                  <a:cubicBezTo>
                    <a:pt x="342" y="88"/>
                    <a:pt x="337" y="94"/>
                    <a:pt x="334" y="94"/>
                  </a:cubicBezTo>
                  <a:cubicBezTo>
                    <a:pt x="331" y="94"/>
                    <a:pt x="327" y="97"/>
                    <a:pt x="324" y="97"/>
                  </a:cubicBezTo>
                  <a:cubicBezTo>
                    <a:pt x="321" y="97"/>
                    <a:pt x="314" y="99"/>
                    <a:pt x="314" y="101"/>
                  </a:cubicBezTo>
                  <a:cubicBezTo>
                    <a:pt x="313" y="103"/>
                    <a:pt x="307" y="103"/>
                    <a:pt x="307" y="105"/>
                  </a:cubicBezTo>
                  <a:cubicBezTo>
                    <a:pt x="307" y="108"/>
                    <a:pt x="303" y="110"/>
                    <a:pt x="301" y="108"/>
                  </a:cubicBezTo>
                  <a:cubicBezTo>
                    <a:pt x="298" y="105"/>
                    <a:pt x="295" y="110"/>
                    <a:pt x="299" y="113"/>
                  </a:cubicBezTo>
                  <a:cubicBezTo>
                    <a:pt x="302" y="116"/>
                    <a:pt x="292" y="116"/>
                    <a:pt x="294" y="118"/>
                  </a:cubicBezTo>
                  <a:cubicBezTo>
                    <a:pt x="296" y="120"/>
                    <a:pt x="291" y="121"/>
                    <a:pt x="292" y="123"/>
                  </a:cubicBezTo>
                  <a:cubicBezTo>
                    <a:pt x="293" y="126"/>
                    <a:pt x="288" y="126"/>
                    <a:pt x="285" y="127"/>
                  </a:cubicBezTo>
                  <a:cubicBezTo>
                    <a:pt x="281" y="128"/>
                    <a:pt x="279" y="132"/>
                    <a:pt x="284" y="133"/>
                  </a:cubicBezTo>
                  <a:cubicBezTo>
                    <a:pt x="288" y="133"/>
                    <a:pt x="281" y="134"/>
                    <a:pt x="282" y="137"/>
                  </a:cubicBezTo>
                  <a:cubicBezTo>
                    <a:pt x="282" y="141"/>
                    <a:pt x="274" y="138"/>
                    <a:pt x="275" y="14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0" name="Freeform 199">
              <a:extLst>
                <a:ext uri="{FF2B5EF4-FFF2-40B4-BE49-F238E27FC236}">
                  <a16:creationId xmlns:a16="http://schemas.microsoft.com/office/drawing/2014/main" id="{63792AA0-9401-8E42-B9D0-DE7FA2F8866D}"/>
                </a:ext>
              </a:extLst>
            </p:cNvPr>
            <p:cNvSpPr>
              <a:spLocks/>
            </p:cNvSpPr>
            <p:nvPr/>
          </p:nvSpPr>
          <p:spPr bwMode="auto">
            <a:xfrm>
              <a:off x="9192020" y="5999470"/>
              <a:ext cx="775535" cy="809150"/>
            </a:xfrm>
            <a:custGeom>
              <a:avLst/>
              <a:gdLst>
                <a:gd name="T0" fmla="*/ 132 w 148"/>
                <a:gd name="T1" fmla="*/ 72 h 154"/>
                <a:gd name="T2" fmla="*/ 132 w 148"/>
                <a:gd name="T3" fmla="*/ 67 h 154"/>
                <a:gd name="T4" fmla="*/ 130 w 148"/>
                <a:gd name="T5" fmla="*/ 64 h 154"/>
                <a:gd name="T6" fmla="*/ 133 w 148"/>
                <a:gd name="T7" fmla="*/ 57 h 154"/>
                <a:gd name="T8" fmla="*/ 135 w 148"/>
                <a:gd name="T9" fmla="*/ 50 h 154"/>
                <a:gd name="T10" fmla="*/ 139 w 148"/>
                <a:gd name="T11" fmla="*/ 37 h 154"/>
                <a:gd name="T12" fmla="*/ 145 w 148"/>
                <a:gd name="T13" fmla="*/ 31 h 154"/>
                <a:gd name="T14" fmla="*/ 145 w 148"/>
                <a:gd name="T15" fmla="*/ 23 h 154"/>
                <a:gd name="T16" fmla="*/ 146 w 148"/>
                <a:gd name="T17" fmla="*/ 16 h 154"/>
                <a:gd name="T18" fmla="*/ 132 w 148"/>
                <a:gd name="T19" fmla="*/ 9 h 154"/>
                <a:gd name="T20" fmla="*/ 123 w 148"/>
                <a:gd name="T21" fmla="*/ 8 h 154"/>
                <a:gd name="T22" fmla="*/ 117 w 148"/>
                <a:gd name="T23" fmla="*/ 2 h 154"/>
                <a:gd name="T24" fmla="*/ 112 w 148"/>
                <a:gd name="T25" fmla="*/ 4 h 154"/>
                <a:gd name="T26" fmla="*/ 96 w 148"/>
                <a:gd name="T27" fmla="*/ 4 h 154"/>
                <a:gd name="T28" fmla="*/ 81 w 148"/>
                <a:gd name="T29" fmla="*/ 6 h 154"/>
                <a:gd name="T30" fmla="*/ 64 w 148"/>
                <a:gd name="T31" fmla="*/ 8 h 154"/>
                <a:gd name="T32" fmla="*/ 49 w 148"/>
                <a:gd name="T33" fmla="*/ 10 h 154"/>
                <a:gd name="T34" fmla="*/ 47 w 148"/>
                <a:gd name="T35" fmla="*/ 24 h 154"/>
                <a:gd name="T36" fmla="*/ 39 w 148"/>
                <a:gd name="T37" fmla="*/ 50 h 154"/>
                <a:gd name="T38" fmla="*/ 31 w 148"/>
                <a:gd name="T39" fmla="*/ 72 h 154"/>
                <a:gd name="T40" fmla="*/ 23 w 148"/>
                <a:gd name="T41" fmla="*/ 82 h 154"/>
                <a:gd name="T42" fmla="*/ 13 w 148"/>
                <a:gd name="T43" fmla="*/ 82 h 154"/>
                <a:gd name="T44" fmla="*/ 0 w 148"/>
                <a:gd name="T45" fmla="*/ 86 h 154"/>
                <a:gd name="T46" fmla="*/ 3 w 148"/>
                <a:gd name="T47" fmla="*/ 96 h 154"/>
                <a:gd name="T48" fmla="*/ 34 w 148"/>
                <a:gd name="T49" fmla="*/ 93 h 154"/>
                <a:gd name="T50" fmla="*/ 38 w 148"/>
                <a:gd name="T51" fmla="*/ 106 h 154"/>
                <a:gd name="T52" fmla="*/ 55 w 148"/>
                <a:gd name="T53" fmla="*/ 109 h 154"/>
                <a:gd name="T54" fmla="*/ 64 w 148"/>
                <a:gd name="T55" fmla="*/ 102 h 154"/>
                <a:gd name="T56" fmla="*/ 73 w 148"/>
                <a:gd name="T57" fmla="*/ 105 h 154"/>
                <a:gd name="T58" fmla="*/ 74 w 148"/>
                <a:gd name="T59" fmla="*/ 123 h 154"/>
                <a:gd name="T60" fmla="*/ 78 w 148"/>
                <a:gd name="T61" fmla="*/ 136 h 154"/>
                <a:gd name="T62" fmla="*/ 89 w 148"/>
                <a:gd name="T63" fmla="*/ 133 h 154"/>
                <a:gd name="T64" fmla="*/ 93 w 148"/>
                <a:gd name="T65" fmla="*/ 135 h 154"/>
                <a:gd name="T66" fmla="*/ 101 w 148"/>
                <a:gd name="T67" fmla="*/ 137 h 154"/>
                <a:gd name="T68" fmla="*/ 110 w 148"/>
                <a:gd name="T69" fmla="*/ 143 h 154"/>
                <a:gd name="T70" fmla="*/ 116 w 148"/>
                <a:gd name="T71" fmla="*/ 140 h 154"/>
                <a:gd name="T72" fmla="*/ 127 w 148"/>
                <a:gd name="T73" fmla="*/ 146 h 154"/>
                <a:gd name="T74" fmla="*/ 135 w 148"/>
                <a:gd name="T75" fmla="*/ 153 h 154"/>
                <a:gd name="T76" fmla="*/ 136 w 148"/>
                <a:gd name="T77" fmla="*/ 144 h 154"/>
                <a:gd name="T78" fmla="*/ 125 w 148"/>
                <a:gd name="T79" fmla="*/ 139 h 154"/>
                <a:gd name="T80" fmla="*/ 127 w 148"/>
                <a:gd name="T81" fmla="*/ 123 h 154"/>
                <a:gd name="T82" fmla="*/ 130 w 148"/>
                <a:gd name="T83" fmla="*/ 113 h 154"/>
                <a:gd name="T84" fmla="*/ 140 w 148"/>
                <a:gd name="T85" fmla="*/ 111 h 154"/>
                <a:gd name="T86" fmla="*/ 135 w 148"/>
                <a:gd name="T87"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4">
                  <a:moveTo>
                    <a:pt x="135" y="102"/>
                  </a:moveTo>
                  <a:cubicBezTo>
                    <a:pt x="131" y="100"/>
                    <a:pt x="130" y="73"/>
                    <a:pt x="132" y="72"/>
                  </a:cubicBezTo>
                  <a:cubicBezTo>
                    <a:pt x="132" y="72"/>
                    <a:pt x="132" y="72"/>
                    <a:pt x="132" y="73"/>
                  </a:cubicBezTo>
                  <a:cubicBezTo>
                    <a:pt x="132" y="67"/>
                    <a:pt x="132" y="67"/>
                    <a:pt x="132" y="67"/>
                  </a:cubicBezTo>
                  <a:cubicBezTo>
                    <a:pt x="132" y="67"/>
                    <a:pt x="132" y="67"/>
                    <a:pt x="131" y="66"/>
                  </a:cubicBezTo>
                  <a:cubicBezTo>
                    <a:pt x="131" y="66"/>
                    <a:pt x="130" y="66"/>
                    <a:pt x="130" y="64"/>
                  </a:cubicBezTo>
                  <a:cubicBezTo>
                    <a:pt x="130" y="62"/>
                    <a:pt x="132" y="62"/>
                    <a:pt x="132" y="62"/>
                  </a:cubicBezTo>
                  <a:cubicBezTo>
                    <a:pt x="132" y="62"/>
                    <a:pt x="131" y="57"/>
                    <a:pt x="133" y="57"/>
                  </a:cubicBezTo>
                  <a:cubicBezTo>
                    <a:pt x="134" y="57"/>
                    <a:pt x="134" y="56"/>
                    <a:pt x="134" y="56"/>
                  </a:cubicBezTo>
                  <a:cubicBezTo>
                    <a:pt x="135" y="55"/>
                    <a:pt x="135" y="52"/>
                    <a:pt x="135" y="50"/>
                  </a:cubicBezTo>
                  <a:cubicBezTo>
                    <a:pt x="135" y="48"/>
                    <a:pt x="136" y="45"/>
                    <a:pt x="137" y="43"/>
                  </a:cubicBezTo>
                  <a:cubicBezTo>
                    <a:pt x="138" y="41"/>
                    <a:pt x="137" y="38"/>
                    <a:pt x="139" y="37"/>
                  </a:cubicBezTo>
                  <a:cubicBezTo>
                    <a:pt x="140" y="36"/>
                    <a:pt x="140" y="33"/>
                    <a:pt x="142" y="33"/>
                  </a:cubicBezTo>
                  <a:cubicBezTo>
                    <a:pt x="144" y="32"/>
                    <a:pt x="145" y="32"/>
                    <a:pt x="145" y="31"/>
                  </a:cubicBezTo>
                  <a:cubicBezTo>
                    <a:pt x="145" y="30"/>
                    <a:pt x="148" y="28"/>
                    <a:pt x="148" y="27"/>
                  </a:cubicBezTo>
                  <a:cubicBezTo>
                    <a:pt x="148" y="25"/>
                    <a:pt x="145" y="25"/>
                    <a:pt x="145" y="23"/>
                  </a:cubicBezTo>
                  <a:cubicBezTo>
                    <a:pt x="145" y="21"/>
                    <a:pt x="146" y="16"/>
                    <a:pt x="146" y="16"/>
                  </a:cubicBezTo>
                  <a:cubicBezTo>
                    <a:pt x="146" y="16"/>
                    <a:pt x="146" y="16"/>
                    <a:pt x="146" y="16"/>
                  </a:cubicBezTo>
                  <a:cubicBezTo>
                    <a:pt x="142" y="12"/>
                    <a:pt x="137" y="8"/>
                    <a:pt x="136" y="8"/>
                  </a:cubicBezTo>
                  <a:cubicBezTo>
                    <a:pt x="135" y="7"/>
                    <a:pt x="132" y="9"/>
                    <a:pt x="132" y="9"/>
                  </a:cubicBezTo>
                  <a:cubicBezTo>
                    <a:pt x="132" y="9"/>
                    <a:pt x="130" y="6"/>
                    <a:pt x="128" y="8"/>
                  </a:cubicBezTo>
                  <a:cubicBezTo>
                    <a:pt x="126" y="10"/>
                    <a:pt x="123" y="8"/>
                    <a:pt x="123" y="8"/>
                  </a:cubicBezTo>
                  <a:cubicBezTo>
                    <a:pt x="123" y="8"/>
                    <a:pt x="121" y="7"/>
                    <a:pt x="120" y="4"/>
                  </a:cubicBezTo>
                  <a:cubicBezTo>
                    <a:pt x="119" y="3"/>
                    <a:pt x="118" y="3"/>
                    <a:pt x="117" y="2"/>
                  </a:cubicBezTo>
                  <a:cubicBezTo>
                    <a:pt x="118" y="3"/>
                    <a:pt x="118" y="3"/>
                    <a:pt x="118" y="3"/>
                  </a:cubicBezTo>
                  <a:cubicBezTo>
                    <a:pt x="112" y="4"/>
                    <a:pt x="112" y="4"/>
                    <a:pt x="112" y="4"/>
                  </a:cubicBezTo>
                  <a:cubicBezTo>
                    <a:pt x="112" y="4"/>
                    <a:pt x="104" y="0"/>
                    <a:pt x="103" y="3"/>
                  </a:cubicBezTo>
                  <a:cubicBezTo>
                    <a:pt x="101" y="5"/>
                    <a:pt x="100" y="4"/>
                    <a:pt x="96" y="4"/>
                  </a:cubicBezTo>
                  <a:cubicBezTo>
                    <a:pt x="93" y="4"/>
                    <a:pt x="90" y="5"/>
                    <a:pt x="88" y="6"/>
                  </a:cubicBezTo>
                  <a:cubicBezTo>
                    <a:pt x="86" y="7"/>
                    <a:pt x="83" y="5"/>
                    <a:pt x="81" y="6"/>
                  </a:cubicBezTo>
                  <a:cubicBezTo>
                    <a:pt x="80" y="7"/>
                    <a:pt x="79" y="11"/>
                    <a:pt x="79" y="11"/>
                  </a:cubicBezTo>
                  <a:cubicBezTo>
                    <a:pt x="64" y="8"/>
                    <a:pt x="64" y="8"/>
                    <a:pt x="64" y="8"/>
                  </a:cubicBezTo>
                  <a:cubicBezTo>
                    <a:pt x="64" y="8"/>
                    <a:pt x="61" y="4"/>
                    <a:pt x="57" y="4"/>
                  </a:cubicBezTo>
                  <a:cubicBezTo>
                    <a:pt x="54" y="4"/>
                    <a:pt x="49" y="10"/>
                    <a:pt x="49" y="10"/>
                  </a:cubicBezTo>
                  <a:cubicBezTo>
                    <a:pt x="49" y="16"/>
                    <a:pt x="49" y="16"/>
                    <a:pt x="49" y="16"/>
                  </a:cubicBezTo>
                  <a:cubicBezTo>
                    <a:pt x="49" y="19"/>
                    <a:pt x="49" y="22"/>
                    <a:pt x="47" y="24"/>
                  </a:cubicBezTo>
                  <a:cubicBezTo>
                    <a:pt x="46" y="27"/>
                    <a:pt x="44" y="28"/>
                    <a:pt x="44" y="33"/>
                  </a:cubicBezTo>
                  <a:cubicBezTo>
                    <a:pt x="44" y="38"/>
                    <a:pt x="39" y="46"/>
                    <a:pt x="39" y="50"/>
                  </a:cubicBezTo>
                  <a:cubicBezTo>
                    <a:pt x="39" y="54"/>
                    <a:pt x="32" y="56"/>
                    <a:pt x="32" y="58"/>
                  </a:cubicBezTo>
                  <a:cubicBezTo>
                    <a:pt x="32" y="61"/>
                    <a:pt x="31" y="66"/>
                    <a:pt x="31" y="72"/>
                  </a:cubicBezTo>
                  <a:cubicBezTo>
                    <a:pt x="31" y="77"/>
                    <a:pt x="28" y="73"/>
                    <a:pt x="28" y="78"/>
                  </a:cubicBezTo>
                  <a:cubicBezTo>
                    <a:pt x="28" y="83"/>
                    <a:pt x="26" y="80"/>
                    <a:pt x="23" y="82"/>
                  </a:cubicBezTo>
                  <a:cubicBezTo>
                    <a:pt x="21" y="85"/>
                    <a:pt x="20" y="85"/>
                    <a:pt x="20" y="83"/>
                  </a:cubicBezTo>
                  <a:cubicBezTo>
                    <a:pt x="20" y="80"/>
                    <a:pt x="16" y="80"/>
                    <a:pt x="13" y="82"/>
                  </a:cubicBezTo>
                  <a:cubicBezTo>
                    <a:pt x="10" y="85"/>
                    <a:pt x="9" y="82"/>
                    <a:pt x="8" y="82"/>
                  </a:cubicBezTo>
                  <a:cubicBezTo>
                    <a:pt x="7" y="82"/>
                    <a:pt x="3" y="84"/>
                    <a:pt x="0" y="86"/>
                  </a:cubicBezTo>
                  <a:cubicBezTo>
                    <a:pt x="2" y="89"/>
                    <a:pt x="2" y="92"/>
                    <a:pt x="3" y="95"/>
                  </a:cubicBezTo>
                  <a:cubicBezTo>
                    <a:pt x="3" y="95"/>
                    <a:pt x="3" y="95"/>
                    <a:pt x="3" y="96"/>
                  </a:cubicBezTo>
                  <a:cubicBezTo>
                    <a:pt x="5" y="94"/>
                    <a:pt x="7" y="93"/>
                    <a:pt x="8" y="93"/>
                  </a:cubicBezTo>
                  <a:cubicBezTo>
                    <a:pt x="10" y="93"/>
                    <a:pt x="34" y="93"/>
                    <a:pt x="34" y="93"/>
                  </a:cubicBezTo>
                  <a:cubicBezTo>
                    <a:pt x="34" y="93"/>
                    <a:pt x="36" y="97"/>
                    <a:pt x="35" y="100"/>
                  </a:cubicBezTo>
                  <a:cubicBezTo>
                    <a:pt x="35" y="103"/>
                    <a:pt x="37" y="102"/>
                    <a:pt x="38" y="106"/>
                  </a:cubicBezTo>
                  <a:cubicBezTo>
                    <a:pt x="40" y="110"/>
                    <a:pt x="42" y="112"/>
                    <a:pt x="45" y="111"/>
                  </a:cubicBezTo>
                  <a:cubicBezTo>
                    <a:pt x="49" y="110"/>
                    <a:pt x="53" y="109"/>
                    <a:pt x="55" y="109"/>
                  </a:cubicBezTo>
                  <a:cubicBezTo>
                    <a:pt x="56" y="110"/>
                    <a:pt x="56" y="103"/>
                    <a:pt x="58" y="102"/>
                  </a:cubicBezTo>
                  <a:cubicBezTo>
                    <a:pt x="60" y="101"/>
                    <a:pt x="64" y="102"/>
                    <a:pt x="64" y="102"/>
                  </a:cubicBezTo>
                  <a:cubicBezTo>
                    <a:pt x="64" y="102"/>
                    <a:pt x="64" y="104"/>
                    <a:pt x="68" y="104"/>
                  </a:cubicBezTo>
                  <a:cubicBezTo>
                    <a:pt x="72" y="104"/>
                    <a:pt x="73" y="103"/>
                    <a:pt x="73" y="105"/>
                  </a:cubicBezTo>
                  <a:cubicBezTo>
                    <a:pt x="73" y="108"/>
                    <a:pt x="74" y="111"/>
                    <a:pt x="75" y="112"/>
                  </a:cubicBezTo>
                  <a:cubicBezTo>
                    <a:pt x="76" y="113"/>
                    <a:pt x="72" y="122"/>
                    <a:pt x="74" y="123"/>
                  </a:cubicBezTo>
                  <a:cubicBezTo>
                    <a:pt x="76" y="124"/>
                    <a:pt x="78" y="128"/>
                    <a:pt x="78" y="129"/>
                  </a:cubicBezTo>
                  <a:cubicBezTo>
                    <a:pt x="77" y="131"/>
                    <a:pt x="76" y="135"/>
                    <a:pt x="78" y="136"/>
                  </a:cubicBezTo>
                  <a:cubicBezTo>
                    <a:pt x="79" y="136"/>
                    <a:pt x="79" y="134"/>
                    <a:pt x="82" y="134"/>
                  </a:cubicBezTo>
                  <a:cubicBezTo>
                    <a:pt x="84" y="134"/>
                    <a:pt x="87" y="134"/>
                    <a:pt x="89" y="133"/>
                  </a:cubicBezTo>
                  <a:cubicBezTo>
                    <a:pt x="90" y="133"/>
                    <a:pt x="91" y="133"/>
                    <a:pt x="91" y="133"/>
                  </a:cubicBezTo>
                  <a:cubicBezTo>
                    <a:pt x="93" y="134"/>
                    <a:pt x="93" y="135"/>
                    <a:pt x="93" y="135"/>
                  </a:cubicBezTo>
                  <a:cubicBezTo>
                    <a:pt x="93" y="135"/>
                    <a:pt x="94" y="138"/>
                    <a:pt x="96" y="137"/>
                  </a:cubicBezTo>
                  <a:cubicBezTo>
                    <a:pt x="97" y="136"/>
                    <a:pt x="101" y="135"/>
                    <a:pt x="101" y="137"/>
                  </a:cubicBezTo>
                  <a:cubicBezTo>
                    <a:pt x="100" y="138"/>
                    <a:pt x="102" y="141"/>
                    <a:pt x="103" y="140"/>
                  </a:cubicBezTo>
                  <a:cubicBezTo>
                    <a:pt x="104" y="140"/>
                    <a:pt x="108" y="143"/>
                    <a:pt x="110" y="143"/>
                  </a:cubicBezTo>
                  <a:cubicBezTo>
                    <a:pt x="112" y="143"/>
                    <a:pt x="113" y="143"/>
                    <a:pt x="113" y="142"/>
                  </a:cubicBezTo>
                  <a:cubicBezTo>
                    <a:pt x="113" y="140"/>
                    <a:pt x="115" y="139"/>
                    <a:pt x="116" y="140"/>
                  </a:cubicBezTo>
                  <a:cubicBezTo>
                    <a:pt x="117" y="142"/>
                    <a:pt x="119" y="145"/>
                    <a:pt x="120" y="145"/>
                  </a:cubicBezTo>
                  <a:cubicBezTo>
                    <a:pt x="122" y="145"/>
                    <a:pt x="127" y="145"/>
                    <a:pt x="127" y="146"/>
                  </a:cubicBezTo>
                  <a:cubicBezTo>
                    <a:pt x="127" y="148"/>
                    <a:pt x="128" y="152"/>
                    <a:pt x="130" y="153"/>
                  </a:cubicBezTo>
                  <a:cubicBezTo>
                    <a:pt x="132" y="154"/>
                    <a:pt x="135" y="153"/>
                    <a:pt x="135" y="153"/>
                  </a:cubicBezTo>
                  <a:cubicBezTo>
                    <a:pt x="135" y="153"/>
                    <a:pt x="137" y="152"/>
                    <a:pt x="137" y="149"/>
                  </a:cubicBezTo>
                  <a:cubicBezTo>
                    <a:pt x="137" y="147"/>
                    <a:pt x="137" y="144"/>
                    <a:pt x="136" y="144"/>
                  </a:cubicBezTo>
                  <a:cubicBezTo>
                    <a:pt x="135" y="144"/>
                    <a:pt x="133" y="146"/>
                    <a:pt x="130" y="145"/>
                  </a:cubicBezTo>
                  <a:cubicBezTo>
                    <a:pt x="128" y="145"/>
                    <a:pt x="126" y="140"/>
                    <a:pt x="125" y="139"/>
                  </a:cubicBezTo>
                  <a:cubicBezTo>
                    <a:pt x="124" y="138"/>
                    <a:pt x="127" y="134"/>
                    <a:pt x="127" y="132"/>
                  </a:cubicBezTo>
                  <a:cubicBezTo>
                    <a:pt x="127" y="129"/>
                    <a:pt x="129" y="123"/>
                    <a:pt x="127" y="123"/>
                  </a:cubicBezTo>
                  <a:cubicBezTo>
                    <a:pt x="126" y="122"/>
                    <a:pt x="127" y="120"/>
                    <a:pt x="128" y="118"/>
                  </a:cubicBezTo>
                  <a:cubicBezTo>
                    <a:pt x="130" y="117"/>
                    <a:pt x="128" y="113"/>
                    <a:pt x="130" y="113"/>
                  </a:cubicBezTo>
                  <a:cubicBezTo>
                    <a:pt x="133" y="113"/>
                    <a:pt x="139" y="113"/>
                    <a:pt x="140" y="112"/>
                  </a:cubicBezTo>
                  <a:cubicBezTo>
                    <a:pt x="140" y="111"/>
                    <a:pt x="140" y="111"/>
                    <a:pt x="140" y="111"/>
                  </a:cubicBezTo>
                  <a:cubicBezTo>
                    <a:pt x="141" y="111"/>
                    <a:pt x="141" y="110"/>
                    <a:pt x="141" y="110"/>
                  </a:cubicBezTo>
                  <a:cubicBezTo>
                    <a:pt x="139" y="107"/>
                    <a:pt x="137" y="103"/>
                    <a:pt x="135" y="10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1" name="Freeform 200">
              <a:extLst>
                <a:ext uri="{FF2B5EF4-FFF2-40B4-BE49-F238E27FC236}">
                  <a16:creationId xmlns:a16="http://schemas.microsoft.com/office/drawing/2014/main" id="{20D21D97-DC7D-6242-A3A1-2D34A2153877}"/>
                </a:ext>
              </a:extLst>
            </p:cNvPr>
            <p:cNvSpPr>
              <a:spLocks/>
            </p:cNvSpPr>
            <p:nvPr/>
          </p:nvSpPr>
          <p:spPr bwMode="auto">
            <a:xfrm>
              <a:off x="9878717" y="6335615"/>
              <a:ext cx="69631" cy="88839"/>
            </a:xfrm>
            <a:custGeom>
              <a:avLst/>
              <a:gdLst>
                <a:gd name="T0" fmla="*/ 1 w 13"/>
                <a:gd name="T1" fmla="*/ 9 h 17"/>
                <a:gd name="T2" fmla="*/ 3 w 13"/>
                <a:gd name="T3" fmla="*/ 17 h 17"/>
                <a:gd name="T4" fmla="*/ 7 w 13"/>
                <a:gd name="T5" fmla="*/ 15 h 17"/>
                <a:gd name="T6" fmla="*/ 13 w 13"/>
                <a:gd name="T7" fmla="*/ 6 h 17"/>
                <a:gd name="T8" fmla="*/ 11 w 13"/>
                <a:gd name="T9" fmla="*/ 4 h 17"/>
                <a:gd name="T10" fmla="*/ 11 w 13"/>
                <a:gd name="T11" fmla="*/ 0 h 17"/>
                <a:gd name="T12" fmla="*/ 7 w 13"/>
                <a:gd name="T13" fmla="*/ 0 h 17"/>
                <a:gd name="T14" fmla="*/ 3 w 13"/>
                <a:gd name="T15" fmla="*/ 3 h 17"/>
                <a:gd name="T16" fmla="*/ 0 w 13"/>
                <a:gd name="T17" fmla="*/ 2 h 17"/>
                <a:gd name="T18" fmla="*/ 1 w 13"/>
                <a:gd name="T19" fmla="*/ 3 h 17"/>
                <a:gd name="T20" fmla="*/ 1 w 13"/>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9"/>
                  </a:moveTo>
                  <a:cubicBezTo>
                    <a:pt x="2" y="10"/>
                    <a:pt x="3" y="13"/>
                    <a:pt x="3" y="17"/>
                  </a:cubicBezTo>
                  <a:cubicBezTo>
                    <a:pt x="5" y="16"/>
                    <a:pt x="6" y="15"/>
                    <a:pt x="7" y="15"/>
                  </a:cubicBezTo>
                  <a:cubicBezTo>
                    <a:pt x="9" y="14"/>
                    <a:pt x="13" y="6"/>
                    <a:pt x="13" y="6"/>
                  </a:cubicBezTo>
                  <a:cubicBezTo>
                    <a:pt x="11" y="4"/>
                    <a:pt x="11" y="4"/>
                    <a:pt x="11" y="4"/>
                  </a:cubicBezTo>
                  <a:cubicBezTo>
                    <a:pt x="11" y="4"/>
                    <a:pt x="11" y="3"/>
                    <a:pt x="11" y="0"/>
                  </a:cubicBezTo>
                  <a:cubicBezTo>
                    <a:pt x="9" y="0"/>
                    <a:pt x="7" y="0"/>
                    <a:pt x="7" y="0"/>
                  </a:cubicBezTo>
                  <a:cubicBezTo>
                    <a:pt x="7" y="0"/>
                    <a:pt x="8" y="4"/>
                    <a:pt x="3" y="3"/>
                  </a:cubicBezTo>
                  <a:cubicBezTo>
                    <a:pt x="2" y="3"/>
                    <a:pt x="1" y="3"/>
                    <a:pt x="0" y="2"/>
                  </a:cubicBezTo>
                  <a:cubicBezTo>
                    <a:pt x="1" y="3"/>
                    <a:pt x="1" y="3"/>
                    <a:pt x="1" y="3"/>
                  </a:cubicBezTo>
                  <a:lnTo>
                    <a:pt x="1" y="9"/>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2" name="Freeform 201">
              <a:extLst>
                <a:ext uri="{FF2B5EF4-FFF2-40B4-BE49-F238E27FC236}">
                  <a16:creationId xmlns:a16="http://schemas.microsoft.com/office/drawing/2014/main" id="{9E0B9D83-F571-CB43-B2EC-A130FF9AA0C0}"/>
                </a:ext>
              </a:extLst>
            </p:cNvPr>
            <p:cNvSpPr>
              <a:spLocks/>
            </p:cNvSpPr>
            <p:nvPr/>
          </p:nvSpPr>
          <p:spPr bwMode="auto">
            <a:xfrm>
              <a:off x="9926737" y="6688566"/>
              <a:ext cx="446593" cy="720311"/>
            </a:xfrm>
            <a:custGeom>
              <a:avLst/>
              <a:gdLst>
                <a:gd name="T0" fmla="*/ 85 w 85"/>
                <a:gd name="T1" fmla="*/ 35 h 137"/>
                <a:gd name="T2" fmla="*/ 83 w 85"/>
                <a:gd name="T3" fmla="*/ 19 h 137"/>
                <a:gd name="T4" fmla="*/ 82 w 85"/>
                <a:gd name="T5" fmla="*/ 0 h 137"/>
                <a:gd name="T6" fmla="*/ 82 w 85"/>
                <a:gd name="T7" fmla="*/ 0 h 137"/>
                <a:gd name="T8" fmla="*/ 73 w 85"/>
                <a:gd name="T9" fmla="*/ 4 h 137"/>
                <a:gd name="T10" fmla="*/ 68 w 85"/>
                <a:gd name="T11" fmla="*/ 6 h 137"/>
                <a:gd name="T12" fmla="*/ 63 w 85"/>
                <a:gd name="T13" fmla="*/ 5 h 137"/>
                <a:gd name="T14" fmla="*/ 60 w 85"/>
                <a:gd name="T15" fmla="*/ 8 h 137"/>
                <a:gd name="T16" fmla="*/ 55 w 85"/>
                <a:gd name="T17" fmla="*/ 9 h 137"/>
                <a:gd name="T18" fmla="*/ 49 w 85"/>
                <a:gd name="T19" fmla="*/ 10 h 137"/>
                <a:gd name="T20" fmla="*/ 46 w 85"/>
                <a:gd name="T21" fmla="*/ 7 h 137"/>
                <a:gd name="T22" fmla="*/ 41 w 85"/>
                <a:gd name="T23" fmla="*/ 8 h 137"/>
                <a:gd name="T24" fmla="*/ 37 w 85"/>
                <a:gd name="T25" fmla="*/ 8 h 137"/>
                <a:gd name="T26" fmla="*/ 36 w 85"/>
                <a:gd name="T27" fmla="*/ 11 h 137"/>
                <a:gd name="T28" fmla="*/ 40 w 85"/>
                <a:gd name="T29" fmla="*/ 28 h 137"/>
                <a:gd name="T30" fmla="*/ 44 w 85"/>
                <a:gd name="T31" fmla="*/ 32 h 137"/>
                <a:gd name="T32" fmla="*/ 45 w 85"/>
                <a:gd name="T33" fmla="*/ 41 h 137"/>
                <a:gd name="T34" fmla="*/ 40 w 85"/>
                <a:gd name="T35" fmla="*/ 46 h 137"/>
                <a:gd name="T36" fmla="*/ 39 w 85"/>
                <a:gd name="T37" fmla="*/ 53 h 137"/>
                <a:gd name="T38" fmla="*/ 32 w 85"/>
                <a:gd name="T39" fmla="*/ 43 h 137"/>
                <a:gd name="T40" fmla="*/ 34 w 85"/>
                <a:gd name="T41" fmla="*/ 33 h 137"/>
                <a:gd name="T42" fmla="*/ 27 w 85"/>
                <a:gd name="T43" fmla="*/ 32 h 137"/>
                <a:gd name="T44" fmla="*/ 22 w 85"/>
                <a:gd name="T45" fmla="*/ 28 h 137"/>
                <a:gd name="T46" fmla="*/ 0 w 85"/>
                <a:gd name="T47" fmla="*/ 36 h 137"/>
                <a:gd name="T48" fmla="*/ 1 w 85"/>
                <a:gd name="T49" fmla="*/ 42 h 137"/>
                <a:gd name="T50" fmla="*/ 1 w 85"/>
                <a:gd name="T51" fmla="*/ 42 h 137"/>
                <a:gd name="T52" fmla="*/ 2 w 85"/>
                <a:gd name="T53" fmla="*/ 45 h 137"/>
                <a:gd name="T54" fmla="*/ 12 w 85"/>
                <a:gd name="T55" fmla="*/ 47 h 137"/>
                <a:gd name="T56" fmla="*/ 22 w 85"/>
                <a:gd name="T57" fmla="*/ 51 h 137"/>
                <a:gd name="T58" fmla="*/ 22 w 85"/>
                <a:gd name="T59" fmla="*/ 63 h 137"/>
                <a:gd name="T60" fmla="*/ 20 w 85"/>
                <a:gd name="T61" fmla="*/ 70 h 137"/>
                <a:gd name="T62" fmla="*/ 22 w 85"/>
                <a:gd name="T63" fmla="*/ 76 h 137"/>
                <a:gd name="T64" fmla="*/ 18 w 85"/>
                <a:gd name="T65" fmla="*/ 82 h 137"/>
                <a:gd name="T66" fmla="*/ 16 w 85"/>
                <a:gd name="T67" fmla="*/ 90 h 137"/>
                <a:gd name="T68" fmla="*/ 8 w 85"/>
                <a:gd name="T69" fmla="*/ 98 h 137"/>
                <a:gd name="T70" fmla="*/ 8 w 85"/>
                <a:gd name="T71" fmla="*/ 98 h 137"/>
                <a:gd name="T72" fmla="*/ 13 w 85"/>
                <a:gd name="T73" fmla="*/ 113 h 137"/>
                <a:gd name="T74" fmla="*/ 14 w 85"/>
                <a:gd name="T75" fmla="*/ 128 h 137"/>
                <a:gd name="T76" fmla="*/ 15 w 85"/>
                <a:gd name="T77" fmla="*/ 137 h 137"/>
                <a:gd name="T78" fmla="*/ 21 w 85"/>
                <a:gd name="T79" fmla="*/ 137 h 137"/>
                <a:gd name="T80" fmla="*/ 21 w 85"/>
                <a:gd name="T81" fmla="*/ 133 h 137"/>
                <a:gd name="T82" fmla="*/ 18 w 85"/>
                <a:gd name="T83" fmla="*/ 130 h 137"/>
                <a:gd name="T84" fmla="*/ 30 w 85"/>
                <a:gd name="T85" fmla="*/ 121 h 137"/>
                <a:gd name="T86" fmla="*/ 40 w 85"/>
                <a:gd name="T87" fmla="*/ 114 h 137"/>
                <a:gd name="T88" fmla="*/ 41 w 85"/>
                <a:gd name="T89" fmla="*/ 103 h 137"/>
                <a:gd name="T90" fmla="*/ 40 w 85"/>
                <a:gd name="T91" fmla="*/ 92 h 137"/>
                <a:gd name="T92" fmla="*/ 36 w 85"/>
                <a:gd name="T93" fmla="*/ 82 h 137"/>
                <a:gd name="T94" fmla="*/ 37 w 85"/>
                <a:gd name="T95" fmla="*/ 76 h 137"/>
                <a:gd name="T96" fmla="*/ 41 w 85"/>
                <a:gd name="T97" fmla="*/ 72 h 137"/>
                <a:gd name="T98" fmla="*/ 48 w 85"/>
                <a:gd name="T99" fmla="*/ 68 h 137"/>
                <a:gd name="T100" fmla="*/ 56 w 85"/>
                <a:gd name="T101" fmla="*/ 58 h 137"/>
                <a:gd name="T102" fmla="*/ 72 w 85"/>
                <a:gd name="T103" fmla="*/ 52 h 137"/>
                <a:gd name="T104" fmla="*/ 85 w 85"/>
                <a:gd name="T105"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37">
                  <a:moveTo>
                    <a:pt x="85" y="35"/>
                  </a:moveTo>
                  <a:cubicBezTo>
                    <a:pt x="84" y="33"/>
                    <a:pt x="82" y="23"/>
                    <a:pt x="83" y="19"/>
                  </a:cubicBezTo>
                  <a:cubicBezTo>
                    <a:pt x="83" y="15"/>
                    <a:pt x="82" y="5"/>
                    <a:pt x="82" y="0"/>
                  </a:cubicBezTo>
                  <a:cubicBezTo>
                    <a:pt x="82" y="0"/>
                    <a:pt x="82" y="0"/>
                    <a:pt x="82" y="0"/>
                  </a:cubicBezTo>
                  <a:cubicBezTo>
                    <a:pt x="78" y="1"/>
                    <a:pt x="74" y="3"/>
                    <a:pt x="73" y="4"/>
                  </a:cubicBezTo>
                  <a:cubicBezTo>
                    <a:pt x="73" y="6"/>
                    <a:pt x="69" y="4"/>
                    <a:pt x="68" y="6"/>
                  </a:cubicBezTo>
                  <a:cubicBezTo>
                    <a:pt x="66" y="7"/>
                    <a:pt x="64" y="6"/>
                    <a:pt x="63" y="5"/>
                  </a:cubicBezTo>
                  <a:cubicBezTo>
                    <a:pt x="61" y="5"/>
                    <a:pt x="60" y="7"/>
                    <a:pt x="60" y="8"/>
                  </a:cubicBezTo>
                  <a:cubicBezTo>
                    <a:pt x="60" y="10"/>
                    <a:pt x="57" y="9"/>
                    <a:pt x="55" y="9"/>
                  </a:cubicBezTo>
                  <a:cubicBezTo>
                    <a:pt x="54" y="9"/>
                    <a:pt x="50" y="10"/>
                    <a:pt x="49" y="10"/>
                  </a:cubicBezTo>
                  <a:cubicBezTo>
                    <a:pt x="47" y="10"/>
                    <a:pt x="48" y="8"/>
                    <a:pt x="46" y="7"/>
                  </a:cubicBezTo>
                  <a:cubicBezTo>
                    <a:pt x="44" y="7"/>
                    <a:pt x="42" y="8"/>
                    <a:pt x="41" y="8"/>
                  </a:cubicBezTo>
                  <a:cubicBezTo>
                    <a:pt x="40" y="8"/>
                    <a:pt x="38" y="8"/>
                    <a:pt x="37" y="8"/>
                  </a:cubicBezTo>
                  <a:cubicBezTo>
                    <a:pt x="37" y="9"/>
                    <a:pt x="36" y="10"/>
                    <a:pt x="36" y="11"/>
                  </a:cubicBezTo>
                  <a:cubicBezTo>
                    <a:pt x="35" y="15"/>
                    <a:pt x="39" y="24"/>
                    <a:pt x="40" y="28"/>
                  </a:cubicBezTo>
                  <a:cubicBezTo>
                    <a:pt x="41" y="29"/>
                    <a:pt x="43" y="31"/>
                    <a:pt x="44" y="32"/>
                  </a:cubicBezTo>
                  <a:cubicBezTo>
                    <a:pt x="47" y="35"/>
                    <a:pt x="44" y="35"/>
                    <a:pt x="45" y="41"/>
                  </a:cubicBezTo>
                  <a:cubicBezTo>
                    <a:pt x="45" y="46"/>
                    <a:pt x="42" y="44"/>
                    <a:pt x="40" y="46"/>
                  </a:cubicBezTo>
                  <a:cubicBezTo>
                    <a:pt x="38" y="48"/>
                    <a:pt x="40" y="52"/>
                    <a:pt x="39" y="53"/>
                  </a:cubicBezTo>
                  <a:cubicBezTo>
                    <a:pt x="39" y="54"/>
                    <a:pt x="33" y="45"/>
                    <a:pt x="32" y="43"/>
                  </a:cubicBezTo>
                  <a:cubicBezTo>
                    <a:pt x="32" y="42"/>
                    <a:pt x="34" y="36"/>
                    <a:pt x="34" y="33"/>
                  </a:cubicBezTo>
                  <a:cubicBezTo>
                    <a:pt x="33" y="30"/>
                    <a:pt x="29" y="32"/>
                    <a:pt x="27" y="32"/>
                  </a:cubicBezTo>
                  <a:cubicBezTo>
                    <a:pt x="26" y="32"/>
                    <a:pt x="23" y="28"/>
                    <a:pt x="22" y="28"/>
                  </a:cubicBezTo>
                  <a:cubicBezTo>
                    <a:pt x="21" y="28"/>
                    <a:pt x="0" y="36"/>
                    <a:pt x="0" y="36"/>
                  </a:cubicBezTo>
                  <a:cubicBezTo>
                    <a:pt x="1" y="42"/>
                    <a:pt x="1" y="42"/>
                    <a:pt x="1" y="42"/>
                  </a:cubicBezTo>
                  <a:cubicBezTo>
                    <a:pt x="1" y="42"/>
                    <a:pt x="1" y="42"/>
                    <a:pt x="1" y="42"/>
                  </a:cubicBezTo>
                  <a:cubicBezTo>
                    <a:pt x="2" y="45"/>
                    <a:pt x="2" y="45"/>
                    <a:pt x="2" y="45"/>
                  </a:cubicBezTo>
                  <a:cubicBezTo>
                    <a:pt x="2" y="45"/>
                    <a:pt x="9" y="45"/>
                    <a:pt x="12" y="47"/>
                  </a:cubicBezTo>
                  <a:cubicBezTo>
                    <a:pt x="15" y="49"/>
                    <a:pt x="20" y="50"/>
                    <a:pt x="22" y="51"/>
                  </a:cubicBezTo>
                  <a:cubicBezTo>
                    <a:pt x="23" y="51"/>
                    <a:pt x="22" y="59"/>
                    <a:pt x="22" y="63"/>
                  </a:cubicBezTo>
                  <a:cubicBezTo>
                    <a:pt x="22" y="67"/>
                    <a:pt x="18" y="68"/>
                    <a:pt x="20" y="70"/>
                  </a:cubicBezTo>
                  <a:cubicBezTo>
                    <a:pt x="22" y="72"/>
                    <a:pt x="21" y="76"/>
                    <a:pt x="22" y="76"/>
                  </a:cubicBezTo>
                  <a:cubicBezTo>
                    <a:pt x="24" y="77"/>
                    <a:pt x="20" y="81"/>
                    <a:pt x="18" y="82"/>
                  </a:cubicBezTo>
                  <a:cubicBezTo>
                    <a:pt x="16" y="83"/>
                    <a:pt x="18" y="87"/>
                    <a:pt x="16" y="90"/>
                  </a:cubicBezTo>
                  <a:cubicBezTo>
                    <a:pt x="14" y="92"/>
                    <a:pt x="10" y="96"/>
                    <a:pt x="8" y="98"/>
                  </a:cubicBezTo>
                  <a:cubicBezTo>
                    <a:pt x="8" y="98"/>
                    <a:pt x="8" y="98"/>
                    <a:pt x="8" y="98"/>
                  </a:cubicBezTo>
                  <a:cubicBezTo>
                    <a:pt x="9" y="100"/>
                    <a:pt x="11" y="112"/>
                    <a:pt x="13" y="113"/>
                  </a:cubicBezTo>
                  <a:cubicBezTo>
                    <a:pt x="15" y="115"/>
                    <a:pt x="14" y="127"/>
                    <a:pt x="14" y="128"/>
                  </a:cubicBezTo>
                  <a:cubicBezTo>
                    <a:pt x="13" y="129"/>
                    <a:pt x="15" y="137"/>
                    <a:pt x="15" y="137"/>
                  </a:cubicBezTo>
                  <a:cubicBezTo>
                    <a:pt x="15" y="137"/>
                    <a:pt x="18" y="137"/>
                    <a:pt x="21" y="137"/>
                  </a:cubicBezTo>
                  <a:cubicBezTo>
                    <a:pt x="21" y="135"/>
                    <a:pt x="21" y="134"/>
                    <a:pt x="21" y="133"/>
                  </a:cubicBezTo>
                  <a:cubicBezTo>
                    <a:pt x="21" y="129"/>
                    <a:pt x="19" y="132"/>
                    <a:pt x="18" y="130"/>
                  </a:cubicBezTo>
                  <a:cubicBezTo>
                    <a:pt x="17" y="127"/>
                    <a:pt x="24" y="123"/>
                    <a:pt x="30" y="121"/>
                  </a:cubicBezTo>
                  <a:cubicBezTo>
                    <a:pt x="37" y="118"/>
                    <a:pt x="40" y="117"/>
                    <a:pt x="40" y="114"/>
                  </a:cubicBezTo>
                  <a:cubicBezTo>
                    <a:pt x="41" y="112"/>
                    <a:pt x="40" y="105"/>
                    <a:pt x="41" y="103"/>
                  </a:cubicBezTo>
                  <a:cubicBezTo>
                    <a:pt x="42" y="100"/>
                    <a:pt x="41" y="98"/>
                    <a:pt x="40" y="92"/>
                  </a:cubicBezTo>
                  <a:cubicBezTo>
                    <a:pt x="39" y="87"/>
                    <a:pt x="37" y="86"/>
                    <a:pt x="36" y="82"/>
                  </a:cubicBezTo>
                  <a:cubicBezTo>
                    <a:pt x="35" y="79"/>
                    <a:pt x="35" y="76"/>
                    <a:pt x="37" y="76"/>
                  </a:cubicBezTo>
                  <a:cubicBezTo>
                    <a:pt x="39" y="76"/>
                    <a:pt x="39" y="75"/>
                    <a:pt x="41" y="72"/>
                  </a:cubicBezTo>
                  <a:cubicBezTo>
                    <a:pt x="43" y="69"/>
                    <a:pt x="44" y="70"/>
                    <a:pt x="48" y="68"/>
                  </a:cubicBezTo>
                  <a:cubicBezTo>
                    <a:pt x="51" y="65"/>
                    <a:pt x="51" y="62"/>
                    <a:pt x="56" y="58"/>
                  </a:cubicBezTo>
                  <a:cubicBezTo>
                    <a:pt x="61" y="54"/>
                    <a:pt x="67" y="55"/>
                    <a:pt x="72" y="52"/>
                  </a:cubicBezTo>
                  <a:cubicBezTo>
                    <a:pt x="77" y="49"/>
                    <a:pt x="85" y="37"/>
                    <a:pt x="85" y="3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3" name="Freeform 202">
              <a:extLst>
                <a:ext uri="{FF2B5EF4-FFF2-40B4-BE49-F238E27FC236}">
                  <a16:creationId xmlns:a16="http://schemas.microsoft.com/office/drawing/2014/main" id="{153E9530-B6D5-244E-8D5C-2F73ADA725C0}"/>
                </a:ext>
              </a:extLst>
            </p:cNvPr>
            <p:cNvSpPr>
              <a:spLocks/>
            </p:cNvSpPr>
            <p:nvPr/>
          </p:nvSpPr>
          <p:spPr bwMode="auto">
            <a:xfrm>
              <a:off x="9895525" y="6273188"/>
              <a:ext cx="460999" cy="468203"/>
            </a:xfrm>
            <a:custGeom>
              <a:avLst/>
              <a:gdLst>
                <a:gd name="T0" fmla="*/ 82 w 88"/>
                <a:gd name="T1" fmla="*/ 71 h 89"/>
                <a:gd name="T2" fmla="*/ 79 w 88"/>
                <a:gd name="T3" fmla="*/ 63 h 89"/>
                <a:gd name="T4" fmla="*/ 78 w 88"/>
                <a:gd name="T5" fmla="*/ 56 h 89"/>
                <a:gd name="T6" fmla="*/ 80 w 88"/>
                <a:gd name="T7" fmla="*/ 50 h 89"/>
                <a:gd name="T8" fmla="*/ 75 w 88"/>
                <a:gd name="T9" fmla="*/ 44 h 89"/>
                <a:gd name="T10" fmla="*/ 79 w 88"/>
                <a:gd name="T11" fmla="*/ 31 h 89"/>
                <a:gd name="T12" fmla="*/ 65 w 88"/>
                <a:gd name="T13" fmla="*/ 22 h 89"/>
                <a:gd name="T14" fmla="*/ 66 w 88"/>
                <a:gd name="T15" fmla="*/ 17 h 89"/>
                <a:gd name="T16" fmla="*/ 35 w 88"/>
                <a:gd name="T17" fmla="*/ 1 h 89"/>
                <a:gd name="T18" fmla="*/ 32 w 88"/>
                <a:gd name="T19" fmla="*/ 8 h 89"/>
                <a:gd name="T20" fmla="*/ 32 w 88"/>
                <a:gd name="T21" fmla="*/ 13 h 89"/>
                <a:gd name="T22" fmla="*/ 19 w 88"/>
                <a:gd name="T23" fmla="*/ 13 h 89"/>
                <a:gd name="T24" fmla="*/ 19 w 88"/>
                <a:gd name="T25" fmla="*/ 0 h 89"/>
                <a:gd name="T26" fmla="*/ 12 w 88"/>
                <a:gd name="T27" fmla="*/ 1 h 89"/>
                <a:gd name="T28" fmla="*/ 9 w 88"/>
                <a:gd name="T29" fmla="*/ 2 h 89"/>
                <a:gd name="T30" fmla="*/ 10 w 88"/>
                <a:gd name="T31" fmla="*/ 5 h 89"/>
                <a:gd name="T32" fmla="*/ 11 w 88"/>
                <a:gd name="T33" fmla="*/ 11 h 89"/>
                <a:gd name="T34" fmla="*/ 8 w 88"/>
                <a:gd name="T35" fmla="*/ 12 h 89"/>
                <a:gd name="T36" fmla="*/ 8 w 88"/>
                <a:gd name="T37" fmla="*/ 16 h 89"/>
                <a:gd name="T38" fmla="*/ 10 w 88"/>
                <a:gd name="T39" fmla="*/ 18 h 89"/>
                <a:gd name="T40" fmla="*/ 4 w 88"/>
                <a:gd name="T41" fmla="*/ 27 h 89"/>
                <a:gd name="T42" fmla="*/ 0 w 88"/>
                <a:gd name="T43" fmla="*/ 29 h 89"/>
                <a:gd name="T44" fmla="*/ 5 w 88"/>
                <a:gd name="T45" fmla="*/ 44 h 89"/>
                <a:gd name="T46" fmla="*/ 9 w 88"/>
                <a:gd name="T47" fmla="*/ 55 h 89"/>
                <a:gd name="T48" fmla="*/ 11 w 88"/>
                <a:gd name="T49" fmla="*/ 61 h 89"/>
                <a:gd name="T50" fmla="*/ 7 w 88"/>
                <a:gd name="T51" fmla="*/ 58 h 89"/>
                <a:gd name="T52" fmla="*/ 6 w 88"/>
                <a:gd name="T53" fmla="*/ 59 h 89"/>
                <a:gd name="T54" fmla="*/ 6 w 88"/>
                <a:gd name="T55" fmla="*/ 60 h 89"/>
                <a:gd name="T56" fmla="*/ 12 w 88"/>
                <a:gd name="T57" fmla="*/ 63 h 89"/>
                <a:gd name="T58" fmla="*/ 19 w 88"/>
                <a:gd name="T59" fmla="*/ 66 h 89"/>
                <a:gd name="T60" fmla="*/ 30 w 88"/>
                <a:gd name="T61" fmla="*/ 70 h 89"/>
                <a:gd name="T62" fmla="*/ 30 w 88"/>
                <a:gd name="T63" fmla="*/ 71 h 89"/>
                <a:gd name="T64" fmla="*/ 36 w 88"/>
                <a:gd name="T65" fmla="*/ 71 h 89"/>
                <a:gd name="T66" fmla="*/ 37 w 88"/>
                <a:gd name="T67" fmla="*/ 71 h 89"/>
                <a:gd name="T68" fmla="*/ 43 w 88"/>
                <a:gd name="T69" fmla="*/ 87 h 89"/>
                <a:gd name="T70" fmla="*/ 47 w 88"/>
                <a:gd name="T71" fmla="*/ 87 h 89"/>
                <a:gd name="T72" fmla="*/ 52 w 88"/>
                <a:gd name="T73" fmla="*/ 86 h 89"/>
                <a:gd name="T74" fmla="*/ 55 w 88"/>
                <a:gd name="T75" fmla="*/ 89 h 89"/>
                <a:gd name="T76" fmla="*/ 61 w 88"/>
                <a:gd name="T77" fmla="*/ 88 h 89"/>
                <a:gd name="T78" fmla="*/ 66 w 88"/>
                <a:gd name="T79" fmla="*/ 87 h 89"/>
                <a:gd name="T80" fmla="*/ 69 w 88"/>
                <a:gd name="T81" fmla="*/ 84 h 89"/>
                <a:gd name="T82" fmla="*/ 74 w 88"/>
                <a:gd name="T83" fmla="*/ 85 h 89"/>
                <a:gd name="T84" fmla="*/ 79 w 88"/>
                <a:gd name="T85" fmla="*/ 83 h 89"/>
                <a:gd name="T86" fmla="*/ 88 w 88"/>
                <a:gd name="T87" fmla="*/ 79 h 89"/>
                <a:gd name="T88" fmla="*/ 82 w 88"/>
                <a:gd name="T8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89">
                  <a:moveTo>
                    <a:pt x="82" y="71"/>
                  </a:moveTo>
                  <a:cubicBezTo>
                    <a:pt x="82" y="66"/>
                    <a:pt x="79" y="66"/>
                    <a:pt x="79" y="63"/>
                  </a:cubicBezTo>
                  <a:cubicBezTo>
                    <a:pt x="79" y="60"/>
                    <a:pt x="79" y="57"/>
                    <a:pt x="78" y="56"/>
                  </a:cubicBezTo>
                  <a:cubicBezTo>
                    <a:pt x="77" y="56"/>
                    <a:pt x="78" y="53"/>
                    <a:pt x="80" y="50"/>
                  </a:cubicBezTo>
                  <a:cubicBezTo>
                    <a:pt x="82" y="47"/>
                    <a:pt x="76" y="47"/>
                    <a:pt x="75" y="44"/>
                  </a:cubicBezTo>
                  <a:cubicBezTo>
                    <a:pt x="75" y="42"/>
                    <a:pt x="77" y="37"/>
                    <a:pt x="79" y="31"/>
                  </a:cubicBezTo>
                  <a:cubicBezTo>
                    <a:pt x="72" y="27"/>
                    <a:pt x="65" y="22"/>
                    <a:pt x="65" y="22"/>
                  </a:cubicBezTo>
                  <a:cubicBezTo>
                    <a:pt x="66" y="17"/>
                    <a:pt x="66" y="17"/>
                    <a:pt x="66" y="17"/>
                  </a:cubicBezTo>
                  <a:cubicBezTo>
                    <a:pt x="35" y="1"/>
                    <a:pt x="35" y="1"/>
                    <a:pt x="35" y="1"/>
                  </a:cubicBezTo>
                  <a:cubicBezTo>
                    <a:pt x="35" y="4"/>
                    <a:pt x="34" y="7"/>
                    <a:pt x="32" y="8"/>
                  </a:cubicBezTo>
                  <a:cubicBezTo>
                    <a:pt x="29" y="9"/>
                    <a:pt x="35" y="13"/>
                    <a:pt x="32" y="13"/>
                  </a:cubicBezTo>
                  <a:cubicBezTo>
                    <a:pt x="29" y="14"/>
                    <a:pt x="23" y="11"/>
                    <a:pt x="19" y="13"/>
                  </a:cubicBezTo>
                  <a:cubicBezTo>
                    <a:pt x="16" y="14"/>
                    <a:pt x="17" y="7"/>
                    <a:pt x="19" y="0"/>
                  </a:cubicBezTo>
                  <a:cubicBezTo>
                    <a:pt x="12" y="1"/>
                    <a:pt x="12" y="1"/>
                    <a:pt x="12" y="1"/>
                  </a:cubicBezTo>
                  <a:cubicBezTo>
                    <a:pt x="12" y="1"/>
                    <a:pt x="11" y="1"/>
                    <a:pt x="9" y="2"/>
                  </a:cubicBezTo>
                  <a:cubicBezTo>
                    <a:pt x="10" y="5"/>
                    <a:pt x="10" y="5"/>
                    <a:pt x="10" y="5"/>
                  </a:cubicBezTo>
                  <a:cubicBezTo>
                    <a:pt x="10" y="5"/>
                    <a:pt x="12" y="9"/>
                    <a:pt x="11" y="11"/>
                  </a:cubicBezTo>
                  <a:cubicBezTo>
                    <a:pt x="11" y="12"/>
                    <a:pt x="9" y="12"/>
                    <a:pt x="8" y="12"/>
                  </a:cubicBezTo>
                  <a:cubicBezTo>
                    <a:pt x="8" y="15"/>
                    <a:pt x="8" y="16"/>
                    <a:pt x="8" y="16"/>
                  </a:cubicBezTo>
                  <a:cubicBezTo>
                    <a:pt x="10" y="18"/>
                    <a:pt x="10" y="18"/>
                    <a:pt x="10" y="18"/>
                  </a:cubicBezTo>
                  <a:cubicBezTo>
                    <a:pt x="10" y="18"/>
                    <a:pt x="6" y="26"/>
                    <a:pt x="4" y="27"/>
                  </a:cubicBezTo>
                  <a:cubicBezTo>
                    <a:pt x="3" y="27"/>
                    <a:pt x="2" y="28"/>
                    <a:pt x="0" y="29"/>
                  </a:cubicBezTo>
                  <a:cubicBezTo>
                    <a:pt x="2" y="35"/>
                    <a:pt x="3" y="42"/>
                    <a:pt x="5" y="44"/>
                  </a:cubicBezTo>
                  <a:cubicBezTo>
                    <a:pt x="9" y="48"/>
                    <a:pt x="9" y="52"/>
                    <a:pt x="9" y="55"/>
                  </a:cubicBezTo>
                  <a:cubicBezTo>
                    <a:pt x="10" y="57"/>
                    <a:pt x="14" y="60"/>
                    <a:pt x="11" y="61"/>
                  </a:cubicBezTo>
                  <a:cubicBezTo>
                    <a:pt x="10" y="62"/>
                    <a:pt x="8" y="60"/>
                    <a:pt x="7" y="58"/>
                  </a:cubicBezTo>
                  <a:cubicBezTo>
                    <a:pt x="7" y="58"/>
                    <a:pt x="7" y="59"/>
                    <a:pt x="6" y="59"/>
                  </a:cubicBezTo>
                  <a:cubicBezTo>
                    <a:pt x="6" y="59"/>
                    <a:pt x="6" y="59"/>
                    <a:pt x="6" y="60"/>
                  </a:cubicBezTo>
                  <a:cubicBezTo>
                    <a:pt x="8" y="61"/>
                    <a:pt x="11" y="63"/>
                    <a:pt x="12" y="63"/>
                  </a:cubicBezTo>
                  <a:cubicBezTo>
                    <a:pt x="14" y="63"/>
                    <a:pt x="17" y="65"/>
                    <a:pt x="19" y="66"/>
                  </a:cubicBezTo>
                  <a:cubicBezTo>
                    <a:pt x="21" y="66"/>
                    <a:pt x="29" y="69"/>
                    <a:pt x="30" y="70"/>
                  </a:cubicBezTo>
                  <a:cubicBezTo>
                    <a:pt x="30" y="71"/>
                    <a:pt x="30" y="71"/>
                    <a:pt x="30" y="71"/>
                  </a:cubicBezTo>
                  <a:cubicBezTo>
                    <a:pt x="32" y="71"/>
                    <a:pt x="34" y="71"/>
                    <a:pt x="36" y="71"/>
                  </a:cubicBezTo>
                  <a:cubicBezTo>
                    <a:pt x="36" y="71"/>
                    <a:pt x="36" y="71"/>
                    <a:pt x="37" y="71"/>
                  </a:cubicBezTo>
                  <a:cubicBezTo>
                    <a:pt x="39" y="71"/>
                    <a:pt x="43" y="81"/>
                    <a:pt x="43" y="87"/>
                  </a:cubicBezTo>
                  <a:cubicBezTo>
                    <a:pt x="44" y="87"/>
                    <a:pt x="46" y="87"/>
                    <a:pt x="47" y="87"/>
                  </a:cubicBezTo>
                  <a:cubicBezTo>
                    <a:pt x="48" y="87"/>
                    <a:pt x="50" y="86"/>
                    <a:pt x="52" y="86"/>
                  </a:cubicBezTo>
                  <a:cubicBezTo>
                    <a:pt x="54" y="87"/>
                    <a:pt x="53" y="89"/>
                    <a:pt x="55" y="89"/>
                  </a:cubicBezTo>
                  <a:cubicBezTo>
                    <a:pt x="56" y="89"/>
                    <a:pt x="60" y="88"/>
                    <a:pt x="61" y="88"/>
                  </a:cubicBezTo>
                  <a:cubicBezTo>
                    <a:pt x="63" y="88"/>
                    <a:pt x="66" y="89"/>
                    <a:pt x="66" y="87"/>
                  </a:cubicBezTo>
                  <a:cubicBezTo>
                    <a:pt x="66" y="86"/>
                    <a:pt x="67" y="84"/>
                    <a:pt x="69" y="84"/>
                  </a:cubicBezTo>
                  <a:cubicBezTo>
                    <a:pt x="70" y="85"/>
                    <a:pt x="72" y="86"/>
                    <a:pt x="74" y="85"/>
                  </a:cubicBezTo>
                  <a:cubicBezTo>
                    <a:pt x="75" y="83"/>
                    <a:pt x="79" y="85"/>
                    <a:pt x="79" y="83"/>
                  </a:cubicBezTo>
                  <a:cubicBezTo>
                    <a:pt x="80" y="82"/>
                    <a:pt x="84" y="80"/>
                    <a:pt x="88" y="79"/>
                  </a:cubicBezTo>
                  <a:cubicBezTo>
                    <a:pt x="88" y="74"/>
                    <a:pt x="82" y="76"/>
                    <a:pt x="82" y="7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4" name="Freeform 203">
              <a:extLst>
                <a:ext uri="{FF2B5EF4-FFF2-40B4-BE49-F238E27FC236}">
                  <a16:creationId xmlns:a16="http://schemas.microsoft.com/office/drawing/2014/main" id="{6B2FAB0F-D312-2044-9A08-113EB8528F04}"/>
                </a:ext>
              </a:extLst>
            </p:cNvPr>
            <p:cNvSpPr>
              <a:spLocks/>
            </p:cNvSpPr>
            <p:nvPr/>
          </p:nvSpPr>
          <p:spPr bwMode="auto">
            <a:xfrm>
              <a:off x="10032383" y="6645348"/>
              <a:ext cx="141662" cy="326541"/>
            </a:xfrm>
            <a:custGeom>
              <a:avLst/>
              <a:gdLst>
                <a:gd name="T0" fmla="*/ 24 w 27"/>
                <a:gd name="T1" fmla="*/ 40 h 62"/>
                <a:gd name="T2" fmla="*/ 20 w 27"/>
                <a:gd name="T3" fmla="*/ 36 h 62"/>
                <a:gd name="T4" fmla="*/ 19 w 27"/>
                <a:gd name="T5" fmla="*/ 37 h 62"/>
                <a:gd name="T6" fmla="*/ 11 w 27"/>
                <a:gd name="T7" fmla="*/ 25 h 62"/>
                <a:gd name="T8" fmla="*/ 11 w 27"/>
                <a:gd name="T9" fmla="*/ 11 h 62"/>
                <a:gd name="T10" fmla="*/ 10 w 27"/>
                <a:gd name="T11" fmla="*/ 0 h 62"/>
                <a:gd name="T12" fmla="*/ 4 w 27"/>
                <a:gd name="T13" fmla="*/ 0 h 62"/>
                <a:gd name="T14" fmla="*/ 7 w 27"/>
                <a:gd name="T15" fmla="*/ 8 h 62"/>
                <a:gd name="T16" fmla="*/ 4 w 27"/>
                <a:gd name="T17" fmla="*/ 10 h 62"/>
                <a:gd name="T18" fmla="*/ 5 w 27"/>
                <a:gd name="T19" fmla="*/ 23 h 62"/>
                <a:gd name="T20" fmla="*/ 2 w 27"/>
                <a:gd name="T21" fmla="*/ 25 h 62"/>
                <a:gd name="T22" fmla="*/ 0 w 27"/>
                <a:gd name="T23" fmla="*/ 33 h 62"/>
                <a:gd name="T24" fmla="*/ 2 w 27"/>
                <a:gd name="T25" fmla="*/ 36 h 62"/>
                <a:gd name="T26" fmla="*/ 2 w 27"/>
                <a:gd name="T27" fmla="*/ 36 h 62"/>
                <a:gd name="T28" fmla="*/ 7 w 27"/>
                <a:gd name="T29" fmla="*/ 40 h 62"/>
                <a:gd name="T30" fmla="*/ 14 w 27"/>
                <a:gd name="T31" fmla="*/ 41 h 62"/>
                <a:gd name="T32" fmla="*/ 12 w 27"/>
                <a:gd name="T33" fmla="*/ 51 h 62"/>
                <a:gd name="T34" fmla="*/ 19 w 27"/>
                <a:gd name="T35" fmla="*/ 61 h 62"/>
                <a:gd name="T36" fmla="*/ 20 w 27"/>
                <a:gd name="T37" fmla="*/ 54 h 62"/>
                <a:gd name="T38" fmla="*/ 25 w 27"/>
                <a:gd name="T39" fmla="*/ 49 h 62"/>
                <a:gd name="T40" fmla="*/ 24 w 27"/>
                <a:gd name="T41"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2">
                  <a:moveTo>
                    <a:pt x="24" y="40"/>
                  </a:moveTo>
                  <a:cubicBezTo>
                    <a:pt x="23" y="39"/>
                    <a:pt x="21" y="37"/>
                    <a:pt x="20" y="36"/>
                  </a:cubicBezTo>
                  <a:cubicBezTo>
                    <a:pt x="20" y="36"/>
                    <a:pt x="20" y="37"/>
                    <a:pt x="19" y="37"/>
                  </a:cubicBezTo>
                  <a:cubicBezTo>
                    <a:pt x="17" y="40"/>
                    <a:pt x="11" y="31"/>
                    <a:pt x="11" y="25"/>
                  </a:cubicBezTo>
                  <a:cubicBezTo>
                    <a:pt x="10" y="19"/>
                    <a:pt x="14" y="16"/>
                    <a:pt x="11" y="11"/>
                  </a:cubicBezTo>
                  <a:cubicBezTo>
                    <a:pt x="9" y="6"/>
                    <a:pt x="8" y="1"/>
                    <a:pt x="10" y="0"/>
                  </a:cubicBezTo>
                  <a:cubicBezTo>
                    <a:pt x="8" y="0"/>
                    <a:pt x="6" y="0"/>
                    <a:pt x="4" y="0"/>
                  </a:cubicBezTo>
                  <a:cubicBezTo>
                    <a:pt x="5" y="2"/>
                    <a:pt x="7" y="7"/>
                    <a:pt x="7" y="8"/>
                  </a:cubicBezTo>
                  <a:cubicBezTo>
                    <a:pt x="7" y="10"/>
                    <a:pt x="5" y="8"/>
                    <a:pt x="4" y="10"/>
                  </a:cubicBezTo>
                  <a:cubicBezTo>
                    <a:pt x="4" y="12"/>
                    <a:pt x="3" y="21"/>
                    <a:pt x="5" y="23"/>
                  </a:cubicBezTo>
                  <a:cubicBezTo>
                    <a:pt x="7" y="24"/>
                    <a:pt x="2" y="23"/>
                    <a:pt x="2" y="25"/>
                  </a:cubicBezTo>
                  <a:cubicBezTo>
                    <a:pt x="2" y="26"/>
                    <a:pt x="1" y="32"/>
                    <a:pt x="0" y="33"/>
                  </a:cubicBezTo>
                  <a:cubicBezTo>
                    <a:pt x="0" y="33"/>
                    <a:pt x="1" y="34"/>
                    <a:pt x="2" y="36"/>
                  </a:cubicBezTo>
                  <a:cubicBezTo>
                    <a:pt x="2" y="36"/>
                    <a:pt x="2" y="36"/>
                    <a:pt x="2" y="36"/>
                  </a:cubicBezTo>
                  <a:cubicBezTo>
                    <a:pt x="3" y="36"/>
                    <a:pt x="6" y="40"/>
                    <a:pt x="7" y="40"/>
                  </a:cubicBezTo>
                  <a:cubicBezTo>
                    <a:pt x="9" y="40"/>
                    <a:pt x="13" y="38"/>
                    <a:pt x="14" y="41"/>
                  </a:cubicBezTo>
                  <a:cubicBezTo>
                    <a:pt x="14" y="44"/>
                    <a:pt x="12" y="50"/>
                    <a:pt x="12" y="51"/>
                  </a:cubicBezTo>
                  <a:cubicBezTo>
                    <a:pt x="13" y="53"/>
                    <a:pt x="19" y="62"/>
                    <a:pt x="19" y="61"/>
                  </a:cubicBezTo>
                  <a:cubicBezTo>
                    <a:pt x="20" y="60"/>
                    <a:pt x="18" y="56"/>
                    <a:pt x="20" y="54"/>
                  </a:cubicBezTo>
                  <a:cubicBezTo>
                    <a:pt x="22" y="52"/>
                    <a:pt x="25" y="54"/>
                    <a:pt x="25" y="49"/>
                  </a:cubicBezTo>
                  <a:cubicBezTo>
                    <a:pt x="24" y="43"/>
                    <a:pt x="27" y="43"/>
                    <a:pt x="24" y="4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5" name="Freeform 204">
              <a:extLst>
                <a:ext uri="{FF2B5EF4-FFF2-40B4-BE49-F238E27FC236}">
                  <a16:creationId xmlns:a16="http://schemas.microsoft.com/office/drawing/2014/main" id="{60662F20-BC62-C643-B287-6E6C6C4908C4}"/>
                </a:ext>
              </a:extLst>
            </p:cNvPr>
            <p:cNvSpPr>
              <a:spLocks/>
            </p:cNvSpPr>
            <p:nvPr/>
          </p:nvSpPr>
          <p:spPr bwMode="auto">
            <a:xfrm>
              <a:off x="11533031" y="4390776"/>
              <a:ext cx="319338" cy="220895"/>
            </a:xfrm>
            <a:custGeom>
              <a:avLst/>
              <a:gdLst>
                <a:gd name="T0" fmla="*/ 50 w 61"/>
                <a:gd name="T1" fmla="*/ 34 h 42"/>
                <a:gd name="T2" fmla="*/ 53 w 61"/>
                <a:gd name="T3" fmla="*/ 36 h 42"/>
                <a:gd name="T4" fmla="*/ 59 w 61"/>
                <a:gd name="T5" fmla="*/ 38 h 42"/>
                <a:gd name="T6" fmla="*/ 61 w 61"/>
                <a:gd name="T7" fmla="*/ 37 h 42"/>
                <a:gd name="T8" fmla="*/ 60 w 61"/>
                <a:gd name="T9" fmla="*/ 26 h 42"/>
                <a:gd name="T10" fmla="*/ 52 w 61"/>
                <a:gd name="T11" fmla="*/ 21 h 42"/>
                <a:gd name="T12" fmla="*/ 51 w 61"/>
                <a:gd name="T13" fmla="*/ 14 h 42"/>
                <a:gd name="T14" fmla="*/ 40 w 61"/>
                <a:gd name="T15" fmla="*/ 15 h 42"/>
                <a:gd name="T16" fmla="*/ 33 w 61"/>
                <a:gd name="T17" fmla="*/ 14 h 42"/>
                <a:gd name="T18" fmla="*/ 26 w 61"/>
                <a:gd name="T19" fmla="*/ 13 h 42"/>
                <a:gd name="T20" fmla="*/ 15 w 61"/>
                <a:gd name="T21" fmla="*/ 13 h 42"/>
                <a:gd name="T22" fmla="*/ 20 w 61"/>
                <a:gd name="T23" fmla="*/ 8 h 42"/>
                <a:gd name="T24" fmla="*/ 23 w 61"/>
                <a:gd name="T25" fmla="*/ 8 h 42"/>
                <a:gd name="T26" fmla="*/ 26 w 61"/>
                <a:gd name="T27" fmla="*/ 1 h 42"/>
                <a:gd name="T28" fmla="*/ 20 w 61"/>
                <a:gd name="T29" fmla="*/ 2 h 42"/>
                <a:gd name="T30" fmla="*/ 14 w 61"/>
                <a:gd name="T31" fmla="*/ 4 h 42"/>
                <a:gd name="T32" fmla="*/ 10 w 61"/>
                <a:gd name="T33" fmla="*/ 8 h 42"/>
                <a:gd name="T34" fmla="*/ 8 w 61"/>
                <a:gd name="T35" fmla="*/ 13 h 42"/>
                <a:gd name="T36" fmla="*/ 0 w 61"/>
                <a:gd name="T37" fmla="*/ 15 h 42"/>
                <a:gd name="T38" fmla="*/ 5 w 61"/>
                <a:gd name="T39" fmla="*/ 22 h 42"/>
                <a:gd name="T40" fmla="*/ 6 w 61"/>
                <a:gd name="T41" fmla="*/ 29 h 42"/>
                <a:gd name="T42" fmla="*/ 3 w 61"/>
                <a:gd name="T43" fmla="*/ 37 h 42"/>
                <a:gd name="T44" fmla="*/ 6 w 61"/>
                <a:gd name="T45" fmla="*/ 38 h 42"/>
                <a:gd name="T46" fmla="*/ 15 w 61"/>
                <a:gd name="T47" fmla="*/ 35 h 42"/>
                <a:gd name="T48" fmla="*/ 22 w 61"/>
                <a:gd name="T49" fmla="*/ 32 h 42"/>
                <a:gd name="T50" fmla="*/ 30 w 61"/>
                <a:gd name="T51" fmla="*/ 25 h 42"/>
                <a:gd name="T52" fmla="*/ 33 w 61"/>
                <a:gd name="T53" fmla="*/ 31 h 42"/>
                <a:gd name="T54" fmla="*/ 33 w 61"/>
                <a:gd name="T55" fmla="*/ 41 h 42"/>
                <a:gd name="T56" fmla="*/ 37 w 61"/>
                <a:gd name="T57" fmla="*/ 41 h 42"/>
                <a:gd name="T58" fmla="*/ 41 w 61"/>
                <a:gd name="T59" fmla="*/ 40 h 42"/>
                <a:gd name="T60" fmla="*/ 50 w 61"/>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42">
                  <a:moveTo>
                    <a:pt x="50" y="34"/>
                  </a:moveTo>
                  <a:cubicBezTo>
                    <a:pt x="52" y="35"/>
                    <a:pt x="51" y="36"/>
                    <a:pt x="53" y="36"/>
                  </a:cubicBezTo>
                  <a:cubicBezTo>
                    <a:pt x="54" y="36"/>
                    <a:pt x="57" y="36"/>
                    <a:pt x="59" y="38"/>
                  </a:cubicBezTo>
                  <a:cubicBezTo>
                    <a:pt x="60" y="37"/>
                    <a:pt x="61" y="37"/>
                    <a:pt x="61" y="37"/>
                  </a:cubicBezTo>
                  <a:cubicBezTo>
                    <a:pt x="61" y="37"/>
                    <a:pt x="60" y="29"/>
                    <a:pt x="60" y="26"/>
                  </a:cubicBezTo>
                  <a:cubicBezTo>
                    <a:pt x="59" y="24"/>
                    <a:pt x="52" y="21"/>
                    <a:pt x="52" y="21"/>
                  </a:cubicBezTo>
                  <a:cubicBezTo>
                    <a:pt x="51" y="14"/>
                    <a:pt x="51" y="14"/>
                    <a:pt x="51" y="14"/>
                  </a:cubicBezTo>
                  <a:cubicBezTo>
                    <a:pt x="51" y="14"/>
                    <a:pt x="42" y="16"/>
                    <a:pt x="40" y="15"/>
                  </a:cubicBezTo>
                  <a:cubicBezTo>
                    <a:pt x="38" y="14"/>
                    <a:pt x="35" y="16"/>
                    <a:pt x="33" y="14"/>
                  </a:cubicBezTo>
                  <a:cubicBezTo>
                    <a:pt x="32" y="12"/>
                    <a:pt x="29" y="15"/>
                    <a:pt x="26" y="13"/>
                  </a:cubicBezTo>
                  <a:cubicBezTo>
                    <a:pt x="23" y="12"/>
                    <a:pt x="15" y="14"/>
                    <a:pt x="15" y="13"/>
                  </a:cubicBezTo>
                  <a:cubicBezTo>
                    <a:pt x="14" y="11"/>
                    <a:pt x="18" y="7"/>
                    <a:pt x="20" y="8"/>
                  </a:cubicBezTo>
                  <a:cubicBezTo>
                    <a:pt x="21" y="8"/>
                    <a:pt x="22" y="8"/>
                    <a:pt x="23" y="8"/>
                  </a:cubicBezTo>
                  <a:cubicBezTo>
                    <a:pt x="24" y="6"/>
                    <a:pt x="26" y="2"/>
                    <a:pt x="26" y="1"/>
                  </a:cubicBezTo>
                  <a:cubicBezTo>
                    <a:pt x="25" y="0"/>
                    <a:pt x="22" y="1"/>
                    <a:pt x="20" y="2"/>
                  </a:cubicBezTo>
                  <a:cubicBezTo>
                    <a:pt x="18" y="4"/>
                    <a:pt x="15" y="2"/>
                    <a:pt x="14" y="4"/>
                  </a:cubicBezTo>
                  <a:cubicBezTo>
                    <a:pt x="13" y="6"/>
                    <a:pt x="12" y="8"/>
                    <a:pt x="10" y="8"/>
                  </a:cubicBezTo>
                  <a:cubicBezTo>
                    <a:pt x="8" y="8"/>
                    <a:pt x="10" y="12"/>
                    <a:pt x="8" y="13"/>
                  </a:cubicBezTo>
                  <a:cubicBezTo>
                    <a:pt x="5" y="14"/>
                    <a:pt x="1" y="13"/>
                    <a:pt x="0" y="15"/>
                  </a:cubicBezTo>
                  <a:cubicBezTo>
                    <a:pt x="0" y="18"/>
                    <a:pt x="5" y="19"/>
                    <a:pt x="5" y="22"/>
                  </a:cubicBezTo>
                  <a:cubicBezTo>
                    <a:pt x="5" y="24"/>
                    <a:pt x="8" y="27"/>
                    <a:pt x="6" y="29"/>
                  </a:cubicBezTo>
                  <a:cubicBezTo>
                    <a:pt x="4" y="30"/>
                    <a:pt x="3" y="33"/>
                    <a:pt x="3" y="37"/>
                  </a:cubicBezTo>
                  <a:cubicBezTo>
                    <a:pt x="4" y="38"/>
                    <a:pt x="6" y="39"/>
                    <a:pt x="6" y="38"/>
                  </a:cubicBezTo>
                  <a:cubicBezTo>
                    <a:pt x="8" y="35"/>
                    <a:pt x="15" y="38"/>
                    <a:pt x="15" y="35"/>
                  </a:cubicBezTo>
                  <a:cubicBezTo>
                    <a:pt x="15" y="33"/>
                    <a:pt x="22" y="34"/>
                    <a:pt x="22" y="32"/>
                  </a:cubicBezTo>
                  <a:cubicBezTo>
                    <a:pt x="22" y="29"/>
                    <a:pt x="27" y="24"/>
                    <a:pt x="30" y="25"/>
                  </a:cubicBezTo>
                  <a:cubicBezTo>
                    <a:pt x="32" y="25"/>
                    <a:pt x="29" y="30"/>
                    <a:pt x="33" y="31"/>
                  </a:cubicBezTo>
                  <a:cubicBezTo>
                    <a:pt x="36" y="33"/>
                    <a:pt x="31" y="39"/>
                    <a:pt x="33" y="41"/>
                  </a:cubicBezTo>
                  <a:cubicBezTo>
                    <a:pt x="34" y="42"/>
                    <a:pt x="35" y="41"/>
                    <a:pt x="37" y="41"/>
                  </a:cubicBezTo>
                  <a:cubicBezTo>
                    <a:pt x="38" y="41"/>
                    <a:pt x="40" y="40"/>
                    <a:pt x="41" y="40"/>
                  </a:cubicBezTo>
                  <a:cubicBezTo>
                    <a:pt x="44" y="37"/>
                    <a:pt x="49" y="33"/>
                    <a:pt x="50" y="3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6" name="Freeform 205">
              <a:extLst>
                <a:ext uri="{FF2B5EF4-FFF2-40B4-BE49-F238E27FC236}">
                  <a16:creationId xmlns:a16="http://schemas.microsoft.com/office/drawing/2014/main" id="{DB7E0061-5EAD-EE44-B79C-92D4EA8467EE}"/>
                </a:ext>
              </a:extLst>
            </p:cNvPr>
            <p:cNvSpPr>
              <a:spLocks/>
            </p:cNvSpPr>
            <p:nvPr/>
          </p:nvSpPr>
          <p:spPr bwMode="auto">
            <a:xfrm>
              <a:off x="5343162" y="5132695"/>
              <a:ext cx="38417" cy="79235"/>
            </a:xfrm>
            <a:custGeom>
              <a:avLst/>
              <a:gdLst>
                <a:gd name="T0" fmla="*/ 6 w 7"/>
                <a:gd name="T1" fmla="*/ 14 h 15"/>
                <a:gd name="T2" fmla="*/ 3 w 7"/>
                <a:gd name="T3" fmla="*/ 11 h 15"/>
                <a:gd name="T4" fmla="*/ 0 w 7"/>
                <a:gd name="T5" fmla="*/ 5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2"/>
                    <a:pt x="3" y="11"/>
                  </a:cubicBezTo>
                  <a:cubicBezTo>
                    <a:pt x="3" y="9"/>
                    <a:pt x="0" y="8"/>
                    <a:pt x="0" y="5"/>
                  </a:cubicBezTo>
                  <a:cubicBezTo>
                    <a:pt x="0" y="2"/>
                    <a:pt x="1" y="0"/>
                    <a:pt x="3" y="3"/>
                  </a:cubicBezTo>
                  <a:cubicBezTo>
                    <a:pt x="5" y="6"/>
                    <a:pt x="4" y="8"/>
                    <a:pt x="4" y="9"/>
                  </a:cubicBezTo>
                  <a:cubicBezTo>
                    <a:pt x="4" y="10"/>
                    <a:pt x="7" y="12"/>
                    <a:pt x="6"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7" name="Freeform 206">
              <a:extLst>
                <a:ext uri="{FF2B5EF4-FFF2-40B4-BE49-F238E27FC236}">
                  <a16:creationId xmlns:a16="http://schemas.microsoft.com/office/drawing/2014/main" id="{38C2B968-8A9D-E247-9A6D-BDA8BC660D04}"/>
                </a:ext>
              </a:extLst>
            </p:cNvPr>
            <p:cNvSpPr>
              <a:spLocks/>
            </p:cNvSpPr>
            <p:nvPr/>
          </p:nvSpPr>
          <p:spPr bwMode="auto">
            <a:xfrm>
              <a:off x="6041862" y="5773772"/>
              <a:ext cx="48021" cy="43219"/>
            </a:xfrm>
            <a:custGeom>
              <a:avLst/>
              <a:gdLst>
                <a:gd name="T0" fmla="*/ 2 w 9"/>
                <a:gd name="T1" fmla="*/ 7 h 8"/>
                <a:gd name="T2" fmla="*/ 1 w 9"/>
                <a:gd name="T3" fmla="*/ 3 h 8"/>
                <a:gd name="T4" fmla="*/ 7 w 9"/>
                <a:gd name="T5" fmla="*/ 1 h 8"/>
                <a:gd name="T6" fmla="*/ 8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0" y="6"/>
                    <a:pt x="3" y="4"/>
                    <a:pt x="1" y="3"/>
                  </a:cubicBezTo>
                  <a:cubicBezTo>
                    <a:pt x="0" y="2"/>
                    <a:pt x="5" y="0"/>
                    <a:pt x="7" y="1"/>
                  </a:cubicBezTo>
                  <a:cubicBezTo>
                    <a:pt x="9" y="3"/>
                    <a:pt x="9" y="5"/>
                    <a:pt x="8" y="6"/>
                  </a:cubicBezTo>
                  <a:cubicBezTo>
                    <a:pt x="6" y="7"/>
                    <a:pt x="2" y="8"/>
                    <a:pt x="2"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8" name="Freeform 207">
              <a:extLst>
                <a:ext uri="{FF2B5EF4-FFF2-40B4-BE49-F238E27FC236}">
                  <a16:creationId xmlns:a16="http://schemas.microsoft.com/office/drawing/2014/main" id="{94831AA9-ED2A-2D47-8689-E23EF5140D68}"/>
                </a:ext>
              </a:extLst>
            </p:cNvPr>
            <p:cNvSpPr>
              <a:spLocks/>
            </p:cNvSpPr>
            <p:nvPr/>
          </p:nvSpPr>
          <p:spPr bwMode="auto">
            <a:xfrm>
              <a:off x="10493382" y="4371567"/>
              <a:ext cx="141662" cy="120052"/>
            </a:xfrm>
            <a:custGeom>
              <a:avLst/>
              <a:gdLst>
                <a:gd name="T0" fmla="*/ 25 w 27"/>
                <a:gd name="T1" fmla="*/ 18 h 23"/>
                <a:gd name="T2" fmla="*/ 20 w 27"/>
                <a:gd name="T3" fmla="*/ 12 h 23"/>
                <a:gd name="T4" fmla="*/ 17 w 27"/>
                <a:gd name="T5" fmla="*/ 5 h 23"/>
                <a:gd name="T6" fmla="*/ 15 w 27"/>
                <a:gd name="T7" fmla="*/ 1 h 23"/>
                <a:gd name="T8" fmla="*/ 8 w 27"/>
                <a:gd name="T9" fmla="*/ 0 h 23"/>
                <a:gd name="T10" fmla="*/ 0 w 27"/>
                <a:gd name="T11" fmla="*/ 2 h 23"/>
                <a:gd name="T12" fmla="*/ 1 w 27"/>
                <a:gd name="T13" fmla="*/ 8 h 23"/>
                <a:gd name="T14" fmla="*/ 8 w 27"/>
                <a:gd name="T15" fmla="*/ 11 h 23"/>
                <a:gd name="T16" fmla="*/ 9 w 27"/>
                <a:gd name="T17" fmla="*/ 14 h 23"/>
                <a:gd name="T18" fmla="*/ 10 w 27"/>
                <a:gd name="T19" fmla="*/ 14 h 23"/>
                <a:gd name="T20" fmla="*/ 12 w 27"/>
                <a:gd name="T21" fmla="*/ 15 h 23"/>
                <a:gd name="T22" fmla="*/ 16 w 27"/>
                <a:gd name="T23" fmla="*/ 17 h 23"/>
                <a:gd name="T24" fmla="*/ 20 w 27"/>
                <a:gd name="T25" fmla="*/ 19 h 23"/>
                <a:gd name="T26" fmla="*/ 21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4"/>
                    <a:pt x="20" y="12"/>
                  </a:cubicBezTo>
                  <a:cubicBezTo>
                    <a:pt x="20" y="10"/>
                    <a:pt x="17" y="7"/>
                    <a:pt x="17" y="5"/>
                  </a:cubicBezTo>
                  <a:cubicBezTo>
                    <a:pt x="17" y="4"/>
                    <a:pt x="16" y="2"/>
                    <a:pt x="15" y="1"/>
                  </a:cubicBezTo>
                  <a:cubicBezTo>
                    <a:pt x="13" y="0"/>
                    <a:pt x="10" y="0"/>
                    <a:pt x="8" y="0"/>
                  </a:cubicBezTo>
                  <a:cubicBezTo>
                    <a:pt x="5" y="0"/>
                    <a:pt x="3" y="1"/>
                    <a:pt x="0" y="2"/>
                  </a:cubicBezTo>
                  <a:cubicBezTo>
                    <a:pt x="1" y="4"/>
                    <a:pt x="0" y="5"/>
                    <a:pt x="1" y="8"/>
                  </a:cubicBezTo>
                  <a:cubicBezTo>
                    <a:pt x="3" y="12"/>
                    <a:pt x="6" y="10"/>
                    <a:pt x="8" y="11"/>
                  </a:cubicBezTo>
                  <a:cubicBezTo>
                    <a:pt x="8" y="11"/>
                    <a:pt x="9" y="12"/>
                    <a:pt x="9" y="14"/>
                  </a:cubicBezTo>
                  <a:cubicBezTo>
                    <a:pt x="9" y="14"/>
                    <a:pt x="9" y="14"/>
                    <a:pt x="10" y="14"/>
                  </a:cubicBezTo>
                  <a:cubicBezTo>
                    <a:pt x="11" y="14"/>
                    <a:pt x="12" y="15"/>
                    <a:pt x="12" y="15"/>
                  </a:cubicBezTo>
                  <a:cubicBezTo>
                    <a:pt x="14" y="16"/>
                    <a:pt x="15" y="17"/>
                    <a:pt x="16" y="17"/>
                  </a:cubicBezTo>
                  <a:cubicBezTo>
                    <a:pt x="17" y="18"/>
                    <a:pt x="18" y="16"/>
                    <a:pt x="20" y="19"/>
                  </a:cubicBezTo>
                  <a:cubicBezTo>
                    <a:pt x="21" y="21"/>
                    <a:pt x="22" y="21"/>
                    <a:pt x="21" y="23"/>
                  </a:cubicBezTo>
                  <a:cubicBezTo>
                    <a:pt x="23" y="23"/>
                    <a:pt x="25" y="23"/>
                    <a:pt x="27" y="22"/>
                  </a:cubicBezTo>
                  <a:cubicBezTo>
                    <a:pt x="26" y="20"/>
                    <a:pt x="25" y="19"/>
                    <a:pt x="25" y="1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9" name="Freeform 208">
              <a:extLst>
                <a:ext uri="{FF2B5EF4-FFF2-40B4-BE49-F238E27FC236}">
                  <a16:creationId xmlns:a16="http://schemas.microsoft.com/office/drawing/2014/main" id="{CB19FE93-865C-4A43-AA90-C92D78C6AE3A}"/>
                </a:ext>
              </a:extLst>
            </p:cNvPr>
            <p:cNvSpPr>
              <a:spLocks noEditPoints="1"/>
            </p:cNvSpPr>
            <p:nvPr/>
          </p:nvSpPr>
          <p:spPr bwMode="auto">
            <a:xfrm>
              <a:off x="10555808" y="4345155"/>
              <a:ext cx="211291" cy="168073"/>
            </a:xfrm>
            <a:custGeom>
              <a:avLst/>
              <a:gdLst>
                <a:gd name="T0" fmla="*/ 38 w 40"/>
                <a:gd name="T1" fmla="*/ 10 h 32"/>
                <a:gd name="T2" fmla="*/ 30 w 40"/>
                <a:gd name="T3" fmla="*/ 1 h 32"/>
                <a:gd name="T4" fmla="*/ 25 w 40"/>
                <a:gd name="T5" fmla="*/ 5 h 32"/>
                <a:gd name="T6" fmla="*/ 22 w 40"/>
                <a:gd name="T7" fmla="*/ 5 h 32"/>
                <a:gd name="T8" fmla="*/ 16 w 40"/>
                <a:gd name="T9" fmla="*/ 1 h 32"/>
                <a:gd name="T10" fmla="*/ 13 w 40"/>
                <a:gd name="T11" fmla="*/ 0 h 32"/>
                <a:gd name="T12" fmla="*/ 11 w 40"/>
                <a:gd name="T13" fmla="*/ 3 h 32"/>
                <a:gd name="T14" fmla="*/ 14 w 40"/>
                <a:gd name="T15" fmla="*/ 6 h 32"/>
                <a:gd name="T16" fmla="*/ 8 w 40"/>
                <a:gd name="T17" fmla="*/ 6 h 32"/>
                <a:gd name="T18" fmla="*/ 2 w 40"/>
                <a:gd name="T19" fmla="*/ 4 h 32"/>
                <a:gd name="T20" fmla="*/ 5 w 40"/>
                <a:gd name="T21" fmla="*/ 10 h 32"/>
                <a:gd name="T22" fmla="*/ 8 w 40"/>
                <a:gd name="T23" fmla="*/ 17 h 32"/>
                <a:gd name="T24" fmla="*/ 13 w 40"/>
                <a:gd name="T25" fmla="*/ 23 h 32"/>
                <a:gd name="T26" fmla="*/ 15 w 40"/>
                <a:gd name="T27" fmla="*/ 27 h 32"/>
                <a:gd name="T28" fmla="*/ 24 w 40"/>
                <a:gd name="T29" fmla="*/ 21 h 32"/>
                <a:gd name="T30" fmla="*/ 26 w 40"/>
                <a:gd name="T31" fmla="*/ 28 h 32"/>
                <a:gd name="T32" fmla="*/ 31 w 40"/>
                <a:gd name="T33" fmla="*/ 32 h 32"/>
                <a:gd name="T34" fmla="*/ 33 w 40"/>
                <a:gd name="T35" fmla="*/ 28 h 32"/>
                <a:gd name="T36" fmla="*/ 38 w 40"/>
                <a:gd name="T37" fmla="*/ 10 h 32"/>
                <a:gd name="T38" fmla="*/ 4 w 40"/>
                <a:gd name="T39" fmla="*/ 22 h 32"/>
                <a:gd name="T40" fmla="*/ 0 w 40"/>
                <a:gd name="T41" fmla="*/ 20 h 32"/>
                <a:gd name="T42" fmla="*/ 3 w 40"/>
                <a:gd name="T43" fmla="*/ 25 h 32"/>
                <a:gd name="T44" fmla="*/ 8 w 40"/>
                <a:gd name="T45" fmla="*/ 28 h 32"/>
                <a:gd name="T46" fmla="*/ 9 w 40"/>
                <a:gd name="T47" fmla="*/ 28 h 32"/>
                <a:gd name="T48" fmla="*/ 8 w 40"/>
                <a:gd name="T49" fmla="*/ 24 h 32"/>
                <a:gd name="T50" fmla="*/ 4 w 40"/>
                <a:gd name="T5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2">
                  <a:moveTo>
                    <a:pt x="38" y="10"/>
                  </a:moveTo>
                  <a:cubicBezTo>
                    <a:pt x="37" y="9"/>
                    <a:pt x="34" y="5"/>
                    <a:pt x="30" y="1"/>
                  </a:cubicBezTo>
                  <a:cubicBezTo>
                    <a:pt x="29" y="4"/>
                    <a:pt x="26" y="3"/>
                    <a:pt x="25" y="5"/>
                  </a:cubicBezTo>
                  <a:cubicBezTo>
                    <a:pt x="25" y="7"/>
                    <a:pt x="23" y="5"/>
                    <a:pt x="22" y="5"/>
                  </a:cubicBezTo>
                  <a:cubicBezTo>
                    <a:pt x="21" y="5"/>
                    <a:pt x="18" y="1"/>
                    <a:pt x="16" y="1"/>
                  </a:cubicBezTo>
                  <a:cubicBezTo>
                    <a:pt x="15" y="1"/>
                    <a:pt x="14" y="0"/>
                    <a:pt x="13" y="0"/>
                  </a:cubicBezTo>
                  <a:cubicBezTo>
                    <a:pt x="12" y="1"/>
                    <a:pt x="11" y="2"/>
                    <a:pt x="11" y="3"/>
                  </a:cubicBezTo>
                  <a:cubicBezTo>
                    <a:pt x="12" y="4"/>
                    <a:pt x="15" y="5"/>
                    <a:pt x="14" y="6"/>
                  </a:cubicBezTo>
                  <a:cubicBezTo>
                    <a:pt x="13" y="7"/>
                    <a:pt x="9" y="7"/>
                    <a:pt x="8" y="6"/>
                  </a:cubicBezTo>
                  <a:cubicBezTo>
                    <a:pt x="7" y="5"/>
                    <a:pt x="3" y="3"/>
                    <a:pt x="2" y="4"/>
                  </a:cubicBezTo>
                  <a:cubicBezTo>
                    <a:pt x="2" y="5"/>
                    <a:pt x="6" y="9"/>
                    <a:pt x="5" y="10"/>
                  </a:cubicBezTo>
                  <a:cubicBezTo>
                    <a:pt x="5" y="12"/>
                    <a:pt x="8" y="15"/>
                    <a:pt x="8" y="17"/>
                  </a:cubicBezTo>
                  <a:cubicBezTo>
                    <a:pt x="8" y="19"/>
                    <a:pt x="13" y="21"/>
                    <a:pt x="13" y="23"/>
                  </a:cubicBezTo>
                  <a:cubicBezTo>
                    <a:pt x="13" y="24"/>
                    <a:pt x="14" y="25"/>
                    <a:pt x="15" y="27"/>
                  </a:cubicBezTo>
                  <a:cubicBezTo>
                    <a:pt x="18" y="25"/>
                    <a:pt x="22" y="22"/>
                    <a:pt x="24" y="21"/>
                  </a:cubicBezTo>
                  <a:cubicBezTo>
                    <a:pt x="28" y="19"/>
                    <a:pt x="26" y="27"/>
                    <a:pt x="26" y="28"/>
                  </a:cubicBezTo>
                  <a:cubicBezTo>
                    <a:pt x="25" y="29"/>
                    <a:pt x="28" y="31"/>
                    <a:pt x="31" y="32"/>
                  </a:cubicBezTo>
                  <a:cubicBezTo>
                    <a:pt x="31" y="31"/>
                    <a:pt x="32" y="29"/>
                    <a:pt x="33" y="28"/>
                  </a:cubicBezTo>
                  <a:cubicBezTo>
                    <a:pt x="37" y="23"/>
                    <a:pt x="40" y="15"/>
                    <a:pt x="38" y="10"/>
                  </a:cubicBezTo>
                  <a:close/>
                  <a:moveTo>
                    <a:pt x="4" y="22"/>
                  </a:moveTo>
                  <a:cubicBezTo>
                    <a:pt x="3" y="22"/>
                    <a:pt x="2" y="21"/>
                    <a:pt x="0" y="20"/>
                  </a:cubicBezTo>
                  <a:cubicBezTo>
                    <a:pt x="0" y="22"/>
                    <a:pt x="0" y="24"/>
                    <a:pt x="3" y="25"/>
                  </a:cubicBezTo>
                  <a:cubicBezTo>
                    <a:pt x="6" y="26"/>
                    <a:pt x="1" y="27"/>
                    <a:pt x="8" y="28"/>
                  </a:cubicBezTo>
                  <a:cubicBezTo>
                    <a:pt x="8" y="28"/>
                    <a:pt x="9" y="28"/>
                    <a:pt x="9" y="28"/>
                  </a:cubicBezTo>
                  <a:cubicBezTo>
                    <a:pt x="10" y="26"/>
                    <a:pt x="9" y="26"/>
                    <a:pt x="8" y="24"/>
                  </a:cubicBezTo>
                  <a:cubicBezTo>
                    <a:pt x="6" y="21"/>
                    <a:pt x="5" y="23"/>
                    <a:pt x="4" y="2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0" name="Freeform 209">
              <a:extLst>
                <a:ext uri="{FF2B5EF4-FFF2-40B4-BE49-F238E27FC236}">
                  <a16:creationId xmlns:a16="http://schemas.microsoft.com/office/drawing/2014/main" id="{65CE0211-D207-D643-AC03-60F409453D4D}"/>
                </a:ext>
              </a:extLst>
            </p:cNvPr>
            <p:cNvSpPr>
              <a:spLocks/>
            </p:cNvSpPr>
            <p:nvPr/>
          </p:nvSpPr>
          <p:spPr bwMode="auto">
            <a:xfrm>
              <a:off x="11228098" y="4518030"/>
              <a:ext cx="605061" cy="436989"/>
            </a:xfrm>
            <a:custGeom>
              <a:avLst/>
              <a:gdLst>
                <a:gd name="T0" fmla="*/ 111 w 115"/>
                <a:gd name="T1" fmla="*/ 12 h 83"/>
                <a:gd name="T2" fmla="*/ 108 w 115"/>
                <a:gd name="T3" fmla="*/ 10 h 83"/>
                <a:gd name="T4" fmla="*/ 99 w 115"/>
                <a:gd name="T5" fmla="*/ 16 h 83"/>
                <a:gd name="T6" fmla="*/ 95 w 115"/>
                <a:gd name="T7" fmla="*/ 17 h 83"/>
                <a:gd name="T8" fmla="*/ 91 w 115"/>
                <a:gd name="T9" fmla="*/ 17 h 83"/>
                <a:gd name="T10" fmla="*/ 91 w 115"/>
                <a:gd name="T11" fmla="*/ 7 h 83"/>
                <a:gd name="T12" fmla="*/ 88 w 115"/>
                <a:gd name="T13" fmla="*/ 1 h 83"/>
                <a:gd name="T14" fmla="*/ 80 w 115"/>
                <a:gd name="T15" fmla="*/ 8 h 83"/>
                <a:gd name="T16" fmla="*/ 73 w 115"/>
                <a:gd name="T17" fmla="*/ 11 h 83"/>
                <a:gd name="T18" fmla="*/ 64 w 115"/>
                <a:gd name="T19" fmla="*/ 14 h 83"/>
                <a:gd name="T20" fmla="*/ 57 w 115"/>
                <a:gd name="T21" fmla="*/ 12 h 83"/>
                <a:gd name="T22" fmla="*/ 51 w 115"/>
                <a:gd name="T23" fmla="*/ 9 h 83"/>
                <a:gd name="T24" fmla="*/ 44 w 115"/>
                <a:gd name="T25" fmla="*/ 8 h 83"/>
                <a:gd name="T26" fmla="*/ 38 w 115"/>
                <a:gd name="T27" fmla="*/ 12 h 83"/>
                <a:gd name="T28" fmla="*/ 33 w 115"/>
                <a:gd name="T29" fmla="*/ 20 h 83"/>
                <a:gd name="T30" fmla="*/ 22 w 115"/>
                <a:gd name="T31" fmla="*/ 27 h 83"/>
                <a:gd name="T32" fmla="*/ 15 w 115"/>
                <a:gd name="T33" fmla="*/ 29 h 83"/>
                <a:gd name="T34" fmla="*/ 9 w 115"/>
                <a:gd name="T35" fmla="*/ 28 h 83"/>
                <a:gd name="T36" fmla="*/ 5 w 115"/>
                <a:gd name="T37" fmla="*/ 31 h 83"/>
                <a:gd name="T38" fmla="*/ 2 w 115"/>
                <a:gd name="T39" fmla="*/ 38 h 83"/>
                <a:gd name="T40" fmla="*/ 1 w 115"/>
                <a:gd name="T41" fmla="*/ 45 h 83"/>
                <a:gd name="T42" fmla="*/ 1 w 115"/>
                <a:gd name="T43" fmla="*/ 53 h 83"/>
                <a:gd name="T44" fmla="*/ 3 w 115"/>
                <a:gd name="T45" fmla="*/ 62 h 83"/>
                <a:gd name="T46" fmla="*/ 10 w 115"/>
                <a:gd name="T47" fmla="*/ 67 h 83"/>
                <a:gd name="T48" fmla="*/ 2 w 115"/>
                <a:gd name="T49" fmla="*/ 78 h 83"/>
                <a:gd name="T50" fmla="*/ 4 w 115"/>
                <a:gd name="T51" fmla="*/ 81 h 83"/>
                <a:gd name="T52" fmla="*/ 16 w 115"/>
                <a:gd name="T53" fmla="*/ 82 h 83"/>
                <a:gd name="T54" fmla="*/ 49 w 115"/>
                <a:gd name="T55" fmla="*/ 78 h 83"/>
                <a:gd name="T56" fmla="*/ 48 w 115"/>
                <a:gd name="T57" fmla="*/ 70 h 83"/>
                <a:gd name="T58" fmla="*/ 54 w 115"/>
                <a:gd name="T59" fmla="*/ 66 h 83"/>
                <a:gd name="T60" fmla="*/ 60 w 115"/>
                <a:gd name="T61" fmla="*/ 65 h 83"/>
                <a:gd name="T62" fmla="*/ 68 w 115"/>
                <a:gd name="T63" fmla="*/ 62 h 83"/>
                <a:gd name="T64" fmla="*/ 72 w 115"/>
                <a:gd name="T65" fmla="*/ 58 h 83"/>
                <a:gd name="T66" fmla="*/ 75 w 115"/>
                <a:gd name="T67" fmla="*/ 50 h 83"/>
                <a:gd name="T68" fmla="*/ 80 w 115"/>
                <a:gd name="T69" fmla="*/ 46 h 83"/>
                <a:gd name="T70" fmla="*/ 78 w 115"/>
                <a:gd name="T71" fmla="*/ 41 h 83"/>
                <a:gd name="T72" fmla="*/ 87 w 115"/>
                <a:gd name="T73" fmla="*/ 41 h 83"/>
                <a:gd name="T74" fmla="*/ 87 w 115"/>
                <a:gd name="T75" fmla="*/ 35 h 83"/>
                <a:gd name="T76" fmla="*/ 91 w 115"/>
                <a:gd name="T77" fmla="*/ 29 h 83"/>
                <a:gd name="T78" fmla="*/ 90 w 115"/>
                <a:gd name="T79" fmla="*/ 25 h 83"/>
                <a:gd name="T80" fmla="*/ 91 w 115"/>
                <a:gd name="T81" fmla="*/ 20 h 83"/>
                <a:gd name="T82" fmla="*/ 92 w 115"/>
                <a:gd name="T83" fmla="*/ 20 h 83"/>
                <a:gd name="T84" fmla="*/ 96 w 115"/>
                <a:gd name="T85" fmla="*/ 19 h 83"/>
                <a:gd name="T86" fmla="*/ 107 w 115"/>
                <a:gd name="T87" fmla="*/ 15 h 83"/>
                <a:gd name="T88" fmla="*/ 115 w 115"/>
                <a:gd name="T89" fmla="*/ 13 h 83"/>
                <a:gd name="T90" fmla="*/ 111 w 115"/>
                <a:gd name="T9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3">
                  <a:moveTo>
                    <a:pt x="111" y="12"/>
                  </a:moveTo>
                  <a:cubicBezTo>
                    <a:pt x="109" y="12"/>
                    <a:pt x="110" y="11"/>
                    <a:pt x="108" y="10"/>
                  </a:cubicBezTo>
                  <a:cubicBezTo>
                    <a:pt x="107" y="9"/>
                    <a:pt x="102" y="13"/>
                    <a:pt x="99" y="16"/>
                  </a:cubicBezTo>
                  <a:cubicBezTo>
                    <a:pt x="98" y="16"/>
                    <a:pt x="96" y="17"/>
                    <a:pt x="95" y="17"/>
                  </a:cubicBezTo>
                  <a:cubicBezTo>
                    <a:pt x="93" y="17"/>
                    <a:pt x="92" y="18"/>
                    <a:pt x="91" y="17"/>
                  </a:cubicBezTo>
                  <a:cubicBezTo>
                    <a:pt x="89" y="15"/>
                    <a:pt x="94" y="9"/>
                    <a:pt x="91" y="7"/>
                  </a:cubicBezTo>
                  <a:cubicBezTo>
                    <a:pt x="87" y="6"/>
                    <a:pt x="90" y="1"/>
                    <a:pt x="88" y="1"/>
                  </a:cubicBezTo>
                  <a:cubicBezTo>
                    <a:pt x="85" y="0"/>
                    <a:pt x="80" y="5"/>
                    <a:pt x="80" y="8"/>
                  </a:cubicBezTo>
                  <a:cubicBezTo>
                    <a:pt x="80" y="10"/>
                    <a:pt x="73" y="9"/>
                    <a:pt x="73" y="11"/>
                  </a:cubicBezTo>
                  <a:cubicBezTo>
                    <a:pt x="73" y="14"/>
                    <a:pt x="66" y="11"/>
                    <a:pt x="64" y="14"/>
                  </a:cubicBezTo>
                  <a:cubicBezTo>
                    <a:pt x="63" y="16"/>
                    <a:pt x="60" y="12"/>
                    <a:pt x="57" y="12"/>
                  </a:cubicBezTo>
                  <a:cubicBezTo>
                    <a:pt x="55" y="12"/>
                    <a:pt x="54" y="9"/>
                    <a:pt x="51" y="9"/>
                  </a:cubicBezTo>
                  <a:cubicBezTo>
                    <a:pt x="48" y="10"/>
                    <a:pt x="46" y="9"/>
                    <a:pt x="44" y="8"/>
                  </a:cubicBezTo>
                  <a:cubicBezTo>
                    <a:pt x="42" y="8"/>
                    <a:pt x="40" y="13"/>
                    <a:pt x="38" y="12"/>
                  </a:cubicBezTo>
                  <a:cubicBezTo>
                    <a:pt x="35" y="11"/>
                    <a:pt x="34" y="17"/>
                    <a:pt x="33" y="20"/>
                  </a:cubicBezTo>
                  <a:cubicBezTo>
                    <a:pt x="32" y="23"/>
                    <a:pt x="21" y="23"/>
                    <a:pt x="22" y="27"/>
                  </a:cubicBezTo>
                  <a:cubicBezTo>
                    <a:pt x="22" y="30"/>
                    <a:pt x="15" y="31"/>
                    <a:pt x="15" y="29"/>
                  </a:cubicBezTo>
                  <a:cubicBezTo>
                    <a:pt x="14" y="27"/>
                    <a:pt x="10" y="28"/>
                    <a:pt x="9" y="28"/>
                  </a:cubicBezTo>
                  <a:cubicBezTo>
                    <a:pt x="8" y="27"/>
                    <a:pt x="5" y="28"/>
                    <a:pt x="5" y="31"/>
                  </a:cubicBezTo>
                  <a:cubicBezTo>
                    <a:pt x="6" y="35"/>
                    <a:pt x="3" y="36"/>
                    <a:pt x="2" y="38"/>
                  </a:cubicBezTo>
                  <a:cubicBezTo>
                    <a:pt x="2" y="39"/>
                    <a:pt x="0" y="43"/>
                    <a:pt x="1" y="45"/>
                  </a:cubicBezTo>
                  <a:cubicBezTo>
                    <a:pt x="3" y="47"/>
                    <a:pt x="0" y="50"/>
                    <a:pt x="1" y="53"/>
                  </a:cubicBezTo>
                  <a:cubicBezTo>
                    <a:pt x="3" y="57"/>
                    <a:pt x="2" y="61"/>
                    <a:pt x="3" y="62"/>
                  </a:cubicBezTo>
                  <a:cubicBezTo>
                    <a:pt x="3" y="64"/>
                    <a:pt x="9" y="63"/>
                    <a:pt x="10" y="67"/>
                  </a:cubicBezTo>
                  <a:cubicBezTo>
                    <a:pt x="12" y="70"/>
                    <a:pt x="3" y="76"/>
                    <a:pt x="2" y="78"/>
                  </a:cubicBezTo>
                  <a:cubicBezTo>
                    <a:pt x="2" y="79"/>
                    <a:pt x="3" y="80"/>
                    <a:pt x="4" y="81"/>
                  </a:cubicBezTo>
                  <a:cubicBezTo>
                    <a:pt x="7" y="81"/>
                    <a:pt x="12" y="81"/>
                    <a:pt x="16" y="82"/>
                  </a:cubicBezTo>
                  <a:cubicBezTo>
                    <a:pt x="21" y="83"/>
                    <a:pt x="48" y="79"/>
                    <a:pt x="49" y="78"/>
                  </a:cubicBezTo>
                  <a:cubicBezTo>
                    <a:pt x="49" y="77"/>
                    <a:pt x="48" y="71"/>
                    <a:pt x="48" y="70"/>
                  </a:cubicBezTo>
                  <a:cubicBezTo>
                    <a:pt x="48" y="69"/>
                    <a:pt x="51" y="66"/>
                    <a:pt x="54" y="66"/>
                  </a:cubicBezTo>
                  <a:cubicBezTo>
                    <a:pt x="57" y="66"/>
                    <a:pt x="60" y="67"/>
                    <a:pt x="60" y="65"/>
                  </a:cubicBezTo>
                  <a:cubicBezTo>
                    <a:pt x="60" y="63"/>
                    <a:pt x="68" y="60"/>
                    <a:pt x="68" y="62"/>
                  </a:cubicBezTo>
                  <a:cubicBezTo>
                    <a:pt x="69" y="64"/>
                    <a:pt x="72" y="63"/>
                    <a:pt x="72" y="58"/>
                  </a:cubicBezTo>
                  <a:cubicBezTo>
                    <a:pt x="72" y="54"/>
                    <a:pt x="72" y="50"/>
                    <a:pt x="75" y="50"/>
                  </a:cubicBezTo>
                  <a:cubicBezTo>
                    <a:pt x="78" y="50"/>
                    <a:pt x="80" y="48"/>
                    <a:pt x="80" y="46"/>
                  </a:cubicBezTo>
                  <a:cubicBezTo>
                    <a:pt x="80" y="45"/>
                    <a:pt x="77" y="42"/>
                    <a:pt x="78" y="41"/>
                  </a:cubicBezTo>
                  <a:cubicBezTo>
                    <a:pt x="78" y="40"/>
                    <a:pt x="86" y="44"/>
                    <a:pt x="87" y="41"/>
                  </a:cubicBezTo>
                  <a:cubicBezTo>
                    <a:pt x="88" y="39"/>
                    <a:pt x="86" y="37"/>
                    <a:pt x="87" y="35"/>
                  </a:cubicBezTo>
                  <a:cubicBezTo>
                    <a:pt x="88" y="33"/>
                    <a:pt x="91" y="31"/>
                    <a:pt x="91" y="29"/>
                  </a:cubicBezTo>
                  <a:cubicBezTo>
                    <a:pt x="91" y="27"/>
                    <a:pt x="91" y="26"/>
                    <a:pt x="90" y="25"/>
                  </a:cubicBezTo>
                  <a:cubicBezTo>
                    <a:pt x="88" y="23"/>
                    <a:pt x="89" y="21"/>
                    <a:pt x="91" y="20"/>
                  </a:cubicBezTo>
                  <a:cubicBezTo>
                    <a:pt x="91" y="20"/>
                    <a:pt x="92" y="20"/>
                    <a:pt x="92" y="20"/>
                  </a:cubicBezTo>
                  <a:cubicBezTo>
                    <a:pt x="94" y="20"/>
                    <a:pt x="95" y="19"/>
                    <a:pt x="96" y="19"/>
                  </a:cubicBezTo>
                  <a:cubicBezTo>
                    <a:pt x="99" y="16"/>
                    <a:pt x="105" y="15"/>
                    <a:pt x="107" y="15"/>
                  </a:cubicBezTo>
                  <a:cubicBezTo>
                    <a:pt x="109" y="16"/>
                    <a:pt x="113" y="15"/>
                    <a:pt x="115" y="13"/>
                  </a:cubicBezTo>
                  <a:cubicBezTo>
                    <a:pt x="114" y="12"/>
                    <a:pt x="112" y="12"/>
                    <a:pt x="111" y="1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1" name="Freeform 210">
              <a:extLst>
                <a:ext uri="{FF2B5EF4-FFF2-40B4-BE49-F238E27FC236}">
                  <a16:creationId xmlns:a16="http://schemas.microsoft.com/office/drawing/2014/main" id="{98672AC5-52D9-0744-8D38-A83DE5D5BEF8}"/>
                </a:ext>
              </a:extLst>
            </p:cNvPr>
            <p:cNvSpPr>
              <a:spLocks/>
            </p:cNvSpPr>
            <p:nvPr/>
          </p:nvSpPr>
          <p:spPr bwMode="auto">
            <a:xfrm>
              <a:off x="11249708" y="4585259"/>
              <a:ext cx="698702" cy="631473"/>
            </a:xfrm>
            <a:custGeom>
              <a:avLst/>
              <a:gdLst>
                <a:gd name="T0" fmla="*/ 122 w 133"/>
                <a:gd name="T1" fmla="*/ 6 h 120"/>
                <a:gd name="T2" fmla="*/ 113 w 133"/>
                <a:gd name="T3" fmla="*/ 1 h 120"/>
                <a:gd name="T4" fmla="*/ 103 w 133"/>
                <a:gd name="T5" fmla="*/ 2 h 120"/>
                <a:gd name="T6" fmla="*/ 88 w 133"/>
                <a:gd name="T7" fmla="*/ 7 h 120"/>
                <a:gd name="T8" fmla="*/ 86 w 133"/>
                <a:gd name="T9" fmla="*/ 12 h 120"/>
                <a:gd name="T10" fmla="*/ 83 w 133"/>
                <a:gd name="T11" fmla="*/ 22 h 120"/>
                <a:gd name="T12" fmla="*/ 74 w 133"/>
                <a:gd name="T13" fmla="*/ 28 h 120"/>
                <a:gd name="T14" fmla="*/ 71 w 133"/>
                <a:gd name="T15" fmla="*/ 37 h 120"/>
                <a:gd name="T16" fmla="*/ 64 w 133"/>
                <a:gd name="T17" fmla="*/ 49 h 120"/>
                <a:gd name="T18" fmla="*/ 50 w 133"/>
                <a:gd name="T19" fmla="*/ 53 h 120"/>
                <a:gd name="T20" fmla="*/ 45 w 133"/>
                <a:gd name="T21" fmla="*/ 65 h 120"/>
                <a:gd name="T22" fmla="*/ 0 w 133"/>
                <a:gd name="T23" fmla="*/ 68 h 120"/>
                <a:gd name="T24" fmla="*/ 12 w 133"/>
                <a:gd name="T25" fmla="*/ 79 h 120"/>
                <a:gd name="T26" fmla="*/ 18 w 133"/>
                <a:gd name="T27" fmla="*/ 94 h 120"/>
                <a:gd name="T28" fmla="*/ 5 w 133"/>
                <a:gd name="T29" fmla="*/ 104 h 120"/>
                <a:gd name="T30" fmla="*/ 20 w 133"/>
                <a:gd name="T31" fmla="*/ 105 h 120"/>
                <a:gd name="T32" fmla="*/ 40 w 133"/>
                <a:gd name="T33" fmla="*/ 104 h 120"/>
                <a:gd name="T34" fmla="*/ 50 w 133"/>
                <a:gd name="T35" fmla="*/ 111 h 120"/>
                <a:gd name="T36" fmla="*/ 58 w 133"/>
                <a:gd name="T37" fmla="*/ 119 h 120"/>
                <a:gd name="T38" fmla="*/ 60 w 133"/>
                <a:gd name="T39" fmla="*/ 119 h 120"/>
                <a:gd name="T40" fmla="*/ 75 w 133"/>
                <a:gd name="T41" fmla="*/ 114 h 120"/>
                <a:gd name="T42" fmla="*/ 78 w 133"/>
                <a:gd name="T43" fmla="*/ 105 h 120"/>
                <a:gd name="T44" fmla="*/ 70 w 133"/>
                <a:gd name="T45" fmla="*/ 91 h 120"/>
                <a:gd name="T46" fmla="*/ 82 w 133"/>
                <a:gd name="T47" fmla="*/ 84 h 120"/>
                <a:gd name="T48" fmla="*/ 92 w 133"/>
                <a:gd name="T49" fmla="*/ 78 h 120"/>
                <a:gd name="T50" fmla="*/ 101 w 133"/>
                <a:gd name="T51" fmla="*/ 65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2"/>
                  </a:moveTo>
                  <a:cubicBezTo>
                    <a:pt x="123" y="11"/>
                    <a:pt x="122" y="7"/>
                    <a:pt x="122" y="6"/>
                  </a:cubicBezTo>
                  <a:cubicBezTo>
                    <a:pt x="122" y="5"/>
                    <a:pt x="118" y="3"/>
                    <a:pt x="115" y="0"/>
                  </a:cubicBezTo>
                  <a:cubicBezTo>
                    <a:pt x="115" y="0"/>
                    <a:pt x="114" y="1"/>
                    <a:pt x="113" y="1"/>
                  </a:cubicBezTo>
                  <a:cubicBezTo>
                    <a:pt x="112" y="0"/>
                    <a:pt x="112" y="0"/>
                    <a:pt x="111" y="0"/>
                  </a:cubicBezTo>
                  <a:cubicBezTo>
                    <a:pt x="109" y="2"/>
                    <a:pt x="105" y="3"/>
                    <a:pt x="103" y="2"/>
                  </a:cubicBezTo>
                  <a:cubicBezTo>
                    <a:pt x="101" y="2"/>
                    <a:pt x="95" y="3"/>
                    <a:pt x="92" y="6"/>
                  </a:cubicBezTo>
                  <a:cubicBezTo>
                    <a:pt x="91" y="6"/>
                    <a:pt x="90" y="7"/>
                    <a:pt x="88" y="7"/>
                  </a:cubicBezTo>
                  <a:cubicBezTo>
                    <a:pt x="88" y="7"/>
                    <a:pt x="87" y="7"/>
                    <a:pt x="87" y="7"/>
                  </a:cubicBezTo>
                  <a:cubicBezTo>
                    <a:pt x="85" y="8"/>
                    <a:pt x="84" y="10"/>
                    <a:pt x="86" y="12"/>
                  </a:cubicBezTo>
                  <a:cubicBezTo>
                    <a:pt x="87" y="13"/>
                    <a:pt x="87" y="14"/>
                    <a:pt x="87" y="16"/>
                  </a:cubicBezTo>
                  <a:cubicBezTo>
                    <a:pt x="87" y="18"/>
                    <a:pt x="84" y="20"/>
                    <a:pt x="83" y="22"/>
                  </a:cubicBezTo>
                  <a:cubicBezTo>
                    <a:pt x="82" y="24"/>
                    <a:pt x="84" y="26"/>
                    <a:pt x="83" y="28"/>
                  </a:cubicBezTo>
                  <a:cubicBezTo>
                    <a:pt x="82" y="31"/>
                    <a:pt x="74" y="27"/>
                    <a:pt x="74" y="28"/>
                  </a:cubicBezTo>
                  <a:cubicBezTo>
                    <a:pt x="73" y="29"/>
                    <a:pt x="76" y="32"/>
                    <a:pt x="76" y="33"/>
                  </a:cubicBezTo>
                  <a:cubicBezTo>
                    <a:pt x="76" y="35"/>
                    <a:pt x="74" y="37"/>
                    <a:pt x="71" y="37"/>
                  </a:cubicBezTo>
                  <a:cubicBezTo>
                    <a:pt x="68" y="37"/>
                    <a:pt x="68" y="41"/>
                    <a:pt x="68" y="45"/>
                  </a:cubicBezTo>
                  <a:cubicBezTo>
                    <a:pt x="68" y="50"/>
                    <a:pt x="65" y="51"/>
                    <a:pt x="64" y="49"/>
                  </a:cubicBezTo>
                  <a:cubicBezTo>
                    <a:pt x="64" y="47"/>
                    <a:pt x="56" y="50"/>
                    <a:pt x="56" y="52"/>
                  </a:cubicBezTo>
                  <a:cubicBezTo>
                    <a:pt x="56" y="54"/>
                    <a:pt x="53" y="53"/>
                    <a:pt x="50" y="53"/>
                  </a:cubicBezTo>
                  <a:cubicBezTo>
                    <a:pt x="47" y="53"/>
                    <a:pt x="44" y="56"/>
                    <a:pt x="44" y="57"/>
                  </a:cubicBezTo>
                  <a:cubicBezTo>
                    <a:pt x="44" y="58"/>
                    <a:pt x="45" y="64"/>
                    <a:pt x="45" y="65"/>
                  </a:cubicBezTo>
                  <a:cubicBezTo>
                    <a:pt x="44" y="66"/>
                    <a:pt x="17" y="70"/>
                    <a:pt x="12" y="69"/>
                  </a:cubicBezTo>
                  <a:cubicBezTo>
                    <a:pt x="8" y="68"/>
                    <a:pt x="3" y="68"/>
                    <a:pt x="0" y="68"/>
                  </a:cubicBezTo>
                  <a:cubicBezTo>
                    <a:pt x="1" y="69"/>
                    <a:pt x="3" y="71"/>
                    <a:pt x="4" y="72"/>
                  </a:cubicBezTo>
                  <a:cubicBezTo>
                    <a:pt x="5" y="75"/>
                    <a:pt x="8" y="77"/>
                    <a:pt x="12" y="79"/>
                  </a:cubicBezTo>
                  <a:cubicBezTo>
                    <a:pt x="16" y="81"/>
                    <a:pt x="14" y="87"/>
                    <a:pt x="16" y="88"/>
                  </a:cubicBezTo>
                  <a:cubicBezTo>
                    <a:pt x="18" y="89"/>
                    <a:pt x="20" y="94"/>
                    <a:pt x="18" y="94"/>
                  </a:cubicBezTo>
                  <a:cubicBezTo>
                    <a:pt x="15" y="94"/>
                    <a:pt x="13" y="95"/>
                    <a:pt x="10" y="96"/>
                  </a:cubicBezTo>
                  <a:cubicBezTo>
                    <a:pt x="8" y="97"/>
                    <a:pt x="5" y="101"/>
                    <a:pt x="5" y="104"/>
                  </a:cubicBezTo>
                  <a:cubicBezTo>
                    <a:pt x="5" y="105"/>
                    <a:pt x="5" y="106"/>
                    <a:pt x="5" y="106"/>
                  </a:cubicBezTo>
                  <a:cubicBezTo>
                    <a:pt x="12" y="107"/>
                    <a:pt x="20" y="106"/>
                    <a:pt x="20" y="105"/>
                  </a:cubicBezTo>
                  <a:cubicBezTo>
                    <a:pt x="22" y="104"/>
                    <a:pt x="25" y="103"/>
                    <a:pt x="27" y="104"/>
                  </a:cubicBezTo>
                  <a:cubicBezTo>
                    <a:pt x="28" y="106"/>
                    <a:pt x="36" y="106"/>
                    <a:pt x="40" y="104"/>
                  </a:cubicBezTo>
                  <a:cubicBezTo>
                    <a:pt x="43" y="102"/>
                    <a:pt x="46" y="104"/>
                    <a:pt x="46" y="106"/>
                  </a:cubicBezTo>
                  <a:cubicBezTo>
                    <a:pt x="46" y="108"/>
                    <a:pt x="48" y="109"/>
                    <a:pt x="50" y="111"/>
                  </a:cubicBezTo>
                  <a:cubicBezTo>
                    <a:pt x="51" y="112"/>
                    <a:pt x="50" y="114"/>
                    <a:pt x="51" y="116"/>
                  </a:cubicBezTo>
                  <a:cubicBezTo>
                    <a:pt x="52" y="118"/>
                    <a:pt x="55" y="118"/>
                    <a:pt x="58" y="119"/>
                  </a:cubicBezTo>
                  <a:cubicBezTo>
                    <a:pt x="59" y="119"/>
                    <a:pt x="59" y="120"/>
                    <a:pt x="60" y="120"/>
                  </a:cubicBezTo>
                  <a:cubicBezTo>
                    <a:pt x="60" y="120"/>
                    <a:pt x="60" y="119"/>
                    <a:pt x="60" y="119"/>
                  </a:cubicBezTo>
                  <a:cubicBezTo>
                    <a:pt x="62" y="117"/>
                    <a:pt x="62" y="113"/>
                    <a:pt x="67" y="114"/>
                  </a:cubicBezTo>
                  <a:cubicBezTo>
                    <a:pt x="72" y="115"/>
                    <a:pt x="72" y="113"/>
                    <a:pt x="75" y="114"/>
                  </a:cubicBezTo>
                  <a:cubicBezTo>
                    <a:pt x="78" y="115"/>
                    <a:pt x="80" y="114"/>
                    <a:pt x="81" y="112"/>
                  </a:cubicBezTo>
                  <a:cubicBezTo>
                    <a:pt x="82" y="110"/>
                    <a:pt x="80" y="107"/>
                    <a:pt x="78" y="105"/>
                  </a:cubicBezTo>
                  <a:cubicBezTo>
                    <a:pt x="77" y="103"/>
                    <a:pt x="74" y="100"/>
                    <a:pt x="75" y="97"/>
                  </a:cubicBezTo>
                  <a:cubicBezTo>
                    <a:pt x="75" y="94"/>
                    <a:pt x="70" y="94"/>
                    <a:pt x="70" y="91"/>
                  </a:cubicBezTo>
                  <a:cubicBezTo>
                    <a:pt x="70" y="89"/>
                    <a:pt x="75" y="84"/>
                    <a:pt x="76" y="83"/>
                  </a:cubicBezTo>
                  <a:cubicBezTo>
                    <a:pt x="77" y="83"/>
                    <a:pt x="81" y="86"/>
                    <a:pt x="82" y="84"/>
                  </a:cubicBezTo>
                  <a:cubicBezTo>
                    <a:pt x="83" y="82"/>
                    <a:pt x="86" y="83"/>
                    <a:pt x="87" y="84"/>
                  </a:cubicBezTo>
                  <a:cubicBezTo>
                    <a:pt x="89" y="84"/>
                    <a:pt x="91" y="81"/>
                    <a:pt x="92" y="78"/>
                  </a:cubicBezTo>
                  <a:cubicBezTo>
                    <a:pt x="92" y="75"/>
                    <a:pt x="97" y="75"/>
                    <a:pt x="98" y="74"/>
                  </a:cubicBezTo>
                  <a:cubicBezTo>
                    <a:pt x="99" y="73"/>
                    <a:pt x="101" y="66"/>
                    <a:pt x="101" y="65"/>
                  </a:cubicBezTo>
                  <a:cubicBezTo>
                    <a:pt x="102" y="64"/>
                    <a:pt x="106" y="65"/>
                    <a:pt x="106" y="61"/>
                  </a:cubicBezTo>
                  <a:cubicBezTo>
                    <a:pt x="106" y="58"/>
                    <a:pt x="108" y="57"/>
                    <a:pt x="110" y="57"/>
                  </a:cubicBezTo>
                  <a:cubicBezTo>
                    <a:pt x="112" y="56"/>
                    <a:pt x="111" y="53"/>
                    <a:pt x="112" y="51"/>
                  </a:cubicBezTo>
                  <a:cubicBezTo>
                    <a:pt x="112" y="48"/>
                    <a:pt x="113" y="45"/>
                    <a:pt x="116" y="45"/>
                  </a:cubicBezTo>
                  <a:cubicBezTo>
                    <a:pt x="118" y="44"/>
                    <a:pt x="115" y="41"/>
                    <a:pt x="112" y="41"/>
                  </a:cubicBezTo>
                  <a:cubicBezTo>
                    <a:pt x="109" y="42"/>
                    <a:pt x="107" y="34"/>
                    <a:pt x="107" y="34"/>
                  </a:cubicBezTo>
                  <a:cubicBezTo>
                    <a:pt x="107" y="34"/>
                    <a:pt x="107" y="27"/>
                    <a:pt x="106" y="26"/>
                  </a:cubicBezTo>
                  <a:cubicBezTo>
                    <a:pt x="104" y="25"/>
                    <a:pt x="106" y="22"/>
                    <a:pt x="110" y="22"/>
                  </a:cubicBezTo>
                  <a:cubicBezTo>
                    <a:pt x="113" y="22"/>
                    <a:pt x="120" y="25"/>
                    <a:pt x="122" y="24"/>
                  </a:cubicBezTo>
                  <a:cubicBezTo>
                    <a:pt x="124" y="22"/>
                    <a:pt x="129" y="21"/>
                    <a:pt x="130" y="21"/>
                  </a:cubicBezTo>
                  <a:cubicBezTo>
                    <a:pt x="131" y="20"/>
                    <a:pt x="132" y="17"/>
                    <a:pt x="133" y="16"/>
                  </a:cubicBezTo>
                  <a:cubicBezTo>
                    <a:pt x="131" y="15"/>
                    <a:pt x="129" y="13"/>
                    <a:pt x="127" y="1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2" name="Freeform 211">
              <a:extLst>
                <a:ext uri="{FF2B5EF4-FFF2-40B4-BE49-F238E27FC236}">
                  <a16:creationId xmlns:a16="http://schemas.microsoft.com/office/drawing/2014/main" id="{D4D7B504-101F-F141-95CB-2AFDB184C06D}"/>
                </a:ext>
              </a:extLst>
            </p:cNvPr>
            <p:cNvSpPr>
              <a:spLocks noEditPoints="1"/>
            </p:cNvSpPr>
            <p:nvPr/>
          </p:nvSpPr>
          <p:spPr bwMode="auto">
            <a:xfrm>
              <a:off x="12647111" y="5994668"/>
              <a:ext cx="1940037" cy="703504"/>
            </a:xfrm>
            <a:custGeom>
              <a:avLst/>
              <a:gdLst>
                <a:gd name="T0" fmla="*/ 198 w 370"/>
                <a:gd name="T1" fmla="*/ 95 h 134"/>
                <a:gd name="T2" fmla="*/ 207 w 370"/>
                <a:gd name="T3" fmla="*/ 76 h 134"/>
                <a:gd name="T4" fmla="*/ 219 w 370"/>
                <a:gd name="T5" fmla="*/ 78 h 134"/>
                <a:gd name="T6" fmla="*/ 227 w 370"/>
                <a:gd name="T7" fmla="*/ 54 h 134"/>
                <a:gd name="T8" fmla="*/ 227 w 370"/>
                <a:gd name="T9" fmla="*/ 45 h 134"/>
                <a:gd name="T10" fmla="*/ 212 w 370"/>
                <a:gd name="T11" fmla="*/ 37 h 134"/>
                <a:gd name="T12" fmla="*/ 190 w 370"/>
                <a:gd name="T13" fmla="*/ 69 h 134"/>
                <a:gd name="T14" fmla="*/ 88 w 370"/>
                <a:gd name="T15" fmla="*/ 75 h 134"/>
                <a:gd name="T16" fmla="*/ 85 w 370"/>
                <a:gd name="T17" fmla="*/ 61 h 134"/>
                <a:gd name="T18" fmla="*/ 82 w 370"/>
                <a:gd name="T19" fmla="*/ 67 h 134"/>
                <a:gd name="T20" fmla="*/ 68 w 370"/>
                <a:gd name="T21" fmla="*/ 50 h 134"/>
                <a:gd name="T22" fmla="*/ 56 w 370"/>
                <a:gd name="T23" fmla="*/ 35 h 134"/>
                <a:gd name="T24" fmla="*/ 37 w 370"/>
                <a:gd name="T25" fmla="*/ 23 h 134"/>
                <a:gd name="T26" fmla="*/ 2 w 370"/>
                <a:gd name="T27" fmla="*/ 3 h 134"/>
                <a:gd name="T28" fmla="*/ 32 w 370"/>
                <a:gd name="T29" fmla="*/ 46 h 134"/>
                <a:gd name="T30" fmla="*/ 71 w 370"/>
                <a:gd name="T31" fmla="*/ 91 h 134"/>
                <a:gd name="T32" fmla="*/ 86 w 370"/>
                <a:gd name="T33" fmla="*/ 83 h 134"/>
                <a:gd name="T34" fmla="*/ 266 w 370"/>
                <a:gd name="T35" fmla="*/ 37 h 134"/>
                <a:gd name="T36" fmla="*/ 268 w 370"/>
                <a:gd name="T37" fmla="*/ 45 h 134"/>
                <a:gd name="T38" fmla="*/ 249 w 370"/>
                <a:gd name="T39" fmla="*/ 75 h 134"/>
                <a:gd name="T40" fmla="*/ 198 w 370"/>
                <a:gd name="T41" fmla="*/ 119 h 134"/>
                <a:gd name="T42" fmla="*/ 230 w 370"/>
                <a:gd name="T43" fmla="*/ 115 h 134"/>
                <a:gd name="T44" fmla="*/ 276 w 370"/>
                <a:gd name="T45" fmla="*/ 76 h 134"/>
                <a:gd name="T46" fmla="*/ 155 w 370"/>
                <a:gd name="T47" fmla="*/ 112 h 134"/>
                <a:gd name="T48" fmla="*/ 140 w 370"/>
                <a:gd name="T49" fmla="*/ 105 h 134"/>
                <a:gd name="T50" fmla="*/ 87 w 370"/>
                <a:gd name="T51" fmla="*/ 98 h 134"/>
                <a:gd name="T52" fmla="*/ 94 w 370"/>
                <a:gd name="T53" fmla="*/ 108 h 134"/>
                <a:gd name="T54" fmla="*/ 143 w 370"/>
                <a:gd name="T55" fmla="*/ 117 h 134"/>
                <a:gd name="T56" fmla="*/ 155 w 370"/>
                <a:gd name="T57" fmla="*/ 112 h 134"/>
                <a:gd name="T58" fmla="*/ 322 w 370"/>
                <a:gd name="T59" fmla="*/ 75 h 134"/>
                <a:gd name="T60" fmla="*/ 289 w 370"/>
                <a:gd name="T61" fmla="*/ 58 h 134"/>
                <a:gd name="T62" fmla="*/ 310 w 370"/>
                <a:gd name="T63" fmla="*/ 66 h 134"/>
                <a:gd name="T64" fmla="*/ 298 w 370"/>
                <a:gd name="T65" fmla="*/ 71 h 134"/>
                <a:gd name="T66" fmla="*/ 317 w 370"/>
                <a:gd name="T67" fmla="*/ 81 h 134"/>
                <a:gd name="T68" fmla="*/ 351 w 370"/>
                <a:gd name="T69" fmla="*/ 102 h 134"/>
                <a:gd name="T70" fmla="*/ 362 w 370"/>
                <a:gd name="T71" fmla="*/ 114 h 134"/>
                <a:gd name="T72" fmla="*/ 343 w 370"/>
                <a:gd name="T73" fmla="*/ 61 h 134"/>
                <a:gd name="T74" fmla="*/ 236 w 370"/>
                <a:gd name="T75" fmla="*/ 124 h 134"/>
                <a:gd name="T76" fmla="*/ 239 w 370"/>
                <a:gd name="T77" fmla="*/ 126 h 134"/>
                <a:gd name="T78" fmla="*/ 242 w 370"/>
                <a:gd name="T79" fmla="*/ 123 h 134"/>
                <a:gd name="T80" fmla="*/ 178 w 370"/>
                <a:gd name="T81" fmla="*/ 47 h 134"/>
                <a:gd name="T82" fmla="*/ 182 w 370"/>
                <a:gd name="T83" fmla="*/ 27 h 134"/>
                <a:gd name="T84" fmla="*/ 181 w 370"/>
                <a:gd name="T85" fmla="*/ 14 h 134"/>
                <a:gd name="T86" fmla="*/ 160 w 370"/>
                <a:gd name="T87" fmla="*/ 25 h 134"/>
                <a:gd name="T88" fmla="*/ 143 w 370"/>
                <a:gd name="T89" fmla="*/ 36 h 134"/>
                <a:gd name="T90" fmla="*/ 118 w 370"/>
                <a:gd name="T91" fmla="*/ 37 h 134"/>
                <a:gd name="T92" fmla="*/ 110 w 370"/>
                <a:gd name="T93" fmla="*/ 43 h 134"/>
                <a:gd name="T94" fmla="*/ 128 w 370"/>
                <a:gd name="T95" fmla="*/ 73 h 134"/>
                <a:gd name="T96" fmla="*/ 156 w 370"/>
                <a:gd name="T97" fmla="*/ 79 h 134"/>
                <a:gd name="T98" fmla="*/ 191 w 370"/>
                <a:gd name="T99" fmla="*/ 126 h 134"/>
                <a:gd name="T100" fmla="*/ 191 w 370"/>
                <a:gd name="T101" fmla="*/ 126 h 134"/>
                <a:gd name="T102" fmla="*/ 168 w 370"/>
                <a:gd name="T103" fmla="*/ 120 h 134"/>
                <a:gd name="T104" fmla="*/ 179 w 370"/>
                <a:gd name="T105"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 h="134">
                  <a:moveTo>
                    <a:pt x="195" y="77"/>
                  </a:moveTo>
                  <a:cubicBezTo>
                    <a:pt x="199" y="77"/>
                    <a:pt x="198" y="82"/>
                    <a:pt x="198" y="85"/>
                  </a:cubicBezTo>
                  <a:cubicBezTo>
                    <a:pt x="197" y="89"/>
                    <a:pt x="195" y="96"/>
                    <a:pt x="198" y="95"/>
                  </a:cubicBezTo>
                  <a:cubicBezTo>
                    <a:pt x="202" y="93"/>
                    <a:pt x="205" y="89"/>
                    <a:pt x="203" y="87"/>
                  </a:cubicBezTo>
                  <a:cubicBezTo>
                    <a:pt x="200" y="85"/>
                    <a:pt x="201" y="75"/>
                    <a:pt x="202" y="72"/>
                  </a:cubicBezTo>
                  <a:cubicBezTo>
                    <a:pt x="203" y="70"/>
                    <a:pt x="209" y="71"/>
                    <a:pt x="207" y="76"/>
                  </a:cubicBezTo>
                  <a:cubicBezTo>
                    <a:pt x="205" y="80"/>
                    <a:pt x="211" y="79"/>
                    <a:pt x="211" y="84"/>
                  </a:cubicBezTo>
                  <a:cubicBezTo>
                    <a:pt x="211" y="88"/>
                    <a:pt x="214" y="86"/>
                    <a:pt x="218" y="85"/>
                  </a:cubicBezTo>
                  <a:cubicBezTo>
                    <a:pt x="222" y="83"/>
                    <a:pt x="221" y="81"/>
                    <a:pt x="219" y="78"/>
                  </a:cubicBezTo>
                  <a:cubicBezTo>
                    <a:pt x="216" y="76"/>
                    <a:pt x="221" y="71"/>
                    <a:pt x="217" y="69"/>
                  </a:cubicBezTo>
                  <a:cubicBezTo>
                    <a:pt x="213" y="67"/>
                    <a:pt x="211" y="63"/>
                    <a:pt x="214" y="62"/>
                  </a:cubicBezTo>
                  <a:cubicBezTo>
                    <a:pt x="218" y="62"/>
                    <a:pt x="228" y="56"/>
                    <a:pt x="227" y="54"/>
                  </a:cubicBezTo>
                  <a:cubicBezTo>
                    <a:pt x="225" y="51"/>
                    <a:pt x="211" y="54"/>
                    <a:pt x="210" y="58"/>
                  </a:cubicBezTo>
                  <a:cubicBezTo>
                    <a:pt x="209" y="63"/>
                    <a:pt x="199" y="58"/>
                    <a:pt x="200" y="51"/>
                  </a:cubicBezTo>
                  <a:cubicBezTo>
                    <a:pt x="201" y="43"/>
                    <a:pt x="221" y="42"/>
                    <a:pt x="227" y="45"/>
                  </a:cubicBezTo>
                  <a:cubicBezTo>
                    <a:pt x="232" y="47"/>
                    <a:pt x="239" y="40"/>
                    <a:pt x="241" y="36"/>
                  </a:cubicBezTo>
                  <a:cubicBezTo>
                    <a:pt x="243" y="32"/>
                    <a:pt x="236" y="37"/>
                    <a:pt x="232" y="40"/>
                  </a:cubicBezTo>
                  <a:cubicBezTo>
                    <a:pt x="228" y="42"/>
                    <a:pt x="217" y="39"/>
                    <a:pt x="212" y="37"/>
                  </a:cubicBezTo>
                  <a:cubicBezTo>
                    <a:pt x="207" y="36"/>
                    <a:pt x="207" y="41"/>
                    <a:pt x="202" y="41"/>
                  </a:cubicBezTo>
                  <a:cubicBezTo>
                    <a:pt x="198" y="42"/>
                    <a:pt x="199" y="52"/>
                    <a:pt x="197" y="53"/>
                  </a:cubicBezTo>
                  <a:cubicBezTo>
                    <a:pt x="194" y="55"/>
                    <a:pt x="194" y="62"/>
                    <a:pt x="190" y="69"/>
                  </a:cubicBezTo>
                  <a:cubicBezTo>
                    <a:pt x="186" y="76"/>
                    <a:pt x="192" y="77"/>
                    <a:pt x="195" y="77"/>
                  </a:cubicBezTo>
                  <a:close/>
                  <a:moveTo>
                    <a:pt x="86" y="83"/>
                  </a:moveTo>
                  <a:cubicBezTo>
                    <a:pt x="86" y="80"/>
                    <a:pt x="88" y="76"/>
                    <a:pt x="88" y="75"/>
                  </a:cubicBezTo>
                  <a:cubicBezTo>
                    <a:pt x="88" y="73"/>
                    <a:pt x="89" y="72"/>
                    <a:pt x="91" y="73"/>
                  </a:cubicBezTo>
                  <a:cubicBezTo>
                    <a:pt x="93" y="73"/>
                    <a:pt x="93" y="68"/>
                    <a:pt x="91" y="68"/>
                  </a:cubicBezTo>
                  <a:cubicBezTo>
                    <a:pt x="90" y="67"/>
                    <a:pt x="89" y="61"/>
                    <a:pt x="85" y="61"/>
                  </a:cubicBezTo>
                  <a:cubicBezTo>
                    <a:pt x="81" y="61"/>
                    <a:pt x="81" y="65"/>
                    <a:pt x="84" y="65"/>
                  </a:cubicBezTo>
                  <a:cubicBezTo>
                    <a:pt x="86" y="65"/>
                    <a:pt x="87" y="67"/>
                    <a:pt x="87" y="69"/>
                  </a:cubicBezTo>
                  <a:cubicBezTo>
                    <a:pt x="86" y="71"/>
                    <a:pt x="85" y="67"/>
                    <a:pt x="82" y="67"/>
                  </a:cubicBezTo>
                  <a:cubicBezTo>
                    <a:pt x="78" y="68"/>
                    <a:pt x="81" y="63"/>
                    <a:pt x="77" y="63"/>
                  </a:cubicBezTo>
                  <a:cubicBezTo>
                    <a:pt x="73" y="63"/>
                    <a:pt x="74" y="56"/>
                    <a:pt x="70" y="56"/>
                  </a:cubicBezTo>
                  <a:cubicBezTo>
                    <a:pt x="66" y="56"/>
                    <a:pt x="65" y="53"/>
                    <a:pt x="68" y="50"/>
                  </a:cubicBezTo>
                  <a:cubicBezTo>
                    <a:pt x="71" y="48"/>
                    <a:pt x="64" y="46"/>
                    <a:pt x="64" y="43"/>
                  </a:cubicBezTo>
                  <a:cubicBezTo>
                    <a:pt x="64" y="40"/>
                    <a:pt x="60" y="42"/>
                    <a:pt x="60" y="39"/>
                  </a:cubicBezTo>
                  <a:cubicBezTo>
                    <a:pt x="60" y="37"/>
                    <a:pt x="58" y="38"/>
                    <a:pt x="56" y="35"/>
                  </a:cubicBezTo>
                  <a:cubicBezTo>
                    <a:pt x="53" y="32"/>
                    <a:pt x="52" y="35"/>
                    <a:pt x="51" y="33"/>
                  </a:cubicBezTo>
                  <a:cubicBezTo>
                    <a:pt x="49" y="31"/>
                    <a:pt x="46" y="30"/>
                    <a:pt x="44" y="30"/>
                  </a:cubicBezTo>
                  <a:cubicBezTo>
                    <a:pt x="43" y="31"/>
                    <a:pt x="39" y="27"/>
                    <a:pt x="37" y="23"/>
                  </a:cubicBezTo>
                  <a:cubicBezTo>
                    <a:pt x="36" y="20"/>
                    <a:pt x="25" y="15"/>
                    <a:pt x="24" y="11"/>
                  </a:cubicBezTo>
                  <a:cubicBezTo>
                    <a:pt x="22" y="7"/>
                    <a:pt x="19" y="6"/>
                    <a:pt x="12" y="6"/>
                  </a:cubicBezTo>
                  <a:cubicBezTo>
                    <a:pt x="6" y="6"/>
                    <a:pt x="3" y="0"/>
                    <a:pt x="2" y="3"/>
                  </a:cubicBezTo>
                  <a:cubicBezTo>
                    <a:pt x="0" y="7"/>
                    <a:pt x="9" y="16"/>
                    <a:pt x="13" y="18"/>
                  </a:cubicBezTo>
                  <a:cubicBezTo>
                    <a:pt x="17" y="21"/>
                    <a:pt x="19" y="29"/>
                    <a:pt x="24" y="30"/>
                  </a:cubicBezTo>
                  <a:cubicBezTo>
                    <a:pt x="28" y="30"/>
                    <a:pt x="29" y="45"/>
                    <a:pt x="32" y="46"/>
                  </a:cubicBezTo>
                  <a:cubicBezTo>
                    <a:pt x="36" y="46"/>
                    <a:pt x="44" y="58"/>
                    <a:pt x="45" y="64"/>
                  </a:cubicBezTo>
                  <a:cubicBezTo>
                    <a:pt x="46" y="71"/>
                    <a:pt x="54" y="74"/>
                    <a:pt x="57" y="78"/>
                  </a:cubicBezTo>
                  <a:cubicBezTo>
                    <a:pt x="59" y="83"/>
                    <a:pt x="70" y="89"/>
                    <a:pt x="71" y="91"/>
                  </a:cubicBezTo>
                  <a:cubicBezTo>
                    <a:pt x="72" y="93"/>
                    <a:pt x="74" y="97"/>
                    <a:pt x="75" y="95"/>
                  </a:cubicBezTo>
                  <a:cubicBezTo>
                    <a:pt x="76" y="93"/>
                    <a:pt x="81" y="95"/>
                    <a:pt x="84" y="95"/>
                  </a:cubicBezTo>
                  <a:cubicBezTo>
                    <a:pt x="86" y="95"/>
                    <a:pt x="87" y="86"/>
                    <a:pt x="86" y="83"/>
                  </a:cubicBezTo>
                  <a:close/>
                  <a:moveTo>
                    <a:pt x="268" y="45"/>
                  </a:moveTo>
                  <a:cubicBezTo>
                    <a:pt x="273" y="46"/>
                    <a:pt x="271" y="42"/>
                    <a:pt x="271" y="39"/>
                  </a:cubicBezTo>
                  <a:cubicBezTo>
                    <a:pt x="271" y="36"/>
                    <a:pt x="266" y="39"/>
                    <a:pt x="266" y="37"/>
                  </a:cubicBezTo>
                  <a:cubicBezTo>
                    <a:pt x="266" y="35"/>
                    <a:pt x="265" y="29"/>
                    <a:pt x="261" y="34"/>
                  </a:cubicBezTo>
                  <a:cubicBezTo>
                    <a:pt x="257" y="39"/>
                    <a:pt x="262" y="52"/>
                    <a:pt x="265" y="51"/>
                  </a:cubicBezTo>
                  <a:cubicBezTo>
                    <a:pt x="268" y="51"/>
                    <a:pt x="263" y="45"/>
                    <a:pt x="268" y="45"/>
                  </a:cubicBezTo>
                  <a:close/>
                  <a:moveTo>
                    <a:pt x="249" y="75"/>
                  </a:moveTo>
                  <a:cubicBezTo>
                    <a:pt x="250" y="79"/>
                    <a:pt x="256" y="81"/>
                    <a:pt x="258" y="77"/>
                  </a:cubicBezTo>
                  <a:cubicBezTo>
                    <a:pt x="260" y="74"/>
                    <a:pt x="248" y="70"/>
                    <a:pt x="249" y="75"/>
                  </a:cubicBezTo>
                  <a:close/>
                  <a:moveTo>
                    <a:pt x="230" y="115"/>
                  </a:moveTo>
                  <a:cubicBezTo>
                    <a:pt x="223" y="114"/>
                    <a:pt x="219" y="119"/>
                    <a:pt x="213" y="116"/>
                  </a:cubicBezTo>
                  <a:cubicBezTo>
                    <a:pt x="206" y="114"/>
                    <a:pt x="197" y="116"/>
                    <a:pt x="198" y="119"/>
                  </a:cubicBezTo>
                  <a:cubicBezTo>
                    <a:pt x="199" y="120"/>
                    <a:pt x="204" y="121"/>
                    <a:pt x="211" y="121"/>
                  </a:cubicBezTo>
                  <a:cubicBezTo>
                    <a:pt x="217" y="121"/>
                    <a:pt x="223" y="118"/>
                    <a:pt x="227" y="117"/>
                  </a:cubicBezTo>
                  <a:cubicBezTo>
                    <a:pt x="232" y="117"/>
                    <a:pt x="236" y="116"/>
                    <a:pt x="230" y="115"/>
                  </a:cubicBezTo>
                  <a:close/>
                  <a:moveTo>
                    <a:pt x="281" y="71"/>
                  </a:moveTo>
                  <a:cubicBezTo>
                    <a:pt x="275" y="70"/>
                    <a:pt x="264" y="71"/>
                    <a:pt x="265" y="74"/>
                  </a:cubicBezTo>
                  <a:cubicBezTo>
                    <a:pt x="266" y="77"/>
                    <a:pt x="271" y="76"/>
                    <a:pt x="276" y="76"/>
                  </a:cubicBezTo>
                  <a:cubicBezTo>
                    <a:pt x="281" y="76"/>
                    <a:pt x="284" y="80"/>
                    <a:pt x="286" y="80"/>
                  </a:cubicBezTo>
                  <a:cubicBezTo>
                    <a:pt x="289" y="80"/>
                    <a:pt x="287" y="73"/>
                    <a:pt x="281" y="71"/>
                  </a:cubicBezTo>
                  <a:close/>
                  <a:moveTo>
                    <a:pt x="155" y="112"/>
                  </a:moveTo>
                  <a:cubicBezTo>
                    <a:pt x="155" y="110"/>
                    <a:pt x="146" y="112"/>
                    <a:pt x="141" y="110"/>
                  </a:cubicBezTo>
                  <a:cubicBezTo>
                    <a:pt x="137" y="108"/>
                    <a:pt x="146" y="107"/>
                    <a:pt x="149" y="105"/>
                  </a:cubicBezTo>
                  <a:cubicBezTo>
                    <a:pt x="153" y="103"/>
                    <a:pt x="148" y="102"/>
                    <a:pt x="140" y="105"/>
                  </a:cubicBezTo>
                  <a:cubicBezTo>
                    <a:pt x="132" y="107"/>
                    <a:pt x="124" y="99"/>
                    <a:pt x="123" y="103"/>
                  </a:cubicBezTo>
                  <a:cubicBezTo>
                    <a:pt x="123" y="106"/>
                    <a:pt x="110" y="101"/>
                    <a:pt x="106" y="99"/>
                  </a:cubicBezTo>
                  <a:cubicBezTo>
                    <a:pt x="103" y="96"/>
                    <a:pt x="90" y="93"/>
                    <a:pt x="87" y="98"/>
                  </a:cubicBezTo>
                  <a:cubicBezTo>
                    <a:pt x="85" y="102"/>
                    <a:pt x="83" y="98"/>
                    <a:pt x="84" y="103"/>
                  </a:cubicBezTo>
                  <a:cubicBezTo>
                    <a:pt x="84" y="105"/>
                    <a:pt x="87" y="104"/>
                    <a:pt x="90" y="104"/>
                  </a:cubicBezTo>
                  <a:cubicBezTo>
                    <a:pt x="92" y="104"/>
                    <a:pt x="91" y="108"/>
                    <a:pt x="94" y="108"/>
                  </a:cubicBezTo>
                  <a:cubicBezTo>
                    <a:pt x="97" y="109"/>
                    <a:pt x="107" y="112"/>
                    <a:pt x="108" y="110"/>
                  </a:cubicBezTo>
                  <a:cubicBezTo>
                    <a:pt x="109" y="107"/>
                    <a:pt x="119" y="110"/>
                    <a:pt x="123" y="113"/>
                  </a:cubicBezTo>
                  <a:cubicBezTo>
                    <a:pt x="128" y="117"/>
                    <a:pt x="139" y="117"/>
                    <a:pt x="143" y="117"/>
                  </a:cubicBezTo>
                  <a:cubicBezTo>
                    <a:pt x="148" y="116"/>
                    <a:pt x="152" y="119"/>
                    <a:pt x="154" y="117"/>
                  </a:cubicBezTo>
                  <a:cubicBezTo>
                    <a:pt x="156" y="115"/>
                    <a:pt x="159" y="121"/>
                    <a:pt x="164" y="117"/>
                  </a:cubicBezTo>
                  <a:cubicBezTo>
                    <a:pt x="168" y="114"/>
                    <a:pt x="156" y="115"/>
                    <a:pt x="155" y="112"/>
                  </a:cubicBezTo>
                  <a:close/>
                  <a:moveTo>
                    <a:pt x="343" y="61"/>
                  </a:moveTo>
                  <a:cubicBezTo>
                    <a:pt x="339" y="61"/>
                    <a:pt x="339" y="67"/>
                    <a:pt x="335" y="67"/>
                  </a:cubicBezTo>
                  <a:cubicBezTo>
                    <a:pt x="332" y="67"/>
                    <a:pt x="328" y="73"/>
                    <a:pt x="322" y="75"/>
                  </a:cubicBezTo>
                  <a:cubicBezTo>
                    <a:pt x="317" y="77"/>
                    <a:pt x="316" y="59"/>
                    <a:pt x="314" y="55"/>
                  </a:cubicBezTo>
                  <a:cubicBezTo>
                    <a:pt x="311" y="52"/>
                    <a:pt x="297" y="49"/>
                    <a:pt x="295" y="53"/>
                  </a:cubicBezTo>
                  <a:cubicBezTo>
                    <a:pt x="294" y="57"/>
                    <a:pt x="289" y="55"/>
                    <a:pt x="289" y="58"/>
                  </a:cubicBezTo>
                  <a:cubicBezTo>
                    <a:pt x="288" y="61"/>
                    <a:pt x="290" y="60"/>
                    <a:pt x="293" y="60"/>
                  </a:cubicBezTo>
                  <a:cubicBezTo>
                    <a:pt x="296" y="60"/>
                    <a:pt x="296" y="63"/>
                    <a:pt x="297" y="66"/>
                  </a:cubicBezTo>
                  <a:cubicBezTo>
                    <a:pt x="299" y="69"/>
                    <a:pt x="307" y="67"/>
                    <a:pt x="310" y="66"/>
                  </a:cubicBezTo>
                  <a:cubicBezTo>
                    <a:pt x="313" y="66"/>
                    <a:pt x="314" y="70"/>
                    <a:pt x="310" y="69"/>
                  </a:cubicBezTo>
                  <a:cubicBezTo>
                    <a:pt x="305" y="67"/>
                    <a:pt x="305" y="71"/>
                    <a:pt x="303" y="70"/>
                  </a:cubicBezTo>
                  <a:cubicBezTo>
                    <a:pt x="300" y="69"/>
                    <a:pt x="296" y="70"/>
                    <a:pt x="298" y="71"/>
                  </a:cubicBezTo>
                  <a:cubicBezTo>
                    <a:pt x="300" y="73"/>
                    <a:pt x="303" y="75"/>
                    <a:pt x="303" y="78"/>
                  </a:cubicBezTo>
                  <a:cubicBezTo>
                    <a:pt x="303" y="82"/>
                    <a:pt x="308" y="81"/>
                    <a:pt x="308" y="78"/>
                  </a:cubicBezTo>
                  <a:cubicBezTo>
                    <a:pt x="308" y="75"/>
                    <a:pt x="311" y="79"/>
                    <a:pt x="317" y="81"/>
                  </a:cubicBezTo>
                  <a:cubicBezTo>
                    <a:pt x="322" y="82"/>
                    <a:pt x="318" y="84"/>
                    <a:pt x="324" y="85"/>
                  </a:cubicBezTo>
                  <a:cubicBezTo>
                    <a:pt x="329" y="85"/>
                    <a:pt x="342" y="89"/>
                    <a:pt x="346" y="92"/>
                  </a:cubicBezTo>
                  <a:cubicBezTo>
                    <a:pt x="351" y="96"/>
                    <a:pt x="348" y="98"/>
                    <a:pt x="351" y="102"/>
                  </a:cubicBezTo>
                  <a:cubicBezTo>
                    <a:pt x="354" y="105"/>
                    <a:pt x="355" y="109"/>
                    <a:pt x="351" y="109"/>
                  </a:cubicBezTo>
                  <a:cubicBezTo>
                    <a:pt x="346" y="109"/>
                    <a:pt x="342" y="113"/>
                    <a:pt x="343" y="115"/>
                  </a:cubicBezTo>
                  <a:cubicBezTo>
                    <a:pt x="344" y="117"/>
                    <a:pt x="358" y="114"/>
                    <a:pt x="362" y="114"/>
                  </a:cubicBezTo>
                  <a:cubicBezTo>
                    <a:pt x="364" y="114"/>
                    <a:pt x="366" y="118"/>
                    <a:pt x="370" y="121"/>
                  </a:cubicBezTo>
                  <a:cubicBezTo>
                    <a:pt x="370" y="70"/>
                    <a:pt x="370" y="70"/>
                    <a:pt x="370" y="70"/>
                  </a:cubicBezTo>
                  <a:cubicBezTo>
                    <a:pt x="360" y="67"/>
                    <a:pt x="346" y="60"/>
                    <a:pt x="343" y="61"/>
                  </a:cubicBezTo>
                  <a:close/>
                  <a:moveTo>
                    <a:pt x="240" y="121"/>
                  </a:moveTo>
                  <a:cubicBezTo>
                    <a:pt x="239" y="121"/>
                    <a:pt x="238" y="122"/>
                    <a:pt x="237" y="122"/>
                  </a:cubicBezTo>
                  <a:cubicBezTo>
                    <a:pt x="237" y="123"/>
                    <a:pt x="236" y="124"/>
                    <a:pt x="236" y="124"/>
                  </a:cubicBezTo>
                  <a:cubicBezTo>
                    <a:pt x="235" y="125"/>
                    <a:pt x="234" y="124"/>
                    <a:pt x="233" y="123"/>
                  </a:cubicBezTo>
                  <a:cubicBezTo>
                    <a:pt x="229" y="125"/>
                    <a:pt x="226" y="130"/>
                    <a:pt x="229" y="132"/>
                  </a:cubicBezTo>
                  <a:cubicBezTo>
                    <a:pt x="232" y="133"/>
                    <a:pt x="237" y="129"/>
                    <a:pt x="239" y="126"/>
                  </a:cubicBezTo>
                  <a:cubicBezTo>
                    <a:pt x="240" y="126"/>
                    <a:pt x="240" y="125"/>
                    <a:pt x="241" y="125"/>
                  </a:cubicBezTo>
                  <a:cubicBezTo>
                    <a:pt x="241" y="124"/>
                    <a:pt x="241" y="124"/>
                    <a:pt x="241" y="124"/>
                  </a:cubicBezTo>
                  <a:cubicBezTo>
                    <a:pt x="242" y="124"/>
                    <a:pt x="242" y="124"/>
                    <a:pt x="242" y="123"/>
                  </a:cubicBezTo>
                  <a:cubicBezTo>
                    <a:pt x="241" y="122"/>
                    <a:pt x="240" y="121"/>
                    <a:pt x="240" y="121"/>
                  </a:cubicBezTo>
                  <a:close/>
                  <a:moveTo>
                    <a:pt x="174" y="60"/>
                  </a:moveTo>
                  <a:cubicBezTo>
                    <a:pt x="178" y="57"/>
                    <a:pt x="179" y="52"/>
                    <a:pt x="178" y="47"/>
                  </a:cubicBezTo>
                  <a:cubicBezTo>
                    <a:pt x="178" y="42"/>
                    <a:pt x="189" y="42"/>
                    <a:pt x="190" y="40"/>
                  </a:cubicBezTo>
                  <a:cubicBezTo>
                    <a:pt x="192" y="38"/>
                    <a:pt x="188" y="35"/>
                    <a:pt x="185" y="34"/>
                  </a:cubicBezTo>
                  <a:cubicBezTo>
                    <a:pt x="182" y="32"/>
                    <a:pt x="184" y="29"/>
                    <a:pt x="182" y="27"/>
                  </a:cubicBezTo>
                  <a:cubicBezTo>
                    <a:pt x="180" y="26"/>
                    <a:pt x="177" y="21"/>
                    <a:pt x="180" y="20"/>
                  </a:cubicBezTo>
                  <a:cubicBezTo>
                    <a:pt x="183" y="20"/>
                    <a:pt x="178" y="16"/>
                    <a:pt x="180" y="14"/>
                  </a:cubicBezTo>
                  <a:cubicBezTo>
                    <a:pt x="181" y="14"/>
                    <a:pt x="181" y="14"/>
                    <a:pt x="181" y="14"/>
                  </a:cubicBezTo>
                  <a:cubicBezTo>
                    <a:pt x="180" y="13"/>
                    <a:pt x="178" y="12"/>
                    <a:pt x="178" y="12"/>
                  </a:cubicBezTo>
                  <a:cubicBezTo>
                    <a:pt x="174" y="12"/>
                    <a:pt x="165" y="12"/>
                    <a:pt x="165" y="18"/>
                  </a:cubicBezTo>
                  <a:cubicBezTo>
                    <a:pt x="166" y="24"/>
                    <a:pt x="160" y="22"/>
                    <a:pt x="160" y="25"/>
                  </a:cubicBezTo>
                  <a:cubicBezTo>
                    <a:pt x="161" y="28"/>
                    <a:pt x="158" y="28"/>
                    <a:pt x="158" y="32"/>
                  </a:cubicBezTo>
                  <a:cubicBezTo>
                    <a:pt x="159" y="37"/>
                    <a:pt x="156" y="35"/>
                    <a:pt x="151" y="37"/>
                  </a:cubicBezTo>
                  <a:cubicBezTo>
                    <a:pt x="146" y="40"/>
                    <a:pt x="148" y="36"/>
                    <a:pt x="143" y="36"/>
                  </a:cubicBezTo>
                  <a:cubicBezTo>
                    <a:pt x="139" y="36"/>
                    <a:pt x="138" y="38"/>
                    <a:pt x="135" y="39"/>
                  </a:cubicBezTo>
                  <a:cubicBezTo>
                    <a:pt x="132" y="40"/>
                    <a:pt x="127" y="39"/>
                    <a:pt x="125" y="40"/>
                  </a:cubicBezTo>
                  <a:cubicBezTo>
                    <a:pt x="123" y="41"/>
                    <a:pt x="120" y="37"/>
                    <a:pt x="118" y="37"/>
                  </a:cubicBezTo>
                  <a:cubicBezTo>
                    <a:pt x="117" y="37"/>
                    <a:pt x="116" y="34"/>
                    <a:pt x="116" y="32"/>
                  </a:cubicBezTo>
                  <a:cubicBezTo>
                    <a:pt x="115" y="32"/>
                    <a:pt x="115" y="31"/>
                    <a:pt x="115" y="32"/>
                  </a:cubicBezTo>
                  <a:cubicBezTo>
                    <a:pt x="112" y="32"/>
                    <a:pt x="107" y="40"/>
                    <a:pt x="110" y="43"/>
                  </a:cubicBezTo>
                  <a:cubicBezTo>
                    <a:pt x="113" y="46"/>
                    <a:pt x="112" y="51"/>
                    <a:pt x="114" y="54"/>
                  </a:cubicBezTo>
                  <a:cubicBezTo>
                    <a:pt x="115" y="56"/>
                    <a:pt x="121" y="57"/>
                    <a:pt x="121" y="62"/>
                  </a:cubicBezTo>
                  <a:cubicBezTo>
                    <a:pt x="121" y="67"/>
                    <a:pt x="125" y="75"/>
                    <a:pt x="128" y="73"/>
                  </a:cubicBezTo>
                  <a:cubicBezTo>
                    <a:pt x="131" y="71"/>
                    <a:pt x="134" y="74"/>
                    <a:pt x="135" y="76"/>
                  </a:cubicBezTo>
                  <a:cubicBezTo>
                    <a:pt x="136" y="78"/>
                    <a:pt x="143" y="74"/>
                    <a:pt x="145" y="75"/>
                  </a:cubicBezTo>
                  <a:cubicBezTo>
                    <a:pt x="148" y="75"/>
                    <a:pt x="155" y="76"/>
                    <a:pt x="156" y="79"/>
                  </a:cubicBezTo>
                  <a:cubicBezTo>
                    <a:pt x="156" y="82"/>
                    <a:pt x="163" y="79"/>
                    <a:pt x="167" y="77"/>
                  </a:cubicBezTo>
                  <a:cubicBezTo>
                    <a:pt x="172" y="76"/>
                    <a:pt x="169" y="62"/>
                    <a:pt x="174" y="60"/>
                  </a:cubicBezTo>
                  <a:close/>
                  <a:moveTo>
                    <a:pt x="191" y="126"/>
                  </a:moveTo>
                  <a:cubicBezTo>
                    <a:pt x="193" y="128"/>
                    <a:pt x="197" y="128"/>
                    <a:pt x="198" y="130"/>
                  </a:cubicBezTo>
                  <a:cubicBezTo>
                    <a:pt x="200" y="131"/>
                    <a:pt x="206" y="134"/>
                    <a:pt x="206" y="130"/>
                  </a:cubicBezTo>
                  <a:cubicBezTo>
                    <a:pt x="206" y="126"/>
                    <a:pt x="190" y="124"/>
                    <a:pt x="191" y="126"/>
                  </a:cubicBezTo>
                  <a:close/>
                  <a:moveTo>
                    <a:pt x="179" y="115"/>
                  </a:moveTo>
                  <a:cubicBezTo>
                    <a:pt x="178" y="117"/>
                    <a:pt x="174" y="117"/>
                    <a:pt x="172" y="115"/>
                  </a:cubicBezTo>
                  <a:cubicBezTo>
                    <a:pt x="170" y="114"/>
                    <a:pt x="167" y="118"/>
                    <a:pt x="168" y="120"/>
                  </a:cubicBezTo>
                  <a:cubicBezTo>
                    <a:pt x="169" y="121"/>
                    <a:pt x="174" y="124"/>
                    <a:pt x="180" y="122"/>
                  </a:cubicBezTo>
                  <a:cubicBezTo>
                    <a:pt x="186" y="119"/>
                    <a:pt x="190" y="121"/>
                    <a:pt x="191" y="118"/>
                  </a:cubicBezTo>
                  <a:cubicBezTo>
                    <a:pt x="193" y="115"/>
                    <a:pt x="180" y="112"/>
                    <a:pt x="179" y="11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3" name="Freeform 212">
              <a:extLst>
                <a:ext uri="{FF2B5EF4-FFF2-40B4-BE49-F238E27FC236}">
                  <a16:creationId xmlns:a16="http://schemas.microsoft.com/office/drawing/2014/main" id="{5C44FDEC-165F-8249-BF24-2E13430941EC}"/>
                </a:ext>
              </a:extLst>
            </p:cNvPr>
            <p:cNvSpPr>
              <a:spLocks noEditPoints="1"/>
            </p:cNvSpPr>
            <p:nvPr/>
          </p:nvSpPr>
          <p:spPr bwMode="auto">
            <a:xfrm>
              <a:off x="13869237" y="6592525"/>
              <a:ext cx="141662" cy="57625"/>
            </a:xfrm>
            <a:custGeom>
              <a:avLst/>
              <a:gdLst>
                <a:gd name="T0" fmla="*/ 3 w 27"/>
                <a:gd name="T1" fmla="*/ 8 h 11"/>
                <a:gd name="T2" fmla="*/ 0 w 27"/>
                <a:gd name="T3" fmla="*/ 9 h 11"/>
                <a:gd name="T4" fmla="*/ 3 w 27"/>
                <a:gd name="T5" fmla="*/ 10 h 11"/>
                <a:gd name="T6" fmla="*/ 4 w 27"/>
                <a:gd name="T7" fmla="*/ 8 h 11"/>
                <a:gd name="T8" fmla="*/ 3 w 27"/>
                <a:gd name="T9" fmla="*/ 8 h 11"/>
                <a:gd name="T10" fmla="*/ 3 w 27"/>
                <a:gd name="T11" fmla="*/ 8 h 11"/>
                <a:gd name="T12" fmla="*/ 14 w 27"/>
                <a:gd name="T13" fmla="*/ 2 h 11"/>
                <a:gd name="T14" fmla="*/ 7 w 27"/>
                <a:gd name="T15" fmla="*/ 6 h 11"/>
                <a:gd name="T16" fmla="*/ 7 w 27"/>
                <a:gd name="T17" fmla="*/ 7 h 11"/>
                <a:gd name="T18" fmla="*/ 9 w 27"/>
                <a:gd name="T19" fmla="*/ 9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8"/>
                  </a:moveTo>
                  <a:cubicBezTo>
                    <a:pt x="2" y="8"/>
                    <a:pt x="1" y="8"/>
                    <a:pt x="0" y="9"/>
                  </a:cubicBezTo>
                  <a:cubicBezTo>
                    <a:pt x="1" y="10"/>
                    <a:pt x="2" y="11"/>
                    <a:pt x="3" y="10"/>
                  </a:cubicBezTo>
                  <a:cubicBezTo>
                    <a:pt x="3" y="10"/>
                    <a:pt x="4" y="9"/>
                    <a:pt x="4" y="8"/>
                  </a:cubicBezTo>
                  <a:cubicBezTo>
                    <a:pt x="4" y="8"/>
                    <a:pt x="3" y="8"/>
                    <a:pt x="3" y="8"/>
                  </a:cubicBezTo>
                  <a:cubicBezTo>
                    <a:pt x="3" y="8"/>
                    <a:pt x="3" y="8"/>
                    <a:pt x="3" y="8"/>
                  </a:cubicBezTo>
                  <a:close/>
                  <a:moveTo>
                    <a:pt x="14" y="2"/>
                  </a:moveTo>
                  <a:cubicBezTo>
                    <a:pt x="11" y="2"/>
                    <a:pt x="10" y="4"/>
                    <a:pt x="7" y="6"/>
                  </a:cubicBezTo>
                  <a:cubicBezTo>
                    <a:pt x="7" y="6"/>
                    <a:pt x="7" y="7"/>
                    <a:pt x="7" y="7"/>
                  </a:cubicBezTo>
                  <a:cubicBezTo>
                    <a:pt x="7" y="7"/>
                    <a:pt x="8" y="8"/>
                    <a:pt x="9" y="9"/>
                  </a:cubicBezTo>
                  <a:cubicBezTo>
                    <a:pt x="14" y="7"/>
                    <a:pt x="25" y="3"/>
                    <a:pt x="26" y="2"/>
                  </a:cubicBezTo>
                  <a:cubicBezTo>
                    <a:pt x="27" y="0"/>
                    <a:pt x="19" y="2"/>
                    <a:pt x="14"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4" name="Freeform 213">
              <a:extLst>
                <a:ext uri="{FF2B5EF4-FFF2-40B4-BE49-F238E27FC236}">
                  <a16:creationId xmlns:a16="http://schemas.microsoft.com/office/drawing/2014/main" id="{F30F3F45-3706-2547-99A4-5553B8FC8960}"/>
                </a:ext>
              </a:extLst>
            </p:cNvPr>
            <p:cNvSpPr>
              <a:spLocks noEditPoints="1"/>
            </p:cNvSpPr>
            <p:nvPr/>
          </p:nvSpPr>
          <p:spPr bwMode="auto">
            <a:xfrm>
              <a:off x="8961521" y="4066635"/>
              <a:ext cx="487411" cy="530630"/>
            </a:xfrm>
            <a:custGeom>
              <a:avLst/>
              <a:gdLst>
                <a:gd name="T0" fmla="*/ 65 w 93"/>
                <a:gd name="T1" fmla="*/ 88 h 101"/>
                <a:gd name="T2" fmla="*/ 55 w 93"/>
                <a:gd name="T3" fmla="*/ 88 h 101"/>
                <a:gd name="T4" fmla="*/ 48 w 93"/>
                <a:gd name="T5" fmla="*/ 91 h 101"/>
                <a:gd name="T6" fmla="*/ 56 w 93"/>
                <a:gd name="T7" fmla="*/ 96 h 101"/>
                <a:gd name="T8" fmla="*/ 66 w 93"/>
                <a:gd name="T9" fmla="*/ 101 h 101"/>
                <a:gd name="T10" fmla="*/ 68 w 93"/>
                <a:gd name="T11" fmla="*/ 96 h 101"/>
                <a:gd name="T12" fmla="*/ 71 w 93"/>
                <a:gd name="T13" fmla="*/ 88 h 101"/>
                <a:gd name="T14" fmla="*/ 65 w 93"/>
                <a:gd name="T15" fmla="*/ 88 h 101"/>
                <a:gd name="T16" fmla="*/ 19 w 93"/>
                <a:gd name="T17" fmla="*/ 61 h 101"/>
                <a:gd name="T18" fmla="*/ 13 w 93"/>
                <a:gd name="T19" fmla="*/ 62 h 101"/>
                <a:gd name="T20" fmla="*/ 16 w 93"/>
                <a:gd name="T21" fmla="*/ 73 h 101"/>
                <a:gd name="T22" fmla="*/ 19 w 93"/>
                <a:gd name="T23" fmla="*/ 80 h 101"/>
                <a:gd name="T24" fmla="*/ 25 w 93"/>
                <a:gd name="T25" fmla="*/ 77 h 101"/>
                <a:gd name="T26" fmla="*/ 26 w 93"/>
                <a:gd name="T27" fmla="*/ 64 h 101"/>
                <a:gd name="T28" fmla="*/ 19 w 93"/>
                <a:gd name="T29" fmla="*/ 61 h 101"/>
                <a:gd name="T30" fmla="*/ 77 w 93"/>
                <a:gd name="T31" fmla="*/ 57 h 101"/>
                <a:gd name="T32" fmla="*/ 71 w 93"/>
                <a:gd name="T33" fmla="*/ 52 h 101"/>
                <a:gd name="T34" fmla="*/ 58 w 93"/>
                <a:gd name="T35" fmla="*/ 39 h 101"/>
                <a:gd name="T36" fmla="*/ 47 w 93"/>
                <a:gd name="T37" fmla="*/ 28 h 101"/>
                <a:gd name="T38" fmla="*/ 47 w 93"/>
                <a:gd name="T39" fmla="*/ 20 h 101"/>
                <a:gd name="T40" fmla="*/ 51 w 93"/>
                <a:gd name="T41" fmla="*/ 15 h 101"/>
                <a:gd name="T42" fmla="*/ 51 w 93"/>
                <a:gd name="T43" fmla="*/ 5 h 101"/>
                <a:gd name="T44" fmla="*/ 47 w 93"/>
                <a:gd name="T45" fmla="*/ 4 h 101"/>
                <a:gd name="T46" fmla="*/ 46 w 93"/>
                <a:gd name="T47" fmla="*/ 0 h 101"/>
                <a:gd name="T48" fmla="*/ 39 w 93"/>
                <a:gd name="T49" fmla="*/ 1 h 101"/>
                <a:gd name="T50" fmla="*/ 34 w 93"/>
                <a:gd name="T51" fmla="*/ 3 h 101"/>
                <a:gd name="T52" fmla="*/ 33 w 93"/>
                <a:gd name="T53" fmla="*/ 2 h 101"/>
                <a:gd name="T54" fmla="*/ 32 w 93"/>
                <a:gd name="T55" fmla="*/ 4 h 101"/>
                <a:gd name="T56" fmla="*/ 30 w 93"/>
                <a:gd name="T57" fmla="*/ 6 h 101"/>
                <a:gd name="T58" fmla="*/ 28 w 93"/>
                <a:gd name="T59" fmla="*/ 7 h 101"/>
                <a:gd name="T60" fmla="*/ 24 w 93"/>
                <a:gd name="T61" fmla="*/ 8 h 101"/>
                <a:gd name="T62" fmla="*/ 21 w 93"/>
                <a:gd name="T63" fmla="*/ 9 h 101"/>
                <a:gd name="T64" fmla="*/ 19 w 93"/>
                <a:gd name="T65" fmla="*/ 12 h 101"/>
                <a:gd name="T66" fmla="*/ 15 w 93"/>
                <a:gd name="T67" fmla="*/ 7 h 101"/>
                <a:gd name="T68" fmla="*/ 11 w 93"/>
                <a:gd name="T69" fmla="*/ 12 h 101"/>
                <a:gd name="T70" fmla="*/ 4 w 93"/>
                <a:gd name="T71" fmla="*/ 13 h 101"/>
                <a:gd name="T72" fmla="*/ 5 w 93"/>
                <a:gd name="T73" fmla="*/ 17 h 101"/>
                <a:gd name="T74" fmla="*/ 3 w 93"/>
                <a:gd name="T75" fmla="*/ 20 h 101"/>
                <a:gd name="T76" fmla="*/ 1 w 93"/>
                <a:gd name="T77" fmla="*/ 22 h 101"/>
                <a:gd name="T78" fmla="*/ 4 w 93"/>
                <a:gd name="T79" fmla="*/ 26 h 101"/>
                <a:gd name="T80" fmla="*/ 6 w 93"/>
                <a:gd name="T81" fmla="*/ 30 h 101"/>
                <a:gd name="T82" fmla="*/ 9 w 93"/>
                <a:gd name="T83" fmla="*/ 31 h 101"/>
                <a:gd name="T84" fmla="*/ 8 w 93"/>
                <a:gd name="T85" fmla="*/ 34 h 101"/>
                <a:gd name="T86" fmla="*/ 12 w 93"/>
                <a:gd name="T87" fmla="*/ 33 h 101"/>
                <a:gd name="T88" fmla="*/ 18 w 93"/>
                <a:gd name="T89" fmla="*/ 28 h 101"/>
                <a:gd name="T90" fmla="*/ 29 w 93"/>
                <a:gd name="T91" fmla="*/ 33 h 101"/>
                <a:gd name="T92" fmla="*/ 32 w 93"/>
                <a:gd name="T93" fmla="*/ 37 h 101"/>
                <a:gd name="T94" fmla="*/ 39 w 93"/>
                <a:gd name="T95" fmla="*/ 47 h 101"/>
                <a:gd name="T96" fmla="*/ 50 w 93"/>
                <a:gd name="T97" fmla="*/ 57 h 101"/>
                <a:gd name="T98" fmla="*/ 58 w 93"/>
                <a:gd name="T99" fmla="*/ 60 h 101"/>
                <a:gd name="T100" fmla="*/ 65 w 93"/>
                <a:gd name="T101" fmla="*/ 65 h 101"/>
                <a:gd name="T102" fmla="*/ 71 w 93"/>
                <a:gd name="T103" fmla="*/ 69 h 101"/>
                <a:gd name="T104" fmla="*/ 73 w 93"/>
                <a:gd name="T105" fmla="*/ 74 h 101"/>
                <a:gd name="T106" fmla="*/ 74 w 93"/>
                <a:gd name="T107" fmla="*/ 83 h 101"/>
                <a:gd name="T108" fmla="*/ 74 w 93"/>
                <a:gd name="T109" fmla="*/ 89 h 101"/>
                <a:gd name="T110" fmla="*/ 78 w 93"/>
                <a:gd name="T111" fmla="*/ 82 h 101"/>
                <a:gd name="T112" fmla="*/ 83 w 93"/>
                <a:gd name="T113" fmla="*/ 78 h 101"/>
                <a:gd name="T114" fmla="*/ 79 w 93"/>
                <a:gd name="T115" fmla="*/ 71 h 101"/>
                <a:gd name="T116" fmla="*/ 87 w 93"/>
                <a:gd name="T117" fmla="*/ 68 h 101"/>
                <a:gd name="T118" fmla="*/ 93 w 93"/>
                <a:gd name="T119" fmla="*/ 68 h 101"/>
                <a:gd name="T120" fmla="*/ 77 w 93"/>
                <a:gd name="T121"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8"/>
                  </a:moveTo>
                  <a:cubicBezTo>
                    <a:pt x="60" y="89"/>
                    <a:pt x="58" y="89"/>
                    <a:pt x="55" y="88"/>
                  </a:cubicBezTo>
                  <a:cubicBezTo>
                    <a:pt x="52" y="86"/>
                    <a:pt x="47" y="89"/>
                    <a:pt x="48" y="91"/>
                  </a:cubicBezTo>
                  <a:cubicBezTo>
                    <a:pt x="49" y="92"/>
                    <a:pt x="50" y="94"/>
                    <a:pt x="56" y="96"/>
                  </a:cubicBezTo>
                  <a:cubicBezTo>
                    <a:pt x="62" y="97"/>
                    <a:pt x="63" y="101"/>
                    <a:pt x="66" y="101"/>
                  </a:cubicBezTo>
                  <a:cubicBezTo>
                    <a:pt x="68" y="101"/>
                    <a:pt x="68" y="99"/>
                    <a:pt x="68" y="96"/>
                  </a:cubicBezTo>
                  <a:cubicBezTo>
                    <a:pt x="67" y="93"/>
                    <a:pt x="71" y="89"/>
                    <a:pt x="71" y="88"/>
                  </a:cubicBezTo>
                  <a:cubicBezTo>
                    <a:pt x="71" y="88"/>
                    <a:pt x="69" y="87"/>
                    <a:pt x="65" y="88"/>
                  </a:cubicBezTo>
                  <a:close/>
                  <a:moveTo>
                    <a:pt x="19" y="61"/>
                  </a:moveTo>
                  <a:cubicBezTo>
                    <a:pt x="16" y="63"/>
                    <a:pt x="14" y="60"/>
                    <a:pt x="13" y="62"/>
                  </a:cubicBezTo>
                  <a:cubicBezTo>
                    <a:pt x="11" y="65"/>
                    <a:pt x="17" y="68"/>
                    <a:pt x="16" y="73"/>
                  </a:cubicBezTo>
                  <a:cubicBezTo>
                    <a:pt x="15" y="77"/>
                    <a:pt x="16" y="83"/>
                    <a:pt x="19" y="80"/>
                  </a:cubicBezTo>
                  <a:cubicBezTo>
                    <a:pt x="22" y="78"/>
                    <a:pt x="23" y="79"/>
                    <a:pt x="25" y="77"/>
                  </a:cubicBezTo>
                  <a:cubicBezTo>
                    <a:pt x="26" y="75"/>
                    <a:pt x="25" y="67"/>
                    <a:pt x="26" y="64"/>
                  </a:cubicBezTo>
                  <a:cubicBezTo>
                    <a:pt x="27" y="60"/>
                    <a:pt x="21" y="59"/>
                    <a:pt x="19" y="61"/>
                  </a:cubicBezTo>
                  <a:close/>
                  <a:moveTo>
                    <a:pt x="77" y="57"/>
                  </a:moveTo>
                  <a:cubicBezTo>
                    <a:pt x="74" y="55"/>
                    <a:pt x="76" y="52"/>
                    <a:pt x="71" y="52"/>
                  </a:cubicBezTo>
                  <a:cubicBezTo>
                    <a:pt x="66" y="53"/>
                    <a:pt x="60" y="46"/>
                    <a:pt x="58" y="39"/>
                  </a:cubicBezTo>
                  <a:cubicBezTo>
                    <a:pt x="57" y="32"/>
                    <a:pt x="49" y="32"/>
                    <a:pt x="47" y="28"/>
                  </a:cubicBezTo>
                  <a:cubicBezTo>
                    <a:pt x="45" y="24"/>
                    <a:pt x="49" y="23"/>
                    <a:pt x="47" y="20"/>
                  </a:cubicBezTo>
                  <a:cubicBezTo>
                    <a:pt x="46" y="18"/>
                    <a:pt x="48" y="16"/>
                    <a:pt x="51" y="15"/>
                  </a:cubicBezTo>
                  <a:cubicBezTo>
                    <a:pt x="51" y="11"/>
                    <a:pt x="51" y="7"/>
                    <a:pt x="51" y="5"/>
                  </a:cubicBezTo>
                  <a:cubicBezTo>
                    <a:pt x="49" y="4"/>
                    <a:pt x="48" y="4"/>
                    <a:pt x="47" y="4"/>
                  </a:cubicBezTo>
                  <a:cubicBezTo>
                    <a:pt x="46" y="3"/>
                    <a:pt x="46" y="0"/>
                    <a:pt x="46" y="0"/>
                  </a:cubicBezTo>
                  <a:cubicBezTo>
                    <a:pt x="45" y="0"/>
                    <a:pt x="40" y="0"/>
                    <a:pt x="39" y="1"/>
                  </a:cubicBezTo>
                  <a:cubicBezTo>
                    <a:pt x="38" y="2"/>
                    <a:pt x="36" y="4"/>
                    <a:pt x="34" y="3"/>
                  </a:cubicBezTo>
                  <a:cubicBezTo>
                    <a:pt x="34" y="3"/>
                    <a:pt x="33" y="2"/>
                    <a:pt x="33" y="2"/>
                  </a:cubicBezTo>
                  <a:cubicBezTo>
                    <a:pt x="32" y="4"/>
                    <a:pt x="32" y="4"/>
                    <a:pt x="32" y="4"/>
                  </a:cubicBezTo>
                  <a:cubicBezTo>
                    <a:pt x="32" y="4"/>
                    <a:pt x="31" y="6"/>
                    <a:pt x="30" y="6"/>
                  </a:cubicBezTo>
                  <a:cubicBezTo>
                    <a:pt x="29" y="6"/>
                    <a:pt x="28" y="5"/>
                    <a:pt x="28" y="7"/>
                  </a:cubicBezTo>
                  <a:cubicBezTo>
                    <a:pt x="28" y="8"/>
                    <a:pt x="25" y="8"/>
                    <a:pt x="24" y="8"/>
                  </a:cubicBezTo>
                  <a:cubicBezTo>
                    <a:pt x="23" y="7"/>
                    <a:pt x="21" y="8"/>
                    <a:pt x="21" y="9"/>
                  </a:cubicBezTo>
                  <a:cubicBezTo>
                    <a:pt x="21" y="11"/>
                    <a:pt x="21" y="14"/>
                    <a:pt x="19" y="12"/>
                  </a:cubicBezTo>
                  <a:cubicBezTo>
                    <a:pt x="17" y="10"/>
                    <a:pt x="15" y="6"/>
                    <a:pt x="15" y="7"/>
                  </a:cubicBezTo>
                  <a:cubicBezTo>
                    <a:pt x="14" y="7"/>
                    <a:pt x="12" y="12"/>
                    <a:pt x="11" y="12"/>
                  </a:cubicBezTo>
                  <a:cubicBezTo>
                    <a:pt x="10" y="12"/>
                    <a:pt x="6" y="13"/>
                    <a:pt x="4" y="13"/>
                  </a:cubicBezTo>
                  <a:cubicBezTo>
                    <a:pt x="3" y="15"/>
                    <a:pt x="4" y="16"/>
                    <a:pt x="5" y="17"/>
                  </a:cubicBezTo>
                  <a:cubicBezTo>
                    <a:pt x="6" y="17"/>
                    <a:pt x="4" y="19"/>
                    <a:pt x="3" y="20"/>
                  </a:cubicBezTo>
                  <a:cubicBezTo>
                    <a:pt x="2" y="20"/>
                    <a:pt x="0" y="20"/>
                    <a:pt x="1" y="22"/>
                  </a:cubicBezTo>
                  <a:cubicBezTo>
                    <a:pt x="3" y="24"/>
                    <a:pt x="5" y="24"/>
                    <a:pt x="4" y="26"/>
                  </a:cubicBezTo>
                  <a:cubicBezTo>
                    <a:pt x="3" y="28"/>
                    <a:pt x="4" y="30"/>
                    <a:pt x="6" y="30"/>
                  </a:cubicBezTo>
                  <a:cubicBezTo>
                    <a:pt x="7" y="30"/>
                    <a:pt x="10" y="30"/>
                    <a:pt x="9" y="31"/>
                  </a:cubicBezTo>
                  <a:cubicBezTo>
                    <a:pt x="9" y="32"/>
                    <a:pt x="9" y="33"/>
                    <a:pt x="8" y="34"/>
                  </a:cubicBezTo>
                  <a:cubicBezTo>
                    <a:pt x="10" y="33"/>
                    <a:pt x="11" y="33"/>
                    <a:pt x="12" y="33"/>
                  </a:cubicBezTo>
                  <a:cubicBezTo>
                    <a:pt x="15" y="31"/>
                    <a:pt x="14" y="29"/>
                    <a:pt x="18" y="28"/>
                  </a:cubicBezTo>
                  <a:cubicBezTo>
                    <a:pt x="22" y="27"/>
                    <a:pt x="28" y="30"/>
                    <a:pt x="29" y="33"/>
                  </a:cubicBezTo>
                  <a:cubicBezTo>
                    <a:pt x="31" y="35"/>
                    <a:pt x="31" y="35"/>
                    <a:pt x="32" y="37"/>
                  </a:cubicBezTo>
                  <a:cubicBezTo>
                    <a:pt x="32" y="39"/>
                    <a:pt x="34" y="43"/>
                    <a:pt x="39" y="47"/>
                  </a:cubicBezTo>
                  <a:cubicBezTo>
                    <a:pt x="45" y="51"/>
                    <a:pt x="47" y="55"/>
                    <a:pt x="50" y="57"/>
                  </a:cubicBezTo>
                  <a:cubicBezTo>
                    <a:pt x="53" y="58"/>
                    <a:pt x="56" y="58"/>
                    <a:pt x="58" y="60"/>
                  </a:cubicBezTo>
                  <a:cubicBezTo>
                    <a:pt x="60" y="62"/>
                    <a:pt x="62" y="63"/>
                    <a:pt x="65" y="65"/>
                  </a:cubicBezTo>
                  <a:cubicBezTo>
                    <a:pt x="68" y="66"/>
                    <a:pt x="68" y="69"/>
                    <a:pt x="71" y="69"/>
                  </a:cubicBezTo>
                  <a:cubicBezTo>
                    <a:pt x="73" y="70"/>
                    <a:pt x="72" y="72"/>
                    <a:pt x="73" y="74"/>
                  </a:cubicBezTo>
                  <a:cubicBezTo>
                    <a:pt x="75" y="76"/>
                    <a:pt x="75" y="80"/>
                    <a:pt x="74" y="83"/>
                  </a:cubicBezTo>
                  <a:cubicBezTo>
                    <a:pt x="72" y="85"/>
                    <a:pt x="73" y="89"/>
                    <a:pt x="74" y="89"/>
                  </a:cubicBezTo>
                  <a:cubicBezTo>
                    <a:pt x="75" y="89"/>
                    <a:pt x="78" y="85"/>
                    <a:pt x="78" y="82"/>
                  </a:cubicBezTo>
                  <a:cubicBezTo>
                    <a:pt x="78" y="80"/>
                    <a:pt x="81" y="80"/>
                    <a:pt x="83" y="78"/>
                  </a:cubicBezTo>
                  <a:cubicBezTo>
                    <a:pt x="85" y="75"/>
                    <a:pt x="80" y="75"/>
                    <a:pt x="79" y="71"/>
                  </a:cubicBezTo>
                  <a:cubicBezTo>
                    <a:pt x="78" y="68"/>
                    <a:pt x="83" y="65"/>
                    <a:pt x="87" y="68"/>
                  </a:cubicBezTo>
                  <a:cubicBezTo>
                    <a:pt x="91" y="71"/>
                    <a:pt x="93" y="72"/>
                    <a:pt x="93" y="68"/>
                  </a:cubicBezTo>
                  <a:cubicBezTo>
                    <a:pt x="93" y="64"/>
                    <a:pt x="80" y="59"/>
                    <a:pt x="77" y="5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5" name="Freeform 214">
              <a:extLst>
                <a:ext uri="{FF2B5EF4-FFF2-40B4-BE49-F238E27FC236}">
                  <a16:creationId xmlns:a16="http://schemas.microsoft.com/office/drawing/2014/main" id="{AD4331C4-5B1F-AE46-ACC4-44D2F4CF8CA9}"/>
                </a:ext>
              </a:extLst>
            </p:cNvPr>
            <p:cNvSpPr>
              <a:spLocks/>
            </p:cNvSpPr>
            <p:nvPr/>
          </p:nvSpPr>
          <p:spPr bwMode="auto">
            <a:xfrm>
              <a:off x="9448932" y="4261120"/>
              <a:ext cx="52823" cy="67229"/>
            </a:xfrm>
            <a:custGeom>
              <a:avLst/>
              <a:gdLst>
                <a:gd name="T0" fmla="*/ 3 w 10"/>
                <a:gd name="T1" fmla="*/ 0 h 13"/>
                <a:gd name="T2" fmla="*/ 0 w 10"/>
                <a:gd name="T3" fmla="*/ 6 h 13"/>
                <a:gd name="T4" fmla="*/ 0 w 10"/>
                <a:gd name="T5" fmla="*/ 9 h 13"/>
                <a:gd name="T6" fmla="*/ 6 w 10"/>
                <a:gd name="T7" fmla="*/ 13 h 13"/>
                <a:gd name="T8" fmla="*/ 6 w 10"/>
                <a:gd name="T9" fmla="*/ 13 h 13"/>
                <a:gd name="T10" fmla="*/ 10 w 10"/>
                <a:gd name="T11" fmla="*/ 8 h 13"/>
                <a:gd name="T12" fmla="*/ 3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3" y="0"/>
                  </a:moveTo>
                  <a:cubicBezTo>
                    <a:pt x="2" y="3"/>
                    <a:pt x="0" y="6"/>
                    <a:pt x="0" y="6"/>
                  </a:cubicBezTo>
                  <a:cubicBezTo>
                    <a:pt x="0" y="7"/>
                    <a:pt x="0" y="8"/>
                    <a:pt x="0" y="9"/>
                  </a:cubicBezTo>
                  <a:cubicBezTo>
                    <a:pt x="2" y="11"/>
                    <a:pt x="4" y="12"/>
                    <a:pt x="6" y="13"/>
                  </a:cubicBezTo>
                  <a:cubicBezTo>
                    <a:pt x="6" y="13"/>
                    <a:pt x="6" y="13"/>
                    <a:pt x="6" y="13"/>
                  </a:cubicBezTo>
                  <a:cubicBezTo>
                    <a:pt x="7" y="11"/>
                    <a:pt x="8" y="8"/>
                    <a:pt x="10" y="8"/>
                  </a:cubicBezTo>
                  <a:cubicBezTo>
                    <a:pt x="8" y="5"/>
                    <a:pt x="5" y="2"/>
                    <a:pt x="3"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6" name="Freeform 215">
              <a:extLst>
                <a:ext uri="{FF2B5EF4-FFF2-40B4-BE49-F238E27FC236}">
                  <a16:creationId xmlns:a16="http://schemas.microsoft.com/office/drawing/2014/main" id="{B315548D-697D-1147-91A2-4B952F208DDA}"/>
                </a:ext>
              </a:extLst>
            </p:cNvPr>
            <p:cNvSpPr>
              <a:spLocks/>
            </p:cNvSpPr>
            <p:nvPr/>
          </p:nvSpPr>
          <p:spPr bwMode="auto">
            <a:xfrm>
              <a:off x="9458536" y="4114656"/>
              <a:ext cx="180078" cy="208891"/>
            </a:xfrm>
            <a:custGeom>
              <a:avLst/>
              <a:gdLst>
                <a:gd name="T0" fmla="*/ 30 w 34"/>
                <a:gd name="T1" fmla="*/ 27 h 40"/>
                <a:gd name="T2" fmla="*/ 30 w 34"/>
                <a:gd name="T3" fmla="*/ 21 h 40"/>
                <a:gd name="T4" fmla="*/ 30 w 34"/>
                <a:gd name="T5" fmla="*/ 17 h 40"/>
                <a:gd name="T6" fmla="*/ 21 w 34"/>
                <a:gd name="T7" fmla="*/ 14 h 40"/>
                <a:gd name="T8" fmla="*/ 20 w 34"/>
                <a:gd name="T9" fmla="*/ 9 h 40"/>
                <a:gd name="T10" fmla="*/ 17 w 34"/>
                <a:gd name="T11" fmla="*/ 6 h 40"/>
                <a:gd name="T12" fmla="*/ 14 w 34"/>
                <a:gd name="T13" fmla="*/ 2 h 40"/>
                <a:gd name="T14" fmla="*/ 14 w 34"/>
                <a:gd name="T15" fmla="*/ 1 h 40"/>
                <a:gd name="T16" fmla="*/ 12 w 34"/>
                <a:gd name="T17" fmla="*/ 1 h 40"/>
                <a:gd name="T18" fmla="*/ 9 w 34"/>
                <a:gd name="T19" fmla="*/ 0 h 40"/>
                <a:gd name="T20" fmla="*/ 0 w 34"/>
                <a:gd name="T21" fmla="*/ 2 h 40"/>
                <a:gd name="T22" fmla="*/ 2 w 34"/>
                <a:gd name="T23" fmla="*/ 7 h 40"/>
                <a:gd name="T24" fmla="*/ 5 w 34"/>
                <a:gd name="T25" fmla="*/ 13 h 40"/>
                <a:gd name="T26" fmla="*/ 4 w 34"/>
                <a:gd name="T27" fmla="*/ 25 h 40"/>
                <a:gd name="T28" fmla="*/ 1 w 34"/>
                <a:gd name="T29" fmla="*/ 28 h 40"/>
                <a:gd name="T30" fmla="*/ 8 w 34"/>
                <a:gd name="T31" fmla="*/ 36 h 40"/>
                <a:gd name="T32" fmla="*/ 8 w 34"/>
                <a:gd name="T33" fmla="*/ 36 h 40"/>
                <a:gd name="T34" fmla="*/ 15 w 34"/>
                <a:gd name="T35" fmla="*/ 40 h 40"/>
                <a:gd name="T36" fmla="*/ 29 w 34"/>
                <a:gd name="T37" fmla="*/ 37 h 40"/>
                <a:gd name="T38" fmla="*/ 29 w 34"/>
                <a:gd name="T39" fmla="*/ 35 h 40"/>
                <a:gd name="T40" fmla="*/ 32 w 34"/>
                <a:gd name="T41" fmla="*/ 32 h 40"/>
                <a:gd name="T42" fmla="*/ 30 w 34"/>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0">
                  <a:moveTo>
                    <a:pt x="30" y="27"/>
                  </a:moveTo>
                  <a:cubicBezTo>
                    <a:pt x="28" y="25"/>
                    <a:pt x="28" y="22"/>
                    <a:pt x="30" y="21"/>
                  </a:cubicBezTo>
                  <a:cubicBezTo>
                    <a:pt x="31" y="20"/>
                    <a:pt x="30" y="18"/>
                    <a:pt x="30" y="17"/>
                  </a:cubicBezTo>
                  <a:cubicBezTo>
                    <a:pt x="30" y="15"/>
                    <a:pt x="22" y="14"/>
                    <a:pt x="21" y="14"/>
                  </a:cubicBezTo>
                  <a:cubicBezTo>
                    <a:pt x="20" y="14"/>
                    <a:pt x="22" y="9"/>
                    <a:pt x="20" y="9"/>
                  </a:cubicBezTo>
                  <a:cubicBezTo>
                    <a:pt x="18" y="9"/>
                    <a:pt x="17" y="8"/>
                    <a:pt x="17" y="6"/>
                  </a:cubicBezTo>
                  <a:cubicBezTo>
                    <a:pt x="17" y="5"/>
                    <a:pt x="14" y="2"/>
                    <a:pt x="14" y="2"/>
                  </a:cubicBezTo>
                  <a:cubicBezTo>
                    <a:pt x="14" y="1"/>
                    <a:pt x="14" y="1"/>
                    <a:pt x="14" y="1"/>
                  </a:cubicBezTo>
                  <a:cubicBezTo>
                    <a:pt x="13" y="1"/>
                    <a:pt x="12" y="1"/>
                    <a:pt x="12" y="1"/>
                  </a:cubicBezTo>
                  <a:cubicBezTo>
                    <a:pt x="11" y="1"/>
                    <a:pt x="9" y="0"/>
                    <a:pt x="9" y="0"/>
                  </a:cubicBezTo>
                  <a:cubicBezTo>
                    <a:pt x="9" y="0"/>
                    <a:pt x="4" y="1"/>
                    <a:pt x="0" y="2"/>
                  </a:cubicBezTo>
                  <a:cubicBezTo>
                    <a:pt x="1" y="4"/>
                    <a:pt x="1" y="7"/>
                    <a:pt x="2" y="7"/>
                  </a:cubicBezTo>
                  <a:cubicBezTo>
                    <a:pt x="5" y="8"/>
                    <a:pt x="4" y="11"/>
                    <a:pt x="5" y="13"/>
                  </a:cubicBezTo>
                  <a:cubicBezTo>
                    <a:pt x="6" y="15"/>
                    <a:pt x="6" y="25"/>
                    <a:pt x="4" y="25"/>
                  </a:cubicBezTo>
                  <a:cubicBezTo>
                    <a:pt x="4" y="25"/>
                    <a:pt x="3" y="27"/>
                    <a:pt x="1" y="28"/>
                  </a:cubicBezTo>
                  <a:cubicBezTo>
                    <a:pt x="3" y="30"/>
                    <a:pt x="6" y="33"/>
                    <a:pt x="8" y="36"/>
                  </a:cubicBezTo>
                  <a:cubicBezTo>
                    <a:pt x="8" y="36"/>
                    <a:pt x="8" y="36"/>
                    <a:pt x="8" y="36"/>
                  </a:cubicBezTo>
                  <a:cubicBezTo>
                    <a:pt x="10" y="36"/>
                    <a:pt x="15" y="40"/>
                    <a:pt x="15" y="40"/>
                  </a:cubicBezTo>
                  <a:cubicBezTo>
                    <a:pt x="15" y="40"/>
                    <a:pt x="24" y="38"/>
                    <a:pt x="29" y="37"/>
                  </a:cubicBezTo>
                  <a:cubicBezTo>
                    <a:pt x="29" y="36"/>
                    <a:pt x="29" y="35"/>
                    <a:pt x="29" y="35"/>
                  </a:cubicBezTo>
                  <a:cubicBezTo>
                    <a:pt x="29" y="34"/>
                    <a:pt x="30" y="32"/>
                    <a:pt x="32" y="32"/>
                  </a:cubicBezTo>
                  <a:cubicBezTo>
                    <a:pt x="34" y="32"/>
                    <a:pt x="31" y="28"/>
                    <a:pt x="30" y="2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354835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37 world map 2/3page w text spac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33" name="Text Placeholder 22">
            <a:extLst>
              <a:ext uri="{FF2B5EF4-FFF2-40B4-BE49-F238E27FC236}">
                <a16:creationId xmlns:a16="http://schemas.microsoft.com/office/drawing/2014/main" id="{83DB2496-1E8D-2A45-86C4-3ADB8DED2E81}"/>
              </a:ext>
            </a:extLst>
          </p:cNvPr>
          <p:cNvSpPr>
            <a:spLocks noGrp="1"/>
          </p:cNvSpPr>
          <p:nvPr>
            <p:ph type="body" sz="quarter" idx="26" hasCustomPrompt="1"/>
          </p:nvPr>
        </p:nvSpPr>
        <p:spPr>
          <a:xfrm>
            <a:off x="3627455" y="264283"/>
            <a:ext cx="11033090" cy="1175657"/>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4000">
                <a:solidFill>
                  <a:schemeClr val="tx1"/>
                </a:solidFill>
                <a:latin typeface="+mj-lt"/>
              </a:defRPr>
            </a:lvl1pPr>
          </a:lstStyle>
          <a:p>
            <a:r>
              <a:rPr lang="en-US" dirty="0"/>
              <a:t>CLICK TO EDIT MASTER SUBTITLE STYLE</a:t>
            </a:r>
          </a:p>
        </p:txBody>
      </p:sp>
      <p:grpSp>
        <p:nvGrpSpPr>
          <p:cNvPr id="217" name="Group 216">
            <a:extLst>
              <a:ext uri="{FF2B5EF4-FFF2-40B4-BE49-F238E27FC236}">
                <a16:creationId xmlns:a16="http://schemas.microsoft.com/office/drawing/2014/main" id="{58CC1BCE-77A6-8B46-8802-285EBD5CA50B}"/>
              </a:ext>
            </a:extLst>
          </p:cNvPr>
          <p:cNvGrpSpPr/>
          <p:nvPr userDrawn="1"/>
        </p:nvGrpSpPr>
        <p:grpSpPr>
          <a:xfrm>
            <a:off x="6580042" y="2711171"/>
            <a:ext cx="9850582" cy="4864658"/>
            <a:chOff x="6580042" y="2711171"/>
            <a:chExt cx="9850582" cy="4864658"/>
          </a:xfrm>
          <a:solidFill>
            <a:schemeClr val="accent6"/>
          </a:solidFill>
        </p:grpSpPr>
        <p:sp>
          <p:nvSpPr>
            <p:cNvPr id="218" name="Freeform 217">
              <a:extLst>
                <a:ext uri="{FF2B5EF4-FFF2-40B4-BE49-F238E27FC236}">
                  <a16:creationId xmlns:a16="http://schemas.microsoft.com/office/drawing/2014/main" id="{E2B0554A-4A30-5E4D-91AB-4590AEFC5287}"/>
                </a:ext>
              </a:extLst>
            </p:cNvPr>
            <p:cNvSpPr>
              <a:spLocks/>
            </p:cNvSpPr>
            <p:nvPr/>
          </p:nvSpPr>
          <p:spPr bwMode="auto">
            <a:xfrm>
              <a:off x="11525544" y="6324295"/>
              <a:ext cx="346699" cy="349808"/>
            </a:xfrm>
            <a:custGeom>
              <a:avLst/>
              <a:gdLst>
                <a:gd name="T0" fmla="*/ 38 w 102"/>
                <a:gd name="T1" fmla="*/ 98 h 103"/>
                <a:gd name="T2" fmla="*/ 42 w 102"/>
                <a:gd name="T3" fmla="*/ 96 h 103"/>
                <a:gd name="T4" fmla="*/ 47 w 102"/>
                <a:gd name="T5" fmla="*/ 101 h 103"/>
                <a:gd name="T6" fmla="*/ 57 w 102"/>
                <a:gd name="T7" fmla="*/ 101 h 103"/>
                <a:gd name="T8" fmla="*/ 62 w 102"/>
                <a:gd name="T9" fmla="*/ 96 h 103"/>
                <a:gd name="T10" fmla="*/ 62 w 102"/>
                <a:gd name="T11" fmla="*/ 43 h 103"/>
                <a:gd name="T12" fmla="*/ 70 w 102"/>
                <a:gd name="T13" fmla="*/ 40 h 103"/>
                <a:gd name="T14" fmla="*/ 70 w 102"/>
                <a:gd name="T15" fmla="*/ 12 h 103"/>
                <a:gd name="T16" fmla="*/ 78 w 102"/>
                <a:gd name="T17" fmla="*/ 11 h 103"/>
                <a:gd name="T18" fmla="*/ 87 w 102"/>
                <a:gd name="T19" fmla="*/ 9 h 103"/>
                <a:gd name="T20" fmla="*/ 91 w 102"/>
                <a:gd name="T21" fmla="*/ 12 h 103"/>
                <a:gd name="T22" fmla="*/ 97 w 102"/>
                <a:gd name="T23" fmla="*/ 8 h 103"/>
                <a:gd name="T24" fmla="*/ 102 w 102"/>
                <a:gd name="T25" fmla="*/ 7 h 103"/>
                <a:gd name="T26" fmla="*/ 102 w 102"/>
                <a:gd name="T27" fmla="*/ 5 h 103"/>
                <a:gd name="T28" fmla="*/ 85 w 102"/>
                <a:gd name="T29" fmla="*/ 7 h 103"/>
                <a:gd name="T30" fmla="*/ 72 w 102"/>
                <a:gd name="T31" fmla="*/ 7 h 103"/>
                <a:gd name="T32" fmla="*/ 55 w 102"/>
                <a:gd name="T33" fmla="*/ 7 h 103"/>
                <a:gd name="T34" fmla="*/ 52 w 102"/>
                <a:gd name="T35" fmla="*/ 5 h 103"/>
                <a:gd name="T36" fmla="*/ 24 w 102"/>
                <a:gd name="T37" fmla="*/ 5 h 103"/>
                <a:gd name="T38" fmla="*/ 17 w 102"/>
                <a:gd name="T39" fmla="*/ 3 h 103"/>
                <a:gd name="T40" fmla="*/ 9 w 102"/>
                <a:gd name="T41" fmla="*/ 2 h 103"/>
                <a:gd name="T42" fmla="*/ 6 w 102"/>
                <a:gd name="T43" fmla="*/ 0 h 103"/>
                <a:gd name="T44" fmla="*/ 3 w 102"/>
                <a:gd name="T45" fmla="*/ 3 h 103"/>
                <a:gd name="T46" fmla="*/ 0 w 102"/>
                <a:gd name="T47" fmla="*/ 3 h 103"/>
                <a:gd name="T48" fmla="*/ 5 w 102"/>
                <a:gd name="T49" fmla="*/ 14 h 103"/>
                <a:gd name="T50" fmla="*/ 13 w 102"/>
                <a:gd name="T51" fmla="*/ 30 h 103"/>
                <a:gd name="T52" fmla="*/ 21 w 102"/>
                <a:gd name="T53" fmla="*/ 47 h 103"/>
                <a:gd name="T54" fmla="*/ 21 w 102"/>
                <a:gd name="T55" fmla="*/ 60 h 103"/>
                <a:gd name="T56" fmla="*/ 24 w 102"/>
                <a:gd name="T57" fmla="*/ 73 h 103"/>
                <a:gd name="T58" fmla="*/ 29 w 102"/>
                <a:gd name="T59" fmla="*/ 93 h 103"/>
                <a:gd name="T60" fmla="*/ 34 w 102"/>
                <a:gd name="T61" fmla="*/ 99 h 103"/>
                <a:gd name="T62" fmla="*/ 38 w 102"/>
                <a:gd name="T6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3">
                  <a:moveTo>
                    <a:pt x="38" y="98"/>
                  </a:moveTo>
                  <a:cubicBezTo>
                    <a:pt x="38" y="96"/>
                    <a:pt x="41" y="93"/>
                    <a:pt x="42" y="96"/>
                  </a:cubicBezTo>
                  <a:cubicBezTo>
                    <a:pt x="44" y="98"/>
                    <a:pt x="43" y="101"/>
                    <a:pt x="47" y="101"/>
                  </a:cubicBezTo>
                  <a:cubicBezTo>
                    <a:pt x="50" y="101"/>
                    <a:pt x="56" y="103"/>
                    <a:pt x="57" y="101"/>
                  </a:cubicBezTo>
                  <a:cubicBezTo>
                    <a:pt x="58" y="100"/>
                    <a:pt x="62" y="99"/>
                    <a:pt x="62" y="96"/>
                  </a:cubicBezTo>
                  <a:cubicBezTo>
                    <a:pt x="62" y="93"/>
                    <a:pt x="62" y="45"/>
                    <a:pt x="62" y="43"/>
                  </a:cubicBezTo>
                  <a:cubicBezTo>
                    <a:pt x="62" y="41"/>
                    <a:pt x="70" y="43"/>
                    <a:pt x="70" y="40"/>
                  </a:cubicBezTo>
                  <a:cubicBezTo>
                    <a:pt x="70" y="37"/>
                    <a:pt x="70" y="12"/>
                    <a:pt x="70" y="12"/>
                  </a:cubicBezTo>
                  <a:cubicBezTo>
                    <a:pt x="70" y="12"/>
                    <a:pt x="76" y="12"/>
                    <a:pt x="78" y="11"/>
                  </a:cubicBezTo>
                  <a:cubicBezTo>
                    <a:pt x="80" y="11"/>
                    <a:pt x="85" y="8"/>
                    <a:pt x="87" y="9"/>
                  </a:cubicBezTo>
                  <a:cubicBezTo>
                    <a:pt x="88" y="10"/>
                    <a:pt x="90" y="13"/>
                    <a:pt x="91" y="12"/>
                  </a:cubicBezTo>
                  <a:cubicBezTo>
                    <a:pt x="92" y="11"/>
                    <a:pt x="94" y="8"/>
                    <a:pt x="97" y="8"/>
                  </a:cubicBezTo>
                  <a:cubicBezTo>
                    <a:pt x="98" y="8"/>
                    <a:pt x="100" y="8"/>
                    <a:pt x="102" y="7"/>
                  </a:cubicBezTo>
                  <a:cubicBezTo>
                    <a:pt x="102" y="6"/>
                    <a:pt x="102" y="6"/>
                    <a:pt x="102" y="5"/>
                  </a:cubicBezTo>
                  <a:cubicBezTo>
                    <a:pt x="102" y="3"/>
                    <a:pt x="87" y="6"/>
                    <a:pt x="85" y="7"/>
                  </a:cubicBezTo>
                  <a:cubicBezTo>
                    <a:pt x="82" y="7"/>
                    <a:pt x="75" y="9"/>
                    <a:pt x="72" y="7"/>
                  </a:cubicBezTo>
                  <a:cubicBezTo>
                    <a:pt x="70" y="6"/>
                    <a:pt x="55" y="7"/>
                    <a:pt x="55" y="7"/>
                  </a:cubicBezTo>
                  <a:cubicBezTo>
                    <a:pt x="52" y="5"/>
                    <a:pt x="52" y="5"/>
                    <a:pt x="52" y="5"/>
                  </a:cubicBezTo>
                  <a:cubicBezTo>
                    <a:pt x="52" y="5"/>
                    <a:pt x="27" y="5"/>
                    <a:pt x="24" y="5"/>
                  </a:cubicBezTo>
                  <a:cubicBezTo>
                    <a:pt x="21" y="5"/>
                    <a:pt x="19" y="4"/>
                    <a:pt x="17" y="3"/>
                  </a:cubicBezTo>
                  <a:cubicBezTo>
                    <a:pt x="14" y="1"/>
                    <a:pt x="12" y="1"/>
                    <a:pt x="9" y="2"/>
                  </a:cubicBezTo>
                  <a:cubicBezTo>
                    <a:pt x="6" y="3"/>
                    <a:pt x="8" y="0"/>
                    <a:pt x="6" y="0"/>
                  </a:cubicBezTo>
                  <a:cubicBezTo>
                    <a:pt x="4" y="0"/>
                    <a:pt x="3" y="3"/>
                    <a:pt x="3" y="3"/>
                  </a:cubicBezTo>
                  <a:cubicBezTo>
                    <a:pt x="0" y="3"/>
                    <a:pt x="0" y="3"/>
                    <a:pt x="0" y="3"/>
                  </a:cubicBezTo>
                  <a:cubicBezTo>
                    <a:pt x="0" y="6"/>
                    <a:pt x="2" y="10"/>
                    <a:pt x="5" y="14"/>
                  </a:cubicBezTo>
                  <a:cubicBezTo>
                    <a:pt x="7" y="17"/>
                    <a:pt x="11" y="24"/>
                    <a:pt x="13" y="30"/>
                  </a:cubicBezTo>
                  <a:cubicBezTo>
                    <a:pt x="14" y="36"/>
                    <a:pt x="19" y="42"/>
                    <a:pt x="21" y="47"/>
                  </a:cubicBezTo>
                  <a:cubicBezTo>
                    <a:pt x="22" y="51"/>
                    <a:pt x="20" y="58"/>
                    <a:pt x="21" y="60"/>
                  </a:cubicBezTo>
                  <a:cubicBezTo>
                    <a:pt x="22" y="63"/>
                    <a:pt x="23" y="68"/>
                    <a:pt x="24" y="73"/>
                  </a:cubicBezTo>
                  <a:cubicBezTo>
                    <a:pt x="25" y="78"/>
                    <a:pt x="25" y="88"/>
                    <a:pt x="29" y="93"/>
                  </a:cubicBezTo>
                  <a:cubicBezTo>
                    <a:pt x="31" y="94"/>
                    <a:pt x="33" y="96"/>
                    <a:pt x="34" y="99"/>
                  </a:cubicBezTo>
                  <a:cubicBezTo>
                    <a:pt x="36" y="99"/>
                    <a:pt x="38" y="99"/>
                    <a:pt x="38" y="9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9" name="Freeform 218">
              <a:extLst>
                <a:ext uri="{FF2B5EF4-FFF2-40B4-BE49-F238E27FC236}">
                  <a16:creationId xmlns:a16="http://schemas.microsoft.com/office/drawing/2014/main" id="{14F8C75B-429B-5D44-88A7-5A7060C91828}"/>
                </a:ext>
              </a:extLst>
            </p:cNvPr>
            <p:cNvSpPr>
              <a:spLocks/>
            </p:cNvSpPr>
            <p:nvPr/>
          </p:nvSpPr>
          <p:spPr bwMode="auto">
            <a:xfrm>
              <a:off x="11872242" y="6286982"/>
              <a:ext cx="220767" cy="189673"/>
            </a:xfrm>
            <a:custGeom>
              <a:avLst/>
              <a:gdLst>
                <a:gd name="T0" fmla="*/ 43 w 65"/>
                <a:gd name="T1" fmla="*/ 3 h 56"/>
                <a:gd name="T2" fmla="*/ 42 w 65"/>
                <a:gd name="T3" fmla="*/ 0 h 56"/>
                <a:gd name="T4" fmla="*/ 35 w 65"/>
                <a:gd name="T5" fmla="*/ 0 h 56"/>
                <a:gd name="T6" fmla="*/ 30 w 65"/>
                <a:gd name="T7" fmla="*/ 4 h 56"/>
                <a:gd name="T8" fmla="*/ 23 w 65"/>
                <a:gd name="T9" fmla="*/ 10 h 56"/>
                <a:gd name="T10" fmla="*/ 15 w 65"/>
                <a:gd name="T11" fmla="*/ 19 h 56"/>
                <a:gd name="T12" fmla="*/ 4 w 65"/>
                <a:gd name="T13" fmla="*/ 18 h 56"/>
                <a:gd name="T14" fmla="*/ 0 w 65"/>
                <a:gd name="T15" fmla="*/ 18 h 56"/>
                <a:gd name="T16" fmla="*/ 5 w 65"/>
                <a:gd name="T17" fmla="*/ 23 h 56"/>
                <a:gd name="T18" fmla="*/ 9 w 65"/>
                <a:gd name="T19" fmla="*/ 32 h 56"/>
                <a:gd name="T20" fmla="*/ 17 w 65"/>
                <a:gd name="T21" fmla="*/ 38 h 56"/>
                <a:gd name="T22" fmla="*/ 21 w 65"/>
                <a:gd name="T23" fmla="*/ 44 h 56"/>
                <a:gd name="T24" fmla="*/ 26 w 65"/>
                <a:gd name="T25" fmla="*/ 50 h 56"/>
                <a:gd name="T26" fmla="*/ 32 w 65"/>
                <a:gd name="T27" fmla="*/ 53 h 56"/>
                <a:gd name="T28" fmla="*/ 40 w 65"/>
                <a:gd name="T29" fmla="*/ 55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1 h 56"/>
                <a:gd name="T42" fmla="*/ 63 w 65"/>
                <a:gd name="T43" fmla="*/ 9 h 56"/>
                <a:gd name="T44" fmla="*/ 53 w 65"/>
                <a:gd name="T45" fmla="*/ 5 h 56"/>
                <a:gd name="T46" fmla="*/ 43 w 65"/>
                <a:gd name="T47"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3"/>
                  </a:moveTo>
                  <a:cubicBezTo>
                    <a:pt x="42" y="0"/>
                    <a:pt x="42" y="0"/>
                    <a:pt x="42" y="0"/>
                  </a:cubicBezTo>
                  <a:cubicBezTo>
                    <a:pt x="35" y="0"/>
                    <a:pt x="35" y="0"/>
                    <a:pt x="35" y="0"/>
                  </a:cubicBezTo>
                  <a:cubicBezTo>
                    <a:pt x="30" y="2"/>
                    <a:pt x="30" y="3"/>
                    <a:pt x="30" y="4"/>
                  </a:cubicBezTo>
                  <a:cubicBezTo>
                    <a:pt x="30" y="6"/>
                    <a:pt x="26" y="9"/>
                    <a:pt x="23" y="10"/>
                  </a:cubicBezTo>
                  <a:cubicBezTo>
                    <a:pt x="20" y="11"/>
                    <a:pt x="16" y="18"/>
                    <a:pt x="15" y="19"/>
                  </a:cubicBezTo>
                  <a:cubicBezTo>
                    <a:pt x="13" y="20"/>
                    <a:pt x="6" y="18"/>
                    <a:pt x="4" y="18"/>
                  </a:cubicBezTo>
                  <a:cubicBezTo>
                    <a:pt x="4" y="17"/>
                    <a:pt x="2" y="18"/>
                    <a:pt x="0" y="18"/>
                  </a:cubicBezTo>
                  <a:cubicBezTo>
                    <a:pt x="1" y="20"/>
                    <a:pt x="4" y="23"/>
                    <a:pt x="5" y="23"/>
                  </a:cubicBezTo>
                  <a:cubicBezTo>
                    <a:pt x="6" y="23"/>
                    <a:pt x="6" y="31"/>
                    <a:pt x="9" y="32"/>
                  </a:cubicBezTo>
                  <a:cubicBezTo>
                    <a:pt x="12" y="34"/>
                    <a:pt x="17" y="36"/>
                    <a:pt x="17" y="38"/>
                  </a:cubicBezTo>
                  <a:cubicBezTo>
                    <a:pt x="17" y="40"/>
                    <a:pt x="21" y="42"/>
                    <a:pt x="21" y="44"/>
                  </a:cubicBezTo>
                  <a:cubicBezTo>
                    <a:pt x="21" y="46"/>
                    <a:pt x="24" y="50"/>
                    <a:pt x="26" y="50"/>
                  </a:cubicBezTo>
                  <a:cubicBezTo>
                    <a:pt x="31" y="50"/>
                    <a:pt x="32" y="52"/>
                    <a:pt x="32" y="53"/>
                  </a:cubicBezTo>
                  <a:cubicBezTo>
                    <a:pt x="32" y="55"/>
                    <a:pt x="39" y="53"/>
                    <a:pt x="40" y="55"/>
                  </a:cubicBezTo>
                  <a:cubicBezTo>
                    <a:pt x="40" y="56"/>
                    <a:pt x="47" y="55"/>
                    <a:pt x="49" y="56"/>
                  </a:cubicBezTo>
                  <a:cubicBezTo>
                    <a:pt x="51" y="54"/>
                    <a:pt x="55" y="50"/>
                    <a:pt x="57" y="48"/>
                  </a:cubicBezTo>
                  <a:cubicBezTo>
                    <a:pt x="59" y="45"/>
                    <a:pt x="57" y="41"/>
                    <a:pt x="59" y="40"/>
                  </a:cubicBezTo>
                  <a:cubicBezTo>
                    <a:pt x="61" y="39"/>
                    <a:pt x="65" y="35"/>
                    <a:pt x="63" y="34"/>
                  </a:cubicBezTo>
                  <a:cubicBezTo>
                    <a:pt x="62" y="34"/>
                    <a:pt x="63" y="30"/>
                    <a:pt x="61" y="28"/>
                  </a:cubicBezTo>
                  <a:cubicBezTo>
                    <a:pt x="59" y="26"/>
                    <a:pt x="63" y="25"/>
                    <a:pt x="63" y="21"/>
                  </a:cubicBezTo>
                  <a:cubicBezTo>
                    <a:pt x="63" y="17"/>
                    <a:pt x="64" y="9"/>
                    <a:pt x="63" y="9"/>
                  </a:cubicBezTo>
                  <a:cubicBezTo>
                    <a:pt x="61" y="8"/>
                    <a:pt x="56" y="7"/>
                    <a:pt x="53" y="5"/>
                  </a:cubicBezTo>
                  <a:cubicBezTo>
                    <a:pt x="50" y="3"/>
                    <a:pt x="43" y="3"/>
                    <a:pt x="43"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0" name="Freeform 219">
              <a:extLst>
                <a:ext uri="{FF2B5EF4-FFF2-40B4-BE49-F238E27FC236}">
                  <a16:creationId xmlns:a16="http://schemas.microsoft.com/office/drawing/2014/main" id="{CE20D5A8-E305-B047-8952-1B38A1C4C8D1}"/>
                </a:ext>
              </a:extLst>
            </p:cNvPr>
            <p:cNvSpPr>
              <a:spLocks/>
            </p:cNvSpPr>
            <p:nvPr/>
          </p:nvSpPr>
          <p:spPr bwMode="auto">
            <a:xfrm>
              <a:off x="11736983" y="6347616"/>
              <a:ext cx="244088" cy="265854"/>
            </a:xfrm>
            <a:custGeom>
              <a:avLst/>
              <a:gdLst>
                <a:gd name="T0" fmla="*/ 66 w 72"/>
                <a:gd name="T1" fmla="*/ 32 h 78"/>
                <a:gd name="T2" fmla="*/ 61 w 72"/>
                <a:gd name="T3" fmla="*/ 26 h 78"/>
                <a:gd name="T4" fmla="*/ 57 w 72"/>
                <a:gd name="T5" fmla="*/ 20 h 78"/>
                <a:gd name="T6" fmla="*/ 49 w 72"/>
                <a:gd name="T7" fmla="*/ 14 h 78"/>
                <a:gd name="T8" fmla="*/ 45 w 72"/>
                <a:gd name="T9" fmla="*/ 5 h 78"/>
                <a:gd name="T10" fmla="*/ 40 w 72"/>
                <a:gd name="T11" fmla="*/ 0 h 78"/>
                <a:gd name="T12" fmla="*/ 35 w 72"/>
                <a:gd name="T13" fmla="*/ 1 h 78"/>
                <a:gd name="T14" fmla="*/ 29 w 72"/>
                <a:gd name="T15" fmla="*/ 5 h 78"/>
                <a:gd name="T16" fmla="*/ 25 w 72"/>
                <a:gd name="T17" fmla="*/ 2 h 78"/>
                <a:gd name="T18" fmla="*/ 16 w 72"/>
                <a:gd name="T19" fmla="*/ 4 h 78"/>
                <a:gd name="T20" fmla="*/ 8 w 72"/>
                <a:gd name="T21" fmla="*/ 5 h 78"/>
                <a:gd name="T22" fmla="*/ 8 w 72"/>
                <a:gd name="T23" fmla="*/ 33 h 78"/>
                <a:gd name="T24" fmla="*/ 0 w 72"/>
                <a:gd name="T25" fmla="*/ 36 h 78"/>
                <a:gd name="T26" fmla="*/ 0 w 72"/>
                <a:gd name="T27" fmla="*/ 60 h 78"/>
                <a:gd name="T28" fmla="*/ 4 w 72"/>
                <a:gd name="T29" fmla="*/ 62 h 78"/>
                <a:gd name="T30" fmla="*/ 7 w 72"/>
                <a:gd name="T31" fmla="*/ 71 h 78"/>
                <a:gd name="T32" fmla="*/ 5 w 72"/>
                <a:gd name="T33" fmla="*/ 73 h 78"/>
                <a:gd name="T34" fmla="*/ 6 w 72"/>
                <a:gd name="T35" fmla="*/ 77 h 78"/>
                <a:gd name="T36" fmla="*/ 14 w 72"/>
                <a:gd name="T37" fmla="*/ 76 h 78"/>
                <a:gd name="T38" fmla="*/ 22 w 72"/>
                <a:gd name="T39" fmla="*/ 68 h 78"/>
                <a:gd name="T40" fmla="*/ 27 w 72"/>
                <a:gd name="T41" fmla="*/ 64 h 78"/>
                <a:gd name="T42" fmla="*/ 37 w 72"/>
                <a:gd name="T43" fmla="*/ 67 h 78"/>
                <a:gd name="T44" fmla="*/ 44 w 72"/>
                <a:gd name="T45" fmla="*/ 63 h 78"/>
                <a:gd name="T46" fmla="*/ 47 w 72"/>
                <a:gd name="T47" fmla="*/ 57 h 78"/>
                <a:gd name="T48" fmla="*/ 54 w 72"/>
                <a:gd name="T49" fmla="*/ 52 h 78"/>
                <a:gd name="T50" fmla="*/ 58 w 72"/>
                <a:gd name="T51" fmla="*/ 47 h 78"/>
                <a:gd name="T52" fmla="*/ 64 w 72"/>
                <a:gd name="T53" fmla="*/ 42 h 78"/>
                <a:gd name="T54" fmla="*/ 69 w 72"/>
                <a:gd name="T55" fmla="*/ 39 h 78"/>
                <a:gd name="T56" fmla="*/ 72 w 72"/>
                <a:gd name="T57" fmla="*/ 35 h 78"/>
                <a:gd name="T58" fmla="*/ 72 w 72"/>
                <a:gd name="T59" fmla="*/ 35 h 78"/>
                <a:gd name="T60" fmla="*/ 66 w 72"/>
                <a:gd name="T6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8">
                  <a:moveTo>
                    <a:pt x="66" y="32"/>
                  </a:moveTo>
                  <a:cubicBezTo>
                    <a:pt x="64" y="32"/>
                    <a:pt x="61" y="28"/>
                    <a:pt x="61" y="26"/>
                  </a:cubicBezTo>
                  <a:cubicBezTo>
                    <a:pt x="61" y="24"/>
                    <a:pt x="57" y="22"/>
                    <a:pt x="57" y="20"/>
                  </a:cubicBezTo>
                  <a:cubicBezTo>
                    <a:pt x="57" y="18"/>
                    <a:pt x="52" y="16"/>
                    <a:pt x="49" y="14"/>
                  </a:cubicBezTo>
                  <a:cubicBezTo>
                    <a:pt x="46" y="13"/>
                    <a:pt x="46" y="5"/>
                    <a:pt x="45" y="5"/>
                  </a:cubicBezTo>
                  <a:cubicBezTo>
                    <a:pt x="44" y="5"/>
                    <a:pt x="41" y="2"/>
                    <a:pt x="40" y="0"/>
                  </a:cubicBezTo>
                  <a:cubicBezTo>
                    <a:pt x="38" y="1"/>
                    <a:pt x="36" y="1"/>
                    <a:pt x="35" y="1"/>
                  </a:cubicBezTo>
                  <a:cubicBezTo>
                    <a:pt x="32" y="1"/>
                    <a:pt x="30" y="4"/>
                    <a:pt x="29" y="5"/>
                  </a:cubicBezTo>
                  <a:cubicBezTo>
                    <a:pt x="28" y="6"/>
                    <a:pt x="26" y="3"/>
                    <a:pt x="25" y="2"/>
                  </a:cubicBezTo>
                  <a:cubicBezTo>
                    <a:pt x="23" y="1"/>
                    <a:pt x="18" y="4"/>
                    <a:pt x="16" y="4"/>
                  </a:cubicBezTo>
                  <a:cubicBezTo>
                    <a:pt x="14" y="5"/>
                    <a:pt x="8" y="5"/>
                    <a:pt x="8" y="5"/>
                  </a:cubicBezTo>
                  <a:cubicBezTo>
                    <a:pt x="8" y="5"/>
                    <a:pt x="8" y="30"/>
                    <a:pt x="8" y="33"/>
                  </a:cubicBezTo>
                  <a:cubicBezTo>
                    <a:pt x="8" y="36"/>
                    <a:pt x="0" y="34"/>
                    <a:pt x="0" y="36"/>
                  </a:cubicBezTo>
                  <a:cubicBezTo>
                    <a:pt x="0" y="37"/>
                    <a:pt x="0" y="48"/>
                    <a:pt x="0" y="60"/>
                  </a:cubicBezTo>
                  <a:cubicBezTo>
                    <a:pt x="2" y="60"/>
                    <a:pt x="4" y="61"/>
                    <a:pt x="4" y="62"/>
                  </a:cubicBezTo>
                  <a:cubicBezTo>
                    <a:pt x="5" y="64"/>
                    <a:pt x="7" y="70"/>
                    <a:pt x="7" y="71"/>
                  </a:cubicBezTo>
                  <a:cubicBezTo>
                    <a:pt x="6" y="73"/>
                    <a:pt x="5" y="72"/>
                    <a:pt x="5" y="73"/>
                  </a:cubicBezTo>
                  <a:cubicBezTo>
                    <a:pt x="5" y="74"/>
                    <a:pt x="4" y="77"/>
                    <a:pt x="6" y="77"/>
                  </a:cubicBezTo>
                  <a:cubicBezTo>
                    <a:pt x="9" y="77"/>
                    <a:pt x="13" y="78"/>
                    <a:pt x="14" y="76"/>
                  </a:cubicBezTo>
                  <a:cubicBezTo>
                    <a:pt x="16" y="74"/>
                    <a:pt x="22" y="70"/>
                    <a:pt x="22" y="68"/>
                  </a:cubicBezTo>
                  <a:cubicBezTo>
                    <a:pt x="22" y="66"/>
                    <a:pt x="23" y="61"/>
                    <a:pt x="27" y="64"/>
                  </a:cubicBezTo>
                  <a:cubicBezTo>
                    <a:pt x="31" y="66"/>
                    <a:pt x="32" y="67"/>
                    <a:pt x="37" y="67"/>
                  </a:cubicBezTo>
                  <a:cubicBezTo>
                    <a:pt x="42" y="67"/>
                    <a:pt x="43" y="66"/>
                    <a:pt x="44" y="63"/>
                  </a:cubicBezTo>
                  <a:cubicBezTo>
                    <a:pt x="45" y="60"/>
                    <a:pt x="44" y="57"/>
                    <a:pt x="47" y="57"/>
                  </a:cubicBezTo>
                  <a:cubicBezTo>
                    <a:pt x="51" y="57"/>
                    <a:pt x="54" y="54"/>
                    <a:pt x="54" y="52"/>
                  </a:cubicBezTo>
                  <a:cubicBezTo>
                    <a:pt x="54" y="50"/>
                    <a:pt x="56" y="47"/>
                    <a:pt x="58" y="47"/>
                  </a:cubicBezTo>
                  <a:cubicBezTo>
                    <a:pt x="60" y="47"/>
                    <a:pt x="64" y="44"/>
                    <a:pt x="64" y="42"/>
                  </a:cubicBezTo>
                  <a:cubicBezTo>
                    <a:pt x="65" y="39"/>
                    <a:pt x="68" y="40"/>
                    <a:pt x="69" y="39"/>
                  </a:cubicBezTo>
                  <a:cubicBezTo>
                    <a:pt x="70" y="38"/>
                    <a:pt x="71" y="37"/>
                    <a:pt x="72" y="35"/>
                  </a:cubicBezTo>
                  <a:cubicBezTo>
                    <a:pt x="72" y="35"/>
                    <a:pt x="72" y="35"/>
                    <a:pt x="72" y="35"/>
                  </a:cubicBezTo>
                  <a:cubicBezTo>
                    <a:pt x="72" y="34"/>
                    <a:pt x="71" y="32"/>
                    <a:pt x="66" y="3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1" name="Freeform 220">
              <a:extLst>
                <a:ext uri="{FF2B5EF4-FFF2-40B4-BE49-F238E27FC236}">
                  <a16:creationId xmlns:a16="http://schemas.microsoft.com/office/drawing/2014/main" id="{A0E964F1-A215-6E43-B108-170945C123CC}"/>
                </a:ext>
              </a:extLst>
            </p:cNvPr>
            <p:cNvSpPr>
              <a:spLocks/>
            </p:cNvSpPr>
            <p:nvPr/>
          </p:nvSpPr>
          <p:spPr bwMode="auto">
            <a:xfrm>
              <a:off x="12026158" y="6576156"/>
              <a:ext cx="34203" cy="46641"/>
            </a:xfrm>
            <a:custGeom>
              <a:avLst/>
              <a:gdLst>
                <a:gd name="T0" fmla="*/ 5 w 10"/>
                <a:gd name="T1" fmla="*/ 0 h 14"/>
                <a:gd name="T2" fmla="*/ 0 w 10"/>
                <a:gd name="T3" fmla="*/ 6 h 14"/>
                <a:gd name="T4" fmla="*/ 5 w 10"/>
                <a:gd name="T5" fmla="*/ 13 h 14"/>
                <a:gd name="T6" fmla="*/ 9 w 10"/>
                <a:gd name="T7" fmla="*/ 12 h 14"/>
                <a:gd name="T8" fmla="*/ 10 w 10"/>
                <a:gd name="T9" fmla="*/ 10 h 14"/>
                <a:gd name="T10" fmla="*/ 10 w 10"/>
                <a:gd name="T11" fmla="*/ 3 h 14"/>
                <a:gd name="T12" fmla="*/ 5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5" y="0"/>
                  </a:moveTo>
                  <a:cubicBezTo>
                    <a:pt x="3" y="0"/>
                    <a:pt x="0" y="5"/>
                    <a:pt x="0" y="6"/>
                  </a:cubicBezTo>
                  <a:cubicBezTo>
                    <a:pt x="0" y="7"/>
                    <a:pt x="2" y="13"/>
                    <a:pt x="5" y="13"/>
                  </a:cubicBezTo>
                  <a:cubicBezTo>
                    <a:pt x="7" y="14"/>
                    <a:pt x="9" y="13"/>
                    <a:pt x="9" y="12"/>
                  </a:cubicBezTo>
                  <a:cubicBezTo>
                    <a:pt x="9" y="11"/>
                    <a:pt x="10" y="10"/>
                    <a:pt x="10" y="10"/>
                  </a:cubicBezTo>
                  <a:cubicBezTo>
                    <a:pt x="10" y="8"/>
                    <a:pt x="10" y="5"/>
                    <a:pt x="10" y="3"/>
                  </a:cubicBezTo>
                  <a:cubicBezTo>
                    <a:pt x="8" y="2"/>
                    <a:pt x="6" y="0"/>
                    <a:pt x="5"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2" name="Freeform 221">
              <a:extLst>
                <a:ext uri="{FF2B5EF4-FFF2-40B4-BE49-F238E27FC236}">
                  <a16:creationId xmlns:a16="http://schemas.microsoft.com/office/drawing/2014/main" id="{58B665EB-DD99-E248-A84D-88710CE74685}"/>
                </a:ext>
              </a:extLst>
            </p:cNvPr>
            <p:cNvSpPr>
              <a:spLocks/>
            </p:cNvSpPr>
            <p:nvPr/>
          </p:nvSpPr>
          <p:spPr bwMode="auto">
            <a:xfrm>
              <a:off x="11926657" y="6653891"/>
              <a:ext cx="62188" cy="68407"/>
            </a:xfrm>
            <a:custGeom>
              <a:avLst/>
              <a:gdLst>
                <a:gd name="T0" fmla="*/ 12 w 18"/>
                <a:gd name="T1" fmla="*/ 2 h 20"/>
                <a:gd name="T2" fmla="*/ 4 w 18"/>
                <a:gd name="T3" fmla="*/ 5 h 20"/>
                <a:gd name="T4" fmla="*/ 0 w 18"/>
                <a:gd name="T5" fmla="*/ 13 h 20"/>
                <a:gd name="T6" fmla="*/ 4 w 18"/>
                <a:gd name="T7" fmla="*/ 19 h 20"/>
                <a:gd name="T8" fmla="*/ 8 w 18"/>
                <a:gd name="T9" fmla="*/ 20 h 20"/>
                <a:gd name="T10" fmla="*/ 10 w 18"/>
                <a:gd name="T11" fmla="*/ 15 h 20"/>
                <a:gd name="T12" fmla="*/ 15 w 18"/>
                <a:gd name="T13" fmla="*/ 14 h 20"/>
                <a:gd name="T14" fmla="*/ 18 w 18"/>
                <a:gd name="T15" fmla="*/ 8 h 20"/>
                <a:gd name="T16" fmla="*/ 12 w 18"/>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2" y="2"/>
                  </a:moveTo>
                  <a:cubicBezTo>
                    <a:pt x="11" y="0"/>
                    <a:pt x="5" y="3"/>
                    <a:pt x="4" y="5"/>
                  </a:cubicBezTo>
                  <a:cubicBezTo>
                    <a:pt x="3" y="7"/>
                    <a:pt x="0" y="13"/>
                    <a:pt x="0" y="13"/>
                  </a:cubicBezTo>
                  <a:cubicBezTo>
                    <a:pt x="4" y="19"/>
                    <a:pt x="4" y="19"/>
                    <a:pt x="4" y="19"/>
                  </a:cubicBezTo>
                  <a:cubicBezTo>
                    <a:pt x="8" y="20"/>
                    <a:pt x="8" y="20"/>
                    <a:pt x="8" y="20"/>
                  </a:cubicBezTo>
                  <a:cubicBezTo>
                    <a:pt x="8" y="20"/>
                    <a:pt x="9" y="17"/>
                    <a:pt x="10" y="15"/>
                  </a:cubicBezTo>
                  <a:cubicBezTo>
                    <a:pt x="10" y="13"/>
                    <a:pt x="15" y="16"/>
                    <a:pt x="15" y="14"/>
                  </a:cubicBezTo>
                  <a:cubicBezTo>
                    <a:pt x="15" y="12"/>
                    <a:pt x="18" y="10"/>
                    <a:pt x="18" y="8"/>
                  </a:cubicBezTo>
                  <a:cubicBezTo>
                    <a:pt x="18" y="6"/>
                    <a:pt x="13" y="4"/>
                    <a:pt x="12"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3" name="Freeform 222">
              <a:extLst>
                <a:ext uri="{FF2B5EF4-FFF2-40B4-BE49-F238E27FC236}">
                  <a16:creationId xmlns:a16="http://schemas.microsoft.com/office/drawing/2014/main" id="{10AF3DF4-CE91-8C44-A181-1B84386211CE}"/>
                </a:ext>
              </a:extLst>
            </p:cNvPr>
            <p:cNvSpPr>
              <a:spLocks noEditPoints="1"/>
            </p:cNvSpPr>
            <p:nvPr/>
          </p:nvSpPr>
          <p:spPr bwMode="auto">
            <a:xfrm>
              <a:off x="11642146" y="6467327"/>
              <a:ext cx="441535" cy="387121"/>
            </a:xfrm>
            <a:custGeom>
              <a:avLst/>
              <a:gdLst>
                <a:gd name="T0" fmla="*/ 124 w 130"/>
                <a:gd name="T1" fmla="*/ 42 h 114"/>
                <a:gd name="T2" fmla="*/ 123 w 130"/>
                <a:gd name="T3" fmla="*/ 42 h 114"/>
                <a:gd name="T4" fmla="*/ 122 w 130"/>
                <a:gd name="T5" fmla="*/ 44 h 114"/>
                <a:gd name="T6" fmla="*/ 118 w 130"/>
                <a:gd name="T7" fmla="*/ 45 h 114"/>
                <a:gd name="T8" fmla="*/ 113 w 130"/>
                <a:gd name="T9" fmla="*/ 38 h 114"/>
                <a:gd name="T10" fmla="*/ 118 w 130"/>
                <a:gd name="T11" fmla="*/ 32 h 114"/>
                <a:gd name="T12" fmla="*/ 123 w 130"/>
                <a:gd name="T13" fmla="*/ 35 h 114"/>
                <a:gd name="T14" fmla="*/ 123 w 130"/>
                <a:gd name="T15" fmla="*/ 33 h 114"/>
                <a:gd name="T16" fmla="*/ 122 w 130"/>
                <a:gd name="T17" fmla="*/ 18 h 114"/>
                <a:gd name="T18" fmla="*/ 117 w 130"/>
                <a:gd name="T19" fmla="*/ 3 h 114"/>
                <a:gd name="T20" fmla="*/ 108 w 130"/>
                <a:gd name="T21" fmla="*/ 2 h 114"/>
                <a:gd name="T22" fmla="*/ 100 w 130"/>
                <a:gd name="T23" fmla="*/ 0 h 114"/>
                <a:gd name="T24" fmla="*/ 97 w 130"/>
                <a:gd name="T25" fmla="*/ 4 h 114"/>
                <a:gd name="T26" fmla="*/ 92 w 130"/>
                <a:gd name="T27" fmla="*/ 7 h 114"/>
                <a:gd name="T28" fmla="*/ 86 w 130"/>
                <a:gd name="T29" fmla="*/ 12 h 114"/>
                <a:gd name="T30" fmla="*/ 82 w 130"/>
                <a:gd name="T31" fmla="*/ 17 h 114"/>
                <a:gd name="T32" fmla="*/ 75 w 130"/>
                <a:gd name="T33" fmla="*/ 22 h 114"/>
                <a:gd name="T34" fmla="*/ 72 w 130"/>
                <a:gd name="T35" fmla="*/ 28 h 114"/>
                <a:gd name="T36" fmla="*/ 65 w 130"/>
                <a:gd name="T37" fmla="*/ 32 h 114"/>
                <a:gd name="T38" fmla="*/ 55 w 130"/>
                <a:gd name="T39" fmla="*/ 29 h 114"/>
                <a:gd name="T40" fmla="*/ 50 w 130"/>
                <a:gd name="T41" fmla="*/ 33 h 114"/>
                <a:gd name="T42" fmla="*/ 42 w 130"/>
                <a:gd name="T43" fmla="*/ 41 h 114"/>
                <a:gd name="T44" fmla="*/ 34 w 130"/>
                <a:gd name="T45" fmla="*/ 42 h 114"/>
                <a:gd name="T46" fmla="*/ 33 w 130"/>
                <a:gd name="T47" fmla="*/ 38 h 114"/>
                <a:gd name="T48" fmla="*/ 35 w 130"/>
                <a:gd name="T49" fmla="*/ 36 h 114"/>
                <a:gd name="T50" fmla="*/ 32 w 130"/>
                <a:gd name="T51" fmla="*/ 27 h 114"/>
                <a:gd name="T52" fmla="*/ 28 w 130"/>
                <a:gd name="T53" fmla="*/ 25 h 114"/>
                <a:gd name="T54" fmla="*/ 28 w 130"/>
                <a:gd name="T55" fmla="*/ 54 h 114"/>
                <a:gd name="T56" fmla="*/ 23 w 130"/>
                <a:gd name="T57" fmla="*/ 59 h 114"/>
                <a:gd name="T58" fmla="*/ 13 w 130"/>
                <a:gd name="T59" fmla="*/ 59 h 114"/>
                <a:gd name="T60" fmla="*/ 8 w 130"/>
                <a:gd name="T61" fmla="*/ 54 h 114"/>
                <a:gd name="T62" fmla="*/ 4 w 130"/>
                <a:gd name="T63" fmla="*/ 56 h 114"/>
                <a:gd name="T64" fmla="*/ 0 w 130"/>
                <a:gd name="T65" fmla="*/ 57 h 114"/>
                <a:gd name="T66" fmla="*/ 7 w 130"/>
                <a:gd name="T67" fmla="*/ 70 h 114"/>
                <a:gd name="T68" fmla="*/ 14 w 130"/>
                <a:gd name="T69" fmla="*/ 86 h 114"/>
                <a:gd name="T70" fmla="*/ 14 w 130"/>
                <a:gd name="T71" fmla="*/ 93 h 114"/>
                <a:gd name="T72" fmla="*/ 14 w 130"/>
                <a:gd name="T73" fmla="*/ 100 h 114"/>
                <a:gd name="T74" fmla="*/ 17 w 130"/>
                <a:gd name="T75" fmla="*/ 107 h 114"/>
                <a:gd name="T76" fmla="*/ 20 w 130"/>
                <a:gd name="T77" fmla="*/ 109 h 114"/>
                <a:gd name="T78" fmla="*/ 25 w 130"/>
                <a:gd name="T79" fmla="*/ 112 h 114"/>
                <a:gd name="T80" fmla="*/ 30 w 130"/>
                <a:gd name="T81" fmla="*/ 112 h 114"/>
                <a:gd name="T82" fmla="*/ 39 w 130"/>
                <a:gd name="T83" fmla="*/ 109 h 114"/>
                <a:gd name="T84" fmla="*/ 47 w 130"/>
                <a:gd name="T85" fmla="*/ 106 h 114"/>
                <a:gd name="T86" fmla="*/ 59 w 130"/>
                <a:gd name="T87" fmla="*/ 106 h 114"/>
                <a:gd name="T88" fmla="*/ 67 w 130"/>
                <a:gd name="T89" fmla="*/ 105 h 114"/>
                <a:gd name="T90" fmla="*/ 72 w 130"/>
                <a:gd name="T91" fmla="*/ 104 h 114"/>
                <a:gd name="T92" fmla="*/ 79 w 130"/>
                <a:gd name="T93" fmla="*/ 102 h 114"/>
                <a:gd name="T94" fmla="*/ 95 w 130"/>
                <a:gd name="T95" fmla="*/ 91 h 114"/>
                <a:gd name="T96" fmla="*/ 114 w 130"/>
                <a:gd name="T97" fmla="*/ 68 h 114"/>
                <a:gd name="T98" fmla="*/ 126 w 130"/>
                <a:gd name="T99" fmla="*/ 55 h 114"/>
                <a:gd name="T100" fmla="*/ 130 w 130"/>
                <a:gd name="T101" fmla="*/ 42 h 114"/>
                <a:gd name="T102" fmla="*/ 124 w 130"/>
                <a:gd name="T103" fmla="*/ 42 h 114"/>
                <a:gd name="T104" fmla="*/ 99 w 130"/>
                <a:gd name="T105" fmla="*/ 69 h 114"/>
                <a:gd name="T106" fmla="*/ 94 w 130"/>
                <a:gd name="T107" fmla="*/ 70 h 114"/>
                <a:gd name="T108" fmla="*/ 92 w 130"/>
                <a:gd name="T109" fmla="*/ 75 h 114"/>
                <a:gd name="T110" fmla="*/ 88 w 130"/>
                <a:gd name="T111" fmla="*/ 74 h 114"/>
                <a:gd name="T112" fmla="*/ 84 w 130"/>
                <a:gd name="T113" fmla="*/ 68 h 114"/>
                <a:gd name="T114" fmla="*/ 88 w 130"/>
                <a:gd name="T115" fmla="*/ 60 h 114"/>
                <a:gd name="T116" fmla="*/ 96 w 130"/>
                <a:gd name="T117" fmla="*/ 57 h 114"/>
                <a:gd name="T118" fmla="*/ 102 w 130"/>
                <a:gd name="T119" fmla="*/ 63 h 114"/>
                <a:gd name="T120" fmla="*/ 99 w 130"/>
                <a:gd name="T121" fmla="*/ 6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14">
                  <a:moveTo>
                    <a:pt x="124" y="42"/>
                  </a:moveTo>
                  <a:cubicBezTo>
                    <a:pt x="124" y="42"/>
                    <a:pt x="124" y="42"/>
                    <a:pt x="123" y="42"/>
                  </a:cubicBezTo>
                  <a:cubicBezTo>
                    <a:pt x="123" y="42"/>
                    <a:pt x="122" y="43"/>
                    <a:pt x="122" y="44"/>
                  </a:cubicBezTo>
                  <a:cubicBezTo>
                    <a:pt x="122" y="45"/>
                    <a:pt x="120" y="46"/>
                    <a:pt x="118" y="45"/>
                  </a:cubicBezTo>
                  <a:cubicBezTo>
                    <a:pt x="115" y="45"/>
                    <a:pt x="113" y="39"/>
                    <a:pt x="113" y="38"/>
                  </a:cubicBezTo>
                  <a:cubicBezTo>
                    <a:pt x="113" y="37"/>
                    <a:pt x="116" y="32"/>
                    <a:pt x="118" y="32"/>
                  </a:cubicBezTo>
                  <a:cubicBezTo>
                    <a:pt x="119" y="32"/>
                    <a:pt x="121" y="34"/>
                    <a:pt x="123" y="35"/>
                  </a:cubicBezTo>
                  <a:cubicBezTo>
                    <a:pt x="123" y="34"/>
                    <a:pt x="123" y="33"/>
                    <a:pt x="123" y="33"/>
                  </a:cubicBezTo>
                  <a:cubicBezTo>
                    <a:pt x="123" y="32"/>
                    <a:pt x="124" y="20"/>
                    <a:pt x="122" y="18"/>
                  </a:cubicBezTo>
                  <a:cubicBezTo>
                    <a:pt x="120" y="17"/>
                    <a:pt x="118" y="5"/>
                    <a:pt x="117" y="3"/>
                  </a:cubicBezTo>
                  <a:cubicBezTo>
                    <a:pt x="116" y="2"/>
                    <a:pt x="108" y="3"/>
                    <a:pt x="108" y="2"/>
                  </a:cubicBezTo>
                  <a:cubicBezTo>
                    <a:pt x="107" y="0"/>
                    <a:pt x="100" y="1"/>
                    <a:pt x="100" y="0"/>
                  </a:cubicBezTo>
                  <a:cubicBezTo>
                    <a:pt x="99" y="2"/>
                    <a:pt x="98" y="3"/>
                    <a:pt x="97" y="4"/>
                  </a:cubicBezTo>
                  <a:cubicBezTo>
                    <a:pt x="96" y="5"/>
                    <a:pt x="93" y="4"/>
                    <a:pt x="92" y="7"/>
                  </a:cubicBezTo>
                  <a:cubicBezTo>
                    <a:pt x="92" y="9"/>
                    <a:pt x="88" y="12"/>
                    <a:pt x="86" y="12"/>
                  </a:cubicBezTo>
                  <a:cubicBezTo>
                    <a:pt x="84" y="12"/>
                    <a:pt x="82" y="15"/>
                    <a:pt x="82" y="17"/>
                  </a:cubicBezTo>
                  <a:cubicBezTo>
                    <a:pt x="82" y="19"/>
                    <a:pt x="79" y="22"/>
                    <a:pt x="75" y="22"/>
                  </a:cubicBezTo>
                  <a:cubicBezTo>
                    <a:pt x="72" y="22"/>
                    <a:pt x="73" y="25"/>
                    <a:pt x="72" y="28"/>
                  </a:cubicBezTo>
                  <a:cubicBezTo>
                    <a:pt x="71" y="31"/>
                    <a:pt x="70" y="32"/>
                    <a:pt x="65" y="32"/>
                  </a:cubicBezTo>
                  <a:cubicBezTo>
                    <a:pt x="60" y="32"/>
                    <a:pt x="59" y="31"/>
                    <a:pt x="55" y="29"/>
                  </a:cubicBezTo>
                  <a:cubicBezTo>
                    <a:pt x="51" y="26"/>
                    <a:pt x="50" y="31"/>
                    <a:pt x="50" y="33"/>
                  </a:cubicBezTo>
                  <a:cubicBezTo>
                    <a:pt x="50" y="35"/>
                    <a:pt x="44" y="39"/>
                    <a:pt x="42" y="41"/>
                  </a:cubicBezTo>
                  <a:cubicBezTo>
                    <a:pt x="41" y="43"/>
                    <a:pt x="37" y="42"/>
                    <a:pt x="34" y="42"/>
                  </a:cubicBezTo>
                  <a:cubicBezTo>
                    <a:pt x="32" y="42"/>
                    <a:pt x="33" y="39"/>
                    <a:pt x="33" y="38"/>
                  </a:cubicBezTo>
                  <a:cubicBezTo>
                    <a:pt x="33" y="37"/>
                    <a:pt x="34" y="38"/>
                    <a:pt x="35" y="36"/>
                  </a:cubicBezTo>
                  <a:cubicBezTo>
                    <a:pt x="35" y="35"/>
                    <a:pt x="33" y="29"/>
                    <a:pt x="32" y="27"/>
                  </a:cubicBezTo>
                  <a:cubicBezTo>
                    <a:pt x="32" y="26"/>
                    <a:pt x="30" y="25"/>
                    <a:pt x="28" y="25"/>
                  </a:cubicBezTo>
                  <a:cubicBezTo>
                    <a:pt x="28" y="38"/>
                    <a:pt x="28" y="53"/>
                    <a:pt x="28" y="54"/>
                  </a:cubicBezTo>
                  <a:cubicBezTo>
                    <a:pt x="28" y="57"/>
                    <a:pt x="24" y="58"/>
                    <a:pt x="23" y="59"/>
                  </a:cubicBezTo>
                  <a:cubicBezTo>
                    <a:pt x="22" y="61"/>
                    <a:pt x="16" y="59"/>
                    <a:pt x="13" y="59"/>
                  </a:cubicBezTo>
                  <a:cubicBezTo>
                    <a:pt x="9" y="59"/>
                    <a:pt x="10" y="56"/>
                    <a:pt x="8" y="54"/>
                  </a:cubicBezTo>
                  <a:cubicBezTo>
                    <a:pt x="7" y="51"/>
                    <a:pt x="4" y="54"/>
                    <a:pt x="4" y="56"/>
                  </a:cubicBezTo>
                  <a:cubicBezTo>
                    <a:pt x="4" y="57"/>
                    <a:pt x="2" y="57"/>
                    <a:pt x="0" y="57"/>
                  </a:cubicBezTo>
                  <a:cubicBezTo>
                    <a:pt x="3" y="61"/>
                    <a:pt x="5" y="66"/>
                    <a:pt x="7" y="70"/>
                  </a:cubicBezTo>
                  <a:cubicBezTo>
                    <a:pt x="8" y="76"/>
                    <a:pt x="13" y="82"/>
                    <a:pt x="14" y="86"/>
                  </a:cubicBezTo>
                  <a:cubicBezTo>
                    <a:pt x="15" y="89"/>
                    <a:pt x="17" y="93"/>
                    <a:pt x="14" y="93"/>
                  </a:cubicBezTo>
                  <a:cubicBezTo>
                    <a:pt x="12" y="94"/>
                    <a:pt x="12" y="96"/>
                    <a:pt x="14" y="100"/>
                  </a:cubicBezTo>
                  <a:cubicBezTo>
                    <a:pt x="17" y="104"/>
                    <a:pt x="15" y="106"/>
                    <a:pt x="17" y="107"/>
                  </a:cubicBezTo>
                  <a:cubicBezTo>
                    <a:pt x="19" y="107"/>
                    <a:pt x="19" y="109"/>
                    <a:pt x="20" y="109"/>
                  </a:cubicBezTo>
                  <a:cubicBezTo>
                    <a:pt x="22" y="109"/>
                    <a:pt x="23" y="111"/>
                    <a:pt x="25" y="112"/>
                  </a:cubicBezTo>
                  <a:cubicBezTo>
                    <a:pt x="26" y="114"/>
                    <a:pt x="28" y="114"/>
                    <a:pt x="30" y="112"/>
                  </a:cubicBezTo>
                  <a:cubicBezTo>
                    <a:pt x="31" y="110"/>
                    <a:pt x="35" y="109"/>
                    <a:pt x="39" y="109"/>
                  </a:cubicBezTo>
                  <a:cubicBezTo>
                    <a:pt x="43" y="109"/>
                    <a:pt x="43" y="107"/>
                    <a:pt x="47" y="106"/>
                  </a:cubicBezTo>
                  <a:cubicBezTo>
                    <a:pt x="51" y="105"/>
                    <a:pt x="56" y="105"/>
                    <a:pt x="59" y="106"/>
                  </a:cubicBezTo>
                  <a:cubicBezTo>
                    <a:pt x="63" y="107"/>
                    <a:pt x="65" y="106"/>
                    <a:pt x="67" y="105"/>
                  </a:cubicBezTo>
                  <a:cubicBezTo>
                    <a:pt x="68" y="104"/>
                    <a:pt x="72" y="107"/>
                    <a:pt x="72" y="104"/>
                  </a:cubicBezTo>
                  <a:cubicBezTo>
                    <a:pt x="72" y="101"/>
                    <a:pt x="75" y="102"/>
                    <a:pt x="79" y="102"/>
                  </a:cubicBezTo>
                  <a:cubicBezTo>
                    <a:pt x="82" y="102"/>
                    <a:pt x="89" y="97"/>
                    <a:pt x="95" y="91"/>
                  </a:cubicBezTo>
                  <a:cubicBezTo>
                    <a:pt x="101" y="86"/>
                    <a:pt x="111" y="74"/>
                    <a:pt x="114" y="68"/>
                  </a:cubicBezTo>
                  <a:cubicBezTo>
                    <a:pt x="118" y="62"/>
                    <a:pt x="123" y="58"/>
                    <a:pt x="126" y="55"/>
                  </a:cubicBezTo>
                  <a:cubicBezTo>
                    <a:pt x="128" y="53"/>
                    <a:pt x="129" y="47"/>
                    <a:pt x="130" y="42"/>
                  </a:cubicBezTo>
                  <a:cubicBezTo>
                    <a:pt x="127" y="42"/>
                    <a:pt x="124" y="42"/>
                    <a:pt x="124" y="42"/>
                  </a:cubicBezTo>
                  <a:close/>
                  <a:moveTo>
                    <a:pt x="99" y="69"/>
                  </a:moveTo>
                  <a:cubicBezTo>
                    <a:pt x="99" y="71"/>
                    <a:pt x="94" y="68"/>
                    <a:pt x="94" y="70"/>
                  </a:cubicBezTo>
                  <a:cubicBezTo>
                    <a:pt x="93" y="72"/>
                    <a:pt x="92" y="75"/>
                    <a:pt x="92" y="75"/>
                  </a:cubicBezTo>
                  <a:cubicBezTo>
                    <a:pt x="88" y="74"/>
                    <a:pt x="88" y="74"/>
                    <a:pt x="88" y="74"/>
                  </a:cubicBezTo>
                  <a:cubicBezTo>
                    <a:pt x="84" y="68"/>
                    <a:pt x="84" y="68"/>
                    <a:pt x="84" y="68"/>
                  </a:cubicBezTo>
                  <a:cubicBezTo>
                    <a:pt x="84" y="68"/>
                    <a:pt x="87" y="62"/>
                    <a:pt x="88" y="60"/>
                  </a:cubicBezTo>
                  <a:cubicBezTo>
                    <a:pt x="89" y="58"/>
                    <a:pt x="95" y="55"/>
                    <a:pt x="96" y="57"/>
                  </a:cubicBezTo>
                  <a:cubicBezTo>
                    <a:pt x="97" y="59"/>
                    <a:pt x="102" y="61"/>
                    <a:pt x="102" y="63"/>
                  </a:cubicBezTo>
                  <a:cubicBezTo>
                    <a:pt x="102" y="65"/>
                    <a:pt x="99" y="67"/>
                    <a:pt x="99" y="6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4" name="Freeform 223">
              <a:extLst>
                <a:ext uri="{FF2B5EF4-FFF2-40B4-BE49-F238E27FC236}">
                  <a16:creationId xmlns:a16="http://schemas.microsoft.com/office/drawing/2014/main" id="{1C52B69B-6393-6244-9E20-6DCC7923B9E4}"/>
                </a:ext>
              </a:extLst>
            </p:cNvPr>
            <p:cNvSpPr>
              <a:spLocks/>
            </p:cNvSpPr>
            <p:nvPr/>
          </p:nvSpPr>
          <p:spPr bwMode="auto">
            <a:xfrm>
              <a:off x="11525544" y="6014910"/>
              <a:ext cx="320268" cy="338925"/>
            </a:xfrm>
            <a:custGeom>
              <a:avLst/>
              <a:gdLst>
                <a:gd name="T0" fmla="*/ 6 w 94"/>
                <a:gd name="T1" fmla="*/ 91 h 100"/>
                <a:gd name="T2" fmla="*/ 9 w 94"/>
                <a:gd name="T3" fmla="*/ 93 h 100"/>
                <a:gd name="T4" fmla="*/ 17 w 94"/>
                <a:gd name="T5" fmla="*/ 94 h 100"/>
                <a:gd name="T6" fmla="*/ 24 w 94"/>
                <a:gd name="T7" fmla="*/ 96 h 100"/>
                <a:gd name="T8" fmla="*/ 52 w 94"/>
                <a:gd name="T9" fmla="*/ 96 h 100"/>
                <a:gd name="T10" fmla="*/ 55 w 94"/>
                <a:gd name="T11" fmla="*/ 98 h 100"/>
                <a:gd name="T12" fmla="*/ 72 w 94"/>
                <a:gd name="T13" fmla="*/ 98 h 100"/>
                <a:gd name="T14" fmla="*/ 85 w 94"/>
                <a:gd name="T15" fmla="*/ 98 h 100"/>
                <a:gd name="T16" fmla="*/ 87 w 94"/>
                <a:gd name="T17" fmla="*/ 97 h 100"/>
                <a:gd name="T18" fmla="*/ 78 w 94"/>
                <a:gd name="T19" fmla="*/ 84 h 100"/>
                <a:gd name="T20" fmla="*/ 79 w 94"/>
                <a:gd name="T21" fmla="*/ 58 h 100"/>
                <a:gd name="T22" fmla="*/ 91 w 94"/>
                <a:gd name="T23" fmla="*/ 58 h 100"/>
                <a:gd name="T24" fmla="*/ 93 w 94"/>
                <a:gd name="T25" fmla="*/ 56 h 100"/>
                <a:gd name="T26" fmla="*/ 94 w 94"/>
                <a:gd name="T27" fmla="*/ 40 h 100"/>
                <a:gd name="T28" fmla="*/ 92 w 94"/>
                <a:gd name="T29" fmla="*/ 40 h 100"/>
                <a:gd name="T30" fmla="*/ 85 w 94"/>
                <a:gd name="T31" fmla="*/ 41 h 100"/>
                <a:gd name="T32" fmla="*/ 81 w 94"/>
                <a:gd name="T33" fmla="*/ 43 h 100"/>
                <a:gd name="T34" fmla="*/ 81 w 94"/>
                <a:gd name="T35" fmla="*/ 36 h 100"/>
                <a:gd name="T36" fmla="*/ 77 w 94"/>
                <a:gd name="T37" fmla="*/ 30 h 100"/>
                <a:gd name="T38" fmla="*/ 78 w 94"/>
                <a:gd name="T39" fmla="*/ 19 h 100"/>
                <a:gd name="T40" fmla="*/ 76 w 94"/>
                <a:gd name="T41" fmla="*/ 12 h 100"/>
                <a:gd name="T42" fmla="*/ 71 w 94"/>
                <a:gd name="T43" fmla="*/ 11 h 100"/>
                <a:gd name="T44" fmla="*/ 67 w 94"/>
                <a:gd name="T45" fmla="*/ 9 h 100"/>
                <a:gd name="T46" fmla="*/ 61 w 94"/>
                <a:gd name="T47" fmla="*/ 9 h 100"/>
                <a:gd name="T48" fmla="*/ 58 w 94"/>
                <a:gd name="T49" fmla="*/ 16 h 100"/>
                <a:gd name="T50" fmla="*/ 48 w 94"/>
                <a:gd name="T51" fmla="*/ 18 h 100"/>
                <a:gd name="T52" fmla="*/ 41 w 94"/>
                <a:gd name="T53" fmla="*/ 13 h 100"/>
                <a:gd name="T54" fmla="*/ 38 w 94"/>
                <a:gd name="T55" fmla="*/ 7 h 100"/>
                <a:gd name="T56" fmla="*/ 37 w 94"/>
                <a:gd name="T57" fmla="*/ 0 h 100"/>
                <a:gd name="T58" fmla="*/ 11 w 94"/>
                <a:gd name="T59" fmla="*/ 0 h 100"/>
                <a:gd name="T60" fmla="*/ 6 w 94"/>
                <a:gd name="T61" fmla="*/ 3 h 100"/>
                <a:gd name="T62" fmla="*/ 13 w 94"/>
                <a:gd name="T63" fmla="*/ 19 h 100"/>
                <a:gd name="T64" fmla="*/ 12 w 94"/>
                <a:gd name="T65" fmla="*/ 28 h 100"/>
                <a:gd name="T66" fmla="*/ 17 w 94"/>
                <a:gd name="T67" fmla="*/ 45 h 100"/>
                <a:gd name="T68" fmla="*/ 11 w 94"/>
                <a:gd name="T69" fmla="*/ 56 h 100"/>
                <a:gd name="T70" fmla="*/ 5 w 94"/>
                <a:gd name="T71" fmla="*/ 72 h 100"/>
                <a:gd name="T72" fmla="*/ 1 w 94"/>
                <a:gd name="T73" fmla="*/ 83 h 100"/>
                <a:gd name="T74" fmla="*/ 0 w 94"/>
                <a:gd name="T75" fmla="*/ 94 h 100"/>
                <a:gd name="T76" fmla="*/ 0 w 94"/>
                <a:gd name="T77" fmla="*/ 94 h 100"/>
                <a:gd name="T78" fmla="*/ 3 w 94"/>
                <a:gd name="T79" fmla="*/ 94 h 100"/>
                <a:gd name="T80" fmla="*/ 6 w 94"/>
                <a:gd name="T8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1"/>
                  </a:moveTo>
                  <a:cubicBezTo>
                    <a:pt x="8" y="91"/>
                    <a:pt x="6" y="94"/>
                    <a:pt x="9" y="93"/>
                  </a:cubicBezTo>
                  <a:cubicBezTo>
                    <a:pt x="12" y="92"/>
                    <a:pt x="14" y="92"/>
                    <a:pt x="17" y="94"/>
                  </a:cubicBezTo>
                  <a:cubicBezTo>
                    <a:pt x="19" y="95"/>
                    <a:pt x="21" y="96"/>
                    <a:pt x="24" y="96"/>
                  </a:cubicBezTo>
                  <a:cubicBezTo>
                    <a:pt x="27" y="96"/>
                    <a:pt x="52" y="96"/>
                    <a:pt x="52" y="96"/>
                  </a:cubicBezTo>
                  <a:cubicBezTo>
                    <a:pt x="55" y="98"/>
                    <a:pt x="55" y="98"/>
                    <a:pt x="55" y="98"/>
                  </a:cubicBezTo>
                  <a:cubicBezTo>
                    <a:pt x="55" y="98"/>
                    <a:pt x="70" y="97"/>
                    <a:pt x="72" y="98"/>
                  </a:cubicBezTo>
                  <a:cubicBezTo>
                    <a:pt x="75" y="100"/>
                    <a:pt x="82" y="98"/>
                    <a:pt x="85" y="98"/>
                  </a:cubicBezTo>
                  <a:cubicBezTo>
                    <a:pt x="85" y="97"/>
                    <a:pt x="86" y="97"/>
                    <a:pt x="87" y="97"/>
                  </a:cubicBezTo>
                  <a:cubicBezTo>
                    <a:pt x="78" y="84"/>
                    <a:pt x="78" y="84"/>
                    <a:pt x="78" y="84"/>
                  </a:cubicBezTo>
                  <a:cubicBezTo>
                    <a:pt x="79" y="58"/>
                    <a:pt x="79" y="58"/>
                    <a:pt x="79" y="58"/>
                  </a:cubicBezTo>
                  <a:cubicBezTo>
                    <a:pt x="91" y="58"/>
                    <a:pt x="91" y="58"/>
                    <a:pt x="91" y="58"/>
                  </a:cubicBezTo>
                  <a:cubicBezTo>
                    <a:pt x="93" y="56"/>
                    <a:pt x="93" y="56"/>
                    <a:pt x="93" y="56"/>
                  </a:cubicBezTo>
                  <a:cubicBezTo>
                    <a:pt x="94" y="40"/>
                    <a:pt x="94" y="40"/>
                    <a:pt x="94" y="40"/>
                  </a:cubicBezTo>
                  <a:cubicBezTo>
                    <a:pt x="94" y="40"/>
                    <a:pt x="93" y="40"/>
                    <a:pt x="92" y="40"/>
                  </a:cubicBezTo>
                  <a:cubicBezTo>
                    <a:pt x="90" y="41"/>
                    <a:pt x="87" y="41"/>
                    <a:pt x="85" y="41"/>
                  </a:cubicBezTo>
                  <a:cubicBezTo>
                    <a:pt x="82" y="41"/>
                    <a:pt x="82" y="43"/>
                    <a:pt x="81" y="43"/>
                  </a:cubicBezTo>
                  <a:cubicBezTo>
                    <a:pt x="79" y="42"/>
                    <a:pt x="80" y="38"/>
                    <a:pt x="81" y="36"/>
                  </a:cubicBezTo>
                  <a:cubicBezTo>
                    <a:pt x="81" y="35"/>
                    <a:pt x="79" y="31"/>
                    <a:pt x="77" y="30"/>
                  </a:cubicBezTo>
                  <a:cubicBezTo>
                    <a:pt x="75" y="29"/>
                    <a:pt x="79" y="20"/>
                    <a:pt x="78" y="19"/>
                  </a:cubicBezTo>
                  <a:cubicBezTo>
                    <a:pt x="77" y="18"/>
                    <a:pt x="76" y="15"/>
                    <a:pt x="76" y="12"/>
                  </a:cubicBezTo>
                  <a:cubicBezTo>
                    <a:pt x="76" y="10"/>
                    <a:pt x="75" y="11"/>
                    <a:pt x="71" y="11"/>
                  </a:cubicBezTo>
                  <a:cubicBezTo>
                    <a:pt x="67" y="11"/>
                    <a:pt x="67" y="9"/>
                    <a:pt x="67" y="9"/>
                  </a:cubicBezTo>
                  <a:cubicBezTo>
                    <a:pt x="67" y="9"/>
                    <a:pt x="63" y="8"/>
                    <a:pt x="61" y="9"/>
                  </a:cubicBezTo>
                  <a:cubicBezTo>
                    <a:pt x="59" y="10"/>
                    <a:pt x="59" y="17"/>
                    <a:pt x="58" y="16"/>
                  </a:cubicBezTo>
                  <a:cubicBezTo>
                    <a:pt x="56" y="16"/>
                    <a:pt x="52" y="17"/>
                    <a:pt x="48" y="18"/>
                  </a:cubicBezTo>
                  <a:cubicBezTo>
                    <a:pt x="45" y="19"/>
                    <a:pt x="43" y="17"/>
                    <a:pt x="41" y="13"/>
                  </a:cubicBezTo>
                  <a:cubicBezTo>
                    <a:pt x="40" y="9"/>
                    <a:pt x="38" y="10"/>
                    <a:pt x="38" y="7"/>
                  </a:cubicBezTo>
                  <a:cubicBezTo>
                    <a:pt x="39" y="4"/>
                    <a:pt x="37" y="0"/>
                    <a:pt x="37" y="0"/>
                  </a:cubicBezTo>
                  <a:cubicBezTo>
                    <a:pt x="37" y="0"/>
                    <a:pt x="13" y="0"/>
                    <a:pt x="11" y="0"/>
                  </a:cubicBezTo>
                  <a:cubicBezTo>
                    <a:pt x="10" y="0"/>
                    <a:pt x="8" y="1"/>
                    <a:pt x="6" y="3"/>
                  </a:cubicBezTo>
                  <a:cubicBezTo>
                    <a:pt x="8" y="8"/>
                    <a:pt x="12" y="17"/>
                    <a:pt x="13" y="19"/>
                  </a:cubicBezTo>
                  <a:cubicBezTo>
                    <a:pt x="14" y="22"/>
                    <a:pt x="12" y="24"/>
                    <a:pt x="12" y="28"/>
                  </a:cubicBezTo>
                  <a:cubicBezTo>
                    <a:pt x="12" y="32"/>
                    <a:pt x="16" y="40"/>
                    <a:pt x="17" y="45"/>
                  </a:cubicBezTo>
                  <a:cubicBezTo>
                    <a:pt x="17" y="50"/>
                    <a:pt x="14" y="53"/>
                    <a:pt x="11" y="56"/>
                  </a:cubicBezTo>
                  <a:cubicBezTo>
                    <a:pt x="8" y="60"/>
                    <a:pt x="5" y="67"/>
                    <a:pt x="5" y="72"/>
                  </a:cubicBezTo>
                  <a:cubicBezTo>
                    <a:pt x="5" y="76"/>
                    <a:pt x="1" y="81"/>
                    <a:pt x="1" y="83"/>
                  </a:cubicBezTo>
                  <a:cubicBezTo>
                    <a:pt x="1" y="85"/>
                    <a:pt x="1" y="91"/>
                    <a:pt x="0" y="94"/>
                  </a:cubicBezTo>
                  <a:cubicBezTo>
                    <a:pt x="0" y="94"/>
                    <a:pt x="0" y="94"/>
                    <a:pt x="0" y="94"/>
                  </a:cubicBezTo>
                  <a:cubicBezTo>
                    <a:pt x="3" y="94"/>
                    <a:pt x="3" y="94"/>
                    <a:pt x="3" y="94"/>
                  </a:cubicBezTo>
                  <a:cubicBezTo>
                    <a:pt x="3" y="94"/>
                    <a:pt x="4" y="91"/>
                    <a:pt x="6" y="9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5" name="Freeform 224">
              <a:extLst>
                <a:ext uri="{FF2B5EF4-FFF2-40B4-BE49-F238E27FC236}">
                  <a16:creationId xmlns:a16="http://schemas.microsoft.com/office/drawing/2014/main" id="{4AFB6930-8EE9-8F46-8F33-88820ECB6606}"/>
                </a:ext>
              </a:extLst>
            </p:cNvPr>
            <p:cNvSpPr>
              <a:spLocks/>
            </p:cNvSpPr>
            <p:nvPr/>
          </p:nvSpPr>
          <p:spPr bwMode="auto">
            <a:xfrm>
              <a:off x="11791397" y="6078652"/>
              <a:ext cx="312495" cy="275182"/>
            </a:xfrm>
            <a:custGeom>
              <a:avLst/>
              <a:gdLst>
                <a:gd name="T0" fmla="*/ 71 w 92"/>
                <a:gd name="T1" fmla="*/ 3 h 81"/>
                <a:gd name="T2" fmla="*/ 65 w 92"/>
                <a:gd name="T3" fmla="*/ 0 h 81"/>
                <a:gd name="T4" fmla="*/ 55 w 92"/>
                <a:gd name="T5" fmla="*/ 1 h 81"/>
                <a:gd name="T6" fmla="*/ 53 w 92"/>
                <a:gd name="T7" fmla="*/ 6 h 81"/>
                <a:gd name="T8" fmla="*/ 52 w 92"/>
                <a:gd name="T9" fmla="*/ 11 h 81"/>
                <a:gd name="T10" fmla="*/ 52 w 92"/>
                <a:gd name="T11" fmla="*/ 20 h 81"/>
                <a:gd name="T12" fmla="*/ 50 w 92"/>
                <a:gd name="T13" fmla="*/ 27 h 81"/>
                <a:gd name="T14" fmla="*/ 55 w 92"/>
                <a:gd name="T15" fmla="*/ 33 h 81"/>
                <a:gd name="T16" fmla="*/ 61 w 92"/>
                <a:gd name="T17" fmla="*/ 32 h 81"/>
                <a:gd name="T18" fmla="*/ 62 w 92"/>
                <a:gd name="T19" fmla="*/ 37 h 81"/>
                <a:gd name="T20" fmla="*/ 60 w 92"/>
                <a:gd name="T21" fmla="*/ 41 h 81"/>
                <a:gd name="T22" fmla="*/ 55 w 92"/>
                <a:gd name="T23" fmla="*/ 41 h 81"/>
                <a:gd name="T24" fmla="*/ 52 w 92"/>
                <a:gd name="T25" fmla="*/ 34 h 81"/>
                <a:gd name="T26" fmla="*/ 45 w 92"/>
                <a:gd name="T27" fmla="*/ 33 h 81"/>
                <a:gd name="T28" fmla="*/ 41 w 92"/>
                <a:gd name="T29" fmla="*/ 28 h 81"/>
                <a:gd name="T30" fmla="*/ 38 w 92"/>
                <a:gd name="T31" fmla="*/ 30 h 81"/>
                <a:gd name="T32" fmla="*/ 35 w 92"/>
                <a:gd name="T33" fmla="*/ 31 h 81"/>
                <a:gd name="T34" fmla="*/ 28 w 92"/>
                <a:gd name="T35" fmla="*/ 28 h 81"/>
                <a:gd name="T36" fmla="*/ 26 w 92"/>
                <a:gd name="T37" fmla="*/ 25 h 81"/>
                <a:gd name="T38" fmla="*/ 21 w 92"/>
                <a:gd name="T39" fmla="*/ 25 h 81"/>
                <a:gd name="T40" fmla="*/ 18 w 92"/>
                <a:gd name="T41" fmla="*/ 23 h 81"/>
                <a:gd name="T42" fmla="*/ 16 w 92"/>
                <a:gd name="T43" fmla="*/ 21 h 81"/>
                <a:gd name="T44" fmla="*/ 15 w 92"/>
                <a:gd name="T45" fmla="*/ 37 h 81"/>
                <a:gd name="T46" fmla="*/ 13 w 92"/>
                <a:gd name="T47" fmla="*/ 39 h 81"/>
                <a:gd name="T48" fmla="*/ 1 w 92"/>
                <a:gd name="T49" fmla="*/ 39 h 81"/>
                <a:gd name="T50" fmla="*/ 0 w 92"/>
                <a:gd name="T51" fmla="*/ 65 h 81"/>
                <a:gd name="T52" fmla="*/ 9 w 92"/>
                <a:gd name="T53" fmla="*/ 78 h 81"/>
                <a:gd name="T54" fmla="*/ 24 w 92"/>
                <a:gd name="T55" fmla="*/ 77 h 81"/>
                <a:gd name="T56" fmla="*/ 24 w 92"/>
                <a:gd name="T57" fmla="*/ 79 h 81"/>
                <a:gd name="T58" fmla="*/ 28 w 92"/>
                <a:gd name="T59" fmla="*/ 79 h 81"/>
                <a:gd name="T60" fmla="*/ 39 w 92"/>
                <a:gd name="T61" fmla="*/ 80 h 81"/>
                <a:gd name="T62" fmla="*/ 47 w 92"/>
                <a:gd name="T63" fmla="*/ 71 h 81"/>
                <a:gd name="T64" fmla="*/ 54 w 92"/>
                <a:gd name="T65" fmla="*/ 65 h 81"/>
                <a:gd name="T66" fmla="*/ 59 w 92"/>
                <a:gd name="T67" fmla="*/ 61 h 81"/>
                <a:gd name="T68" fmla="*/ 66 w 92"/>
                <a:gd name="T69" fmla="*/ 61 h 81"/>
                <a:gd name="T70" fmla="*/ 66 w 92"/>
                <a:gd name="T71" fmla="*/ 61 h 81"/>
                <a:gd name="T72" fmla="*/ 65 w 92"/>
                <a:gd name="T73" fmla="*/ 55 h 81"/>
                <a:gd name="T74" fmla="*/ 87 w 92"/>
                <a:gd name="T75" fmla="*/ 47 h 81"/>
                <a:gd name="T76" fmla="*/ 85 w 92"/>
                <a:gd name="T77" fmla="*/ 44 h 81"/>
                <a:gd name="T78" fmla="*/ 87 w 92"/>
                <a:gd name="T79" fmla="*/ 36 h 81"/>
                <a:gd name="T80" fmla="*/ 90 w 92"/>
                <a:gd name="T81" fmla="*/ 34 h 81"/>
                <a:gd name="T82" fmla="*/ 89 w 92"/>
                <a:gd name="T83" fmla="*/ 21 h 81"/>
                <a:gd name="T84" fmla="*/ 92 w 92"/>
                <a:gd name="T85" fmla="*/ 19 h 81"/>
                <a:gd name="T86" fmla="*/ 89 w 92"/>
                <a:gd name="T87" fmla="*/ 10 h 81"/>
                <a:gd name="T88" fmla="*/ 78 w 92"/>
                <a:gd name="T89" fmla="*/ 6 h 81"/>
                <a:gd name="T90" fmla="*/ 71 w 92"/>
                <a:gd name="T9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1">
                  <a:moveTo>
                    <a:pt x="71" y="3"/>
                  </a:moveTo>
                  <a:cubicBezTo>
                    <a:pt x="70" y="3"/>
                    <a:pt x="67" y="1"/>
                    <a:pt x="65" y="0"/>
                  </a:cubicBezTo>
                  <a:cubicBezTo>
                    <a:pt x="64" y="1"/>
                    <a:pt x="58" y="1"/>
                    <a:pt x="55" y="1"/>
                  </a:cubicBezTo>
                  <a:cubicBezTo>
                    <a:pt x="53" y="1"/>
                    <a:pt x="55" y="5"/>
                    <a:pt x="53" y="6"/>
                  </a:cubicBezTo>
                  <a:cubicBezTo>
                    <a:pt x="52" y="8"/>
                    <a:pt x="51" y="10"/>
                    <a:pt x="52" y="11"/>
                  </a:cubicBezTo>
                  <a:cubicBezTo>
                    <a:pt x="54" y="11"/>
                    <a:pt x="52" y="17"/>
                    <a:pt x="52" y="20"/>
                  </a:cubicBezTo>
                  <a:cubicBezTo>
                    <a:pt x="52" y="22"/>
                    <a:pt x="49" y="26"/>
                    <a:pt x="50" y="27"/>
                  </a:cubicBezTo>
                  <a:cubicBezTo>
                    <a:pt x="51" y="28"/>
                    <a:pt x="53" y="33"/>
                    <a:pt x="55" y="33"/>
                  </a:cubicBezTo>
                  <a:cubicBezTo>
                    <a:pt x="58" y="34"/>
                    <a:pt x="60" y="32"/>
                    <a:pt x="61" y="32"/>
                  </a:cubicBezTo>
                  <a:cubicBezTo>
                    <a:pt x="62" y="32"/>
                    <a:pt x="62" y="35"/>
                    <a:pt x="62" y="37"/>
                  </a:cubicBezTo>
                  <a:cubicBezTo>
                    <a:pt x="62" y="40"/>
                    <a:pt x="60" y="41"/>
                    <a:pt x="60" y="41"/>
                  </a:cubicBezTo>
                  <a:cubicBezTo>
                    <a:pt x="60" y="41"/>
                    <a:pt x="57" y="42"/>
                    <a:pt x="55" y="41"/>
                  </a:cubicBezTo>
                  <a:cubicBezTo>
                    <a:pt x="53" y="40"/>
                    <a:pt x="52" y="36"/>
                    <a:pt x="52" y="34"/>
                  </a:cubicBezTo>
                  <a:cubicBezTo>
                    <a:pt x="52" y="33"/>
                    <a:pt x="47" y="33"/>
                    <a:pt x="45" y="33"/>
                  </a:cubicBezTo>
                  <a:cubicBezTo>
                    <a:pt x="44" y="33"/>
                    <a:pt x="42" y="30"/>
                    <a:pt x="41" y="28"/>
                  </a:cubicBezTo>
                  <a:cubicBezTo>
                    <a:pt x="40" y="27"/>
                    <a:pt x="38" y="28"/>
                    <a:pt x="38" y="30"/>
                  </a:cubicBezTo>
                  <a:cubicBezTo>
                    <a:pt x="38" y="31"/>
                    <a:pt x="37" y="31"/>
                    <a:pt x="35" y="31"/>
                  </a:cubicBezTo>
                  <a:cubicBezTo>
                    <a:pt x="33" y="31"/>
                    <a:pt x="29" y="28"/>
                    <a:pt x="28" y="28"/>
                  </a:cubicBezTo>
                  <a:cubicBezTo>
                    <a:pt x="27" y="29"/>
                    <a:pt x="25" y="26"/>
                    <a:pt x="26" y="25"/>
                  </a:cubicBezTo>
                  <a:cubicBezTo>
                    <a:pt x="26" y="23"/>
                    <a:pt x="22" y="24"/>
                    <a:pt x="21" y="25"/>
                  </a:cubicBezTo>
                  <a:cubicBezTo>
                    <a:pt x="19" y="26"/>
                    <a:pt x="18" y="23"/>
                    <a:pt x="18" y="23"/>
                  </a:cubicBezTo>
                  <a:cubicBezTo>
                    <a:pt x="18" y="23"/>
                    <a:pt x="18" y="22"/>
                    <a:pt x="16" y="21"/>
                  </a:cubicBezTo>
                  <a:cubicBezTo>
                    <a:pt x="15" y="37"/>
                    <a:pt x="15" y="37"/>
                    <a:pt x="15" y="37"/>
                  </a:cubicBezTo>
                  <a:cubicBezTo>
                    <a:pt x="13" y="39"/>
                    <a:pt x="13" y="39"/>
                    <a:pt x="13" y="39"/>
                  </a:cubicBezTo>
                  <a:cubicBezTo>
                    <a:pt x="1" y="39"/>
                    <a:pt x="1" y="39"/>
                    <a:pt x="1" y="39"/>
                  </a:cubicBezTo>
                  <a:cubicBezTo>
                    <a:pt x="0" y="65"/>
                    <a:pt x="0" y="65"/>
                    <a:pt x="0" y="65"/>
                  </a:cubicBezTo>
                  <a:cubicBezTo>
                    <a:pt x="9" y="78"/>
                    <a:pt x="9" y="78"/>
                    <a:pt x="9" y="78"/>
                  </a:cubicBezTo>
                  <a:cubicBezTo>
                    <a:pt x="14" y="77"/>
                    <a:pt x="24" y="76"/>
                    <a:pt x="24" y="77"/>
                  </a:cubicBezTo>
                  <a:cubicBezTo>
                    <a:pt x="24" y="78"/>
                    <a:pt x="24" y="78"/>
                    <a:pt x="24" y="79"/>
                  </a:cubicBezTo>
                  <a:cubicBezTo>
                    <a:pt x="26" y="79"/>
                    <a:pt x="28" y="78"/>
                    <a:pt x="28" y="79"/>
                  </a:cubicBezTo>
                  <a:cubicBezTo>
                    <a:pt x="30" y="79"/>
                    <a:pt x="37" y="81"/>
                    <a:pt x="39" y="80"/>
                  </a:cubicBezTo>
                  <a:cubicBezTo>
                    <a:pt x="40" y="79"/>
                    <a:pt x="44" y="72"/>
                    <a:pt x="47" y="71"/>
                  </a:cubicBezTo>
                  <a:cubicBezTo>
                    <a:pt x="50" y="70"/>
                    <a:pt x="54" y="67"/>
                    <a:pt x="54" y="65"/>
                  </a:cubicBezTo>
                  <a:cubicBezTo>
                    <a:pt x="54" y="64"/>
                    <a:pt x="54" y="63"/>
                    <a:pt x="59" y="61"/>
                  </a:cubicBezTo>
                  <a:cubicBezTo>
                    <a:pt x="66" y="61"/>
                    <a:pt x="66" y="61"/>
                    <a:pt x="66" y="61"/>
                  </a:cubicBezTo>
                  <a:cubicBezTo>
                    <a:pt x="66" y="61"/>
                    <a:pt x="66" y="61"/>
                    <a:pt x="66" y="61"/>
                  </a:cubicBezTo>
                  <a:cubicBezTo>
                    <a:pt x="65" y="55"/>
                    <a:pt x="65" y="55"/>
                    <a:pt x="65" y="55"/>
                  </a:cubicBezTo>
                  <a:cubicBezTo>
                    <a:pt x="65" y="55"/>
                    <a:pt x="86" y="47"/>
                    <a:pt x="87" y="47"/>
                  </a:cubicBezTo>
                  <a:cubicBezTo>
                    <a:pt x="86" y="45"/>
                    <a:pt x="85" y="44"/>
                    <a:pt x="85" y="44"/>
                  </a:cubicBezTo>
                  <a:cubicBezTo>
                    <a:pt x="86" y="43"/>
                    <a:pt x="87" y="37"/>
                    <a:pt x="87" y="36"/>
                  </a:cubicBezTo>
                  <a:cubicBezTo>
                    <a:pt x="87" y="34"/>
                    <a:pt x="92" y="35"/>
                    <a:pt x="90" y="34"/>
                  </a:cubicBezTo>
                  <a:cubicBezTo>
                    <a:pt x="88" y="32"/>
                    <a:pt x="89" y="23"/>
                    <a:pt x="89" y="21"/>
                  </a:cubicBezTo>
                  <a:cubicBezTo>
                    <a:pt x="90" y="19"/>
                    <a:pt x="92" y="21"/>
                    <a:pt x="92" y="19"/>
                  </a:cubicBezTo>
                  <a:cubicBezTo>
                    <a:pt x="92" y="17"/>
                    <a:pt x="90" y="12"/>
                    <a:pt x="89" y="10"/>
                  </a:cubicBezTo>
                  <a:cubicBezTo>
                    <a:pt x="88" y="9"/>
                    <a:pt x="80" y="6"/>
                    <a:pt x="78" y="6"/>
                  </a:cubicBezTo>
                  <a:cubicBezTo>
                    <a:pt x="76" y="5"/>
                    <a:pt x="73" y="3"/>
                    <a:pt x="71"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6" name="Freeform 225">
              <a:extLst>
                <a:ext uri="{FF2B5EF4-FFF2-40B4-BE49-F238E27FC236}">
                  <a16:creationId xmlns:a16="http://schemas.microsoft.com/office/drawing/2014/main" id="{8B36EA69-EF54-4A4F-B241-AA44441BEB3C}"/>
                </a:ext>
              </a:extLst>
            </p:cNvPr>
            <p:cNvSpPr>
              <a:spLocks/>
            </p:cNvSpPr>
            <p:nvPr/>
          </p:nvSpPr>
          <p:spPr bwMode="auto">
            <a:xfrm>
              <a:off x="11977961" y="5881206"/>
              <a:ext cx="54415" cy="48196"/>
            </a:xfrm>
            <a:custGeom>
              <a:avLst/>
              <a:gdLst>
                <a:gd name="T0" fmla="*/ 13 w 16"/>
                <a:gd name="T1" fmla="*/ 0 h 14"/>
                <a:gd name="T2" fmla="*/ 8 w 16"/>
                <a:gd name="T3" fmla="*/ 1 h 14"/>
                <a:gd name="T4" fmla="*/ 4 w 16"/>
                <a:gd name="T5" fmla="*/ 2 h 14"/>
                <a:gd name="T6" fmla="*/ 3 w 16"/>
                <a:gd name="T7" fmla="*/ 3 h 14"/>
                <a:gd name="T8" fmla="*/ 2 w 16"/>
                <a:gd name="T9" fmla="*/ 8 h 14"/>
                <a:gd name="T10" fmla="*/ 0 w 16"/>
                <a:gd name="T11" fmla="*/ 10 h 14"/>
                <a:gd name="T12" fmla="*/ 1 w 16"/>
                <a:gd name="T13" fmla="*/ 12 h 14"/>
                <a:gd name="T14" fmla="*/ 4 w 16"/>
                <a:gd name="T15" fmla="*/ 13 h 14"/>
                <a:gd name="T16" fmla="*/ 8 w 16"/>
                <a:gd name="T17" fmla="*/ 10 h 14"/>
                <a:gd name="T18" fmla="*/ 15 w 16"/>
                <a:gd name="T19" fmla="*/ 9 h 14"/>
                <a:gd name="T20" fmla="*/ 14 w 16"/>
                <a:gd name="T21" fmla="*/ 3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0"/>
                    <a:pt x="9" y="1"/>
                    <a:pt x="8" y="1"/>
                  </a:cubicBezTo>
                  <a:cubicBezTo>
                    <a:pt x="7" y="2"/>
                    <a:pt x="6" y="2"/>
                    <a:pt x="4" y="2"/>
                  </a:cubicBezTo>
                  <a:cubicBezTo>
                    <a:pt x="4" y="2"/>
                    <a:pt x="4" y="3"/>
                    <a:pt x="3" y="3"/>
                  </a:cubicBezTo>
                  <a:cubicBezTo>
                    <a:pt x="1" y="3"/>
                    <a:pt x="2" y="8"/>
                    <a:pt x="2" y="8"/>
                  </a:cubicBezTo>
                  <a:cubicBezTo>
                    <a:pt x="2" y="8"/>
                    <a:pt x="0" y="8"/>
                    <a:pt x="0" y="10"/>
                  </a:cubicBezTo>
                  <a:cubicBezTo>
                    <a:pt x="0" y="12"/>
                    <a:pt x="1" y="12"/>
                    <a:pt x="1" y="12"/>
                  </a:cubicBezTo>
                  <a:cubicBezTo>
                    <a:pt x="2" y="13"/>
                    <a:pt x="3" y="13"/>
                    <a:pt x="4" y="13"/>
                  </a:cubicBezTo>
                  <a:cubicBezTo>
                    <a:pt x="9" y="14"/>
                    <a:pt x="8" y="10"/>
                    <a:pt x="8" y="10"/>
                  </a:cubicBezTo>
                  <a:cubicBezTo>
                    <a:pt x="8" y="10"/>
                    <a:pt x="15" y="11"/>
                    <a:pt x="15" y="9"/>
                  </a:cubicBezTo>
                  <a:cubicBezTo>
                    <a:pt x="16" y="7"/>
                    <a:pt x="14" y="3"/>
                    <a:pt x="14" y="3"/>
                  </a:cubicBezTo>
                  <a:lnTo>
                    <a:pt x="13" y="0"/>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7" name="Freeform 226">
              <a:extLst>
                <a:ext uri="{FF2B5EF4-FFF2-40B4-BE49-F238E27FC236}">
                  <a16:creationId xmlns:a16="http://schemas.microsoft.com/office/drawing/2014/main" id="{B18FBEEC-187F-D54E-A714-A7EFA9E15E2A}"/>
                </a:ext>
              </a:extLst>
            </p:cNvPr>
            <p:cNvSpPr>
              <a:spLocks/>
            </p:cNvSpPr>
            <p:nvPr/>
          </p:nvSpPr>
          <p:spPr bwMode="auto">
            <a:xfrm>
              <a:off x="12307558" y="5514296"/>
              <a:ext cx="282955" cy="380902"/>
            </a:xfrm>
            <a:custGeom>
              <a:avLst/>
              <a:gdLst>
                <a:gd name="T0" fmla="*/ 19 w 83"/>
                <a:gd name="T1" fmla="*/ 21 h 112"/>
                <a:gd name="T2" fmla="*/ 24 w 83"/>
                <a:gd name="T3" fmla="*/ 26 h 112"/>
                <a:gd name="T4" fmla="*/ 41 w 83"/>
                <a:gd name="T5" fmla="*/ 31 h 112"/>
                <a:gd name="T6" fmla="*/ 52 w 83"/>
                <a:gd name="T7" fmla="*/ 34 h 112"/>
                <a:gd name="T8" fmla="*/ 55 w 83"/>
                <a:gd name="T9" fmla="*/ 36 h 112"/>
                <a:gd name="T10" fmla="*/ 33 w 83"/>
                <a:gd name="T11" fmla="*/ 57 h 112"/>
                <a:gd name="T12" fmla="*/ 24 w 83"/>
                <a:gd name="T13" fmla="*/ 59 h 112"/>
                <a:gd name="T14" fmla="*/ 14 w 83"/>
                <a:gd name="T15" fmla="*/ 64 h 112"/>
                <a:gd name="T16" fmla="*/ 7 w 83"/>
                <a:gd name="T17" fmla="*/ 65 h 112"/>
                <a:gd name="T18" fmla="*/ 3 w 83"/>
                <a:gd name="T19" fmla="*/ 71 h 112"/>
                <a:gd name="T20" fmla="*/ 0 w 83"/>
                <a:gd name="T21" fmla="*/ 77 h 112"/>
                <a:gd name="T22" fmla="*/ 0 w 83"/>
                <a:gd name="T23" fmla="*/ 106 h 112"/>
                <a:gd name="T24" fmla="*/ 4 w 83"/>
                <a:gd name="T25" fmla="*/ 112 h 112"/>
                <a:gd name="T26" fmla="*/ 22 w 83"/>
                <a:gd name="T27" fmla="*/ 93 h 112"/>
                <a:gd name="T28" fmla="*/ 36 w 83"/>
                <a:gd name="T29" fmla="*/ 82 h 112"/>
                <a:gd name="T30" fmla="*/ 56 w 83"/>
                <a:gd name="T31" fmla="*/ 63 h 112"/>
                <a:gd name="T32" fmla="*/ 65 w 83"/>
                <a:gd name="T33" fmla="*/ 48 h 112"/>
                <a:gd name="T34" fmla="*/ 72 w 83"/>
                <a:gd name="T35" fmla="*/ 35 h 112"/>
                <a:gd name="T36" fmla="*/ 80 w 83"/>
                <a:gd name="T37" fmla="*/ 19 h 112"/>
                <a:gd name="T38" fmla="*/ 83 w 83"/>
                <a:gd name="T39" fmla="*/ 5 h 112"/>
                <a:gd name="T40" fmla="*/ 77 w 83"/>
                <a:gd name="T41" fmla="*/ 3 h 112"/>
                <a:gd name="T42" fmla="*/ 59 w 83"/>
                <a:gd name="T43" fmla="*/ 7 h 112"/>
                <a:gd name="T44" fmla="*/ 47 w 83"/>
                <a:gd name="T45" fmla="*/ 10 h 112"/>
                <a:gd name="T46" fmla="*/ 36 w 83"/>
                <a:gd name="T47" fmla="*/ 12 h 112"/>
                <a:gd name="T48" fmla="*/ 23 w 83"/>
                <a:gd name="T49" fmla="*/ 11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0" y="22"/>
                    <a:pt x="23" y="25"/>
                    <a:pt x="24" y="26"/>
                  </a:cubicBezTo>
                  <a:cubicBezTo>
                    <a:pt x="26" y="26"/>
                    <a:pt x="35" y="29"/>
                    <a:pt x="41" y="31"/>
                  </a:cubicBezTo>
                  <a:cubicBezTo>
                    <a:pt x="46" y="34"/>
                    <a:pt x="50" y="34"/>
                    <a:pt x="52" y="34"/>
                  </a:cubicBezTo>
                  <a:cubicBezTo>
                    <a:pt x="53" y="34"/>
                    <a:pt x="56" y="35"/>
                    <a:pt x="55" y="36"/>
                  </a:cubicBezTo>
                  <a:cubicBezTo>
                    <a:pt x="53" y="37"/>
                    <a:pt x="35" y="55"/>
                    <a:pt x="33" y="57"/>
                  </a:cubicBezTo>
                  <a:cubicBezTo>
                    <a:pt x="31" y="60"/>
                    <a:pt x="29" y="59"/>
                    <a:pt x="24" y="59"/>
                  </a:cubicBezTo>
                  <a:cubicBezTo>
                    <a:pt x="19" y="59"/>
                    <a:pt x="15" y="64"/>
                    <a:pt x="14" y="64"/>
                  </a:cubicBezTo>
                  <a:cubicBezTo>
                    <a:pt x="13" y="64"/>
                    <a:pt x="10" y="65"/>
                    <a:pt x="7" y="65"/>
                  </a:cubicBezTo>
                  <a:cubicBezTo>
                    <a:pt x="3" y="71"/>
                    <a:pt x="3" y="71"/>
                    <a:pt x="3"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4"/>
                    <a:pt x="36" y="82"/>
                  </a:cubicBezTo>
                  <a:cubicBezTo>
                    <a:pt x="40" y="80"/>
                    <a:pt x="49" y="71"/>
                    <a:pt x="56" y="63"/>
                  </a:cubicBezTo>
                  <a:cubicBezTo>
                    <a:pt x="60" y="57"/>
                    <a:pt x="65" y="52"/>
                    <a:pt x="65" y="48"/>
                  </a:cubicBezTo>
                  <a:cubicBezTo>
                    <a:pt x="66" y="44"/>
                    <a:pt x="70" y="39"/>
                    <a:pt x="72" y="35"/>
                  </a:cubicBezTo>
                  <a:cubicBezTo>
                    <a:pt x="75" y="32"/>
                    <a:pt x="80" y="22"/>
                    <a:pt x="80" y="19"/>
                  </a:cubicBezTo>
                  <a:cubicBezTo>
                    <a:pt x="80" y="17"/>
                    <a:pt x="82" y="10"/>
                    <a:pt x="83" y="5"/>
                  </a:cubicBezTo>
                  <a:cubicBezTo>
                    <a:pt x="83" y="0"/>
                    <a:pt x="79" y="0"/>
                    <a:pt x="77" y="3"/>
                  </a:cubicBezTo>
                  <a:cubicBezTo>
                    <a:pt x="76" y="5"/>
                    <a:pt x="66" y="7"/>
                    <a:pt x="59" y="7"/>
                  </a:cubicBezTo>
                  <a:cubicBezTo>
                    <a:pt x="53" y="8"/>
                    <a:pt x="49" y="8"/>
                    <a:pt x="47" y="10"/>
                  </a:cubicBezTo>
                  <a:cubicBezTo>
                    <a:pt x="44" y="13"/>
                    <a:pt x="38" y="10"/>
                    <a:pt x="36" y="12"/>
                  </a:cubicBezTo>
                  <a:cubicBezTo>
                    <a:pt x="34" y="15"/>
                    <a:pt x="25" y="17"/>
                    <a:pt x="23" y="11"/>
                  </a:cubicBezTo>
                  <a:cubicBezTo>
                    <a:pt x="22" y="9"/>
                    <a:pt x="20" y="8"/>
                    <a:pt x="19" y="7"/>
                  </a:cubicBezTo>
                  <a:cubicBezTo>
                    <a:pt x="16" y="9"/>
                    <a:pt x="14" y="13"/>
                    <a:pt x="14" y="14"/>
                  </a:cubicBezTo>
                  <a:cubicBezTo>
                    <a:pt x="15" y="15"/>
                    <a:pt x="18" y="20"/>
                    <a:pt x="19"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8" name="Freeform 227">
              <a:extLst>
                <a:ext uri="{FF2B5EF4-FFF2-40B4-BE49-F238E27FC236}">
                  <a16:creationId xmlns:a16="http://schemas.microsoft.com/office/drawing/2014/main" id="{1F21BB62-1662-C443-BDBC-8B91770B8600}"/>
                </a:ext>
              </a:extLst>
            </p:cNvPr>
            <p:cNvSpPr>
              <a:spLocks/>
            </p:cNvSpPr>
            <p:nvPr/>
          </p:nvSpPr>
          <p:spPr bwMode="auto">
            <a:xfrm>
              <a:off x="10846140" y="4816235"/>
              <a:ext cx="329596" cy="262745"/>
            </a:xfrm>
            <a:custGeom>
              <a:avLst/>
              <a:gdLst>
                <a:gd name="T0" fmla="*/ 36 w 97"/>
                <a:gd name="T1" fmla="*/ 77 h 77"/>
                <a:gd name="T2" fmla="*/ 35 w 97"/>
                <a:gd name="T3" fmla="*/ 66 h 77"/>
                <a:gd name="T4" fmla="*/ 48 w 97"/>
                <a:gd name="T5" fmla="*/ 58 h 77"/>
                <a:gd name="T6" fmla="*/ 54 w 97"/>
                <a:gd name="T7" fmla="*/ 56 h 77"/>
                <a:gd name="T8" fmla="*/ 61 w 97"/>
                <a:gd name="T9" fmla="*/ 55 h 77"/>
                <a:gd name="T10" fmla="*/ 65 w 97"/>
                <a:gd name="T11" fmla="*/ 50 h 77"/>
                <a:gd name="T12" fmla="*/ 71 w 97"/>
                <a:gd name="T13" fmla="*/ 48 h 77"/>
                <a:gd name="T14" fmla="*/ 75 w 97"/>
                <a:gd name="T15" fmla="*/ 45 h 77"/>
                <a:gd name="T16" fmla="*/ 76 w 97"/>
                <a:gd name="T17" fmla="*/ 40 h 77"/>
                <a:gd name="T18" fmla="*/ 78 w 97"/>
                <a:gd name="T19" fmla="*/ 38 h 77"/>
                <a:gd name="T20" fmla="*/ 83 w 97"/>
                <a:gd name="T21" fmla="*/ 36 h 77"/>
                <a:gd name="T22" fmla="*/ 95 w 97"/>
                <a:gd name="T23" fmla="*/ 35 h 77"/>
                <a:gd name="T24" fmla="*/ 97 w 97"/>
                <a:gd name="T25" fmla="*/ 32 h 77"/>
                <a:gd name="T26" fmla="*/ 93 w 97"/>
                <a:gd name="T27" fmla="*/ 26 h 77"/>
                <a:gd name="T28" fmla="*/ 93 w 97"/>
                <a:gd name="T29" fmla="*/ 19 h 77"/>
                <a:gd name="T30" fmla="*/ 91 w 97"/>
                <a:gd name="T31" fmla="*/ 11 h 77"/>
                <a:gd name="T32" fmla="*/ 89 w 97"/>
                <a:gd name="T33" fmla="*/ 8 h 77"/>
                <a:gd name="T34" fmla="*/ 80 w 97"/>
                <a:gd name="T35" fmla="*/ 6 h 77"/>
                <a:gd name="T36" fmla="*/ 66 w 97"/>
                <a:gd name="T37" fmla="*/ 5 h 77"/>
                <a:gd name="T38" fmla="*/ 59 w 97"/>
                <a:gd name="T39" fmla="*/ 1 h 77"/>
                <a:gd name="T40" fmla="*/ 50 w 97"/>
                <a:gd name="T41" fmla="*/ 17 h 77"/>
                <a:gd name="T42" fmla="*/ 38 w 97"/>
                <a:gd name="T43" fmla="*/ 23 h 77"/>
                <a:gd name="T44" fmla="*/ 32 w 97"/>
                <a:gd name="T45" fmla="*/ 30 h 77"/>
                <a:gd name="T46" fmla="*/ 27 w 97"/>
                <a:gd name="T47" fmla="*/ 38 h 77"/>
                <a:gd name="T48" fmla="*/ 27 w 97"/>
                <a:gd name="T49" fmla="*/ 50 h 77"/>
                <a:gd name="T50" fmla="*/ 18 w 97"/>
                <a:gd name="T51" fmla="*/ 63 h 77"/>
                <a:gd name="T52" fmla="*/ 6 w 97"/>
                <a:gd name="T53" fmla="*/ 71 h 77"/>
                <a:gd name="T54" fmla="*/ 0 w 97"/>
                <a:gd name="T55" fmla="*/ 74 h 77"/>
                <a:gd name="T56" fmla="*/ 30 w 97"/>
                <a:gd name="T57" fmla="*/ 74 h 77"/>
                <a:gd name="T58" fmla="*/ 36 w 97"/>
                <a:gd name="T5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7">
                  <a:moveTo>
                    <a:pt x="36" y="77"/>
                  </a:moveTo>
                  <a:cubicBezTo>
                    <a:pt x="36" y="72"/>
                    <a:pt x="35" y="67"/>
                    <a:pt x="35" y="66"/>
                  </a:cubicBezTo>
                  <a:cubicBezTo>
                    <a:pt x="36" y="65"/>
                    <a:pt x="46" y="59"/>
                    <a:pt x="48" y="58"/>
                  </a:cubicBezTo>
                  <a:cubicBezTo>
                    <a:pt x="50" y="57"/>
                    <a:pt x="54" y="58"/>
                    <a:pt x="54" y="56"/>
                  </a:cubicBezTo>
                  <a:cubicBezTo>
                    <a:pt x="54" y="54"/>
                    <a:pt x="58" y="55"/>
                    <a:pt x="61" y="55"/>
                  </a:cubicBezTo>
                  <a:cubicBezTo>
                    <a:pt x="63" y="54"/>
                    <a:pt x="65" y="52"/>
                    <a:pt x="65" y="50"/>
                  </a:cubicBezTo>
                  <a:cubicBezTo>
                    <a:pt x="65" y="48"/>
                    <a:pt x="69" y="48"/>
                    <a:pt x="71" y="48"/>
                  </a:cubicBezTo>
                  <a:cubicBezTo>
                    <a:pt x="73" y="48"/>
                    <a:pt x="73" y="45"/>
                    <a:pt x="75" y="45"/>
                  </a:cubicBezTo>
                  <a:cubicBezTo>
                    <a:pt x="76" y="45"/>
                    <a:pt x="75" y="43"/>
                    <a:pt x="76" y="40"/>
                  </a:cubicBezTo>
                  <a:cubicBezTo>
                    <a:pt x="76" y="38"/>
                    <a:pt x="76" y="38"/>
                    <a:pt x="78" y="38"/>
                  </a:cubicBezTo>
                  <a:cubicBezTo>
                    <a:pt x="81" y="38"/>
                    <a:pt x="83" y="37"/>
                    <a:pt x="83" y="36"/>
                  </a:cubicBezTo>
                  <a:cubicBezTo>
                    <a:pt x="83" y="34"/>
                    <a:pt x="93" y="35"/>
                    <a:pt x="95" y="35"/>
                  </a:cubicBezTo>
                  <a:cubicBezTo>
                    <a:pt x="96" y="35"/>
                    <a:pt x="97" y="33"/>
                    <a:pt x="97" y="32"/>
                  </a:cubicBezTo>
                  <a:cubicBezTo>
                    <a:pt x="96" y="31"/>
                    <a:pt x="95" y="27"/>
                    <a:pt x="93" y="26"/>
                  </a:cubicBezTo>
                  <a:cubicBezTo>
                    <a:pt x="92" y="26"/>
                    <a:pt x="93" y="22"/>
                    <a:pt x="93" y="19"/>
                  </a:cubicBezTo>
                  <a:cubicBezTo>
                    <a:pt x="93" y="16"/>
                    <a:pt x="92" y="13"/>
                    <a:pt x="91" y="11"/>
                  </a:cubicBezTo>
                  <a:cubicBezTo>
                    <a:pt x="90" y="10"/>
                    <a:pt x="90" y="9"/>
                    <a:pt x="89" y="8"/>
                  </a:cubicBezTo>
                  <a:cubicBezTo>
                    <a:pt x="86" y="8"/>
                    <a:pt x="83" y="6"/>
                    <a:pt x="80" y="6"/>
                  </a:cubicBezTo>
                  <a:cubicBezTo>
                    <a:pt x="76" y="6"/>
                    <a:pt x="69" y="8"/>
                    <a:pt x="66" y="5"/>
                  </a:cubicBezTo>
                  <a:cubicBezTo>
                    <a:pt x="63" y="1"/>
                    <a:pt x="61" y="0"/>
                    <a:pt x="59" y="1"/>
                  </a:cubicBezTo>
                  <a:cubicBezTo>
                    <a:pt x="56" y="2"/>
                    <a:pt x="52" y="14"/>
                    <a:pt x="50" y="17"/>
                  </a:cubicBezTo>
                  <a:cubicBezTo>
                    <a:pt x="48" y="21"/>
                    <a:pt x="41" y="23"/>
                    <a:pt x="38" y="23"/>
                  </a:cubicBezTo>
                  <a:cubicBezTo>
                    <a:pt x="34" y="23"/>
                    <a:pt x="34" y="28"/>
                    <a:pt x="32" y="30"/>
                  </a:cubicBezTo>
                  <a:cubicBezTo>
                    <a:pt x="29" y="32"/>
                    <a:pt x="30" y="35"/>
                    <a:pt x="27" y="38"/>
                  </a:cubicBezTo>
                  <a:cubicBezTo>
                    <a:pt x="24" y="40"/>
                    <a:pt x="26" y="47"/>
                    <a:pt x="27" y="50"/>
                  </a:cubicBezTo>
                  <a:cubicBezTo>
                    <a:pt x="29" y="53"/>
                    <a:pt x="22" y="61"/>
                    <a:pt x="18" y="63"/>
                  </a:cubicBezTo>
                  <a:cubicBezTo>
                    <a:pt x="14" y="66"/>
                    <a:pt x="12" y="70"/>
                    <a:pt x="6" y="71"/>
                  </a:cubicBezTo>
                  <a:cubicBezTo>
                    <a:pt x="3" y="72"/>
                    <a:pt x="1" y="73"/>
                    <a:pt x="0" y="74"/>
                  </a:cubicBezTo>
                  <a:cubicBezTo>
                    <a:pt x="10" y="74"/>
                    <a:pt x="25" y="74"/>
                    <a:pt x="30" y="74"/>
                  </a:cubicBezTo>
                  <a:cubicBezTo>
                    <a:pt x="36" y="74"/>
                    <a:pt x="35" y="75"/>
                    <a:pt x="36" y="7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29" name="Freeform 228">
              <a:extLst>
                <a:ext uri="{FF2B5EF4-FFF2-40B4-BE49-F238E27FC236}">
                  <a16:creationId xmlns:a16="http://schemas.microsoft.com/office/drawing/2014/main" id="{C8775E09-43CE-2E49-BB09-9ACC8BD83A77}"/>
                </a:ext>
              </a:extLst>
            </p:cNvPr>
            <p:cNvSpPr>
              <a:spLocks/>
            </p:cNvSpPr>
            <p:nvPr/>
          </p:nvSpPr>
          <p:spPr bwMode="auto">
            <a:xfrm>
              <a:off x="11407387" y="4769594"/>
              <a:ext cx="115048" cy="220767"/>
            </a:xfrm>
            <a:custGeom>
              <a:avLst/>
              <a:gdLst>
                <a:gd name="T0" fmla="*/ 9 w 34"/>
                <a:gd name="T1" fmla="*/ 17 h 65"/>
                <a:gd name="T2" fmla="*/ 7 w 34"/>
                <a:gd name="T3" fmla="*/ 25 h 65"/>
                <a:gd name="T4" fmla="*/ 2 w 34"/>
                <a:gd name="T5" fmla="*/ 31 h 65"/>
                <a:gd name="T6" fmla="*/ 5 w 34"/>
                <a:gd name="T7" fmla="*/ 39 h 65"/>
                <a:gd name="T8" fmla="*/ 8 w 34"/>
                <a:gd name="T9" fmla="*/ 44 h 65"/>
                <a:gd name="T10" fmla="*/ 15 w 34"/>
                <a:gd name="T11" fmla="*/ 49 h 65"/>
                <a:gd name="T12" fmla="*/ 18 w 34"/>
                <a:gd name="T13" fmla="*/ 63 h 65"/>
                <a:gd name="T14" fmla="*/ 19 w 34"/>
                <a:gd name="T15" fmla="*/ 65 h 65"/>
                <a:gd name="T16" fmla="*/ 22 w 34"/>
                <a:gd name="T17" fmla="*/ 63 h 65"/>
                <a:gd name="T18" fmla="*/ 24 w 34"/>
                <a:gd name="T19" fmla="*/ 56 h 65"/>
                <a:gd name="T20" fmla="*/ 25 w 34"/>
                <a:gd name="T21" fmla="*/ 53 h 65"/>
                <a:gd name="T22" fmla="*/ 31 w 34"/>
                <a:gd name="T23" fmla="*/ 47 h 65"/>
                <a:gd name="T24" fmla="*/ 34 w 34"/>
                <a:gd name="T25" fmla="*/ 44 h 65"/>
                <a:gd name="T26" fmla="*/ 34 w 34"/>
                <a:gd name="T27" fmla="*/ 40 h 65"/>
                <a:gd name="T28" fmla="*/ 31 w 34"/>
                <a:gd name="T29" fmla="*/ 37 h 65"/>
                <a:gd name="T30" fmla="*/ 28 w 34"/>
                <a:gd name="T31" fmla="*/ 34 h 65"/>
                <a:gd name="T32" fmla="*/ 22 w 34"/>
                <a:gd name="T33" fmla="*/ 31 h 65"/>
                <a:gd name="T34" fmla="*/ 28 w 34"/>
                <a:gd name="T35" fmla="*/ 26 h 65"/>
                <a:gd name="T36" fmla="*/ 28 w 34"/>
                <a:gd name="T37" fmla="*/ 15 h 65"/>
                <a:gd name="T38" fmla="*/ 30 w 34"/>
                <a:gd name="T39" fmla="*/ 8 h 65"/>
                <a:gd name="T40" fmla="*/ 29 w 34"/>
                <a:gd name="T41" fmla="*/ 5 h 65"/>
                <a:gd name="T42" fmla="*/ 25 w 34"/>
                <a:gd name="T43" fmla="*/ 4 h 65"/>
                <a:gd name="T44" fmla="*/ 14 w 34"/>
                <a:gd name="T45" fmla="*/ 3 h 65"/>
                <a:gd name="T46" fmla="*/ 9 w 34"/>
                <a:gd name="T47" fmla="*/ 4 h 65"/>
                <a:gd name="T48" fmla="*/ 9 w 34"/>
                <a:gd name="T49"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5">
                  <a:moveTo>
                    <a:pt x="9" y="17"/>
                  </a:moveTo>
                  <a:cubicBezTo>
                    <a:pt x="11" y="20"/>
                    <a:pt x="9" y="24"/>
                    <a:pt x="7" y="25"/>
                  </a:cubicBezTo>
                  <a:cubicBezTo>
                    <a:pt x="5" y="26"/>
                    <a:pt x="4" y="31"/>
                    <a:pt x="2" y="31"/>
                  </a:cubicBezTo>
                  <a:cubicBezTo>
                    <a:pt x="0" y="31"/>
                    <a:pt x="2" y="38"/>
                    <a:pt x="5" y="39"/>
                  </a:cubicBezTo>
                  <a:cubicBezTo>
                    <a:pt x="8" y="41"/>
                    <a:pt x="8" y="43"/>
                    <a:pt x="8" y="44"/>
                  </a:cubicBezTo>
                  <a:cubicBezTo>
                    <a:pt x="8" y="46"/>
                    <a:pt x="13" y="47"/>
                    <a:pt x="15" y="49"/>
                  </a:cubicBezTo>
                  <a:cubicBezTo>
                    <a:pt x="16" y="51"/>
                    <a:pt x="18" y="60"/>
                    <a:pt x="18" y="63"/>
                  </a:cubicBezTo>
                  <a:cubicBezTo>
                    <a:pt x="18" y="64"/>
                    <a:pt x="19" y="65"/>
                    <a:pt x="19" y="65"/>
                  </a:cubicBezTo>
                  <a:cubicBezTo>
                    <a:pt x="20" y="65"/>
                    <a:pt x="22" y="64"/>
                    <a:pt x="22" y="63"/>
                  </a:cubicBezTo>
                  <a:cubicBezTo>
                    <a:pt x="24" y="60"/>
                    <a:pt x="24" y="57"/>
                    <a:pt x="24" y="56"/>
                  </a:cubicBezTo>
                  <a:cubicBezTo>
                    <a:pt x="23" y="55"/>
                    <a:pt x="24" y="53"/>
                    <a:pt x="25" y="53"/>
                  </a:cubicBezTo>
                  <a:cubicBezTo>
                    <a:pt x="26" y="52"/>
                    <a:pt x="30" y="47"/>
                    <a:pt x="31" y="47"/>
                  </a:cubicBezTo>
                  <a:cubicBezTo>
                    <a:pt x="32" y="46"/>
                    <a:pt x="34" y="47"/>
                    <a:pt x="34" y="44"/>
                  </a:cubicBezTo>
                  <a:cubicBezTo>
                    <a:pt x="34" y="43"/>
                    <a:pt x="34" y="42"/>
                    <a:pt x="34" y="40"/>
                  </a:cubicBezTo>
                  <a:cubicBezTo>
                    <a:pt x="33" y="39"/>
                    <a:pt x="31" y="37"/>
                    <a:pt x="31" y="37"/>
                  </a:cubicBezTo>
                  <a:cubicBezTo>
                    <a:pt x="31" y="35"/>
                    <a:pt x="29" y="32"/>
                    <a:pt x="28" y="34"/>
                  </a:cubicBezTo>
                  <a:cubicBezTo>
                    <a:pt x="27" y="35"/>
                    <a:pt x="22" y="34"/>
                    <a:pt x="22" y="31"/>
                  </a:cubicBezTo>
                  <a:cubicBezTo>
                    <a:pt x="21" y="28"/>
                    <a:pt x="25" y="28"/>
                    <a:pt x="28" y="26"/>
                  </a:cubicBezTo>
                  <a:cubicBezTo>
                    <a:pt x="31" y="23"/>
                    <a:pt x="32" y="18"/>
                    <a:pt x="28" y="15"/>
                  </a:cubicBezTo>
                  <a:cubicBezTo>
                    <a:pt x="25" y="12"/>
                    <a:pt x="27" y="10"/>
                    <a:pt x="30" y="8"/>
                  </a:cubicBezTo>
                  <a:cubicBezTo>
                    <a:pt x="32" y="5"/>
                    <a:pt x="30" y="4"/>
                    <a:pt x="29" y="5"/>
                  </a:cubicBezTo>
                  <a:cubicBezTo>
                    <a:pt x="27" y="6"/>
                    <a:pt x="25" y="6"/>
                    <a:pt x="25" y="4"/>
                  </a:cubicBezTo>
                  <a:cubicBezTo>
                    <a:pt x="24" y="1"/>
                    <a:pt x="17" y="0"/>
                    <a:pt x="14" y="3"/>
                  </a:cubicBezTo>
                  <a:cubicBezTo>
                    <a:pt x="13" y="4"/>
                    <a:pt x="11" y="4"/>
                    <a:pt x="9" y="4"/>
                  </a:cubicBezTo>
                  <a:cubicBezTo>
                    <a:pt x="9" y="9"/>
                    <a:pt x="8" y="15"/>
                    <a:pt x="9" y="1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0" name="Freeform 229">
              <a:extLst>
                <a:ext uri="{FF2B5EF4-FFF2-40B4-BE49-F238E27FC236}">
                  <a16:creationId xmlns:a16="http://schemas.microsoft.com/office/drawing/2014/main" id="{1BF32F24-D8F7-0C4C-BFE9-B43109CA22B3}"/>
                </a:ext>
              </a:extLst>
            </p:cNvPr>
            <p:cNvSpPr>
              <a:spLocks/>
            </p:cNvSpPr>
            <p:nvPr/>
          </p:nvSpPr>
          <p:spPr bwMode="auto">
            <a:xfrm>
              <a:off x="10965852" y="4775813"/>
              <a:ext cx="570575" cy="547255"/>
            </a:xfrm>
            <a:custGeom>
              <a:avLst/>
              <a:gdLst>
                <a:gd name="T0" fmla="*/ 58 w 168"/>
                <a:gd name="T1" fmla="*/ 31 h 161"/>
                <a:gd name="T2" fmla="*/ 58 w 168"/>
                <a:gd name="T3" fmla="*/ 38 h 161"/>
                <a:gd name="T4" fmla="*/ 62 w 168"/>
                <a:gd name="T5" fmla="*/ 44 h 161"/>
                <a:gd name="T6" fmla="*/ 60 w 168"/>
                <a:gd name="T7" fmla="*/ 47 h 161"/>
                <a:gd name="T8" fmla="*/ 48 w 168"/>
                <a:gd name="T9" fmla="*/ 48 h 161"/>
                <a:gd name="T10" fmla="*/ 43 w 168"/>
                <a:gd name="T11" fmla="*/ 50 h 161"/>
                <a:gd name="T12" fmla="*/ 41 w 168"/>
                <a:gd name="T13" fmla="*/ 52 h 161"/>
                <a:gd name="T14" fmla="*/ 40 w 168"/>
                <a:gd name="T15" fmla="*/ 57 h 161"/>
                <a:gd name="T16" fmla="*/ 36 w 168"/>
                <a:gd name="T17" fmla="*/ 60 h 161"/>
                <a:gd name="T18" fmla="*/ 30 w 168"/>
                <a:gd name="T19" fmla="*/ 62 h 161"/>
                <a:gd name="T20" fmla="*/ 26 w 168"/>
                <a:gd name="T21" fmla="*/ 67 h 161"/>
                <a:gd name="T22" fmla="*/ 19 w 168"/>
                <a:gd name="T23" fmla="*/ 68 h 161"/>
                <a:gd name="T24" fmla="*/ 13 w 168"/>
                <a:gd name="T25" fmla="*/ 70 h 161"/>
                <a:gd name="T26" fmla="*/ 0 w 168"/>
                <a:gd name="T27" fmla="*/ 78 h 161"/>
                <a:gd name="T28" fmla="*/ 1 w 168"/>
                <a:gd name="T29" fmla="*/ 89 h 161"/>
                <a:gd name="T30" fmla="*/ 2 w 168"/>
                <a:gd name="T31" fmla="*/ 91 h 161"/>
                <a:gd name="T32" fmla="*/ 80 w 168"/>
                <a:gd name="T33" fmla="*/ 143 h 161"/>
                <a:gd name="T34" fmla="*/ 85 w 168"/>
                <a:gd name="T35" fmla="*/ 150 h 161"/>
                <a:gd name="T36" fmla="*/ 94 w 168"/>
                <a:gd name="T37" fmla="*/ 153 h 161"/>
                <a:gd name="T38" fmla="*/ 98 w 168"/>
                <a:gd name="T39" fmla="*/ 161 h 161"/>
                <a:gd name="T40" fmla="*/ 106 w 168"/>
                <a:gd name="T41" fmla="*/ 160 h 161"/>
                <a:gd name="T42" fmla="*/ 119 w 168"/>
                <a:gd name="T43" fmla="*/ 156 h 161"/>
                <a:gd name="T44" fmla="*/ 133 w 168"/>
                <a:gd name="T45" fmla="*/ 144 h 161"/>
                <a:gd name="T46" fmla="*/ 168 w 168"/>
                <a:gd name="T47" fmla="*/ 122 h 161"/>
                <a:gd name="T48" fmla="*/ 168 w 168"/>
                <a:gd name="T49" fmla="*/ 122 h 161"/>
                <a:gd name="T50" fmla="*/ 164 w 168"/>
                <a:gd name="T51" fmla="*/ 115 h 161"/>
                <a:gd name="T52" fmla="*/ 158 w 168"/>
                <a:gd name="T53" fmla="*/ 114 h 161"/>
                <a:gd name="T54" fmla="*/ 152 w 168"/>
                <a:gd name="T55" fmla="*/ 110 h 161"/>
                <a:gd name="T56" fmla="*/ 151 w 168"/>
                <a:gd name="T57" fmla="*/ 104 h 161"/>
                <a:gd name="T58" fmla="*/ 148 w 168"/>
                <a:gd name="T59" fmla="*/ 99 h 161"/>
                <a:gd name="T60" fmla="*/ 151 w 168"/>
                <a:gd name="T61" fmla="*/ 95 h 161"/>
                <a:gd name="T62" fmla="*/ 150 w 168"/>
                <a:gd name="T63" fmla="*/ 91 h 161"/>
                <a:gd name="T64" fmla="*/ 150 w 168"/>
                <a:gd name="T65" fmla="*/ 86 h 161"/>
                <a:gd name="T66" fmla="*/ 151 w 168"/>
                <a:gd name="T67" fmla="*/ 81 h 161"/>
                <a:gd name="T68" fmla="*/ 151 w 168"/>
                <a:gd name="T69" fmla="*/ 73 h 161"/>
                <a:gd name="T70" fmla="*/ 147 w 168"/>
                <a:gd name="T71" fmla="*/ 65 h 161"/>
                <a:gd name="T72" fmla="*/ 149 w 168"/>
                <a:gd name="T73" fmla="*/ 63 h 161"/>
                <a:gd name="T74" fmla="*/ 148 w 168"/>
                <a:gd name="T75" fmla="*/ 61 h 161"/>
                <a:gd name="T76" fmla="*/ 145 w 168"/>
                <a:gd name="T77" fmla="*/ 47 h 161"/>
                <a:gd name="T78" fmla="*/ 138 w 168"/>
                <a:gd name="T79" fmla="*/ 42 h 161"/>
                <a:gd name="T80" fmla="*/ 135 w 168"/>
                <a:gd name="T81" fmla="*/ 37 h 161"/>
                <a:gd name="T82" fmla="*/ 132 w 168"/>
                <a:gd name="T83" fmla="*/ 29 h 161"/>
                <a:gd name="T84" fmla="*/ 137 w 168"/>
                <a:gd name="T85" fmla="*/ 23 h 161"/>
                <a:gd name="T86" fmla="*/ 139 w 168"/>
                <a:gd name="T87" fmla="*/ 15 h 161"/>
                <a:gd name="T88" fmla="*/ 139 w 168"/>
                <a:gd name="T89" fmla="*/ 2 h 161"/>
                <a:gd name="T90" fmla="*/ 132 w 168"/>
                <a:gd name="T91" fmla="*/ 1 h 161"/>
                <a:gd name="T92" fmla="*/ 124 w 168"/>
                <a:gd name="T93" fmla="*/ 2 h 161"/>
                <a:gd name="T94" fmla="*/ 113 w 168"/>
                <a:gd name="T95" fmla="*/ 4 h 161"/>
                <a:gd name="T96" fmla="*/ 82 w 168"/>
                <a:gd name="T97" fmla="*/ 6 h 161"/>
                <a:gd name="T98" fmla="*/ 70 w 168"/>
                <a:gd name="T99" fmla="*/ 12 h 161"/>
                <a:gd name="T100" fmla="*/ 57 w 168"/>
                <a:gd name="T101" fmla="*/ 19 h 161"/>
                <a:gd name="T102" fmla="*/ 54 w 168"/>
                <a:gd name="T103" fmla="*/ 20 h 161"/>
                <a:gd name="T104" fmla="*/ 56 w 168"/>
                <a:gd name="T105" fmla="*/ 23 h 161"/>
                <a:gd name="T106" fmla="*/ 58 w 168"/>
                <a:gd name="T107" fmla="*/ 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61">
                  <a:moveTo>
                    <a:pt x="58" y="31"/>
                  </a:moveTo>
                  <a:cubicBezTo>
                    <a:pt x="58" y="34"/>
                    <a:pt x="57" y="38"/>
                    <a:pt x="58" y="38"/>
                  </a:cubicBezTo>
                  <a:cubicBezTo>
                    <a:pt x="60" y="39"/>
                    <a:pt x="61" y="43"/>
                    <a:pt x="62" y="44"/>
                  </a:cubicBezTo>
                  <a:cubicBezTo>
                    <a:pt x="62" y="45"/>
                    <a:pt x="61" y="47"/>
                    <a:pt x="60" y="47"/>
                  </a:cubicBezTo>
                  <a:cubicBezTo>
                    <a:pt x="58" y="47"/>
                    <a:pt x="48" y="46"/>
                    <a:pt x="48" y="48"/>
                  </a:cubicBezTo>
                  <a:cubicBezTo>
                    <a:pt x="48" y="49"/>
                    <a:pt x="46" y="50"/>
                    <a:pt x="43" y="50"/>
                  </a:cubicBezTo>
                  <a:cubicBezTo>
                    <a:pt x="41" y="50"/>
                    <a:pt x="41" y="50"/>
                    <a:pt x="41" y="52"/>
                  </a:cubicBezTo>
                  <a:cubicBezTo>
                    <a:pt x="40" y="55"/>
                    <a:pt x="41" y="57"/>
                    <a:pt x="40" y="57"/>
                  </a:cubicBezTo>
                  <a:cubicBezTo>
                    <a:pt x="38" y="57"/>
                    <a:pt x="38" y="60"/>
                    <a:pt x="36" y="60"/>
                  </a:cubicBezTo>
                  <a:cubicBezTo>
                    <a:pt x="34" y="60"/>
                    <a:pt x="30" y="60"/>
                    <a:pt x="30" y="62"/>
                  </a:cubicBezTo>
                  <a:cubicBezTo>
                    <a:pt x="30" y="64"/>
                    <a:pt x="28" y="66"/>
                    <a:pt x="26" y="67"/>
                  </a:cubicBezTo>
                  <a:cubicBezTo>
                    <a:pt x="23" y="67"/>
                    <a:pt x="19" y="66"/>
                    <a:pt x="19" y="68"/>
                  </a:cubicBezTo>
                  <a:cubicBezTo>
                    <a:pt x="19" y="70"/>
                    <a:pt x="15" y="69"/>
                    <a:pt x="13" y="70"/>
                  </a:cubicBezTo>
                  <a:cubicBezTo>
                    <a:pt x="11" y="71"/>
                    <a:pt x="1" y="77"/>
                    <a:pt x="0" y="78"/>
                  </a:cubicBezTo>
                  <a:cubicBezTo>
                    <a:pt x="0" y="79"/>
                    <a:pt x="1" y="84"/>
                    <a:pt x="1" y="89"/>
                  </a:cubicBezTo>
                  <a:cubicBezTo>
                    <a:pt x="1" y="90"/>
                    <a:pt x="1" y="90"/>
                    <a:pt x="2" y="91"/>
                  </a:cubicBezTo>
                  <a:cubicBezTo>
                    <a:pt x="6" y="93"/>
                    <a:pt x="78" y="140"/>
                    <a:pt x="80" y="143"/>
                  </a:cubicBezTo>
                  <a:cubicBezTo>
                    <a:pt x="83" y="145"/>
                    <a:pt x="85" y="150"/>
                    <a:pt x="85" y="150"/>
                  </a:cubicBezTo>
                  <a:cubicBezTo>
                    <a:pt x="85" y="150"/>
                    <a:pt x="90" y="151"/>
                    <a:pt x="94" y="153"/>
                  </a:cubicBezTo>
                  <a:cubicBezTo>
                    <a:pt x="98" y="155"/>
                    <a:pt x="98" y="161"/>
                    <a:pt x="98" y="161"/>
                  </a:cubicBezTo>
                  <a:cubicBezTo>
                    <a:pt x="98" y="161"/>
                    <a:pt x="103" y="160"/>
                    <a:pt x="106" y="160"/>
                  </a:cubicBezTo>
                  <a:cubicBezTo>
                    <a:pt x="109" y="159"/>
                    <a:pt x="119" y="156"/>
                    <a:pt x="119" y="156"/>
                  </a:cubicBezTo>
                  <a:cubicBezTo>
                    <a:pt x="133" y="144"/>
                    <a:pt x="133" y="144"/>
                    <a:pt x="133" y="144"/>
                  </a:cubicBezTo>
                  <a:cubicBezTo>
                    <a:pt x="168" y="122"/>
                    <a:pt x="168" y="122"/>
                    <a:pt x="168" y="122"/>
                  </a:cubicBezTo>
                  <a:cubicBezTo>
                    <a:pt x="168" y="122"/>
                    <a:pt x="168" y="122"/>
                    <a:pt x="168" y="122"/>
                  </a:cubicBezTo>
                  <a:cubicBezTo>
                    <a:pt x="167" y="118"/>
                    <a:pt x="166" y="115"/>
                    <a:pt x="164" y="115"/>
                  </a:cubicBezTo>
                  <a:cubicBezTo>
                    <a:pt x="162" y="115"/>
                    <a:pt x="160" y="114"/>
                    <a:pt x="158" y="114"/>
                  </a:cubicBezTo>
                  <a:cubicBezTo>
                    <a:pt x="156" y="114"/>
                    <a:pt x="153" y="112"/>
                    <a:pt x="152" y="110"/>
                  </a:cubicBezTo>
                  <a:cubicBezTo>
                    <a:pt x="152" y="108"/>
                    <a:pt x="153" y="107"/>
                    <a:pt x="151" y="104"/>
                  </a:cubicBezTo>
                  <a:cubicBezTo>
                    <a:pt x="150" y="101"/>
                    <a:pt x="148" y="100"/>
                    <a:pt x="148" y="99"/>
                  </a:cubicBezTo>
                  <a:cubicBezTo>
                    <a:pt x="148" y="98"/>
                    <a:pt x="151" y="96"/>
                    <a:pt x="151" y="95"/>
                  </a:cubicBezTo>
                  <a:cubicBezTo>
                    <a:pt x="152" y="95"/>
                    <a:pt x="150" y="93"/>
                    <a:pt x="150" y="91"/>
                  </a:cubicBezTo>
                  <a:cubicBezTo>
                    <a:pt x="150" y="90"/>
                    <a:pt x="149" y="88"/>
                    <a:pt x="150" y="86"/>
                  </a:cubicBezTo>
                  <a:cubicBezTo>
                    <a:pt x="151" y="85"/>
                    <a:pt x="152" y="84"/>
                    <a:pt x="151" y="81"/>
                  </a:cubicBezTo>
                  <a:cubicBezTo>
                    <a:pt x="149" y="78"/>
                    <a:pt x="153" y="76"/>
                    <a:pt x="151" y="73"/>
                  </a:cubicBezTo>
                  <a:cubicBezTo>
                    <a:pt x="149" y="69"/>
                    <a:pt x="147" y="66"/>
                    <a:pt x="147" y="65"/>
                  </a:cubicBezTo>
                  <a:cubicBezTo>
                    <a:pt x="147" y="65"/>
                    <a:pt x="148" y="64"/>
                    <a:pt x="149" y="63"/>
                  </a:cubicBezTo>
                  <a:cubicBezTo>
                    <a:pt x="149" y="63"/>
                    <a:pt x="148" y="62"/>
                    <a:pt x="148" y="61"/>
                  </a:cubicBezTo>
                  <a:cubicBezTo>
                    <a:pt x="148" y="58"/>
                    <a:pt x="146" y="49"/>
                    <a:pt x="145" y="47"/>
                  </a:cubicBezTo>
                  <a:cubicBezTo>
                    <a:pt x="143" y="45"/>
                    <a:pt x="138" y="44"/>
                    <a:pt x="138" y="42"/>
                  </a:cubicBezTo>
                  <a:cubicBezTo>
                    <a:pt x="138" y="41"/>
                    <a:pt x="138" y="39"/>
                    <a:pt x="135" y="37"/>
                  </a:cubicBezTo>
                  <a:cubicBezTo>
                    <a:pt x="132" y="36"/>
                    <a:pt x="130" y="29"/>
                    <a:pt x="132" y="29"/>
                  </a:cubicBezTo>
                  <a:cubicBezTo>
                    <a:pt x="134" y="29"/>
                    <a:pt x="135" y="24"/>
                    <a:pt x="137" y="23"/>
                  </a:cubicBezTo>
                  <a:cubicBezTo>
                    <a:pt x="139" y="22"/>
                    <a:pt x="141" y="18"/>
                    <a:pt x="139" y="15"/>
                  </a:cubicBezTo>
                  <a:cubicBezTo>
                    <a:pt x="138" y="13"/>
                    <a:pt x="139" y="7"/>
                    <a:pt x="139" y="2"/>
                  </a:cubicBezTo>
                  <a:cubicBezTo>
                    <a:pt x="136" y="2"/>
                    <a:pt x="133" y="1"/>
                    <a:pt x="132" y="1"/>
                  </a:cubicBezTo>
                  <a:cubicBezTo>
                    <a:pt x="130" y="0"/>
                    <a:pt x="126" y="1"/>
                    <a:pt x="124" y="2"/>
                  </a:cubicBezTo>
                  <a:cubicBezTo>
                    <a:pt x="121" y="2"/>
                    <a:pt x="115" y="6"/>
                    <a:pt x="113" y="4"/>
                  </a:cubicBezTo>
                  <a:cubicBezTo>
                    <a:pt x="110" y="2"/>
                    <a:pt x="89" y="5"/>
                    <a:pt x="82" y="6"/>
                  </a:cubicBezTo>
                  <a:cubicBezTo>
                    <a:pt x="76" y="6"/>
                    <a:pt x="74" y="12"/>
                    <a:pt x="70" y="12"/>
                  </a:cubicBezTo>
                  <a:cubicBezTo>
                    <a:pt x="66" y="12"/>
                    <a:pt x="60" y="15"/>
                    <a:pt x="57" y="19"/>
                  </a:cubicBezTo>
                  <a:cubicBezTo>
                    <a:pt x="56" y="20"/>
                    <a:pt x="55" y="20"/>
                    <a:pt x="54" y="20"/>
                  </a:cubicBezTo>
                  <a:cubicBezTo>
                    <a:pt x="55" y="21"/>
                    <a:pt x="55" y="22"/>
                    <a:pt x="56" y="23"/>
                  </a:cubicBezTo>
                  <a:cubicBezTo>
                    <a:pt x="57" y="25"/>
                    <a:pt x="58" y="28"/>
                    <a:pt x="58" y="3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1" name="Freeform 230">
              <a:extLst>
                <a:ext uri="{FF2B5EF4-FFF2-40B4-BE49-F238E27FC236}">
                  <a16:creationId xmlns:a16="http://schemas.microsoft.com/office/drawing/2014/main" id="{9165FE76-9937-3448-ACA0-8293FD5B2963}"/>
                </a:ext>
              </a:extLst>
            </p:cNvPr>
            <p:cNvSpPr>
              <a:spLocks/>
            </p:cNvSpPr>
            <p:nvPr/>
          </p:nvSpPr>
          <p:spPr bwMode="auto">
            <a:xfrm>
              <a:off x="11464910" y="4904854"/>
              <a:ext cx="418215" cy="398003"/>
            </a:xfrm>
            <a:custGeom>
              <a:avLst/>
              <a:gdLst>
                <a:gd name="T0" fmla="*/ 14 w 123"/>
                <a:gd name="T1" fmla="*/ 7 h 117"/>
                <a:gd name="T2" fmla="*/ 8 w 123"/>
                <a:gd name="T3" fmla="*/ 13 h 117"/>
                <a:gd name="T4" fmla="*/ 7 w 123"/>
                <a:gd name="T5" fmla="*/ 16 h 117"/>
                <a:gd name="T6" fmla="*/ 5 w 123"/>
                <a:gd name="T7" fmla="*/ 23 h 117"/>
                <a:gd name="T8" fmla="*/ 0 w 123"/>
                <a:gd name="T9" fmla="*/ 27 h 117"/>
                <a:gd name="T10" fmla="*/ 4 w 123"/>
                <a:gd name="T11" fmla="*/ 35 h 117"/>
                <a:gd name="T12" fmla="*/ 4 w 123"/>
                <a:gd name="T13" fmla="*/ 43 h 117"/>
                <a:gd name="T14" fmla="*/ 3 w 123"/>
                <a:gd name="T15" fmla="*/ 48 h 117"/>
                <a:gd name="T16" fmla="*/ 3 w 123"/>
                <a:gd name="T17" fmla="*/ 53 h 117"/>
                <a:gd name="T18" fmla="*/ 4 w 123"/>
                <a:gd name="T19" fmla="*/ 57 h 117"/>
                <a:gd name="T20" fmla="*/ 1 w 123"/>
                <a:gd name="T21" fmla="*/ 61 h 117"/>
                <a:gd name="T22" fmla="*/ 4 w 123"/>
                <a:gd name="T23" fmla="*/ 66 h 117"/>
                <a:gd name="T24" fmla="*/ 5 w 123"/>
                <a:gd name="T25" fmla="*/ 72 h 117"/>
                <a:gd name="T26" fmla="*/ 11 w 123"/>
                <a:gd name="T27" fmla="*/ 76 h 117"/>
                <a:gd name="T28" fmla="*/ 17 w 123"/>
                <a:gd name="T29" fmla="*/ 77 h 117"/>
                <a:gd name="T30" fmla="*/ 21 w 123"/>
                <a:gd name="T31" fmla="*/ 84 h 117"/>
                <a:gd name="T32" fmla="*/ 33 w 123"/>
                <a:gd name="T33" fmla="*/ 87 h 117"/>
                <a:gd name="T34" fmla="*/ 38 w 123"/>
                <a:gd name="T35" fmla="*/ 92 h 117"/>
                <a:gd name="T36" fmla="*/ 51 w 123"/>
                <a:gd name="T37" fmla="*/ 84 h 117"/>
                <a:gd name="T38" fmla="*/ 113 w 123"/>
                <a:gd name="T39" fmla="*/ 117 h 117"/>
                <a:gd name="T40" fmla="*/ 113 w 123"/>
                <a:gd name="T41" fmla="*/ 113 h 117"/>
                <a:gd name="T42" fmla="*/ 120 w 123"/>
                <a:gd name="T43" fmla="*/ 113 h 117"/>
                <a:gd name="T44" fmla="*/ 120 w 123"/>
                <a:gd name="T45" fmla="*/ 34 h 117"/>
                <a:gd name="T46" fmla="*/ 120 w 123"/>
                <a:gd name="T47" fmla="*/ 22 h 117"/>
                <a:gd name="T48" fmla="*/ 121 w 123"/>
                <a:gd name="T49" fmla="*/ 12 h 117"/>
                <a:gd name="T50" fmla="*/ 122 w 123"/>
                <a:gd name="T51" fmla="*/ 10 h 117"/>
                <a:gd name="T52" fmla="*/ 122 w 123"/>
                <a:gd name="T53" fmla="*/ 10 h 117"/>
                <a:gd name="T54" fmla="*/ 111 w 123"/>
                <a:gd name="T55" fmla="*/ 7 h 117"/>
                <a:gd name="T56" fmla="*/ 99 w 123"/>
                <a:gd name="T57" fmla="*/ 1 h 117"/>
                <a:gd name="T58" fmla="*/ 81 w 123"/>
                <a:gd name="T59" fmla="*/ 10 h 117"/>
                <a:gd name="T60" fmla="*/ 82 w 123"/>
                <a:gd name="T61" fmla="*/ 20 h 117"/>
                <a:gd name="T62" fmla="*/ 69 w 123"/>
                <a:gd name="T63" fmla="*/ 21 h 117"/>
                <a:gd name="T64" fmla="*/ 55 w 123"/>
                <a:gd name="T65" fmla="*/ 15 h 117"/>
                <a:gd name="T66" fmla="*/ 47 w 123"/>
                <a:gd name="T67" fmla="*/ 10 h 117"/>
                <a:gd name="T68" fmla="*/ 41 w 123"/>
                <a:gd name="T69" fmla="*/ 5 h 117"/>
                <a:gd name="T70" fmla="*/ 27 w 123"/>
                <a:gd name="T71" fmla="*/ 2 h 117"/>
                <a:gd name="T72" fmla="*/ 17 w 123"/>
                <a:gd name="T73" fmla="*/ 0 h 117"/>
                <a:gd name="T74" fmla="*/ 17 w 123"/>
                <a:gd name="T75" fmla="*/ 4 h 117"/>
                <a:gd name="T76" fmla="*/ 14 w 123"/>
                <a:gd name="T7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7">
                  <a:moveTo>
                    <a:pt x="14" y="7"/>
                  </a:moveTo>
                  <a:cubicBezTo>
                    <a:pt x="13" y="7"/>
                    <a:pt x="9" y="12"/>
                    <a:pt x="8" y="13"/>
                  </a:cubicBezTo>
                  <a:cubicBezTo>
                    <a:pt x="7" y="13"/>
                    <a:pt x="6" y="15"/>
                    <a:pt x="7" y="16"/>
                  </a:cubicBezTo>
                  <a:cubicBezTo>
                    <a:pt x="7" y="17"/>
                    <a:pt x="7" y="20"/>
                    <a:pt x="5" y="23"/>
                  </a:cubicBezTo>
                  <a:cubicBezTo>
                    <a:pt x="4" y="25"/>
                    <a:pt x="1" y="26"/>
                    <a:pt x="0" y="27"/>
                  </a:cubicBezTo>
                  <a:cubicBezTo>
                    <a:pt x="0" y="28"/>
                    <a:pt x="2" y="31"/>
                    <a:pt x="4" y="35"/>
                  </a:cubicBezTo>
                  <a:cubicBezTo>
                    <a:pt x="6" y="38"/>
                    <a:pt x="2" y="40"/>
                    <a:pt x="4" y="43"/>
                  </a:cubicBezTo>
                  <a:cubicBezTo>
                    <a:pt x="5" y="46"/>
                    <a:pt x="4" y="47"/>
                    <a:pt x="3" y="48"/>
                  </a:cubicBezTo>
                  <a:cubicBezTo>
                    <a:pt x="2" y="50"/>
                    <a:pt x="3" y="52"/>
                    <a:pt x="3" y="53"/>
                  </a:cubicBezTo>
                  <a:cubicBezTo>
                    <a:pt x="3" y="55"/>
                    <a:pt x="5" y="57"/>
                    <a:pt x="4" y="57"/>
                  </a:cubicBezTo>
                  <a:cubicBezTo>
                    <a:pt x="4" y="58"/>
                    <a:pt x="1" y="60"/>
                    <a:pt x="1" y="61"/>
                  </a:cubicBezTo>
                  <a:cubicBezTo>
                    <a:pt x="1" y="62"/>
                    <a:pt x="3" y="63"/>
                    <a:pt x="4" y="66"/>
                  </a:cubicBezTo>
                  <a:cubicBezTo>
                    <a:pt x="6" y="69"/>
                    <a:pt x="5" y="70"/>
                    <a:pt x="5" y="72"/>
                  </a:cubicBezTo>
                  <a:cubicBezTo>
                    <a:pt x="6" y="74"/>
                    <a:pt x="9" y="76"/>
                    <a:pt x="11" y="76"/>
                  </a:cubicBezTo>
                  <a:cubicBezTo>
                    <a:pt x="13" y="76"/>
                    <a:pt x="15" y="77"/>
                    <a:pt x="17" y="77"/>
                  </a:cubicBezTo>
                  <a:cubicBezTo>
                    <a:pt x="19" y="77"/>
                    <a:pt x="20" y="80"/>
                    <a:pt x="21" y="84"/>
                  </a:cubicBezTo>
                  <a:cubicBezTo>
                    <a:pt x="22" y="84"/>
                    <a:pt x="30" y="84"/>
                    <a:pt x="33" y="87"/>
                  </a:cubicBezTo>
                  <a:cubicBezTo>
                    <a:pt x="36" y="89"/>
                    <a:pt x="38" y="92"/>
                    <a:pt x="38" y="92"/>
                  </a:cubicBezTo>
                  <a:cubicBezTo>
                    <a:pt x="51" y="84"/>
                    <a:pt x="51" y="84"/>
                    <a:pt x="51" y="84"/>
                  </a:cubicBezTo>
                  <a:cubicBezTo>
                    <a:pt x="113" y="117"/>
                    <a:pt x="113" y="117"/>
                    <a:pt x="113" y="117"/>
                  </a:cubicBezTo>
                  <a:cubicBezTo>
                    <a:pt x="113" y="113"/>
                    <a:pt x="113" y="113"/>
                    <a:pt x="113" y="113"/>
                  </a:cubicBezTo>
                  <a:cubicBezTo>
                    <a:pt x="120" y="113"/>
                    <a:pt x="120" y="113"/>
                    <a:pt x="120" y="113"/>
                  </a:cubicBezTo>
                  <a:cubicBezTo>
                    <a:pt x="120" y="113"/>
                    <a:pt x="120" y="40"/>
                    <a:pt x="120" y="34"/>
                  </a:cubicBezTo>
                  <a:cubicBezTo>
                    <a:pt x="120" y="29"/>
                    <a:pt x="118" y="25"/>
                    <a:pt x="120" y="22"/>
                  </a:cubicBezTo>
                  <a:cubicBezTo>
                    <a:pt x="123" y="19"/>
                    <a:pt x="119" y="18"/>
                    <a:pt x="121" y="12"/>
                  </a:cubicBezTo>
                  <a:cubicBezTo>
                    <a:pt x="121" y="12"/>
                    <a:pt x="122" y="11"/>
                    <a:pt x="122" y="10"/>
                  </a:cubicBezTo>
                  <a:cubicBezTo>
                    <a:pt x="122" y="10"/>
                    <a:pt x="122" y="10"/>
                    <a:pt x="122" y="10"/>
                  </a:cubicBezTo>
                  <a:cubicBezTo>
                    <a:pt x="121" y="8"/>
                    <a:pt x="118" y="8"/>
                    <a:pt x="111" y="7"/>
                  </a:cubicBezTo>
                  <a:cubicBezTo>
                    <a:pt x="104" y="6"/>
                    <a:pt x="107" y="1"/>
                    <a:pt x="99" y="1"/>
                  </a:cubicBezTo>
                  <a:cubicBezTo>
                    <a:pt x="91" y="0"/>
                    <a:pt x="81" y="7"/>
                    <a:pt x="81" y="10"/>
                  </a:cubicBezTo>
                  <a:cubicBezTo>
                    <a:pt x="81" y="13"/>
                    <a:pt x="84" y="17"/>
                    <a:pt x="82" y="20"/>
                  </a:cubicBezTo>
                  <a:cubicBezTo>
                    <a:pt x="79" y="24"/>
                    <a:pt x="73" y="24"/>
                    <a:pt x="69" y="21"/>
                  </a:cubicBezTo>
                  <a:cubicBezTo>
                    <a:pt x="65" y="17"/>
                    <a:pt x="59" y="15"/>
                    <a:pt x="55" y="15"/>
                  </a:cubicBezTo>
                  <a:cubicBezTo>
                    <a:pt x="50" y="15"/>
                    <a:pt x="46" y="12"/>
                    <a:pt x="47" y="10"/>
                  </a:cubicBezTo>
                  <a:cubicBezTo>
                    <a:pt x="47" y="7"/>
                    <a:pt x="45" y="6"/>
                    <a:pt x="41" y="5"/>
                  </a:cubicBezTo>
                  <a:cubicBezTo>
                    <a:pt x="37" y="4"/>
                    <a:pt x="34" y="1"/>
                    <a:pt x="27" y="2"/>
                  </a:cubicBezTo>
                  <a:cubicBezTo>
                    <a:pt x="23" y="3"/>
                    <a:pt x="20" y="1"/>
                    <a:pt x="17" y="0"/>
                  </a:cubicBezTo>
                  <a:cubicBezTo>
                    <a:pt x="17" y="2"/>
                    <a:pt x="17" y="3"/>
                    <a:pt x="17" y="4"/>
                  </a:cubicBezTo>
                  <a:cubicBezTo>
                    <a:pt x="17" y="7"/>
                    <a:pt x="15" y="6"/>
                    <a:pt x="14"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2" name="Freeform 231">
              <a:extLst>
                <a:ext uri="{FF2B5EF4-FFF2-40B4-BE49-F238E27FC236}">
                  <a16:creationId xmlns:a16="http://schemas.microsoft.com/office/drawing/2014/main" id="{4886CE66-5BB3-B548-B8AF-ECD716538CD4}"/>
                </a:ext>
              </a:extLst>
            </p:cNvPr>
            <p:cNvSpPr>
              <a:spLocks/>
            </p:cNvSpPr>
            <p:nvPr/>
          </p:nvSpPr>
          <p:spPr bwMode="auto">
            <a:xfrm>
              <a:off x="10748194" y="5462991"/>
              <a:ext cx="77735" cy="27985"/>
            </a:xfrm>
            <a:custGeom>
              <a:avLst/>
              <a:gdLst>
                <a:gd name="T0" fmla="*/ 12 w 23"/>
                <a:gd name="T1" fmla="*/ 5 h 8"/>
                <a:gd name="T2" fmla="*/ 19 w 23"/>
                <a:gd name="T3" fmla="*/ 7 h 8"/>
                <a:gd name="T4" fmla="*/ 23 w 23"/>
                <a:gd name="T5" fmla="*/ 5 h 8"/>
                <a:gd name="T6" fmla="*/ 19 w 23"/>
                <a:gd name="T7" fmla="*/ 5 h 8"/>
                <a:gd name="T8" fmla="*/ 11 w 23"/>
                <a:gd name="T9" fmla="*/ 1 h 8"/>
                <a:gd name="T10" fmla="*/ 1 w 23"/>
                <a:gd name="T11" fmla="*/ 3 h 8"/>
                <a:gd name="T12" fmla="*/ 0 w 23"/>
                <a:gd name="T13" fmla="*/ 8 h 8"/>
                <a:gd name="T14" fmla="*/ 3 w 23"/>
                <a:gd name="T15" fmla="*/ 7 h 8"/>
                <a:gd name="T16" fmla="*/ 12 w 23"/>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
                  <a:moveTo>
                    <a:pt x="12" y="5"/>
                  </a:moveTo>
                  <a:cubicBezTo>
                    <a:pt x="13" y="3"/>
                    <a:pt x="16" y="6"/>
                    <a:pt x="19" y="7"/>
                  </a:cubicBezTo>
                  <a:cubicBezTo>
                    <a:pt x="21" y="7"/>
                    <a:pt x="23" y="5"/>
                    <a:pt x="23" y="5"/>
                  </a:cubicBezTo>
                  <a:cubicBezTo>
                    <a:pt x="23" y="5"/>
                    <a:pt x="23" y="5"/>
                    <a:pt x="19" y="5"/>
                  </a:cubicBezTo>
                  <a:cubicBezTo>
                    <a:pt x="15" y="4"/>
                    <a:pt x="15" y="0"/>
                    <a:pt x="11" y="1"/>
                  </a:cubicBezTo>
                  <a:cubicBezTo>
                    <a:pt x="8" y="3"/>
                    <a:pt x="6" y="3"/>
                    <a:pt x="1" y="3"/>
                  </a:cubicBezTo>
                  <a:cubicBezTo>
                    <a:pt x="1" y="4"/>
                    <a:pt x="0" y="6"/>
                    <a:pt x="0" y="8"/>
                  </a:cubicBezTo>
                  <a:cubicBezTo>
                    <a:pt x="1" y="8"/>
                    <a:pt x="2" y="7"/>
                    <a:pt x="3" y="7"/>
                  </a:cubicBezTo>
                  <a:cubicBezTo>
                    <a:pt x="5" y="7"/>
                    <a:pt x="10" y="6"/>
                    <a:pt x="12" y="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3" name="Freeform 232">
              <a:extLst>
                <a:ext uri="{FF2B5EF4-FFF2-40B4-BE49-F238E27FC236}">
                  <a16:creationId xmlns:a16="http://schemas.microsoft.com/office/drawing/2014/main" id="{363D843C-94CC-6F4A-8E9B-8E5977F1CA39}"/>
                </a:ext>
              </a:extLst>
            </p:cNvPr>
            <p:cNvSpPr>
              <a:spLocks/>
            </p:cNvSpPr>
            <p:nvPr/>
          </p:nvSpPr>
          <p:spPr bwMode="auto">
            <a:xfrm>
              <a:off x="10731092" y="5388365"/>
              <a:ext cx="163244" cy="125931"/>
            </a:xfrm>
            <a:custGeom>
              <a:avLst/>
              <a:gdLst>
                <a:gd name="T0" fmla="*/ 11 w 48"/>
                <a:gd name="T1" fmla="*/ 36 h 37"/>
                <a:gd name="T2" fmla="*/ 16 w 48"/>
                <a:gd name="T3" fmla="*/ 34 h 37"/>
                <a:gd name="T4" fmla="*/ 27 w 48"/>
                <a:gd name="T5" fmla="*/ 33 h 37"/>
                <a:gd name="T6" fmla="*/ 29 w 48"/>
                <a:gd name="T7" fmla="*/ 34 h 37"/>
                <a:gd name="T8" fmla="*/ 29 w 48"/>
                <a:gd name="T9" fmla="*/ 33 h 37"/>
                <a:gd name="T10" fmla="*/ 35 w 48"/>
                <a:gd name="T11" fmla="*/ 35 h 37"/>
                <a:gd name="T12" fmla="*/ 47 w 48"/>
                <a:gd name="T13" fmla="*/ 36 h 37"/>
                <a:gd name="T14" fmla="*/ 48 w 48"/>
                <a:gd name="T15" fmla="*/ 36 h 37"/>
                <a:gd name="T16" fmla="*/ 48 w 48"/>
                <a:gd name="T17" fmla="*/ 30 h 37"/>
                <a:gd name="T18" fmla="*/ 43 w 48"/>
                <a:gd name="T19" fmla="*/ 25 h 37"/>
                <a:gd name="T20" fmla="*/ 42 w 48"/>
                <a:gd name="T21" fmla="*/ 20 h 37"/>
                <a:gd name="T22" fmla="*/ 41 w 48"/>
                <a:gd name="T23" fmla="*/ 18 h 37"/>
                <a:gd name="T24" fmla="*/ 36 w 48"/>
                <a:gd name="T25" fmla="*/ 12 h 37"/>
                <a:gd name="T26" fmla="*/ 31 w 48"/>
                <a:gd name="T27" fmla="*/ 5 h 37"/>
                <a:gd name="T28" fmla="*/ 28 w 48"/>
                <a:gd name="T29" fmla="*/ 5 h 37"/>
                <a:gd name="T30" fmla="*/ 23 w 48"/>
                <a:gd name="T31" fmla="*/ 1 h 37"/>
                <a:gd name="T32" fmla="*/ 17 w 48"/>
                <a:gd name="T33" fmla="*/ 2 h 37"/>
                <a:gd name="T34" fmla="*/ 10 w 48"/>
                <a:gd name="T35" fmla="*/ 2 h 37"/>
                <a:gd name="T36" fmla="*/ 5 w 48"/>
                <a:gd name="T37" fmla="*/ 6 h 37"/>
                <a:gd name="T38" fmla="*/ 5 w 48"/>
                <a:gd name="T39" fmla="*/ 6 h 37"/>
                <a:gd name="T40" fmla="*/ 3 w 48"/>
                <a:gd name="T41" fmla="*/ 12 h 37"/>
                <a:gd name="T42" fmla="*/ 6 w 48"/>
                <a:gd name="T43" fmla="*/ 24 h 37"/>
                <a:gd name="T44" fmla="*/ 6 w 48"/>
                <a:gd name="T45" fmla="*/ 25 h 37"/>
                <a:gd name="T46" fmla="*/ 16 w 48"/>
                <a:gd name="T47" fmla="*/ 23 h 37"/>
                <a:gd name="T48" fmla="*/ 24 w 48"/>
                <a:gd name="T49" fmla="*/ 27 h 37"/>
                <a:gd name="T50" fmla="*/ 28 w 48"/>
                <a:gd name="T51" fmla="*/ 27 h 37"/>
                <a:gd name="T52" fmla="*/ 24 w 48"/>
                <a:gd name="T53" fmla="*/ 29 h 37"/>
                <a:gd name="T54" fmla="*/ 17 w 48"/>
                <a:gd name="T55" fmla="*/ 27 h 37"/>
                <a:gd name="T56" fmla="*/ 8 w 48"/>
                <a:gd name="T57" fmla="*/ 29 h 37"/>
                <a:gd name="T58" fmla="*/ 5 w 48"/>
                <a:gd name="T59" fmla="*/ 30 h 37"/>
                <a:gd name="T60" fmla="*/ 6 w 48"/>
                <a:gd name="T61" fmla="*/ 34 h 37"/>
                <a:gd name="T62" fmla="*/ 7 w 48"/>
                <a:gd name="T63" fmla="*/ 35 h 37"/>
                <a:gd name="T64" fmla="*/ 11 w 48"/>
                <a:gd name="T65"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7">
                  <a:moveTo>
                    <a:pt x="11" y="36"/>
                  </a:moveTo>
                  <a:cubicBezTo>
                    <a:pt x="13" y="36"/>
                    <a:pt x="16" y="34"/>
                    <a:pt x="16" y="34"/>
                  </a:cubicBezTo>
                  <a:cubicBezTo>
                    <a:pt x="16" y="34"/>
                    <a:pt x="26" y="33"/>
                    <a:pt x="27" y="33"/>
                  </a:cubicBezTo>
                  <a:cubicBezTo>
                    <a:pt x="28" y="33"/>
                    <a:pt x="29" y="33"/>
                    <a:pt x="29" y="34"/>
                  </a:cubicBezTo>
                  <a:cubicBezTo>
                    <a:pt x="29" y="33"/>
                    <a:pt x="29" y="33"/>
                    <a:pt x="29" y="33"/>
                  </a:cubicBezTo>
                  <a:cubicBezTo>
                    <a:pt x="29" y="33"/>
                    <a:pt x="35" y="34"/>
                    <a:pt x="35" y="35"/>
                  </a:cubicBezTo>
                  <a:cubicBezTo>
                    <a:pt x="35" y="36"/>
                    <a:pt x="43" y="37"/>
                    <a:pt x="47" y="36"/>
                  </a:cubicBezTo>
                  <a:cubicBezTo>
                    <a:pt x="47" y="36"/>
                    <a:pt x="47" y="36"/>
                    <a:pt x="48" y="36"/>
                  </a:cubicBezTo>
                  <a:cubicBezTo>
                    <a:pt x="48" y="34"/>
                    <a:pt x="48" y="31"/>
                    <a:pt x="48" y="30"/>
                  </a:cubicBezTo>
                  <a:cubicBezTo>
                    <a:pt x="47" y="29"/>
                    <a:pt x="45" y="27"/>
                    <a:pt x="43" y="25"/>
                  </a:cubicBezTo>
                  <a:cubicBezTo>
                    <a:pt x="42" y="24"/>
                    <a:pt x="42" y="20"/>
                    <a:pt x="42" y="20"/>
                  </a:cubicBezTo>
                  <a:cubicBezTo>
                    <a:pt x="41" y="18"/>
                    <a:pt x="41" y="18"/>
                    <a:pt x="41" y="18"/>
                  </a:cubicBezTo>
                  <a:cubicBezTo>
                    <a:pt x="41" y="18"/>
                    <a:pt x="40" y="13"/>
                    <a:pt x="36" y="12"/>
                  </a:cubicBezTo>
                  <a:cubicBezTo>
                    <a:pt x="33" y="11"/>
                    <a:pt x="31" y="5"/>
                    <a:pt x="31" y="5"/>
                  </a:cubicBezTo>
                  <a:cubicBezTo>
                    <a:pt x="28" y="5"/>
                    <a:pt x="28" y="5"/>
                    <a:pt x="28" y="5"/>
                  </a:cubicBezTo>
                  <a:cubicBezTo>
                    <a:pt x="28" y="5"/>
                    <a:pt x="25" y="2"/>
                    <a:pt x="23" y="1"/>
                  </a:cubicBezTo>
                  <a:cubicBezTo>
                    <a:pt x="21" y="0"/>
                    <a:pt x="17" y="2"/>
                    <a:pt x="17" y="2"/>
                  </a:cubicBezTo>
                  <a:cubicBezTo>
                    <a:pt x="17" y="2"/>
                    <a:pt x="12" y="2"/>
                    <a:pt x="10" y="2"/>
                  </a:cubicBezTo>
                  <a:cubicBezTo>
                    <a:pt x="7" y="1"/>
                    <a:pt x="7" y="5"/>
                    <a:pt x="5" y="6"/>
                  </a:cubicBezTo>
                  <a:cubicBezTo>
                    <a:pt x="5" y="6"/>
                    <a:pt x="5" y="6"/>
                    <a:pt x="5" y="6"/>
                  </a:cubicBezTo>
                  <a:cubicBezTo>
                    <a:pt x="4" y="8"/>
                    <a:pt x="4" y="10"/>
                    <a:pt x="3" y="12"/>
                  </a:cubicBezTo>
                  <a:cubicBezTo>
                    <a:pt x="0" y="16"/>
                    <a:pt x="4" y="22"/>
                    <a:pt x="6" y="24"/>
                  </a:cubicBezTo>
                  <a:cubicBezTo>
                    <a:pt x="6" y="24"/>
                    <a:pt x="6" y="24"/>
                    <a:pt x="6" y="25"/>
                  </a:cubicBezTo>
                  <a:cubicBezTo>
                    <a:pt x="11" y="25"/>
                    <a:pt x="13" y="25"/>
                    <a:pt x="16" y="23"/>
                  </a:cubicBezTo>
                  <a:cubicBezTo>
                    <a:pt x="20" y="22"/>
                    <a:pt x="20" y="26"/>
                    <a:pt x="24" y="27"/>
                  </a:cubicBezTo>
                  <a:cubicBezTo>
                    <a:pt x="28" y="27"/>
                    <a:pt x="28" y="27"/>
                    <a:pt x="28" y="27"/>
                  </a:cubicBezTo>
                  <a:cubicBezTo>
                    <a:pt x="28" y="27"/>
                    <a:pt x="26" y="29"/>
                    <a:pt x="24" y="29"/>
                  </a:cubicBezTo>
                  <a:cubicBezTo>
                    <a:pt x="21" y="28"/>
                    <a:pt x="18" y="25"/>
                    <a:pt x="17" y="27"/>
                  </a:cubicBezTo>
                  <a:cubicBezTo>
                    <a:pt x="15" y="28"/>
                    <a:pt x="10" y="29"/>
                    <a:pt x="8" y="29"/>
                  </a:cubicBezTo>
                  <a:cubicBezTo>
                    <a:pt x="7" y="29"/>
                    <a:pt x="6" y="30"/>
                    <a:pt x="5" y="30"/>
                  </a:cubicBezTo>
                  <a:cubicBezTo>
                    <a:pt x="5" y="31"/>
                    <a:pt x="5" y="33"/>
                    <a:pt x="6" y="34"/>
                  </a:cubicBezTo>
                  <a:cubicBezTo>
                    <a:pt x="6" y="34"/>
                    <a:pt x="7" y="34"/>
                    <a:pt x="7" y="35"/>
                  </a:cubicBezTo>
                  <a:cubicBezTo>
                    <a:pt x="11" y="34"/>
                    <a:pt x="10" y="36"/>
                    <a:pt x="11" y="3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4" name="Freeform 233">
              <a:extLst>
                <a:ext uri="{FF2B5EF4-FFF2-40B4-BE49-F238E27FC236}">
                  <a16:creationId xmlns:a16="http://schemas.microsoft.com/office/drawing/2014/main" id="{9A3EE16A-621B-3B49-AF1E-465B7BC0B629}"/>
                </a:ext>
              </a:extLst>
            </p:cNvPr>
            <p:cNvSpPr>
              <a:spLocks/>
            </p:cNvSpPr>
            <p:nvPr/>
          </p:nvSpPr>
          <p:spPr bwMode="auto">
            <a:xfrm>
              <a:off x="10754413" y="5500303"/>
              <a:ext cx="74626" cy="45087"/>
            </a:xfrm>
            <a:custGeom>
              <a:avLst/>
              <a:gdLst>
                <a:gd name="T0" fmla="*/ 12 w 22"/>
                <a:gd name="T1" fmla="*/ 12 h 13"/>
                <a:gd name="T2" fmla="*/ 18 w 22"/>
                <a:gd name="T3" fmla="*/ 9 h 13"/>
                <a:gd name="T4" fmla="*/ 21 w 22"/>
                <a:gd name="T5" fmla="*/ 7 h 13"/>
                <a:gd name="T6" fmla="*/ 21 w 22"/>
                <a:gd name="T7" fmla="*/ 4 h 13"/>
                <a:gd name="T8" fmla="*/ 22 w 22"/>
                <a:gd name="T9" fmla="*/ 1 h 13"/>
                <a:gd name="T10" fmla="*/ 20 w 22"/>
                <a:gd name="T11" fmla="*/ 0 h 13"/>
                <a:gd name="T12" fmla="*/ 9 w 22"/>
                <a:gd name="T13" fmla="*/ 1 h 13"/>
                <a:gd name="T14" fmla="*/ 4 w 22"/>
                <a:gd name="T15" fmla="*/ 3 h 13"/>
                <a:gd name="T16" fmla="*/ 0 w 22"/>
                <a:gd name="T17" fmla="*/ 2 h 13"/>
                <a:gd name="T18" fmla="*/ 6 w 22"/>
                <a:gd name="T19" fmla="*/ 7 h 13"/>
                <a:gd name="T20" fmla="*/ 10 w 22"/>
                <a:gd name="T21" fmla="*/ 13 h 13"/>
                <a:gd name="T22" fmla="*/ 11 w 22"/>
                <a:gd name="T23" fmla="*/ 13 h 13"/>
                <a:gd name="T24" fmla="*/ 12 w 22"/>
                <a:gd name="T2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3">
                  <a:moveTo>
                    <a:pt x="12" y="12"/>
                  </a:moveTo>
                  <a:cubicBezTo>
                    <a:pt x="13" y="11"/>
                    <a:pt x="17" y="8"/>
                    <a:pt x="18" y="9"/>
                  </a:cubicBezTo>
                  <a:cubicBezTo>
                    <a:pt x="19" y="9"/>
                    <a:pt x="21" y="8"/>
                    <a:pt x="21" y="7"/>
                  </a:cubicBezTo>
                  <a:cubicBezTo>
                    <a:pt x="21" y="7"/>
                    <a:pt x="19" y="4"/>
                    <a:pt x="21" y="4"/>
                  </a:cubicBezTo>
                  <a:cubicBezTo>
                    <a:pt x="22" y="3"/>
                    <a:pt x="22" y="2"/>
                    <a:pt x="22" y="1"/>
                  </a:cubicBezTo>
                  <a:cubicBezTo>
                    <a:pt x="22" y="0"/>
                    <a:pt x="21" y="0"/>
                    <a:pt x="20" y="0"/>
                  </a:cubicBezTo>
                  <a:cubicBezTo>
                    <a:pt x="19" y="0"/>
                    <a:pt x="9" y="1"/>
                    <a:pt x="9" y="1"/>
                  </a:cubicBezTo>
                  <a:cubicBezTo>
                    <a:pt x="9" y="1"/>
                    <a:pt x="6" y="3"/>
                    <a:pt x="4" y="3"/>
                  </a:cubicBezTo>
                  <a:cubicBezTo>
                    <a:pt x="3" y="3"/>
                    <a:pt x="4" y="1"/>
                    <a:pt x="0" y="2"/>
                  </a:cubicBezTo>
                  <a:cubicBezTo>
                    <a:pt x="2" y="4"/>
                    <a:pt x="2" y="5"/>
                    <a:pt x="6" y="7"/>
                  </a:cubicBezTo>
                  <a:cubicBezTo>
                    <a:pt x="11" y="8"/>
                    <a:pt x="6" y="10"/>
                    <a:pt x="10" y="13"/>
                  </a:cubicBezTo>
                  <a:cubicBezTo>
                    <a:pt x="10" y="13"/>
                    <a:pt x="10" y="13"/>
                    <a:pt x="11" y="13"/>
                  </a:cubicBezTo>
                  <a:cubicBezTo>
                    <a:pt x="11" y="13"/>
                    <a:pt x="11" y="13"/>
                    <a:pt x="12" y="1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5" name="Freeform 234">
              <a:extLst>
                <a:ext uri="{FF2B5EF4-FFF2-40B4-BE49-F238E27FC236}">
                  <a16:creationId xmlns:a16="http://schemas.microsoft.com/office/drawing/2014/main" id="{8B334EB5-4C6B-544C-8790-8E0D5B9E0A3F}"/>
                </a:ext>
              </a:extLst>
            </p:cNvPr>
            <p:cNvSpPr>
              <a:spLocks/>
            </p:cNvSpPr>
            <p:nvPr/>
          </p:nvSpPr>
          <p:spPr bwMode="auto">
            <a:xfrm>
              <a:off x="11600170" y="5540726"/>
              <a:ext cx="337370" cy="239424"/>
            </a:xfrm>
            <a:custGeom>
              <a:avLst/>
              <a:gdLst>
                <a:gd name="T0" fmla="*/ 91 w 99"/>
                <a:gd name="T1" fmla="*/ 40 h 70"/>
                <a:gd name="T2" fmla="*/ 88 w 99"/>
                <a:gd name="T3" fmla="*/ 34 h 70"/>
                <a:gd name="T4" fmla="*/ 83 w 99"/>
                <a:gd name="T5" fmla="*/ 30 h 70"/>
                <a:gd name="T6" fmla="*/ 80 w 99"/>
                <a:gd name="T7" fmla="*/ 25 h 70"/>
                <a:gd name="T8" fmla="*/ 73 w 99"/>
                <a:gd name="T9" fmla="*/ 22 h 70"/>
                <a:gd name="T10" fmla="*/ 72 w 99"/>
                <a:gd name="T11" fmla="*/ 19 h 70"/>
                <a:gd name="T12" fmla="*/ 69 w 99"/>
                <a:gd name="T13" fmla="*/ 19 h 70"/>
                <a:gd name="T14" fmla="*/ 70 w 99"/>
                <a:gd name="T15" fmla="*/ 16 h 70"/>
                <a:gd name="T16" fmla="*/ 69 w 99"/>
                <a:gd name="T17" fmla="*/ 9 h 70"/>
                <a:gd name="T18" fmla="*/ 64 w 99"/>
                <a:gd name="T19" fmla="*/ 1 h 70"/>
                <a:gd name="T20" fmla="*/ 62 w 99"/>
                <a:gd name="T21" fmla="*/ 1 h 70"/>
                <a:gd name="T22" fmla="*/ 56 w 99"/>
                <a:gd name="T23" fmla="*/ 4 h 70"/>
                <a:gd name="T24" fmla="*/ 54 w 99"/>
                <a:gd name="T25" fmla="*/ 7 h 70"/>
                <a:gd name="T26" fmla="*/ 46 w 99"/>
                <a:gd name="T27" fmla="*/ 15 h 70"/>
                <a:gd name="T28" fmla="*/ 35 w 99"/>
                <a:gd name="T29" fmla="*/ 18 h 70"/>
                <a:gd name="T30" fmla="*/ 34 w 99"/>
                <a:gd name="T31" fmla="*/ 22 h 70"/>
                <a:gd name="T32" fmla="*/ 27 w 99"/>
                <a:gd name="T33" fmla="*/ 26 h 70"/>
                <a:gd name="T34" fmla="*/ 18 w 99"/>
                <a:gd name="T35" fmla="*/ 28 h 70"/>
                <a:gd name="T36" fmla="*/ 13 w 99"/>
                <a:gd name="T37" fmla="*/ 28 h 70"/>
                <a:gd name="T38" fmla="*/ 9 w 99"/>
                <a:gd name="T39" fmla="*/ 30 h 70"/>
                <a:gd name="T40" fmla="*/ 8 w 99"/>
                <a:gd name="T41" fmla="*/ 30 h 70"/>
                <a:gd name="T42" fmla="*/ 4 w 99"/>
                <a:gd name="T43" fmla="*/ 35 h 70"/>
                <a:gd name="T44" fmla="*/ 0 w 99"/>
                <a:gd name="T45" fmla="*/ 43 h 70"/>
                <a:gd name="T46" fmla="*/ 1 w 99"/>
                <a:gd name="T47" fmla="*/ 49 h 70"/>
                <a:gd name="T48" fmla="*/ 3 w 99"/>
                <a:gd name="T49" fmla="*/ 56 h 70"/>
                <a:gd name="T50" fmla="*/ 4 w 99"/>
                <a:gd name="T51" fmla="*/ 60 h 70"/>
                <a:gd name="T52" fmla="*/ 6 w 99"/>
                <a:gd name="T53" fmla="*/ 63 h 70"/>
                <a:gd name="T54" fmla="*/ 11 w 99"/>
                <a:gd name="T55" fmla="*/ 68 h 70"/>
                <a:gd name="T56" fmla="*/ 13 w 99"/>
                <a:gd name="T57" fmla="*/ 70 h 70"/>
                <a:gd name="T58" fmla="*/ 13 w 99"/>
                <a:gd name="T59" fmla="*/ 69 h 70"/>
                <a:gd name="T60" fmla="*/ 15 w 99"/>
                <a:gd name="T61" fmla="*/ 63 h 70"/>
                <a:gd name="T62" fmla="*/ 19 w 99"/>
                <a:gd name="T63" fmla="*/ 62 h 70"/>
                <a:gd name="T64" fmla="*/ 23 w 99"/>
                <a:gd name="T65" fmla="*/ 61 h 70"/>
                <a:gd name="T66" fmla="*/ 30 w 99"/>
                <a:gd name="T67" fmla="*/ 62 h 70"/>
                <a:gd name="T68" fmla="*/ 30 w 99"/>
                <a:gd name="T69" fmla="*/ 56 h 70"/>
                <a:gd name="T70" fmla="*/ 38 w 99"/>
                <a:gd name="T71" fmla="*/ 50 h 70"/>
                <a:gd name="T72" fmla="*/ 45 w 99"/>
                <a:gd name="T73" fmla="*/ 54 h 70"/>
                <a:gd name="T74" fmla="*/ 60 w 99"/>
                <a:gd name="T75" fmla="*/ 57 h 70"/>
                <a:gd name="T76" fmla="*/ 62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8"/>
                    <a:pt x="91" y="37"/>
                    <a:pt x="88" y="34"/>
                  </a:cubicBezTo>
                  <a:cubicBezTo>
                    <a:pt x="85" y="32"/>
                    <a:pt x="83" y="31"/>
                    <a:pt x="83" y="30"/>
                  </a:cubicBezTo>
                  <a:cubicBezTo>
                    <a:pt x="83" y="28"/>
                    <a:pt x="82" y="28"/>
                    <a:pt x="80" y="25"/>
                  </a:cubicBezTo>
                  <a:cubicBezTo>
                    <a:pt x="77" y="22"/>
                    <a:pt x="73" y="22"/>
                    <a:pt x="73" y="22"/>
                  </a:cubicBezTo>
                  <a:cubicBezTo>
                    <a:pt x="72" y="19"/>
                    <a:pt x="72" y="19"/>
                    <a:pt x="72" y="19"/>
                  </a:cubicBezTo>
                  <a:cubicBezTo>
                    <a:pt x="69" y="19"/>
                    <a:pt x="69" y="19"/>
                    <a:pt x="69" y="19"/>
                  </a:cubicBezTo>
                  <a:cubicBezTo>
                    <a:pt x="69" y="19"/>
                    <a:pt x="67" y="17"/>
                    <a:pt x="70" y="16"/>
                  </a:cubicBezTo>
                  <a:cubicBezTo>
                    <a:pt x="73" y="14"/>
                    <a:pt x="70" y="10"/>
                    <a:pt x="69" y="9"/>
                  </a:cubicBezTo>
                  <a:cubicBezTo>
                    <a:pt x="69" y="8"/>
                    <a:pt x="65" y="2"/>
                    <a:pt x="64" y="1"/>
                  </a:cubicBezTo>
                  <a:cubicBezTo>
                    <a:pt x="63" y="1"/>
                    <a:pt x="63" y="1"/>
                    <a:pt x="62" y="1"/>
                  </a:cubicBezTo>
                  <a:cubicBezTo>
                    <a:pt x="61" y="0"/>
                    <a:pt x="57" y="2"/>
                    <a:pt x="56" y="4"/>
                  </a:cubicBezTo>
                  <a:cubicBezTo>
                    <a:pt x="54" y="5"/>
                    <a:pt x="55" y="6"/>
                    <a:pt x="54" y="7"/>
                  </a:cubicBezTo>
                  <a:cubicBezTo>
                    <a:pt x="53" y="9"/>
                    <a:pt x="49" y="12"/>
                    <a:pt x="46" y="15"/>
                  </a:cubicBezTo>
                  <a:cubicBezTo>
                    <a:pt x="43" y="19"/>
                    <a:pt x="37" y="17"/>
                    <a:pt x="35" y="18"/>
                  </a:cubicBezTo>
                  <a:cubicBezTo>
                    <a:pt x="33" y="19"/>
                    <a:pt x="36" y="21"/>
                    <a:pt x="34" y="22"/>
                  </a:cubicBezTo>
                  <a:cubicBezTo>
                    <a:pt x="33" y="23"/>
                    <a:pt x="28" y="25"/>
                    <a:pt x="27" y="26"/>
                  </a:cubicBezTo>
                  <a:cubicBezTo>
                    <a:pt x="26" y="27"/>
                    <a:pt x="20" y="26"/>
                    <a:pt x="18" y="28"/>
                  </a:cubicBezTo>
                  <a:cubicBezTo>
                    <a:pt x="17" y="31"/>
                    <a:pt x="15" y="26"/>
                    <a:pt x="13" y="28"/>
                  </a:cubicBezTo>
                  <a:cubicBezTo>
                    <a:pt x="11" y="31"/>
                    <a:pt x="9" y="31"/>
                    <a:pt x="9" y="30"/>
                  </a:cubicBezTo>
                  <a:cubicBezTo>
                    <a:pt x="8" y="30"/>
                    <a:pt x="8" y="30"/>
                    <a:pt x="8" y="30"/>
                  </a:cubicBezTo>
                  <a:cubicBezTo>
                    <a:pt x="6" y="31"/>
                    <a:pt x="4" y="33"/>
                    <a:pt x="4" y="35"/>
                  </a:cubicBezTo>
                  <a:cubicBezTo>
                    <a:pt x="3" y="38"/>
                    <a:pt x="0" y="41"/>
                    <a:pt x="0" y="43"/>
                  </a:cubicBezTo>
                  <a:cubicBezTo>
                    <a:pt x="0" y="44"/>
                    <a:pt x="1" y="46"/>
                    <a:pt x="1" y="49"/>
                  </a:cubicBezTo>
                  <a:cubicBezTo>
                    <a:pt x="1" y="52"/>
                    <a:pt x="2" y="53"/>
                    <a:pt x="3" y="56"/>
                  </a:cubicBezTo>
                  <a:cubicBezTo>
                    <a:pt x="5" y="58"/>
                    <a:pt x="4" y="60"/>
                    <a:pt x="4" y="60"/>
                  </a:cubicBezTo>
                  <a:cubicBezTo>
                    <a:pt x="4" y="60"/>
                    <a:pt x="5" y="61"/>
                    <a:pt x="6" y="63"/>
                  </a:cubicBezTo>
                  <a:cubicBezTo>
                    <a:pt x="8" y="65"/>
                    <a:pt x="11" y="67"/>
                    <a:pt x="11" y="68"/>
                  </a:cubicBezTo>
                  <a:cubicBezTo>
                    <a:pt x="12" y="69"/>
                    <a:pt x="12" y="69"/>
                    <a:pt x="13" y="70"/>
                  </a:cubicBezTo>
                  <a:cubicBezTo>
                    <a:pt x="13" y="69"/>
                    <a:pt x="13" y="69"/>
                    <a:pt x="13" y="69"/>
                  </a:cubicBezTo>
                  <a:cubicBezTo>
                    <a:pt x="15" y="66"/>
                    <a:pt x="15" y="63"/>
                    <a:pt x="15" y="63"/>
                  </a:cubicBezTo>
                  <a:cubicBezTo>
                    <a:pt x="19" y="62"/>
                    <a:pt x="19" y="62"/>
                    <a:pt x="19" y="62"/>
                  </a:cubicBezTo>
                  <a:cubicBezTo>
                    <a:pt x="23" y="61"/>
                    <a:pt x="23" y="61"/>
                    <a:pt x="23" y="61"/>
                  </a:cubicBezTo>
                  <a:cubicBezTo>
                    <a:pt x="30" y="62"/>
                    <a:pt x="30" y="62"/>
                    <a:pt x="30" y="62"/>
                  </a:cubicBezTo>
                  <a:cubicBezTo>
                    <a:pt x="30" y="56"/>
                    <a:pt x="30" y="56"/>
                    <a:pt x="30" y="56"/>
                  </a:cubicBezTo>
                  <a:cubicBezTo>
                    <a:pt x="30" y="56"/>
                    <a:pt x="35" y="50"/>
                    <a:pt x="38" y="50"/>
                  </a:cubicBezTo>
                  <a:cubicBezTo>
                    <a:pt x="42" y="50"/>
                    <a:pt x="45" y="54"/>
                    <a:pt x="45" y="54"/>
                  </a:cubicBezTo>
                  <a:cubicBezTo>
                    <a:pt x="60" y="57"/>
                    <a:pt x="60" y="57"/>
                    <a:pt x="60" y="57"/>
                  </a:cubicBezTo>
                  <a:cubicBezTo>
                    <a:pt x="60" y="57"/>
                    <a:pt x="61" y="53"/>
                    <a:pt x="62" y="52"/>
                  </a:cubicBezTo>
                  <a:cubicBezTo>
                    <a:pt x="64" y="51"/>
                    <a:pt x="67" y="53"/>
                    <a:pt x="69" y="52"/>
                  </a:cubicBezTo>
                  <a:cubicBezTo>
                    <a:pt x="71" y="51"/>
                    <a:pt x="74" y="50"/>
                    <a:pt x="77" y="50"/>
                  </a:cubicBezTo>
                  <a:cubicBezTo>
                    <a:pt x="81" y="50"/>
                    <a:pt x="82" y="51"/>
                    <a:pt x="84" y="49"/>
                  </a:cubicBezTo>
                  <a:cubicBezTo>
                    <a:pt x="85" y="46"/>
                    <a:pt x="93" y="50"/>
                    <a:pt x="93" y="50"/>
                  </a:cubicBezTo>
                  <a:cubicBezTo>
                    <a:pt x="99" y="49"/>
                    <a:pt x="99" y="49"/>
                    <a:pt x="99" y="49"/>
                  </a:cubicBezTo>
                  <a:cubicBezTo>
                    <a:pt x="97" y="44"/>
                    <a:pt x="97" y="44"/>
                    <a:pt x="97" y="44"/>
                  </a:cubicBezTo>
                  <a:cubicBezTo>
                    <a:pt x="97" y="44"/>
                    <a:pt x="91" y="41"/>
                    <a:pt x="91" y="4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6" name="Freeform 235">
              <a:extLst>
                <a:ext uri="{FF2B5EF4-FFF2-40B4-BE49-F238E27FC236}">
                  <a16:creationId xmlns:a16="http://schemas.microsoft.com/office/drawing/2014/main" id="{6BB560C2-08C8-4A4F-831D-00363EF763AE}"/>
                </a:ext>
              </a:extLst>
            </p:cNvPr>
            <p:cNvSpPr>
              <a:spLocks/>
            </p:cNvSpPr>
            <p:nvPr/>
          </p:nvSpPr>
          <p:spPr bwMode="auto">
            <a:xfrm>
              <a:off x="11281456" y="5462991"/>
              <a:ext cx="326487" cy="272073"/>
            </a:xfrm>
            <a:custGeom>
              <a:avLst/>
              <a:gdLst>
                <a:gd name="T0" fmla="*/ 59 w 96"/>
                <a:gd name="T1" fmla="*/ 58 h 80"/>
                <a:gd name="T2" fmla="*/ 64 w 96"/>
                <a:gd name="T3" fmla="*/ 57 h 80"/>
                <a:gd name="T4" fmla="*/ 69 w 96"/>
                <a:gd name="T5" fmla="*/ 61 h 80"/>
                <a:gd name="T6" fmla="*/ 73 w 96"/>
                <a:gd name="T7" fmla="*/ 58 h 80"/>
                <a:gd name="T8" fmla="*/ 78 w 96"/>
                <a:gd name="T9" fmla="*/ 46 h 80"/>
                <a:gd name="T10" fmla="*/ 82 w 96"/>
                <a:gd name="T11" fmla="*/ 41 h 80"/>
                <a:gd name="T12" fmla="*/ 83 w 96"/>
                <a:gd name="T13" fmla="*/ 36 h 80"/>
                <a:gd name="T14" fmla="*/ 85 w 96"/>
                <a:gd name="T15" fmla="*/ 31 h 80"/>
                <a:gd name="T16" fmla="*/ 90 w 96"/>
                <a:gd name="T17" fmla="*/ 22 h 80"/>
                <a:gd name="T18" fmla="*/ 95 w 96"/>
                <a:gd name="T19" fmla="*/ 20 h 80"/>
                <a:gd name="T20" fmla="*/ 94 w 96"/>
                <a:gd name="T21" fmla="*/ 15 h 80"/>
                <a:gd name="T22" fmla="*/ 91 w 96"/>
                <a:gd name="T23" fmla="*/ 12 h 80"/>
                <a:gd name="T24" fmla="*/ 91 w 96"/>
                <a:gd name="T25" fmla="*/ 7 h 80"/>
                <a:gd name="T26" fmla="*/ 88 w 96"/>
                <a:gd name="T27" fmla="*/ 4 h 80"/>
                <a:gd name="T28" fmla="*/ 85 w 96"/>
                <a:gd name="T29" fmla="*/ 2 h 80"/>
                <a:gd name="T30" fmla="*/ 80 w 96"/>
                <a:gd name="T31" fmla="*/ 7 h 80"/>
                <a:gd name="T32" fmla="*/ 73 w 96"/>
                <a:gd name="T33" fmla="*/ 6 h 80"/>
                <a:gd name="T34" fmla="*/ 63 w 96"/>
                <a:gd name="T35" fmla="*/ 6 h 80"/>
                <a:gd name="T36" fmla="*/ 57 w 96"/>
                <a:gd name="T37" fmla="*/ 9 h 80"/>
                <a:gd name="T38" fmla="*/ 49 w 96"/>
                <a:gd name="T39" fmla="*/ 9 h 80"/>
                <a:gd name="T40" fmla="*/ 43 w 96"/>
                <a:gd name="T41" fmla="*/ 6 h 80"/>
                <a:gd name="T42" fmla="*/ 36 w 96"/>
                <a:gd name="T43" fmla="*/ 8 h 80"/>
                <a:gd name="T44" fmla="*/ 32 w 96"/>
                <a:gd name="T45" fmla="*/ 4 h 80"/>
                <a:gd name="T46" fmla="*/ 25 w 96"/>
                <a:gd name="T47" fmla="*/ 2 h 80"/>
                <a:gd name="T48" fmla="*/ 20 w 96"/>
                <a:gd name="T49" fmla="*/ 3 h 80"/>
                <a:gd name="T50" fmla="*/ 13 w 96"/>
                <a:gd name="T51" fmla="*/ 3 h 80"/>
                <a:gd name="T52" fmla="*/ 11 w 96"/>
                <a:gd name="T53" fmla="*/ 10 h 80"/>
                <a:gd name="T54" fmla="*/ 8 w 96"/>
                <a:gd name="T55" fmla="*/ 16 h 80"/>
                <a:gd name="T56" fmla="*/ 7 w 96"/>
                <a:gd name="T57" fmla="*/ 17 h 80"/>
                <a:gd name="T58" fmla="*/ 8 w 96"/>
                <a:gd name="T59" fmla="*/ 23 h 80"/>
                <a:gd name="T60" fmla="*/ 7 w 96"/>
                <a:gd name="T61" fmla="*/ 34 h 80"/>
                <a:gd name="T62" fmla="*/ 4 w 96"/>
                <a:gd name="T63" fmla="*/ 39 h 80"/>
                <a:gd name="T64" fmla="*/ 0 w 96"/>
                <a:gd name="T65" fmla="*/ 45 h 80"/>
                <a:gd name="T66" fmla="*/ 1 w 96"/>
                <a:gd name="T67" fmla="*/ 54 h 80"/>
                <a:gd name="T68" fmla="*/ 3 w 96"/>
                <a:gd name="T69" fmla="*/ 60 h 80"/>
                <a:gd name="T70" fmla="*/ 3 w 96"/>
                <a:gd name="T71" fmla="*/ 60 h 80"/>
                <a:gd name="T72" fmla="*/ 15 w 96"/>
                <a:gd name="T73" fmla="*/ 63 h 80"/>
                <a:gd name="T74" fmla="*/ 23 w 96"/>
                <a:gd name="T75" fmla="*/ 72 h 80"/>
                <a:gd name="T76" fmla="*/ 27 w 96"/>
                <a:gd name="T77" fmla="*/ 79 h 80"/>
                <a:gd name="T78" fmla="*/ 35 w 96"/>
                <a:gd name="T79" fmla="*/ 77 h 80"/>
                <a:gd name="T80" fmla="*/ 46 w 96"/>
                <a:gd name="T81" fmla="*/ 76 h 80"/>
                <a:gd name="T82" fmla="*/ 47 w 96"/>
                <a:gd name="T83" fmla="*/ 76 h 80"/>
                <a:gd name="T84" fmla="*/ 50 w 96"/>
                <a:gd name="T85" fmla="*/ 67 h 80"/>
                <a:gd name="T86" fmla="*/ 59 w 96"/>
                <a:gd name="T8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0">
                  <a:moveTo>
                    <a:pt x="59" y="58"/>
                  </a:moveTo>
                  <a:cubicBezTo>
                    <a:pt x="60" y="58"/>
                    <a:pt x="62" y="59"/>
                    <a:pt x="64" y="57"/>
                  </a:cubicBezTo>
                  <a:cubicBezTo>
                    <a:pt x="65" y="56"/>
                    <a:pt x="69" y="59"/>
                    <a:pt x="69" y="61"/>
                  </a:cubicBezTo>
                  <a:cubicBezTo>
                    <a:pt x="70" y="64"/>
                    <a:pt x="71" y="61"/>
                    <a:pt x="73" y="58"/>
                  </a:cubicBezTo>
                  <a:cubicBezTo>
                    <a:pt x="74" y="55"/>
                    <a:pt x="78" y="47"/>
                    <a:pt x="78" y="46"/>
                  </a:cubicBezTo>
                  <a:cubicBezTo>
                    <a:pt x="78" y="44"/>
                    <a:pt x="82" y="42"/>
                    <a:pt x="82" y="41"/>
                  </a:cubicBezTo>
                  <a:cubicBezTo>
                    <a:pt x="82" y="40"/>
                    <a:pt x="82" y="37"/>
                    <a:pt x="83" y="36"/>
                  </a:cubicBezTo>
                  <a:cubicBezTo>
                    <a:pt x="84" y="36"/>
                    <a:pt x="85" y="32"/>
                    <a:pt x="85" y="31"/>
                  </a:cubicBezTo>
                  <a:cubicBezTo>
                    <a:pt x="85" y="30"/>
                    <a:pt x="89" y="23"/>
                    <a:pt x="90" y="22"/>
                  </a:cubicBezTo>
                  <a:cubicBezTo>
                    <a:pt x="91" y="22"/>
                    <a:pt x="94" y="22"/>
                    <a:pt x="95" y="20"/>
                  </a:cubicBezTo>
                  <a:cubicBezTo>
                    <a:pt x="95" y="18"/>
                    <a:pt x="96" y="15"/>
                    <a:pt x="94" y="15"/>
                  </a:cubicBezTo>
                  <a:cubicBezTo>
                    <a:pt x="93" y="14"/>
                    <a:pt x="91" y="13"/>
                    <a:pt x="91" y="12"/>
                  </a:cubicBezTo>
                  <a:cubicBezTo>
                    <a:pt x="91" y="11"/>
                    <a:pt x="91" y="9"/>
                    <a:pt x="91" y="7"/>
                  </a:cubicBezTo>
                  <a:cubicBezTo>
                    <a:pt x="89" y="7"/>
                    <a:pt x="89" y="5"/>
                    <a:pt x="88" y="4"/>
                  </a:cubicBezTo>
                  <a:cubicBezTo>
                    <a:pt x="87" y="3"/>
                    <a:pt x="87" y="2"/>
                    <a:pt x="85" y="2"/>
                  </a:cubicBezTo>
                  <a:cubicBezTo>
                    <a:pt x="84" y="3"/>
                    <a:pt x="82" y="7"/>
                    <a:pt x="80" y="7"/>
                  </a:cubicBezTo>
                  <a:cubicBezTo>
                    <a:pt x="78" y="8"/>
                    <a:pt x="74" y="7"/>
                    <a:pt x="73" y="6"/>
                  </a:cubicBezTo>
                  <a:cubicBezTo>
                    <a:pt x="72" y="5"/>
                    <a:pt x="65" y="6"/>
                    <a:pt x="63" y="6"/>
                  </a:cubicBezTo>
                  <a:cubicBezTo>
                    <a:pt x="61" y="5"/>
                    <a:pt x="59" y="8"/>
                    <a:pt x="57" y="9"/>
                  </a:cubicBezTo>
                  <a:cubicBezTo>
                    <a:pt x="55" y="10"/>
                    <a:pt x="50" y="10"/>
                    <a:pt x="49" y="9"/>
                  </a:cubicBezTo>
                  <a:cubicBezTo>
                    <a:pt x="48" y="9"/>
                    <a:pt x="44" y="6"/>
                    <a:pt x="43" y="6"/>
                  </a:cubicBezTo>
                  <a:cubicBezTo>
                    <a:pt x="41" y="6"/>
                    <a:pt x="39" y="7"/>
                    <a:pt x="36" y="8"/>
                  </a:cubicBezTo>
                  <a:cubicBezTo>
                    <a:pt x="34" y="9"/>
                    <a:pt x="33" y="5"/>
                    <a:pt x="32" y="4"/>
                  </a:cubicBezTo>
                  <a:cubicBezTo>
                    <a:pt x="30" y="2"/>
                    <a:pt x="27" y="3"/>
                    <a:pt x="25" y="2"/>
                  </a:cubicBezTo>
                  <a:cubicBezTo>
                    <a:pt x="23" y="0"/>
                    <a:pt x="22" y="4"/>
                    <a:pt x="20" y="3"/>
                  </a:cubicBezTo>
                  <a:cubicBezTo>
                    <a:pt x="19" y="3"/>
                    <a:pt x="15" y="2"/>
                    <a:pt x="13" y="3"/>
                  </a:cubicBezTo>
                  <a:cubicBezTo>
                    <a:pt x="12" y="5"/>
                    <a:pt x="12" y="9"/>
                    <a:pt x="11" y="10"/>
                  </a:cubicBezTo>
                  <a:cubicBezTo>
                    <a:pt x="10" y="11"/>
                    <a:pt x="8" y="14"/>
                    <a:pt x="8" y="16"/>
                  </a:cubicBezTo>
                  <a:cubicBezTo>
                    <a:pt x="8" y="16"/>
                    <a:pt x="7" y="17"/>
                    <a:pt x="7" y="17"/>
                  </a:cubicBezTo>
                  <a:cubicBezTo>
                    <a:pt x="7" y="19"/>
                    <a:pt x="8" y="22"/>
                    <a:pt x="8" y="23"/>
                  </a:cubicBezTo>
                  <a:cubicBezTo>
                    <a:pt x="8" y="24"/>
                    <a:pt x="9" y="32"/>
                    <a:pt x="7" y="34"/>
                  </a:cubicBezTo>
                  <a:cubicBezTo>
                    <a:pt x="5" y="36"/>
                    <a:pt x="4" y="39"/>
                    <a:pt x="4" y="39"/>
                  </a:cubicBezTo>
                  <a:cubicBezTo>
                    <a:pt x="4" y="39"/>
                    <a:pt x="1" y="41"/>
                    <a:pt x="0" y="45"/>
                  </a:cubicBezTo>
                  <a:cubicBezTo>
                    <a:pt x="0" y="48"/>
                    <a:pt x="1" y="51"/>
                    <a:pt x="1" y="54"/>
                  </a:cubicBezTo>
                  <a:cubicBezTo>
                    <a:pt x="1" y="56"/>
                    <a:pt x="2" y="58"/>
                    <a:pt x="3" y="60"/>
                  </a:cubicBezTo>
                  <a:cubicBezTo>
                    <a:pt x="3" y="60"/>
                    <a:pt x="3" y="60"/>
                    <a:pt x="3" y="60"/>
                  </a:cubicBezTo>
                  <a:cubicBezTo>
                    <a:pt x="5" y="62"/>
                    <a:pt x="11" y="63"/>
                    <a:pt x="15" y="63"/>
                  </a:cubicBezTo>
                  <a:cubicBezTo>
                    <a:pt x="19" y="64"/>
                    <a:pt x="23" y="70"/>
                    <a:pt x="23" y="72"/>
                  </a:cubicBezTo>
                  <a:cubicBezTo>
                    <a:pt x="23" y="74"/>
                    <a:pt x="25" y="78"/>
                    <a:pt x="27" y="79"/>
                  </a:cubicBezTo>
                  <a:cubicBezTo>
                    <a:pt x="29" y="80"/>
                    <a:pt x="33" y="77"/>
                    <a:pt x="35" y="77"/>
                  </a:cubicBezTo>
                  <a:cubicBezTo>
                    <a:pt x="37" y="77"/>
                    <a:pt x="44" y="77"/>
                    <a:pt x="46" y="76"/>
                  </a:cubicBezTo>
                  <a:cubicBezTo>
                    <a:pt x="46" y="75"/>
                    <a:pt x="47" y="75"/>
                    <a:pt x="47" y="76"/>
                  </a:cubicBezTo>
                  <a:cubicBezTo>
                    <a:pt x="49" y="71"/>
                    <a:pt x="50" y="67"/>
                    <a:pt x="50" y="67"/>
                  </a:cubicBezTo>
                  <a:cubicBezTo>
                    <a:pt x="50" y="67"/>
                    <a:pt x="58" y="58"/>
                    <a:pt x="59" y="5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7" name="Freeform 236">
              <a:extLst>
                <a:ext uri="{FF2B5EF4-FFF2-40B4-BE49-F238E27FC236}">
                  <a16:creationId xmlns:a16="http://schemas.microsoft.com/office/drawing/2014/main" id="{B106C776-203B-DD4E-9FB4-4C6CB9E3D847}"/>
                </a:ext>
              </a:extLst>
            </p:cNvPr>
            <p:cNvSpPr>
              <a:spLocks/>
            </p:cNvSpPr>
            <p:nvPr/>
          </p:nvSpPr>
          <p:spPr bwMode="auto">
            <a:xfrm>
              <a:off x="11227042" y="5503413"/>
              <a:ext cx="85509" cy="174126"/>
            </a:xfrm>
            <a:custGeom>
              <a:avLst/>
              <a:gdLst>
                <a:gd name="T0" fmla="*/ 16 w 25"/>
                <a:gd name="T1" fmla="*/ 33 h 51"/>
                <a:gd name="T2" fmla="*/ 20 w 25"/>
                <a:gd name="T3" fmla="*/ 27 h 51"/>
                <a:gd name="T4" fmla="*/ 23 w 25"/>
                <a:gd name="T5" fmla="*/ 22 h 51"/>
                <a:gd name="T6" fmla="*/ 24 w 25"/>
                <a:gd name="T7" fmla="*/ 11 h 51"/>
                <a:gd name="T8" fmla="*/ 23 w 25"/>
                <a:gd name="T9" fmla="*/ 5 h 51"/>
                <a:gd name="T10" fmla="*/ 20 w 25"/>
                <a:gd name="T11" fmla="*/ 5 h 51"/>
                <a:gd name="T12" fmla="*/ 18 w 25"/>
                <a:gd name="T13" fmla="*/ 1 h 51"/>
                <a:gd name="T14" fmla="*/ 15 w 25"/>
                <a:gd name="T15" fmla="*/ 5 h 51"/>
                <a:gd name="T16" fmla="*/ 13 w 25"/>
                <a:gd name="T17" fmla="*/ 8 h 51"/>
                <a:gd name="T18" fmla="*/ 6 w 25"/>
                <a:gd name="T19" fmla="*/ 10 h 51"/>
                <a:gd name="T20" fmla="*/ 2 w 25"/>
                <a:gd name="T21" fmla="*/ 13 h 51"/>
                <a:gd name="T22" fmla="*/ 0 w 25"/>
                <a:gd name="T23" fmla="*/ 13 h 51"/>
                <a:gd name="T24" fmla="*/ 5 w 25"/>
                <a:gd name="T25" fmla="*/ 20 h 51"/>
                <a:gd name="T26" fmla="*/ 6 w 25"/>
                <a:gd name="T27" fmla="*/ 26 h 51"/>
                <a:gd name="T28" fmla="*/ 7 w 25"/>
                <a:gd name="T29" fmla="*/ 36 h 51"/>
                <a:gd name="T30" fmla="*/ 8 w 25"/>
                <a:gd name="T31" fmla="*/ 51 h 51"/>
                <a:gd name="T32" fmla="*/ 14 w 25"/>
                <a:gd name="T33" fmla="*/ 50 h 51"/>
                <a:gd name="T34" fmla="*/ 19 w 25"/>
                <a:gd name="T35" fmla="*/ 48 h 51"/>
                <a:gd name="T36" fmla="*/ 17 w 25"/>
                <a:gd name="T37" fmla="*/ 42 h 51"/>
                <a:gd name="T38" fmla="*/ 16 w 25"/>
                <a:gd name="T39"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1">
                  <a:moveTo>
                    <a:pt x="16" y="33"/>
                  </a:moveTo>
                  <a:cubicBezTo>
                    <a:pt x="17" y="29"/>
                    <a:pt x="20" y="27"/>
                    <a:pt x="20" y="27"/>
                  </a:cubicBezTo>
                  <a:cubicBezTo>
                    <a:pt x="20" y="27"/>
                    <a:pt x="21" y="24"/>
                    <a:pt x="23" y="22"/>
                  </a:cubicBezTo>
                  <a:cubicBezTo>
                    <a:pt x="25" y="20"/>
                    <a:pt x="24" y="12"/>
                    <a:pt x="24" y="11"/>
                  </a:cubicBezTo>
                  <a:cubicBezTo>
                    <a:pt x="24" y="10"/>
                    <a:pt x="23" y="7"/>
                    <a:pt x="23" y="5"/>
                  </a:cubicBezTo>
                  <a:cubicBezTo>
                    <a:pt x="22" y="6"/>
                    <a:pt x="21" y="6"/>
                    <a:pt x="20" y="5"/>
                  </a:cubicBezTo>
                  <a:cubicBezTo>
                    <a:pt x="18" y="4"/>
                    <a:pt x="20" y="2"/>
                    <a:pt x="18" y="1"/>
                  </a:cubicBezTo>
                  <a:cubicBezTo>
                    <a:pt x="15" y="0"/>
                    <a:pt x="14" y="3"/>
                    <a:pt x="15" y="5"/>
                  </a:cubicBezTo>
                  <a:cubicBezTo>
                    <a:pt x="15" y="7"/>
                    <a:pt x="14" y="7"/>
                    <a:pt x="13" y="8"/>
                  </a:cubicBezTo>
                  <a:cubicBezTo>
                    <a:pt x="12" y="9"/>
                    <a:pt x="7" y="10"/>
                    <a:pt x="6" y="10"/>
                  </a:cubicBezTo>
                  <a:cubicBezTo>
                    <a:pt x="5" y="10"/>
                    <a:pt x="3" y="12"/>
                    <a:pt x="2" y="13"/>
                  </a:cubicBezTo>
                  <a:cubicBezTo>
                    <a:pt x="1" y="13"/>
                    <a:pt x="1" y="13"/>
                    <a:pt x="0" y="13"/>
                  </a:cubicBezTo>
                  <a:cubicBezTo>
                    <a:pt x="1" y="19"/>
                    <a:pt x="2" y="18"/>
                    <a:pt x="5" y="20"/>
                  </a:cubicBezTo>
                  <a:cubicBezTo>
                    <a:pt x="8" y="22"/>
                    <a:pt x="5" y="25"/>
                    <a:pt x="6" y="26"/>
                  </a:cubicBezTo>
                  <a:cubicBezTo>
                    <a:pt x="8" y="28"/>
                    <a:pt x="7" y="31"/>
                    <a:pt x="7" y="36"/>
                  </a:cubicBezTo>
                  <a:cubicBezTo>
                    <a:pt x="8" y="38"/>
                    <a:pt x="8" y="45"/>
                    <a:pt x="8" y="51"/>
                  </a:cubicBezTo>
                  <a:cubicBezTo>
                    <a:pt x="10" y="50"/>
                    <a:pt x="12" y="50"/>
                    <a:pt x="14" y="50"/>
                  </a:cubicBezTo>
                  <a:cubicBezTo>
                    <a:pt x="16" y="50"/>
                    <a:pt x="18" y="47"/>
                    <a:pt x="19" y="48"/>
                  </a:cubicBezTo>
                  <a:cubicBezTo>
                    <a:pt x="18" y="46"/>
                    <a:pt x="17" y="44"/>
                    <a:pt x="17" y="42"/>
                  </a:cubicBezTo>
                  <a:cubicBezTo>
                    <a:pt x="17" y="39"/>
                    <a:pt x="16" y="36"/>
                    <a:pt x="16" y="3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8" name="Freeform 237">
              <a:extLst>
                <a:ext uri="{FF2B5EF4-FFF2-40B4-BE49-F238E27FC236}">
                  <a16:creationId xmlns:a16="http://schemas.microsoft.com/office/drawing/2014/main" id="{EFBC8DE1-E0A0-2F4B-ACA6-0B4E1B3459BE}"/>
                </a:ext>
              </a:extLst>
            </p:cNvPr>
            <p:cNvSpPr>
              <a:spLocks/>
            </p:cNvSpPr>
            <p:nvPr/>
          </p:nvSpPr>
          <p:spPr bwMode="auto">
            <a:xfrm>
              <a:off x="11203721" y="5545390"/>
              <a:ext cx="49750" cy="138369"/>
            </a:xfrm>
            <a:custGeom>
              <a:avLst/>
              <a:gdLst>
                <a:gd name="T0" fmla="*/ 13 w 15"/>
                <a:gd name="T1" fmla="*/ 14 h 41"/>
                <a:gd name="T2" fmla="*/ 12 w 15"/>
                <a:gd name="T3" fmla="*/ 8 h 41"/>
                <a:gd name="T4" fmla="*/ 7 w 15"/>
                <a:gd name="T5" fmla="*/ 1 h 41"/>
                <a:gd name="T6" fmla="*/ 1 w 15"/>
                <a:gd name="T7" fmla="*/ 0 h 41"/>
                <a:gd name="T8" fmla="*/ 0 w 15"/>
                <a:gd name="T9" fmla="*/ 0 h 41"/>
                <a:gd name="T10" fmla="*/ 2 w 15"/>
                <a:gd name="T11" fmla="*/ 5 h 41"/>
                <a:gd name="T12" fmla="*/ 4 w 15"/>
                <a:gd name="T13" fmla="*/ 10 h 41"/>
                <a:gd name="T14" fmla="*/ 4 w 15"/>
                <a:gd name="T15" fmla="*/ 21 h 41"/>
                <a:gd name="T16" fmla="*/ 6 w 15"/>
                <a:gd name="T17" fmla="*/ 32 h 41"/>
                <a:gd name="T18" fmla="*/ 9 w 15"/>
                <a:gd name="T19" fmla="*/ 41 h 41"/>
                <a:gd name="T20" fmla="*/ 11 w 15"/>
                <a:gd name="T21" fmla="*/ 40 h 41"/>
                <a:gd name="T22" fmla="*/ 15 w 15"/>
                <a:gd name="T23" fmla="*/ 39 h 41"/>
                <a:gd name="T24" fmla="*/ 14 w 15"/>
                <a:gd name="T25" fmla="*/ 24 h 41"/>
                <a:gd name="T26" fmla="*/ 13 w 15"/>
                <a:gd name="T27"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1">
                  <a:moveTo>
                    <a:pt x="13" y="14"/>
                  </a:moveTo>
                  <a:cubicBezTo>
                    <a:pt x="12" y="13"/>
                    <a:pt x="15" y="10"/>
                    <a:pt x="12" y="8"/>
                  </a:cubicBezTo>
                  <a:cubicBezTo>
                    <a:pt x="9" y="6"/>
                    <a:pt x="8" y="7"/>
                    <a:pt x="7" y="1"/>
                  </a:cubicBezTo>
                  <a:cubicBezTo>
                    <a:pt x="6" y="1"/>
                    <a:pt x="3" y="0"/>
                    <a:pt x="1" y="0"/>
                  </a:cubicBezTo>
                  <a:cubicBezTo>
                    <a:pt x="1" y="0"/>
                    <a:pt x="0" y="0"/>
                    <a:pt x="0" y="0"/>
                  </a:cubicBezTo>
                  <a:cubicBezTo>
                    <a:pt x="1" y="2"/>
                    <a:pt x="1" y="5"/>
                    <a:pt x="2" y="5"/>
                  </a:cubicBezTo>
                  <a:cubicBezTo>
                    <a:pt x="3" y="6"/>
                    <a:pt x="4" y="7"/>
                    <a:pt x="4" y="10"/>
                  </a:cubicBezTo>
                  <a:cubicBezTo>
                    <a:pt x="4" y="12"/>
                    <a:pt x="3" y="18"/>
                    <a:pt x="4" y="21"/>
                  </a:cubicBezTo>
                  <a:cubicBezTo>
                    <a:pt x="5" y="24"/>
                    <a:pt x="6" y="28"/>
                    <a:pt x="6" y="32"/>
                  </a:cubicBezTo>
                  <a:cubicBezTo>
                    <a:pt x="6" y="35"/>
                    <a:pt x="8" y="38"/>
                    <a:pt x="9" y="41"/>
                  </a:cubicBezTo>
                  <a:cubicBezTo>
                    <a:pt x="10" y="41"/>
                    <a:pt x="10" y="41"/>
                    <a:pt x="11" y="40"/>
                  </a:cubicBezTo>
                  <a:cubicBezTo>
                    <a:pt x="12" y="39"/>
                    <a:pt x="13" y="39"/>
                    <a:pt x="15" y="39"/>
                  </a:cubicBezTo>
                  <a:cubicBezTo>
                    <a:pt x="15" y="33"/>
                    <a:pt x="15" y="26"/>
                    <a:pt x="14" y="24"/>
                  </a:cubicBezTo>
                  <a:cubicBezTo>
                    <a:pt x="14" y="19"/>
                    <a:pt x="15" y="16"/>
                    <a:pt x="13"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39" name="Freeform 238">
              <a:extLst>
                <a:ext uri="{FF2B5EF4-FFF2-40B4-BE49-F238E27FC236}">
                  <a16:creationId xmlns:a16="http://schemas.microsoft.com/office/drawing/2014/main" id="{C94D59B4-49BD-CC49-8F35-76F68E14BF30}"/>
                </a:ext>
              </a:extLst>
            </p:cNvPr>
            <p:cNvSpPr>
              <a:spLocks/>
            </p:cNvSpPr>
            <p:nvPr/>
          </p:nvSpPr>
          <p:spPr bwMode="auto">
            <a:xfrm>
              <a:off x="11441590" y="5486312"/>
              <a:ext cx="203666" cy="317159"/>
            </a:xfrm>
            <a:custGeom>
              <a:avLst/>
              <a:gdLst>
                <a:gd name="T0" fmla="*/ 25 w 60"/>
                <a:gd name="T1" fmla="*/ 88 h 93"/>
                <a:gd name="T2" fmla="*/ 46 w 60"/>
                <a:gd name="T3" fmla="*/ 89 h 93"/>
                <a:gd name="T4" fmla="*/ 58 w 60"/>
                <a:gd name="T5" fmla="*/ 93 h 93"/>
                <a:gd name="T6" fmla="*/ 60 w 60"/>
                <a:gd name="T7" fmla="*/ 86 h 93"/>
                <a:gd name="T8" fmla="*/ 58 w 60"/>
                <a:gd name="T9" fmla="*/ 84 h 93"/>
                <a:gd name="T10" fmla="*/ 53 w 60"/>
                <a:gd name="T11" fmla="*/ 79 h 93"/>
                <a:gd name="T12" fmla="*/ 51 w 60"/>
                <a:gd name="T13" fmla="*/ 76 h 93"/>
                <a:gd name="T14" fmla="*/ 50 w 60"/>
                <a:gd name="T15" fmla="*/ 72 h 93"/>
                <a:gd name="T16" fmla="*/ 48 w 60"/>
                <a:gd name="T17" fmla="*/ 65 h 93"/>
                <a:gd name="T18" fmla="*/ 47 w 60"/>
                <a:gd name="T19" fmla="*/ 59 h 93"/>
                <a:gd name="T20" fmla="*/ 51 w 60"/>
                <a:gd name="T21" fmla="*/ 51 h 93"/>
                <a:gd name="T22" fmla="*/ 55 w 60"/>
                <a:gd name="T23" fmla="*/ 46 h 93"/>
                <a:gd name="T24" fmla="*/ 52 w 60"/>
                <a:gd name="T25" fmla="*/ 40 h 93"/>
                <a:gd name="T26" fmla="*/ 46 w 60"/>
                <a:gd name="T27" fmla="*/ 33 h 93"/>
                <a:gd name="T28" fmla="*/ 44 w 60"/>
                <a:gd name="T29" fmla="*/ 27 h 93"/>
                <a:gd name="T30" fmla="*/ 51 w 60"/>
                <a:gd name="T31" fmla="*/ 26 h 93"/>
                <a:gd name="T32" fmla="*/ 54 w 60"/>
                <a:gd name="T33" fmla="*/ 25 h 93"/>
                <a:gd name="T34" fmla="*/ 51 w 60"/>
                <a:gd name="T35" fmla="*/ 15 h 93"/>
                <a:gd name="T36" fmla="*/ 50 w 60"/>
                <a:gd name="T37" fmla="*/ 8 h 93"/>
                <a:gd name="T38" fmla="*/ 45 w 60"/>
                <a:gd name="T39" fmla="*/ 0 h 93"/>
                <a:gd name="T40" fmla="*/ 44 w 60"/>
                <a:gd name="T41" fmla="*/ 0 h 93"/>
                <a:gd name="T42" fmla="*/ 44 w 60"/>
                <a:gd name="T43" fmla="*/ 5 h 93"/>
                <a:gd name="T44" fmla="*/ 47 w 60"/>
                <a:gd name="T45" fmla="*/ 8 h 93"/>
                <a:gd name="T46" fmla="*/ 48 w 60"/>
                <a:gd name="T47" fmla="*/ 13 h 93"/>
                <a:gd name="T48" fmla="*/ 43 w 60"/>
                <a:gd name="T49" fmla="*/ 15 h 93"/>
                <a:gd name="T50" fmla="*/ 38 w 60"/>
                <a:gd name="T51" fmla="*/ 24 h 93"/>
                <a:gd name="T52" fmla="*/ 36 w 60"/>
                <a:gd name="T53" fmla="*/ 29 h 93"/>
                <a:gd name="T54" fmla="*/ 35 w 60"/>
                <a:gd name="T55" fmla="*/ 34 h 93"/>
                <a:gd name="T56" fmla="*/ 31 w 60"/>
                <a:gd name="T57" fmla="*/ 39 h 93"/>
                <a:gd name="T58" fmla="*/ 26 w 60"/>
                <a:gd name="T59" fmla="*/ 51 h 93"/>
                <a:gd name="T60" fmla="*/ 22 w 60"/>
                <a:gd name="T61" fmla="*/ 54 h 93"/>
                <a:gd name="T62" fmla="*/ 17 w 60"/>
                <a:gd name="T63" fmla="*/ 50 h 93"/>
                <a:gd name="T64" fmla="*/ 12 w 60"/>
                <a:gd name="T65" fmla="*/ 51 h 93"/>
                <a:gd name="T66" fmla="*/ 3 w 60"/>
                <a:gd name="T67" fmla="*/ 60 h 93"/>
                <a:gd name="T68" fmla="*/ 0 w 60"/>
                <a:gd name="T69" fmla="*/ 69 h 93"/>
                <a:gd name="T70" fmla="*/ 4 w 60"/>
                <a:gd name="T71" fmla="*/ 73 h 93"/>
                <a:gd name="T72" fmla="*/ 10 w 60"/>
                <a:gd name="T73" fmla="*/ 74 h 93"/>
                <a:gd name="T74" fmla="*/ 12 w 60"/>
                <a:gd name="T75" fmla="*/ 82 h 93"/>
                <a:gd name="T76" fmla="*/ 10 w 60"/>
                <a:gd name="T77" fmla="*/ 89 h 93"/>
                <a:gd name="T78" fmla="*/ 22 w 60"/>
                <a:gd name="T79" fmla="*/ 89 h 93"/>
                <a:gd name="T80" fmla="*/ 25 w 60"/>
                <a:gd name="T8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3">
                  <a:moveTo>
                    <a:pt x="25" y="88"/>
                  </a:moveTo>
                  <a:cubicBezTo>
                    <a:pt x="25" y="88"/>
                    <a:pt x="44" y="89"/>
                    <a:pt x="46" y="89"/>
                  </a:cubicBezTo>
                  <a:cubicBezTo>
                    <a:pt x="49" y="88"/>
                    <a:pt x="58" y="93"/>
                    <a:pt x="58" y="93"/>
                  </a:cubicBezTo>
                  <a:cubicBezTo>
                    <a:pt x="58" y="93"/>
                    <a:pt x="58" y="88"/>
                    <a:pt x="60" y="86"/>
                  </a:cubicBezTo>
                  <a:cubicBezTo>
                    <a:pt x="59" y="85"/>
                    <a:pt x="59" y="85"/>
                    <a:pt x="58" y="84"/>
                  </a:cubicBezTo>
                  <a:cubicBezTo>
                    <a:pt x="58" y="83"/>
                    <a:pt x="55" y="81"/>
                    <a:pt x="53" y="79"/>
                  </a:cubicBezTo>
                  <a:cubicBezTo>
                    <a:pt x="52" y="77"/>
                    <a:pt x="51" y="76"/>
                    <a:pt x="51" y="76"/>
                  </a:cubicBezTo>
                  <a:cubicBezTo>
                    <a:pt x="51" y="76"/>
                    <a:pt x="52" y="74"/>
                    <a:pt x="50" y="72"/>
                  </a:cubicBezTo>
                  <a:cubicBezTo>
                    <a:pt x="49" y="69"/>
                    <a:pt x="48" y="68"/>
                    <a:pt x="48" y="65"/>
                  </a:cubicBezTo>
                  <a:cubicBezTo>
                    <a:pt x="48" y="62"/>
                    <a:pt x="47" y="60"/>
                    <a:pt x="47" y="59"/>
                  </a:cubicBezTo>
                  <a:cubicBezTo>
                    <a:pt x="47" y="57"/>
                    <a:pt x="50" y="54"/>
                    <a:pt x="51" y="51"/>
                  </a:cubicBezTo>
                  <a:cubicBezTo>
                    <a:pt x="51" y="49"/>
                    <a:pt x="53" y="47"/>
                    <a:pt x="55" y="46"/>
                  </a:cubicBezTo>
                  <a:cubicBezTo>
                    <a:pt x="54" y="44"/>
                    <a:pt x="53" y="42"/>
                    <a:pt x="52" y="40"/>
                  </a:cubicBezTo>
                  <a:cubicBezTo>
                    <a:pt x="51" y="37"/>
                    <a:pt x="49" y="36"/>
                    <a:pt x="46" y="33"/>
                  </a:cubicBezTo>
                  <a:cubicBezTo>
                    <a:pt x="43" y="30"/>
                    <a:pt x="44" y="28"/>
                    <a:pt x="44" y="27"/>
                  </a:cubicBezTo>
                  <a:cubicBezTo>
                    <a:pt x="44" y="26"/>
                    <a:pt x="48" y="26"/>
                    <a:pt x="51" y="26"/>
                  </a:cubicBezTo>
                  <a:cubicBezTo>
                    <a:pt x="54" y="26"/>
                    <a:pt x="55" y="26"/>
                    <a:pt x="54" y="25"/>
                  </a:cubicBezTo>
                  <a:cubicBezTo>
                    <a:pt x="53" y="24"/>
                    <a:pt x="51" y="19"/>
                    <a:pt x="51" y="15"/>
                  </a:cubicBezTo>
                  <a:cubicBezTo>
                    <a:pt x="51" y="11"/>
                    <a:pt x="50" y="10"/>
                    <a:pt x="50" y="8"/>
                  </a:cubicBezTo>
                  <a:cubicBezTo>
                    <a:pt x="50" y="6"/>
                    <a:pt x="47" y="0"/>
                    <a:pt x="45" y="0"/>
                  </a:cubicBezTo>
                  <a:cubicBezTo>
                    <a:pt x="45" y="0"/>
                    <a:pt x="45" y="0"/>
                    <a:pt x="44" y="0"/>
                  </a:cubicBezTo>
                  <a:cubicBezTo>
                    <a:pt x="44" y="2"/>
                    <a:pt x="44" y="4"/>
                    <a:pt x="44" y="5"/>
                  </a:cubicBezTo>
                  <a:cubicBezTo>
                    <a:pt x="44" y="6"/>
                    <a:pt x="46" y="7"/>
                    <a:pt x="47" y="8"/>
                  </a:cubicBezTo>
                  <a:cubicBezTo>
                    <a:pt x="49" y="8"/>
                    <a:pt x="48" y="11"/>
                    <a:pt x="48" y="13"/>
                  </a:cubicBezTo>
                  <a:cubicBezTo>
                    <a:pt x="47" y="15"/>
                    <a:pt x="44" y="15"/>
                    <a:pt x="43" y="15"/>
                  </a:cubicBezTo>
                  <a:cubicBezTo>
                    <a:pt x="42" y="16"/>
                    <a:pt x="38" y="23"/>
                    <a:pt x="38" y="24"/>
                  </a:cubicBezTo>
                  <a:cubicBezTo>
                    <a:pt x="38" y="25"/>
                    <a:pt x="37" y="29"/>
                    <a:pt x="36" y="29"/>
                  </a:cubicBezTo>
                  <a:cubicBezTo>
                    <a:pt x="35" y="30"/>
                    <a:pt x="35" y="33"/>
                    <a:pt x="35" y="34"/>
                  </a:cubicBezTo>
                  <a:cubicBezTo>
                    <a:pt x="35" y="35"/>
                    <a:pt x="31" y="37"/>
                    <a:pt x="31" y="39"/>
                  </a:cubicBezTo>
                  <a:cubicBezTo>
                    <a:pt x="31" y="40"/>
                    <a:pt x="27" y="48"/>
                    <a:pt x="26" y="51"/>
                  </a:cubicBezTo>
                  <a:cubicBezTo>
                    <a:pt x="24" y="54"/>
                    <a:pt x="23" y="57"/>
                    <a:pt x="22" y="54"/>
                  </a:cubicBezTo>
                  <a:cubicBezTo>
                    <a:pt x="22" y="52"/>
                    <a:pt x="18" y="49"/>
                    <a:pt x="17" y="50"/>
                  </a:cubicBezTo>
                  <a:cubicBezTo>
                    <a:pt x="15" y="52"/>
                    <a:pt x="13" y="51"/>
                    <a:pt x="12" y="51"/>
                  </a:cubicBezTo>
                  <a:cubicBezTo>
                    <a:pt x="11" y="51"/>
                    <a:pt x="3" y="60"/>
                    <a:pt x="3" y="60"/>
                  </a:cubicBezTo>
                  <a:cubicBezTo>
                    <a:pt x="3" y="60"/>
                    <a:pt x="2" y="64"/>
                    <a:pt x="0" y="69"/>
                  </a:cubicBezTo>
                  <a:cubicBezTo>
                    <a:pt x="1" y="69"/>
                    <a:pt x="2" y="71"/>
                    <a:pt x="4" y="73"/>
                  </a:cubicBezTo>
                  <a:cubicBezTo>
                    <a:pt x="5" y="75"/>
                    <a:pt x="8" y="74"/>
                    <a:pt x="10" y="74"/>
                  </a:cubicBezTo>
                  <a:cubicBezTo>
                    <a:pt x="11" y="75"/>
                    <a:pt x="12" y="81"/>
                    <a:pt x="12" y="82"/>
                  </a:cubicBezTo>
                  <a:cubicBezTo>
                    <a:pt x="12" y="84"/>
                    <a:pt x="10" y="87"/>
                    <a:pt x="10" y="89"/>
                  </a:cubicBezTo>
                  <a:cubicBezTo>
                    <a:pt x="22" y="89"/>
                    <a:pt x="22" y="89"/>
                    <a:pt x="22" y="89"/>
                  </a:cubicBezTo>
                  <a:lnTo>
                    <a:pt x="25" y="88"/>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0" name="Freeform 239">
              <a:extLst>
                <a:ext uri="{FF2B5EF4-FFF2-40B4-BE49-F238E27FC236}">
                  <a16:creationId xmlns:a16="http://schemas.microsoft.com/office/drawing/2014/main" id="{A2997045-27A0-1F4A-B9BF-62EDE7EA1264}"/>
                </a:ext>
              </a:extLst>
            </p:cNvPr>
            <p:cNvSpPr>
              <a:spLocks/>
            </p:cNvSpPr>
            <p:nvPr/>
          </p:nvSpPr>
          <p:spPr bwMode="auto">
            <a:xfrm>
              <a:off x="10968961" y="5554718"/>
              <a:ext cx="169463" cy="174126"/>
            </a:xfrm>
            <a:custGeom>
              <a:avLst/>
              <a:gdLst>
                <a:gd name="T0" fmla="*/ 47 w 50"/>
                <a:gd name="T1" fmla="*/ 42 h 51"/>
                <a:gd name="T2" fmla="*/ 44 w 50"/>
                <a:gd name="T3" fmla="*/ 34 h 51"/>
                <a:gd name="T4" fmla="*/ 47 w 50"/>
                <a:gd name="T5" fmla="*/ 26 h 51"/>
                <a:gd name="T6" fmla="*/ 50 w 50"/>
                <a:gd name="T7" fmla="*/ 20 h 51"/>
                <a:gd name="T8" fmla="*/ 47 w 50"/>
                <a:gd name="T9" fmla="*/ 8 h 51"/>
                <a:gd name="T10" fmla="*/ 46 w 50"/>
                <a:gd name="T11" fmla="*/ 7 h 51"/>
                <a:gd name="T12" fmla="*/ 36 w 50"/>
                <a:gd name="T13" fmla="*/ 8 h 51"/>
                <a:gd name="T14" fmla="*/ 29 w 50"/>
                <a:gd name="T15" fmla="*/ 5 h 51"/>
                <a:gd name="T16" fmla="*/ 23 w 50"/>
                <a:gd name="T17" fmla="*/ 3 h 51"/>
                <a:gd name="T18" fmla="*/ 20 w 50"/>
                <a:gd name="T19" fmla="*/ 2 h 51"/>
                <a:gd name="T20" fmla="*/ 16 w 50"/>
                <a:gd name="T21" fmla="*/ 2 h 51"/>
                <a:gd name="T22" fmla="*/ 11 w 50"/>
                <a:gd name="T23" fmla="*/ 5 h 51"/>
                <a:gd name="T24" fmla="*/ 7 w 50"/>
                <a:gd name="T25" fmla="*/ 3 h 51"/>
                <a:gd name="T26" fmla="*/ 5 w 50"/>
                <a:gd name="T27" fmla="*/ 4 h 51"/>
                <a:gd name="T28" fmla="*/ 5 w 50"/>
                <a:gd name="T29" fmla="*/ 10 h 51"/>
                <a:gd name="T30" fmla="*/ 6 w 50"/>
                <a:gd name="T31" fmla="*/ 14 h 51"/>
                <a:gd name="T32" fmla="*/ 7 w 50"/>
                <a:gd name="T33" fmla="*/ 19 h 51"/>
                <a:gd name="T34" fmla="*/ 4 w 50"/>
                <a:gd name="T35" fmla="*/ 20 h 51"/>
                <a:gd name="T36" fmla="*/ 4 w 50"/>
                <a:gd name="T37" fmla="*/ 24 h 51"/>
                <a:gd name="T38" fmla="*/ 2 w 50"/>
                <a:gd name="T39" fmla="*/ 29 h 51"/>
                <a:gd name="T40" fmla="*/ 1 w 50"/>
                <a:gd name="T41" fmla="*/ 35 h 51"/>
                <a:gd name="T42" fmla="*/ 4 w 50"/>
                <a:gd name="T43" fmla="*/ 37 h 51"/>
                <a:gd name="T44" fmla="*/ 10 w 50"/>
                <a:gd name="T45" fmla="*/ 43 h 51"/>
                <a:gd name="T46" fmla="*/ 8 w 50"/>
                <a:gd name="T47" fmla="*/ 51 h 51"/>
                <a:gd name="T48" fmla="*/ 32 w 50"/>
                <a:gd name="T49" fmla="*/ 46 h 51"/>
                <a:gd name="T50" fmla="*/ 47 w 50"/>
                <a:gd name="T51" fmla="*/ 46 h 51"/>
                <a:gd name="T52" fmla="*/ 47 w 50"/>
                <a:gd name="T5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2"/>
                  </a:moveTo>
                  <a:cubicBezTo>
                    <a:pt x="46" y="41"/>
                    <a:pt x="44" y="35"/>
                    <a:pt x="44" y="34"/>
                  </a:cubicBezTo>
                  <a:cubicBezTo>
                    <a:pt x="44" y="32"/>
                    <a:pt x="47" y="28"/>
                    <a:pt x="47" y="26"/>
                  </a:cubicBezTo>
                  <a:cubicBezTo>
                    <a:pt x="47" y="24"/>
                    <a:pt x="50" y="22"/>
                    <a:pt x="50" y="20"/>
                  </a:cubicBezTo>
                  <a:cubicBezTo>
                    <a:pt x="50" y="19"/>
                    <a:pt x="49" y="12"/>
                    <a:pt x="47" y="8"/>
                  </a:cubicBezTo>
                  <a:cubicBezTo>
                    <a:pt x="47" y="8"/>
                    <a:pt x="46" y="8"/>
                    <a:pt x="46" y="7"/>
                  </a:cubicBezTo>
                  <a:cubicBezTo>
                    <a:pt x="44" y="6"/>
                    <a:pt x="38" y="6"/>
                    <a:pt x="36" y="8"/>
                  </a:cubicBezTo>
                  <a:cubicBezTo>
                    <a:pt x="34" y="11"/>
                    <a:pt x="30" y="6"/>
                    <a:pt x="29" y="5"/>
                  </a:cubicBezTo>
                  <a:cubicBezTo>
                    <a:pt x="28" y="4"/>
                    <a:pt x="25" y="1"/>
                    <a:pt x="23" y="3"/>
                  </a:cubicBezTo>
                  <a:cubicBezTo>
                    <a:pt x="20" y="5"/>
                    <a:pt x="20" y="4"/>
                    <a:pt x="20" y="2"/>
                  </a:cubicBezTo>
                  <a:cubicBezTo>
                    <a:pt x="20" y="0"/>
                    <a:pt x="16" y="0"/>
                    <a:pt x="16" y="2"/>
                  </a:cubicBezTo>
                  <a:cubicBezTo>
                    <a:pt x="15" y="4"/>
                    <a:pt x="12" y="6"/>
                    <a:pt x="11" y="5"/>
                  </a:cubicBezTo>
                  <a:cubicBezTo>
                    <a:pt x="10" y="3"/>
                    <a:pt x="8" y="1"/>
                    <a:pt x="7" y="3"/>
                  </a:cubicBezTo>
                  <a:cubicBezTo>
                    <a:pt x="7" y="5"/>
                    <a:pt x="6" y="5"/>
                    <a:pt x="5" y="4"/>
                  </a:cubicBezTo>
                  <a:cubicBezTo>
                    <a:pt x="4" y="7"/>
                    <a:pt x="3" y="10"/>
                    <a:pt x="5" y="10"/>
                  </a:cubicBezTo>
                  <a:cubicBezTo>
                    <a:pt x="6" y="11"/>
                    <a:pt x="6" y="13"/>
                    <a:pt x="6" y="14"/>
                  </a:cubicBezTo>
                  <a:cubicBezTo>
                    <a:pt x="6" y="15"/>
                    <a:pt x="9" y="18"/>
                    <a:pt x="7" y="19"/>
                  </a:cubicBezTo>
                  <a:cubicBezTo>
                    <a:pt x="6" y="20"/>
                    <a:pt x="5" y="18"/>
                    <a:pt x="4" y="20"/>
                  </a:cubicBezTo>
                  <a:cubicBezTo>
                    <a:pt x="3" y="21"/>
                    <a:pt x="6" y="23"/>
                    <a:pt x="4" y="24"/>
                  </a:cubicBezTo>
                  <a:cubicBezTo>
                    <a:pt x="3" y="26"/>
                    <a:pt x="2" y="26"/>
                    <a:pt x="2" y="29"/>
                  </a:cubicBezTo>
                  <a:cubicBezTo>
                    <a:pt x="2" y="32"/>
                    <a:pt x="2" y="34"/>
                    <a:pt x="1" y="35"/>
                  </a:cubicBezTo>
                  <a:cubicBezTo>
                    <a:pt x="0" y="36"/>
                    <a:pt x="1" y="36"/>
                    <a:pt x="4" y="37"/>
                  </a:cubicBezTo>
                  <a:cubicBezTo>
                    <a:pt x="6" y="39"/>
                    <a:pt x="11" y="41"/>
                    <a:pt x="10" y="43"/>
                  </a:cubicBezTo>
                  <a:cubicBezTo>
                    <a:pt x="10" y="46"/>
                    <a:pt x="9" y="46"/>
                    <a:pt x="8" y="51"/>
                  </a:cubicBezTo>
                  <a:cubicBezTo>
                    <a:pt x="13" y="51"/>
                    <a:pt x="21" y="47"/>
                    <a:pt x="32" y="46"/>
                  </a:cubicBezTo>
                  <a:cubicBezTo>
                    <a:pt x="38" y="44"/>
                    <a:pt x="43" y="45"/>
                    <a:pt x="47" y="46"/>
                  </a:cubicBezTo>
                  <a:cubicBezTo>
                    <a:pt x="48" y="45"/>
                    <a:pt x="48" y="43"/>
                    <a:pt x="47" y="4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1" name="Freeform 240">
              <a:extLst>
                <a:ext uri="{FF2B5EF4-FFF2-40B4-BE49-F238E27FC236}">
                  <a16:creationId xmlns:a16="http://schemas.microsoft.com/office/drawing/2014/main" id="{C8E6F45F-20F9-DA40-9F62-37AEE48D7719}"/>
                </a:ext>
              </a:extLst>
            </p:cNvPr>
            <p:cNvSpPr>
              <a:spLocks/>
            </p:cNvSpPr>
            <p:nvPr/>
          </p:nvSpPr>
          <p:spPr bwMode="auto">
            <a:xfrm>
              <a:off x="11118213" y="5545390"/>
              <a:ext cx="115048" cy="175682"/>
            </a:xfrm>
            <a:custGeom>
              <a:avLst/>
              <a:gdLst>
                <a:gd name="T0" fmla="*/ 29 w 34"/>
                <a:gd name="T1" fmla="*/ 21 h 52"/>
                <a:gd name="T2" fmla="*/ 29 w 34"/>
                <a:gd name="T3" fmla="*/ 10 h 52"/>
                <a:gd name="T4" fmla="*/ 27 w 34"/>
                <a:gd name="T5" fmla="*/ 5 h 52"/>
                <a:gd name="T6" fmla="*/ 25 w 34"/>
                <a:gd name="T7" fmla="*/ 0 h 52"/>
                <a:gd name="T8" fmla="*/ 23 w 34"/>
                <a:gd name="T9" fmla="*/ 2 h 52"/>
                <a:gd name="T10" fmla="*/ 3 w 34"/>
                <a:gd name="T11" fmla="*/ 1 h 52"/>
                <a:gd name="T12" fmla="*/ 4 w 34"/>
                <a:gd name="T13" fmla="*/ 9 h 52"/>
                <a:gd name="T14" fmla="*/ 3 w 34"/>
                <a:gd name="T15" fmla="*/ 11 h 52"/>
                <a:gd name="T16" fmla="*/ 6 w 34"/>
                <a:gd name="T17" fmla="*/ 23 h 52"/>
                <a:gd name="T18" fmla="*/ 3 w 34"/>
                <a:gd name="T19" fmla="*/ 29 h 52"/>
                <a:gd name="T20" fmla="*/ 0 w 34"/>
                <a:gd name="T21" fmla="*/ 37 h 52"/>
                <a:gd name="T22" fmla="*/ 3 w 34"/>
                <a:gd name="T23" fmla="*/ 45 h 52"/>
                <a:gd name="T24" fmla="*/ 3 w 34"/>
                <a:gd name="T25" fmla="*/ 49 h 52"/>
                <a:gd name="T26" fmla="*/ 9 w 34"/>
                <a:gd name="T27" fmla="*/ 52 h 52"/>
                <a:gd name="T28" fmla="*/ 25 w 34"/>
                <a:gd name="T29" fmla="*/ 45 h 52"/>
                <a:gd name="T30" fmla="*/ 34 w 34"/>
                <a:gd name="T31" fmla="*/ 41 h 52"/>
                <a:gd name="T32" fmla="*/ 31 w 34"/>
                <a:gd name="T33" fmla="*/ 32 h 52"/>
                <a:gd name="T34" fmla="*/ 29 w 34"/>
                <a:gd name="T3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1"/>
                  </a:moveTo>
                  <a:cubicBezTo>
                    <a:pt x="28" y="18"/>
                    <a:pt x="29" y="12"/>
                    <a:pt x="29" y="10"/>
                  </a:cubicBezTo>
                  <a:cubicBezTo>
                    <a:pt x="29" y="7"/>
                    <a:pt x="28" y="6"/>
                    <a:pt x="27" y="5"/>
                  </a:cubicBezTo>
                  <a:cubicBezTo>
                    <a:pt x="26" y="5"/>
                    <a:pt x="26" y="2"/>
                    <a:pt x="25" y="0"/>
                  </a:cubicBezTo>
                  <a:cubicBezTo>
                    <a:pt x="24" y="0"/>
                    <a:pt x="24" y="3"/>
                    <a:pt x="23" y="2"/>
                  </a:cubicBezTo>
                  <a:cubicBezTo>
                    <a:pt x="22" y="1"/>
                    <a:pt x="4" y="0"/>
                    <a:pt x="3" y="1"/>
                  </a:cubicBezTo>
                  <a:cubicBezTo>
                    <a:pt x="2" y="3"/>
                    <a:pt x="5" y="8"/>
                    <a:pt x="4" y="9"/>
                  </a:cubicBezTo>
                  <a:cubicBezTo>
                    <a:pt x="4" y="10"/>
                    <a:pt x="4" y="11"/>
                    <a:pt x="3" y="11"/>
                  </a:cubicBezTo>
                  <a:cubicBezTo>
                    <a:pt x="5" y="15"/>
                    <a:pt x="6" y="22"/>
                    <a:pt x="6" y="23"/>
                  </a:cubicBezTo>
                  <a:cubicBezTo>
                    <a:pt x="6" y="25"/>
                    <a:pt x="3" y="27"/>
                    <a:pt x="3" y="29"/>
                  </a:cubicBezTo>
                  <a:cubicBezTo>
                    <a:pt x="3" y="31"/>
                    <a:pt x="0" y="35"/>
                    <a:pt x="0" y="37"/>
                  </a:cubicBezTo>
                  <a:cubicBezTo>
                    <a:pt x="0" y="38"/>
                    <a:pt x="2" y="44"/>
                    <a:pt x="3" y="45"/>
                  </a:cubicBezTo>
                  <a:cubicBezTo>
                    <a:pt x="4" y="46"/>
                    <a:pt x="4" y="48"/>
                    <a:pt x="3" y="49"/>
                  </a:cubicBezTo>
                  <a:cubicBezTo>
                    <a:pt x="6" y="50"/>
                    <a:pt x="8" y="51"/>
                    <a:pt x="9" y="52"/>
                  </a:cubicBezTo>
                  <a:cubicBezTo>
                    <a:pt x="11" y="52"/>
                    <a:pt x="21" y="47"/>
                    <a:pt x="25" y="45"/>
                  </a:cubicBezTo>
                  <a:cubicBezTo>
                    <a:pt x="28" y="44"/>
                    <a:pt x="32" y="43"/>
                    <a:pt x="34" y="41"/>
                  </a:cubicBezTo>
                  <a:cubicBezTo>
                    <a:pt x="33" y="38"/>
                    <a:pt x="31" y="35"/>
                    <a:pt x="31" y="32"/>
                  </a:cubicBezTo>
                  <a:cubicBezTo>
                    <a:pt x="31" y="28"/>
                    <a:pt x="30" y="24"/>
                    <a:pt x="29"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2" name="Freeform 241">
              <a:extLst>
                <a:ext uri="{FF2B5EF4-FFF2-40B4-BE49-F238E27FC236}">
                  <a16:creationId xmlns:a16="http://schemas.microsoft.com/office/drawing/2014/main" id="{A3456330-9CFE-F447-AC68-363C13ACF3C8}"/>
                </a:ext>
              </a:extLst>
            </p:cNvPr>
            <p:cNvSpPr>
              <a:spLocks/>
            </p:cNvSpPr>
            <p:nvPr/>
          </p:nvSpPr>
          <p:spPr bwMode="auto">
            <a:xfrm>
              <a:off x="10791726" y="5500303"/>
              <a:ext cx="206776" cy="157025"/>
            </a:xfrm>
            <a:custGeom>
              <a:avLst/>
              <a:gdLst>
                <a:gd name="T0" fmla="*/ 20 w 61"/>
                <a:gd name="T1" fmla="*/ 24 h 46"/>
                <a:gd name="T2" fmla="*/ 24 w 61"/>
                <a:gd name="T3" fmla="*/ 23 h 46"/>
                <a:gd name="T4" fmla="*/ 30 w 61"/>
                <a:gd name="T5" fmla="*/ 22 h 46"/>
                <a:gd name="T6" fmla="*/ 36 w 61"/>
                <a:gd name="T7" fmla="*/ 30 h 46"/>
                <a:gd name="T8" fmla="*/ 37 w 61"/>
                <a:gd name="T9" fmla="*/ 35 h 46"/>
                <a:gd name="T10" fmla="*/ 38 w 61"/>
                <a:gd name="T11" fmla="*/ 36 h 46"/>
                <a:gd name="T12" fmla="*/ 43 w 61"/>
                <a:gd name="T13" fmla="*/ 34 h 46"/>
                <a:gd name="T14" fmla="*/ 46 w 61"/>
                <a:gd name="T15" fmla="*/ 41 h 46"/>
                <a:gd name="T16" fmla="*/ 50 w 61"/>
                <a:gd name="T17" fmla="*/ 44 h 46"/>
                <a:gd name="T18" fmla="*/ 53 w 61"/>
                <a:gd name="T19" fmla="*/ 42 h 46"/>
                <a:gd name="T20" fmla="*/ 54 w 61"/>
                <a:gd name="T21" fmla="*/ 43 h 46"/>
                <a:gd name="T22" fmla="*/ 56 w 61"/>
                <a:gd name="T23" fmla="*/ 40 h 46"/>
                <a:gd name="T24" fmla="*/ 56 w 61"/>
                <a:gd name="T25" fmla="*/ 36 h 46"/>
                <a:gd name="T26" fmla="*/ 59 w 61"/>
                <a:gd name="T27" fmla="*/ 35 h 46"/>
                <a:gd name="T28" fmla="*/ 58 w 61"/>
                <a:gd name="T29" fmla="*/ 30 h 46"/>
                <a:gd name="T30" fmla="*/ 57 w 61"/>
                <a:gd name="T31" fmla="*/ 26 h 46"/>
                <a:gd name="T32" fmla="*/ 57 w 61"/>
                <a:gd name="T33" fmla="*/ 20 h 46"/>
                <a:gd name="T34" fmla="*/ 56 w 61"/>
                <a:gd name="T35" fmla="*/ 19 h 46"/>
                <a:gd name="T36" fmla="*/ 54 w 61"/>
                <a:gd name="T37" fmla="*/ 14 h 46"/>
                <a:gd name="T38" fmla="*/ 54 w 61"/>
                <a:gd name="T39" fmla="*/ 11 h 46"/>
                <a:gd name="T40" fmla="*/ 51 w 61"/>
                <a:gd name="T41" fmla="*/ 8 h 46"/>
                <a:gd name="T42" fmla="*/ 48 w 61"/>
                <a:gd name="T43" fmla="*/ 2 h 46"/>
                <a:gd name="T44" fmla="*/ 42 w 61"/>
                <a:gd name="T45" fmla="*/ 6 h 46"/>
                <a:gd name="T46" fmla="*/ 37 w 61"/>
                <a:gd name="T47" fmla="*/ 5 h 46"/>
                <a:gd name="T48" fmla="*/ 32 w 61"/>
                <a:gd name="T49" fmla="*/ 6 h 46"/>
                <a:gd name="T50" fmla="*/ 30 w 61"/>
                <a:gd name="T51" fmla="*/ 4 h 46"/>
                <a:gd name="T52" fmla="*/ 30 w 61"/>
                <a:gd name="T53" fmla="*/ 3 h 46"/>
                <a:gd name="T54" fmla="*/ 29 w 61"/>
                <a:gd name="T55" fmla="*/ 3 h 46"/>
                <a:gd name="T56" fmla="*/ 17 w 61"/>
                <a:gd name="T57" fmla="*/ 2 h 46"/>
                <a:gd name="T58" fmla="*/ 11 w 61"/>
                <a:gd name="T59" fmla="*/ 0 h 46"/>
                <a:gd name="T60" fmla="*/ 10 w 61"/>
                <a:gd name="T61" fmla="*/ 4 h 46"/>
                <a:gd name="T62" fmla="*/ 10 w 61"/>
                <a:gd name="T63" fmla="*/ 7 h 46"/>
                <a:gd name="T64" fmla="*/ 7 w 61"/>
                <a:gd name="T65" fmla="*/ 9 h 46"/>
                <a:gd name="T66" fmla="*/ 1 w 61"/>
                <a:gd name="T67" fmla="*/ 12 h 46"/>
                <a:gd name="T68" fmla="*/ 0 w 61"/>
                <a:gd name="T69" fmla="*/ 13 h 46"/>
                <a:gd name="T70" fmla="*/ 6 w 61"/>
                <a:gd name="T71" fmla="*/ 20 h 46"/>
                <a:gd name="T72" fmla="*/ 15 w 61"/>
                <a:gd name="T73" fmla="*/ 30 h 46"/>
                <a:gd name="T74" fmla="*/ 20 w 61"/>
                <a:gd name="T7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4"/>
                  </a:moveTo>
                  <a:cubicBezTo>
                    <a:pt x="20" y="22"/>
                    <a:pt x="22" y="23"/>
                    <a:pt x="24" y="23"/>
                  </a:cubicBezTo>
                  <a:cubicBezTo>
                    <a:pt x="26" y="24"/>
                    <a:pt x="28" y="22"/>
                    <a:pt x="30" y="22"/>
                  </a:cubicBezTo>
                  <a:cubicBezTo>
                    <a:pt x="32" y="22"/>
                    <a:pt x="36" y="28"/>
                    <a:pt x="36" y="30"/>
                  </a:cubicBezTo>
                  <a:cubicBezTo>
                    <a:pt x="36" y="32"/>
                    <a:pt x="36" y="34"/>
                    <a:pt x="37" y="35"/>
                  </a:cubicBezTo>
                  <a:cubicBezTo>
                    <a:pt x="37" y="35"/>
                    <a:pt x="38" y="35"/>
                    <a:pt x="38" y="36"/>
                  </a:cubicBezTo>
                  <a:cubicBezTo>
                    <a:pt x="41" y="35"/>
                    <a:pt x="43" y="34"/>
                    <a:pt x="43" y="34"/>
                  </a:cubicBezTo>
                  <a:cubicBezTo>
                    <a:pt x="44" y="34"/>
                    <a:pt x="46" y="39"/>
                    <a:pt x="46" y="41"/>
                  </a:cubicBezTo>
                  <a:cubicBezTo>
                    <a:pt x="45" y="44"/>
                    <a:pt x="48" y="46"/>
                    <a:pt x="50" y="44"/>
                  </a:cubicBezTo>
                  <a:cubicBezTo>
                    <a:pt x="51" y="42"/>
                    <a:pt x="52" y="40"/>
                    <a:pt x="53" y="42"/>
                  </a:cubicBezTo>
                  <a:cubicBezTo>
                    <a:pt x="53" y="42"/>
                    <a:pt x="53" y="43"/>
                    <a:pt x="54" y="43"/>
                  </a:cubicBezTo>
                  <a:cubicBezTo>
                    <a:pt x="55" y="42"/>
                    <a:pt x="56" y="41"/>
                    <a:pt x="56" y="40"/>
                  </a:cubicBezTo>
                  <a:cubicBezTo>
                    <a:pt x="58" y="39"/>
                    <a:pt x="55" y="37"/>
                    <a:pt x="56" y="36"/>
                  </a:cubicBezTo>
                  <a:cubicBezTo>
                    <a:pt x="57" y="34"/>
                    <a:pt x="58" y="36"/>
                    <a:pt x="59" y="35"/>
                  </a:cubicBezTo>
                  <a:cubicBezTo>
                    <a:pt x="61" y="34"/>
                    <a:pt x="58" y="31"/>
                    <a:pt x="58" y="30"/>
                  </a:cubicBezTo>
                  <a:cubicBezTo>
                    <a:pt x="58" y="29"/>
                    <a:pt x="58" y="27"/>
                    <a:pt x="57" y="26"/>
                  </a:cubicBezTo>
                  <a:cubicBezTo>
                    <a:pt x="55" y="26"/>
                    <a:pt x="56" y="23"/>
                    <a:pt x="57" y="20"/>
                  </a:cubicBezTo>
                  <a:cubicBezTo>
                    <a:pt x="56" y="20"/>
                    <a:pt x="56" y="19"/>
                    <a:pt x="56" y="19"/>
                  </a:cubicBezTo>
                  <a:cubicBezTo>
                    <a:pt x="55" y="17"/>
                    <a:pt x="55" y="14"/>
                    <a:pt x="54" y="14"/>
                  </a:cubicBezTo>
                  <a:cubicBezTo>
                    <a:pt x="52" y="14"/>
                    <a:pt x="52" y="12"/>
                    <a:pt x="54" y="11"/>
                  </a:cubicBezTo>
                  <a:cubicBezTo>
                    <a:pt x="55" y="11"/>
                    <a:pt x="51" y="9"/>
                    <a:pt x="51" y="8"/>
                  </a:cubicBezTo>
                  <a:cubicBezTo>
                    <a:pt x="51" y="6"/>
                    <a:pt x="49" y="2"/>
                    <a:pt x="48" y="2"/>
                  </a:cubicBezTo>
                  <a:cubicBezTo>
                    <a:pt x="47" y="1"/>
                    <a:pt x="43" y="6"/>
                    <a:pt x="42" y="6"/>
                  </a:cubicBezTo>
                  <a:cubicBezTo>
                    <a:pt x="41" y="6"/>
                    <a:pt x="37" y="3"/>
                    <a:pt x="37" y="5"/>
                  </a:cubicBezTo>
                  <a:cubicBezTo>
                    <a:pt x="36" y="8"/>
                    <a:pt x="33" y="4"/>
                    <a:pt x="32" y="6"/>
                  </a:cubicBezTo>
                  <a:cubicBezTo>
                    <a:pt x="31" y="8"/>
                    <a:pt x="30" y="4"/>
                    <a:pt x="30" y="4"/>
                  </a:cubicBezTo>
                  <a:cubicBezTo>
                    <a:pt x="30" y="4"/>
                    <a:pt x="30" y="3"/>
                    <a:pt x="30" y="3"/>
                  </a:cubicBezTo>
                  <a:cubicBezTo>
                    <a:pt x="29" y="3"/>
                    <a:pt x="29" y="3"/>
                    <a:pt x="29" y="3"/>
                  </a:cubicBezTo>
                  <a:cubicBezTo>
                    <a:pt x="25" y="4"/>
                    <a:pt x="17" y="3"/>
                    <a:pt x="17" y="2"/>
                  </a:cubicBezTo>
                  <a:cubicBezTo>
                    <a:pt x="17" y="1"/>
                    <a:pt x="11" y="0"/>
                    <a:pt x="11" y="0"/>
                  </a:cubicBezTo>
                  <a:cubicBezTo>
                    <a:pt x="11" y="0"/>
                    <a:pt x="12" y="3"/>
                    <a:pt x="10" y="4"/>
                  </a:cubicBezTo>
                  <a:cubicBezTo>
                    <a:pt x="8" y="4"/>
                    <a:pt x="10" y="7"/>
                    <a:pt x="10" y="7"/>
                  </a:cubicBezTo>
                  <a:cubicBezTo>
                    <a:pt x="10" y="8"/>
                    <a:pt x="8" y="9"/>
                    <a:pt x="7" y="9"/>
                  </a:cubicBezTo>
                  <a:cubicBezTo>
                    <a:pt x="6" y="8"/>
                    <a:pt x="2" y="11"/>
                    <a:pt x="1" y="12"/>
                  </a:cubicBezTo>
                  <a:cubicBezTo>
                    <a:pt x="0" y="13"/>
                    <a:pt x="0" y="13"/>
                    <a:pt x="0" y="13"/>
                  </a:cubicBezTo>
                  <a:cubicBezTo>
                    <a:pt x="3" y="16"/>
                    <a:pt x="2" y="18"/>
                    <a:pt x="6" y="20"/>
                  </a:cubicBezTo>
                  <a:cubicBezTo>
                    <a:pt x="8" y="23"/>
                    <a:pt x="12" y="26"/>
                    <a:pt x="15" y="30"/>
                  </a:cubicBezTo>
                  <a:cubicBezTo>
                    <a:pt x="17" y="28"/>
                    <a:pt x="20" y="26"/>
                    <a:pt x="20" y="2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3" name="Freeform 242">
              <a:extLst>
                <a:ext uri="{FF2B5EF4-FFF2-40B4-BE49-F238E27FC236}">
                  <a16:creationId xmlns:a16="http://schemas.microsoft.com/office/drawing/2014/main" id="{C81D0A41-9E35-7744-A9DB-71A6118ECCE4}"/>
                </a:ext>
              </a:extLst>
            </p:cNvPr>
            <p:cNvSpPr>
              <a:spLocks/>
            </p:cNvSpPr>
            <p:nvPr/>
          </p:nvSpPr>
          <p:spPr bwMode="auto">
            <a:xfrm>
              <a:off x="10889671" y="5616907"/>
              <a:ext cx="116603" cy="111938"/>
            </a:xfrm>
            <a:custGeom>
              <a:avLst/>
              <a:gdLst>
                <a:gd name="T0" fmla="*/ 27 w 34"/>
                <a:gd name="T1" fmla="*/ 19 h 33"/>
                <a:gd name="T2" fmla="*/ 24 w 34"/>
                <a:gd name="T3" fmla="*/ 17 h 33"/>
                <a:gd name="T4" fmla="*/ 25 w 34"/>
                <a:gd name="T5" fmla="*/ 11 h 33"/>
                <a:gd name="T6" fmla="*/ 25 w 34"/>
                <a:gd name="T7" fmla="*/ 9 h 33"/>
                <a:gd name="T8" fmla="*/ 24 w 34"/>
                <a:gd name="T9" fmla="*/ 8 h 33"/>
                <a:gd name="T10" fmla="*/ 21 w 34"/>
                <a:gd name="T11" fmla="*/ 10 h 33"/>
                <a:gd name="T12" fmla="*/ 17 w 34"/>
                <a:gd name="T13" fmla="*/ 7 h 33"/>
                <a:gd name="T14" fmla="*/ 14 w 34"/>
                <a:gd name="T15" fmla="*/ 0 h 33"/>
                <a:gd name="T16" fmla="*/ 9 w 34"/>
                <a:gd name="T17" fmla="*/ 2 h 33"/>
                <a:gd name="T18" fmla="*/ 8 w 34"/>
                <a:gd name="T19" fmla="*/ 6 h 33"/>
                <a:gd name="T20" fmla="*/ 1 w 34"/>
                <a:gd name="T21" fmla="*/ 11 h 33"/>
                <a:gd name="T22" fmla="*/ 0 w 34"/>
                <a:gd name="T23" fmla="*/ 14 h 33"/>
                <a:gd name="T24" fmla="*/ 10 w 34"/>
                <a:gd name="T25" fmla="*/ 21 h 33"/>
                <a:gd name="T26" fmla="*/ 29 w 34"/>
                <a:gd name="T27" fmla="*/ 32 h 33"/>
                <a:gd name="T28" fmla="*/ 31 w 34"/>
                <a:gd name="T29" fmla="*/ 33 h 33"/>
                <a:gd name="T30" fmla="*/ 33 w 34"/>
                <a:gd name="T31" fmla="*/ 25 h 33"/>
                <a:gd name="T32" fmla="*/ 27 w 34"/>
                <a:gd name="T3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27" y="19"/>
                  </a:moveTo>
                  <a:cubicBezTo>
                    <a:pt x="24" y="18"/>
                    <a:pt x="23" y="18"/>
                    <a:pt x="24" y="17"/>
                  </a:cubicBezTo>
                  <a:cubicBezTo>
                    <a:pt x="25" y="16"/>
                    <a:pt x="25" y="14"/>
                    <a:pt x="25" y="11"/>
                  </a:cubicBezTo>
                  <a:cubicBezTo>
                    <a:pt x="25" y="10"/>
                    <a:pt x="25" y="9"/>
                    <a:pt x="25" y="9"/>
                  </a:cubicBezTo>
                  <a:cubicBezTo>
                    <a:pt x="24" y="9"/>
                    <a:pt x="24" y="8"/>
                    <a:pt x="24" y="8"/>
                  </a:cubicBezTo>
                  <a:cubicBezTo>
                    <a:pt x="23" y="6"/>
                    <a:pt x="22" y="8"/>
                    <a:pt x="21" y="10"/>
                  </a:cubicBezTo>
                  <a:cubicBezTo>
                    <a:pt x="19" y="12"/>
                    <a:pt x="16" y="10"/>
                    <a:pt x="17" y="7"/>
                  </a:cubicBezTo>
                  <a:cubicBezTo>
                    <a:pt x="17" y="5"/>
                    <a:pt x="15" y="0"/>
                    <a:pt x="14" y="0"/>
                  </a:cubicBezTo>
                  <a:cubicBezTo>
                    <a:pt x="14" y="0"/>
                    <a:pt x="12" y="1"/>
                    <a:pt x="9" y="2"/>
                  </a:cubicBezTo>
                  <a:cubicBezTo>
                    <a:pt x="9" y="3"/>
                    <a:pt x="8" y="4"/>
                    <a:pt x="8" y="6"/>
                  </a:cubicBezTo>
                  <a:cubicBezTo>
                    <a:pt x="7" y="7"/>
                    <a:pt x="3" y="10"/>
                    <a:pt x="1" y="11"/>
                  </a:cubicBezTo>
                  <a:cubicBezTo>
                    <a:pt x="1" y="11"/>
                    <a:pt x="0" y="12"/>
                    <a:pt x="0" y="14"/>
                  </a:cubicBezTo>
                  <a:cubicBezTo>
                    <a:pt x="3" y="16"/>
                    <a:pt x="7" y="18"/>
                    <a:pt x="10" y="21"/>
                  </a:cubicBezTo>
                  <a:cubicBezTo>
                    <a:pt x="16" y="25"/>
                    <a:pt x="25" y="31"/>
                    <a:pt x="29" y="32"/>
                  </a:cubicBezTo>
                  <a:cubicBezTo>
                    <a:pt x="29" y="33"/>
                    <a:pt x="30" y="33"/>
                    <a:pt x="31" y="33"/>
                  </a:cubicBezTo>
                  <a:cubicBezTo>
                    <a:pt x="32" y="28"/>
                    <a:pt x="33" y="28"/>
                    <a:pt x="33" y="25"/>
                  </a:cubicBezTo>
                  <a:cubicBezTo>
                    <a:pt x="34" y="23"/>
                    <a:pt x="29" y="21"/>
                    <a:pt x="27" y="1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4" name="Freeform 243">
              <a:extLst>
                <a:ext uri="{FF2B5EF4-FFF2-40B4-BE49-F238E27FC236}">
                  <a16:creationId xmlns:a16="http://schemas.microsoft.com/office/drawing/2014/main" id="{0903EA31-3E54-7A43-AA2A-69489D128140}"/>
                </a:ext>
              </a:extLst>
            </p:cNvPr>
            <p:cNvSpPr>
              <a:spLocks/>
            </p:cNvSpPr>
            <p:nvPr/>
          </p:nvSpPr>
          <p:spPr bwMode="auto">
            <a:xfrm>
              <a:off x="10843030" y="5574929"/>
              <a:ext cx="77735" cy="88618"/>
            </a:xfrm>
            <a:custGeom>
              <a:avLst/>
              <a:gdLst>
                <a:gd name="T0" fmla="*/ 22 w 23"/>
                <a:gd name="T1" fmla="*/ 18 h 26"/>
                <a:gd name="T2" fmla="*/ 22 w 23"/>
                <a:gd name="T3" fmla="*/ 13 h 26"/>
                <a:gd name="T4" fmla="*/ 21 w 23"/>
                <a:gd name="T5" fmla="*/ 8 h 26"/>
                <a:gd name="T6" fmla="*/ 15 w 23"/>
                <a:gd name="T7" fmla="*/ 0 h 26"/>
                <a:gd name="T8" fmla="*/ 9 w 23"/>
                <a:gd name="T9" fmla="*/ 1 h 26"/>
                <a:gd name="T10" fmla="*/ 5 w 23"/>
                <a:gd name="T11" fmla="*/ 2 h 26"/>
                <a:gd name="T12" fmla="*/ 0 w 23"/>
                <a:gd name="T13" fmla="*/ 8 h 26"/>
                <a:gd name="T14" fmla="*/ 1 w 23"/>
                <a:gd name="T15" fmla="*/ 11 h 26"/>
                <a:gd name="T16" fmla="*/ 7 w 23"/>
                <a:gd name="T17" fmla="*/ 21 h 26"/>
                <a:gd name="T18" fmla="*/ 14 w 23"/>
                <a:gd name="T19" fmla="*/ 26 h 26"/>
                <a:gd name="T20" fmla="*/ 15 w 23"/>
                <a:gd name="T21" fmla="*/ 23 h 26"/>
                <a:gd name="T22" fmla="*/ 22 w 23"/>
                <a:gd name="T2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6">
                  <a:moveTo>
                    <a:pt x="22" y="18"/>
                  </a:moveTo>
                  <a:cubicBezTo>
                    <a:pt x="22" y="16"/>
                    <a:pt x="23" y="14"/>
                    <a:pt x="22" y="13"/>
                  </a:cubicBezTo>
                  <a:cubicBezTo>
                    <a:pt x="21" y="12"/>
                    <a:pt x="21" y="10"/>
                    <a:pt x="21" y="8"/>
                  </a:cubicBezTo>
                  <a:cubicBezTo>
                    <a:pt x="21" y="6"/>
                    <a:pt x="17" y="0"/>
                    <a:pt x="15" y="0"/>
                  </a:cubicBezTo>
                  <a:cubicBezTo>
                    <a:pt x="13" y="0"/>
                    <a:pt x="11" y="2"/>
                    <a:pt x="9" y="1"/>
                  </a:cubicBezTo>
                  <a:cubicBezTo>
                    <a:pt x="7" y="1"/>
                    <a:pt x="5" y="0"/>
                    <a:pt x="5" y="2"/>
                  </a:cubicBezTo>
                  <a:cubicBezTo>
                    <a:pt x="5" y="4"/>
                    <a:pt x="2" y="6"/>
                    <a:pt x="0" y="8"/>
                  </a:cubicBezTo>
                  <a:cubicBezTo>
                    <a:pt x="0" y="9"/>
                    <a:pt x="0" y="10"/>
                    <a:pt x="1" y="11"/>
                  </a:cubicBezTo>
                  <a:cubicBezTo>
                    <a:pt x="3" y="18"/>
                    <a:pt x="4" y="19"/>
                    <a:pt x="7" y="21"/>
                  </a:cubicBezTo>
                  <a:cubicBezTo>
                    <a:pt x="8" y="22"/>
                    <a:pt x="11" y="24"/>
                    <a:pt x="14" y="26"/>
                  </a:cubicBezTo>
                  <a:cubicBezTo>
                    <a:pt x="14" y="24"/>
                    <a:pt x="15" y="23"/>
                    <a:pt x="15" y="23"/>
                  </a:cubicBezTo>
                  <a:cubicBezTo>
                    <a:pt x="17" y="22"/>
                    <a:pt x="21" y="19"/>
                    <a:pt x="22" y="1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5" name="Freeform 244">
              <a:extLst>
                <a:ext uri="{FF2B5EF4-FFF2-40B4-BE49-F238E27FC236}">
                  <a16:creationId xmlns:a16="http://schemas.microsoft.com/office/drawing/2014/main" id="{3677D585-9B3E-BC43-B292-26C7BB48C329}"/>
                </a:ext>
              </a:extLst>
            </p:cNvPr>
            <p:cNvSpPr>
              <a:spLocks/>
            </p:cNvSpPr>
            <p:nvPr/>
          </p:nvSpPr>
          <p:spPr bwMode="auto">
            <a:xfrm>
              <a:off x="10737311" y="5068097"/>
              <a:ext cx="231651" cy="188119"/>
            </a:xfrm>
            <a:custGeom>
              <a:avLst/>
              <a:gdLst>
                <a:gd name="T0" fmla="*/ 32 w 68"/>
                <a:gd name="T1" fmla="*/ 42 h 55"/>
                <a:gd name="T2" fmla="*/ 40 w 68"/>
                <a:gd name="T3" fmla="*/ 36 h 55"/>
                <a:gd name="T4" fmla="*/ 40 w 68"/>
                <a:gd name="T5" fmla="*/ 15 h 55"/>
                <a:gd name="T6" fmla="*/ 67 w 68"/>
                <a:gd name="T7" fmla="*/ 15 h 55"/>
                <a:gd name="T8" fmla="*/ 68 w 68"/>
                <a:gd name="T9" fmla="*/ 3 h 55"/>
                <a:gd name="T10" fmla="*/ 62 w 68"/>
                <a:gd name="T11" fmla="*/ 0 h 55"/>
                <a:gd name="T12" fmla="*/ 32 w 68"/>
                <a:gd name="T13" fmla="*/ 0 h 55"/>
                <a:gd name="T14" fmla="*/ 28 w 68"/>
                <a:gd name="T15" fmla="*/ 7 h 55"/>
                <a:gd name="T16" fmla="*/ 17 w 68"/>
                <a:gd name="T17" fmla="*/ 22 h 55"/>
                <a:gd name="T18" fmla="*/ 3 w 68"/>
                <a:gd name="T19" fmla="*/ 47 h 55"/>
                <a:gd name="T20" fmla="*/ 0 w 68"/>
                <a:gd name="T21" fmla="*/ 55 h 55"/>
                <a:gd name="T22" fmla="*/ 32 w 68"/>
                <a:gd name="T23" fmla="*/ 55 h 55"/>
                <a:gd name="T24" fmla="*/ 32 w 68"/>
                <a:gd name="T2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5">
                  <a:moveTo>
                    <a:pt x="32" y="42"/>
                  </a:moveTo>
                  <a:cubicBezTo>
                    <a:pt x="32" y="40"/>
                    <a:pt x="40" y="38"/>
                    <a:pt x="40" y="36"/>
                  </a:cubicBezTo>
                  <a:cubicBezTo>
                    <a:pt x="40" y="34"/>
                    <a:pt x="40" y="15"/>
                    <a:pt x="40" y="15"/>
                  </a:cubicBezTo>
                  <a:cubicBezTo>
                    <a:pt x="40" y="15"/>
                    <a:pt x="67" y="15"/>
                    <a:pt x="67" y="15"/>
                  </a:cubicBezTo>
                  <a:cubicBezTo>
                    <a:pt x="68" y="14"/>
                    <a:pt x="68" y="9"/>
                    <a:pt x="68" y="3"/>
                  </a:cubicBezTo>
                  <a:cubicBezTo>
                    <a:pt x="67" y="1"/>
                    <a:pt x="68" y="0"/>
                    <a:pt x="62" y="0"/>
                  </a:cubicBezTo>
                  <a:cubicBezTo>
                    <a:pt x="57" y="0"/>
                    <a:pt x="42" y="0"/>
                    <a:pt x="32" y="0"/>
                  </a:cubicBezTo>
                  <a:cubicBezTo>
                    <a:pt x="30" y="2"/>
                    <a:pt x="28" y="5"/>
                    <a:pt x="28" y="7"/>
                  </a:cubicBezTo>
                  <a:cubicBezTo>
                    <a:pt x="26" y="11"/>
                    <a:pt x="17" y="17"/>
                    <a:pt x="17" y="22"/>
                  </a:cubicBezTo>
                  <a:cubicBezTo>
                    <a:pt x="17" y="28"/>
                    <a:pt x="8" y="36"/>
                    <a:pt x="3" y="47"/>
                  </a:cubicBezTo>
                  <a:cubicBezTo>
                    <a:pt x="1" y="50"/>
                    <a:pt x="1" y="53"/>
                    <a:pt x="0" y="55"/>
                  </a:cubicBezTo>
                  <a:cubicBezTo>
                    <a:pt x="32" y="55"/>
                    <a:pt x="32" y="55"/>
                    <a:pt x="32" y="55"/>
                  </a:cubicBezTo>
                  <a:cubicBezTo>
                    <a:pt x="32" y="55"/>
                    <a:pt x="32" y="44"/>
                    <a:pt x="32" y="4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6" name="Freeform 245">
              <a:extLst>
                <a:ext uri="{FF2B5EF4-FFF2-40B4-BE49-F238E27FC236}">
                  <a16:creationId xmlns:a16="http://schemas.microsoft.com/office/drawing/2014/main" id="{50003D9A-5EA1-8C4F-AAE7-8DBA751891F7}"/>
                </a:ext>
              </a:extLst>
            </p:cNvPr>
            <p:cNvSpPr>
              <a:spLocks/>
            </p:cNvSpPr>
            <p:nvPr/>
          </p:nvSpPr>
          <p:spPr bwMode="auto">
            <a:xfrm>
              <a:off x="10737311" y="5078980"/>
              <a:ext cx="332706" cy="363800"/>
            </a:xfrm>
            <a:custGeom>
              <a:avLst/>
              <a:gdLst>
                <a:gd name="T0" fmla="*/ 8 w 98"/>
                <a:gd name="T1" fmla="*/ 93 h 107"/>
                <a:gd name="T2" fmla="*/ 15 w 98"/>
                <a:gd name="T3" fmla="*/ 93 h 107"/>
                <a:gd name="T4" fmla="*/ 21 w 98"/>
                <a:gd name="T5" fmla="*/ 92 h 107"/>
                <a:gd name="T6" fmla="*/ 26 w 98"/>
                <a:gd name="T7" fmla="*/ 96 h 107"/>
                <a:gd name="T8" fmla="*/ 29 w 98"/>
                <a:gd name="T9" fmla="*/ 96 h 107"/>
                <a:gd name="T10" fmla="*/ 34 w 98"/>
                <a:gd name="T11" fmla="*/ 103 h 107"/>
                <a:gd name="T12" fmla="*/ 38 w 98"/>
                <a:gd name="T13" fmla="*/ 107 h 107"/>
                <a:gd name="T14" fmla="*/ 42 w 98"/>
                <a:gd name="T15" fmla="*/ 105 h 107"/>
                <a:gd name="T16" fmla="*/ 47 w 98"/>
                <a:gd name="T17" fmla="*/ 103 h 107"/>
                <a:gd name="T18" fmla="*/ 51 w 98"/>
                <a:gd name="T19" fmla="*/ 102 h 107"/>
                <a:gd name="T20" fmla="*/ 57 w 98"/>
                <a:gd name="T21" fmla="*/ 102 h 107"/>
                <a:gd name="T22" fmla="*/ 62 w 98"/>
                <a:gd name="T23" fmla="*/ 101 h 107"/>
                <a:gd name="T24" fmla="*/ 93 w 98"/>
                <a:gd name="T25" fmla="*/ 101 h 107"/>
                <a:gd name="T26" fmla="*/ 94 w 98"/>
                <a:gd name="T27" fmla="*/ 94 h 107"/>
                <a:gd name="T28" fmla="*/ 92 w 98"/>
                <a:gd name="T29" fmla="*/ 91 h 107"/>
                <a:gd name="T30" fmla="*/ 84 w 98"/>
                <a:gd name="T31" fmla="*/ 20 h 107"/>
                <a:gd name="T32" fmla="*/ 98 w 98"/>
                <a:gd name="T33" fmla="*/ 20 h 107"/>
                <a:gd name="T34" fmla="*/ 69 w 98"/>
                <a:gd name="T35" fmla="*/ 2 h 107"/>
                <a:gd name="T36" fmla="*/ 68 w 98"/>
                <a:gd name="T37" fmla="*/ 0 h 107"/>
                <a:gd name="T38" fmla="*/ 67 w 98"/>
                <a:gd name="T39" fmla="*/ 12 h 107"/>
                <a:gd name="T40" fmla="*/ 40 w 98"/>
                <a:gd name="T41" fmla="*/ 12 h 107"/>
                <a:gd name="T42" fmla="*/ 40 w 98"/>
                <a:gd name="T43" fmla="*/ 33 h 107"/>
                <a:gd name="T44" fmla="*/ 32 w 98"/>
                <a:gd name="T45" fmla="*/ 39 h 107"/>
                <a:gd name="T46" fmla="*/ 32 w 98"/>
                <a:gd name="T47" fmla="*/ 52 h 107"/>
                <a:gd name="T48" fmla="*/ 0 w 98"/>
                <a:gd name="T49" fmla="*/ 52 h 107"/>
                <a:gd name="T50" fmla="*/ 5 w 98"/>
                <a:gd name="T51" fmla="*/ 61 h 107"/>
                <a:gd name="T52" fmla="*/ 7 w 98"/>
                <a:gd name="T53" fmla="*/ 74 h 107"/>
                <a:gd name="T54" fmla="*/ 4 w 98"/>
                <a:gd name="T55" fmla="*/ 90 h 107"/>
                <a:gd name="T56" fmla="*/ 3 w 98"/>
                <a:gd name="T57" fmla="*/ 97 h 107"/>
                <a:gd name="T58" fmla="*/ 3 w 98"/>
                <a:gd name="T59" fmla="*/ 97 h 107"/>
                <a:gd name="T60" fmla="*/ 8 w 98"/>
                <a:gd name="T61"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3"/>
                  </a:moveTo>
                  <a:cubicBezTo>
                    <a:pt x="10" y="93"/>
                    <a:pt x="15" y="93"/>
                    <a:pt x="15" y="93"/>
                  </a:cubicBezTo>
                  <a:cubicBezTo>
                    <a:pt x="15" y="93"/>
                    <a:pt x="19" y="91"/>
                    <a:pt x="21" y="92"/>
                  </a:cubicBezTo>
                  <a:cubicBezTo>
                    <a:pt x="23" y="93"/>
                    <a:pt x="26" y="96"/>
                    <a:pt x="26" y="96"/>
                  </a:cubicBezTo>
                  <a:cubicBezTo>
                    <a:pt x="29" y="96"/>
                    <a:pt x="29" y="96"/>
                    <a:pt x="29" y="96"/>
                  </a:cubicBezTo>
                  <a:cubicBezTo>
                    <a:pt x="29" y="96"/>
                    <a:pt x="31" y="102"/>
                    <a:pt x="34" y="103"/>
                  </a:cubicBezTo>
                  <a:cubicBezTo>
                    <a:pt x="36" y="104"/>
                    <a:pt x="37" y="106"/>
                    <a:pt x="38" y="107"/>
                  </a:cubicBezTo>
                  <a:cubicBezTo>
                    <a:pt x="40" y="107"/>
                    <a:pt x="42" y="106"/>
                    <a:pt x="42" y="105"/>
                  </a:cubicBezTo>
                  <a:cubicBezTo>
                    <a:pt x="42" y="102"/>
                    <a:pt x="43" y="100"/>
                    <a:pt x="47" y="103"/>
                  </a:cubicBezTo>
                  <a:cubicBezTo>
                    <a:pt x="51" y="106"/>
                    <a:pt x="51" y="103"/>
                    <a:pt x="51" y="102"/>
                  </a:cubicBezTo>
                  <a:cubicBezTo>
                    <a:pt x="52" y="101"/>
                    <a:pt x="55" y="102"/>
                    <a:pt x="57" y="102"/>
                  </a:cubicBezTo>
                  <a:cubicBezTo>
                    <a:pt x="59" y="102"/>
                    <a:pt x="62" y="101"/>
                    <a:pt x="62" y="101"/>
                  </a:cubicBezTo>
                  <a:cubicBezTo>
                    <a:pt x="62" y="101"/>
                    <a:pt x="92" y="101"/>
                    <a:pt x="93" y="101"/>
                  </a:cubicBezTo>
                  <a:cubicBezTo>
                    <a:pt x="95" y="100"/>
                    <a:pt x="94" y="94"/>
                    <a:pt x="94" y="94"/>
                  </a:cubicBezTo>
                  <a:cubicBezTo>
                    <a:pt x="92" y="91"/>
                    <a:pt x="92" y="91"/>
                    <a:pt x="92" y="91"/>
                  </a:cubicBezTo>
                  <a:cubicBezTo>
                    <a:pt x="84" y="20"/>
                    <a:pt x="84" y="20"/>
                    <a:pt x="84" y="20"/>
                  </a:cubicBezTo>
                  <a:cubicBezTo>
                    <a:pt x="98" y="20"/>
                    <a:pt x="98" y="20"/>
                    <a:pt x="98" y="20"/>
                  </a:cubicBezTo>
                  <a:cubicBezTo>
                    <a:pt x="83" y="11"/>
                    <a:pt x="71" y="2"/>
                    <a:pt x="69" y="2"/>
                  </a:cubicBezTo>
                  <a:cubicBezTo>
                    <a:pt x="68" y="1"/>
                    <a:pt x="68" y="1"/>
                    <a:pt x="68" y="0"/>
                  </a:cubicBezTo>
                  <a:cubicBezTo>
                    <a:pt x="68" y="6"/>
                    <a:pt x="68" y="11"/>
                    <a:pt x="67" y="12"/>
                  </a:cubicBezTo>
                  <a:cubicBezTo>
                    <a:pt x="67" y="12"/>
                    <a:pt x="40" y="12"/>
                    <a:pt x="40" y="12"/>
                  </a:cubicBezTo>
                  <a:cubicBezTo>
                    <a:pt x="40" y="12"/>
                    <a:pt x="40" y="31"/>
                    <a:pt x="40" y="33"/>
                  </a:cubicBezTo>
                  <a:cubicBezTo>
                    <a:pt x="40" y="35"/>
                    <a:pt x="32" y="37"/>
                    <a:pt x="32" y="39"/>
                  </a:cubicBezTo>
                  <a:cubicBezTo>
                    <a:pt x="32" y="41"/>
                    <a:pt x="32" y="52"/>
                    <a:pt x="32" y="52"/>
                  </a:cubicBezTo>
                  <a:cubicBezTo>
                    <a:pt x="0" y="52"/>
                    <a:pt x="0" y="52"/>
                    <a:pt x="0" y="52"/>
                  </a:cubicBezTo>
                  <a:cubicBezTo>
                    <a:pt x="0" y="57"/>
                    <a:pt x="3" y="59"/>
                    <a:pt x="5" y="61"/>
                  </a:cubicBezTo>
                  <a:cubicBezTo>
                    <a:pt x="7" y="64"/>
                    <a:pt x="3" y="69"/>
                    <a:pt x="7" y="74"/>
                  </a:cubicBezTo>
                  <a:cubicBezTo>
                    <a:pt x="10" y="79"/>
                    <a:pt x="6" y="87"/>
                    <a:pt x="4" y="90"/>
                  </a:cubicBezTo>
                  <a:cubicBezTo>
                    <a:pt x="3" y="91"/>
                    <a:pt x="3" y="94"/>
                    <a:pt x="3" y="97"/>
                  </a:cubicBezTo>
                  <a:cubicBezTo>
                    <a:pt x="3" y="97"/>
                    <a:pt x="3" y="97"/>
                    <a:pt x="3" y="97"/>
                  </a:cubicBezTo>
                  <a:cubicBezTo>
                    <a:pt x="5" y="96"/>
                    <a:pt x="5" y="92"/>
                    <a:pt x="8" y="9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7" name="Freeform 246">
              <a:extLst>
                <a:ext uri="{FF2B5EF4-FFF2-40B4-BE49-F238E27FC236}">
                  <a16:creationId xmlns:a16="http://schemas.microsoft.com/office/drawing/2014/main" id="{3123B85F-FE36-8E44-87B3-D0BC5B30D648}"/>
                </a:ext>
              </a:extLst>
            </p:cNvPr>
            <p:cNvSpPr>
              <a:spLocks/>
            </p:cNvSpPr>
            <p:nvPr/>
          </p:nvSpPr>
          <p:spPr bwMode="auto">
            <a:xfrm>
              <a:off x="10866351" y="5147387"/>
              <a:ext cx="455528" cy="427543"/>
            </a:xfrm>
            <a:custGeom>
              <a:avLst/>
              <a:gdLst>
                <a:gd name="T0" fmla="*/ 127 w 134"/>
                <a:gd name="T1" fmla="*/ 52 h 126"/>
                <a:gd name="T2" fmla="*/ 123 w 134"/>
                <a:gd name="T3" fmla="*/ 44 h 126"/>
                <a:gd name="T4" fmla="*/ 114 w 134"/>
                <a:gd name="T5" fmla="*/ 41 h 126"/>
                <a:gd name="T6" fmla="*/ 109 w 134"/>
                <a:gd name="T7" fmla="*/ 34 h 126"/>
                <a:gd name="T8" fmla="*/ 60 w 134"/>
                <a:gd name="T9" fmla="*/ 0 h 126"/>
                <a:gd name="T10" fmla="*/ 46 w 134"/>
                <a:gd name="T11" fmla="*/ 0 h 126"/>
                <a:gd name="T12" fmla="*/ 54 w 134"/>
                <a:gd name="T13" fmla="*/ 71 h 126"/>
                <a:gd name="T14" fmla="*/ 56 w 134"/>
                <a:gd name="T15" fmla="*/ 74 h 126"/>
                <a:gd name="T16" fmla="*/ 55 w 134"/>
                <a:gd name="T17" fmla="*/ 81 h 126"/>
                <a:gd name="T18" fmla="*/ 24 w 134"/>
                <a:gd name="T19" fmla="*/ 81 h 126"/>
                <a:gd name="T20" fmla="*/ 19 w 134"/>
                <a:gd name="T21" fmla="*/ 82 h 126"/>
                <a:gd name="T22" fmla="*/ 13 w 134"/>
                <a:gd name="T23" fmla="*/ 82 h 126"/>
                <a:gd name="T24" fmla="*/ 9 w 134"/>
                <a:gd name="T25" fmla="*/ 83 h 126"/>
                <a:gd name="T26" fmla="*/ 4 w 134"/>
                <a:gd name="T27" fmla="*/ 85 h 126"/>
                <a:gd name="T28" fmla="*/ 0 w 134"/>
                <a:gd name="T29" fmla="*/ 87 h 126"/>
                <a:gd name="T30" fmla="*/ 1 w 134"/>
                <a:gd name="T31" fmla="*/ 89 h 126"/>
                <a:gd name="T32" fmla="*/ 2 w 134"/>
                <a:gd name="T33" fmla="*/ 91 h 126"/>
                <a:gd name="T34" fmla="*/ 3 w 134"/>
                <a:gd name="T35" fmla="*/ 96 h 126"/>
                <a:gd name="T36" fmla="*/ 8 w 134"/>
                <a:gd name="T37" fmla="*/ 101 h 126"/>
                <a:gd name="T38" fmla="*/ 8 w 134"/>
                <a:gd name="T39" fmla="*/ 108 h 126"/>
                <a:gd name="T40" fmla="*/ 10 w 134"/>
                <a:gd name="T41" fmla="*/ 110 h 126"/>
                <a:gd name="T42" fmla="*/ 15 w 134"/>
                <a:gd name="T43" fmla="*/ 109 h 126"/>
                <a:gd name="T44" fmla="*/ 20 w 134"/>
                <a:gd name="T45" fmla="*/ 110 h 126"/>
                <a:gd name="T46" fmla="*/ 26 w 134"/>
                <a:gd name="T47" fmla="*/ 106 h 126"/>
                <a:gd name="T48" fmla="*/ 29 w 134"/>
                <a:gd name="T49" fmla="*/ 112 h 126"/>
                <a:gd name="T50" fmla="*/ 32 w 134"/>
                <a:gd name="T51" fmla="*/ 115 h 126"/>
                <a:gd name="T52" fmla="*/ 32 w 134"/>
                <a:gd name="T53" fmla="*/ 118 h 126"/>
                <a:gd name="T54" fmla="*/ 34 w 134"/>
                <a:gd name="T55" fmla="*/ 123 h 126"/>
                <a:gd name="T56" fmla="*/ 37 w 134"/>
                <a:gd name="T57" fmla="*/ 123 h 126"/>
                <a:gd name="T58" fmla="*/ 41 w 134"/>
                <a:gd name="T59" fmla="*/ 125 h 126"/>
                <a:gd name="T60" fmla="*/ 46 w 134"/>
                <a:gd name="T61" fmla="*/ 122 h 126"/>
                <a:gd name="T62" fmla="*/ 50 w 134"/>
                <a:gd name="T63" fmla="*/ 122 h 126"/>
                <a:gd name="T64" fmla="*/ 53 w 134"/>
                <a:gd name="T65" fmla="*/ 123 h 126"/>
                <a:gd name="T66" fmla="*/ 55 w 134"/>
                <a:gd name="T67" fmla="*/ 122 h 126"/>
                <a:gd name="T68" fmla="*/ 57 w 134"/>
                <a:gd name="T69" fmla="*/ 116 h 126"/>
                <a:gd name="T70" fmla="*/ 57 w 134"/>
                <a:gd name="T71" fmla="*/ 111 h 126"/>
                <a:gd name="T72" fmla="*/ 63 w 134"/>
                <a:gd name="T73" fmla="*/ 108 h 126"/>
                <a:gd name="T74" fmla="*/ 66 w 134"/>
                <a:gd name="T75" fmla="*/ 103 h 126"/>
                <a:gd name="T76" fmla="*/ 69 w 134"/>
                <a:gd name="T77" fmla="*/ 97 h 126"/>
                <a:gd name="T78" fmla="*/ 74 w 134"/>
                <a:gd name="T79" fmla="*/ 97 h 126"/>
                <a:gd name="T80" fmla="*/ 77 w 134"/>
                <a:gd name="T81" fmla="*/ 94 h 126"/>
                <a:gd name="T82" fmla="*/ 81 w 134"/>
                <a:gd name="T83" fmla="*/ 92 h 126"/>
                <a:gd name="T84" fmla="*/ 84 w 134"/>
                <a:gd name="T85" fmla="*/ 90 h 126"/>
                <a:gd name="T86" fmla="*/ 91 w 134"/>
                <a:gd name="T87" fmla="*/ 87 h 126"/>
                <a:gd name="T88" fmla="*/ 97 w 134"/>
                <a:gd name="T89" fmla="*/ 85 h 126"/>
                <a:gd name="T90" fmla="*/ 107 w 134"/>
                <a:gd name="T91" fmla="*/ 85 h 126"/>
                <a:gd name="T92" fmla="*/ 113 w 134"/>
                <a:gd name="T93" fmla="*/ 83 h 126"/>
                <a:gd name="T94" fmla="*/ 126 w 134"/>
                <a:gd name="T95" fmla="*/ 82 h 126"/>
                <a:gd name="T96" fmla="*/ 131 w 134"/>
                <a:gd name="T97" fmla="*/ 78 h 126"/>
                <a:gd name="T98" fmla="*/ 134 w 134"/>
                <a:gd name="T99" fmla="*/ 72 h 126"/>
                <a:gd name="T100" fmla="*/ 134 w 134"/>
                <a:gd name="T101" fmla="*/ 51 h 126"/>
                <a:gd name="T102" fmla="*/ 127 w 134"/>
                <a:gd name="T10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26">
                  <a:moveTo>
                    <a:pt x="127" y="52"/>
                  </a:moveTo>
                  <a:cubicBezTo>
                    <a:pt x="127" y="52"/>
                    <a:pt x="127" y="46"/>
                    <a:pt x="123" y="44"/>
                  </a:cubicBezTo>
                  <a:cubicBezTo>
                    <a:pt x="119" y="42"/>
                    <a:pt x="114" y="41"/>
                    <a:pt x="114" y="41"/>
                  </a:cubicBezTo>
                  <a:cubicBezTo>
                    <a:pt x="114" y="41"/>
                    <a:pt x="112" y="36"/>
                    <a:pt x="109" y="34"/>
                  </a:cubicBezTo>
                  <a:cubicBezTo>
                    <a:pt x="108" y="32"/>
                    <a:pt x="81" y="15"/>
                    <a:pt x="60" y="0"/>
                  </a:cubicBezTo>
                  <a:cubicBezTo>
                    <a:pt x="46" y="0"/>
                    <a:pt x="46" y="0"/>
                    <a:pt x="46" y="0"/>
                  </a:cubicBezTo>
                  <a:cubicBezTo>
                    <a:pt x="54" y="71"/>
                    <a:pt x="54" y="71"/>
                    <a:pt x="54" y="71"/>
                  </a:cubicBezTo>
                  <a:cubicBezTo>
                    <a:pt x="56" y="74"/>
                    <a:pt x="56" y="74"/>
                    <a:pt x="56" y="74"/>
                  </a:cubicBezTo>
                  <a:cubicBezTo>
                    <a:pt x="56" y="74"/>
                    <a:pt x="57" y="80"/>
                    <a:pt x="55" y="81"/>
                  </a:cubicBezTo>
                  <a:cubicBezTo>
                    <a:pt x="54" y="81"/>
                    <a:pt x="24" y="81"/>
                    <a:pt x="24" y="81"/>
                  </a:cubicBezTo>
                  <a:cubicBezTo>
                    <a:pt x="24" y="81"/>
                    <a:pt x="21" y="82"/>
                    <a:pt x="19" y="82"/>
                  </a:cubicBezTo>
                  <a:cubicBezTo>
                    <a:pt x="17" y="82"/>
                    <a:pt x="14" y="81"/>
                    <a:pt x="13" y="82"/>
                  </a:cubicBezTo>
                  <a:cubicBezTo>
                    <a:pt x="13" y="83"/>
                    <a:pt x="13" y="86"/>
                    <a:pt x="9" y="83"/>
                  </a:cubicBezTo>
                  <a:cubicBezTo>
                    <a:pt x="5" y="80"/>
                    <a:pt x="4" y="82"/>
                    <a:pt x="4" y="85"/>
                  </a:cubicBezTo>
                  <a:cubicBezTo>
                    <a:pt x="4" y="86"/>
                    <a:pt x="2" y="87"/>
                    <a:pt x="0" y="87"/>
                  </a:cubicBezTo>
                  <a:cubicBezTo>
                    <a:pt x="0" y="88"/>
                    <a:pt x="1" y="89"/>
                    <a:pt x="1" y="89"/>
                  </a:cubicBezTo>
                  <a:cubicBezTo>
                    <a:pt x="2" y="91"/>
                    <a:pt x="2" y="91"/>
                    <a:pt x="2" y="91"/>
                  </a:cubicBezTo>
                  <a:cubicBezTo>
                    <a:pt x="2" y="91"/>
                    <a:pt x="2" y="95"/>
                    <a:pt x="3" y="96"/>
                  </a:cubicBezTo>
                  <a:cubicBezTo>
                    <a:pt x="5" y="98"/>
                    <a:pt x="7" y="100"/>
                    <a:pt x="8" y="101"/>
                  </a:cubicBezTo>
                  <a:cubicBezTo>
                    <a:pt x="8" y="103"/>
                    <a:pt x="8" y="108"/>
                    <a:pt x="8" y="108"/>
                  </a:cubicBezTo>
                  <a:cubicBezTo>
                    <a:pt x="8" y="108"/>
                    <a:pt x="9" y="112"/>
                    <a:pt x="10" y="110"/>
                  </a:cubicBezTo>
                  <a:cubicBezTo>
                    <a:pt x="11" y="108"/>
                    <a:pt x="14" y="112"/>
                    <a:pt x="15" y="109"/>
                  </a:cubicBezTo>
                  <a:cubicBezTo>
                    <a:pt x="15" y="107"/>
                    <a:pt x="19" y="110"/>
                    <a:pt x="20" y="110"/>
                  </a:cubicBezTo>
                  <a:cubicBezTo>
                    <a:pt x="21" y="110"/>
                    <a:pt x="25" y="105"/>
                    <a:pt x="26" y="106"/>
                  </a:cubicBezTo>
                  <a:cubicBezTo>
                    <a:pt x="27" y="106"/>
                    <a:pt x="29" y="110"/>
                    <a:pt x="29" y="112"/>
                  </a:cubicBezTo>
                  <a:cubicBezTo>
                    <a:pt x="29" y="113"/>
                    <a:pt x="33" y="115"/>
                    <a:pt x="32" y="115"/>
                  </a:cubicBezTo>
                  <a:cubicBezTo>
                    <a:pt x="30" y="116"/>
                    <a:pt x="30" y="118"/>
                    <a:pt x="32" y="118"/>
                  </a:cubicBezTo>
                  <a:cubicBezTo>
                    <a:pt x="33" y="118"/>
                    <a:pt x="33" y="121"/>
                    <a:pt x="34" y="123"/>
                  </a:cubicBezTo>
                  <a:cubicBezTo>
                    <a:pt x="35" y="124"/>
                    <a:pt x="36" y="125"/>
                    <a:pt x="37" y="123"/>
                  </a:cubicBezTo>
                  <a:cubicBezTo>
                    <a:pt x="38" y="121"/>
                    <a:pt x="40" y="123"/>
                    <a:pt x="41" y="125"/>
                  </a:cubicBezTo>
                  <a:cubicBezTo>
                    <a:pt x="42" y="126"/>
                    <a:pt x="45" y="124"/>
                    <a:pt x="46" y="122"/>
                  </a:cubicBezTo>
                  <a:cubicBezTo>
                    <a:pt x="46" y="120"/>
                    <a:pt x="50" y="120"/>
                    <a:pt x="50" y="122"/>
                  </a:cubicBezTo>
                  <a:cubicBezTo>
                    <a:pt x="50" y="124"/>
                    <a:pt x="50" y="125"/>
                    <a:pt x="53" y="123"/>
                  </a:cubicBezTo>
                  <a:cubicBezTo>
                    <a:pt x="54" y="122"/>
                    <a:pt x="54" y="122"/>
                    <a:pt x="55" y="122"/>
                  </a:cubicBezTo>
                  <a:cubicBezTo>
                    <a:pt x="56" y="120"/>
                    <a:pt x="57" y="117"/>
                    <a:pt x="57" y="116"/>
                  </a:cubicBezTo>
                  <a:cubicBezTo>
                    <a:pt x="58" y="115"/>
                    <a:pt x="56" y="111"/>
                    <a:pt x="57" y="111"/>
                  </a:cubicBezTo>
                  <a:cubicBezTo>
                    <a:pt x="58" y="110"/>
                    <a:pt x="62" y="111"/>
                    <a:pt x="63" y="108"/>
                  </a:cubicBezTo>
                  <a:cubicBezTo>
                    <a:pt x="64" y="105"/>
                    <a:pt x="66" y="103"/>
                    <a:pt x="66" y="103"/>
                  </a:cubicBezTo>
                  <a:cubicBezTo>
                    <a:pt x="66" y="103"/>
                    <a:pt x="66" y="96"/>
                    <a:pt x="69" y="97"/>
                  </a:cubicBezTo>
                  <a:cubicBezTo>
                    <a:pt x="71" y="98"/>
                    <a:pt x="73" y="100"/>
                    <a:pt x="74" y="97"/>
                  </a:cubicBezTo>
                  <a:cubicBezTo>
                    <a:pt x="74" y="95"/>
                    <a:pt x="76" y="96"/>
                    <a:pt x="77" y="94"/>
                  </a:cubicBezTo>
                  <a:cubicBezTo>
                    <a:pt x="78" y="91"/>
                    <a:pt x="79" y="91"/>
                    <a:pt x="81" y="92"/>
                  </a:cubicBezTo>
                  <a:cubicBezTo>
                    <a:pt x="83" y="92"/>
                    <a:pt x="84" y="91"/>
                    <a:pt x="84" y="90"/>
                  </a:cubicBezTo>
                  <a:cubicBezTo>
                    <a:pt x="84" y="89"/>
                    <a:pt x="88" y="89"/>
                    <a:pt x="91" y="87"/>
                  </a:cubicBezTo>
                  <a:cubicBezTo>
                    <a:pt x="94" y="85"/>
                    <a:pt x="96" y="83"/>
                    <a:pt x="97" y="85"/>
                  </a:cubicBezTo>
                  <a:cubicBezTo>
                    <a:pt x="98" y="86"/>
                    <a:pt x="106" y="86"/>
                    <a:pt x="107" y="85"/>
                  </a:cubicBezTo>
                  <a:cubicBezTo>
                    <a:pt x="108" y="85"/>
                    <a:pt x="111" y="82"/>
                    <a:pt x="113" y="83"/>
                  </a:cubicBezTo>
                  <a:cubicBezTo>
                    <a:pt x="116" y="83"/>
                    <a:pt x="123" y="82"/>
                    <a:pt x="126" y="82"/>
                  </a:cubicBezTo>
                  <a:cubicBezTo>
                    <a:pt x="129" y="82"/>
                    <a:pt x="130" y="79"/>
                    <a:pt x="131" y="78"/>
                  </a:cubicBezTo>
                  <a:cubicBezTo>
                    <a:pt x="132" y="77"/>
                    <a:pt x="133" y="73"/>
                    <a:pt x="134" y="72"/>
                  </a:cubicBezTo>
                  <a:cubicBezTo>
                    <a:pt x="134" y="72"/>
                    <a:pt x="134" y="57"/>
                    <a:pt x="134" y="51"/>
                  </a:cubicBezTo>
                  <a:cubicBezTo>
                    <a:pt x="131" y="51"/>
                    <a:pt x="127" y="52"/>
                    <a:pt x="127" y="5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8" name="Freeform 247">
              <a:extLst>
                <a:ext uri="{FF2B5EF4-FFF2-40B4-BE49-F238E27FC236}">
                  <a16:creationId xmlns:a16="http://schemas.microsoft.com/office/drawing/2014/main" id="{4075A9F3-50CA-184B-945A-5159D6C75B7D}"/>
                </a:ext>
              </a:extLst>
            </p:cNvPr>
            <p:cNvSpPr>
              <a:spLocks/>
            </p:cNvSpPr>
            <p:nvPr/>
          </p:nvSpPr>
          <p:spPr bwMode="auto">
            <a:xfrm>
              <a:off x="11052915" y="5428787"/>
              <a:ext cx="225432" cy="163244"/>
            </a:xfrm>
            <a:custGeom>
              <a:avLst/>
              <a:gdLst>
                <a:gd name="T0" fmla="*/ 66 w 66"/>
                <a:gd name="T1" fmla="*/ 27 h 48"/>
                <a:gd name="T2" fmla="*/ 63 w 66"/>
                <a:gd name="T3" fmla="*/ 25 h 48"/>
                <a:gd name="T4" fmla="*/ 62 w 66"/>
                <a:gd name="T5" fmla="*/ 21 h 48"/>
                <a:gd name="T6" fmla="*/ 58 w 66"/>
                <a:gd name="T7" fmla="*/ 22 h 48"/>
                <a:gd name="T8" fmla="*/ 55 w 66"/>
                <a:gd name="T9" fmla="*/ 19 h 48"/>
                <a:gd name="T10" fmla="*/ 53 w 66"/>
                <a:gd name="T11" fmla="*/ 16 h 48"/>
                <a:gd name="T12" fmla="*/ 50 w 66"/>
                <a:gd name="T13" fmla="*/ 11 h 48"/>
                <a:gd name="T14" fmla="*/ 47 w 66"/>
                <a:gd name="T15" fmla="*/ 7 h 48"/>
                <a:gd name="T16" fmla="*/ 47 w 66"/>
                <a:gd name="T17" fmla="*/ 2 h 48"/>
                <a:gd name="T18" fmla="*/ 42 w 66"/>
                <a:gd name="T19" fmla="*/ 2 h 48"/>
                <a:gd name="T20" fmla="*/ 36 w 66"/>
                <a:gd name="T21" fmla="*/ 4 h 48"/>
                <a:gd name="T22" fmla="*/ 29 w 66"/>
                <a:gd name="T23" fmla="*/ 7 h 48"/>
                <a:gd name="T24" fmla="*/ 26 w 66"/>
                <a:gd name="T25" fmla="*/ 9 h 48"/>
                <a:gd name="T26" fmla="*/ 22 w 66"/>
                <a:gd name="T27" fmla="*/ 11 h 48"/>
                <a:gd name="T28" fmla="*/ 19 w 66"/>
                <a:gd name="T29" fmla="*/ 14 h 48"/>
                <a:gd name="T30" fmla="*/ 14 w 66"/>
                <a:gd name="T31" fmla="*/ 14 h 48"/>
                <a:gd name="T32" fmla="*/ 11 w 66"/>
                <a:gd name="T33" fmla="*/ 20 h 48"/>
                <a:gd name="T34" fmla="*/ 8 w 66"/>
                <a:gd name="T35" fmla="*/ 25 h 48"/>
                <a:gd name="T36" fmla="*/ 2 w 66"/>
                <a:gd name="T37" fmla="*/ 28 h 48"/>
                <a:gd name="T38" fmla="*/ 2 w 66"/>
                <a:gd name="T39" fmla="*/ 33 h 48"/>
                <a:gd name="T40" fmla="*/ 0 w 66"/>
                <a:gd name="T41" fmla="*/ 39 h 48"/>
                <a:gd name="T42" fmla="*/ 4 w 66"/>
                <a:gd name="T43" fmla="*/ 42 h 48"/>
                <a:gd name="T44" fmla="*/ 11 w 66"/>
                <a:gd name="T45" fmla="*/ 45 h 48"/>
                <a:gd name="T46" fmla="*/ 21 w 66"/>
                <a:gd name="T47" fmla="*/ 44 h 48"/>
                <a:gd name="T48" fmla="*/ 23 w 66"/>
                <a:gd name="T49" fmla="*/ 43 h 48"/>
                <a:gd name="T50" fmla="*/ 22 w 66"/>
                <a:gd name="T51" fmla="*/ 35 h 48"/>
                <a:gd name="T52" fmla="*/ 42 w 66"/>
                <a:gd name="T53" fmla="*/ 36 h 48"/>
                <a:gd name="T54" fmla="*/ 45 w 66"/>
                <a:gd name="T55" fmla="*/ 34 h 48"/>
                <a:gd name="T56" fmla="*/ 53 w 66"/>
                <a:gd name="T57" fmla="*/ 35 h 48"/>
                <a:gd name="T58" fmla="*/ 57 w 66"/>
                <a:gd name="T59" fmla="*/ 32 h 48"/>
                <a:gd name="T60" fmla="*/ 64 w 66"/>
                <a:gd name="T61" fmla="*/ 30 h 48"/>
                <a:gd name="T62" fmla="*/ 66 w 66"/>
                <a:gd name="T63" fmla="*/ 27 h 48"/>
                <a:gd name="T64" fmla="*/ 66 w 66"/>
                <a:gd name="T6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48">
                  <a:moveTo>
                    <a:pt x="66" y="27"/>
                  </a:moveTo>
                  <a:cubicBezTo>
                    <a:pt x="65" y="26"/>
                    <a:pt x="63" y="25"/>
                    <a:pt x="63" y="25"/>
                  </a:cubicBezTo>
                  <a:cubicBezTo>
                    <a:pt x="62" y="25"/>
                    <a:pt x="62" y="22"/>
                    <a:pt x="62" y="21"/>
                  </a:cubicBezTo>
                  <a:cubicBezTo>
                    <a:pt x="62" y="20"/>
                    <a:pt x="59" y="22"/>
                    <a:pt x="58" y="22"/>
                  </a:cubicBezTo>
                  <a:cubicBezTo>
                    <a:pt x="57" y="21"/>
                    <a:pt x="56" y="19"/>
                    <a:pt x="55" y="19"/>
                  </a:cubicBezTo>
                  <a:cubicBezTo>
                    <a:pt x="53" y="19"/>
                    <a:pt x="53" y="17"/>
                    <a:pt x="53" y="16"/>
                  </a:cubicBezTo>
                  <a:cubicBezTo>
                    <a:pt x="53" y="14"/>
                    <a:pt x="51" y="12"/>
                    <a:pt x="50" y="11"/>
                  </a:cubicBezTo>
                  <a:cubicBezTo>
                    <a:pt x="48" y="10"/>
                    <a:pt x="48" y="7"/>
                    <a:pt x="47" y="7"/>
                  </a:cubicBezTo>
                  <a:cubicBezTo>
                    <a:pt x="46" y="6"/>
                    <a:pt x="47" y="4"/>
                    <a:pt x="47" y="2"/>
                  </a:cubicBezTo>
                  <a:cubicBezTo>
                    <a:pt x="45" y="2"/>
                    <a:pt x="42" y="2"/>
                    <a:pt x="42" y="2"/>
                  </a:cubicBezTo>
                  <a:cubicBezTo>
                    <a:pt x="41" y="0"/>
                    <a:pt x="39" y="2"/>
                    <a:pt x="36" y="4"/>
                  </a:cubicBezTo>
                  <a:cubicBezTo>
                    <a:pt x="33" y="6"/>
                    <a:pt x="29" y="6"/>
                    <a:pt x="29" y="7"/>
                  </a:cubicBezTo>
                  <a:cubicBezTo>
                    <a:pt x="29" y="8"/>
                    <a:pt x="28" y="9"/>
                    <a:pt x="26" y="9"/>
                  </a:cubicBezTo>
                  <a:cubicBezTo>
                    <a:pt x="24" y="8"/>
                    <a:pt x="23" y="8"/>
                    <a:pt x="22" y="11"/>
                  </a:cubicBezTo>
                  <a:cubicBezTo>
                    <a:pt x="21" y="13"/>
                    <a:pt x="19" y="12"/>
                    <a:pt x="19" y="14"/>
                  </a:cubicBezTo>
                  <a:cubicBezTo>
                    <a:pt x="18" y="17"/>
                    <a:pt x="16" y="15"/>
                    <a:pt x="14" y="14"/>
                  </a:cubicBezTo>
                  <a:cubicBezTo>
                    <a:pt x="11" y="13"/>
                    <a:pt x="11" y="20"/>
                    <a:pt x="11" y="20"/>
                  </a:cubicBezTo>
                  <a:cubicBezTo>
                    <a:pt x="11" y="20"/>
                    <a:pt x="9" y="22"/>
                    <a:pt x="8" y="25"/>
                  </a:cubicBezTo>
                  <a:cubicBezTo>
                    <a:pt x="7" y="28"/>
                    <a:pt x="3" y="27"/>
                    <a:pt x="2" y="28"/>
                  </a:cubicBezTo>
                  <a:cubicBezTo>
                    <a:pt x="1" y="28"/>
                    <a:pt x="3" y="32"/>
                    <a:pt x="2" y="33"/>
                  </a:cubicBezTo>
                  <a:cubicBezTo>
                    <a:pt x="2" y="34"/>
                    <a:pt x="1" y="37"/>
                    <a:pt x="0" y="39"/>
                  </a:cubicBezTo>
                  <a:cubicBezTo>
                    <a:pt x="2" y="40"/>
                    <a:pt x="4" y="41"/>
                    <a:pt x="4" y="42"/>
                  </a:cubicBezTo>
                  <a:cubicBezTo>
                    <a:pt x="5" y="43"/>
                    <a:pt x="9" y="48"/>
                    <a:pt x="11" y="45"/>
                  </a:cubicBezTo>
                  <a:cubicBezTo>
                    <a:pt x="13" y="43"/>
                    <a:pt x="19" y="43"/>
                    <a:pt x="21" y="44"/>
                  </a:cubicBezTo>
                  <a:cubicBezTo>
                    <a:pt x="22" y="46"/>
                    <a:pt x="23" y="45"/>
                    <a:pt x="23" y="43"/>
                  </a:cubicBezTo>
                  <a:cubicBezTo>
                    <a:pt x="24" y="42"/>
                    <a:pt x="21" y="37"/>
                    <a:pt x="22" y="35"/>
                  </a:cubicBezTo>
                  <a:cubicBezTo>
                    <a:pt x="23" y="34"/>
                    <a:pt x="41" y="35"/>
                    <a:pt x="42" y="36"/>
                  </a:cubicBezTo>
                  <a:cubicBezTo>
                    <a:pt x="43" y="37"/>
                    <a:pt x="43" y="33"/>
                    <a:pt x="45" y="34"/>
                  </a:cubicBezTo>
                  <a:cubicBezTo>
                    <a:pt x="48" y="34"/>
                    <a:pt x="51" y="35"/>
                    <a:pt x="53" y="35"/>
                  </a:cubicBezTo>
                  <a:cubicBezTo>
                    <a:pt x="54" y="34"/>
                    <a:pt x="56" y="32"/>
                    <a:pt x="57" y="32"/>
                  </a:cubicBezTo>
                  <a:cubicBezTo>
                    <a:pt x="58" y="32"/>
                    <a:pt x="63" y="31"/>
                    <a:pt x="64" y="30"/>
                  </a:cubicBezTo>
                  <a:cubicBezTo>
                    <a:pt x="65" y="29"/>
                    <a:pt x="66" y="29"/>
                    <a:pt x="66" y="27"/>
                  </a:cubicBezTo>
                  <a:cubicBezTo>
                    <a:pt x="66" y="27"/>
                    <a:pt x="66" y="27"/>
                    <a:pt x="66" y="2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49" name="Freeform 248">
              <a:extLst>
                <a:ext uri="{FF2B5EF4-FFF2-40B4-BE49-F238E27FC236}">
                  <a16:creationId xmlns:a16="http://schemas.microsoft.com/office/drawing/2014/main" id="{D3AC49D0-2B3C-FE4E-A37C-E530D40BE2A8}"/>
                </a:ext>
              </a:extLst>
            </p:cNvPr>
            <p:cNvSpPr>
              <a:spLocks/>
            </p:cNvSpPr>
            <p:nvPr/>
          </p:nvSpPr>
          <p:spPr bwMode="auto">
            <a:xfrm>
              <a:off x="11209939" y="5190919"/>
              <a:ext cx="424434" cy="334261"/>
            </a:xfrm>
            <a:custGeom>
              <a:avLst/>
              <a:gdLst>
                <a:gd name="T0" fmla="*/ 120 w 125"/>
                <a:gd name="T1" fmla="*/ 14 h 98"/>
                <a:gd name="T2" fmla="*/ 119 w 125"/>
                <a:gd name="T3" fmla="*/ 4 h 98"/>
                <a:gd name="T4" fmla="*/ 113 w 125"/>
                <a:gd name="T5" fmla="*/ 8 h 98"/>
                <a:gd name="T6" fmla="*/ 108 w 125"/>
                <a:gd name="T7" fmla="*/ 3 h 98"/>
                <a:gd name="T8" fmla="*/ 96 w 125"/>
                <a:gd name="T9" fmla="*/ 0 h 98"/>
                <a:gd name="T10" fmla="*/ 61 w 125"/>
                <a:gd name="T11" fmla="*/ 22 h 98"/>
                <a:gd name="T12" fmla="*/ 47 w 125"/>
                <a:gd name="T13" fmla="*/ 34 h 98"/>
                <a:gd name="T14" fmla="*/ 34 w 125"/>
                <a:gd name="T15" fmla="*/ 38 h 98"/>
                <a:gd name="T16" fmla="*/ 33 w 125"/>
                <a:gd name="T17" fmla="*/ 38 h 98"/>
                <a:gd name="T18" fmla="*/ 33 w 125"/>
                <a:gd name="T19" fmla="*/ 59 h 98"/>
                <a:gd name="T20" fmla="*/ 30 w 125"/>
                <a:gd name="T21" fmla="*/ 65 h 98"/>
                <a:gd name="T22" fmla="*/ 25 w 125"/>
                <a:gd name="T23" fmla="*/ 69 h 98"/>
                <a:gd name="T24" fmla="*/ 12 w 125"/>
                <a:gd name="T25" fmla="*/ 70 h 98"/>
                <a:gd name="T26" fmla="*/ 6 w 125"/>
                <a:gd name="T27" fmla="*/ 72 h 98"/>
                <a:gd name="T28" fmla="*/ 1 w 125"/>
                <a:gd name="T29" fmla="*/ 72 h 98"/>
                <a:gd name="T30" fmla="*/ 1 w 125"/>
                <a:gd name="T31" fmla="*/ 77 h 98"/>
                <a:gd name="T32" fmla="*/ 4 w 125"/>
                <a:gd name="T33" fmla="*/ 81 h 98"/>
                <a:gd name="T34" fmla="*/ 7 w 125"/>
                <a:gd name="T35" fmla="*/ 86 h 98"/>
                <a:gd name="T36" fmla="*/ 9 w 125"/>
                <a:gd name="T37" fmla="*/ 89 h 98"/>
                <a:gd name="T38" fmla="*/ 12 w 125"/>
                <a:gd name="T39" fmla="*/ 92 h 98"/>
                <a:gd name="T40" fmla="*/ 16 w 125"/>
                <a:gd name="T41" fmla="*/ 91 h 98"/>
                <a:gd name="T42" fmla="*/ 17 w 125"/>
                <a:gd name="T43" fmla="*/ 95 h 98"/>
                <a:gd name="T44" fmla="*/ 20 w 125"/>
                <a:gd name="T45" fmla="*/ 97 h 98"/>
                <a:gd name="T46" fmla="*/ 23 w 125"/>
                <a:gd name="T47" fmla="*/ 93 h 98"/>
                <a:gd name="T48" fmla="*/ 25 w 125"/>
                <a:gd name="T49" fmla="*/ 97 h 98"/>
                <a:gd name="T50" fmla="*/ 29 w 125"/>
                <a:gd name="T51" fmla="*/ 96 h 98"/>
                <a:gd name="T52" fmla="*/ 32 w 125"/>
                <a:gd name="T53" fmla="*/ 90 h 98"/>
                <a:gd name="T54" fmla="*/ 34 w 125"/>
                <a:gd name="T55" fmla="*/ 83 h 98"/>
                <a:gd name="T56" fmla="*/ 41 w 125"/>
                <a:gd name="T57" fmla="*/ 83 h 98"/>
                <a:gd name="T58" fmla="*/ 46 w 125"/>
                <a:gd name="T59" fmla="*/ 82 h 98"/>
                <a:gd name="T60" fmla="*/ 53 w 125"/>
                <a:gd name="T61" fmla="*/ 84 h 98"/>
                <a:gd name="T62" fmla="*/ 57 w 125"/>
                <a:gd name="T63" fmla="*/ 88 h 98"/>
                <a:gd name="T64" fmla="*/ 64 w 125"/>
                <a:gd name="T65" fmla="*/ 86 h 98"/>
                <a:gd name="T66" fmla="*/ 70 w 125"/>
                <a:gd name="T67" fmla="*/ 89 h 98"/>
                <a:gd name="T68" fmla="*/ 78 w 125"/>
                <a:gd name="T69" fmla="*/ 89 h 98"/>
                <a:gd name="T70" fmla="*/ 84 w 125"/>
                <a:gd name="T71" fmla="*/ 86 h 98"/>
                <a:gd name="T72" fmla="*/ 94 w 125"/>
                <a:gd name="T73" fmla="*/ 86 h 98"/>
                <a:gd name="T74" fmla="*/ 101 w 125"/>
                <a:gd name="T75" fmla="*/ 87 h 98"/>
                <a:gd name="T76" fmla="*/ 106 w 125"/>
                <a:gd name="T77" fmla="*/ 82 h 98"/>
                <a:gd name="T78" fmla="*/ 108 w 125"/>
                <a:gd name="T79" fmla="*/ 82 h 98"/>
                <a:gd name="T80" fmla="*/ 108 w 125"/>
                <a:gd name="T81" fmla="*/ 80 h 98"/>
                <a:gd name="T82" fmla="*/ 109 w 125"/>
                <a:gd name="T83" fmla="*/ 73 h 98"/>
                <a:gd name="T84" fmla="*/ 122 w 125"/>
                <a:gd name="T85" fmla="*/ 57 h 98"/>
                <a:gd name="T86" fmla="*/ 123 w 125"/>
                <a:gd name="T87" fmla="*/ 37 h 98"/>
                <a:gd name="T88" fmla="*/ 124 w 125"/>
                <a:gd name="T89" fmla="*/ 28 h 98"/>
                <a:gd name="T90" fmla="*/ 123 w 125"/>
                <a:gd name="T91" fmla="*/ 22 h 98"/>
                <a:gd name="T92" fmla="*/ 120 w 125"/>
                <a:gd name="T93"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8">
                  <a:moveTo>
                    <a:pt x="120" y="14"/>
                  </a:moveTo>
                  <a:cubicBezTo>
                    <a:pt x="120" y="13"/>
                    <a:pt x="119" y="8"/>
                    <a:pt x="119" y="4"/>
                  </a:cubicBezTo>
                  <a:cubicBezTo>
                    <a:pt x="113" y="8"/>
                    <a:pt x="113" y="8"/>
                    <a:pt x="113" y="8"/>
                  </a:cubicBezTo>
                  <a:cubicBezTo>
                    <a:pt x="113" y="8"/>
                    <a:pt x="111" y="5"/>
                    <a:pt x="108" y="3"/>
                  </a:cubicBezTo>
                  <a:cubicBezTo>
                    <a:pt x="104" y="0"/>
                    <a:pt x="96" y="0"/>
                    <a:pt x="96" y="0"/>
                  </a:cubicBezTo>
                  <a:cubicBezTo>
                    <a:pt x="61" y="22"/>
                    <a:pt x="61" y="22"/>
                    <a:pt x="61" y="22"/>
                  </a:cubicBezTo>
                  <a:cubicBezTo>
                    <a:pt x="47" y="34"/>
                    <a:pt x="47" y="34"/>
                    <a:pt x="47" y="34"/>
                  </a:cubicBezTo>
                  <a:cubicBezTo>
                    <a:pt x="47" y="34"/>
                    <a:pt x="37" y="37"/>
                    <a:pt x="34" y="38"/>
                  </a:cubicBezTo>
                  <a:cubicBezTo>
                    <a:pt x="34" y="38"/>
                    <a:pt x="34" y="38"/>
                    <a:pt x="33" y="38"/>
                  </a:cubicBezTo>
                  <a:cubicBezTo>
                    <a:pt x="33" y="44"/>
                    <a:pt x="33" y="59"/>
                    <a:pt x="33" y="59"/>
                  </a:cubicBezTo>
                  <a:cubicBezTo>
                    <a:pt x="32" y="60"/>
                    <a:pt x="31" y="64"/>
                    <a:pt x="30" y="65"/>
                  </a:cubicBezTo>
                  <a:cubicBezTo>
                    <a:pt x="29" y="66"/>
                    <a:pt x="28" y="69"/>
                    <a:pt x="25" y="69"/>
                  </a:cubicBezTo>
                  <a:cubicBezTo>
                    <a:pt x="22" y="69"/>
                    <a:pt x="15" y="70"/>
                    <a:pt x="12" y="70"/>
                  </a:cubicBezTo>
                  <a:cubicBezTo>
                    <a:pt x="10" y="69"/>
                    <a:pt x="7" y="72"/>
                    <a:pt x="6" y="72"/>
                  </a:cubicBezTo>
                  <a:cubicBezTo>
                    <a:pt x="5" y="72"/>
                    <a:pt x="3" y="72"/>
                    <a:pt x="1" y="72"/>
                  </a:cubicBezTo>
                  <a:cubicBezTo>
                    <a:pt x="1" y="74"/>
                    <a:pt x="0" y="76"/>
                    <a:pt x="1" y="77"/>
                  </a:cubicBezTo>
                  <a:cubicBezTo>
                    <a:pt x="2" y="77"/>
                    <a:pt x="2" y="80"/>
                    <a:pt x="4" y="81"/>
                  </a:cubicBezTo>
                  <a:cubicBezTo>
                    <a:pt x="5" y="82"/>
                    <a:pt x="7" y="84"/>
                    <a:pt x="7" y="86"/>
                  </a:cubicBezTo>
                  <a:cubicBezTo>
                    <a:pt x="7" y="87"/>
                    <a:pt x="7" y="89"/>
                    <a:pt x="9" y="89"/>
                  </a:cubicBezTo>
                  <a:cubicBezTo>
                    <a:pt x="10" y="89"/>
                    <a:pt x="11" y="91"/>
                    <a:pt x="12" y="92"/>
                  </a:cubicBezTo>
                  <a:cubicBezTo>
                    <a:pt x="13" y="92"/>
                    <a:pt x="16" y="90"/>
                    <a:pt x="16" y="91"/>
                  </a:cubicBezTo>
                  <a:cubicBezTo>
                    <a:pt x="16" y="92"/>
                    <a:pt x="16" y="95"/>
                    <a:pt x="17" y="95"/>
                  </a:cubicBezTo>
                  <a:cubicBezTo>
                    <a:pt x="17" y="95"/>
                    <a:pt x="19" y="96"/>
                    <a:pt x="20" y="97"/>
                  </a:cubicBezTo>
                  <a:cubicBezTo>
                    <a:pt x="19" y="95"/>
                    <a:pt x="20" y="92"/>
                    <a:pt x="23" y="93"/>
                  </a:cubicBezTo>
                  <a:cubicBezTo>
                    <a:pt x="25" y="94"/>
                    <a:pt x="23" y="96"/>
                    <a:pt x="25" y="97"/>
                  </a:cubicBezTo>
                  <a:cubicBezTo>
                    <a:pt x="27" y="98"/>
                    <a:pt x="29" y="97"/>
                    <a:pt x="29" y="96"/>
                  </a:cubicBezTo>
                  <a:cubicBezTo>
                    <a:pt x="29" y="94"/>
                    <a:pt x="31" y="91"/>
                    <a:pt x="32" y="90"/>
                  </a:cubicBezTo>
                  <a:cubicBezTo>
                    <a:pt x="33" y="89"/>
                    <a:pt x="33" y="85"/>
                    <a:pt x="34" y="83"/>
                  </a:cubicBezTo>
                  <a:cubicBezTo>
                    <a:pt x="36" y="82"/>
                    <a:pt x="40" y="83"/>
                    <a:pt x="41" y="83"/>
                  </a:cubicBezTo>
                  <a:cubicBezTo>
                    <a:pt x="43" y="84"/>
                    <a:pt x="44" y="80"/>
                    <a:pt x="46" y="82"/>
                  </a:cubicBezTo>
                  <a:cubicBezTo>
                    <a:pt x="48" y="83"/>
                    <a:pt x="51" y="82"/>
                    <a:pt x="53" y="84"/>
                  </a:cubicBezTo>
                  <a:cubicBezTo>
                    <a:pt x="54" y="85"/>
                    <a:pt x="55" y="89"/>
                    <a:pt x="57" y="88"/>
                  </a:cubicBezTo>
                  <a:cubicBezTo>
                    <a:pt x="60" y="87"/>
                    <a:pt x="62" y="86"/>
                    <a:pt x="64" y="86"/>
                  </a:cubicBezTo>
                  <a:cubicBezTo>
                    <a:pt x="65" y="86"/>
                    <a:pt x="69" y="89"/>
                    <a:pt x="70" y="89"/>
                  </a:cubicBezTo>
                  <a:cubicBezTo>
                    <a:pt x="71" y="90"/>
                    <a:pt x="76" y="90"/>
                    <a:pt x="78" y="89"/>
                  </a:cubicBezTo>
                  <a:cubicBezTo>
                    <a:pt x="80" y="88"/>
                    <a:pt x="82" y="85"/>
                    <a:pt x="84" y="86"/>
                  </a:cubicBezTo>
                  <a:cubicBezTo>
                    <a:pt x="86" y="86"/>
                    <a:pt x="93" y="85"/>
                    <a:pt x="94" y="86"/>
                  </a:cubicBezTo>
                  <a:cubicBezTo>
                    <a:pt x="95" y="87"/>
                    <a:pt x="99" y="88"/>
                    <a:pt x="101" y="87"/>
                  </a:cubicBezTo>
                  <a:cubicBezTo>
                    <a:pt x="103" y="87"/>
                    <a:pt x="105" y="83"/>
                    <a:pt x="106" y="82"/>
                  </a:cubicBezTo>
                  <a:cubicBezTo>
                    <a:pt x="107" y="82"/>
                    <a:pt x="107" y="82"/>
                    <a:pt x="108" y="82"/>
                  </a:cubicBezTo>
                  <a:cubicBezTo>
                    <a:pt x="108" y="81"/>
                    <a:pt x="108" y="80"/>
                    <a:pt x="108" y="80"/>
                  </a:cubicBezTo>
                  <a:cubicBezTo>
                    <a:pt x="108" y="75"/>
                    <a:pt x="109" y="77"/>
                    <a:pt x="109" y="73"/>
                  </a:cubicBezTo>
                  <a:cubicBezTo>
                    <a:pt x="110" y="68"/>
                    <a:pt x="121" y="57"/>
                    <a:pt x="122" y="57"/>
                  </a:cubicBezTo>
                  <a:cubicBezTo>
                    <a:pt x="123" y="56"/>
                    <a:pt x="123" y="39"/>
                    <a:pt x="123" y="37"/>
                  </a:cubicBezTo>
                  <a:cubicBezTo>
                    <a:pt x="123" y="34"/>
                    <a:pt x="124" y="31"/>
                    <a:pt x="124" y="28"/>
                  </a:cubicBezTo>
                  <a:cubicBezTo>
                    <a:pt x="125" y="25"/>
                    <a:pt x="123" y="25"/>
                    <a:pt x="123" y="22"/>
                  </a:cubicBezTo>
                  <a:cubicBezTo>
                    <a:pt x="123" y="19"/>
                    <a:pt x="120" y="16"/>
                    <a:pt x="120"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0" name="Freeform 249">
              <a:extLst>
                <a:ext uri="{FF2B5EF4-FFF2-40B4-BE49-F238E27FC236}">
                  <a16:creationId xmlns:a16="http://schemas.microsoft.com/office/drawing/2014/main" id="{6FF249EE-206D-C348-8C87-1FF57ABF6F2F}"/>
                </a:ext>
              </a:extLst>
            </p:cNvPr>
            <p:cNvSpPr>
              <a:spLocks/>
            </p:cNvSpPr>
            <p:nvPr/>
          </p:nvSpPr>
          <p:spPr bwMode="auto">
            <a:xfrm>
              <a:off x="11576849" y="5190919"/>
              <a:ext cx="272073" cy="455528"/>
            </a:xfrm>
            <a:custGeom>
              <a:avLst/>
              <a:gdLst>
                <a:gd name="T0" fmla="*/ 80 w 80"/>
                <a:gd name="T1" fmla="*/ 33 h 134"/>
                <a:gd name="T2" fmla="*/ 18 w 80"/>
                <a:gd name="T3" fmla="*/ 0 h 134"/>
                <a:gd name="T4" fmla="*/ 11 w 80"/>
                <a:gd name="T5" fmla="*/ 4 h 134"/>
                <a:gd name="T6" fmla="*/ 12 w 80"/>
                <a:gd name="T7" fmla="*/ 14 h 134"/>
                <a:gd name="T8" fmla="*/ 15 w 80"/>
                <a:gd name="T9" fmla="*/ 22 h 134"/>
                <a:gd name="T10" fmla="*/ 16 w 80"/>
                <a:gd name="T11" fmla="*/ 28 h 134"/>
                <a:gd name="T12" fmla="*/ 15 w 80"/>
                <a:gd name="T13" fmla="*/ 37 h 134"/>
                <a:gd name="T14" fmla="*/ 14 w 80"/>
                <a:gd name="T15" fmla="*/ 57 h 134"/>
                <a:gd name="T16" fmla="*/ 1 w 80"/>
                <a:gd name="T17" fmla="*/ 73 h 134"/>
                <a:gd name="T18" fmla="*/ 0 w 80"/>
                <a:gd name="T19" fmla="*/ 80 h 134"/>
                <a:gd name="T20" fmla="*/ 0 w 80"/>
                <a:gd name="T21" fmla="*/ 82 h 134"/>
                <a:gd name="T22" fmla="*/ 1 w 80"/>
                <a:gd name="T23" fmla="*/ 84 h 134"/>
                <a:gd name="T24" fmla="*/ 5 w 80"/>
                <a:gd name="T25" fmla="*/ 87 h 134"/>
                <a:gd name="T26" fmla="*/ 10 w 80"/>
                <a:gd name="T27" fmla="*/ 95 h 134"/>
                <a:gd name="T28" fmla="*/ 11 w 80"/>
                <a:gd name="T29" fmla="*/ 102 h 134"/>
                <a:gd name="T30" fmla="*/ 14 w 80"/>
                <a:gd name="T31" fmla="*/ 112 h 134"/>
                <a:gd name="T32" fmla="*/ 11 w 80"/>
                <a:gd name="T33" fmla="*/ 113 h 134"/>
                <a:gd name="T34" fmla="*/ 4 w 80"/>
                <a:gd name="T35" fmla="*/ 114 h 134"/>
                <a:gd name="T36" fmla="*/ 6 w 80"/>
                <a:gd name="T37" fmla="*/ 120 h 134"/>
                <a:gd name="T38" fmla="*/ 12 w 80"/>
                <a:gd name="T39" fmla="*/ 127 h 134"/>
                <a:gd name="T40" fmla="*/ 16 w 80"/>
                <a:gd name="T41" fmla="*/ 133 h 134"/>
                <a:gd name="T42" fmla="*/ 20 w 80"/>
                <a:gd name="T43" fmla="*/ 131 h 134"/>
                <a:gd name="T44" fmla="*/ 25 w 80"/>
                <a:gd name="T45" fmla="*/ 131 h 134"/>
                <a:gd name="T46" fmla="*/ 34 w 80"/>
                <a:gd name="T47" fmla="*/ 129 h 134"/>
                <a:gd name="T48" fmla="*/ 41 w 80"/>
                <a:gd name="T49" fmla="*/ 125 h 134"/>
                <a:gd name="T50" fmla="*/ 42 w 80"/>
                <a:gd name="T51" fmla="*/ 121 h 134"/>
                <a:gd name="T52" fmla="*/ 53 w 80"/>
                <a:gd name="T53" fmla="*/ 118 h 134"/>
                <a:gd name="T54" fmla="*/ 61 w 80"/>
                <a:gd name="T55" fmla="*/ 110 h 134"/>
                <a:gd name="T56" fmla="*/ 63 w 80"/>
                <a:gd name="T57" fmla="*/ 107 h 134"/>
                <a:gd name="T58" fmla="*/ 69 w 80"/>
                <a:gd name="T59" fmla="*/ 104 h 134"/>
                <a:gd name="T60" fmla="*/ 71 w 80"/>
                <a:gd name="T61" fmla="*/ 104 h 134"/>
                <a:gd name="T62" fmla="*/ 70 w 80"/>
                <a:gd name="T63" fmla="*/ 104 h 134"/>
                <a:gd name="T64" fmla="*/ 71 w 80"/>
                <a:gd name="T65" fmla="*/ 100 h 134"/>
                <a:gd name="T66" fmla="*/ 67 w 80"/>
                <a:gd name="T67" fmla="*/ 95 h 134"/>
                <a:gd name="T68" fmla="*/ 66 w 80"/>
                <a:gd name="T69" fmla="*/ 90 h 134"/>
                <a:gd name="T70" fmla="*/ 65 w 80"/>
                <a:gd name="T71" fmla="*/ 85 h 134"/>
                <a:gd name="T72" fmla="*/ 65 w 80"/>
                <a:gd name="T73" fmla="*/ 79 h 134"/>
                <a:gd name="T74" fmla="*/ 69 w 80"/>
                <a:gd name="T75" fmla="*/ 73 h 134"/>
                <a:gd name="T76" fmla="*/ 72 w 80"/>
                <a:gd name="T77" fmla="*/ 68 h 134"/>
                <a:gd name="T78" fmla="*/ 79 w 80"/>
                <a:gd name="T79" fmla="*/ 64 h 134"/>
                <a:gd name="T80" fmla="*/ 80 w 80"/>
                <a:gd name="T81" fmla="*/ 55 h 134"/>
                <a:gd name="T82" fmla="*/ 80 w 80"/>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4">
                  <a:moveTo>
                    <a:pt x="80" y="33"/>
                  </a:moveTo>
                  <a:cubicBezTo>
                    <a:pt x="18" y="0"/>
                    <a:pt x="18" y="0"/>
                    <a:pt x="18" y="0"/>
                  </a:cubicBezTo>
                  <a:cubicBezTo>
                    <a:pt x="11" y="4"/>
                    <a:pt x="11" y="4"/>
                    <a:pt x="11" y="4"/>
                  </a:cubicBezTo>
                  <a:cubicBezTo>
                    <a:pt x="11" y="8"/>
                    <a:pt x="12" y="13"/>
                    <a:pt x="12" y="14"/>
                  </a:cubicBezTo>
                  <a:cubicBezTo>
                    <a:pt x="12" y="16"/>
                    <a:pt x="15" y="19"/>
                    <a:pt x="15" y="22"/>
                  </a:cubicBezTo>
                  <a:cubicBezTo>
                    <a:pt x="15" y="25"/>
                    <a:pt x="17" y="25"/>
                    <a:pt x="16" y="28"/>
                  </a:cubicBezTo>
                  <a:cubicBezTo>
                    <a:pt x="16" y="31"/>
                    <a:pt x="15" y="34"/>
                    <a:pt x="15" y="37"/>
                  </a:cubicBezTo>
                  <a:cubicBezTo>
                    <a:pt x="15" y="39"/>
                    <a:pt x="15" y="56"/>
                    <a:pt x="14" y="57"/>
                  </a:cubicBezTo>
                  <a:cubicBezTo>
                    <a:pt x="13" y="57"/>
                    <a:pt x="2" y="68"/>
                    <a:pt x="1" y="73"/>
                  </a:cubicBezTo>
                  <a:cubicBezTo>
                    <a:pt x="1" y="77"/>
                    <a:pt x="0" y="75"/>
                    <a:pt x="0" y="80"/>
                  </a:cubicBezTo>
                  <a:cubicBezTo>
                    <a:pt x="0" y="80"/>
                    <a:pt x="0" y="81"/>
                    <a:pt x="0" y="82"/>
                  </a:cubicBezTo>
                  <a:cubicBezTo>
                    <a:pt x="0" y="82"/>
                    <a:pt x="0" y="83"/>
                    <a:pt x="1" y="84"/>
                  </a:cubicBezTo>
                  <a:cubicBezTo>
                    <a:pt x="2" y="85"/>
                    <a:pt x="2" y="87"/>
                    <a:pt x="5" y="87"/>
                  </a:cubicBezTo>
                  <a:cubicBezTo>
                    <a:pt x="7" y="87"/>
                    <a:pt x="10" y="93"/>
                    <a:pt x="10" y="95"/>
                  </a:cubicBezTo>
                  <a:cubicBezTo>
                    <a:pt x="10" y="97"/>
                    <a:pt x="11" y="98"/>
                    <a:pt x="11" y="102"/>
                  </a:cubicBezTo>
                  <a:cubicBezTo>
                    <a:pt x="11" y="106"/>
                    <a:pt x="13" y="111"/>
                    <a:pt x="14" y="112"/>
                  </a:cubicBezTo>
                  <a:cubicBezTo>
                    <a:pt x="15" y="113"/>
                    <a:pt x="14" y="113"/>
                    <a:pt x="11" y="113"/>
                  </a:cubicBezTo>
                  <a:cubicBezTo>
                    <a:pt x="8" y="113"/>
                    <a:pt x="4" y="113"/>
                    <a:pt x="4" y="114"/>
                  </a:cubicBezTo>
                  <a:cubicBezTo>
                    <a:pt x="4" y="115"/>
                    <a:pt x="3" y="117"/>
                    <a:pt x="6" y="120"/>
                  </a:cubicBezTo>
                  <a:cubicBezTo>
                    <a:pt x="9" y="123"/>
                    <a:pt x="11" y="124"/>
                    <a:pt x="12" y="127"/>
                  </a:cubicBezTo>
                  <a:cubicBezTo>
                    <a:pt x="13" y="130"/>
                    <a:pt x="15" y="133"/>
                    <a:pt x="16" y="133"/>
                  </a:cubicBezTo>
                  <a:cubicBezTo>
                    <a:pt x="16" y="134"/>
                    <a:pt x="18" y="134"/>
                    <a:pt x="20" y="131"/>
                  </a:cubicBezTo>
                  <a:cubicBezTo>
                    <a:pt x="22" y="129"/>
                    <a:pt x="24" y="134"/>
                    <a:pt x="25" y="131"/>
                  </a:cubicBezTo>
                  <a:cubicBezTo>
                    <a:pt x="27" y="129"/>
                    <a:pt x="33" y="130"/>
                    <a:pt x="34" y="129"/>
                  </a:cubicBezTo>
                  <a:cubicBezTo>
                    <a:pt x="35" y="128"/>
                    <a:pt x="40" y="126"/>
                    <a:pt x="41" y="125"/>
                  </a:cubicBezTo>
                  <a:cubicBezTo>
                    <a:pt x="43" y="124"/>
                    <a:pt x="40" y="122"/>
                    <a:pt x="42" y="121"/>
                  </a:cubicBezTo>
                  <a:cubicBezTo>
                    <a:pt x="44" y="120"/>
                    <a:pt x="50" y="122"/>
                    <a:pt x="53" y="118"/>
                  </a:cubicBezTo>
                  <a:cubicBezTo>
                    <a:pt x="56" y="115"/>
                    <a:pt x="60" y="112"/>
                    <a:pt x="61" y="110"/>
                  </a:cubicBezTo>
                  <a:cubicBezTo>
                    <a:pt x="62" y="109"/>
                    <a:pt x="61" y="108"/>
                    <a:pt x="63" y="107"/>
                  </a:cubicBezTo>
                  <a:cubicBezTo>
                    <a:pt x="64" y="105"/>
                    <a:pt x="68" y="103"/>
                    <a:pt x="69" y="104"/>
                  </a:cubicBezTo>
                  <a:cubicBezTo>
                    <a:pt x="70" y="104"/>
                    <a:pt x="70" y="104"/>
                    <a:pt x="71" y="104"/>
                  </a:cubicBezTo>
                  <a:cubicBezTo>
                    <a:pt x="70" y="104"/>
                    <a:pt x="70" y="104"/>
                    <a:pt x="70" y="104"/>
                  </a:cubicBezTo>
                  <a:cubicBezTo>
                    <a:pt x="71" y="100"/>
                    <a:pt x="71" y="100"/>
                    <a:pt x="71" y="100"/>
                  </a:cubicBezTo>
                  <a:cubicBezTo>
                    <a:pt x="71" y="100"/>
                    <a:pt x="67" y="98"/>
                    <a:pt x="67" y="95"/>
                  </a:cubicBezTo>
                  <a:cubicBezTo>
                    <a:pt x="67" y="92"/>
                    <a:pt x="68" y="90"/>
                    <a:pt x="66" y="90"/>
                  </a:cubicBezTo>
                  <a:cubicBezTo>
                    <a:pt x="63" y="90"/>
                    <a:pt x="63" y="87"/>
                    <a:pt x="65" y="85"/>
                  </a:cubicBezTo>
                  <a:cubicBezTo>
                    <a:pt x="67" y="83"/>
                    <a:pt x="62" y="79"/>
                    <a:pt x="65" y="79"/>
                  </a:cubicBezTo>
                  <a:cubicBezTo>
                    <a:pt x="69" y="79"/>
                    <a:pt x="66" y="74"/>
                    <a:pt x="69" y="73"/>
                  </a:cubicBezTo>
                  <a:cubicBezTo>
                    <a:pt x="71" y="73"/>
                    <a:pt x="72" y="71"/>
                    <a:pt x="72" y="68"/>
                  </a:cubicBezTo>
                  <a:cubicBezTo>
                    <a:pt x="72" y="66"/>
                    <a:pt x="77" y="64"/>
                    <a:pt x="79" y="64"/>
                  </a:cubicBezTo>
                  <a:cubicBezTo>
                    <a:pt x="80" y="63"/>
                    <a:pt x="80" y="55"/>
                    <a:pt x="80" y="55"/>
                  </a:cubicBezTo>
                  <a:lnTo>
                    <a:pt x="80" y="33"/>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1" name="Freeform 250">
              <a:extLst>
                <a:ext uri="{FF2B5EF4-FFF2-40B4-BE49-F238E27FC236}">
                  <a16:creationId xmlns:a16="http://schemas.microsoft.com/office/drawing/2014/main" id="{C1B7158E-BCA2-D344-8440-5B219D32EA54}"/>
                </a:ext>
              </a:extLst>
            </p:cNvPr>
            <p:cNvSpPr>
              <a:spLocks/>
            </p:cNvSpPr>
            <p:nvPr/>
          </p:nvSpPr>
          <p:spPr bwMode="auto">
            <a:xfrm>
              <a:off x="11866023" y="4939057"/>
              <a:ext cx="298502" cy="300058"/>
            </a:xfrm>
            <a:custGeom>
              <a:avLst/>
              <a:gdLst>
                <a:gd name="T0" fmla="*/ 82 w 88"/>
                <a:gd name="T1" fmla="*/ 19 h 88"/>
                <a:gd name="T2" fmla="*/ 76 w 88"/>
                <a:gd name="T3" fmla="*/ 5 h 88"/>
                <a:gd name="T4" fmla="*/ 75 w 88"/>
                <a:gd name="T5" fmla="*/ 6 h 88"/>
                <a:gd name="T6" fmla="*/ 67 w 88"/>
                <a:gd name="T7" fmla="*/ 6 h 88"/>
                <a:gd name="T8" fmla="*/ 57 w 88"/>
                <a:gd name="T9" fmla="*/ 4 h 88"/>
                <a:gd name="T10" fmla="*/ 40 w 88"/>
                <a:gd name="T11" fmla="*/ 7 h 88"/>
                <a:gd name="T12" fmla="*/ 31 w 88"/>
                <a:gd name="T13" fmla="*/ 7 h 88"/>
                <a:gd name="T14" fmla="*/ 16 w 88"/>
                <a:gd name="T15" fmla="*/ 3 h 88"/>
                <a:gd name="T16" fmla="*/ 4 w 88"/>
                <a:gd name="T17" fmla="*/ 0 h 88"/>
                <a:gd name="T18" fmla="*/ 3 w 88"/>
                <a:gd name="T19" fmla="*/ 2 h 88"/>
                <a:gd name="T20" fmla="*/ 2 w 88"/>
                <a:gd name="T21" fmla="*/ 12 h 88"/>
                <a:gd name="T22" fmla="*/ 2 w 88"/>
                <a:gd name="T23" fmla="*/ 24 h 88"/>
                <a:gd name="T24" fmla="*/ 2 w 88"/>
                <a:gd name="T25" fmla="*/ 86 h 88"/>
                <a:gd name="T26" fmla="*/ 51 w 88"/>
                <a:gd name="T27" fmla="*/ 86 h 88"/>
                <a:gd name="T28" fmla="*/ 54 w 88"/>
                <a:gd name="T29" fmla="*/ 84 h 88"/>
                <a:gd name="T30" fmla="*/ 58 w 88"/>
                <a:gd name="T31" fmla="*/ 86 h 88"/>
                <a:gd name="T32" fmla="*/ 68 w 88"/>
                <a:gd name="T33" fmla="*/ 86 h 88"/>
                <a:gd name="T34" fmla="*/ 73 w 88"/>
                <a:gd name="T35" fmla="*/ 88 h 88"/>
                <a:gd name="T36" fmla="*/ 77 w 88"/>
                <a:gd name="T37" fmla="*/ 84 h 88"/>
                <a:gd name="T38" fmla="*/ 83 w 88"/>
                <a:gd name="T39" fmla="*/ 78 h 88"/>
                <a:gd name="T40" fmla="*/ 87 w 88"/>
                <a:gd name="T41" fmla="*/ 76 h 88"/>
                <a:gd name="T42" fmla="*/ 87 w 88"/>
                <a:gd name="T43" fmla="*/ 75 h 88"/>
                <a:gd name="T44" fmla="*/ 87 w 88"/>
                <a:gd name="T45" fmla="*/ 72 h 88"/>
                <a:gd name="T46" fmla="*/ 84 w 88"/>
                <a:gd name="T47" fmla="*/ 63 h 88"/>
                <a:gd name="T48" fmla="*/ 75 w 88"/>
                <a:gd name="T49" fmla="*/ 47 h 88"/>
                <a:gd name="T50" fmla="*/ 71 w 88"/>
                <a:gd name="T51" fmla="*/ 39 h 88"/>
                <a:gd name="T52" fmla="*/ 66 w 88"/>
                <a:gd name="T53" fmla="*/ 30 h 88"/>
                <a:gd name="T54" fmla="*/ 62 w 88"/>
                <a:gd name="T55" fmla="*/ 15 h 88"/>
                <a:gd name="T56" fmla="*/ 67 w 88"/>
                <a:gd name="T57" fmla="*/ 25 h 88"/>
                <a:gd name="T58" fmla="*/ 75 w 88"/>
                <a:gd name="T59" fmla="*/ 36 h 88"/>
                <a:gd name="T60" fmla="*/ 80 w 88"/>
                <a:gd name="T61" fmla="*/ 24 h 88"/>
                <a:gd name="T62" fmla="*/ 81 w 88"/>
                <a:gd name="T63" fmla="*/ 25 h 88"/>
                <a:gd name="T64" fmla="*/ 81 w 88"/>
                <a:gd name="T65" fmla="*/ 23 h 88"/>
                <a:gd name="T66" fmla="*/ 82 w 88"/>
                <a:gd name="T67" fmla="*/ 1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82" y="19"/>
                  </a:moveTo>
                  <a:cubicBezTo>
                    <a:pt x="76" y="5"/>
                    <a:pt x="76" y="5"/>
                    <a:pt x="76" y="5"/>
                  </a:cubicBezTo>
                  <a:cubicBezTo>
                    <a:pt x="76" y="6"/>
                    <a:pt x="76" y="6"/>
                    <a:pt x="75" y="6"/>
                  </a:cubicBezTo>
                  <a:cubicBezTo>
                    <a:pt x="74" y="7"/>
                    <a:pt x="70" y="5"/>
                    <a:pt x="67" y="6"/>
                  </a:cubicBezTo>
                  <a:cubicBezTo>
                    <a:pt x="63" y="7"/>
                    <a:pt x="60" y="6"/>
                    <a:pt x="57" y="4"/>
                  </a:cubicBezTo>
                  <a:cubicBezTo>
                    <a:pt x="53" y="2"/>
                    <a:pt x="41" y="4"/>
                    <a:pt x="40" y="7"/>
                  </a:cubicBezTo>
                  <a:cubicBezTo>
                    <a:pt x="38" y="9"/>
                    <a:pt x="34" y="9"/>
                    <a:pt x="31" y="7"/>
                  </a:cubicBezTo>
                  <a:cubicBezTo>
                    <a:pt x="27" y="6"/>
                    <a:pt x="23" y="4"/>
                    <a:pt x="16" y="3"/>
                  </a:cubicBezTo>
                  <a:cubicBezTo>
                    <a:pt x="10" y="3"/>
                    <a:pt x="5" y="2"/>
                    <a:pt x="4" y="0"/>
                  </a:cubicBezTo>
                  <a:cubicBezTo>
                    <a:pt x="4" y="1"/>
                    <a:pt x="3" y="2"/>
                    <a:pt x="3" y="2"/>
                  </a:cubicBezTo>
                  <a:cubicBezTo>
                    <a:pt x="1" y="8"/>
                    <a:pt x="5" y="9"/>
                    <a:pt x="2" y="12"/>
                  </a:cubicBezTo>
                  <a:cubicBezTo>
                    <a:pt x="0" y="15"/>
                    <a:pt x="2" y="19"/>
                    <a:pt x="2" y="24"/>
                  </a:cubicBezTo>
                  <a:cubicBezTo>
                    <a:pt x="2" y="28"/>
                    <a:pt x="2" y="64"/>
                    <a:pt x="2" y="86"/>
                  </a:cubicBezTo>
                  <a:cubicBezTo>
                    <a:pt x="51" y="86"/>
                    <a:pt x="51" y="86"/>
                    <a:pt x="51" y="86"/>
                  </a:cubicBezTo>
                  <a:cubicBezTo>
                    <a:pt x="51" y="86"/>
                    <a:pt x="53" y="85"/>
                    <a:pt x="54" y="84"/>
                  </a:cubicBezTo>
                  <a:cubicBezTo>
                    <a:pt x="56" y="83"/>
                    <a:pt x="58" y="86"/>
                    <a:pt x="58" y="86"/>
                  </a:cubicBezTo>
                  <a:cubicBezTo>
                    <a:pt x="68" y="86"/>
                    <a:pt x="68" y="86"/>
                    <a:pt x="68" y="86"/>
                  </a:cubicBezTo>
                  <a:cubicBezTo>
                    <a:pt x="68" y="86"/>
                    <a:pt x="70" y="88"/>
                    <a:pt x="73" y="88"/>
                  </a:cubicBezTo>
                  <a:cubicBezTo>
                    <a:pt x="75" y="88"/>
                    <a:pt x="74" y="84"/>
                    <a:pt x="77" y="84"/>
                  </a:cubicBezTo>
                  <a:cubicBezTo>
                    <a:pt x="81" y="84"/>
                    <a:pt x="80" y="78"/>
                    <a:pt x="83" y="78"/>
                  </a:cubicBezTo>
                  <a:cubicBezTo>
                    <a:pt x="85" y="78"/>
                    <a:pt x="85" y="79"/>
                    <a:pt x="87" y="76"/>
                  </a:cubicBezTo>
                  <a:cubicBezTo>
                    <a:pt x="87" y="76"/>
                    <a:pt x="87" y="75"/>
                    <a:pt x="87" y="75"/>
                  </a:cubicBezTo>
                  <a:cubicBezTo>
                    <a:pt x="87" y="74"/>
                    <a:pt x="87" y="73"/>
                    <a:pt x="87" y="72"/>
                  </a:cubicBezTo>
                  <a:cubicBezTo>
                    <a:pt x="88" y="68"/>
                    <a:pt x="85" y="69"/>
                    <a:pt x="84" y="63"/>
                  </a:cubicBezTo>
                  <a:cubicBezTo>
                    <a:pt x="82" y="58"/>
                    <a:pt x="75" y="50"/>
                    <a:pt x="75" y="47"/>
                  </a:cubicBezTo>
                  <a:cubicBezTo>
                    <a:pt x="75" y="44"/>
                    <a:pt x="71" y="42"/>
                    <a:pt x="71" y="39"/>
                  </a:cubicBezTo>
                  <a:cubicBezTo>
                    <a:pt x="71" y="35"/>
                    <a:pt x="69" y="35"/>
                    <a:pt x="66" y="30"/>
                  </a:cubicBezTo>
                  <a:cubicBezTo>
                    <a:pt x="62" y="24"/>
                    <a:pt x="61" y="15"/>
                    <a:pt x="62" y="15"/>
                  </a:cubicBezTo>
                  <a:cubicBezTo>
                    <a:pt x="63" y="15"/>
                    <a:pt x="66" y="23"/>
                    <a:pt x="67" y="25"/>
                  </a:cubicBezTo>
                  <a:cubicBezTo>
                    <a:pt x="69" y="28"/>
                    <a:pt x="73" y="36"/>
                    <a:pt x="75" y="36"/>
                  </a:cubicBezTo>
                  <a:cubicBezTo>
                    <a:pt x="78" y="36"/>
                    <a:pt x="79" y="24"/>
                    <a:pt x="80" y="24"/>
                  </a:cubicBezTo>
                  <a:cubicBezTo>
                    <a:pt x="80" y="24"/>
                    <a:pt x="80" y="25"/>
                    <a:pt x="81" y="25"/>
                  </a:cubicBezTo>
                  <a:cubicBezTo>
                    <a:pt x="81" y="23"/>
                    <a:pt x="81" y="23"/>
                    <a:pt x="81" y="23"/>
                  </a:cubicBezTo>
                  <a:lnTo>
                    <a:pt x="82" y="19"/>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2" name="Freeform 251">
              <a:extLst>
                <a:ext uri="{FF2B5EF4-FFF2-40B4-BE49-F238E27FC236}">
                  <a16:creationId xmlns:a16="http://schemas.microsoft.com/office/drawing/2014/main" id="{42049C6D-2632-7D4B-9E8E-FEC7EA4DE1A3}"/>
                </a:ext>
              </a:extLst>
            </p:cNvPr>
            <p:cNvSpPr>
              <a:spLocks/>
            </p:cNvSpPr>
            <p:nvPr/>
          </p:nvSpPr>
          <p:spPr bwMode="auto">
            <a:xfrm>
              <a:off x="11444700" y="5786368"/>
              <a:ext cx="155470" cy="174126"/>
            </a:xfrm>
            <a:custGeom>
              <a:avLst/>
              <a:gdLst>
                <a:gd name="T0" fmla="*/ 23 w 46"/>
                <a:gd name="T1" fmla="*/ 48 h 51"/>
                <a:gd name="T2" fmla="*/ 24 w 46"/>
                <a:gd name="T3" fmla="*/ 42 h 51"/>
                <a:gd name="T4" fmla="*/ 29 w 46"/>
                <a:gd name="T5" fmla="*/ 38 h 51"/>
                <a:gd name="T6" fmla="*/ 33 w 46"/>
                <a:gd name="T7" fmla="*/ 34 h 51"/>
                <a:gd name="T8" fmla="*/ 37 w 46"/>
                <a:gd name="T9" fmla="*/ 39 h 51"/>
                <a:gd name="T10" fmla="*/ 43 w 46"/>
                <a:gd name="T11" fmla="*/ 40 h 51"/>
                <a:gd name="T12" fmla="*/ 46 w 46"/>
                <a:gd name="T13" fmla="*/ 30 h 51"/>
                <a:gd name="T14" fmla="*/ 44 w 46"/>
                <a:gd name="T15" fmla="*/ 22 h 51"/>
                <a:gd name="T16" fmla="*/ 42 w 46"/>
                <a:gd name="T17" fmla="*/ 16 h 51"/>
                <a:gd name="T18" fmla="*/ 43 w 46"/>
                <a:gd name="T19" fmla="*/ 9 h 51"/>
                <a:gd name="T20" fmla="*/ 35 w 46"/>
                <a:gd name="T21" fmla="*/ 9 h 51"/>
                <a:gd name="T22" fmla="*/ 36 w 46"/>
                <a:gd name="T23" fmla="*/ 1 h 51"/>
                <a:gd name="T24" fmla="*/ 24 w 46"/>
                <a:gd name="T25" fmla="*/ 0 h 51"/>
                <a:gd name="T26" fmla="*/ 23 w 46"/>
                <a:gd name="T27" fmla="*/ 1 h 51"/>
                <a:gd name="T28" fmla="*/ 22 w 46"/>
                <a:gd name="T29" fmla="*/ 11 h 51"/>
                <a:gd name="T30" fmla="*/ 11 w 46"/>
                <a:gd name="T31" fmla="*/ 12 h 51"/>
                <a:gd name="T32" fmla="*/ 8 w 46"/>
                <a:gd name="T33" fmla="*/ 12 h 51"/>
                <a:gd name="T34" fmla="*/ 6 w 46"/>
                <a:gd name="T35" fmla="*/ 14 h 51"/>
                <a:gd name="T36" fmla="*/ 9 w 46"/>
                <a:gd name="T37" fmla="*/ 18 h 51"/>
                <a:gd name="T38" fmla="*/ 5 w 46"/>
                <a:gd name="T39" fmla="*/ 21 h 51"/>
                <a:gd name="T40" fmla="*/ 2 w 46"/>
                <a:gd name="T41" fmla="*/ 26 h 51"/>
                <a:gd name="T42" fmla="*/ 6 w 46"/>
                <a:gd name="T43" fmla="*/ 33 h 51"/>
                <a:gd name="T44" fmla="*/ 11 w 46"/>
                <a:gd name="T45" fmla="*/ 41 h 51"/>
                <a:gd name="T46" fmla="*/ 19 w 46"/>
                <a:gd name="T47" fmla="*/ 51 h 51"/>
                <a:gd name="T48" fmla="*/ 23 w 4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51">
                  <a:moveTo>
                    <a:pt x="23" y="48"/>
                  </a:moveTo>
                  <a:cubicBezTo>
                    <a:pt x="27" y="48"/>
                    <a:pt x="26" y="46"/>
                    <a:pt x="24" y="42"/>
                  </a:cubicBezTo>
                  <a:cubicBezTo>
                    <a:pt x="23" y="38"/>
                    <a:pt x="27" y="38"/>
                    <a:pt x="29" y="38"/>
                  </a:cubicBezTo>
                  <a:cubicBezTo>
                    <a:pt x="32" y="38"/>
                    <a:pt x="31" y="34"/>
                    <a:pt x="33" y="34"/>
                  </a:cubicBezTo>
                  <a:cubicBezTo>
                    <a:pt x="35" y="34"/>
                    <a:pt x="35" y="39"/>
                    <a:pt x="37" y="39"/>
                  </a:cubicBezTo>
                  <a:cubicBezTo>
                    <a:pt x="39" y="38"/>
                    <a:pt x="41" y="40"/>
                    <a:pt x="43" y="40"/>
                  </a:cubicBezTo>
                  <a:cubicBezTo>
                    <a:pt x="46" y="39"/>
                    <a:pt x="46" y="34"/>
                    <a:pt x="46" y="30"/>
                  </a:cubicBezTo>
                  <a:cubicBezTo>
                    <a:pt x="46" y="27"/>
                    <a:pt x="46" y="24"/>
                    <a:pt x="44" y="22"/>
                  </a:cubicBezTo>
                  <a:cubicBezTo>
                    <a:pt x="41" y="21"/>
                    <a:pt x="39" y="17"/>
                    <a:pt x="42" y="16"/>
                  </a:cubicBezTo>
                  <a:cubicBezTo>
                    <a:pt x="45" y="14"/>
                    <a:pt x="46" y="11"/>
                    <a:pt x="43" y="9"/>
                  </a:cubicBezTo>
                  <a:cubicBezTo>
                    <a:pt x="41" y="7"/>
                    <a:pt x="35" y="11"/>
                    <a:pt x="35" y="9"/>
                  </a:cubicBezTo>
                  <a:cubicBezTo>
                    <a:pt x="35" y="8"/>
                    <a:pt x="36" y="4"/>
                    <a:pt x="36" y="1"/>
                  </a:cubicBezTo>
                  <a:cubicBezTo>
                    <a:pt x="30" y="1"/>
                    <a:pt x="24" y="0"/>
                    <a:pt x="24" y="0"/>
                  </a:cubicBezTo>
                  <a:cubicBezTo>
                    <a:pt x="23" y="1"/>
                    <a:pt x="23" y="1"/>
                    <a:pt x="23" y="1"/>
                  </a:cubicBezTo>
                  <a:cubicBezTo>
                    <a:pt x="23" y="7"/>
                    <a:pt x="22" y="11"/>
                    <a:pt x="22" y="11"/>
                  </a:cubicBezTo>
                  <a:cubicBezTo>
                    <a:pt x="22" y="11"/>
                    <a:pt x="13" y="12"/>
                    <a:pt x="11" y="12"/>
                  </a:cubicBezTo>
                  <a:cubicBezTo>
                    <a:pt x="11" y="12"/>
                    <a:pt x="10" y="12"/>
                    <a:pt x="8" y="12"/>
                  </a:cubicBezTo>
                  <a:cubicBezTo>
                    <a:pt x="7" y="13"/>
                    <a:pt x="7" y="13"/>
                    <a:pt x="6" y="14"/>
                  </a:cubicBezTo>
                  <a:cubicBezTo>
                    <a:pt x="5" y="15"/>
                    <a:pt x="9" y="16"/>
                    <a:pt x="9" y="18"/>
                  </a:cubicBezTo>
                  <a:cubicBezTo>
                    <a:pt x="10" y="19"/>
                    <a:pt x="5" y="19"/>
                    <a:pt x="5" y="21"/>
                  </a:cubicBezTo>
                  <a:cubicBezTo>
                    <a:pt x="5" y="23"/>
                    <a:pt x="3" y="25"/>
                    <a:pt x="2" y="26"/>
                  </a:cubicBezTo>
                  <a:cubicBezTo>
                    <a:pt x="0" y="27"/>
                    <a:pt x="6" y="32"/>
                    <a:pt x="6" y="33"/>
                  </a:cubicBezTo>
                  <a:cubicBezTo>
                    <a:pt x="6" y="35"/>
                    <a:pt x="7" y="36"/>
                    <a:pt x="11" y="41"/>
                  </a:cubicBezTo>
                  <a:cubicBezTo>
                    <a:pt x="16" y="45"/>
                    <a:pt x="14" y="46"/>
                    <a:pt x="19" y="51"/>
                  </a:cubicBezTo>
                  <a:cubicBezTo>
                    <a:pt x="20" y="50"/>
                    <a:pt x="21" y="48"/>
                    <a:pt x="23" y="4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3" name="Freeform 252">
              <a:extLst>
                <a:ext uri="{FF2B5EF4-FFF2-40B4-BE49-F238E27FC236}">
                  <a16:creationId xmlns:a16="http://schemas.microsoft.com/office/drawing/2014/main" id="{A7623DA1-58F5-9940-8C95-FA7205DA9804}"/>
                </a:ext>
              </a:extLst>
            </p:cNvPr>
            <p:cNvSpPr>
              <a:spLocks/>
            </p:cNvSpPr>
            <p:nvPr/>
          </p:nvSpPr>
          <p:spPr bwMode="auto">
            <a:xfrm>
              <a:off x="11461801" y="5789478"/>
              <a:ext cx="60634" cy="37313"/>
            </a:xfrm>
            <a:custGeom>
              <a:avLst/>
              <a:gdLst>
                <a:gd name="T0" fmla="*/ 17 w 18"/>
                <a:gd name="T1" fmla="*/ 10 h 11"/>
                <a:gd name="T2" fmla="*/ 18 w 18"/>
                <a:gd name="T3" fmla="*/ 0 h 11"/>
                <a:gd name="T4" fmla="*/ 16 w 18"/>
                <a:gd name="T5" fmla="*/ 0 h 11"/>
                <a:gd name="T6" fmla="*/ 4 w 18"/>
                <a:gd name="T7" fmla="*/ 0 h 11"/>
                <a:gd name="T8" fmla="*/ 5 w 18"/>
                <a:gd name="T9" fmla="*/ 1 h 11"/>
                <a:gd name="T10" fmla="*/ 3 w 18"/>
                <a:gd name="T11" fmla="*/ 6 h 11"/>
                <a:gd name="T12" fmla="*/ 2 w 18"/>
                <a:gd name="T13" fmla="*/ 9 h 11"/>
                <a:gd name="T14" fmla="*/ 3 w 18"/>
                <a:gd name="T15" fmla="*/ 11 h 11"/>
                <a:gd name="T16" fmla="*/ 6 w 18"/>
                <a:gd name="T17" fmla="*/ 11 h 11"/>
                <a:gd name="T18" fmla="*/ 17 w 18"/>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1">
                  <a:moveTo>
                    <a:pt x="17" y="10"/>
                  </a:moveTo>
                  <a:cubicBezTo>
                    <a:pt x="17" y="10"/>
                    <a:pt x="18" y="6"/>
                    <a:pt x="18" y="0"/>
                  </a:cubicBezTo>
                  <a:cubicBezTo>
                    <a:pt x="16" y="0"/>
                    <a:pt x="16" y="0"/>
                    <a:pt x="16" y="0"/>
                  </a:cubicBezTo>
                  <a:cubicBezTo>
                    <a:pt x="4" y="0"/>
                    <a:pt x="4" y="0"/>
                    <a:pt x="4" y="0"/>
                  </a:cubicBezTo>
                  <a:cubicBezTo>
                    <a:pt x="5" y="0"/>
                    <a:pt x="5" y="0"/>
                    <a:pt x="5" y="1"/>
                  </a:cubicBezTo>
                  <a:cubicBezTo>
                    <a:pt x="6" y="2"/>
                    <a:pt x="5" y="5"/>
                    <a:pt x="3" y="6"/>
                  </a:cubicBezTo>
                  <a:cubicBezTo>
                    <a:pt x="0" y="7"/>
                    <a:pt x="0" y="9"/>
                    <a:pt x="2" y="9"/>
                  </a:cubicBezTo>
                  <a:cubicBezTo>
                    <a:pt x="4" y="9"/>
                    <a:pt x="3" y="10"/>
                    <a:pt x="3" y="11"/>
                  </a:cubicBezTo>
                  <a:cubicBezTo>
                    <a:pt x="5" y="11"/>
                    <a:pt x="6" y="11"/>
                    <a:pt x="6" y="11"/>
                  </a:cubicBezTo>
                  <a:cubicBezTo>
                    <a:pt x="8" y="11"/>
                    <a:pt x="17" y="10"/>
                    <a:pt x="17" y="1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4" name="Freeform 253">
              <a:extLst>
                <a:ext uri="{FF2B5EF4-FFF2-40B4-BE49-F238E27FC236}">
                  <a16:creationId xmlns:a16="http://schemas.microsoft.com/office/drawing/2014/main" id="{E8D027F4-140B-9F41-90BC-4DDE7E790F88}"/>
                </a:ext>
              </a:extLst>
            </p:cNvPr>
            <p:cNvSpPr>
              <a:spLocks/>
            </p:cNvSpPr>
            <p:nvPr/>
          </p:nvSpPr>
          <p:spPr bwMode="auto">
            <a:xfrm>
              <a:off x="11508442" y="5749056"/>
              <a:ext cx="194338" cy="240979"/>
            </a:xfrm>
            <a:custGeom>
              <a:avLst/>
              <a:gdLst>
                <a:gd name="T0" fmla="*/ 16 w 57"/>
                <a:gd name="T1" fmla="*/ 67 h 71"/>
                <a:gd name="T2" fmla="*/ 21 w 57"/>
                <a:gd name="T3" fmla="*/ 67 h 71"/>
                <a:gd name="T4" fmla="*/ 28 w 57"/>
                <a:gd name="T5" fmla="*/ 68 h 71"/>
                <a:gd name="T6" fmla="*/ 31 w 57"/>
                <a:gd name="T7" fmla="*/ 67 h 71"/>
                <a:gd name="T8" fmla="*/ 36 w 57"/>
                <a:gd name="T9" fmla="*/ 63 h 71"/>
                <a:gd name="T10" fmla="*/ 39 w 57"/>
                <a:gd name="T11" fmla="*/ 57 h 71"/>
                <a:gd name="T12" fmla="*/ 40 w 57"/>
                <a:gd name="T13" fmla="*/ 43 h 71"/>
                <a:gd name="T14" fmla="*/ 47 w 57"/>
                <a:gd name="T15" fmla="*/ 35 h 71"/>
                <a:gd name="T16" fmla="*/ 52 w 57"/>
                <a:gd name="T17" fmla="*/ 18 h 71"/>
                <a:gd name="T18" fmla="*/ 55 w 57"/>
                <a:gd name="T19" fmla="*/ 9 h 71"/>
                <a:gd name="T20" fmla="*/ 57 w 57"/>
                <a:gd name="T21" fmla="*/ 1 h 71"/>
                <a:gd name="T22" fmla="*/ 57 w 57"/>
                <a:gd name="T23" fmla="*/ 1 h 71"/>
                <a:gd name="T24" fmla="*/ 50 w 57"/>
                <a:gd name="T25" fmla="*/ 0 h 71"/>
                <a:gd name="T26" fmla="*/ 46 w 57"/>
                <a:gd name="T27" fmla="*/ 1 h 71"/>
                <a:gd name="T28" fmla="*/ 42 w 57"/>
                <a:gd name="T29" fmla="*/ 2 h 71"/>
                <a:gd name="T30" fmla="*/ 40 w 57"/>
                <a:gd name="T31" fmla="*/ 8 h 71"/>
                <a:gd name="T32" fmla="*/ 38 w 57"/>
                <a:gd name="T33" fmla="*/ 16 h 71"/>
                <a:gd name="T34" fmla="*/ 26 w 57"/>
                <a:gd name="T35" fmla="*/ 12 h 71"/>
                <a:gd name="T36" fmla="*/ 17 w 57"/>
                <a:gd name="T37" fmla="*/ 12 h 71"/>
                <a:gd name="T38" fmla="*/ 16 w 57"/>
                <a:gd name="T39" fmla="*/ 20 h 71"/>
                <a:gd name="T40" fmla="*/ 24 w 57"/>
                <a:gd name="T41" fmla="*/ 20 h 71"/>
                <a:gd name="T42" fmla="*/ 23 w 57"/>
                <a:gd name="T43" fmla="*/ 27 h 71"/>
                <a:gd name="T44" fmla="*/ 25 w 57"/>
                <a:gd name="T45" fmla="*/ 33 h 71"/>
                <a:gd name="T46" fmla="*/ 27 w 57"/>
                <a:gd name="T47" fmla="*/ 41 h 71"/>
                <a:gd name="T48" fmla="*/ 24 w 57"/>
                <a:gd name="T49" fmla="*/ 51 h 71"/>
                <a:gd name="T50" fmla="*/ 18 w 57"/>
                <a:gd name="T51" fmla="*/ 50 h 71"/>
                <a:gd name="T52" fmla="*/ 14 w 57"/>
                <a:gd name="T53" fmla="*/ 45 h 71"/>
                <a:gd name="T54" fmla="*/ 10 w 57"/>
                <a:gd name="T55" fmla="*/ 49 h 71"/>
                <a:gd name="T56" fmla="*/ 5 w 57"/>
                <a:gd name="T57" fmla="*/ 53 h 71"/>
                <a:gd name="T58" fmla="*/ 4 w 57"/>
                <a:gd name="T59" fmla="*/ 59 h 71"/>
                <a:gd name="T60" fmla="*/ 0 w 57"/>
                <a:gd name="T61" fmla="*/ 62 h 71"/>
                <a:gd name="T62" fmla="*/ 1 w 57"/>
                <a:gd name="T63" fmla="*/ 62 h 71"/>
                <a:gd name="T64" fmla="*/ 8 w 57"/>
                <a:gd name="T65" fmla="*/ 71 h 71"/>
                <a:gd name="T66" fmla="*/ 16 w 57"/>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71">
                  <a:moveTo>
                    <a:pt x="16" y="67"/>
                  </a:moveTo>
                  <a:cubicBezTo>
                    <a:pt x="17" y="67"/>
                    <a:pt x="18" y="70"/>
                    <a:pt x="21" y="67"/>
                  </a:cubicBezTo>
                  <a:cubicBezTo>
                    <a:pt x="24" y="65"/>
                    <a:pt x="28" y="65"/>
                    <a:pt x="28" y="68"/>
                  </a:cubicBezTo>
                  <a:cubicBezTo>
                    <a:pt x="28" y="70"/>
                    <a:pt x="29" y="70"/>
                    <a:pt x="31" y="67"/>
                  </a:cubicBezTo>
                  <a:cubicBezTo>
                    <a:pt x="34" y="65"/>
                    <a:pt x="36" y="68"/>
                    <a:pt x="36" y="63"/>
                  </a:cubicBezTo>
                  <a:cubicBezTo>
                    <a:pt x="36" y="58"/>
                    <a:pt x="39" y="62"/>
                    <a:pt x="39" y="57"/>
                  </a:cubicBezTo>
                  <a:cubicBezTo>
                    <a:pt x="39" y="51"/>
                    <a:pt x="40" y="46"/>
                    <a:pt x="40" y="43"/>
                  </a:cubicBezTo>
                  <a:cubicBezTo>
                    <a:pt x="40" y="41"/>
                    <a:pt x="47" y="39"/>
                    <a:pt x="47" y="35"/>
                  </a:cubicBezTo>
                  <a:cubicBezTo>
                    <a:pt x="47" y="31"/>
                    <a:pt x="52" y="23"/>
                    <a:pt x="52" y="18"/>
                  </a:cubicBezTo>
                  <a:cubicBezTo>
                    <a:pt x="52" y="13"/>
                    <a:pt x="54" y="12"/>
                    <a:pt x="55" y="9"/>
                  </a:cubicBezTo>
                  <a:cubicBezTo>
                    <a:pt x="57" y="7"/>
                    <a:pt x="57" y="4"/>
                    <a:pt x="57" y="1"/>
                  </a:cubicBezTo>
                  <a:cubicBezTo>
                    <a:pt x="57" y="1"/>
                    <a:pt x="57" y="1"/>
                    <a:pt x="57" y="1"/>
                  </a:cubicBezTo>
                  <a:cubicBezTo>
                    <a:pt x="50" y="0"/>
                    <a:pt x="50" y="0"/>
                    <a:pt x="50" y="0"/>
                  </a:cubicBezTo>
                  <a:cubicBezTo>
                    <a:pt x="46" y="1"/>
                    <a:pt x="46" y="1"/>
                    <a:pt x="46" y="1"/>
                  </a:cubicBezTo>
                  <a:cubicBezTo>
                    <a:pt x="42" y="2"/>
                    <a:pt x="42" y="2"/>
                    <a:pt x="42" y="2"/>
                  </a:cubicBezTo>
                  <a:cubicBezTo>
                    <a:pt x="42" y="2"/>
                    <a:pt x="42" y="5"/>
                    <a:pt x="40" y="8"/>
                  </a:cubicBezTo>
                  <a:cubicBezTo>
                    <a:pt x="38" y="10"/>
                    <a:pt x="38" y="16"/>
                    <a:pt x="38" y="16"/>
                  </a:cubicBezTo>
                  <a:cubicBezTo>
                    <a:pt x="38" y="16"/>
                    <a:pt x="29" y="11"/>
                    <a:pt x="26" y="12"/>
                  </a:cubicBezTo>
                  <a:cubicBezTo>
                    <a:pt x="25" y="12"/>
                    <a:pt x="21" y="12"/>
                    <a:pt x="17" y="12"/>
                  </a:cubicBezTo>
                  <a:cubicBezTo>
                    <a:pt x="17" y="15"/>
                    <a:pt x="16" y="19"/>
                    <a:pt x="16" y="20"/>
                  </a:cubicBezTo>
                  <a:cubicBezTo>
                    <a:pt x="16" y="22"/>
                    <a:pt x="22" y="18"/>
                    <a:pt x="24" y="20"/>
                  </a:cubicBezTo>
                  <a:cubicBezTo>
                    <a:pt x="27" y="22"/>
                    <a:pt x="26" y="25"/>
                    <a:pt x="23" y="27"/>
                  </a:cubicBezTo>
                  <a:cubicBezTo>
                    <a:pt x="20" y="28"/>
                    <a:pt x="22" y="32"/>
                    <a:pt x="25" y="33"/>
                  </a:cubicBezTo>
                  <a:cubicBezTo>
                    <a:pt x="27" y="35"/>
                    <a:pt x="27" y="38"/>
                    <a:pt x="27" y="41"/>
                  </a:cubicBezTo>
                  <a:cubicBezTo>
                    <a:pt x="27" y="45"/>
                    <a:pt x="27" y="50"/>
                    <a:pt x="24" y="51"/>
                  </a:cubicBezTo>
                  <a:cubicBezTo>
                    <a:pt x="22" y="51"/>
                    <a:pt x="20" y="49"/>
                    <a:pt x="18" y="50"/>
                  </a:cubicBezTo>
                  <a:cubicBezTo>
                    <a:pt x="16" y="50"/>
                    <a:pt x="16" y="45"/>
                    <a:pt x="14" y="45"/>
                  </a:cubicBezTo>
                  <a:cubicBezTo>
                    <a:pt x="12" y="45"/>
                    <a:pt x="13" y="49"/>
                    <a:pt x="10" y="49"/>
                  </a:cubicBezTo>
                  <a:cubicBezTo>
                    <a:pt x="8" y="49"/>
                    <a:pt x="4" y="49"/>
                    <a:pt x="5" y="53"/>
                  </a:cubicBezTo>
                  <a:cubicBezTo>
                    <a:pt x="7" y="57"/>
                    <a:pt x="8" y="59"/>
                    <a:pt x="4" y="59"/>
                  </a:cubicBezTo>
                  <a:cubicBezTo>
                    <a:pt x="2" y="59"/>
                    <a:pt x="1" y="61"/>
                    <a:pt x="0" y="62"/>
                  </a:cubicBezTo>
                  <a:cubicBezTo>
                    <a:pt x="1" y="62"/>
                    <a:pt x="1" y="62"/>
                    <a:pt x="1" y="62"/>
                  </a:cubicBezTo>
                  <a:cubicBezTo>
                    <a:pt x="5" y="65"/>
                    <a:pt x="7" y="68"/>
                    <a:pt x="8" y="71"/>
                  </a:cubicBezTo>
                  <a:cubicBezTo>
                    <a:pt x="11" y="69"/>
                    <a:pt x="15" y="67"/>
                    <a:pt x="16" y="6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5" name="Freeform 254">
              <a:extLst>
                <a:ext uri="{FF2B5EF4-FFF2-40B4-BE49-F238E27FC236}">
                  <a16:creationId xmlns:a16="http://schemas.microsoft.com/office/drawing/2014/main" id="{D4898235-9730-BC43-86B5-6ED8D865A6C4}"/>
                </a:ext>
              </a:extLst>
            </p:cNvPr>
            <p:cNvSpPr>
              <a:spLocks/>
            </p:cNvSpPr>
            <p:nvPr/>
          </p:nvSpPr>
          <p:spPr bwMode="auto">
            <a:xfrm>
              <a:off x="11788288" y="5194028"/>
              <a:ext cx="450863" cy="561247"/>
            </a:xfrm>
            <a:custGeom>
              <a:avLst/>
              <a:gdLst>
                <a:gd name="T0" fmla="*/ 100 w 133"/>
                <a:gd name="T1" fmla="*/ 9 h 165"/>
                <a:gd name="T2" fmla="*/ 91 w 133"/>
                <a:gd name="T3" fmla="*/ 11 h 165"/>
                <a:gd name="T4" fmla="*/ 77 w 133"/>
                <a:gd name="T5" fmla="*/ 9 h 165"/>
                <a:gd name="T6" fmla="*/ 25 w 133"/>
                <a:gd name="T7" fmla="*/ 11 h 165"/>
                <a:gd name="T8" fmla="*/ 18 w 133"/>
                <a:gd name="T9" fmla="*/ 28 h 165"/>
                <a:gd name="T10" fmla="*/ 17 w 133"/>
                <a:gd name="T11" fmla="*/ 63 h 165"/>
                <a:gd name="T12" fmla="*/ 7 w 133"/>
                <a:gd name="T13" fmla="*/ 72 h 165"/>
                <a:gd name="T14" fmla="*/ 3 w 133"/>
                <a:gd name="T15" fmla="*/ 84 h 165"/>
                <a:gd name="T16" fmla="*/ 5 w 133"/>
                <a:gd name="T17" fmla="*/ 94 h 165"/>
                <a:gd name="T18" fmla="*/ 8 w 133"/>
                <a:gd name="T19" fmla="*/ 103 h 165"/>
                <a:gd name="T20" fmla="*/ 15 w 133"/>
                <a:gd name="T21" fmla="*/ 118 h 165"/>
                <a:gd name="T22" fmla="*/ 17 w 133"/>
                <a:gd name="T23" fmla="*/ 121 h 165"/>
                <a:gd name="T24" fmla="*/ 25 w 133"/>
                <a:gd name="T25" fmla="*/ 127 h 165"/>
                <a:gd name="T26" fmla="*/ 33 w 133"/>
                <a:gd name="T27" fmla="*/ 136 h 165"/>
                <a:gd name="T28" fmla="*/ 42 w 133"/>
                <a:gd name="T29" fmla="*/ 146 h 165"/>
                <a:gd name="T30" fmla="*/ 46 w 133"/>
                <a:gd name="T31" fmla="*/ 152 h 165"/>
                <a:gd name="T32" fmla="*/ 54 w 133"/>
                <a:gd name="T33" fmla="*/ 156 h 165"/>
                <a:gd name="T34" fmla="*/ 62 w 133"/>
                <a:gd name="T35" fmla="*/ 156 h 165"/>
                <a:gd name="T36" fmla="*/ 78 w 133"/>
                <a:gd name="T37" fmla="*/ 162 h 165"/>
                <a:gd name="T38" fmla="*/ 89 w 133"/>
                <a:gd name="T39" fmla="*/ 162 h 165"/>
                <a:gd name="T40" fmla="*/ 96 w 133"/>
                <a:gd name="T41" fmla="*/ 159 h 165"/>
                <a:gd name="T42" fmla="*/ 104 w 133"/>
                <a:gd name="T43" fmla="*/ 153 h 165"/>
                <a:gd name="T44" fmla="*/ 111 w 133"/>
                <a:gd name="T45" fmla="*/ 155 h 165"/>
                <a:gd name="T46" fmla="*/ 103 w 133"/>
                <a:gd name="T47" fmla="*/ 142 h 165"/>
                <a:gd name="T48" fmla="*/ 89 w 133"/>
                <a:gd name="T49" fmla="*/ 129 h 165"/>
                <a:gd name="T50" fmla="*/ 97 w 133"/>
                <a:gd name="T51" fmla="*/ 123 h 165"/>
                <a:gd name="T52" fmla="*/ 100 w 133"/>
                <a:gd name="T53" fmla="*/ 107 h 165"/>
                <a:gd name="T54" fmla="*/ 106 w 133"/>
                <a:gd name="T55" fmla="*/ 95 h 165"/>
                <a:gd name="T56" fmla="*/ 115 w 133"/>
                <a:gd name="T57" fmla="*/ 85 h 165"/>
                <a:gd name="T58" fmla="*/ 118 w 133"/>
                <a:gd name="T59" fmla="*/ 65 h 165"/>
                <a:gd name="T60" fmla="*/ 126 w 133"/>
                <a:gd name="T61" fmla="*/ 52 h 165"/>
                <a:gd name="T62" fmla="*/ 128 w 133"/>
                <a:gd name="T63" fmla="*/ 41 h 165"/>
                <a:gd name="T64" fmla="*/ 122 w 133"/>
                <a:gd name="T65" fmla="*/ 15 h 165"/>
                <a:gd name="T66" fmla="*/ 110 w 133"/>
                <a:gd name="T67" fmla="*/ 0 h 165"/>
                <a:gd name="T68" fmla="*/ 106 w 133"/>
                <a:gd name="T69" fmla="*/ 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65">
                  <a:moveTo>
                    <a:pt x="106" y="3"/>
                  </a:moveTo>
                  <a:cubicBezTo>
                    <a:pt x="103" y="3"/>
                    <a:pt x="104" y="9"/>
                    <a:pt x="100" y="9"/>
                  </a:cubicBezTo>
                  <a:cubicBezTo>
                    <a:pt x="97" y="9"/>
                    <a:pt x="98" y="13"/>
                    <a:pt x="96" y="13"/>
                  </a:cubicBezTo>
                  <a:cubicBezTo>
                    <a:pt x="93" y="13"/>
                    <a:pt x="91" y="11"/>
                    <a:pt x="91" y="11"/>
                  </a:cubicBezTo>
                  <a:cubicBezTo>
                    <a:pt x="81" y="11"/>
                    <a:pt x="81" y="11"/>
                    <a:pt x="81" y="11"/>
                  </a:cubicBezTo>
                  <a:cubicBezTo>
                    <a:pt x="81" y="11"/>
                    <a:pt x="79" y="8"/>
                    <a:pt x="77" y="9"/>
                  </a:cubicBezTo>
                  <a:cubicBezTo>
                    <a:pt x="76" y="10"/>
                    <a:pt x="74" y="11"/>
                    <a:pt x="74" y="11"/>
                  </a:cubicBezTo>
                  <a:cubicBezTo>
                    <a:pt x="25" y="11"/>
                    <a:pt x="25" y="11"/>
                    <a:pt x="25" y="11"/>
                  </a:cubicBezTo>
                  <a:cubicBezTo>
                    <a:pt x="25" y="21"/>
                    <a:pt x="25" y="28"/>
                    <a:pt x="25" y="28"/>
                  </a:cubicBezTo>
                  <a:cubicBezTo>
                    <a:pt x="18" y="28"/>
                    <a:pt x="18" y="28"/>
                    <a:pt x="18" y="28"/>
                  </a:cubicBezTo>
                  <a:cubicBezTo>
                    <a:pt x="18" y="54"/>
                    <a:pt x="18" y="54"/>
                    <a:pt x="18" y="54"/>
                  </a:cubicBezTo>
                  <a:cubicBezTo>
                    <a:pt x="18" y="54"/>
                    <a:pt x="18" y="62"/>
                    <a:pt x="17" y="63"/>
                  </a:cubicBezTo>
                  <a:cubicBezTo>
                    <a:pt x="15" y="63"/>
                    <a:pt x="10" y="65"/>
                    <a:pt x="10" y="67"/>
                  </a:cubicBezTo>
                  <a:cubicBezTo>
                    <a:pt x="10" y="70"/>
                    <a:pt x="9" y="72"/>
                    <a:pt x="7" y="72"/>
                  </a:cubicBezTo>
                  <a:cubicBezTo>
                    <a:pt x="4" y="73"/>
                    <a:pt x="7" y="78"/>
                    <a:pt x="3" y="78"/>
                  </a:cubicBezTo>
                  <a:cubicBezTo>
                    <a:pt x="0" y="78"/>
                    <a:pt x="5" y="82"/>
                    <a:pt x="3" y="84"/>
                  </a:cubicBezTo>
                  <a:cubicBezTo>
                    <a:pt x="1" y="86"/>
                    <a:pt x="1" y="89"/>
                    <a:pt x="4" y="89"/>
                  </a:cubicBezTo>
                  <a:cubicBezTo>
                    <a:pt x="6" y="89"/>
                    <a:pt x="5" y="91"/>
                    <a:pt x="5" y="94"/>
                  </a:cubicBezTo>
                  <a:cubicBezTo>
                    <a:pt x="5" y="97"/>
                    <a:pt x="9" y="99"/>
                    <a:pt x="9" y="99"/>
                  </a:cubicBezTo>
                  <a:cubicBezTo>
                    <a:pt x="8" y="103"/>
                    <a:pt x="8" y="103"/>
                    <a:pt x="8" y="103"/>
                  </a:cubicBezTo>
                  <a:cubicBezTo>
                    <a:pt x="8" y="103"/>
                    <a:pt x="14" y="109"/>
                    <a:pt x="14" y="111"/>
                  </a:cubicBezTo>
                  <a:cubicBezTo>
                    <a:pt x="15" y="112"/>
                    <a:pt x="18" y="116"/>
                    <a:pt x="15" y="118"/>
                  </a:cubicBezTo>
                  <a:cubicBezTo>
                    <a:pt x="12" y="119"/>
                    <a:pt x="14" y="121"/>
                    <a:pt x="14" y="121"/>
                  </a:cubicBezTo>
                  <a:cubicBezTo>
                    <a:pt x="17" y="121"/>
                    <a:pt x="17" y="121"/>
                    <a:pt x="17" y="121"/>
                  </a:cubicBezTo>
                  <a:cubicBezTo>
                    <a:pt x="18" y="124"/>
                    <a:pt x="18" y="124"/>
                    <a:pt x="18" y="124"/>
                  </a:cubicBezTo>
                  <a:cubicBezTo>
                    <a:pt x="18" y="124"/>
                    <a:pt x="22" y="124"/>
                    <a:pt x="25" y="127"/>
                  </a:cubicBezTo>
                  <a:cubicBezTo>
                    <a:pt x="27" y="130"/>
                    <a:pt x="28" y="130"/>
                    <a:pt x="28" y="132"/>
                  </a:cubicBezTo>
                  <a:cubicBezTo>
                    <a:pt x="28" y="133"/>
                    <a:pt x="30" y="134"/>
                    <a:pt x="33" y="136"/>
                  </a:cubicBezTo>
                  <a:cubicBezTo>
                    <a:pt x="36" y="139"/>
                    <a:pt x="36" y="140"/>
                    <a:pt x="36" y="142"/>
                  </a:cubicBezTo>
                  <a:cubicBezTo>
                    <a:pt x="36" y="143"/>
                    <a:pt x="42" y="146"/>
                    <a:pt x="42" y="146"/>
                  </a:cubicBezTo>
                  <a:cubicBezTo>
                    <a:pt x="43" y="150"/>
                    <a:pt x="43" y="150"/>
                    <a:pt x="43" y="150"/>
                  </a:cubicBezTo>
                  <a:cubicBezTo>
                    <a:pt x="44" y="151"/>
                    <a:pt x="45" y="151"/>
                    <a:pt x="46" y="152"/>
                  </a:cubicBezTo>
                  <a:cubicBezTo>
                    <a:pt x="47" y="155"/>
                    <a:pt x="49" y="156"/>
                    <a:pt x="49" y="156"/>
                  </a:cubicBezTo>
                  <a:cubicBezTo>
                    <a:pt x="49" y="156"/>
                    <a:pt x="52" y="158"/>
                    <a:pt x="54" y="156"/>
                  </a:cubicBezTo>
                  <a:cubicBezTo>
                    <a:pt x="56" y="154"/>
                    <a:pt x="58" y="157"/>
                    <a:pt x="58" y="157"/>
                  </a:cubicBezTo>
                  <a:cubicBezTo>
                    <a:pt x="58" y="157"/>
                    <a:pt x="61" y="155"/>
                    <a:pt x="62" y="156"/>
                  </a:cubicBezTo>
                  <a:cubicBezTo>
                    <a:pt x="63" y="156"/>
                    <a:pt x="68" y="160"/>
                    <a:pt x="72" y="164"/>
                  </a:cubicBezTo>
                  <a:cubicBezTo>
                    <a:pt x="72" y="163"/>
                    <a:pt x="76" y="162"/>
                    <a:pt x="78" y="162"/>
                  </a:cubicBezTo>
                  <a:cubicBezTo>
                    <a:pt x="79" y="162"/>
                    <a:pt x="82" y="165"/>
                    <a:pt x="83" y="164"/>
                  </a:cubicBezTo>
                  <a:cubicBezTo>
                    <a:pt x="83" y="163"/>
                    <a:pt x="87" y="161"/>
                    <a:pt x="89" y="162"/>
                  </a:cubicBezTo>
                  <a:cubicBezTo>
                    <a:pt x="90" y="162"/>
                    <a:pt x="93" y="163"/>
                    <a:pt x="94" y="161"/>
                  </a:cubicBezTo>
                  <a:cubicBezTo>
                    <a:pt x="94" y="160"/>
                    <a:pt x="95" y="160"/>
                    <a:pt x="96" y="159"/>
                  </a:cubicBezTo>
                  <a:cubicBezTo>
                    <a:pt x="97" y="158"/>
                    <a:pt x="97" y="158"/>
                    <a:pt x="97" y="157"/>
                  </a:cubicBezTo>
                  <a:cubicBezTo>
                    <a:pt x="98" y="156"/>
                    <a:pt x="102" y="153"/>
                    <a:pt x="104" y="153"/>
                  </a:cubicBezTo>
                  <a:cubicBezTo>
                    <a:pt x="106" y="153"/>
                    <a:pt x="108" y="153"/>
                    <a:pt x="109" y="154"/>
                  </a:cubicBezTo>
                  <a:cubicBezTo>
                    <a:pt x="109" y="154"/>
                    <a:pt x="110" y="155"/>
                    <a:pt x="111" y="155"/>
                  </a:cubicBezTo>
                  <a:cubicBezTo>
                    <a:pt x="111" y="150"/>
                    <a:pt x="112" y="148"/>
                    <a:pt x="111" y="148"/>
                  </a:cubicBezTo>
                  <a:cubicBezTo>
                    <a:pt x="109" y="148"/>
                    <a:pt x="105" y="146"/>
                    <a:pt x="103" y="142"/>
                  </a:cubicBezTo>
                  <a:cubicBezTo>
                    <a:pt x="102" y="138"/>
                    <a:pt x="97" y="135"/>
                    <a:pt x="96" y="133"/>
                  </a:cubicBezTo>
                  <a:cubicBezTo>
                    <a:pt x="95" y="130"/>
                    <a:pt x="90" y="131"/>
                    <a:pt x="89" y="129"/>
                  </a:cubicBezTo>
                  <a:cubicBezTo>
                    <a:pt x="88" y="127"/>
                    <a:pt x="90" y="127"/>
                    <a:pt x="90" y="124"/>
                  </a:cubicBezTo>
                  <a:cubicBezTo>
                    <a:pt x="90" y="122"/>
                    <a:pt x="96" y="123"/>
                    <a:pt x="97" y="123"/>
                  </a:cubicBezTo>
                  <a:cubicBezTo>
                    <a:pt x="97" y="122"/>
                    <a:pt x="98" y="117"/>
                    <a:pt x="98" y="114"/>
                  </a:cubicBezTo>
                  <a:cubicBezTo>
                    <a:pt x="98" y="111"/>
                    <a:pt x="102" y="108"/>
                    <a:pt x="100" y="107"/>
                  </a:cubicBezTo>
                  <a:cubicBezTo>
                    <a:pt x="99" y="105"/>
                    <a:pt x="102" y="105"/>
                    <a:pt x="104" y="103"/>
                  </a:cubicBezTo>
                  <a:cubicBezTo>
                    <a:pt x="106" y="102"/>
                    <a:pt x="104" y="97"/>
                    <a:pt x="106" y="95"/>
                  </a:cubicBezTo>
                  <a:cubicBezTo>
                    <a:pt x="108" y="93"/>
                    <a:pt x="110" y="89"/>
                    <a:pt x="111" y="89"/>
                  </a:cubicBezTo>
                  <a:cubicBezTo>
                    <a:pt x="113" y="89"/>
                    <a:pt x="115" y="87"/>
                    <a:pt x="115" y="85"/>
                  </a:cubicBezTo>
                  <a:cubicBezTo>
                    <a:pt x="115" y="83"/>
                    <a:pt x="118" y="79"/>
                    <a:pt x="118" y="76"/>
                  </a:cubicBezTo>
                  <a:cubicBezTo>
                    <a:pt x="117" y="72"/>
                    <a:pt x="116" y="68"/>
                    <a:pt x="118" y="65"/>
                  </a:cubicBezTo>
                  <a:cubicBezTo>
                    <a:pt x="121" y="62"/>
                    <a:pt x="122" y="59"/>
                    <a:pt x="121" y="57"/>
                  </a:cubicBezTo>
                  <a:cubicBezTo>
                    <a:pt x="121" y="54"/>
                    <a:pt x="124" y="54"/>
                    <a:pt x="126" y="52"/>
                  </a:cubicBezTo>
                  <a:cubicBezTo>
                    <a:pt x="127" y="51"/>
                    <a:pt x="130" y="50"/>
                    <a:pt x="133" y="45"/>
                  </a:cubicBezTo>
                  <a:cubicBezTo>
                    <a:pt x="131" y="43"/>
                    <a:pt x="130" y="41"/>
                    <a:pt x="128" y="41"/>
                  </a:cubicBezTo>
                  <a:cubicBezTo>
                    <a:pt x="125" y="39"/>
                    <a:pt x="124" y="34"/>
                    <a:pt x="124" y="28"/>
                  </a:cubicBezTo>
                  <a:cubicBezTo>
                    <a:pt x="124" y="22"/>
                    <a:pt x="122" y="17"/>
                    <a:pt x="122" y="15"/>
                  </a:cubicBezTo>
                  <a:cubicBezTo>
                    <a:pt x="122" y="13"/>
                    <a:pt x="118" y="8"/>
                    <a:pt x="115" y="6"/>
                  </a:cubicBezTo>
                  <a:cubicBezTo>
                    <a:pt x="112" y="5"/>
                    <a:pt x="111" y="3"/>
                    <a:pt x="110" y="0"/>
                  </a:cubicBezTo>
                  <a:cubicBezTo>
                    <a:pt x="110" y="0"/>
                    <a:pt x="110" y="1"/>
                    <a:pt x="110" y="1"/>
                  </a:cubicBezTo>
                  <a:cubicBezTo>
                    <a:pt x="108" y="4"/>
                    <a:pt x="108" y="3"/>
                    <a:pt x="106"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6" name="Freeform 255">
              <a:extLst>
                <a:ext uri="{FF2B5EF4-FFF2-40B4-BE49-F238E27FC236}">
                  <a16:creationId xmlns:a16="http://schemas.microsoft.com/office/drawing/2014/main" id="{1B8C64C5-48D0-8C48-A68A-7DB783B8727C}"/>
                </a:ext>
              </a:extLst>
            </p:cNvPr>
            <p:cNvSpPr>
              <a:spLocks/>
            </p:cNvSpPr>
            <p:nvPr/>
          </p:nvSpPr>
          <p:spPr bwMode="auto">
            <a:xfrm>
              <a:off x="12324660" y="5497194"/>
              <a:ext cx="54415" cy="54415"/>
            </a:xfrm>
            <a:custGeom>
              <a:avLst/>
              <a:gdLst>
                <a:gd name="T0" fmla="*/ 6 w 16"/>
                <a:gd name="T1" fmla="*/ 2 h 16"/>
                <a:gd name="T2" fmla="*/ 2 w 16"/>
                <a:gd name="T3" fmla="*/ 8 h 16"/>
                <a:gd name="T4" fmla="*/ 2 w 16"/>
                <a:gd name="T5" fmla="*/ 15 h 16"/>
                <a:gd name="T6" fmla="*/ 6 w 16"/>
                <a:gd name="T7" fmla="*/ 14 h 16"/>
                <a:gd name="T8" fmla="*/ 10 w 16"/>
                <a:gd name="T9" fmla="*/ 16 h 16"/>
                <a:gd name="T10" fmla="*/ 14 w 16"/>
                <a:gd name="T11" fmla="*/ 12 h 16"/>
                <a:gd name="T12" fmla="*/ 9 w 16"/>
                <a:gd name="T13" fmla="*/ 10 h 16"/>
                <a:gd name="T14" fmla="*/ 14 w 16"/>
                <a:gd name="T15" fmla="*/ 6 h 16"/>
                <a:gd name="T16" fmla="*/ 13 w 16"/>
                <a:gd name="T17" fmla="*/ 1 h 16"/>
                <a:gd name="T18" fmla="*/ 12 w 16"/>
                <a:gd name="T19" fmla="*/ 0 h 16"/>
                <a:gd name="T20" fmla="*/ 10 w 16"/>
                <a:gd name="T21" fmla="*/ 2 h 16"/>
                <a:gd name="T22" fmla="*/ 6 w 16"/>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6" y="2"/>
                  </a:moveTo>
                  <a:cubicBezTo>
                    <a:pt x="6" y="3"/>
                    <a:pt x="4" y="6"/>
                    <a:pt x="2" y="8"/>
                  </a:cubicBezTo>
                  <a:cubicBezTo>
                    <a:pt x="0" y="10"/>
                    <a:pt x="1" y="14"/>
                    <a:pt x="2" y="15"/>
                  </a:cubicBezTo>
                  <a:cubicBezTo>
                    <a:pt x="2" y="16"/>
                    <a:pt x="5" y="15"/>
                    <a:pt x="6" y="14"/>
                  </a:cubicBezTo>
                  <a:cubicBezTo>
                    <a:pt x="8" y="14"/>
                    <a:pt x="9" y="14"/>
                    <a:pt x="10" y="16"/>
                  </a:cubicBezTo>
                  <a:cubicBezTo>
                    <a:pt x="11" y="14"/>
                    <a:pt x="12" y="13"/>
                    <a:pt x="14" y="12"/>
                  </a:cubicBezTo>
                  <a:cubicBezTo>
                    <a:pt x="12" y="11"/>
                    <a:pt x="10" y="10"/>
                    <a:pt x="9" y="10"/>
                  </a:cubicBezTo>
                  <a:cubicBezTo>
                    <a:pt x="8" y="9"/>
                    <a:pt x="12" y="7"/>
                    <a:pt x="14" y="6"/>
                  </a:cubicBezTo>
                  <a:cubicBezTo>
                    <a:pt x="16" y="6"/>
                    <a:pt x="15" y="3"/>
                    <a:pt x="13" y="1"/>
                  </a:cubicBezTo>
                  <a:cubicBezTo>
                    <a:pt x="13" y="1"/>
                    <a:pt x="13" y="1"/>
                    <a:pt x="12" y="0"/>
                  </a:cubicBezTo>
                  <a:cubicBezTo>
                    <a:pt x="11" y="1"/>
                    <a:pt x="10" y="2"/>
                    <a:pt x="10" y="2"/>
                  </a:cubicBezTo>
                  <a:cubicBezTo>
                    <a:pt x="9" y="3"/>
                    <a:pt x="8" y="2"/>
                    <a:pt x="6"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7" name="Freeform 256">
              <a:extLst>
                <a:ext uri="{FF2B5EF4-FFF2-40B4-BE49-F238E27FC236}">
                  <a16:creationId xmlns:a16="http://schemas.microsoft.com/office/drawing/2014/main" id="{E37BB22F-93C6-3C42-B3DA-DDF6742DEB3A}"/>
                </a:ext>
              </a:extLst>
            </p:cNvPr>
            <p:cNvSpPr>
              <a:spLocks/>
            </p:cNvSpPr>
            <p:nvPr/>
          </p:nvSpPr>
          <p:spPr bwMode="auto">
            <a:xfrm>
              <a:off x="12181628" y="5347943"/>
              <a:ext cx="183455" cy="160135"/>
            </a:xfrm>
            <a:custGeom>
              <a:avLst/>
              <a:gdLst>
                <a:gd name="T0" fmla="*/ 10 w 54"/>
                <a:gd name="T1" fmla="*/ 7 h 47"/>
                <a:gd name="T2" fmla="*/ 5 w 54"/>
                <a:gd name="T3" fmla="*/ 12 h 47"/>
                <a:gd name="T4" fmla="*/ 2 w 54"/>
                <a:gd name="T5" fmla="*/ 20 h 47"/>
                <a:gd name="T6" fmla="*/ 2 w 54"/>
                <a:gd name="T7" fmla="*/ 31 h 47"/>
                <a:gd name="T8" fmla="*/ 8 w 54"/>
                <a:gd name="T9" fmla="*/ 31 h 47"/>
                <a:gd name="T10" fmla="*/ 11 w 54"/>
                <a:gd name="T11" fmla="*/ 29 h 47"/>
                <a:gd name="T12" fmla="*/ 15 w 54"/>
                <a:gd name="T13" fmla="*/ 28 h 47"/>
                <a:gd name="T14" fmla="*/ 20 w 54"/>
                <a:gd name="T15" fmla="*/ 30 h 47"/>
                <a:gd name="T16" fmla="*/ 23 w 54"/>
                <a:gd name="T17" fmla="*/ 30 h 47"/>
                <a:gd name="T18" fmla="*/ 31 w 54"/>
                <a:gd name="T19" fmla="*/ 30 h 47"/>
                <a:gd name="T20" fmla="*/ 48 w 54"/>
                <a:gd name="T21" fmla="*/ 46 h 47"/>
                <a:gd name="T22" fmla="*/ 48 w 54"/>
                <a:gd name="T23" fmla="*/ 46 h 47"/>
                <a:gd name="T24" fmla="*/ 52 w 54"/>
                <a:gd name="T25" fmla="*/ 46 h 47"/>
                <a:gd name="T26" fmla="*/ 54 w 54"/>
                <a:gd name="T27" fmla="*/ 44 h 47"/>
                <a:gd name="T28" fmla="*/ 46 w 54"/>
                <a:gd name="T29" fmla="*/ 35 h 47"/>
                <a:gd name="T30" fmla="*/ 33 w 54"/>
                <a:gd name="T31" fmla="*/ 26 h 47"/>
                <a:gd name="T32" fmla="*/ 28 w 54"/>
                <a:gd name="T33" fmla="*/ 21 h 47"/>
                <a:gd name="T34" fmla="*/ 22 w 54"/>
                <a:gd name="T35" fmla="*/ 9 h 47"/>
                <a:gd name="T36" fmla="*/ 17 w 54"/>
                <a:gd name="T37" fmla="*/ 0 h 47"/>
                <a:gd name="T38" fmla="*/ 10 w 54"/>
                <a:gd name="T3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7">
                  <a:moveTo>
                    <a:pt x="10" y="7"/>
                  </a:moveTo>
                  <a:cubicBezTo>
                    <a:pt x="8" y="9"/>
                    <a:pt x="5" y="9"/>
                    <a:pt x="5" y="12"/>
                  </a:cubicBezTo>
                  <a:cubicBezTo>
                    <a:pt x="6" y="14"/>
                    <a:pt x="5" y="17"/>
                    <a:pt x="2" y="20"/>
                  </a:cubicBezTo>
                  <a:cubicBezTo>
                    <a:pt x="0" y="23"/>
                    <a:pt x="1" y="27"/>
                    <a:pt x="2" y="31"/>
                  </a:cubicBezTo>
                  <a:cubicBezTo>
                    <a:pt x="5" y="30"/>
                    <a:pt x="8" y="30"/>
                    <a:pt x="8" y="31"/>
                  </a:cubicBezTo>
                  <a:cubicBezTo>
                    <a:pt x="10" y="32"/>
                    <a:pt x="10" y="31"/>
                    <a:pt x="11" y="29"/>
                  </a:cubicBezTo>
                  <a:cubicBezTo>
                    <a:pt x="12" y="26"/>
                    <a:pt x="13" y="26"/>
                    <a:pt x="15" y="28"/>
                  </a:cubicBezTo>
                  <a:cubicBezTo>
                    <a:pt x="16" y="29"/>
                    <a:pt x="17" y="31"/>
                    <a:pt x="20" y="30"/>
                  </a:cubicBezTo>
                  <a:cubicBezTo>
                    <a:pt x="22" y="28"/>
                    <a:pt x="22" y="29"/>
                    <a:pt x="23" y="30"/>
                  </a:cubicBezTo>
                  <a:cubicBezTo>
                    <a:pt x="24" y="30"/>
                    <a:pt x="29" y="29"/>
                    <a:pt x="31" y="30"/>
                  </a:cubicBezTo>
                  <a:cubicBezTo>
                    <a:pt x="33" y="30"/>
                    <a:pt x="48" y="46"/>
                    <a:pt x="48" y="46"/>
                  </a:cubicBezTo>
                  <a:cubicBezTo>
                    <a:pt x="48" y="46"/>
                    <a:pt x="48" y="46"/>
                    <a:pt x="48" y="46"/>
                  </a:cubicBezTo>
                  <a:cubicBezTo>
                    <a:pt x="50" y="46"/>
                    <a:pt x="51" y="47"/>
                    <a:pt x="52" y="46"/>
                  </a:cubicBezTo>
                  <a:cubicBezTo>
                    <a:pt x="52" y="46"/>
                    <a:pt x="53" y="45"/>
                    <a:pt x="54" y="44"/>
                  </a:cubicBezTo>
                  <a:cubicBezTo>
                    <a:pt x="52" y="43"/>
                    <a:pt x="49" y="40"/>
                    <a:pt x="46" y="35"/>
                  </a:cubicBezTo>
                  <a:cubicBezTo>
                    <a:pt x="41" y="29"/>
                    <a:pt x="36" y="26"/>
                    <a:pt x="33" y="26"/>
                  </a:cubicBezTo>
                  <a:cubicBezTo>
                    <a:pt x="30" y="26"/>
                    <a:pt x="30" y="21"/>
                    <a:pt x="28" y="21"/>
                  </a:cubicBezTo>
                  <a:cubicBezTo>
                    <a:pt x="26" y="21"/>
                    <a:pt x="22" y="14"/>
                    <a:pt x="22" y="9"/>
                  </a:cubicBezTo>
                  <a:cubicBezTo>
                    <a:pt x="22" y="7"/>
                    <a:pt x="20" y="3"/>
                    <a:pt x="17" y="0"/>
                  </a:cubicBezTo>
                  <a:cubicBezTo>
                    <a:pt x="14" y="5"/>
                    <a:pt x="11" y="6"/>
                    <a:pt x="10"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8" name="Freeform 257">
              <a:extLst>
                <a:ext uri="{FF2B5EF4-FFF2-40B4-BE49-F238E27FC236}">
                  <a16:creationId xmlns:a16="http://schemas.microsoft.com/office/drawing/2014/main" id="{E503F079-0045-DA42-A9D5-42583122A388}"/>
                </a:ext>
              </a:extLst>
            </p:cNvPr>
            <p:cNvSpPr>
              <a:spLocks/>
            </p:cNvSpPr>
            <p:nvPr/>
          </p:nvSpPr>
          <p:spPr bwMode="auto">
            <a:xfrm>
              <a:off x="12086790" y="5436561"/>
              <a:ext cx="411996" cy="318714"/>
            </a:xfrm>
            <a:custGeom>
              <a:avLst/>
              <a:gdLst>
                <a:gd name="T0" fmla="*/ 8 w 121"/>
                <a:gd name="T1" fmla="*/ 62 h 94"/>
                <a:gd name="T2" fmla="*/ 15 w 121"/>
                <a:gd name="T3" fmla="*/ 71 h 94"/>
                <a:gd name="T4" fmla="*/ 23 w 121"/>
                <a:gd name="T5" fmla="*/ 77 h 94"/>
                <a:gd name="T6" fmla="*/ 23 w 121"/>
                <a:gd name="T7" fmla="*/ 84 h 94"/>
                <a:gd name="T8" fmla="*/ 25 w 121"/>
                <a:gd name="T9" fmla="*/ 85 h 94"/>
                <a:gd name="T10" fmla="*/ 33 w 121"/>
                <a:gd name="T11" fmla="*/ 87 h 94"/>
                <a:gd name="T12" fmla="*/ 43 w 121"/>
                <a:gd name="T13" fmla="*/ 92 h 94"/>
                <a:gd name="T14" fmla="*/ 52 w 121"/>
                <a:gd name="T15" fmla="*/ 94 h 94"/>
                <a:gd name="T16" fmla="*/ 57 w 121"/>
                <a:gd name="T17" fmla="*/ 89 h 94"/>
                <a:gd name="T18" fmla="*/ 64 w 121"/>
                <a:gd name="T19" fmla="*/ 88 h 94"/>
                <a:gd name="T20" fmla="*/ 68 w 121"/>
                <a:gd name="T21" fmla="*/ 89 h 94"/>
                <a:gd name="T22" fmla="*/ 72 w 121"/>
                <a:gd name="T23" fmla="*/ 88 h 94"/>
                <a:gd name="T24" fmla="*/ 79 w 121"/>
                <a:gd name="T25" fmla="*/ 87 h 94"/>
                <a:gd name="T26" fmla="*/ 89 w 121"/>
                <a:gd name="T27" fmla="*/ 82 h 94"/>
                <a:gd name="T28" fmla="*/ 98 w 121"/>
                <a:gd name="T29" fmla="*/ 80 h 94"/>
                <a:gd name="T30" fmla="*/ 120 w 121"/>
                <a:gd name="T31" fmla="*/ 59 h 94"/>
                <a:gd name="T32" fmla="*/ 117 w 121"/>
                <a:gd name="T33" fmla="*/ 57 h 94"/>
                <a:gd name="T34" fmla="*/ 106 w 121"/>
                <a:gd name="T35" fmla="*/ 54 h 94"/>
                <a:gd name="T36" fmla="*/ 89 w 121"/>
                <a:gd name="T37" fmla="*/ 49 h 94"/>
                <a:gd name="T38" fmla="*/ 84 w 121"/>
                <a:gd name="T39" fmla="*/ 44 h 94"/>
                <a:gd name="T40" fmla="*/ 79 w 121"/>
                <a:gd name="T41" fmla="*/ 37 h 94"/>
                <a:gd name="T42" fmla="*/ 80 w 121"/>
                <a:gd name="T43" fmla="*/ 34 h 94"/>
                <a:gd name="T44" fmla="*/ 76 w 121"/>
                <a:gd name="T45" fmla="*/ 32 h 94"/>
                <a:gd name="T46" fmla="*/ 72 w 121"/>
                <a:gd name="T47" fmla="*/ 33 h 94"/>
                <a:gd name="T48" fmla="*/ 72 w 121"/>
                <a:gd name="T49" fmla="*/ 26 h 94"/>
                <a:gd name="T50" fmla="*/ 76 w 121"/>
                <a:gd name="T51" fmla="*/ 20 h 94"/>
                <a:gd name="T52" fmla="*/ 59 w 121"/>
                <a:gd name="T53" fmla="*/ 4 h 94"/>
                <a:gd name="T54" fmla="*/ 51 w 121"/>
                <a:gd name="T55" fmla="*/ 4 h 94"/>
                <a:gd name="T56" fmla="*/ 48 w 121"/>
                <a:gd name="T57" fmla="*/ 4 h 94"/>
                <a:gd name="T58" fmla="*/ 43 w 121"/>
                <a:gd name="T59" fmla="*/ 2 h 94"/>
                <a:gd name="T60" fmla="*/ 39 w 121"/>
                <a:gd name="T61" fmla="*/ 3 h 94"/>
                <a:gd name="T62" fmla="*/ 36 w 121"/>
                <a:gd name="T63" fmla="*/ 5 h 94"/>
                <a:gd name="T64" fmla="*/ 30 w 121"/>
                <a:gd name="T65" fmla="*/ 5 h 94"/>
                <a:gd name="T66" fmla="*/ 30 w 121"/>
                <a:gd name="T67" fmla="*/ 5 h 94"/>
                <a:gd name="T68" fmla="*/ 27 w 121"/>
                <a:gd name="T69" fmla="*/ 14 h 94"/>
                <a:gd name="T70" fmla="*/ 23 w 121"/>
                <a:gd name="T71" fmla="*/ 18 h 94"/>
                <a:gd name="T72" fmla="*/ 18 w 121"/>
                <a:gd name="T73" fmla="*/ 24 h 94"/>
                <a:gd name="T74" fmla="*/ 16 w 121"/>
                <a:gd name="T75" fmla="*/ 32 h 94"/>
                <a:gd name="T76" fmla="*/ 12 w 121"/>
                <a:gd name="T77" fmla="*/ 36 h 94"/>
                <a:gd name="T78" fmla="*/ 10 w 121"/>
                <a:gd name="T79" fmla="*/ 43 h 94"/>
                <a:gd name="T80" fmla="*/ 9 w 121"/>
                <a:gd name="T81" fmla="*/ 52 h 94"/>
                <a:gd name="T82" fmla="*/ 2 w 121"/>
                <a:gd name="T83" fmla="*/ 53 h 94"/>
                <a:gd name="T84" fmla="*/ 1 w 121"/>
                <a:gd name="T85" fmla="*/ 58 h 94"/>
                <a:gd name="T86" fmla="*/ 8 w 121"/>
                <a:gd name="T87"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4">
                  <a:moveTo>
                    <a:pt x="8" y="62"/>
                  </a:moveTo>
                  <a:cubicBezTo>
                    <a:pt x="9" y="64"/>
                    <a:pt x="14" y="67"/>
                    <a:pt x="15" y="71"/>
                  </a:cubicBezTo>
                  <a:cubicBezTo>
                    <a:pt x="17" y="75"/>
                    <a:pt x="21" y="77"/>
                    <a:pt x="23" y="77"/>
                  </a:cubicBezTo>
                  <a:cubicBezTo>
                    <a:pt x="24" y="77"/>
                    <a:pt x="23" y="79"/>
                    <a:pt x="23" y="84"/>
                  </a:cubicBezTo>
                  <a:cubicBezTo>
                    <a:pt x="24" y="84"/>
                    <a:pt x="25" y="85"/>
                    <a:pt x="25" y="85"/>
                  </a:cubicBezTo>
                  <a:cubicBezTo>
                    <a:pt x="26" y="86"/>
                    <a:pt x="32" y="85"/>
                    <a:pt x="33" y="87"/>
                  </a:cubicBezTo>
                  <a:cubicBezTo>
                    <a:pt x="35" y="88"/>
                    <a:pt x="41" y="92"/>
                    <a:pt x="43" y="92"/>
                  </a:cubicBezTo>
                  <a:cubicBezTo>
                    <a:pt x="44" y="92"/>
                    <a:pt x="51" y="93"/>
                    <a:pt x="52" y="94"/>
                  </a:cubicBezTo>
                  <a:cubicBezTo>
                    <a:pt x="53" y="94"/>
                    <a:pt x="54" y="91"/>
                    <a:pt x="57" y="89"/>
                  </a:cubicBezTo>
                  <a:cubicBezTo>
                    <a:pt x="60" y="88"/>
                    <a:pt x="64" y="87"/>
                    <a:pt x="64" y="88"/>
                  </a:cubicBezTo>
                  <a:cubicBezTo>
                    <a:pt x="65" y="89"/>
                    <a:pt x="67" y="90"/>
                    <a:pt x="68" y="89"/>
                  </a:cubicBezTo>
                  <a:cubicBezTo>
                    <a:pt x="69" y="89"/>
                    <a:pt x="70" y="89"/>
                    <a:pt x="72" y="88"/>
                  </a:cubicBezTo>
                  <a:cubicBezTo>
                    <a:pt x="75" y="88"/>
                    <a:pt x="78" y="87"/>
                    <a:pt x="79" y="87"/>
                  </a:cubicBezTo>
                  <a:cubicBezTo>
                    <a:pt x="80" y="87"/>
                    <a:pt x="84" y="82"/>
                    <a:pt x="89" y="82"/>
                  </a:cubicBezTo>
                  <a:cubicBezTo>
                    <a:pt x="94" y="82"/>
                    <a:pt x="96" y="83"/>
                    <a:pt x="98" y="80"/>
                  </a:cubicBezTo>
                  <a:cubicBezTo>
                    <a:pt x="100" y="78"/>
                    <a:pt x="118" y="60"/>
                    <a:pt x="120" y="59"/>
                  </a:cubicBezTo>
                  <a:cubicBezTo>
                    <a:pt x="121" y="58"/>
                    <a:pt x="118" y="57"/>
                    <a:pt x="117" y="57"/>
                  </a:cubicBezTo>
                  <a:cubicBezTo>
                    <a:pt x="115" y="57"/>
                    <a:pt x="111" y="57"/>
                    <a:pt x="106" y="54"/>
                  </a:cubicBezTo>
                  <a:cubicBezTo>
                    <a:pt x="100" y="52"/>
                    <a:pt x="91" y="49"/>
                    <a:pt x="89" y="49"/>
                  </a:cubicBezTo>
                  <a:cubicBezTo>
                    <a:pt x="88" y="48"/>
                    <a:pt x="85" y="45"/>
                    <a:pt x="84" y="44"/>
                  </a:cubicBezTo>
                  <a:cubicBezTo>
                    <a:pt x="83" y="43"/>
                    <a:pt x="80" y="38"/>
                    <a:pt x="79" y="37"/>
                  </a:cubicBezTo>
                  <a:cubicBezTo>
                    <a:pt x="79" y="36"/>
                    <a:pt x="79" y="35"/>
                    <a:pt x="80" y="34"/>
                  </a:cubicBezTo>
                  <a:cubicBezTo>
                    <a:pt x="79" y="32"/>
                    <a:pt x="78" y="32"/>
                    <a:pt x="76" y="32"/>
                  </a:cubicBezTo>
                  <a:cubicBezTo>
                    <a:pt x="75" y="33"/>
                    <a:pt x="72" y="34"/>
                    <a:pt x="72" y="33"/>
                  </a:cubicBezTo>
                  <a:cubicBezTo>
                    <a:pt x="71" y="32"/>
                    <a:pt x="70" y="28"/>
                    <a:pt x="72" y="26"/>
                  </a:cubicBezTo>
                  <a:cubicBezTo>
                    <a:pt x="74" y="24"/>
                    <a:pt x="76" y="20"/>
                    <a:pt x="76" y="20"/>
                  </a:cubicBezTo>
                  <a:cubicBezTo>
                    <a:pt x="76" y="20"/>
                    <a:pt x="61" y="4"/>
                    <a:pt x="59" y="4"/>
                  </a:cubicBezTo>
                  <a:cubicBezTo>
                    <a:pt x="57" y="3"/>
                    <a:pt x="52" y="4"/>
                    <a:pt x="51" y="4"/>
                  </a:cubicBezTo>
                  <a:cubicBezTo>
                    <a:pt x="50" y="3"/>
                    <a:pt x="50" y="2"/>
                    <a:pt x="48" y="4"/>
                  </a:cubicBezTo>
                  <a:cubicBezTo>
                    <a:pt x="45" y="5"/>
                    <a:pt x="44" y="3"/>
                    <a:pt x="43" y="2"/>
                  </a:cubicBezTo>
                  <a:cubicBezTo>
                    <a:pt x="41" y="0"/>
                    <a:pt x="40" y="0"/>
                    <a:pt x="39" y="3"/>
                  </a:cubicBezTo>
                  <a:cubicBezTo>
                    <a:pt x="38" y="5"/>
                    <a:pt x="38" y="6"/>
                    <a:pt x="36" y="5"/>
                  </a:cubicBezTo>
                  <a:cubicBezTo>
                    <a:pt x="36" y="4"/>
                    <a:pt x="33" y="4"/>
                    <a:pt x="30" y="5"/>
                  </a:cubicBezTo>
                  <a:cubicBezTo>
                    <a:pt x="30" y="5"/>
                    <a:pt x="30" y="5"/>
                    <a:pt x="30" y="5"/>
                  </a:cubicBezTo>
                  <a:cubicBezTo>
                    <a:pt x="30" y="8"/>
                    <a:pt x="27" y="12"/>
                    <a:pt x="27" y="14"/>
                  </a:cubicBezTo>
                  <a:cubicBezTo>
                    <a:pt x="27" y="16"/>
                    <a:pt x="25" y="18"/>
                    <a:pt x="23" y="18"/>
                  </a:cubicBezTo>
                  <a:cubicBezTo>
                    <a:pt x="22" y="18"/>
                    <a:pt x="20" y="22"/>
                    <a:pt x="18" y="24"/>
                  </a:cubicBezTo>
                  <a:cubicBezTo>
                    <a:pt x="16" y="26"/>
                    <a:pt x="18" y="31"/>
                    <a:pt x="16" y="32"/>
                  </a:cubicBezTo>
                  <a:cubicBezTo>
                    <a:pt x="14" y="34"/>
                    <a:pt x="11" y="34"/>
                    <a:pt x="12" y="36"/>
                  </a:cubicBezTo>
                  <a:cubicBezTo>
                    <a:pt x="14" y="37"/>
                    <a:pt x="10" y="40"/>
                    <a:pt x="10" y="43"/>
                  </a:cubicBezTo>
                  <a:cubicBezTo>
                    <a:pt x="10" y="46"/>
                    <a:pt x="9" y="51"/>
                    <a:pt x="9" y="52"/>
                  </a:cubicBezTo>
                  <a:cubicBezTo>
                    <a:pt x="8" y="52"/>
                    <a:pt x="2" y="51"/>
                    <a:pt x="2" y="53"/>
                  </a:cubicBezTo>
                  <a:cubicBezTo>
                    <a:pt x="2" y="56"/>
                    <a:pt x="0" y="56"/>
                    <a:pt x="1" y="58"/>
                  </a:cubicBezTo>
                  <a:cubicBezTo>
                    <a:pt x="2" y="60"/>
                    <a:pt x="7" y="59"/>
                    <a:pt x="8" y="6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59" name="Freeform 258">
              <a:extLst>
                <a:ext uri="{FF2B5EF4-FFF2-40B4-BE49-F238E27FC236}">
                  <a16:creationId xmlns:a16="http://schemas.microsoft.com/office/drawing/2014/main" id="{F5408214-BD5A-8B4F-83E7-D4FC2DB07B46}"/>
                </a:ext>
              </a:extLst>
            </p:cNvPr>
            <p:cNvSpPr>
              <a:spLocks/>
            </p:cNvSpPr>
            <p:nvPr/>
          </p:nvSpPr>
          <p:spPr bwMode="auto">
            <a:xfrm>
              <a:off x="12152088" y="4850439"/>
              <a:ext cx="40422" cy="51306"/>
            </a:xfrm>
            <a:custGeom>
              <a:avLst/>
              <a:gdLst>
                <a:gd name="T0" fmla="*/ 10 w 12"/>
                <a:gd name="T1" fmla="*/ 6 h 15"/>
                <a:gd name="T2" fmla="*/ 6 w 12"/>
                <a:gd name="T3" fmla="*/ 0 h 15"/>
                <a:gd name="T4" fmla="*/ 6 w 12"/>
                <a:gd name="T5" fmla="*/ 1 h 15"/>
                <a:gd name="T6" fmla="*/ 0 w 12"/>
                <a:gd name="T7" fmla="*/ 13 h 15"/>
                <a:gd name="T8" fmla="*/ 4 w 12"/>
                <a:gd name="T9" fmla="*/ 15 h 15"/>
                <a:gd name="T10" fmla="*/ 10 w 12"/>
                <a:gd name="T11" fmla="*/ 6 h 15"/>
              </a:gdLst>
              <a:ahLst/>
              <a:cxnLst>
                <a:cxn ang="0">
                  <a:pos x="T0" y="T1"/>
                </a:cxn>
                <a:cxn ang="0">
                  <a:pos x="T2" y="T3"/>
                </a:cxn>
                <a:cxn ang="0">
                  <a:pos x="T4" y="T5"/>
                </a:cxn>
                <a:cxn ang="0">
                  <a:pos x="T6" y="T7"/>
                </a:cxn>
                <a:cxn ang="0">
                  <a:pos x="T8" y="T9"/>
                </a:cxn>
                <a:cxn ang="0">
                  <a:pos x="T10" y="T11"/>
                </a:cxn>
              </a:cxnLst>
              <a:rect l="0" t="0" r="r" b="b"/>
              <a:pathLst>
                <a:path w="12" h="15">
                  <a:moveTo>
                    <a:pt x="10" y="6"/>
                  </a:moveTo>
                  <a:cubicBezTo>
                    <a:pt x="11" y="5"/>
                    <a:pt x="12" y="0"/>
                    <a:pt x="6" y="0"/>
                  </a:cubicBezTo>
                  <a:cubicBezTo>
                    <a:pt x="6" y="0"/>
                    <a:pt x="6" y="1"/>
                    <a:pt x="6" y="1"/>
                  </a:cubicBezTo>
                  <a:cubicBezTo>
                    <a:pt x="6" y="3"/>
                    <a:pt x="2" y="9"/>
                    <a:pt x="0" y="13"/>
                  </a:cubicBezTo>
                  <a:cubicBezTo>
                    <a:pt x="4" y="15"/>
                    <a:pt x="4" y="15"/>
                    <a:pt x="4" y="15"/>
                  </a:cubicBezTo>
                  <a:cubicBezTo>
                    <a:pt x="6" y="11"/>
                    <a:pt x="9" y="7"/>
                    <a:pt x="10"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0" name="Freeform 259">
              <a:extLst>
                <a:ext uri="{FF2B5EF4-FFF2-40B4-BE49-F238E27FC236}">
                  <a16:creationId xmlns:a16="http://schemas.microsoft.com/office/drawing/2014/main" id="{635733A0-5985-1445-A3AD-E05A89902D42}"/>
                </a:ext>
              </a:extLst>
            </p:cNvPr>
            <p:cNvSpPr>
              <a:spLocks/>
            </p:cNvSpPr>
            <p:nvPr/>
          </p:nvSpPr>
          <p:spPr bwMode="auto">
            <a:xfrm>
              <a:off x="12164525" y="4772704"/>
              <a:ext cx="188119" cy="152361"/>
            </a:xfrm>
            <a:custGeom>
              <a:avLst/>
              <a:gdLst>
                <a:gd name="T0" fmla="*/ 6 w 55"/>
                <a:gd name="T1" fmla="*/ 29 h 45"/>
                <a:gd name="T2" fmla="*/ 0 w 55"/>
                <a:gd name="T3" fmla="*/ 38 h 45"/>
                <a:gd name="T4" fmla="*/ 0 w 55"/>
                <a:gd name="T5" fmla="*/ 38 h 45"/>
                <a:gd name="T6" fmla="*/ 1 w 55"/>
                <a:gd name="T7" fmla="*/ 41 h 45"/>
                <a:gd name="T8" fmla="*/ 8 w 55"/>
                <a:gd name="T9" fmla="*/ 45 h 45"/>
                <a:gd name="T10" fmla="*/ 16 w 55"/>
                <a:gd name="T11" fmla="*/ 40 h 45"/>
                <a:gd name="T12" fmla="*/ 43 w 55"/>
                <a:gd name="T13" fmla="*/ 26 h 45"/>
                <a:gd name="T14" fmla="*/ 45 w 55"/>
                <a:gd name="T15" fmla="*/ 22 h 45"/>
                <a:gd name="T16" fmla="*/ 46 w 55"/>
                <a:gd name="T17" fmla="*/ 15 h 45"/>
                <a:gd name="T18" fmla="*/ 45 w 55"/>
                <a:gd name="T19" fmla="*/ 9 h 45"/>
                <a:gd name="T20" fmla="*/ 50 w 55"/>
                <a:gd name="T21" fmla="*/ 5 h 45"/>
                <a:gd name="T22" fmla="*/ 55 w 55"/>
                <a:gd name="T23" fmla="*/ 1 h 45"/>
                <a:gd name="T24" fmla="*/ 52 w 55"/>
                <a:gd name="T25" fmla="*/ 0 h 45"/>
                <a:gd name="T26" fmla="*/ 43 w 55"/>
                <a:gd name="T27" fmla="*/ 2 h 45"/>
                <a:gd name="T28" fmla="*/ 32 w 55"/>
                <a:gd name="T29" fmla="*/ 5 h 45"/>
                <a:gd name="T30" fmla="*/ 23 w 55"/>
                <a:gd name="T31" fmla="*/ 5 h 45"/>
                <a:gd name="T32" fmla="*/ 18 w 55"/>
                <a:gd name="T33" fmla="*/ 6 h 45"/>
                <a:gd name="T34" fmla="*/ 11 w 55"/>
                <a:gd name="T35" fmla="*/ 6 h 45"/>
                <a:gd name="T36" fmla="*/ 7 w 55"/>
                <a:gd name="T37" fmla="*/ 7 h 45"/>
                <a:gd name="T38" fmla="*/ 3 w 55"/>
                <a:gd name="T39" fmla="*/ 13 h 45"/>
                <a:gd name="T40" fmla="*/ 3 w 55"/>
                <a:gd name="T41" fmla="*/ 17 h 45"/>
                <a:gd name="T42" fmla="*/ 2 w 55"/>
                <a:gd name="T43" fmla="*/ 23 h 45"/>
                <a:gd name="T44" fmla="*/ 6 w 55"/>
                <a:gd name="T45"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5">
                  <a:moveTo>
                    <a:pt x="6" y="29"/>
                  </a:moveTo>
                  <a:cubicBezTo>
                    <a:pt x="5" y="30"/>
                    <a:pt x="2" y="34"/>
                    <a:pt x="0" y="38"/>
                  </a:cubicBezTo>
                  <a:cubicBezTo>
                    <a:pt x="0" y="38"/>
                    <a:pt x="0" y="38"/>
                    <a:pt x="0" y="38"/>
                  </a:cubicBezTo>
                  <a:cubicBezTo>
                    <a:pt x="1" y="41"/>
                    <a:pt x="1" y="41"/>
                    <a:pt x="1" y="41"/>
                  </a:cubicBezTo>
                  <a:cubicBezTo>
                    <a:pt x="8" y="45"/>
                    <a:pt x="8" y="45"/>
                    <a:pt x="8" y="45"/>
                  </a:cubicBezTo>
                  <a:cubicBezTo>
                    <a:pt x="8" y="45"/>
                    <a:pt x="13" y="41"/>
                    <a:pt x="16" y="40"/>
                  </a:cubicBezTo>
                  <a:cubicBezTo>
                    <a:pt x="18" y="40"/>
                    <a:pt x="43" y="26"/>
                    <a:pt x="43" y="26"/>
                  </a:cubicBezTo>
                  <a:cubicBezTo>
                    <a:pt x="43" y="26"/>
                    <a:pt x="45" y="23"/>
                    <a:pt x="45" y="22"/>
                  </a:cubicBezTo>
                  <a:cubicBezTo>
                    <a:pt x="45" y="20"/>
                    <a:pt x="45" y="17"/>
                    <a:pt x="46" y="15"/>
                  </a:cubicBezTo>
                  <a:cubicBezTo>
                    <a:pt x="47" y="14"/>
                    <a:pt x="44" y="11"/>
                    <a:pt x="45" y="9"/>
                  </a:cubicBezTo>
                  <a:cubicBezTo>
                    <a:pt x="46" y="6"/>
                    <a:pt x="50" y="5"/>
                    <a:pt x="50" y="5"/>
                  </a:cubicBezTo>
                  <a:cubicBezTo>
                    <a:pt x="55" y="1"/>
                    <a:pt x="55" y="1"/>
                    <a:pt x="55" y="1"/>
                  </a:cubicBezTo>
                  <a:cubicBezTo>
                    <a:pt x="52" y="0"/>
                    <a:pt x="52" y="0"/>
                    <a:pt x="52" y="0"/>
                  </a:cubicBezTo>
                  <a:cubicBezTo>
                    <a:pt x="52" y="0"/>
                    <a:pt x="48" y="2"/>
                    <a:pt x="43" y="2"/>
                  </a:cubicBezTo>
                  <a:cubicBezTo>
                    <a:pt x="38" y="1"/>
                    <a:pt x="37" y="5"/>
                    <a:pt x="32" y="5"/>
                  </a:cubicBezTo>
                  <a:cubicBezTo>
                    <a:pt x="27" y="5"/>
                    <a:pt x="24" y="6"/>
                    <a:pt x="23" y="5"/>
                  </a:cubicBezTo>
                  <a:cubicBezTo>
                    <a:pt x="22" y="3"/>
                    <a:pt x="21" y="4"/>
                    <a:pt x="18" y="6"/>
                  </a:cubicBezTo>
                  <a:cubicBezTo>
                    <a:pt x="14" y="7"/>
                    <a:pt x="12" y="7"/>
                    <a:pt x="11" y="6"/>
                  </a:cubicBezTo>
                  <a:cubicBezTo>
                    <a:pt x="9" y="4"/>
                    <a:pt x="8" y="6"/>
                    <a:pt x="7" y="7"/>
                  </a:cubicBezTo>
                  <a:cubicBezTo>
                    <a:pt x="7" y="9"/>
                    <a:pt x="8" y="12"/>
                    <a:pt x="3" y="13"/>
                  </a:cubicBezTo>
                  <a:cubicBezTo>
                    <a:pt x="2" y="14"/>
                    <a:pt x="2" y="16"/>
                    <a:pt x="3" y="17"/>
                  </a:cubicBezTo>
                  <a:cubicBezTo>
                    <a:pt x="4" y="19"/>
                    <a:pt x="2" y="20"/>
                    <a:pt x="2" y="23"/>
                  </a:cubicBezTo>
                  <a:cubicBezTo>
                    <a:pt x="8" y="23"/>
                    <a:pt x="7" y="28"/>
                    <a:pt x="6" y="2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1" name="Freeform 260">
              <a:extLst>
                <a:ext uri="{FF2B5EF4-FFF2-40B4-BE49-F238E27FC236}">
                  <a16:creationId xmlns:a16="http://schemas.microsoft.com/office/drawing/2014/main" id="{636360A6-B1DE-C847-A37E-5F69807F55AF}"/>
                </a:ext>
              </a:extLst>
            </p:cNvPr>
            <p:cNvSpPr>
              <a:spLocks/>
            </p:cNvSpPr>
            <p:nvPr/>
          </p:nvSpPr>
          <p:spPr bwMode="auto">
            <a:xfrm>
              <a:off x="14622507" y="4741610"/>
              <a:ext cx="105720" cy="129041"/>
            </a:xfrm>
            <a:custGeom>
              <a:avLst/>
              <a:gdLst>
                <a:gd name="T0" fmla="*/ 8 w 31"/>
                <a:gd name="T1" fmla="*/ 3 h 38"/>
                <a:gd name="T2" fmla="*/ 3 w 31"/>
                <a:gd name="T3" fmla="*/ 6 h 38"/>
                <a:gd name="T4" fmla="*/ 6 w 31"/>
                <a:gd name="T5" fmla="*/ 11 h 38"/>
                <a:gd name="T6" fmla="*/ 5 w 31"/>
                <a:gd name="T7" fmla="*/ 14 h 38"/>
                <a:gd name="T8" fmla="*/ 5 w 31"/>
                <a:gd name="T9" fmla="*/ 21 h 38"/>
                <a:gd name="T10" fmla="*/ 2 w 31"/>
                <a:gd name="T11" fmla="*/ 31 h 38"/>
                <a:gd name="T12" fmla="*/ 4 w 31"/>
                <a:gd name="T13" fmla="*/ 37 h 38"/>
                <a:gd name="T14" fmla="*/ 19 w 31"/>
                <a:gd name="T15" fmla="*/ 32 h 38"/>
                <a:gd name="T16" fmla="*/ 27 w 31"/>
                <a:gd name="T17" fmla="*/ 28 h 38"/>
                <a:gd name="T18" fmla="*/ 30 w 31"/>
                <a:gd name="T19" fmla="*/ 25 h 38"/>
                <a:gd name="T20" fmla="*/ 28 w 31"/>
                <a:gd name="T21" fmla="*/ 13 h 38"/>
                <a:gd name="T22" fmla="*/ 20 w 31"/>
                <a:gd name="T23" fmla="*/ 0 h 38"/>
                <a:gd name="T24" fmla="*/ 15 w 31"/>
                <a:gd name="T25" fmla="*/ 1 h 38"/>
                <a:gd name="T26" fmla="*/ 8 w 31"/>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8">
                  <a:moveTo>
                    <a:pt x="8" y="3"/>
                  </a:moveTo>
                  <a:cubicBezTo>
                    <a:pt x="7" y="3"/>
                    <a:pt x="5" y="5"/>
                    <a:pt x="3" y="6"/>
                  </a:cubicBezTo>
                  <a:cubicBezTo>
                    <a:pt x="4" y="8"/>
                    <a:pt x="4" y="10"/>
                    <a:pt x="6" y="11"/>
                  </a:cubicBezTo>
                  <a:cubicBezTo>
                    <a:pt x="8" y="11"/>
                    <a:pt x="8" y="15"/>
                    <a:pt x="5" y="14"/>
                  </a:cubicBezTo>
                  <a:cubicBezTo>
                    <a:pt x="3" y="13"/>
                    <a:pt x="3" y="18"/>
                    <a:pt x="5" y="21"/>
                  </a:cubicBezTo>
                  <a:cubicBezTo>
                    <a:pt x="7" y="25"/>
                    <a:pt x="0" y="29"/>
                    <a:pt x="2" y="31"/>
                  </a:cubicBezTo>
                  <a:cubicBezTo>
                    <a:pt x="4" y="33"/>
                    <a:pt x="3" y="35"/>
                    <a:pt x="4" y="37"/>
                  </a:cubicBezTo>
                  <a:cubicBezTo>
                    <a:pt x="4" y="38"/>
                    <a:pt x="14" y="36"/>
                    <a:pt x="19" y="32"/>
                  </a:cubicBezTo>
                  <a:cubicBezTo>
                    <a:pt x="23" y="27"/>
                    <a:pt x="24" y="28"/>
                    <a:pt x="27" y="28"/>
                  </a:cubicBezTo>
                  <a:cubicBezTo>
                    <a:pt x="29" y="29"/>
                    <a:pt x="31" y="27"/>
                    <a:pt x="30" y="25"/>
                  </a:cubicBezTo>
                  <a:cubicBezTo>
                    <a:pt x="29" y="23"/>
                    <a:pt x="28" y="19"/>
                    <a:pt x="28" y="13"/>
                  </a:cubicBezTo>
                  <a:cubicBezTo>
                    <a:pt x="28" y="10"/>
                    <a:pt x="24" y="4"/>
                    <a:pt x="20" y="0"/>
                  </a:cubicBezTo>
                  <a:cubicBezTo>
                    <a:pt x="18" y="1"/>
                    <a:pt x="17" y="1"/>
                    <a:pt x="15" y="1"/>
                  </a:cubicBezTo>
                  <a:cubicBezTo>
                    <a:pt x="12" y="1"/>
                    <a:pt x="9" y="1"/>
                    <a:pt x="8"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2" name="Freeform 261">
              <a:extLst>
                <a:ext uri="{FF2B5EF4-FFF2-40B4-BE49-F238E27FC236}">
                  <a16:creationId xmlns:a16="http://schemas.microsoft.com/office/drawing/2014/main" id="{A6BA8268-DB8C-654F-B34E-154D38EAF7D1}"/>
                </a:ext>
              </a:extLst>
            </p:cNvPr>
            <p:cNvSpPr>
              <a:spLocks/>
            </p:cNvSpPr>
            <p:nvPr/>
          </p:nvSpPr>
          <p:spPr bwMode="auto">
            <a:xfrm>
              <a:off x="13596405" y="5105410"/>
              <a:ext cx="122822" cy="160135"/>
            </a:xfrm>
            <a:custGeom>
              <a:avLst/>
              <a:gdLst>
                <a:gd name="T0" fmla="*/ 36 w 36"/>
                <a:gd name="T1" fmla="*/ 40 h 47"/>
                <a:gd name="T2" fmla="*/ 33 w 36"/>
                <a:gd name="T3" fmla="*/ 24 h 47"/>
                <a:gd name="T4" fmla="*/ 27 w 36"/>
                <a:gd name="T5" fmla="*/ 30 h 47"/>
                <a:gd name="T6" fmla="*/ 27 w 36"/>
                <a:gd name="T7" fmla="*/ 22 h 47"/>
                <a:gd name="T8" fmla="*/ 33 w 36"/>
                <a:gd name="T9" fmla="*/ 14 h 47"/>
                <a:gd name="T10" fmla="*/ 28 w 36"/>
                <a:gd name="T11" fmla="*/ 12 h 47"/>
                <a:gd name="T12" fmla="*/ 19 w 36"/>
                <a:gd name="T13" fmla="*/ 12 h 47"/>
                <a:gd name="T14" fmla="*/ 15 w 36"/>
                <a:gd name="T15" fmla="*/ 8 h 47"/>
                <a:gd name="T16" fmla="*/ 9 w 36"/>
                <a:gd name="T17" fmla="*/ 4 h 47"/>
                <a:gd name="T18" fmla="*/ 3 w 36"/>
                <a:gd name="T19" fmla="*/ 4 h 47"/>
                <a:gd name="T20" fmla="*/ 8 w 36"/>
                <a:gd name="T21" fmla="*/ 11 h 47"/>
                <a:gd name="T22" fmla="*/ 4 w 36"/>
                <a:gd name="T23" fmla="*/ 14 h 47"/>
                <a:gd name="T24" fmla="*/ 6 w 36"/>
                <a:gd name="T25" fmla="*/ 26 h 47"/>
                <a:gd name="T26" fmla="*/ 8 w 36"/>
                <a:gd name="T27" fmla="*/ 41 h 47"/>
                <a:gd name="T28" fmla="*/ 14 w 36"/>
                <a:gd name="T29" fmla="*/ 39 h 47"/>
                <a:gd name="T30" fmla="*/ 20 w 36"/>
                <a:gd name="T31" fmla="*/ 36 h 47"/>
                <a:gd name="T32" fmla="*/ 25 w 36"/>
                <a:gd name="T33" fmla="*/ 32 h 47"/>
                <a:gd name="T34" fmla="*/ 29 w 36"/>
                <a:gd name="T35" fmla="*/ 43 h 47"/>
                <a:gd name="T36" fmla="*/ 31 w 36"/>
                <a:gd name="T37" fmla="*/ 47 h 47"/>
                <a:gd name="T38" fmla="*/ 33 w 36"/>
                <a:gd name="T39" fmla="*/ 45 h 47"/>
                <a:gd name="T40" fmla="*/ 36 w 36"/>
                <a:gd name="T41"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40"/>
                  </a:moveTo>
                  <a:cubicBezTo>
                    <a:pt x="34" y="32"/>
                    <a:pt x="34" y="24"/>
                    <a:pt x="33" y="24"/>
                  </a:cubicBezTo>
                  <a:cubicBezTo>
                    <a:pt x="31" y="24"/>
                    <a:pt x="29" y="31"/>
                    <a:pt x="27" y="30"/>
                  </a:cubicBezTo>
                  <a:cubicBezTo>
                    <a:pt x="24" y="30"/>
                    <a:pt x="24" y="22"/>
                    <a:pt x="27" y="22"/>
                  </a:cubicBezTo>
                  <a:cubicBezTo>
                    <a:pt x="30" y="22"/>
                    <a:pt x="33" y="16"/>
                    <a:pt x="33" y="14"/>
                  </a:cubicBezTo>
                  <a:cubicBezTo>
                    <a:pt x="33" y="12"/>
                    <a:pt x="31" y="12"/>
                    <a:pt x="28" y="12"/>
                  </a:cubicBezTo>
                  <a:cubicBezTo>
                    <a:pt x="25" y="12"/>
                    <a:pt x="19" y="12"/>
                    <a:pt x="19" y="12"/>
                  </a:cubicBezTo>
                  <a:cubicBezTo>
                    <a:pt x="19" y="12"/>
                    <a:pt x="15" y="11"/>
                    <a:pt x="15" y="8"/>
                  </a:cubicBezTo>
                  <a:cubicBezTo>
                    <a:pt x="15" y="6"/>
                    <a:pt x="13" y="4"/>
                    <a:pt x="9" y="4"/>
                  </a:cubicBezTo>
                  <a:cubicBezTo>
                    <a:pt x="6" y="4"/>
                    <a:pt x="6" y="0"/>
                    <a:pt x="3" y="4"/>
                  </a:cubicBezTo>
                  <a:cubicBezTo>
                    <a:pt x="0" y="8"/>
                    <a:pt x="9" y="8"/>
                    <a:pt x="8" y="11"/>
                  </a:cubicBezTo>
                  <a:cubicBezTo>
                    <a:pt x="7" y="14"/>
                    <a:pt x="4" y="12"/>
                    <a:pt x="4" y="14"/>
                  </a:cubicBezTo>
                  <a:cubicBezTo>
                    <a:pt x="3" y="16"/>
                    <a:pt x="4" y="23"/>
                    <a:pt x="6" y="26"/>
                  </a:cubicBezTo>
                  <a:cubicBezTo>
                    <a:pt x="7" y="29"/>
                    <a:pt x="8" y="35"/>
                    <a:pt x="8" y="41"/>
                  </a:cubicBezTo>
                  <a:cubicBezTo>
                    <a:pt x="11" y="40"/>
                    <a:pt x="12" y="39"/>
                    <a:pt x="14" y="39"/>
                  </a:cubicBezTo>
                  <a:cubicBezTo>
                    <a:pt x="16" y="39"/>
                    <a:pt x="20" y="39"/>
                    <a:pt x="20" y="36"/>
                  </a:cubicBezTo>
                  <a:cubicBezTo>
                    <a:pt x="20" y="34"/>
                    <a:pt x="23" y="32"/>
                    <a:pt x="25" y="32"/>
                  </a:cubicBezTo>
                  <a:cubicBezTo>
                    <a:pt x="27" y="33"/>
                    <a:pt x="29" y="40"/>
                    <a:pt x="29" y="43"/>
                  </a:cubicBezTo>
                  <a:cubicBezTo>
                    <a:pt x="29" y="44"/>
                    <a:pt x="30" y="46"/>
                    <a:pt x="31" y="47"/>
                  </a:cubicBezTo>
                  <a:cubicBezTo>
                    <a:pt x="32" y="46"/>
                    <a:pt x="33" y="45"/>
                    <a:pt x="33" y="45"/>
                  </a:cubicBezTo>
                  <a:cubicBezTo>
                    <a:pt x="33" y="45"/>
                    <a:pt x="34" y="41"/>
                    <a:pt x="36" y="4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3" name="Freeform 262">
              <a:extLst>
                <a:ext uri="{FF2B5EF4-FFF2-40B4-BE49-F238E27FC236}">
                  <a16:creationId xmlns:a16="http://schemas.microsoft.com/office/drawing/2014/main" id="{FC252497-A2F2-A342-BA5C-DD3FD125AAFF}"/>
                </a:ext>
              </a:extLst>
            </p:cNvPr>
            <p:cNvSpPr>
              <a:spLocks/>
            </p:cNvSpPr>
            <p:nvPr/>
          </p:nvSpPr>
          <p:spPr bwMode="auto">
            <a:xfrm>
              <a:off x="13072470" y="4833338"/>
              <a:ext cx="761803" cy="803781"/>
            </a:xfrm>
            <a:custGeom>
              <a:avLst/>
              <a:gdLst>
                <a:gd name="T0" fmla="*/ 158 w 224"/>
                <a:gd name="T1" fmla="*/ 94 h 236"/>
                <a:gd name="T2" fmla="*/ 157 w 224"/>
                <a:gd name="T3" fmla="*/ 84 h 236"/>
                <a:gd name="T4" fmla="*/ 169 w 224"/>
                <a:gd name="T5" fmla="*/ 88 h 236"/>
                <a:gd name="T6" fmla="*/ 182 w 224"/>
                <a:gd name="T7" fmla="*/ 92 h 236"/>
                <a:gd name="T8" fmla="*/ 181 w 224"/>
                <a:gd name="T9" fmla="*/ 102 h 236"/>
                <a:gd name="T10" fmla="*/ 187 w 224"/>
                <a:gd name="T11" fmla="*/ 104 h 236"/>
                <a:gd name="T12" fmla="*/ 191 w 224"/>
                <a:gd name="T13" fmla="*/ 119 h 236"/>
                <a:gd name="T14" fmla="*/ 195 w 224"/>
                <a:gd name="T15" fmla="*/ 102 h 236"/>
                <a:gd name="T16" fmla="*/ 204 w 224"/>
                <a:gd name="T17" fmla="*/ 93 h 236"/>
                <a:gd name="T18" fmla="*/ 212 w 224"/>
                <a:gd name="T19" fmla="*/ 77 h 236"/>
                <a:gd name="T20" fmla="*/ 222 w 224"/>
                <a:gd name="T21" fmla="*/ 74 h 236"/>
                <a:gd name="T22" fmla="*/ 223 w 224"/>
                <a:gd name="T23" fmla="*/ 65 h 236"/>
                <a:gd name="T24" fmla="*/ 215 w 224"/>
                <a:gd name="T25" fmla="*/ 57 h 236"/>
                <a:gd name="T26" fmla="*/ 201 w 224"/>
                <a:gd name="T27" fmla="*/ 58 h 236"/>
                <a:gd name="T28" fmla="*/ 191 w 224"/>
                <a:gd name="T29" fmla="*/ 65 h 236"/>
                <a:gd name="T30" fmla="*/ 183 w 224"/>
                <a:gd name="T31" fmla="*/ 70 h 236"/>
                <a:gd name="T32" fmla="*/ 176 w 224"/>
                <a:gd name="T33" fmla="*/ 78 h 236"/>
                <a:gd name="T34" fmla="*/ 163 w 224"/>
                <a:gd name="T35" fmla="*/ 76 h 236"/>
                <a:gd name="T36" fmla="*/ 158 w 224"/>
                <a:gd name="T37" fmla="*/ 67 h 236"/>
                <a:gd name="T38" fmla="*/ 155 w 224"/>
                <a:gd name="T39" fmla="*/ 79 h 236"/>
                <a:gd name="T40" fmla="*/ 130 w 224"/>
                <a:gd name="T41" fmla="*/ 76 h 236"/>
                <a:gd name="T42" fmla="*/ 118 w 224"/>
                <a:gd name="T43" fmla="*/ 73 h 236"/>
                <a:gd name="T44" fmla="*/ 106 w 224"/>
                <a:gd name="T45" fmla="*/ 66 h 236"/>
                <a:gd name="T46" fmla="*/ 95 w 224"/>
                <a:gd name="T47" fmla="*/ 60 h 236"/>
                <a:gd name="T48" fmla="*/ 100 w 224"/>
                <a:gd name="T49" fmla="*/ 48 h 236"/>
                <a:gd name="T50" fmla="*/ 92 w 224"/>
                <a:gd name="T51" fmla="*/ 41 h 236"/>
                <a:gd name="T52" fmla="*/ 82 w 224"/>
                <a:gd name="T53" fmla="*/ 30 h 236"/>
                <a:gd name="T54" fmla="*/ 89 w 224"/>
                <a:gd name="T55" fmla="*/ 23 h 236"/>
                <a:gd name="T56" fmla="*/ 84 w 224"/>
                <a:gd name="T57" fmla="*/ 9 h 236"/>
                <a:gd name="T58" fmla="*/ 76 w 224"/>
                <a:gd name="T59" fmla="*/ 0 h 236"/>
                <a:gd name="T60" fmla="*/ 70 w 224"/>
                <a:gd name="T61" fmla="*/ 6 h 236"/>
                <a:gd name="T62" fmla="*/ 50 w 224"/>
                <a:gd name="T63" fmla="*/ 7 h 236"/>
                <a:gd name="T64" fmla="*/ 47 w 224"/>
                <a:gd name="T65" fmla="*/ 19 h 236"/>
                <a:gd name="T66" fmla="*/ 56 w 224"/>
                <a:gd name="T67" fmla="*/ 30 h 236"/>
                <a:gd name="T68" fmla="*/ 50 w 224"/>
                <a:gd name="T69" fmla="*/ 42 h 236"/>
                <a:gd name="T70" fmla="*/ 41 w 224"/>
                <a:gd name="T71" fmla="*/ 50 h 236"/>
                <a:gd name="T72" fmla="*/ 32 w 224"/>
                <a:gd name="T73" fmla="*/ 63 h 236"/>
                <a:gd name="T74" fmla="*/ 22 w 224"/>
                <a:gd name="T75" fmla="*/ 69 h 236"/>
                <a:gd name="T76" fmla="*/ 10 w 224"/>
                <a:gd name="T77" fmla="*/ 76 h 236"/>
                <a:gd name="T78" fmla="*/ 18 w 224"/>
                <a:gd name="T79" fmla="*/ 90 h 236"/>
                <a:gd name="T80" fmla="*/ 15 w 224"/>
                <a:gd name="T81" fmla="*/ 99 h 236"/>
                <a:gd name="T82" fmla="*/ 0 w 224"/>
                <a:gd name="T83" fmla="*/ 104 h 236"/>
                <a:gd name="T84" fmla="*/ 7 w 224"/>
                <a:gd name="T85" fmla="*/ 112 h 236"/>
                <a:gd name="T86" fmla="*/ 5 w 224"/>
                <a:gd name="T87" fmla="*/ 116 h 236"/>
                <a:gd name="T88" fmla="*/ 30 w 224"/>
                <a:gd name="T89" fmla="*/ 122 h 236"/>
                <a:gd name="T90" fmla="*/ 35 w 224"/>
                <a:gd name="T91" fmla="*/ 126 h 236"/>
                <a:gd name="T92" fmla="*/ 36 w 224"/>
                <a:gd name="T93" fmla="*/ 147 h 236"/>
                <a:gd name="T94" fmla="*/ 47 w 224"/>
                <a:gd name="T95" fmla="*/ 183 h 236"/>
                <a:gd name="T96" fmla="*/ 63 w 224"/>
                <a:gd name="T97" fmla="*/ 220 h 236"/>
                <a:gd name="T98" fmla="*/ 78 w 224"/>
                <a:gd name="T99" fmla="*/ 230 h 236"/>
                <a:gd name="T100" fmla="*/ 89 w 224"/>
                <a:gd name="T101" fmla="*/ 217 h 236"/>
                <a:gd name="T102" fmla="*/ 93 w 224"/>
                <a:gd name="T103" fmla="*/ 201 h 236"/>
                <a:gd name="T104" fmla="*/ 95 w 224"/>
                <a:gd name="T105" fmla="*/ 178 h 236"/>
                <a:gd name="T106" fmla="*/ 106 w 224"/>
                <a:gd name="T107" fmla="*/ 165 h 236"/>
                <a:gd name="T108" fmla="*/ 131 w 224"/>
                <a:gd name="T109" fmla="*/ 143 h 236"/>
                <a:gd name="T110" fmla="*/ 146 w 224"/>
                <a:gd name="T111" fmla="*/ 126 h 236"/>
                <a:gd name="T112" fmla="*/ 162 w 224"/>
                <a:gd name="T113" fmla="*/ 1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6">
                  <a:moveTo>
                    <a:pt x="160" y="106"/>
                  </a:moveTo>
                  <a:cubicBezTo>
                    <a:pt x="158" y="103"/>
                    <a:pt x="157" y="96"/>
                    <a:pt x="158" y="94"/>
                  </a:cubicBezTo>
                  <a:cubicBezTo>
                    <a:pt x="158" y="92"/>
                    <a:pt x="161" y="94"/>
                    <a:pt x="162" y="91"/>
                  </a:cubicBezTo>
                  <a:cubicBezTo>
                    <a:pt x="163" y="88"/>
                    <a:pt x="154" y="88"/>
                    <a:pt x="157" y="84"/>
                  </a:cubicBezTo>
                  <a:cubicBezTo>
                    <a:pt x="160" y="80"/>
                    <a:pt x="160" y="84"/>
                    <a:pt x="163" y="84"/>
                  </a:cubicBezTo>
                  <a:cubicBezTo>
                    <a:pt x="167" y="84"/>
                    <a:pt x="169" y="86"/>
                    <a:pt x="169" y="88"/>
                  </a:cubicBezTo>
                  <a:cubicBezTo>
                    <a:pt x="169" y="91"/>
                    <a:pt x="173" y="92"/>
                    <a:pt x="173" y="92"/>
                  </a:cubicBezTo>
                  <a:cubicBezTo>
                    <a:pt x="173" y="92"/>
                    <a:pt x="179" y="92"/>
                    <a:pt x="182" y="92"/>
                  </a:cubicBezTo>
                  <a:cubicBezTo>
                    <a:pt x="185" y="92"/>
                    <a:pt x="187" y="92"/>
                    <a:pt x="187" y="94"/>
                  </a:cubicBezTo>
                  <a:cubicBezTo>
                    <a:pt x="187" y="96"/>
                    <a:pt x="184" y="102"/>
                    <a:pt x="181" y="102"/>
                  </a:cubicBezTo>
                  <a:cubicBezTo>
                    <a:pt x="178" y="102"/>
                    <a:pt x="178" y="110"/>
                    <a:pt x="181" y="110"/>
                  </a:cubicBezTo>
                  <a:cubicBezTo>
                    <a:pt x="183" y="111"/>
                    <a:pt x="185" y="104"/>
                    <a:pt x="187" y="104"/>
                  </a:cubicBezTo>
                  <a:cubicBezTo>
                    <a:pt x="188" y="104"/>
                    <a:pt x="188" y="112"/>
                    <a:pt x="190" y="120"/>
                  </a:cubicBezTo>
                  <a:cubicBezTo>
                    <a:pt x="190" y="119"/>
                    <a:pt x="191" y="119"/>
                    <a:pt x="191" y="119"/>
                  </a:cubicBezTo>
                  <a:cubicBezTo>
                    <a:pt x="193" y="119"/>
                    <a:pt x="192" y="112"/>
                    <a:pt x="193" y="110"/>
                  </a:cubicBezTo>
                  <a:cubicBezTo>
                    <a:pt x="194" y="108"/>
                    <a:pt x="194" y="102"/>
                    <a:pt x="195" y="102"/>
                  </a:cubicBezTo>
                  <a:cubicBezTo>
                    <a:pt x="196" y="102"/>
                    <a:pt x="201" y="104"/>
                    <a:pt x="201" y="103"/>
                  </a:cubicBezTo>
                  <a:cubicBezTo>
                    <a:pt x="201" y="101"/>
                    <a:pt x="205" y="96"/>
                    <a:pt x="204" y="93"/>
                  </a:cubicBezTo>
                  <a:cubicBezTo>
                    <a:pt x="203" y="90"/>
                    <a:pt x="206" y="87"/>
                    <a:pt x="206" y="83"/>
                  </a:cubicBezTo>
                  <a:cubicBezTo>
                    <a:pt x="206" y="80"/>
                    <a:pt x="209" y="79"/>
                    <a:pt x="212" y="77"/>
                  </a:cubicBezTo>
                  <a:cubicBezTo>
                    <a:pt x="214" y="75"/>
                    <a:pt x="218" y="72"/>
                    <a:pt x="218" y="74"/>
                  </a:cubicBezTo>
                  <a:cubicBezTo>
                    <a:pt x="219" y="75"/>
                    <a:pt x="224" y="77"/>
                    <a:pt x="222" y="74"/>
                  </a:cubicBezTo>
                  <a:cubicBezTo>
                    <a:pt x="220" y="71"/>
                    <a:pt x="220" y="69"/>
                    <a:pt x="221" y="68"/>
                  </a:cubicBezTo>
                  <a:cubicBezTo>
                    <a:pt x="222" y="68"/>
                    <a:pt x="223" y="65"/>
                    <a:pt x="223" y="65"/>
                  </a:cubicBezTo>
                  <a:cubicBezTo>
                    <a:pt x="223" y="65"/>
                    <a:pt x="219" y="64"/>
                    <a:pt x="218" y="62"/>
                  </a:cubicBezTo>
                  <a:cubicBezTo>
                    <a:pt x="218" y="60"/>
                    <a:pt x="215" y="58"/>
                    <a:pt x="215" y="57"/>
                  </a:cubicBezTo>
                  <a:cubicBezTo>
                    <a:pt x="215" y="55"/>
                    <a:pt x="213" y="56"/>
                    <a:pt x="211" y="57"/>
                  </a:cubicBezTo>
                  <a:cubicBezTo>
                    <a:pt x="209" y="59"/>
                    <a:pt x="206" y="55"/>
                    <a:pt x="201" y="58"/>
                  </a:cubicBezTo>
                  <a:cubicBezTo>
                    <a:pt x="197" y="60"/>
                    <a:pt x="196" y="62"/>
                    <a:pt x="194" y="62"/>
                  </a:cubicBezTo>
                  <a:cubicBezTo>
                    <a:pt x="193" y="62"/>
                    <a:pt x="193" y="64"/>
                    <a:pt x="191" y="65"/>
                  </a:cubicBezTo>
                  <a:cubicBezTo>
                    <a:pt x="190" y="67"/>
                    <a:pt x="188" y="69"/>
                    <a:pt x="187" y="69"/>
                  </a:cubicBezTo>
                  <a:cubicBezTo>
                    <a:pt x="186" y="69"/>
                    <a:pt x="183" y="70"/>
                    <a:pt x="183" y="70"/>
                  </a:cubicBezTo>
                  <a:cubicBezTo>
                    <a:pt x="183" y="70"/>
                    <a:pt x="186" y="75"/>
                    <a:pt x="184" y="77"/>
                  </a:cubicBezTo>
                  <a:cubicBezTo>
                    <a:pt x="183" y="80"/>
                    <a:pt x="180" y="77"/>
                    <a:pt x="176" y="78"/>
                  </a:cubicBezTo>
                  <a:cubicBezTo>
                    <a:pt x="173" y="79"/>
                    <a:pt x="171" y="77"/>
                    <a:pt x="169" y="78"/>
                  </a:cubicBezTo>
                  <a:cubicBezTo>
                    <a:pt x="166" y="78"/>
                    <a:pt x="165" y="76"/>
                    <a:pt x="163" y="76"/>
                  </a:cubicBezTo>
                  <a:cubicBezTo>
                    <a:pt x="162" y="77"/>
                    <a:pt x="160" y="74"/>
                    <a:pt x="161" y="71"/>
                  </a:cubicBezTo>
                  <a:cubicBezTo>
                    <a:pt x="161" y="68"/>
                    <a:pt x="160" y="65"/>
                    <a:pt x="158" y="67"/>
                  </a:cubicBezTo>
                  <a:cubicBezTo>
                    <a:pt x="157" y="69"/>
                    <a:pt x="155" y="68"/>
                    <a:pt x="155" y="71"/>
                  </a:cubicBezTo>
                  <a:cubicBezTo>
                    <a:pt x="155" y="74"/>
                    <a:pt x="157" y="77"/>
                    <a:pt x="155" y="79"/>
                  </a:cubicBezTo>
                  <a:cubicBezTo>
                    <a:pt x="153" y="81"/>
                    <a:pt x="143" y="82"/>
                    <a:pt x="141" y="80"/>
                  </a:cubicBezTo>
                  <a:cubicBezTo>
                    <a:pt x="139" y="79"/>
                    <a:pt x="131" y="78"/>
                    <a:pt x="130" y="76"/>
                  </a:cubicBezTo>
                  <a:cubicBezTo>
                    <a:pt x="130" y="75"/>
                    <a:pt x="127" y="72"/>
                    <a:pt x="126" y="72"/>
                  </a:cubicBezTo>
                  <a:cubicBezTo>
                    <a:pt x="124" y="72"/>
                    <a:pt x="119" y="74"/>
                    <a:pt x="118" y="73"/>
                  </a:cubicBezTo>
                  <a:cubicBezTo>
                    <a:pt x="117" y="72"/>
                    <a:pt x="114" y="69"/>
                    <a:pt x="112" y="69"/>
                  </a:cubicBezTo>
                  <a:cubicBezTo>
                    <a:pt x="109" y="69"/>
                    <a:pt x="106" y="67"/>
                    <a:pt x="106" y="66"/>
                  </a:cubicBezTo>
                  <a:cubicBezTo>
                    <a:pt x="105" y="65"/>
                    <a:pt x="100" y="64"/>
                    <a:pt x="99" y="63"/>
                  </a:cubicBezTo>
                  <a:cubicBezTo>
                    <a:pt x="98" y="61"/>
                    <a:pt x="95" y="61"/>
                    <a:pt x="95" y="60"/>
                  </a:cubicBezTo>
                  <a:cubicBezTo>
                    <a:pt x="95" y="58"/>
                    <a:pt x="96" y="55"/>
                    <a:pt x="96" y="54"/>
                  </a:cubicBezTo>
                  <a:cubicBezTo>
                    <a:pt x="96" y="52"/>
                    <a:pt x="100" y="50"/>
                    <a:pt x="100" y="48"/>
                  </a:cubicBezTo>
                  <a:cubicBezTo>
                    <a:pt x="100" y="47"/>
                    <a:pt x="97" y="45"/>
                    <a:pt x="97" y="45"/>
                  </a:cubicBezTo>
                  <a:cubicBezTo>
                    <a:pt x="97" y="45"/>
                    <a:pt x="94" y="41"/>
                    <a:pt x="92" y="41"/>
                  </a:cubicBezTo>
                  <a:cubicBezTo>
                    <a:pt x="89" y="41"/>
                    <a:pt x="87" y="36"/>
                    <a:pt x="85" y="36"/>
                  </a:cubicBezTo>
                  <a:cubicBezTo>
                    <a:pt x="83" y="36"/>
                    <a:pt x="84" y="31"/>
                    <a:pt x="82" y="30"/>
                  </a:cubicBezTo>
                  <a:cubicBezTo>
                    <a:pt x="81" y="28"/>
                    <a:pt x="82" y="24"/>
                    <a:pt x="84" y="26"/>
                  </a:cubicBezTo>
                  <a:cubicBezTo>
                    <a:pt x="86" y="28"/>
                    <a:pt x="91" y="26"/>
                    <a:pt x="89" y="23"/>
                  </a:cubicBezTo>
                  <a:cubicBezTo>
                    <a:pt x="87" y="21"/>
                    <a:pt x="85" y="18"/>
                    <a:pt x="85" y="16"/>
                  </a:cubicBezTo>
                  <a:cubicBezTo>
                    <a:pt x="85" y="15"/>
                    <a:pt x="86" y="10"/>
                    <a:pt x="84" y="9"/>
                  </a:cubicBezTo>
                  <a:cubicBezTo>
                    <a:pt x="82" y="8"/>
                    <a:pt x="80" y="6"/>
                    <a:pt x="79" y="3"/>
                  </a:cubicBezTo>
                  <a:cubicBezTo>
                    <a:pt x="79" y="1"/>
                    <a:pt x="76" y="0"/>
                    <a:pt x="76" y="0"/>
                  </a:cubicBezTo>
                  <a:cubicBezTo>
                    <a:pt x="73" y="0"/>
                    <a:pt x="73" y="0"/>
                    <a:pt x="73" y="0"/>
                  </a:cubicBezTo>
                  <a:cubicBezTo>
                    <a:pt x="73" y="0"/>
                    <a:pt x="71" y="5"/>
                    <a:pt x="70" y="6"/>
                  </a:cubicBezTo>
                  <a:cubicBezTo>
                    <a:pt x="69" y="6"/>
                    <a:pt x="64" y="7"/>
                    <a:pt x="62" y="9"/>
                  </a:cubicBezTo>
                  <a:cubicBezTo>
                    <a:pt x="60" y="10"/>
                    <a:pt x="53" y="7"/>
                    <a:pt x="50" y="7"/>
                  </a:cubicBezTo>
                  <a:cubicBezTo>
                    <a:pt x="46" y="7"/>
                    <a:pt x="44" y="10"/>
                    <a:pt x="46" y="11"/>
                  </a:cubicBezTo>
                  <a:cubicBezTo>
                    <a:pt x="47" y="12"/>
                    <a:pt x="47" y="19"/>
                    <a:pt x="47" y="19"/>
                  </a:cubicBezTo>
                  <a:cubicBezTo>
                    <a:pt x="47" y="19"/>
                    <a:pt x="49" y="27"/>
                    <a:pt x="52" y="26"/>
                  </a:cubicBezTo>
                  <a:cubicBezTo>
                    <a:pt x="55" y="26"/>
                    <a:pt x="58" y="29"/>
                    <a:pt x="56" y="30"/>
                  </a:cubicBezTo>
                  <a:cubicBezTo>
                    <a:pt x="53" y="30"/>
                    <a:pt x="52" y="33"/>
                    <a:pt x="52" y="36"/>
                  </a:cubicBezTo>
                  <a:cubicBezTo>
                    <a:pt x="51" y="38"/>
                    <a:pt x="52" y="41"/>
                    <a:pt x="50" y="42"/>
                  </a:cubicBezTo>
                  <a:cubicBezTo>
                    <a:pt x="48" y="42"/>
                    <a:pt x="46" y="43"/>
                    <a:pt x="46" y="46"/>
                  </a:cubicBezTo>
                  <a:cubicBezTo>
                    <a:pt x="46" y="50"/>
                    <a:pt x="42" y="49"/>
                    <a:pt x="41" y="50"/>
                  </a:cubicBezTo>
                  <a:cubicBezTo>
                    <a:pt x="41" y="51"/>
                    <a:pt x="39" y="58"/>
                    <a:pt x="38" y="59"/>
                  </a:cubicBezTo>
                  <a:cubicBezTo>
                    <a:pt x="37" y="60"/>
                    <a:pt x="32" y="60"/>
                    <a:pt x="32" y="63"/>
                  </a:cubicBezTo>
                  <a:cubicBezTo>
                    <a:pt x="31" y="66"/>
                    <a:pt x="29" y="69"/>
                    <a:pt x="27" y="69"/>
                  </a:cubicBezTo>
                  <a:cubicBezTo>
                    <a:pt x="26" y="68"/>
                    <a:pt x="23" y="67"/>
                    <a:pt x="22" y="69"/>
                  </a:cubicBezTo>
                  <a:cubicBezTo>
                    <a:pt x="21" y="71"/>
                    <a:pt x="17" y="68"/>
                    <a:pt x="16" y="68"/>
                  </a:cubicBezTo>
                  <a:cubicBezTo>
                    <a:pt x="15" y="69"/>
                    <a:pt x="10" y="74"/>
                    <a:pt x="10" y="76"/>
                  </a:cubicBezTo>
                  <a:cubicBezTo>
                    <a:pt x="10" y="79"/>
                    <a:pt x="15" y="79"/>
                    <a:pt x="15" y="82"/>
                  </a:cubicBezTo>
                  <a:cubicBezTo>
                    <a:pt x="14" y="85"/>
                    <a:pt x="17" y="88"/>
                    <a:pt x="18" y="90"/>
                  </a:cubicBezTo>
                  <a:cubicBezTo>
                    <a:pt x="20" y="92"/>
                    <a:pt x="22" y="95"/>
                    <a:pt x="21" y="97"/>
                  </a:cubicBezTo>
                  <a:cubicBezTo>
                    <a:pt x="20" y="99"/>
                    <a:pt x="18" y="100"/>
                    <a:pt x="15" y="99"/>
                  </a:cubicBezTo>
                  <a:cubicBezTo>
                    <a:pt x="12" y="98"/>
                    <a:pt x="12" y="100"/>
                    <a:pt x="7" y="99"/>
                  </a:cubicBezTo>
                  <a:cubicBezTo>
                    <a:pt x="2" y="98"/>
                    <a:pt x="2" y="102"/>
                    <a:pt x="0" y="104"/>
                  </a:cubicBezTo>
                  <a:cubicBezTo>
                    <a:pt x="0" y="104"/>
                    <a:pt x="0" y="105"/>
                    <a:pt x="0" y="105"/>
                  </a:cubicBezTo>
                  <a:cubicBezTo>
                    <a:pt x="2" y="107"/>
                    <a:pt x="3" y="110"/>
                    <a:pt x="7" y="112"/>
                  </a:cubicBezTo>
                  <a:cubicBezTo>
                    <a:pt x="12" y="114"/>
                    <a:pt x="16" y="109"/>
                    <a:pt x="16" y="112"/>
                  </a:cubicBezTo>
                  <a:cubicBezTo>
                    <a:pt x="16" y="116"/>
                    <a:pt x="5" y="115"/>
                    <a:pt x="5" y="116"/>
                  </a:cubicBezTo>
                  <a:cubicBezTo>
                    <a:pt x="4" y="117"/>
                    <a:pt x="16" y="131"/>
                    <a:pt x="22" y="130"/>
                  </a:cubicBezTo>
                  <a:cubicBezTo>
                    <a:pt x="28" y="129"/>
                    <a:pt x="32" y="123"/>
                    <a:pt x="30" y="122"/>
                  </a:cubicBezTo>
                  <a:cubicBezTo>
                    <a:pt x="29" y="121"/>
                    <a:pt x="31" y="117"/>
                    <a:pt x="33" y="117"/>
                  </a:cubicBezTo>
                  <a:cubicBezTo>
                    <a:pt x="34" y="118"/>
                    <a:pt x="33" y="124"/>
                    <a:pt x="35" y="126"/>
                  </a:cubicBezTo>
                  <a:cubicBezTo>
                    <a:pt x="36" y="127"/>
                    <a:pt x="36" y="130"/>
                    <a:pt x="35" y="133"/>
                  </a:cubicBezTo>
                  <a:cubicBezTo>
                    <a:pt x="34" y="136"/>
                    <a:pt x="36" y="143"/>
                    <a:pt x="36" y="147"/>
                  </a:cubicBezTo>
                  <a:cubicBezTo>
                    <a:pt x="37" y="150"/>
                    <a:pt x="39" y="156"/>
                    <a:pt x="40" y="161"/>
                  </a:cubicBezTo>
                  <a:cubicBezTo>
                    <a:pt x="41" y="167"/>
                    <a:pt x="44" y="177"/>
                    <a:pt x="47" y="183"/>
                  </a:cubicBezTo>
                  <a:cubicBezTo>
                    <a:pt x="51" y="189"/>
                    <a:pt x="53" y="201"/>
                    <a:pt x="55" y="204"/>
                  </a:cubicBezTo>
                  <a:cubicBezTo>
                    <a:pt x="57" y="206"/>
                    <a:pt x="63" y="215"/>
                    <a:pt x="63" y="220"/>
                  </a:cubicBezTo>
                  <a:cubicBezTo>
                    <a:pt x="63" y="226"/>
                    <a:pt x="69" y="233"/>
                    <a:pt x="71" y="235"/>
                  </a:cubicBezTo>
                  <a:cubicBezTo>
                    <a:pt x="73" y="236"/>
                    <a:pt x="77" y="233"/>
                    <a:pt x="78" y="230"/>
                  </a:cubicBezTo>
                  <a:cubicBezTo>
                    <a:pt x="79" y="226"/>
                    <a:pt x="85" y="225"/>
                    <a:pt x="86" y="222"/>
                  </a:cubicBezTo>
                  <a:cubicBezTo>
                    <a:pt x="86" y="219"/>
                    <a:pt x="87" y="217"/>
                    <a:pt x="89" y="217"/>
                  </a:cubicBezTo>
                  <a:cubicBezTo>
                    <a:pt x="91" y="216"/>
                    <a:pt x="91" y="214"/>
                    <a:pt x="91" y="211"/>
                  </a:cubicBezTo>
                  <a:cubicBezTo>
                    <a:pt x="91" y="208"/>
                    <a:pt x="91" y="204"/>
                    <a:pt x="93" y="201"/>
                  </a:cubicBezTo>
                  <a:cubicBezTo>
                    <a:pt x="95" y="198"/>
                    <a:pt x="96" y="191"/>
                    <a:pt x="95" y="188"/>
                  </a:cubicBezTo>
                  <a:cubicBezTo>
                    <a:pt x="93" y="185"/>
                    <a:pt x="94" y="181"/>
                    <a:pt x="95" y="178"/>
                  </a:cubicBezTo>
                  <a:cubicBezTo>
                    <a:pt x="96" y="175"/>
                    <a:pt x="96" y="171"/>
                    <a:pt x="98" y="171"/>
                  </a:cubicBezTo>
                  <a:cubicBezTo>
                    <a:pt x="100" y="171"/>
                    <a:pt x="104" y="169"/>
                    <a:pt x="106" y="165"/>
                  </a:cubicBezTo>
                  <a:cubicBezTo>
                    <a:pt x="108" y="162"/>
                    <a:pt x="116" y="158"/>
                    <a:pt x="118" y="156"/>
                  </a:cubicBezTo>
                  <a:cubicBezTo>
                    <a:pt x="121" y="154"/>
                    <a:pt x="129" y="147"/>
                    <a:pt x="131" y="143"/>
                  </a:cubicBezTo>
                  <a:cubicBezTo>
                    <a:pt x="134" y="139"/>
                    <a:pt x="140" y="137"/>
                    <a:pt x="143" y="134"/>
                  </a:cubicBezTo>
                  <a:cubicBezTo>
                    <a:pt x="147" y="131"/>
                    <a:pt x="145" y="129"/>
                    <a:pt x="146" y="126"/>
                  </a:cubicBezTo>
                  <a:cubicBezTo>
                    <a:pt x="147" y="122"/>
                    <a:pt x="157" y="121"/>
                    <a:pt x="160" y="121"/>
                  </a:cubicBezTo>
                  <a:cubicBezTo>
                    <a:pt x="161" y="121"/>
                    <a:pt x="162" y="121"/>
                    <a:pt x="162" y="121"/>
                  </a:cubicBezTo>
                  <a:cubicBezTo>
                    <a:pt x="162" y="115"/>
                    <a:pt x="161" y="109"/>
                    <a:pt x="160" y="10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4" name="Freeform 263">
              <a:extLst>
                <a:ext uri="{FF2B5EF4-FFF2-40B4-BE49-F238E27FC236}">
                  <a16:creationId xmlns:a16="http://schemas.microsoft.com/office/drawing/2014/main" id="{5B3709C6-E66D-0248-908E-33ECF05FC41D}"/>
                </a:ext>
              </a:extLst>
            </p:cNvPr>
            <p:cNvSpPr>
              <a:spLocks/>
            </p:cNvSpPr>
            <p:nvPr/>
          </p:nvSpPr>
          <p:spPr bwMode="auto">
            <a:xfrm>
              <a:off x="13596405" y="4272090"/>
              <a:ext cx="859750" cy="368464"/>
            </a:xfrm>
            <a:custGeom>
              <a:avLst/>
              <a:gdLst>
                <a:gd name="T0" fmla="*/ 235 w 253"/>
                <a:gd name="T1" fmla="*/ 46 h 108"/>
                <a:gd name="T2" fmla="*/ 219 w 253"/>
                <a:gd name="T3" fmla="*/ 45 h 108"/>
                <a:gd name="T4" fmla="*/ 220 w 253"/>
                <a:gd name="T5" fmla="*/ 36 h 108"/>
                <a:gd name="T6" fmla="*/ 221 w 253"/>
                <a:gd name="T7" fmla="*/ 23 h 108"/>
                <a:gd name="T8" fmla="*/ 204 w 253"/>
                <a:gd name="T9" fmla="*/ 21 h 108"/>
                <a:gd name="T10" fmla="*/ 191 w 253"/>
                <a:gd name="T11" fmla="*/ 28 h 108"/>
                <a:gd name="T12" fmla="*/ 170 w 253"/>
                <a:gd name="T13" fmla="*/ 30 h 108"/>
                <a:gd name="T14" fmla="*/ 155 w 253"/>
                <a:gd name="T15" fmla="*/ 24 h 108"/>
                <a:gd name="T16" fmla="*/ 143 w 253"/>
                <a:gd name="T17" fmla="*/ 19 h 108"/>
                <a:gd name="T18" fmla="*/ 128 w 253"/>
                <a:gd name="T19" fmla="*/ 18 h 108"/>
                <a:gd name="T20" fmla="*/ 115 w 253"/>
                <a:gd name="T21" fmla="*/ 19 h 108"/>
                <a:gd name="T22" fmla="*/ 109 w 253"/>
                <a:gd name="T23" fmla="*/ 8 h 108"/>
                <a:gd name="T24" fmla="*/ 95 w 253"/>
                <a:gd name="T25" fmla="*/ 4 h 108"/>
                <a:gd name="T26" fmla="*/ 84 w 253"/>
                <a:gd name="T27" fmla="*/ 0 h 108"/>
                <a:gd name="T28" fmla="*/ 77 w 253"/>
                <a:gd name="T29" fmla="*/ 6 h 108"/>
                <a:gd name="T30" fmla="*/ 77 w 253"/>
                <a:gd name="T31" fmla="*/ 16 h 108"/>
                <a:gd name="T32" fmla="*/ 70 w 253"/>
                <a:gd name="T33" fmla="*/ 24 h 108"/>
                <a:gd name="T34" fmla="*/ 58 w 253"/>
                <a:gd name="T35" fmla="*/ 23 h 108"/>
                <a:gd name="T36" fmla="*/ 48 w 253"/>
                <a:gd name="T37" fmla="*/ 16 h 108"/>
                <a:gd name="T38" fmla="*/ 31 w 253"/>
                <a:gd name="T39" fmla="*/ 15 h 108"/>
                <a:gd name="T40" fmla="*/ 21 w 253"/>
                <a:gd name="T41" fmla="*/ 21 h 108"/>
                <a:gd name="T42" fmla="*/ 7 w 253"/>
                <a:gd name="T43" fmla="*/ 28 h 108"/>
                <a:gd name="T44" fmla="*/ 0 w 253"/>
                <a:gd name="T45" fmla="*/ 31 h 108"/>
                <a:gd name="T46" fmla="*/ 6 w 253"/>
                <a:gd name="T47" fmla="*/ 39 h 108"/>
                <a:gd name="T48" fmla="*/ 20 w 253"/>
                <a:gd name="T49" fmla="*/ 48 h 108"/>
                <a:gd name="T50" fmla="*/ 24 w 253"/>
                <a:gd name="T51" fmla="*/ 63 h 108"/>
                <a:gd name="T52" fmla="*/ 41 w 253"/>
                <a:gd name="T53" fmla="*/ 74 h 108"/>
                <a:gd name="T54" fmla="*/ 52 w 253"/>
                <a:gd name="T55" fmla="*/ 81 h 108"/>
                <a:gd name="T56" fmla="*/ 63 w 253"/>
                <a:gd name="T57" fmla="*/ 96 h 108"/>
                <a:gd name="T58" fmla="*/ 92 w 253"/>
                <a:gd name="T59" fmla="*/ 97 h 108"/>
                <a:gd name="T60" fmla="*/ 115 w 253"/>
                <a:gd name="T61" fmla="*/ 103 h 108"/>
                <a:gd name="T62" fmla="*/ 130 w 253"/>
                <a:gd name="T63" fmla="*/ 108 h 108"/>
                <a:gd name="T64" fmla="*/ 162 w 253"/>
                <a:gd name="T65" fmla="*/ 100 h 108"/>
                <a:gd name="T66" fmla="*/ 186 w 253"/>
                <a:gd name="T67" fmla="*/ 86 h 108"/>
                <a:gd name="T68" fmla="*/ 192 w 253"/>
                <a:gd name="T69" fmla="*/ 75 h 108"/>
                <a:gd name="T70" fmla="*/ 217 w 253"/>
                <a:gd name="T71" fmla="*/ 70 h 108"/>
                <a:gd name="T72" fmla="*/ 234 w 253"/>
                <a:gd name="T73" fmla="*/ 59 h 108"/>
                <a:gd name="T74" fmla="*/ 253 w 253"/>
                <a:gd name="T75" fmla="*/ 5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8">
                  <a:moveTo>
                    <a:pt x="242" y="45"/>
                  </a:moveTo>
                  <a:cubicBezTo>
                    <a:pt x="240" y="42"/>
                    <a:pt x="236" y="44"/>
                    <a:pt x="235" y="46"/>
                  </a:cubicBezTo>
                  <a:cubicBezTo>
                    <a:pt x="234" y="49"/>
                    <a:pt x="232" y="45"/>
                    <a:pt x="227" y="45"/>
                  </a:cubicBezTo>
                  <a:cubicBezTo>
                    <a:pt x="222" y="45"/>
                    <a:pt x="222" y="48"/>
                    <a:pt x="219" y="45"/>
                  </a:cubicBezTo>
                  <a:cubicBezTo>
                    <a:pt x="215" y="42"/>
                    <a:pt x="220" y="40"/>
                    <a:pt x="220" y="40"/>
                  </a:cubicBezTo>
                  <a:cubicBezTo>
                    <a:pt x="220" y="36"/>
                    <a:pt x="220" y="36"/>
                    <a:pt x="220" y="36"/>
                  </a:cubicBezTo>
                  <a:cubicBezTo>
                    <a:pt x="227" y="23"/>
                    <a:pt x="227" y="23"/>
                    <a:pt x="227" y="23"/>
                  </a:cubicBezTo>
                  <a:cubicBezTo>
                    <a:pt x="225" y="23"/>
                    <a:pt x="222" y="22"/>
                    <a:pt x="221" y="23"/>
                  </a:cubicBezTo>
                  <a:cubicBezTo>
                    <a:pt x="219" y="24"/>
                    <a:pt x="214" y="23"/>
                    <a:pt x="214" y="21"/>
                  </a:cubicBezTo>
                  <a:cubicBezTo>
                    <a:pt x="213" y="20"/>
                    <a:pt x="206" y="20"/>
                    <a:pt x="204" y="21"/>
                  </a:cubicBezTo>
                  <a:cubicBezTo>
                    <a:pt x="202" y="22"/>
                    <a:pt x="198" y="24"/>
                    <a:pt x="197" y="25"/>
                  </a:cubicBezTo>
                  <a:cubicBezTo>
                    <a:pt x="197" y="27"/>
                    <a:pt x="193" y="26"/>
                    <a:pt x="191" y="28"/>
                  </a:cubicBezTo>
                  <a:cubicBezTo>
                    <a:pt x="189" y="29"/>
                    <a:pt x="181" y="29"/>
                    <a:pt x="181" y="30"/>
                  </a:cubicBezTo>
                  <a:cubicBezTo>
                    <a:pt x="180" y="31"/>
                    <a:pt x="171" y="31"/>
                    <a:pt x="170" y="30"/>
                  </a:cubicBezTo>
                  <a:cubicBezTo>
                    <a:pt x="168" y="29"/>
                    <a:pt x="161" y="30"/>
                    <a:pt x="160" y="28"/>
                  </a:cubicBezTo>
                  <a:cubicBezTo>
                    <a:pt x="159" y="26"/>
                    <a:pt x="155" y="26"/>
                    <a:pt x="155" y="24"/>
                  </a:cubicBezTo>
                  <a:cubicBezTo>
                    <a:pt x="155" y="22"/>
                    <a:pt x="149" y="22"/>
                    <a:pt x="149" y="21"/>
                  </a:cubicBezTo>
                  <a:cubicBezTo>
                    <a:pt x="148" y="19"/>
                    <a:pt x="143" y="19"/>
                    <a:pt x="143" y="19"/>
                  </a:cubicBezTo>
                  <a:cubicBezTo>
                    <a:pt x="142" y="20"/>
                    <a:pt x="137" y="18"/>
                    <a:pt x="135" y="17"/>
                  </a:cubicBezTo>
                  <a:cubicBezTo>
                    <a:pt x="134" y="17"/>
                    <a:pt x="129" y="18"/>
                    <a:pt x="128" y="18"/>
                  </a:cubicBezTo>
                  <a:cubicBezTo>
                    <a:pt x="126" y="18"/>
                    <a:pt x="124" y="21"/>
                    <a:pt x="122" y="21"/>
                  </a:cubicBezTo>
                  <a:cubicBezTo>
                    <a:pt x="120" y="21"/>
                    <a:pt x="116" y="18"/>
                    <a:pt x="115" y="19"/>
                  </a:cubicBezTo>
                  <a:cubicBezTo>
                    <a:pt x="114" y="20"/>
                    <a:pt x="111" y="17"/>
                    <a:pt x="110" y="15"/>
                  </a:cubicBezTo>
                  <a:cubicBezTo>
                    <a:pt x="109" y="14"/>
                    <a:pt x="110" y="10"/>
                    <a:pt x="109" y="8"/>
                  </a:cubicBezTo>
                  <a:cubicBezTo>
                    <a:pt x="108" y="7"/>
                    <a:pt x="103" y="7"/>
                    <a:pt x="101" y="6"/>
                  </a:cubicBezTo>
                  <a:cubicBezTo>
                    <a:pt x="99" y="5"/>
                    <a:pt x="97" y="4"/>
                    <a:pt x="95" y="4"/>
                  </a:cubicBezTo>
                  <a:cubicBezTo>
                    <a:pt x="94" y="4"/>
                    <a:pt x="91" y="3"/>
                    <a:pt x="90" y="2"/>
                  </a:cubicBezTo>
                  <a:cubicBezTo>
                    <a:pt x="89" y="2"/>
                    <a:pt x="86" y="1"/>
                    <a:pt x="84" y="0"/>
                  </a:cubicBezTo>
                  <a:cubicBezTo>
                    <a:pt x="83" y="0"/>
                    <a:pt x="82" y="2"/>
                    <a:pt x="81" y="3"/>
                  </a:cubicBezTo>
                  <a:cubicBezTo>
                    <a:pt x="80" y="4"/>
                    <a:pt x="78" y="4"/>
                    <a:pt x="77" y="6"/>
                  </a:cubicBezTo>
                  <a:cubicBezTo>
                    <a:pt x="77" y="7"/>
                    <a:pt x="73" y="8"/>
                    <a:pt x="74" y="10"/>
                  </a:cubicBezTo>
                  <a:cubicBezTo>
                    <a:pt x="74" y="11"/>
                    <a:pt x="75" y="15"/>
                    <a:pt x="77" y="16"/>
                  </a:cubicBezTo>
                  <a:cubicBezTo>
                    <a:pt x="78" y="17"/>
                    <a:pt x="77" y="20"/>
                    <a:pt x="76" y="21"/>
                  </a:cubicBezTo>
                  <a:cubicBezTo>
                    <a:pt x="76" y="22"/>
                    <a:pt x="71" y="23"/>
                    <a:pt x="70" y="24"/>
                  </a:cubicBezTo>
                  <a:cubicBezTo>
                    <a:pt x="69" y="26"/>
                    <a:pt x="66" y="24"/>
                    <a:pt x="64" y="23"/>
                  </a:cubicBezTo>
                  <a:cubicBezTo>
                    <a:pt x="62" y="21"/>
                    <a:pt x="59" y="22"/>
                    <a:pt x="58" y="23"/>
                  </a:cubicBezTo>
                  <a:cubicBezTo>
                    <a:pt x="56" y="24"/>
                    <a:pt x="52" y="21"/>
                    <a:pt x="51" y="21"/>
                  </a:cubicBezTo>
                  <a:cubicBezTo>
                    <a:pt x="50" y="20"/>
                    <a:pt x="50" y="16"/>
                    <a:pt x="48" y="16"/>
                  </a:cubicBezTo>
                  <a:cubicBezTo>
                    <a:pt x="47" y="16"/>
                    <a:pt x="39" y="15"/>
                    <a:pt x="37" y="14"/>
                  </a:cubicBezTo>
                  <a:cubicBezTo>
                    <a:pt x="35" y="14"/>
                    <a:pt x="32" y="14"/>
                    <a:pt x="31" y="15"/>
                  </a:cubicBezTo>
                  <a:cubicBezTo>
                    <a:pt x="31" y="16"/>
                    <a:pt x="27" y="16"/>
                    <a:pt x="26" y="17"/>
                  </a:cubicBezTo>
                  <a:cubicBezTo>
                    <a:pt x="25" y="19"/>
                    <a:pt x="22" y="20"/>
                    <a:pt x="21" y="21"/>
                  </a:cubicBezTo>
                  <a:cubicBezTo>
                    <a:pt x="20" y="22"/>
                    <a:pt x="16" y="22"/>
                    <a:pt x="15" y="25"/>
                  </a:cubicBezTo>
                  <a:cubicBezTo>
                    <a:pt x="14" y="27"/>
                    <a:pt x="9" y="28"/>
                    <a:pt x="7" y="28"/>
                  </a:cubicBezTo>
                  <a:cubicBezTo>
                    <a:pt x="6" y="28"/>
                    <a:pt x="2" y="29"/>
                    <a:pt x="2" y="30"/>
                  </a:cubicBezTo>
                  <a:cubicBezTo>
                    <a:pt x="2" y="31"/>
                    <a:pt x="1" y="31"/>
                    <a:pt x="0" y="31"/>
                  </a:cubicBezTo>
                  <a:cubicBezTo>
                    <a:pt x="0" y="31"/>
                    <a:pt x="0" y="31"/>
                    <a:pt x="1" y="31"/>
                  </a:cubicBezTo>
                  <a:cubicBezTo>
                    <a:pt x="2" y="37"/>
                    <a:pt x="4" y="37"/>
                    <a:pt x="6" y="39"/>
                  </a:cubicBezTo>
                  <a:cubicBezTo>
                    <a:pt x="9" y="41"/>
                    <a:pt x="11" y="43"/>
                    <a:pt x="14" y="43"/>
                  </a:cubicBezTo>
                  <a:cubicBezTo>
                    <a:pt x="16" y="43"/>
                    <a:pt x="20" y="46"/>
                    <a:pt x="20" y="48"/>
                  </a:cubicBezTo>
                  <a:cubicBezTo>
                    <a:pt x="21" y="51"/>
                    <a:pt x="23" y="53"/>
                    <a:pt x="25" y="55"/>
                  </a:cubicBezTo>
                  <a:cubicBezTo>
                    <a:pt x="26" y="56"/>
                    <a:pt x="24" y="60"/>
                    <a:pt x="24" y="63"/>
                  </a:cubicBezTo>
                  <a:cubicBezTo>
                    <a:pt x="24" y="66"/>
                    <a:pt x="21" y="66"/>
                    <a:pt x="22" y="69"/>
                  </a:cubicBezTo>
                  <a:cubicBezTo>
                    <a:pt x="24" y="72"/>
                    <a:pt x="37" y="74"/>
                    <a:pt x="41" y="74"/>
                  </a:cubicBezTo>
                  <a:cubicBezTo>
                    <a:pt x="44" y="74"/>
                    <a:pt x="45" y="77"/>
                    <a:pt x="47" y="77"/>
                  </a:cubicBezTo>
                  <a:cubicBezTo>
                    <a:pt x="49" y="78"/>
                    <a:pt x="49" y="80"/>
                    <a:pt x="52" y="81"/>
                  </a:cubicBezTo>
                  <a:cubicBezTo>
                    <a:pt x="54" y="81"/>
                    <a:pt x="57" y="83"/>
                    <a:pt x="58" y="88"/>
                  </a:cubicBezTo>
                  <a:cubicBezTo>
                    <a:pt x="59" y="92"/>
                    <a:pt x="62" y="94"/>
                    <a:pt x="63" y="96"/>
                  </a:cubicBezTo>
                  <a:cubicBezTo>
                    <a:pt x="63" y="98"/>
                    <a:pt x="69" y="96"/>
                    <a:pt x="73" y="97"/>
                  </a:cubicBezTo>
                  <a:cubicBezTo>
                    <a:pt x="77" y="97"/>
                    <a:pt x="89" y="97"/>
                    <a:pt x="92" y="97"/>
                  </a:cubicBezTo>
                  <a:cubicBezTo>
                    <a:pt x="95" y="98"/>
                    <a:pt x="103" y="97"/>
                    <a:pt x="107" y="101"/>
                  </a:cubicBezTo>
                  <a:cubicBezTo>
                    <a:pt x="111" y="104"/>
                    <a:pt x="113" y="101"/>
                    <a:pt x="115" y="103"/>
                  </a:cubicBezTo>
                  <a:cubicBezTo>
                    <a:pt x="118" y="104"/>
                    <a:pt x="120" y="105"/>
                    <a:pt x="124" y="105"/>
                  </a:cubicBezTo>
                  <a:cubicBezTo>
                    <a:pt x="127" y="104"/>
                    <a:pt x="127" y="107"/>
                    <a:pt x="130" y="108"/>
                  </a:cubicBezTo>
                  <a:cubicBezTo>
                    <a:pt x="133" y="108"/>
                    <a:pt x="137" y="104"/>
                    <a:pt x="144" y="101"/>
                  </a:cubicBezTo>
                  <a:cubicBezTo>
                    <a:pt x="151" y="97"/>
                    <a:pt x="158" y="100"/>
                    <a:pt x="162" y="100"/>
                  </a:cubicBezTo>
                  <a:cubicBezTo>
                    <a:pt x="166" y="101"/>
                    <a:pt x="172" y="99"/>
                    <a:pt x="177" y="94"/>
                  </a:cubicBezTo>
                  <a:cubicBezTo>
                    <a:pt x="181" y="89"/>
                    <a:pt x="186" y="90"/>
                    <a:pt x="186" y="86"/>
                  </a:cubicBezTo>
                  <a:cubicBezTo>
                    <a:pt x="187" y="82"/>
                    <a:pt x="182" y="80"/>
                    <a:pt x="184" y="77"/>
                  </a:cubicBezTo>
                  <a:cubicBezTo>
                    <a:pt x="186" y="73"/>
                    <a:pt x="190" y="74"/>
                    <a:pt x="192" y="75"/>
                  </a:cubicBezTo>
                  <a:cubicBezTo>
                    <a:pt x="194" y="76"/>
                    <a:pt x="200" y="77"/>
                    <a:pt x="205" y="74"/>
                  </a:cubicBezTo>
                  <a:cubicBezTo>
                    <a:pt x="210" y="70"/>
                    <a:pt x="212" y="71"/>
                    <a:pt x="217" y="70"/>
                  </a:cubicBezTo>
                  <a:cubicBezTo>
                    <a:pt x="222" y="69"/>
                    <a:pt x="221" y="66"/>
                    <a:pt x="224" y="63"/>
                  </a:cubicBezTo>
                  <a:cubicBezTo>
                    <a:pt x="227" y="60"/>
                    <a:pt x="231" y="59"/>
                    <a:pt x="234" y="59"/>
                  </a:cubicBezTo>
                  <a:cubicBezTo>
                    <a:pt x="237" y="59"/>
                    <a:pt x="241" y="56"/>
                    <a:pt x="244" y="57"/>
                  </a:cubicBezTo>
                  <a:cubicBezTo>
                    <a:pt x="248" y="58"/>
                    <a:pt x="252" y="59"/>
                    <a:pt x="253" y="56"/>
                  </a:cubicBezTo>
                  <a:cubicBezTo>
                    <a:pt x="253" y="53"/>
                    <a:pt x="245" y="48"/>
                    <a:pt x="242" y="4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5" name="Freeform 264">
              <a:extLst>
                <a:ext uri="{FF2B5EF4-FFF2-40B4-BE49-F238E27FC236}">
                  <a16:creationId xmlns:a16="http://schemas.microsoft.com/office/drawing/2014/main" id="{FF825144-0D50-ED4F-87EE-B443CD75B936}"/>
                </a:ext>
              </a:extLst>
            </p:cNvPr>
            <p:cNvSpPr>
              <a:spLocks/>
            </p:cNvSpPr>
            <p:nvPr/>
          </p:nvSpPr>
          <p:spPr bwMode="auto">
            <a:xfrm>
              <a:off x="12147424" y="4918846"/>
              <a:ext cx="13993" cy="37313"/>
            </a:xfrm>
            <a:custGeom>
              <a:avLst/>
              <a:gdLst>
                <a:gd name="T0" fmla="*/ 2 w 4"/>
                <a:gd name="T1" fmla="*/ 0 h 11"/>
                <a:gd name="T2" fmla="*/ 0 w 4"/>
                <a:gd name="T3" fmla="*/ 6 h 11"/>
                <a:gd name="T4" fmla="*/ 3 w 4"/>
                <a:gd name="T5" fmla="*/ 11 h 11"/>
                <a:gd name="T6" fmla="*/ 4 w 4"/>
                <a:gd name="T7" fmla="*/ 2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1"/>
                    <a:pt x="0" y="5"/>
                    <a:pt x="0" y="6"/>
                  </a:cubicBezTo>
                  <a:cubicBezTo>
                    <a:pt x="0" y="7"/>
                    <a:pt x="1" y="9"/>
                    <a:pt x="3" y="11"/>
                  </a:cubicBezTo>
                  <a:cubicBezTo>
                    <a:pt x="4" y="8"/>
                    <a:pt x="4" y="3"/>
                    <a:pt x="4" y="2"/>
                  </a:cubicBezTo>
                  <a:cubicBezTo>
                    <a:pt x="4" y="1"/>
                    <a:pt x="4" y="1"/>
                    <a:pt x="4" y="0"/>
                  </a:cubicBezTo>
                  <a:cubicBezTo>
                    <a:pt x="3" y="0"/>
                    <a:pt x="2" y="0"/>
                    <a:pt x="2"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6" name="Freeform 265">
              <a:extLst>
                <a:ext uri="{FF2B5EF4-FFF2-40B4-BE49-F238E27FC236}">
                  <a16:creationId xmlns:a16="http://schemas.microsoft.com/office/drawing/2014/main" id="{E6617A5D-9346-5A43-BE02-AB07744F09E1}"/>
                </a:ext>
              </a:extLst>
            </p:cNvPr>
            <p:cNvSpPr>
              <a:spLocks/>
            </p:cNvSpPr>
            <p:nvPr/>
          </p:nvSpPr>
          <p:spPr bwMode="auto">
            <a:xfrm>
              <a:off x="12124103" y="4895526"/>
              <a:ext cx="40422" cy="115048"/>
            </a:xfrm>
            <a:custGeom>
              <a:avLst/>
              <a:gdLst>
                <a:gd name="T0" fmla="*/ 6 w 12"/>
                <a:gd name="T1" fmla="*/ 33 h 34"/>
                <a:gd name="T2" fmla="*/ 7 w 12"/>
                <a:gd name="T3" fmla="*/ 34 h 34"/>
                <a:gd name="T4" fmla="*/ 9 w 12"/>
                <a:gd name="T5" fmla="*/ 22 h 34"/>
                <a:gd name="T6" fmla="*/ 10 w 12"/>
                <a:gd name="T7" fmla="*/ 18 h 34"/>
                <a:gd name="T8" fmla="*/ 7 w 12"/>
                <a:gd name="T9" fmla="*/ 13 h 34"/>
                <a:gd name="T10" fmla="*/ 9 w 12"/>
                <a:gd name="T11" fmla="*/ 7 h 34"/>
                <a:gd name="T12" fmla="*/ 11 w 12"/>
                <a:gd name="T13" fmla="*/ 7 h 34"/>
                <a:gd name="T14" fmla="*/ 12 w 12"/>
                <a:gd name="T15" fmla="*/ 2 h 34"/>
                <a:gd name="T16" fmla="*/ 8 w 12"/>
                <a:gd name="T17" fmla="*/ 0 h 34"/>
                <a:gd name="T18" fmla="*/ 7 w 12"/>
                <a:gd name="T19" fmla="*/ 4 h 34"/>
                <a:gd name="T20" fmla="*/ 0 w 12"/>
                <a:gd name="T21" fmla="*/ 18 h 34"/>
                <a:gd name="T22" fmla="*/ 6 w 12"/>
                <a:gd name="T23" fmla="*/ 32 h 34"/>
                <a:gd name="T24" fmla="*/ 6 w 12"/>
                <a:gd name="T2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4">
                  <a:moveTo>
                    <a:pt x="6" y="33"/>
                  </a:moveTo>
                  <a:cubicBezTo>
                    <a:pt x="6" y="33"/>
                    <a:pt x="6" y="34"/>
                    <a:pt x="7" y="34"/>
                  </a:cubicBezTo>
                  <a:cubicBezTo>
                    <a:pt x="7" y="29"/>
                    <a:pt x="8" y="23"/>
                    <a:pt x="9" y="22"/>
                  </a:cubicBezTo>
                  <a:cubicBezTo>
                    <a:pt x="10" y="21"/>
                    <a:pt x="10" y="20"/>
                    <a:pt x="10" y="18"/>
                  </a:cubicBezTo>
                  <a:cubicBezTo>
                    <a:pt x="8" y="16"/>
                    <a:pt x="7" y="14"/>
                    <a:pt x="7" y="13"/>
                  </a:cubicBezTo>
                  <a:cubicBezTo>
                    <a:pt x="7" y="12"/>
                    <a:pt x="8" y="8"/>
                    <a:pt x="9" y="7"/>
                  </a:cubicBezTo>
                  <a:cubicBezTo>
                    <a:pt x="9" y="7"/>
                    <a:pt x="10" y="7"/>
                    <a:pt x="11" y="7"/>
                  </a:cubicBezTo>
                  <a:cubicBezTo>
                    <a:pt x="11" y="6"/>
                    <a:pt x="12" y="4"/>
                    <a:pt x="12" y="2"/>
                  </a:cubicBezTo>
                  <a:cubicBezTo>
                    <a:pt x="8" y="0"/>
                    <a:pt x="8" y="0"/>
                    <a:pt x="8" y="0"/>
                  </a:cubicBezTo>
                  <a:cubicBezTo>
                    <a:pt x="7" y="1"/>
                    <a:pt x="7" y="3"/>
                    <a:pt x="7" y="4"/>
                  </a:cubicBezTo>
                  <a:cubicBezTo>
                    <a:pt x="6" y="8"/>
                    <a:pt x="2" y="15"/>
                    <a:pt x="0" y="18"/>
                  </a:cubicBezTo>
                  <a:cubicBezTo>
                    <a:pt x="6" y="32"/>
                    <a:pt x="6" y="32"/>
                    <a:pt x="6" y="32"/>
                  </a:cubicBezTo>
                  <a:lnTo>
                    <a:pt x="6" y="33"/>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7" name="Freeform 266">
              <a:extLst>
                <a:ext uri="{FF2B5EF4-FFF2-40B4-BE49-F238E27FC236}">
                  <a16:creationId xmlns:a16="http://schemas.microsoft.com/office/drawing/2014/main" id="{4D5F54BD-5E92-D540-98F7-8E19DFC4ECBE}"/>
                </a:ext>
              </a:extLst>
            </p:cNvPr>
            <p:cNvSpPr>
              <a:spLocks/>
            </p:cNvSpPr>
            <p:nvPr/>
          </p:nvSpPr>
          <p:spPr bwMode="auto">
            <a:xfrm>
              <a:off x="12147424" y="4895526"/>
              <a:ext cx="113494" cy="125931"/>
            </a:xfrm>
            <a:custGeom>
              <a:avLst/>
              <a:gdLst>
                <a:gd name="T0" fmla="*/ 31 w 33"/>
                <a:gd name="T1" fmla="*/ 0 h 37"/>
                <a:gd name="T2" fmla="*/ 21 w 33"/>
                <a:gd name="T3" fmla="*/ 4 h 37"/>
                <a:gd name="T4" fmla="*/ 13 w 33"/>
                <a:gd name="T5" fmla="*/ 9 h 37"/>
                <a:gd name="T6" fmla="*/ 6 w 33"/>
                <a:gd name="T7" fmla="*/ 5 h 37"/>
                <a:gd name="T8" fmla="*/ 5 w 33"/>
                <a:gd name="T9" fmla="*/ 2 h 37"/>
                <a:gd name="T10" fmla="*/ 5 w 33"/>
                <a:gd name="T11" fmla="*/ 2 h 37"/>
                <a:gd name="T12" fmla="*/ 4 w 33"/>
                <a:gd name="T13" fmla="*/ 9 h 37"/>
                <a:gd name="T14" fmla="*/ 2 w 33"/>
                <a:gd name="T15" fmla="*/ 22 h 37"/>
                <a:gd name="T16" fmla="*/ 0 w 33"/>
                <a:gd name="T17" fmla="*/ 34 h 37"/>
                <a:gd name="T18" fmla="*/ 7 w 33"/>
                <a:gd name="T19" fmla="*/ 37 h 37"/>
                <a:gd name="T20" fmla="*/ 13 w 33"/>
                <a:gd name="T21" fmla="*/ 32 h 37"/>
                <a:gd name="T22" fmla="*/ 18 w 33"/>
                <a:gd name="T23" fmla="*/ 30 h 37"/>
                <a:gd name="T24" fmla="*/ 23 w 33"/>
                <a:gd name="T25" fmla="*/ 26 h 37"/>
                <a:gd name="T26" fmla="*/ 17 w 33"/>
                <a:gd name="T27" fmla="*/ 19 h 37"/>
                <a:gd name="T28" fmla="*/ 25 w 33"/>
                <a:gd name="T29" fmla="*/ 14 h 37"/>
                <a:gd name="T30" fmla="*/ 33 w 33"/>
                <a:gd name="T31" fmla="*/ 11 h 37"/>
                <a:gd name="T32" fmla="*/ 33 w 33"/>
                <a:gd name="T33" fmla="*/ 11 h 37"/>
                <a:gd name="T34" fmla="*/ 32 w 33"/>
                <a:gd name="T35" fmla="*/ 4 h 37"/>
                <a:gd name="T36" fmla="*/ 31 w 33"/>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7">
                  <a:moveTo>
                    <a:pt x="31" y="0"/>
                  </a:moveTo>
                  <a:cubicBezTo>
                    <a:pt x="26" y="2"/>
                    <a:pt x="21" y="4"/>
                    <a:pt x="21" y="4"/>
                  </a:cubicBezTo>
                  <a:cubicBezTo>
                    <a:pt x="18"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0"/>
                    <a:pt x="2" y="22"/>
                  </a:cubicBezTo>
                  <a:cubicBezTo>
                    <a:pt x="1" y="23"/>
                    <a:pt x="0" y="29"/>
                    <a:pt x="0" y="34"/>
                  </a:cubicBezTo>
                  <a:cubicBezTo>
                    <a:pt x="2" y="35"/>
                    <a:pt x="5" y="37"/>
                    <a:pt x="7" y="37"/>
                  </a:cubicBezTo>
                  <a:cubicBezTo>
                    <a:pt x="10" y="37"/>
                    <a:pt x="13" y="34"/>
                    <a:pt x="13" y="32"/>
                  </a:cubicBezTo>
                  <a:cubicBezTo>
                    <a:pt x="13" y="30"/>
                    <a:pt x="16" y="30"/>
                    <a:pt x="18" y="30"/>
                  </a:cubicBezTo>
                  <a:cubicBezTo>
                    <a:pt x="21" y="30"/>
                    <a:pt x="21" y="27"/>
                    <a:pt x="23" y="26"/>
                  </a:cubicBezTo>
                  <a:cubicBezTo>
                    <a:pt x="25" y="25"/>
                    <a:pt x="19" y="20"/>
                    <a:pt x="17" y="19"/>
                  </a:cubicBezTo>
                  <a:cubicBezTo>
                    <a:pt x="15" y="18"/>
                    <a:pt x="18" y="14"/>
                    <a:pt x="25" y="14"/>
                  </a:cubicBezTo>
                  <a:cubicBezTo>
                    <a:pt x="31" y="14"/>
                    <a:pt x="30" y="11"/>
                    <a:pt x="33" y="11"/>
                  </a:cubicBezTo>
                  <a:cubicBezTo>
                    <a:pt x="33" y="11"/>
                    <a:pt x="33" y="11"/>
                    <a:pt x="33" y="11"/>
                  </a:cubicBezTo>
                  <a:cubicBezTo>
                    <a:pt x="33" y="9"/>
                    <a:pt x="32" y="5"/>
                    <a:pt x="32" y="4"/>
                  </a:cubicBezTo>
                  <a:cubicBezTo>
                    <a:pt x="31" y="2"/>
                    <a:pt x="31" y="1"/>
                    <a:pt x="31"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8" name="Freeform 267">
              <a:extLst>
                <a:ext uri="{FF2B5EF4-FFF2-40B4-BE49-F238E27FC236}">
                  <a16:creationId xmlns:a16="http://schemas.microsoft.com/office/drawing/2014/main" id="{FC887C62-D4EC-5D47-A6D9-37310803489D}"/>
                </a:ext>
              </a:extLst>
            </p:cNvPr>
            <p:cNvSpPr>
              <a:spLocks/>
            </p:cNvSpPr>
            <p:nvPr/>
          </p:nvSpPr>
          <p:spPr bwMode="auto">
            <a:xfrm>
              <a:off x="13100455" y="4581476"/>
              <a:ext cx="298502" cy="130595"/>
            </a:xfrm>
            <a:custGeom>
              <a:avLst/>
              <a:gdLst>
                <a:gd name="T0" fmla="*/ 82 w 88"/>
                <a:gd name="T1" fmla="*/ 7 h 38"/>
                <a:gd name="T2" fmla="*/ 74 w 88"/>
                <a:gd name="T3" fmla="*/ 5 h 38"/>
                <a:gd name="T4" fmla="*/ 53 w 88"/>
                <a:gd name="T5" fmla="*/ 4 h 38"/>
                <a:gd name="T6" fmla="*/ 43 w 88"/>
                <a:gd name="T7" fmla="*/ 1 h 38"/>
                <a:gd name="T8" fmla="*/ 34 w 88"/>
                <a:gd name="T9" fmla="*/ 4 h 38"/>
                <a:gd name="T10" fmla="*/ 27 w 88"/>
                <a:gd name="T11" fmla="*/ 5 h 38"/>
                <a:gd name="T12" fmla="*/ 16 w 88"/>
                <a:gd name="T13" fmla="*/ 5 h 38"/>
                <a:gd name="T14" fmla="*/ 11 w 88"/>
                <a:gd name="T15" fmla="*/ 11 h 38"/>
                <a:gd name="T16" fmla="*/ 9 w 88"/>
                <a:gd name="T17" fmla="*/ 15 h 38"/>
                <a:gd name="T18" fmla="*/ 12 w 88"/>
                <a:gd name="T19" fmla="*/ 18 h 38"/>
                <a:gd name="T20" fmla="*/ 18 w 88"/>
                <a:gd name="T21" fmla="*/ 18 h 38"/>
                <a:gd name="T22" fmla="*/ 29 w 88"/>
                <a:gd name="T23" fmla="*/ 23 h 38"/>
                <a:gd name="T24" fmla="*/ 26 w 88"/>
                <a:gd name="T25" fmla="*/ 27 h 38"/>
                <a:gd name="T26" fmla="*/ 18 w 88"/>
                <a:gd name="T27" fmla="*/ 28 h 38"/>
                <a:gd name="T28" fmla="*/ 6 w 88"/>
                <a:gd name="T29" fmla="*/ 30 h 38"/>
                <a:gd name="T30" fmla="*/ 1 w 88"/>
                <a:gd name="T31" fmla="*/ 35 h 38"/>
                <a:gd name="T32" fmla="*/ 12 w 88"/>
                <a:gd name="T33" fmla="*/ 35 h 38"/>
                <a:gd name="T34" fmla="*/ 19 w 88"/>
                <a:gd name="T35" fmla="*/ 36 h 38"/>
                <a:gd name="T36" fmla="*/ 26 w 88"/>
                <a:gd name="T37" fmla="*/ 37 h 38"/>
                <a:gd name="T38" fmla="*/ 37 w 88"/>
                <a:gd name="T39" fmla="*/ 36 h 38"/>
                <a:gd name="T40" fmla="*/ 38 w 88"/>
                <a:gd name="T41" fmla="*/ 32 h 38"/>
                <a:gd name="T42" fmla="*/ 41 w 88"/>
                <a:gd name="T43" fmla="*/ 30 h 38"/>
                <a:gd name="T44" fmla="*/ 46 w 88"/>
                <a:gd name="T45" fmla="*/ 27 h 38"/>
                <a:gd name="T46" fmla="*/ 51 w 88"/>
                <a:gd name="T47" fmla="*/ 26 h 38"/>
                <a:gd name="T48" fmla="*/ 56 w 88"/>
                <a:gd name="T49" fmla="*/ 27 h 38"/>
                <a:gd name="T50" fmla="*/ 61 w 88"/>
                <a:gd name="T51" fmla="*/ 24 h 38"/>
                <a:gd name="T52" fmla="*/ 68 w 88"/>
                <a:gd name="T53" fmla="*/ 22 h 38"/>
                <a:gd name="T54" fmla="*/ 74 w 88"/>
                <a:gd name="T55" fmla="*/ 19 h 38"/>
                <a:gd name="T56" fmla="*/ 80 w 88"/>
                <a:gd name="T57" fmla="*/ 15 h 38"/>
                <a:gd name="T58" fmla="*/ 88 w 88"/>
                <a:gd name="T59" fmla="*/ 11 h 38"/>
                <a:gd name="T60" fmla="*/ 88 w 88"/>
                <a:gd name="T61" fmla="*/ 10 h 38"/>
                <a:gd name="T62" fmla="*/ 82 w 88"/>
                <a:gd name="T6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2" y="7"/>
                  </a:moveTo>
                  <a:cubicBezTo>
                    <a:pt x="79" y="3"/>
                    <a:pt x="78" y="6"/>
                    <a:pt x="74" y="5"/>
                  </a:cubicBezTo>
                  <a:cubicBezTo>
                    <a:pt x="70" y="4"/>
                    <a:pt x="56" y="3"/>
                    <a:pt x="53" y="4"/>
                  </a:cubicBezTo>
                  <a:cubicBezTo>
                    <a:pt x="50" y="5"/>
                    <a:pt x="45" y="2"/>
                    <a:pt x="43" y="1"/>
                  </a:cubicBezTo>
                  <a:cubicBezTo>
                    <a:pt x="41" y="0"/>
                    <a:pt x="35" y="1"/>
                    <a:pt x="34" y="4"/>
                  </a:cubicBezTo>
                  <a:cubicBezTo>
                    <a:pt x="34" y="7"/>
                    <a:pt x="31" y="7"/>
                    <a:pt x="27" y="5"/>
                  </a:cubicBezTo>
                  <a:cubicBezTo>
                    <a:pt x="23" y="3"/>
                    <a:pt x="16" y="3"/>
                    <a:pt x="16" y="5"/>
                  </a:cubicBezTo>
                  <a:cubicBezTo>
                    <a:pt x="16" y="8"/>
                    <a:pt x="13" y="10"/>
                    <a:pt x="11" y="11"/>
                  </a:cubicBezTo>
                  <a:cubicBezTo>
                    <a:pt x="11" y="11"/>
                    <a:pt x="10" y="13"/>
                    <a:pt x="9" y="15"/>
                  </a:cubicBezTo>
                  <a:cubicBezTo>
                    <a:pt x="10" y="16"/>
                    <a:pt x="11" y="17"/>
                    <a:pt x="12" y="18"/>
                  </a:cubicBezTo>
                  <a:cubicBezTo>
                    <a:pt x="13" y="20"/>
                    <a:pt x="18" y="20"/>
                    <a:pt x="18" y="18"/>
                  </a:cubicBezTo>
                  <a:cubicBezTo>
                    <a:pt x="19" y="16"/>
                    <a:pt x="25" y="20"/>
                    <a:pt x="29" y="23"/>
                  </a:cubicBezTo>
                  <a:cubicBezTo>
                    <a:pt x="33" y="26"/>
                    <a:pt x="27" y="24"/>
                    <a:pt x="26" y="27"/>
                  </a:cubicBezTo>
                  <a:cubicBezTo>
                    <a:pt x="24" y="30"/>
                    <a:pt x="19" y="27"/>
                    <a:pt x="18" y="28"/>
                  </a:cubicBezTo>
                  <a:cubicBezTo>
                    <a:pt x="17" y="29"/>
                    <a:pt x="9" y="30"/>
                    <a:pt x="6" y="30"/>
                  </a:cubicBezTo>
                  <a:cubicBezTo>
                    <a:pt x="4" y="29"/>
                    <a:pt x="0" y="33"/>
                    <a:pt x="1" y="35"/>
                  </a:cubicBezTo>
                  <a:cubicBezTo>
                    <a:pt x="1" y="36"/>
                    <a:pt x="9" y="34"/>
                    <a:pt x="12" y="35"/>
                  </a:cubicBezTo>
                  <a:cubicBezTo>
                    <a:pt x="15" y="37"/>
                    <a:pt x="18" y="34"/>
                    <a:pt x="19" y="36"/>
                  </a:cubicBezTo>
                  <a:cubicBezTo>
                    <a:pt x="21" y="38"/>
                    <a:pt x="24" y="36"/>
                    <a:pt x="26" y="37"/>
                  </a:cubicBezTo>
                  <a:cubicBezTo>
                    <a:pt x="28" y="38"/>
                    <a:pt x="36" y="36"/>
                    <a:pt x="37" y="36"/>
                  </a:cubicBezTo>
                  <a:cubicBezTo>
                    <a:pt x="38" y="35"/>
                    <a:pt x="38" y="34"/>
                    <a:pt x="38" y="32"/>
                  </a:cubicBezTo>
                  <a:cubicBezTo>
                    <a:pt x="38" y="30"/>
                    <a:pt x="40" y="31"/>
                    <a:pt x="41" y="30"/>
                  </a:cubicBezTo>
                  <a:cubicBezTo>
                    <a:pt x="43" y="30"/>
                    <a:pt x="44" y="27"/>
                    <a:pt x="46" y="27"/>
                  </a:cubicBezTo>
                  <a:cubicBezTo>
                    <a:pt x="47" y="27"/>
                    <a:pt x="49" y="25"/>
                    <a:pt x="51" y="26"/>
                  </a:cubicBezTo>
                  <a:cubicBezTo>
                    <a:pt x="52" y="26"/>
                    <a:pt x="54" y="29"/>
                    <a:pt x="56" y="27"/>
                  </a:cubicBezTo>
                  <a:cubicBezTo>
                    <a:pt x="57" y="26"/>
                    <a:pt x="58" y="27"/>
                    <a:pt x="61" y="24"/>
                  </a:cubicBezTo>
                  <a:cubicBezTo>
                    <a:pt x="63" y="21"/>
                    <a:pt x="65" y="22"/>
                    <a:pt x="68" y="22"/>
                  </a:cubicBezTo>
                  <a:cubicBezTo>
                    <a:pt x="72" y="23"/>
                    <a:pt x="73" y="21"/>
                    <a:pt x="74" y="19"/>
                  </a:cubicBezTo>
                  <a:cubicBezTo>
                    <a:pt x="75" y="16"/>
                    <a:pt x="79" y="16"/>
                    <a:pt x="80" y="15"/>
                  </a:cubicBezTo>
                  <a:cubicBezTo>
                    <a:pt x="82" y="14"/>
                    <a:pt x="86" y="12"/>
                    <a:pt x="88" y="11"/>
                  </a:cubicBezTo>
                  <a:cubicBezTo>
                    <a:pt x="88" y="11"/>
                    <a:pt x="88" y="11"/>
                    <a:pt x="88" y="10"/>
                  </a:cubicBezTo>
                  <a:cubicBezTo>
                    <a:pt x="85" y="7"/>
                    <a:pt x="84" y="10"/>
                    <a:pt x="82"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69" name="Freeform 268">
              <a:extLst>
                <a:ext uri="{FF2B5EF4-FFF2-40B4-BE49-F238E27FC236}">
                  <a16:creationId xmlns:a16="http://schemas.microsoft.com/office/drawing/2014/main" id="{9E996B86-C3BC-F049-9262-4A89B1379FC3}"/>
                </a:ext>
              </a:extLst>
            </p:cNvPr>
            <p:cNvSpPr>
              <a:spLocks/>
            </p:cNvSpPr>
            <p:nvPr/>
          </p:nvSpPr>
          <p:spPr bwMode="auto">
            <a:xfrm>
              <a:off x="12281128" y="4564374"/>
              <a:ext cx="189673" cy="85509"/>
            </a:xfrm>
            <a:custGeom>
              <a:avLst/>
              <a:gdLst>
                <a:gd name="T0" fmla="*/ 23 w 56"/>
                <a:gd name="T1" fmla="*/ 20 h 25"/>
                <a:gd name="T2" fmla="*/ 28 w 56"/>
                <a:gd name="T3" fmla="*/ 24 h 25"/>
                <a:gd name="T4" fmla="*/ 29 w 56"/>
                <a:gd name="T5" fmla="*/ 25 h 25"/>
                <a:gd name="T6" fmla="*/ 37 w 56"/>
                <a:gd name="T7" fmla="*/ 23 h 25"/>
                <a:gd name="T8" fmla="*/ 44 w 56"/>
                <a:gd name="T9" fmla="*/ 24 h 25"/>
                <a:gd name="T10" fmla="*/ 43 w 56"/>
                <a:gd name="T11" fmla="*/ 22 h 25"/>
                <a:gd name="T12" fmla="*/ 49 w 56"/>
                <a:gd name="T13" fmla="*/ 24 h 25"/>
                <a:gd name="T14" fmla="*/ 55 w 56"/>
                <a:gd name="T15" fmla="*/ 24 h 25"/>
                <a:gd name="T16" fmla="*/ 52 w 56"/>
                <a:gd name="T17" fmla="*/ 21 h 25"/>
                <a:gd name="T18" fmla="*/ 54 w 56"/>
                <a:gd name="T19" fmla="*/ 18 h 25"/>
                <a:gd name="T20" fmla="*/ 49 w 56"/>
                <a:gd name="T21" fmla="*/ 15 h 25"/>
                <a:gd name="T22" fmla="*/ 47 w 56"/>
                <a:gd name="T23" fmla="*/ 10 h 25"/>
                <a:gd name="T24" fmla="*/ 44 w 56"/>
                <a:gd name="T25" fmla="*/ 9 h 25"/>
                <a:gd name="T26" fmla="*/ 36 w 56"/>
                <a:gd name="T27" fmla="*/ 10 h 25"/>
                <a:gd name="T28" fmla="*/ 31 w 56"/>
                <a:gd name="T29" fmla="*/ 8 h 25"/>
                <a:gd name="T30" fmla="*/ 26 w 56"/>
                <a:gd name="T31" fmla="*/ 4 h 25"/>
                <a:gd name="T32" fmla="*/ 13 w 56"/>
                <a:gd name="T33" fmla="*/ 3 h 25"/>
                <a:gd name="T34" fmla="*/ 4 w 56"/>
                <a:gd name="T35" fmla="*/ 1 h 25"/>
                <a:gd name="T36" fmla="*/ 0 w 56"/>
                <a:gd name="T37" fmla="*/ 2 h 25"/>
                <a:gd name="T38" fmla="*/ 13 w 56"/>
                <a:gd name="T39" fmla="*/ 9 h 25"/>
                <a:gd name="T40" fmla="*/ 16 w 56"/>
                <a:gd name="T41" fmla="*/ 17 h 25"/>
                <a:gd name="T42" fmla="*/ 14 w 56"/>
                <a:gd name="T43" fmla="*/ 20 h 25"/>
                <a:gd name="T44" fmla="*/ 23 w 56"/>
                <a:gd name="T4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3" y="20"/>
                  </a:moveTo>
                  <a:cubicBezTo>
                    <a:pt x="25" y="18"/>
                    <a:pt x="26" y="21"/>
                    <a:pt x="28" y="24"/>
                  </a:cubicBezTo>
                  <a:cubicBezTo>
                    <a:pt x="28" y="24"/>
                    <a:pt x="28" y="25"/>
                    <a:pt x="29" y="25"/>
                  </a:cubicBezTo>
                  <a:cubicBezTo>
                    <a:pt x="32" y="24"/>
                    <a:pt x="34" y="23"/>
                    <a:pt x="37" y="23"/>
                  </a:cubicBezTo>
                  <a:cubicBezTo>
                    <a:pt x="39" y="23"/>
                    <a:pt x="42" y="23"/>
                    <a:pt x="44" y="24"/>
                  </a:cubicBezTo>
                  <a:cubicBezTo>
                    <a:pt x="43" y="23"/>
                    <a:pt x="43" y="22"/>
                    <a:pt x="43" y="22"/>
                  </a:cubicBezTo>
                  <a:cubicBezTo>
                    <a:pt x="44" y="21"/>
                    <a:pt x="48" y="23"/>
                    <a:pt x="49" y="24"/>
                  </a:cubicBezTo>
                  <a:cubicBezTo>
                    <a:pt x="50" y="25"/>
                    <a:pt x="54" y="25"/>
                    <a:pt x="55" y="24"/>
                  </a:cubicBezTo>
                  <a:cubicBezTo>
                    <a:pt x="56" y="23"/>
                    <a:pt x="53" y="22"/>
                    <a:pt x="52" y="21"/>
                  </a:cubicBezTo>
                  <a:cubicBezTo>
                    <a:pt x="52" y="20"/>
                    <a:pt x="53" y="19"/>
                    <a:pt x="54" y="18"/>
                  </a:cubicBezTo>
                  <a:cubicBezTo>
                    <a:pt x="52" y="17"/>
                    <a:pt x="50" y="15"/>
                    <a:pt x="49" y="15"/>
                  </a:cubicBezTo>
                  <a:cubicBezTo>
                    <a:pt x="48" y="15"/>
                    <a:pt x="48" y="10"/>
                    <a:pt x="47" y="10"/>
                  </a:cubicBezTo>
                  <a:cubicBezTo>
                    <a:pt x="45" y="10"/>
                    <a:pt x="45" y="9"/>
                    <a:pt x="44" y="9"/>
                  </a:cubicBezTo>
                  <a:cubicBezTo>
                    <a:pt x="42" y="9"/>
                    <a:pt x="37" y="9"/>
                    <a:pt x="36" y="10"/>
                  </a:cubicBezTo>
                  <a:cubicBezTo>
                    <a:pt x="34" y="11"/>
                    <a:pt x="32" y="8"/>
                    <a:pt x="31" y="8"/>
                  </a:cubicBezTo>
                  <a:cubicBezTo>
                    <a:pt x="29" y="8"/>
                    <a:pt x="27" y="6"/>
                    <a:pt x="26" y="4"/>
                  </a:cubicBezTo>
                  <a:cubicBezTo>
                    <a:pt x="25" y="3"/>
                    <a:pt x="16" y="5"/>
                    <a:pt x="13" y="3"/>
                  </a:cubicBezTo>
                  <a:cubicBezTo>
                    <a:pt x="11" y="2"/>
                    <a:pt x="6" y="0"/>
                    <a:pt x="4" y="1"/>
                  </a:cubicBezTo>
                  <a:cubicBezTo>
                    <a:pt x="3" y="1"/>
                    <a:pt x="2" y="1"/>
                    <a:pt x="0" y="2"/>
                  </a:cubicBezTo>
                  <a:cubicBezTo>
                    <a:pt x="5" y="5"/>
                    <a:pt x="12" y="4"/>
                    <a:pt x="13" y="9"/>
                  </a:cubicBezTo>
                  <a:cubicBezTo>
                    <a:pt x="14" y="15"/>
                    <a:pt x="17" y="12"/>
                    <a:pt x="16" y="17"/>
                  </a:cubicBezTo>
                  <a:cubicBezTo>
                    <a:pt x="16" y="18"/>
                    <a:pt x="15" y="19"/>
                    <a:pt x="14" y="20"/>
                  </a:cubicBezTo>
                  <a:cubicBezTo>
                    <a:pt x="18" y="20"/>
                    <a:pt x="21" y="20"/>
                    <a:pt x="23" y="2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0" name="Freeform 269">
              <a:extLst>
                <a:ext uri="{FF2B5EF4-FFF2-40B4-BE49-F238E27FC236}">
                  <a16:creationId xmlns:a16="http://schemas.microsoft.com/office/drawing/2014/main" id="{9C4D2C83-5FF4-A940-96FC-2BCBE3B9EECA}"/>
                </a:ext>
              </a:extLst>
            </p:cNvPr>
            <p:cNvSpPr>
              <a:spLocks noEditPoints="1"/>
            </p:cNvSpPr>
            <p:nvPr/>
          </p:nvSpPr>
          <p:spPr bwMode="auto">
            <a:xfrm>
              <a:off x="11903336" y="4612570"/>
              <a:ext cx="513051" cy="203666"/>
            </a:xfrm>
            <a:custGeom>
              <a:avLst/>
              <a:gdLst>
                <a:gd name="T0" fmla="*/ 147 w 151"/>
                <a:gd name="T1" fmla="*/ 42 h 60"/>
                <a:gd name="T2" fmla="*/ 147 w 151"/>
                <a:gd name="T3" fmla="*/ 33 h 60"/>
                <a:gd name="T4" fmla="*/ 147 w 151"/>
                <a:gd name="T5" fmla="*/ 27 h 60"/>
                <a:gd name="T6" fmla="*/ 149 w 151"/>
                <a:gd name="T7" fmla="*/ 23 h 60"/>
                <a:gd name="T8" fmla="*/ 148 w 151"/>
                <a:gd name="T9" fmla="*/ 20 h 60"/>
                <a:gd name="T10" fmla="*/ 141 w 151"/>
                <a:gd name="T11" fmla="*/ 17 h 60"/>
                <a:gd name="T12" fmla="*/ 139 w 151"/>
                <a:gd name="T13" fmla="*/ 10 h 60"/>
                <a:gd name="T14" fmla="*/ 134 w 151"/>
                <a:gd name="T15" fmla="*/ 6 h 60"/>
                <a:gd name="T16" fmla="*/ 125 w 151"/>
                <a:gd name="T17" fmla="*/ 6 h 60"/>
                <a:gd name="T18" fmla="*/ 110 w 151"/>
                <a:gd name="T19" fmla="*/ 11 h 60"/>
                <a:gd name="T20" fmla="*/ 96 w 151"/>
                <a:gd name="T21" fmla="*/ 11 h 60"/>
                <a:gd name="T22" fmla="*/ 87 w 151"/>
                <a:gd name="T23" fmla="*/ 8 h 60"/>
                <a:gd name="T24" fmla="*/ 80 w 151"/>
                <a:gd name="T25" fmla="*/ 5 h 60"/>
                <a:gd name="T26" fmla="*/ 68 w 151"/>
                <a:gd name="T27" fmla="*/ 2 h 60"/>
                <a:gd name="T28" fmla="*/ 43 w 151"/>
                <a:gd name="T29" fmla="*/ 9 h 60"/>
                <a:gd name="T30" fmla="*/ 26 w 151"/>
                <a:gd name="T31" fmla="*/ 10 h 60"/>
                <a:gd name="T32" fmla="*/ 22 w 151"/>
                <a:gd name="T33" fmla="*/ 16 h 60"/>
                <a:gd name="T34" fmla="*/ 5 w 151"/>
                <a:gd name="T35" fmla="*/ 18 h 60"/>
                <a:gd name="T36" fmla="*/ 3 w 151"/>
                <a:gd name="T37" fmla="*/ 24 h 60"/>
                <a:gd name="T38" fmla="*/ 6 w 151"/>
                <a:gd name="T39" fmla="*/ 26 h 60"/>
                <a:gd name="T40" fmla="*/ 7 w 151"/>
                <a:gd name="T41" fmla="*/ 32 h 60"/>
                <a:gd name="T42" fmla="*/ 7 w 151"/>
                <a:gd name="T43" fmla="*/ 38 h 60"/>
                <a:gd name="T44" fmla="*/ 7 w 151"/>
                <a:gd name="T45" fmla="*/ 42 h 60"/>
                <a:gd name="T46" fmla="*/ 11 w 151"/>
                <a:gd name="T47" fmla="*/ 46 h 60"/>
                <a:gd name="T48" fmla="*/ 17 w 151"/>
                <a:gd name="T49" fmla="*/ 49 h 60"/>
                <a:gd name="T50" fmla="*/ 21 w 151"/>
                <a:gd name="T51" fmla="*/ 50 h 60"/>
                <a:gd name="T52" fmla="*/ 26 w 151"/>
                <a:gd name="T53" fmla="*/ 56 h 60"/>
                <a:gd name="T54" fmla="*/ 36 w 151"/>
                <a:gd name="T55" fmla="*/ 54 h 60"/>
                <a:gd name="T56" fmla="*/ 42 w 151"/>
                <a:gd name="T57" fmla="*/ 51 h 60"/>
                <a:gd name="T58" fmla="*/ 53 w 151"/>
                <a:gd name="T59" fmla="*/ 57 h 60"/>
                <a:gd name="T60" fmla="*/ 62 w 151"/>
                <a:gd name="T61" fmla="*/ 56 h 60"/>
                <a:gd name="T62" fmla="*/ 69 w 151"/>
                <a:gd name="T63" fmla="*/ 51 h 60"/>
                <a:gd name="T64" fmla="*/ 75 w 151"/>
                <a:gd name="T65" fmla="*/ 53 h 60"/>
                <a:gd name="T66" fmla="*/ 82 w 151"/>
                <a:gd name="T67" fmla="*/ 51 h 60"/>
                <a:gd name="T68" fmla="*/ 79 w 151"/>
                <a:gd name="T69" fmla="*/ 57 h 60"/>
                <a:gd name="T70" fmla="*/ 80 w 151"/>
                <a:gd name="T71" fmla="*/ 60 h 60"/>
                <a:gd name="T72" fmla="*/ 84 w 151"/>
                <a:gd name="T73" fmla="*/ 54 h 60"/>
                <a:gd name="T74" fmla="*/ 88 w 151"/>
                <a:gd name="T75" fmla="*/ 53 h 60"/>
                <a:gd name="T76" fmla="*/ 95 w 151"/>
                <a:gd name="T77" fmla="*/ 53 h 60"/>
                <a:gd name="T78" fmla="*/ 100 w 151"/>
                <a:gd name="T79" fmla="*/ 52 h 60"/>
                <a:gd name="T80" fmla="*/ 109 w 151"/>
                <a:gd name="T81" fmla="*/ 52 h 60"/>
                <a:gd name="T82" fmla="*/ 120 w 151"/>
                <a:gd name="T83" fmla="*/ 49 h 60"/>
                <a:gd name="T84" fmla="*/ 129 w 151"/>
                <a:gd name="T85" fmla="*/ 47 h 60"/>
                <a:gd name="T86" fmla="*/ 132 w 151"/>
                <a:gd name="T87" fmla="*/ 48 h 60"/>
                <a:gd name="T88" fmla="*/ 135 w 151"/>
                <a:gd name="T89" fmla="*/ 46 h 60"/>
                <a:gd name="T90" fmla="*/ 143 w 151"/>
                <a:gd name="T91" fmla="*/ 47 h 60"/>
                <a:gd name="T92" fmla="*/ 151 w 151"/>
                <a:gd name="T93" fmla="*/ 48 h 60"/>
                <a:gd name="T94" fmla="*/ 147 w 151"/>
                <a:gd name="T95" fmla="*/ 42 h 60"/>
                <a:gd name="T96" fmla="*/ 13 w 151"/>
                <a:gd name="T97" fmla="*/ 11 h 60"/>
                <a:gd name="T98" fmla="*/ 24 w 151"/>
                <a:gd name="T99" fmla="*/ 10 h 60"/>
                <a:gd name="T100" fmla="*/ 18 w 151"/>
                <a:gd name="T101" fmla="*/ 5 h 60"/>
                <a:gd name="T102" fmla="*/ 16 w 151"/>
                <a:gd name="T103" fmla="*/ 1 h 60"/>
                <a:gd name="T104" fmla="*/ 13 w 151"/>
                <a:gd name="T105" fmla="*/ 2 h 60"/>
                <a:gd name="T106" fmla="*/ 5 w 151"/>
                <a:gd name="T107" fmla="*/ 2 h 60"/>
                <a:gd name="T108" fmla="*/ 5 w 151"/>
                <a:gd name="T109" fmla="*/ 7 h 60"/>
                <a:gd name="T110" fmla="*/ 3 w 151"/>
                <a:gd name="T111" fmla="*/ 11 h 60"/>
                <a:gd name="T112" fmla="*/ 1 w 151"/>
                <a:gd name="T113" fmla="*/ 14 h 60"/>
                <a:gd name="T114" fmla="*/ 6 w 151"/>
                <a:gd name="T115" fmla="*/ 16 h 60"/>
                <a:gd name="T116" fmla="*/ 13 w 151"/>
                <a:gd name="T117"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60">
                  <a:moveTo>
                    <a:pt x="147" y="42"/>
                  </a:moveTo>
                  <a:cubicBezTo>
                    <a:pt x="146" y="42"/>
                    <a:pt x="148" y="35"/>
                    <a:pt x="147" y="33"/>
                  </a:cubicBezTo>
                  <a:cubicBezTo>
                    <a:pt x="147" y="32"/>
                    <a:pt x="145" y="27"/>
                    <a:pt x="147" y="27"/>
                  </a:cubicBezTo>
                  <a:cubicBezTo>
                    <a:pt x="149" y="27"/>
                    <a:pt x="147" y="23"/>
                    <a:pt x="149" y="23"/>
                  </a:cubicBezTo>
                  <a:cubicBezTo>
                    <a:pt x="149" y="21"/>
                    <a:pt x="148" y="20"/>
                    <a:pt x="148" y="20"/>
                  </a:cubicBezTo>
                  <a:cubicBezTo>
                    <a:pt x="146" y="19"/>
                    <a:pt x="143" y="21"/>
                    <a:pt x="141" y="17"/>
                  </a:cubicBezTo>
                  <a:cubicBezTo>
                    <a:pt x="140" y="14"/>
                    <a:pt x="141" y="13"/>
                    <a:pt x="139" y="10"/>
                  </a:cubicBezTo>
                  <a:cubicBezTo>
                    <a:pt x="137" y="7"/>
                    <a:pt x="136" y="4"/>
                    <a:pt x="134" y="6"/>
                  </a:cubicBezTo>
                  <a:cubicBezTo>
                    <a:pt x="132" y="6"/>
                    <a:pt x="129" y="6"/>
                    <a:pt x="125" y="6"/>
                  </a:cubicBezTo>
                  <a:cubicBezTo>
                    <a:pt x="121" y="9"/>
                    <a:pt x="113" y="12"/>
                    <a:pt x="110" y="11"/>
                  </a:cubicBezTo>
                  <a:cubicBezTo>
                    <a:pt x="107" y="10"/>
                    <a:pt x="101" y="11"/>
                    <a:pt x="96" y="11"/>
                  </a:cubicBezTo>
                  <a:cubicBezTo>
                    <a:pt x="92" y="11"/>
                    <a:pt x="90" y="8"/>
                    <a:pt x="87" y="8"/>
                  </a:cubicBezTo>
                  <a:cubicBezTo>
                    <a:pt x="83" y="8"/>
                    <a:pt x="83" y="5"/>
                    <a:pt x="80" y="5"/>
                  </a:cubicBezTo>
                  <a:cubicBezTo>
                    <a:pt x="76" y="5"/>
                    <a:pt x="79" y="3"/>
                    <a:pt x="68" y="2"/>
                  </a:cubicBezTo>
                  <a:cubicBezTo>
                    <a:pt x="56" y="0"/>
                    <a:pt x="47" y="6"/>
                    <a:pt x="43" y="9"/>
                  </a:cubicBezTo>
                  <a:cubicBezTo>
                    <a:pt x="40" y="12"/>
                    <a:pt x="27" y="9"/>
                    <a:pt x="26" y="10"/>
                  </a:cubicBezTo>
                  <a:cubicBezTo>
                    <a:pt x="24" y="11"/>
                    <a:pt x="26" y="15"/>
                    <a:pt x="22" y="16"/>
                  </a:cubicBezTo>
                  <a:cubicBezTo>
                    <a:pt x="17" y="18"/>
                    <a:pt x="8" y="16"/>
                    <a:pt x="5" y="18"/>
                  </a:cubicBezTo>
                  <a:cubicBezTo>
                    <a:pt x="1" y="19"/>
                    <a:pt x="0" y="24"/>
                    <a:pt x="3" y="24"/>
                  </a:cubicBezTo>
                  <a:cubicBezTo>
                    <a:pt x="6" y="23"/>
                    <a:pt x="7" y="25"/>
                    <a:pt x="6" y="26"/>
                  </a:cubicBezTo>
                  <a:cubicBezTo>
                    <a:pt x="5" y="27"/>
                    <a:pt x="9" y="31"/>
                    <a:pt x="7" y="32"/>
                  </a:cubicBezTo>
                  <a:cubicBezTo>
                    <a:pt x="5" y="33"/>
                    <a:pt x="5" y="36"/>
                    <a:pt x="7" y="38"/>
                  </a:cubicBezTo>
                  <a:cubicBezTo>
                    <a:pt x="9" y="39"/>
                    <a:pt x="10" y="42"/>
                    <a:pt x="7" y="42"/>
                  </a:cubicBezTo>
                  <a:cubicBezTo>
                    <a:pt x="5" y="42"/>
                    <a:pt x="11" y="45"/>
                    <a:pt x="11" y="46"/>
                  </a:cubicBezTo>
                  <a:cubicBezTo>
                    <a:pt x="11" y="47"/>
                    <a:pt x="17" y="48"/>
                    <a:pt x="17" y="49"/>
                  </a:cubicBezTo>
                  <a:cubicBezTo>
                    <a:pt x="17" y="51"/>
                    <a:pt x="18" y="51"/>
                    <a:pt x="21" y="50"/>
                  </a:cubicBezTo>
                  <a:cubicBezTo>
                    <a:pt x="23" y="50"/>
                    <a:pt x="24" y="53"/>
                    <a:pt x="26" y="56"/>
                  </a:cubicBezTo>
                  <a:cubicBezTo>
                    <a:pt x="27" y="58"/>
                    <a:pt x="36" y="56"/>
                    <a:pt x="36" y="54"/>
                  </a:cubicBezTo>
                  <a:cubicBezTo>
                    <a:pt x="36" y="51"/>
                    <a:pt x="39" y="50"/>
                    <a:pt x="42" y="51"/>
                  </a:cubicBezTo>
                  <a:cubicBezTo>
                    <a:pt x="46" y="51"/>
                    <a:pt x="51" y="56"/>
                    <a:pt x="53" y="57"/>
                  </a:cubicBezTo>
                  <a:cubicBezTo>
                    <a:pt x="55" y="58"/>
                    <a:pt x="59" y="56"/>
                    <a:pt x="62" y="56"/>
                  </a:cubicBezTo>
                  <a:cubicBezTo>
                    <a:pt x="64" y="56"/>
                    <a:pt x="68" y="52"/>
                    <a:pt x="69" y="51"/>
                  </a:cubicBezTo>
                  <a:cubicBezTo>
                    <a:pt x="71" y="50"/>
                    <a:pt x="73" y="54"/>
                    <a:pt x="75" y="53"/>
                  </a:cubicBezTo>
                  <a:cubicBezTo>
                    <a:pt x="78" y="51"/>
                    <a:pt x="80" y="50"/>
                    <a:pt x="82" y="51"/>
                  </a:cubicBezTo>
                  <a:cubicBezTo>
                    <a:pt x="83" y="52"/>
                    <a:pt x="78" y="55"/>
                    <a:pt x="79" y="57"/>
                  </a:cubicBezTo>
                  <a:cubicBezTo>
                    <a:pt x="80" y="58"/>
                    <a:pt x="80" y="59"/>
                    <a:pt x="80" y="60"/>
                  </a:cubicBezTo>
                  <a:cubicBezTo>
                    <a:pt x="85" y="59"/>
                    <a:pt x="84" y="56"/>
                    <a:pt x="84" y="54"/>
                  </a:cubicBezTo>
                  <a:cubicBezTo>
                    <a:pt x="85" y="53"/>
                    <a:pt x="86" y="51"/>
                    <a:pt x="88" y="53"/>
                  </a:cubicBezTo>
                  <a:cubicBezTo>
                    <a:pt x="89" y="54"/>
                    <a:pt x="91" y="54"/>
                    <a:pt x="95" y="53"/>
                  </a:cubicBezTo>
                  <a:cubicBezTo>
                    <a:pt x="98" y="51"/>
                    <a:pt x="99" y="50"/>
                    <a:pt x="100" y="52"/>
                  </a:cubicBezTo>
                  <a:cubicBezTo>
                    <a:pt x="101" y="53"/>
                    <a:pt x="104" y="52"/>
                    <a:pt x="109" y="52"/>
                  </a:cubicBezTo>
                  <a:cubicBezTo>
                    <a:pt x="114" y="52"/>
                    <a:pt x="115" y="48"/>
                    <a:pt x="120" y="49"/>
                  </a:cubicBezTo>
                  <a:cubicBezTo>
                    <a:pt x="125" y="49"/>
                    <a:pt x="129" y="47"/>
                    <a:pt x="129" y="47"/>
                  </a:cubicBezTo>
                  <a:cubicBezTo>
                    <a:pt x="132" y="48"/>
                    <a:pt x="132" y="48"/>
                    <a:pt x="132" y="48"/>
                  </a:cubicBezTo>
                  <a:cubicBezTo>
                    <a:pt x="133" y="47"/>
                    <a:pt x="133" y="46"/>
                    <a:pt x="135" y="46"/>
                  </a:cubicBezTo>
                  <a:cubicBezTo>
                    <a:pt x="139" y="45"/>
                    <a:pt x="141" y="48"/>
                    <a:pt x="143" y="47"/>
                  </a:cubicBezTo>
                  <a:cubicBezTo>
                    <a:pt x="144" y="46"/>
                    <a:pt x="151" y="53"/>
                    <a:pt x="151" y="48"/>
                  </a:cubicBezTo>
                  <a:cubicBezTo>
                    <a:pt x="151" y="47"/>
                    <a:pt x="149" y="42"/>
                    <a:pt x="147" y="42"/>
                  </a:cubicBezTo>
                  <a:close/>
                  <a:moveTo>
                    <a:pt x="13" y="11"/>
                  </a:moveTo>
                  <a:cubicBezTo>
                    <a:pt x="16" y="10"/>
                    <a:pt x="23" y="12"/>
                    <a:pt x="24" y="10"/>
                  </a:cubicBezTo>
                  <a:cubicBezTo>
                    <a:pt x="26" y="9"/>
                    <a:pt x="20" y="7"/>
                    <a:pt x="18" y="5"/>
                  </a:cubicBezTo>
                  <a:cubicBezTo>
                    <a:pt x="17" y="4"/>
                    <a:pt x="16" y="3"/>
                    <a:pt x="16" y="1"/>
                  </a:cubicBezTo>
                  <a:cubicBezTo>
                    <a:pt x="15" y="2"/>
                    <a:pt x="14" y="2"/>
                    <a:pt x="13" y="2"/>
                  </a:cubicBezTo>
                  <a:cubicBezTo>
                    <a:pt x="11" y="1"/>
                    <a:pt x="6" y="1"/>
                    <a:pt x="5" y="2"/>
                  </a:cubicBezTo>
                  <a:cubicBezTo>
                    <a:pt x="4" y="2"/>
                    <a:pt x="5" y="5"/>
                    <a:pt x="5" y="7"/>
                  </a:cubicBezTo>
                  <a:cubicBezTo>
                    <a:pt x="5" y="9"/>
                    <a:pt x="3" y="10"/>
                    <a:pt x="3" y="11"/>
                  </a:cubicBezTo>
                  <a:cubicBezTo>
                    <a:pt x="3" y="12"/>
                    <a:pt x="2" y="13"/>
                    <a:pt x="1" y="14"/>
                  </a:cubicBezTo>
                  <a:cubicBezTo>
                    <a:pt x="3" y="15"/>
                    <a:pt x="4" y="16"/>
                    <a:pt x="6" y="16"/>
                  </a:cubicBezTo>
                  <a:cubicBezTo>
                    <a:pt x="9" y="16"/>
                    <a:pt x="10" y="12"/>
                    <a:pt x="13" y="1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1" name="Freeform 270">
              <a:extLst>
                <a:ext uri="{FF2B5EF4-FFF2-40B4-BE49-F238E27FC236}">
                  <a16:creationId xmlns:a16="http://schemas.microsoft.com/office/drawing/2014/main" id="{60301C3E-CEF1-5C4C-8350-3A98362D205D}"/>
                </a:ext>
              </a:extLst>
            </p:cNvPr>
            <p:cNvSpPr>
              <a:spLocks/>
            </p:cNvSpPr>
            <p:nvPr/>
          </p:nvSpPr>
          <p:spPr bwMode="auto">
            <a:xfrm>
              <a:off x="13338325" y="4820900"/>
              <a:ext cx="63743" cy="60634"/>
            </a:xfrm>
            <a:custGeom>
              <a:avLst/>
              <a:gdLst>
                <a:gd name="T0" fmla="*/ 9 w 19"/>
                <a:gd name="T1" fmla="*/ 0 h 18"/>
                <a:gd name="T2" fmla="*/ 0 w 19"/>
                <a:gd name="T3" fmla="*/ 5 h 18"/>
                <a:gd name="T4" fmla="*/ 1 w 19"/>
                <a:gd name="T5" fmla="*/ 7 h 18"/>
                <a:gd name="T6" fmla="*/ 6 w 19"/>
                <a:gd name="T7" fmla="*/ 13 h 18"/>
                <a:gd name="T8" fmla="*/ 7 w 19"/>
                <a:gd name="T9" fmla="*/ 18 h 18"/>
                <a:gd name="T10" fmla="*/ 10 w 19"/>
                <a:gd name="T11" fmla="*/ 17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6" y="0"/>
                    <a:pt x="1" y="3"/>
                    <a:pt x="0" y="5"/>
                  </a:cubicBezTo>
                  <a:cubicBezTo>
                    <a:pt x="1" y="6"/>
                    <a:pt x="1" y="7"/>
                    <a:pt x="1" y="7"/>
                  </a:cubicBezTo>
                  <a:cubicBezTo>
                    <a:pt x="2" y="10"/>
                    <a:pt x="4" y="12"/>
                    <a:pt x="6" y="13"/>
                  </a:cubicBezTo>
                  <a:cubicBezTo>
                    <a:pt x="8" y="14"/>
                    <a:pt x="7" y="16"/>
                    <a:pt x="7" y="18"/>
                  </a:cubicBezTo>
                  <a:cubicBezTo>
                    <a:pt x="8" y="17"/>
                    <a:pt x="10" y="17"/>
                    <a:pt x="10" y="17"/>
                  </a:cubicBezTo>
                  <a:cubicBezTo>
                    <a:pt x="13" y="17"/>
                    <a:pt x="18" y="10"/>
                    <a:pt x="19" y="8"/>
                  </a:cubicBezTo>
                  <a:cubicBezTo>
                    <a:pt x="19" y="6"/>
                    <a:pt x="12" y="0"/>
                    <a:pt x="9"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2" name="Freeform 271">
              <a:extLst>
                <a:ext uri="{FF2B5EF4-FFF2-40B4-BE49-F238E27FC236}">
                  <a16:creationId xmlns:a16="http://schemas.microsoft.com/office/drawing/2014/main" id="{362A9731-ADBF-0345-8C97-8E0E9846247B}"/>
                </a:ext>
              </a:extLst>
            </p:cNvPr>
            <p:cNvSpPr>
              <a:spLocks/>
            </p:cNvSpPr>
            <p:nvPr/>
          </p:nvSpPr>
          <p:spPr bwMode="auto">
            <a:xfrm>
              <a:off x="14571201" y="4592358"/>
              <a:ext cx="191229" cy="177236"/>
            </a:xfrm>
            <a:custGeom>
              <a:avLst/>
              <a:gdLst>
                <a:gd name="T0" fmla="*/ 53 w 56"/>
                <a:gd name="T1" fmla="*/ 2 h 52"/>
                <a:gd name="T2" fmla="*/ 47 w 56"/>
                <a:gd name="T3" fmla="*/ 0 h 52"/>
                <a:gd name="T4" fmla="*/ 42 w 56"/>
                <a:gd name="T5" fmla="*/ 6 h 52"/>
                <a:gd name="T6" fmla="*/ 36 w 56"/>
                <a:gd name="T7" fmla="*/ 10 h 52"/>
                <a:gd name="T8" fmla="*/ 33 w 56"/>
                <a:gd name="T9" fmla="*/ 13 h 52"/>
                <a:gd name="T10" fmla="*/ 28 w 56"/>
                <a:gd name="T11" fmla="*/ 15 h 52"/>
                <a:gd name="T12" fmla="*/ 23 w 56"/>
                <a:gd name="T13" fmla="*/ 13 h 52"/>
                <a:gd name="T14" fmla="*/ 18 w 56"/>
                <a:gd name="T15" fmla="*/ 18 h 52"/>
                <a:gd name="T16" fmla="*/ 3 w 56"/>
                <a:gd name="T17" fmla="*/ 27 h 52"/>
                <a:gd name="T18" fmla="*/ 0 w 56"/>
                <a:gd name="T19" fmla="*/ 30 h 52"/>
                <a:gd name="T20" fmla="*/ 9 w 56"/>
                <a:gd name="T21" fmla="*/ 35 h 52"/>
                <a:gd name="T22" fmla="*/ 5 w 56"/>
                <a:gd name="T23" fmla="*/ 44 h 52"/>
                <a:gd name="T24" fmla="*/ 6 w 56"/>
                <a:gd name="T25" fmla="*/ 48 h 52"/>
                <a:gd name="T26" fmla="*/ 10 w 56"/>
                <a:gd name="T27" fmla="*/ 50 h 52"/>
                <a:gd name="T28" fmla="*/ 16 w 56"/>
                <a:gd name="T29" fmla="*/ 49 h 52"/>
                <a:gd name="T30" fmla="*/ 18 w 56"/>
                <a:gd name="T31" fmla="*/ 50 h 52"/>
                <a:gd name="T32" fmla="*/ 23 w 56"/>
                <a:gd name="T33" fmla="*/ 47 h 52"/>
                <a:gd name="T34" fmla="*/ 30 w 56"/>
                <a:gd name="T35" fmla="*/ 45 h 52"/>
                <a:gd name="T36" fmla="*/ 35 w 56"/>
                <a:gd name="T37" fmla="*/ 44 h 52"/>
                <a:gd name="T38" fmla="*/ 27 w 56"/>
                <a:gd name="T39" fmla="*/ 37 h 52"/>
                <a:gd name="T40" fmla="*/ 30 w 56"/>
                <a:gd name="T41" fmla="*/ 30 h 52"/>
                <a:gd name="T42" fmla="*/ 44 w 56"/>
                <a:gd name="T43" fmla="*/ 21 h 52"/>
                <a:gd name="T44" fmla="*/ 47 w 56"/>
                <a:gd name="T45" fmla="*/ 11 h 52"/>
                <a:gd name="T46" fmla="*/ 56 w 56"/>
                <a:gd name="T47" fmla="*/ 3 h 52"/>
                <a:gd name="T48" fmla="*/ 53 w 56"/>
                <a:gd name="T4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2">
                  <a:moveTo>
                    <a:pt x="53" y="2"/>
                  </a:moveTo>
                  <a:cubicBezTo>
                    <a:pt x="50" y="3"/>
                    <a:pt x="49" y="0"/>
                    <a:pt x="47" y="0"/>
                  </a:cubicBezTo>
                  <a:cubicBezTo>
                    <a:pt x="44" y="0"/>
                    <a:pt x="45" y="6"/>
                    <a:pt x="42" y="6"/>
                  </a:cubicBezTo>
                  <a:cubicBezTo>
                    <a:pt x="39" y="6"/>
                    <a:pt x="40" y="10"/>
                    <a:pt x="36" y="10"/>
                  </a:cubicBezTo>
                  <a:cubicBezTo>
                    <a:pt x="33" y="11"/>
                    <a:pt x="32" y="11"/>
                    <a:pt x="33" y="13"/>
                  </a:cubicBezTo>
                  <a:cubicBezTo>
                    <a:pt x="35" y="16"/>
                    <a:pt x="31" y="15"/>
                    <a:pt x="28" y="15"/>
                  </a:cubicBezTo>
                  <a:cubicBezTo>
                    <a:pt x="25" y="15"/>
                    <a:pt x="25" y="13"/>
                    <a:pt x="23" y="13"/>
                  </a:cubicBezTo>
                  <a:cubicBezTo>
                    <a:pt x="21" y="13"/>
                    <a:pt x="19" y="16"/>
                    <a:pt x="18" y="18"/>
                  </a:cubicBezTo>
                  <a:cubicBezTo>
                    <a:pt x="16" y="21"/>
                    <a:pt x="6" y="25"/>
                    <a:pt x="3" y="27"/>
                  </a:cubicBezTo>
                  <a:cubicBezTo>
                    <a:pt x="2" y="27"/>
                    <a:pt x="1" y="29"/>
                    <a:pt x="0" y="30"/>
                  </a:cubicBezTo>
                  <a:cubicBezTo>
                    <a:pt x="4" y="31"/>
                    <a:pt x="8" y="33"/>
                    <a:pt x="9" y="35"/>
                  </a:cubicBezTo>
                  <a:cubicBezTo>
                    <a:pt x="12" y="38"/>
                    <a:pt x="7" y="41"/>
                    <a:pt x="5" y="44"/>
                  </a:cubicBezTo>
                  <a:cubicBezTo>
                    <a:pt x="3" y="46"/>
                    <a:pt x="6" y="46"/>
                    <a:pt x="6" y="48"/>
                  </a:cubicBezTo>
                  <a:cubicBezTo>
                    <a:pt x="6" y="51"/>
                    <a:pt x="9" y="52"/>
                    <a:pt x="10" y="50"/>
                  </a:cubicBezTo>
                  <a:cubicBezTo>
                    <a:pt x="11" y="49"/>
                    <a:pt x="13" y="49"/>
                    <a:pt x="16" y="49"/>
                  </a:cubicBezTo>
                  <a:cubicBezTo>
                    <a:pt x="17" y="49"/>
                    <a:pt x="18" y="50"/>
                    <a:pt x="18" y="50"/>
                  </a:cubicBezTo>
                  <a:cubicBezTo>
                    <a:pt x="20" y="49"/>
                    <a:pt x="22" y="47"/>
                    <a:pt x="23" y="47"/>
                  </a:cubicBezTo>
                  <a:cubicBezTo>
                    <a:pt x="24" y="45"/>
                    <a:pt x="27" y="45"/>
                    <a:pt x="30" y="45"/>
                  </a:cubicBezTo>
                  <a:cubicBezTo>
                    <a:pt x="32" y="45"/>
                    <a:pt x="33" y="45"/>
                    <a:pt x="35" y="44"/>
                  </a:cubicBezTo>
                  <a:cubicBezTo>
                    <a:pt x="32" y="40"/>
                    <a:pt x="29" y="38"/>
                    <a:pt x="27" y="37"/>
                  </a:cubicBezTo>
                  <a:cubicBezTo>
                    <a:pt x="25" y="35"/>
                    <a:pt x="26" y="31"/>
                    <a:pt x="30" y="30"/>
                  </a:cubicBezTo>
                  <a:cubicBezTo>
                    <a:pt x="33" y="29"/>
                    <a:pt x="41" y="23"/>
                    <a:pt x="44" y="21"/>
                  </a:cubicBezTo>
                  <a:cubicBezTo>
                    <a:pt x="46" y="20"/>
                    <a:pt x="45" y="15"/>
                    <a:pt x="47" y="11"/>
                  </a:cubicBezTo>
                  <a:cubicBezTo>
                    <a:pt x="48" y="9"/>
                    <a:pt x="52" y="6"/>
                    <a:pt x="56" y="3"/>
                  </a:cubicBezTo>
                  <a:cubicBezTo>
                    <a:pt x="55" y="2"/>
                    <a:pt x="54" y="2"/>
                    <a:pt x="53"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3" name="Freeform 272">
              <a:extLst>
                <a:ext uri="{FF2B5EF4-FFF2-40B4-BE49-F238E27FC236}">
                  <a16:creationId xmlns:a16="http://schemas.microsoft.com/office/drawing/2014/main" id="{94BE9364-28EE-0E4E-BE56-A3F0541E64CE}"/>
                </a:ext>
              </a:extLst>
            </p:cNvPr>
            <p:cNvSpPr>
              <a:spLocks/>
            </p:cNvSpPr>
            <p:nvPr/>
          </p:nvSpPr>
          <p:spPr bwMode="auto">
            <a:xfrm>
              <a:off x="13395848" y="4990362"/>
              <a:ext cx="209885" cy="122822"/>
            </a:xfrm>
            <a:custGeom>
              <a:avLst/>
              <a:gdLst>
                <a:gd name="T0" fmla="*/ 61 w 62"/>
                <a:gd name="T1" fmla="*/ 23 h 36"/>
                <a:gd name="T2" fmla="*/ 59 w 62"/>
                <a:gd name="T3" fmla="*/ 23 h 36"/>
                <a:gd name="T4" fmla="*/ 48 w 62"/>
                <a:gd name="T5" fmla="*/ 21 h 36"/>
                <a:gd name="T6" fmla="*/ 33 w 62"/>
                <a:gd name="T7" fmla="*/ 15 h 36"/>
                <a:gd name="T8" fmla="*/ 16 w 62"/>
                <a:gd name="T9" fmla="*/ 3 h 36"/>
                <a:gd name="T10" fmla="*/ 10 w 62"/>
                <a:gd name="T11" fmla="*/ 1 h 36"/>
                <a:gd name="T12" fmla="*/ 5 w 62"/>
                <a:gd name="T13" fmla="*/ 3 h 36"/>
                <a:gd name="T14" fmla="*/ 1 w 62"/>
                <a:gd name="T15" fmla="*/ 8 h 36"/>
                <a:gd name="T16" fmla="*/ 0 w 62"/>
                <a:gd name="T17" fmla="*/ 14 h 36"/>
                <a:gd name="T18" fmla="*/ 4 w 62"/>
                <a:gd name="T19" fmla="*/ 17 h 36"/>
                <a:gd name="T20" fmla="*/ 11 w 62"/>
                <a:gd name="T21" fmla="*/ 20 h 36"/>
                <a:gd name="T22" fmla="*/ 17 w 62"/>
                <a:gd name="T23" fmla="*/ 23 h 36"/>
                <a:gd name="T24" fmla="*/ 23 w 62"/>
                <a:gd name="T25" fmla="*/ 27 h 36"/>
                <a:gd name="T26" fmla="*/ 31 w 62"/>
                <a:gd name="T27" fmla="*/ 26 h 36"/>
                <a:gd name="T28" fmla="*/ 35 w 62"/>
                <a:gd name="T29" fmla="*/ 30 h 36"/>
                <a:gd name="T30" fmla="*/ 46 w 62"/>
                <a:gd name="T31" fmla="*/ 34 h 36"/>
                <a:gd name="T32" fmla="*/ 60 w 62"/>
                <a:gd name="T33" fmla="*/ 33 h 36"/>
                <a:gd name="T34" fmla="*/ 60 w 62"/>
                <a:gd name="T35" fmla="*/ 25 h 36"/>
                <a:gd name="T36" fmla="*/ 61 w 62"/>
                <a:gd name="T3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6">
                  <a:moveTo>
                    <a:pt x="61" y="23"/>
                  </a:moveTo>
                  <a:cubicBezTo>
                    <a:pt x="60" y="23"/>
                    <a:pt x="59" y="23"/>
                    <a:pt x="59" y="23"/>
                  </a:cubicBezTo>
                  <a:cubicBezTo>
                    <a:pt x="54" y="23"/>
                    <a:pt x="51" y="21"/>
                    <a:pt x="48" y="21"/>
                  </a:cubicBezTo>
                  <a:cubicBezTo>
                    <a:pt x="45" y="21"/>
                    <a:pt x="36" y="18"/>
                    <a:pt x="33" y="15"/>
                  </a:cubicBezTo>
                  <a:cubicBezTo>
                    <a:pt x="29" y="12"/>
                    <a:pt x="19" y="5"/>
                    <a:pt x="16" y="3"/>
                  </a:cubicBezTo>
                  <a:cubicBezTo>
                    <a:pt x="14" y="0"/>
                    <a:pt x="10" y="0"/>
                    <a:pt x="10" y="1"/>
                  </a:cubicBezTo>
                  <a:cubicBezTo>
                    <a:pt x="10" y="3"/>
                    <a:pt x="8" y="3"/>
                    <a:pt x="5" y="3"/>
                  </a:cubicBezTo>
                  <a:cubicBezTo>
                    <a:pt x="4" y="4"/>
                    <a:pt x="1" y="6"/>
                    <a:pt x="1" y="8"/>
                  </a:cubicBezTo>
                  <a:cubicBezTo>
                    <a:pt x="1" y="9"/>
                    <a:pt x="0" y="12"/>
                    <a:pt x="0" y="14"/>
                  </a:cubicBezTo>
                  <a:cubicBezTo>
                    <a:pt x="0" y="15"/>
                    <a:pt x="3" y="15"/>
                    <a:pt x="4" y="17"/>
                  </a:cubicBezTo>
                  <a:cubicBezTo>
                    <a:pt x="5" y="18"/>
                    <a:pt x="10" y="19"/>
                    <a:pt x="11" y="20"/>
                  </a:cubicBezTo>
                  <a:cubicBezTo>
                    <a:pt x="11" y="21"/>
                    <a:pt x="14" y="23"/>
                    <a:pt x="17" y="23"/>
                  </a:cubicBezTo>
                  <a:cubicBezTo>
                    <a:pt x="19" y="23"/>
                    <a:pt x="22" y="26"/>
                    <a:pt x="23" y="27"/>
                  </a:cubicBezTo>
                  <a:cubicBezTo>
                    <a:pt x="24" y="28"/>
                    <a:pt x="29" y="26"/>
                    <a:pt x="31" y="26"/>
                  </a:cubicBezTo>
                  <a:cubicBezTo>
                    <a:pt x="32" y="26"/>
                    <a:pt x="35" y="29"/>
                    <a:pt x="35" y="30"/>
                  </a:cubicBezTo>
                  <a:cubicBezTo>
                    <a:pt x="36" y="32"/>
                    <a:pt x="44" y="33"/>
                    <a:pt x="46" y="34"/>
                  </a:cubicBezTo>
                  <a:cubicBezTo>
                    <a:pt x="48" y="36"/>
                    <a:pt x="58" y="35"/>
                    <a:pt x="60" y="33"/>
                  </a:cubicBezTo>
                  <a:cubicBezTo>
                    <a:pt x="62" y="31"/>
                    <a:pt x="60" y="28"/>
                    <a:pt x="60" y="25"/>
                  </a:cubicBezTo>
                  <a:cubicBezTo>
                    <a:pt x="60" y="24"/>
                    <a:pt x="60" y="23"/>
                    <a:pt x="61" y="2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4" name="Freeform 273">
              <a:extLst>
                <a:ext uri="{FF2B5EF4-FFF2-40B4-BE49-F238E27FC236}">
                  <a16:creationId xmlns:a16="http://schemas.microsoft.com/office/drawing/2014/main" id="{94E6181D-8974-C041-8265-3D91B6402895}"/>
                </a:ext>
              </a:extLst>
            </p:cNvPr>
            <p:cNvSpPr>
              <a:spLocks/>
            </p:cNvSpPr>
            <p:nvPr/>
          </p:nvSpPr>
          <p:spPr bwMode="auto">
            <a:xfrm>
              <a:off x="13702125" y="5044777"/>
              <a:ext cx="230096" cy="517716"/>
            </a:xfrm>
            <a:custGeom>
              <a:avLst/>
              <a:gdLst>
                <a:gd name="T0" fmla="*/ 55 w 68"/>
                <a:gd name="T1" fmla="*/ 139 h 152"/>
                <a:gd name="T2" fmla="*/ 53 w 68"/>
                <a:gd name="T3" fmla="*/ 133 h 152"/>
                <a:gd name="T4" fmla="*/ 49 w 68"/>
                <a:gd name="T5" fmla="*/ 123 h 152"/>
                <a:gd name="T6" fmla="*/ 47 w 68"/>
                <a:gd name="T7" fmla="*/ 114 h 152"/>
                <a:gd name="T8" fmla="*/ 48 w 68"/>
                <a:gd name="T9" fmla="*/ 108 h 152"/>
                <a:gd name="T10" fmla="*/ 48 w 68"/>
                <a:gd name="T11" fmla="*/ 105 h 152"/>
                <a:gd name="T12" fmla="*/ 47 w 68"/>
                <a:gd name="T13" fmla="*/ 99 h 152"/>
                <a:gd name="T14" fmla="*/ 41 w 68"/>
                <a:gd name="T15" fmla="*/ 92 h 152"/>
                <a:gd name="T16" fmla="*/ 42 w 68"/>
                <a:gd name="T17" fmla="*/ 79 h 152"/>
                <a:gd name="T18" fmla="*/ 47 w 68"/>
                <a:gd name="T19" fmla="*/ 77 h 152"/>
                <a:gd name="T20" fmla="*/ 53 w 68"/>
                <a:gd name="T21" fmla="*/ 75 h 152"/>
                <a:gd name="T22" fmla="*/ 60 w 68"/>
                <a:gd name="T23" fmla="*/ 71 h 152"/>
                <a:gd name="T24" fmla="*/ 64 w 68"/>
                <a:gd name="T25" fmla="*/ 67 h 152"/>
                <a:gd name="T26" fmla="*/ 68 w 68"/>
                <a:gd name="T27" fmla="*/ 60 h 152"/>
                <a:gd name="T28" fmla="*/ 68 w 68"/>
                <a:gd name="T29" fmla="*/ 60 h 152"/>
                <a:gd name="T30" fmla="*/ 65 w 68"/>
                <a:gd name="T31" fmla="*/ 61 h 152"/>
                <a:gd name="T32" fmla="*/ 60 w 68"/>
                <a:gd name="T33" fmla="*/ 59 h 152"/>
                <a:gd name="T34" fmla="*/ 55 w 68"/>
                <a:gd name="T35" fmla="*/ 56 h 152"/>
                <a:gd name="T36" fmla="*/ 55 w 68"/>
                <a:gd name="T37" fmla="*/ 51 h 152"/>
                <a:gd name="T38" fmla="*/ 52 w 68"/>
                <a:gd name="T39" fmla="*/ 47 h 152"/>
                <a:gd name="T40" fmla="*/ 50 w 68"/>
                <a:gd name="T41" fmla="*/ 41 h 152"/>
                <a:gd name="T42" fmla="*/ 42 w 68"/>
                <a:gd name="T43" fmla="*/ 39 h 152"/>
                <a:gd name="T44" fmla="*/ 41 w 68"/>
                <a:gd name="T45" fmla="*/ 36 h 152"/>
                <a:gd name="T46" fmla="*/ 48 w 68"/>
                <a:gd name="T47" fmla="*/ 24 h 152"/>
                <a:gd name="T48" fmla="*/ 50 w 68"/>
                <a:gd name="T49" fmla="*/ 13 h 152"/>
                <a:gd name="T50" fmla="*/ 46 w 68"/>
                <a:gd name="T51" fmla="*/ 9 h 152"/>
                <a:gd name="T52" fmla="*/ 45 w 68"/>
                <a:gd name="T53" fmla="*/ 4 h 152"/>
                <a:gd name="T54" fmla="*/ 39 w 68"/>
                <a:gd name="T55" fmla="*/ 2 h 152"/>
                <a:gd name="T56" fmla="*/ 38 w 68"/>
                <a:gd name="T57" fmla="*/ 3 h 152"/>
                <a:gd name="T58" fmla="*/ 38 w 68"/>
                <a:gd name="T59" fmla="*/ 3 h 152"/>
                <a:gd name="T60" fmla="*/ 36 w 68"/>
                <a:gd name="T61" fmla="*/ 6 h 152"/>
                <a:gd name="T62" fmla="*/ 37 w 68"/>
                <a:gd name="T63" fmla="*/ 12 h 152"/>
                <a:gd name="T64" fmla="*/ 33 w 68"/>
                <a:gd name="T65" fmla="*/ 12 h 152"/>
                <a:gd name="T66" fmla="*/ 27 w 68"/>
                <a:gd name="T67" fmla="*/ 15 h 152"/>
                <a:gd name="T68" fmla="*/ 21 w 68"/>
                <a:gd name="T69" fmla="*/ 21 h 152"/>
                <a:gd name="T70" fmla="*/ 19 w 68"/>
                <a:gd name="T71" fmla="*/ 31 h 152"/>
                <a:gd name="T72" fmla="*/ 16 w 68"/>
                <a:gd name="T73" fmla="*/ 41 h 152"/>
                <a:gd name="T74" fmla="*/ 10 w 68"/>
                <a:gd name="T75" fmla="*/ 40 h 152"/>
                <a:gd name="T76" fmla="*/ 8 w 68"/>
                <a:gd name="T77" fmla="*/ 48 h 152"/>
                <a:gd name="T78" fmla="*/ 6 w 68"/>
                <a:gd name="T79" fmla="*/ 57 h 152"/>
                <a:gd name="T80" fmla="*/ 2 w 68"/>
                <a:gd name="T81" fmla="*/ 63 h 152"/>
                <a:gd name="T82" fmla="*/ 0 w 68"/>
                <a:gd name="T83" fmla="*/ 65 h 152"/>
                <a:gd name="T84" fmla="*/ 7 w 68"/>
                <a:gd name="T85" fmla="*/ 73 h 152"/>
                <a:gd name="T86" fmla="*/ 16 w 68"/>
                <a:gd name="T87" fmla="*/ 90 h 152"/>
                <a:gd name="T88" fmla="*/ 15 w 68"/>
                <a:gd name="T89" fmla="*/ 103 h 152"/>
                <a:gd name="T90" fmla="*/ 18 w 68"/>
                <a:gd name="T91" fmla="*/ 107 h 152"/>
                <a:gd name="T92" fmla="*/ 26 w 68"/>
                <a:gd name="T93" fmla="*/ 106 h 152"/>
                <a:gd name="T94" fmla="*/ 33 w 68"/>
                <a:gd name="T95" fmla="*/ 98 h 152"/>
                <a:gd name="T96" fmla="*/ 37 w 68"/>
                <a:gd name="T97" fmla="*/ 101 h 152"/>
                <a:gd name="T98" fmla="*/ 40 w 68"/>
                <a:gd name="T99" fmla="*/ 110 h 152"/>
                <a:gd name="T100" fmla="*/ 45 w 68"/>
                <a:gd name="T101" fmla="*/ 127 h 152"/>
                <a:gd name="T102" fmla="*/ 48 w 68"/>
                <a:gd name="T103" fmla="*/ 140 h 152"/>
                <a:gd name="T104" fmla="*/ 49 w 68"/>
                <a:gd name="T105" fmla="*/ 150 h 152"/>
                <a:gd name="T106" fmla="*/ 48 w 68"/>
                <a:gd name="T107" fmla="*/ 152 h 152"/>
                <a:gd name="T108" fmla="*/ 55 w 68"/>
                <a:gd name="T109"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152">
                  <a:moveTo>
                    <a:pt x="55" y="139"/>
                  </a:moveTo>
                  <a:cubicBezTo>
                    <a:pt x="55" y="135"/>
                    <a:pt x="53" y="135"/>
                    <a:pt x="53" y="133"/>
                  </a:cubicBezTo>
                  <a:cubicBezTo>
                    <a:pt x="53" y="130"/>
                    <a:pt x="53" y="126"/>
                    <a:pt x="49" y="123"/>
                  </a:cubicBezTo>
                  <a:cubicBezTo>
                    <a:pt x="46" y="120"/>
                    <a:pt x="45" y="116"/>
                    <a:pt x="47" y="114"/>
                  </a:cubicBezTo>
                  <a:cubicBezTo>
                    <a:pt x="48" y="113"/>
                    <a:pt x="47" y="108"/>
                    <a:pt x="48" y="108"/>
                  </a:cubicBezTo>
                  <a:cubicBezTo>
                    <a:pt x="49" y="109"/>
                    <a:pt x="50" y="106"/>
                    <a:pt x="48" y="105"/>
                  </a:cubicBezTo>
                  <a:cubicBezTo>
                    <a:pt x="46" y="104"/>
                    <a:pt x="48" y="100"/>
                    <a:pt x="47" y="99"/>
                  </a:cubicBezTo>
                  <a:cubicBezTo>
                    <a:pt x="45" y="99"/>
                    <a:pt x="41" y="93"/>
                    <a:pt x="41" y="92"/>
                  </a:cubicBezTo>
                  <a:cubicBezTo>
                    <a:pt x="41" y="90"/>
                    <a:pt x="42" y="81"/>
                    <a:pt x="42" y="79"/>
                  </a:cubicBezTo>
                  <a:cubicBezTo>
                    <a:pt x="42" y="77"/>
                    <a:pt x="46" y="77"/>
                    <a:pt x="47" y="77"/>
                  </a:cubicBezTo>
                  <a:cubicBezTo>
                    <a:pt x="48" y="77"/>
                    <a:pt x="51" y="77"/>
                    <a:pt x="53" y="75"/>
                  </a:cubicBezTo>
                  <a:cubicBezTo>
                    <a:pt x="54" y="73"/>
                    <a:pt x="59" y="72"/>
                    <a:pt x="60" y="71"/>
                  </a:cubicBezTo>
                  <a:cubicBezTo>
                    <a:pt x="61" y="69"/>
                    <a:pt x="64" y="69"/>
                    <a:pt x="64" y="67"/>
                  </a:cubicBezTo>
                  <a:cubicBezTo>
                    <a:pt x="64" y="65"/>
                    <a:pt x="68" y="60"/>
                    <a:pt x="68" y="60"/>
                  </a:cubicBezTo>
                  <a:cubicBezTo>
                    <a:pt x="68" y="60"/>
                    <a:pt x="68" y="60"/>
                    <a:pt x="68" y="60"/>
                  </a:cubicBezTo>
                  <a:cubicBezTo>
                    <a:pt x="68" y="60"/>
                    <a:pt x="67" y="60"/>
                    <a:pt x="65" y="61"/>
                  </a:cubicBezTo>
                  <a:cubicBezTo>
                    <a:pt x="61" y="63"/>
                    <a:pt x="59" y="61"/>
                    <a:pt x="60" y="59"/>
                  </a:cubicBezTo>
                  <a:cubicBezTo>
                    <a:pt x="60" y="56"/>
                    <a:pt x="57" y="56"/>
                    <a:pt x="55" y="56"/>
                  </a:cubicBezTo>
                  <a:cubicBezTo>
                    <a:pt x="53" y="56"/>
                    <a:pt x="55" y="53"/>
                    <a:pt x="55" y="51"/>
                  </a:cubicBezTo>
                  <a:cubicBezTo>
                    <a:pt x="56" y="49"/>
                    <a:pt x="55" y="48"/>
                    <a:pt x="52" y="47"/>
                  </a:cubicBezTo>
                  <a:cubicBezTo>
                    <a:pt x="50" y="47"/>
                    <a:pt x="49" y="42"/>
                    <a:pt x="50" y="41"/>
                  </a:cubicBezTo>
                  <a:cubicBezTo>
                    <a:pt x="51" y="39"/>
                    <a:pt x="45" y="38"/>
                    <a:pt x="42" y="39"/>
                  </a:cubicBezTo>
                  <a:cubicBezTo>
                    <a:pt x="40" y="41"/>
                    <a:pt x="42" y="37"/>
                    <a:pt x="41" y="36"/>
                  </a:cubicBezTo>
                  <a:cubicBezTo>
                    <a:pt x="40" y="34"/>
                    <a:pt x="44" y="28"/>
                    <a:pt x="48" y="24"/>
                  </a:cubicBezTo>
                  <a:cubicBezTo>
                    <a:pt x="51" y="21"/>
                    <a:pt x="50" y="16"/>
                    <a:pt x="50" y="13"/>
                  </a:cubicBezTo>
                  <a:cubicBezTo>
                    <a:pt x="50" y="9"/>
                    <a:pt x="48" y="9"/>
                    <a:pt x="46" y="9"/>
                  </a:cubicBezTo>
                  <a:cubicBezTo>
                    <a:pt x="45" y="9"/>
                    <a:pt x="45" y="6"/>
                    <a:pt x="45" y="4"/>
                  </a:cubicBezTo>
                  <a:cubicBezTo>
                    <a:pt x="45" y="2"/>
                    <a:pt x="41" y="0"/>
                    <a:pt x="39" y="2"/>
                  </a:cubicBezTo>
                  <a:cubicBezTo>
                    <a:pt x="39" y="2"/>
                    <a:pt x="38" y="2"/>
                    <a:pt x="38" y="3"/>
                  </a:cubicBezTo>
                  <a:cubicBezTo>
                    <a:pt x="38" y="3"/>
                    <a:pt x="38" y="3"/>
                    <a:pt x="38" y="3"/>
                  </a:cubicBezTo>
                  <a:cubicBezTo>
                    <a:pt x="38" y="3"/>
                    <a:pt x="37" y="6"/>
                    <a:pt x="36" y="6"/>
                  </a:cubicBezTo>
                  <a:cubicBezTo>
                    <a:pt x="35" y="7"/>
                    <a:pt x="35" y="9"/>
                    <a:pt x="37" y="12"/>
                  </a:cubicBezTo>
                  <a:cubicBezTo>
                    <a:pt x="39" y="15"/>
                    <a:pt x="34" y="13"/>
                    <a:pt x="33" y="12"/>
                  </a:cubicBezTo>
                  <a:cubicBezTo>
                    <a:pt x="33" y="10"/>
                    <a:pt x="29" y="13"/>
                    <a:pt x="27" y="15"/>
                  </a:cubicBezTo>
                  <a:cubicBezTo>
                    <a:pt x="24" y="17"/>
                    <a:pt x="21" y="18"/>
                    <a:pt x="21" y="21"/>
                  </a:cubicBezTo>
                  <a:cubicBezTo>
                    <a:pt x="21" y="25"/>
                    <a:pt x="18" y="28"/>
                    <a:pt x="19" y="31"/>
                  </a:cubicBezTo>
                  <a:cubicBezTo>
                    <a:pt x="20" y="34"/>
                    <a:pt x="16" y="39"/>
                    <a:pt x="16" y="41"/>
                  </a:cubicBezTo>
                  <a:cubicBezTo>
                    <a:pt x="16" y="42"/>
                    <a:pt x="11" y="40"/>
                    <a:pt x="10" y="40"/>
                  </a:cubicBezTo>
                  <a:cubicBezTo>
                    <a:pt x="9" y="40"/>
                    <a:pt x="9" y="46"/>
                    <a:pt x="8" y="48"/>
                  </a:cubicBezTo>
                  <a:cubicBezTo>
                    <a:pt x="7" y="50"/>
                    <a:pt x="8" y="57"/>
                    <a:pt x="6" y="57"/>
                  </a:cubicBezTo>
                  <a:cubicBezTo>
                    <a:pt x="4" y="57"/>
                    <a:pt x="2" y="63"/>
                    <a:pt x="2" y="63"/>
                  </a:cubicBezTo>
                  <a:cubicBezTo>
                    <a:pt x="2" y="63"/>
                    <a:pt x="1" y="64"/>
                    <a:pt x="0" y="65"/>
                  </a:cubicBezTo>
                  <a:cubicBezTo>
                    <a:pt x="1" y="69"/>
                    <a:pt x="4" y="72"/>
                    <a:pt x="7" y="73"/>
                  </a:cubicBezTo>
                  <a:cubicBezTo>
                    <a:pt x="12" y="75"/>
                    <a:pt x="15" y="85"/>
                    <a:pt x="16" y="90"/>
                  </a:cubicBezTo>
                  <a:cubicBezTo>
                    <a:pt x="18" y="95"/>
                    <a:pt x="17" y="100"/>
                    <a:pt x="15" y="103"/>
                  </a:cubicBezTo>
                  <a:cubicBezTo>
                    <a:pt x="13" y="105"/>
                    <a:pt x="16" y="106"/>
                    <a:pt x="18" y="107"/>
                  </a:cubicBezTo>
                  <a:cubicBezTo>
                    <a:pt x="21" y="108"/>
                    <a:pt x="24" y="109"/>
                    <a:pt x="26" y="106"/>
                  </a:cubicBezTo>
                  <a:cubicBezTo>
                    <a:pt x="28" y="103"/>
                    <a:pt x="32" y="101"/>
                    <a:pt x="33" y="98"/>
                  </a:cubicBezTo>
                  <a:cubicBezTo>
                    <a:pt x="34" y="95"/>
                    <a:pt x="36" y="99"/>
                    <a:pt x="37" y="101"/>
                  </a:cubicBezTo>
                  <a:cubicBezTo>
                    <a:pt x="39" y="103"/>
                    <a:pt x="40" y="106"/>
                    <a:pt x="40" y="110"/>
                  </a:cubicBezTo>
                  <a:cubicBezTo>
                    <a:pt x="41" y="114"/>
                    <a:pt x="41" y="124"/>
                    <a:pt x="45" y="127"/>
                  </a:cubicBezTo>
                  <a:cubicBezTo>
                    <a:pt x="48" y="131"/>
                    <a:pt x="49" y="138"/>
                    <a:pt x="48" y="140"/>
                  </a:cubicBezTo>
                  <a:cubicBezTo>
                    <a:pt x="47" y="143"/>
                    <a:pt x="49" y="147"/>
                    <a:pt x="49" y="150"/>
                  </a:cubicBezTo>
                  <a:cubicBezTo>
                    <a:pt x="49" y="150"/>
                    <a:pt x="48" y="151"/>
                    <a:pt x="48" y="152"/>
                  </a:cubicBezTo>
                  <a:cubicBezTo>
                    <a:pt x="51" y="152"/>
                    <a:pt x="55" y="139"/>
                    <a:pt x="55" y="13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5" name="Freeform 274">
              <a:extLst>
                <a:ext uri="{FF2B5EF4-FFF2-40B4-BE49-F238E27FC236}">
                  <a16:creationId xmlns:a16="http://schemas.microsoft.com/office/drawing/2014/main" id="{0044E9F8-CF34-C64B-8FC0-F592E876ECCE}"/>
                </a:ext>
              </a:extLst>
            </p:cNvPr>
            <p:cNvSpPr>
              <a:spLocks/>
            </p:cNvSpPr>
            <p:nvPr/>
          </p:nvSpPr>
          <p:spPr bwMode="auto">
            <a:xfrm>
              <a:off x="13619725" y="5055659"/>
              <a:ext cx="85509" cy="49750"/>
            </a:xfrm>
            <a:custGeom>
              <a:avLst/>
              <a:gdLst>
                <a:gd name="T0" fmla="*/ 24 w 25"/>
                <a:gd name="T1" fmla="*/ 5 h 15"/>
                <a:gd name="T2" fmla="*/ 14 w 25"/>
                <a:gd name="T3" fmla="*/ 2 h 15"/>
                <a:gd name="T4" fmla="*/ 8 w 25"/>
                <a:gd name="T5" fmla="*/ 1 h 15"/>
                <a:gd name="T6" fmla="*/ 2 w 25"/>
                <a:gd name="T7" fmla="*/ 6 h 15"/>
                <a:gd name="T8" fmla="*/ 0 w 25"/>
                <a:gd name="T9" fmla="*/ 10 h 15"/>
                <a:gd name="T10" fmla="*/ 2 w 25"/>
                <a:gd name="T11" fmla="*/ 11 h 15"/>
                <a:gd name="T12" fmla="*/ 8 w 25"/>
                <a:gd name="T13" fmla="*/ 13 h 15"/>
                <a:gd name="T14" fmla="*/ 15 w 25"/>
                <a:gd name="T15" fmla="*/ 13 h 15"/>
                <a:gd name="T16" fmla="*/ 23 w 25"/>
                <a:gd name="T17" fmla="*/ 12 h 15"/>
                <a:gd name="T18" fmla="*/ 22 w 25"/>
                <a:gd name="T19" fmla="*/ 5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0"/>
                    <a:pt x="18" y="4"/>
                    <a:pt x="14" y="2"/>
                  </a:cubicBezTo>
                  <a:cubicBezTo>
                    <a:pt x="11" y="0"/>
                    <a:pt x="9" y="0"/>
                    <a:pt x="8" y="1"/>
                  </a:cubicBezTo>
                  <a:cubicBezTo>
                    <a:pt x="6" y="2"/>
                    <a:pt x="4" y="2"/>
                    <a:pt x="2" y="6"/>
                  </a:cubicBezTo>
                  <a:cubicBezTo>
                    <a:pt x="2" y="7"/>
                    <a:pt x="1" y="9"/>
                    <a:pt x="0" y="10"/>
                  </a:cubicBezTo>
                  <a:cubicBezTo>
                    <a:pt x="1" y="11"/>
                    <a:pt x="2" y="12"/>
                    <a:pt x="2" y="11"/>
                  </a:cubicBezTo>
                  <a:cubicBezTo>
                    <a:pt x="4" y="11"/>
                    <a:pt x="5" y="13"/>
                    <a:pt x="8" y="13"/>
                  </a:cubicBezTo>
                  <a:cubicBezTo>
                    <a:pt x="10" y="12"/>
                    <a:pt x="12" y="14"/>
                    <a:pt x="15" y="13"/>
                  </a:cubicBezTo>
                  <a:cubicBezTo>
                    <a:pt x="19" y="12"/>
                    <a:pt x="22" y="15"/>
                    <a:pt x="23" y="12"/>
                  </a:cubicBezTo>
                  <a:cubicBezTo>
                    <a:pt x="25" y="10"/>
                    <a:pt x="22" y="5"/>
                    <a:pt x="22" y="5"/>
                  </a:cubicBezTo>
                  <a:cubicBezTo>
                    <a:pt x="22" y="5"/>
                    <a:pt x="23" y="5"/>
                    <a:pt x="24" y="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6" name="Freeform 275">
              <a:extLst>
                <a:ext uri="{FF2B5EF4-FFF2-40B4-BE49-F238E27FC236}">
                  <a16:creationId xmlns:a16="http://schemas.microsoft.com/office/drawing/2014/main" id="{CABA0015-4031-C844-B3C8-4CEBBC8EEB51}"/>
                </a:ext>
              </a:extLst>
            </p:cNvPr>
            <p:cNvSpPr>
              <a:spLocks/>
            </p:cNvSpPr>
            <p:nvPr/>
          </p:nvSpPr>
          <p:spPr bwMode="auto">
            <a:xfrm>
              <a:off x="13963314" y="5197137"/>
              <a:ext cx="200557" cy="422879"/>
            </a:xfrm>
            <a:custGeom>
              <a:avLst/>
              <a:gdLst>
                <a:gd name="T0" fmla="*/ 44 w 59"/>
                <a:gd name="T1" fmla="*/ 15 h 124"/>
                <a:gd name="T2" fmla="*/ 36 w 59"/>
                <a:gd name="T3" fmla="*/ 9 h 124"/>
                <a:gd name="T4" fmla="*/ 34 w 59"/>
                <a:gd name="T5" fmla="*/ 5 h 124"/>
                <a:gd name="T6" fmla="*/ 27 w 59"/>
                <a:gd name="T7" fmla="*/ 1 h 124"/>
                <a:gd name="T8" fmla="*/ 21 w 59"/>
                <a:gd name="T9" fmla="*/ 5 h 124"/>
                <a:gd name="T10" fmla="*/ 15 w 59"/>
                <a:gd name="T11" fmla="*/ 6 h 124"/>
                <a:gd name="T12" fmla="*/ 8 w 59"/>
                <a:gd name="T13" fmla="*/ 6 h 124"/>
                <a:gd name="T14" fmla="*/ 2 w 59"/>
                <a:gd name="T15" fmla="*/ 7 h 124"/>
                <a:gd name="T16" fmla="*/ 0 w 59"/>
                <a:gd name="T17" fmla="*/ 9 h 124"/>
                <a:gd name="T18" fmla="*/ 3 w 59"/>
                <a:gd name="T19" fmla="*/ 13 h 124"/>
                <a:gd name="T20" fmla="*/ 7 w 59"/>
                <a:gd name="T21" fmla="*/ 19 h 124"/>
                <a:gd name="T22" fmla="*/ 14 w 59"/>
                <a:gd name="T23" fmla="*/ 23 h 124"/>
                <a:gd name="T24" fmla="*/ 19 w 59"/>
                <a:gd name="T25" fmla="*/ 24 h 124"/>
                <a:gd name="T26" fmla="*/ 22 w 59"/>
                <a:gd name="T27" fmla="*/ 30 h 124"/>
                <a:gd name="T28" fmla="*/ 16 w 59"/>
                <a:gd name="T29" fmla="*/ 34 h 124"/>
                <a:gd name="T30" fmla="*/ 24 w 59"/>
                <a:gd name="T31" fmla="*/ 41 h 124"/>
                <a:gd name="T32" fmla="*/ 28 w 59"/>
                <a:gd name="T33" fmla="*/ 48 h 124"/>
                <a:gd name="T34" fmla="*/ 35 w 59"/>
                <a:gd name="T35" fmla="*/ 57 h 124"/>
                <a:gd name="T36" fmla="*/ 42 w 59"/>
                <a:gd name="T37" fmla="*/ 63 h 124"/>
                <a:gd name="T38" fmla="*/ 43 w 59"/>
                <a:gd name="T39" fmla="*/ 71 h 124"/>
                <a:gd name="T40" fmla="*/ 46 w 59"/>
                <a:gd name="T41" fmla="*/ 85 h 124"/>
                <a:gd name="T42" fmla="*/ 40 w 59"/>
                <a:gd name="T43" fmla="*/ 94 h 124"/>
                <a:gd name="T44" fmla="*/ 33 w 59"/>
                <a:gd name="T45" fmla="*/ 98 h 124"/>
                <a:gd name="T46" fmla="*/ 33 w 59"/>
                <a:gd name="T47" fmla="*/ 106 h 124"/>
                <a:gd name="T48" fmla="*/ 24 w 59"/>
                <a:gd name="T49" fmla="*/ 106 h 124"/>
                <a:gd name="T50" fmla="*/ 19 w 59"/>
                <a:gd name="T51" fmla="*/ 109 h 124"/>
                <a:gd name="T52" fmla="*/ 22 w 59"/>
                <a:gd name="T53" fmla="*/ 112 h 124"/>
                <a:gd name="T54" fmla="*/ 20 w 59"/>
                <a:gd name="T55" fmla="*/ 119 h 124"/>
                <a:gd name="T56" fmla="*/ 24 w 59"/>
                <a:gd name="T57" fmla="*/ 122 h 124"/>
                <a:gd name="T58" fmla="*/ 32 w 59"/>
                <a:gd name="T59" fmla="*/ 117 h 124"/>
                <a:gd name="T60" fmla="*/ 33 w 59"/>
                <a:gd name="T61" fmla="*/ 114 h 124"/>
                <a:gd name="T62" fmla="*/ 36 w 59"/>
                <a:gd name="T63" fmla="*/ 109 h 124"/>
                <a:gd name="T64" fmla="*/ 41 w 59"/>
                <a:gd name="T65" fmla="*/ 109 h 124"/>
                <a:gd name="T66" fmla="*/ 52 w 59"/>
                <a:gd name="T67" fmla="*/ 103 h 124"/>
                <a:gd name="T68" fmla="*/ 58 w 59"/>
                <a:gd name="T69" fmla="*/ 93 h 124"/>
                <a:gd name="T70" fmla="*/ 56 w 59"/>
                <a:gd name="T71" fmla="*/ 74 h 124"/>
                <a:gd name="T72" fmla="*/ 48 w 59"/>
                <a:gd name="T73" fmla="*/ 61 h 124"/>
                <a:gd name="T74" fmla="*/ 35 w 59"/>
                <a:gd name="T75" fmla="*/ 50 h 124"/>
                <a:gd name="T76" fmla="*/ 32 w 59"/>
                <a:gd name="T77" fmla="*/ 44 h 124"/>
                <a:gd name="T78" fmla="*/ 30 w 59"/>
                <a:gd name="T79" fmla="*/ 33 h 124"/>
                <a:gd name="T80" fmla="*/ 35 w 59"/>
                <a:gd name="T81" fmla="*/ 26 h 124"/>
                <a:gd name="T82" fmla="*/ 39 w 59"/>
                <a:gd name="T83" fmla="*/ 22 h 124"/>
                <a:gd name="T84" fmla="*/ 45 w 59"/>
                <a:gd name="T85" fmla="*/ 17 h 124"/>
                <a:gd name="T86" fmla="*/ 46 w 59"/>
                <a:gd name="T87" fmla="*/ 17 h 124"/>
                <a:gd name="T88" fmla="*/ 44 w 59"/>
                <a:gd name="T89"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124">
                  <a:moveTo>
                    <a:pt x="44" y="15"/>
                  </a:moveTo>
                  <a:cubicBezTo>
                    <a:pt x="42" y="15"/>
                    <a:pt x="36" y="11"/>
                    <a:pt x="36" y="9"/>
                  </a:cubicBezTo>
                  <a:cubicBezTo>
                    <a:pt x="36" y="8"/>
                    <a:pt x="39" y="5"/>
                    <a:pt x="34" y="5"/>
                  </a:cubicBezTo>
                  <a:cubicBezTo>
                    <a:pt x="29" y="4"/>
                    <a:pt x="28" y="2"/>
                    <a:pt x="27" y="1"/>
                  </a:cubicBezTo>
                  <a:cubicBezTo>
                    <a:pt x="26" y="0"/>
                    <a:pt x="22" y="3"/>
                    <a:pt x="21" y="5"/>
                  </a:cubicBezTo>
                  <a:cubicBezTo>
                    <a:pt x="19" y="8"/>
                    <a:pt x="18" y="5"/>
                    <a:pt x="15" y="6"/>
                  </a:cubicBezTo>
                  <a:cubicBezTo>
                    <a:pt x="12" y="8"/>
                    <a:pt x="10" y="4"/>
                    <a:pt x="8" y="6"/>
                  </a:cubicBezTo>
                  <a:cubicBezTo>
                    <a:pt x="7" y="8"/>
                    <a:pt x="4" y="5"/>
                    <a:pt x="2" y="7"/>
                  </a:cubicBezTo>
                  <a:cubicBezTo>
                    <a:pt x="2" y="8"/>
                    <a:pt x="1" y="8"/>
                    <a:pt x="0" y="9"/>
                  </a:cubicBezTo>
                  <a:cubicBezTo>
                    <a:pt x="1" y="10"/>
                    <a:pt x="3" y="12"/>
                    <a:pt x="3" y="13"/>
                  </a:cubicBezTo>
                  <a:cubicBezTo>
                    <a:pt x="3" y="15"/>
                    <a:pt x="7" y="16"/>
                    <a:pt x="7" y="19"/>
                  </a:cubicBezTo>
                  <a:cubicBezTo>
                    <a:pt x="7" y="21"/>
                    <a:pt x="12" y="24"/>
                    <a:pt x="14" y="23"/>
                  </a:cubicBezTo>
                  <a:cubicBezTo>
                    <a:pt x="15" y="21"/>
                    <a:pt x="19" y="20"/>
                    <a:pt x="19" y="24"/>
                  </a:cubicBezTo>
                  <a:cubicBezTo>
                    <a:pt x="20" y="28"/>
                    <a:pt x="22" y="28"/>
                    <a:pt x="22" y="30"/>
                  </a:cubicBezTo>
                  <a:cubicBezTo>
                    <a:pt x="22" y="33"/>
                    <a:pt x="17" y="31"/>
                    <a:pt x="16" y="34"/>
                  </a:cubicBezTo>
                  <a:cubicBezTo>
                    <a:pt x="15" y="36"/>
                    <a:pt x="24" y="39"/>
                    <a:pt x="24" y="41"/>
                  </a:cubicBezTo>
                  <a:cubicBezTo>
                    <a:pt x="24" y="43"/>
                    <a:pt x="27" y="46"/>
                    <a:pt x="28" y="48"/>
                  </a:cubicBezTo>
                  <a:cubicBezTo>
                    <a:pt x="29" y="51"/>
                    <a:pt x="34" y="54"/>
                    <a:pt x="35" y="57"/>
                  </a:cubicBezTo>
                  <a:cubicBezTo>
                    <a:pt x="36" y="60"/>
                    <a:pt x="40" y="62"/>
                    <a:pt x="42" y="63"/>
                  </a:cubicBezTo>
                  <a:cubicBezTo>
                    <a:pt x="43" y="65"/>
                    <a:pt x="44" y="68"/>
                    <a:pt x="43" y="71"/>
                  </a:cubicBezTo>
                  <a:cubicBezTo>
                    <a:pt x="43" y="74"/>
                    <a:pt x="43" y="80"/>
                    <a:pt x="46" y="85"/>
                  </a:cubicBezTo>
                  <a:cubicBezTo>
                    <a:pt x="49" y="89"/>
                    <a:pt x="42" y="91"/>
                    <a:pt x="40" y="94"/>
                  </a:cubicBezTo>
                  <a:cubicBezTo>
                    <a:pt x="38" y="96"/>
                    <a:pt x="39" y="100"/>
                    <a:pt x="33" y="98"/>
                  </a:cubicBezTo>
                  <a:cubicBezTo>
                    <a:pt x="27" y="97"/>
                    <a:pt x="34" y="104"/>
                    <a:pt x="33" y="106"/>
                  </a:cubicBezTo>
                  <a:cubicBezTo>
                    <a:pt x="32" y="108"/>
                    <a:pt x="24" y="104"/>
                    <a:pt x="24" y="106"/>
                  </a:cubicBezTo>
                  <a:cubicBezTo>
                    <a:pt x="24" y="107"/>
                    <a:pt x="21" y="108"/>
                    <a:pt x="19" y="109"/>
                  </a:cubicBezTo>
                  <a:cubicBezTo>
                    <a:pt x="20" y="111"/>
                    <a:pt x="21" y="111"/>
                    <a:pt x="22" y="112"/>
                  </a:cubicBezTo>
                  <a:cubicBezTo>
                    <a:pt x="24" y="113"/>
                    <a:pt x="20" y="115"/>
                    <a:pt x="20" y="119"/>
                  </a:cubicBezTo>
                  <a:cubicBezTo>
                    <a:pt x="20" y="123"/>
                    <a:pt x="23" y="124"/>
                    <a:pt x="24" y="122"/>
                  </a:cubicBezTo>
                  <a:cubicBezTo>
                    <a:pt x="25" y="121"/>
                    <a:pt x="30" y="117"/>
                    <a:pt x="32" y="117"/>
                  </a:cubicBezTo>
                  <a:cubicBezTo>
                    <a:pt x="33" y="116"/>
                    <a:pt x="32" y="114"/>
                    <a:pt x="33" y="114"/>
                  </a:cubicBezTo>
                  <a:cubicBezTo>
                    <a:pt x="35" y="114"/>
                    <a:pt x="35" y="111"/>
                    <a:pt x="36" y="109"/>
                  </a:cubicBezTo>
                  <a:cubicBezTo>
                    <a:pt x="36" y="108"/>
                    <a:pt x="38" y="108"/>
                    <a:pt x="41" y="109"/>
                  </a:cubicBezTo>
                  <a:cubicBezTo>
                    <a:pt x="43" y="109"/>
                    <a:pt x="47" y="106"/>
                    <a:pt x="52" y="103"/>
                  </a:cubicBezTo>
                  <a:cubicBezTo>
                    <a:pt x="56" y="101"/>
                    <a:pt x="56" y="100"/>
                    <a:pt x="58" y="93"/>
                  </a:cubicBezTo>
                  <a:cubicBezTo>
                    <a:pt x="59" y="85"/>
                    <a:pt x="56" y="76"/>
                    <a:pt x="56" y="74"/>
                  </a:cubicBezTo>
                  <a:cubicBezTo>
                    <a:pt x="56" y="72"/>
                    <a:pt x="50" y="61"/>
                    <a:pt x="48" y="61"/>
                  </a:cubicBezTo>
                  <a:cubicBezTo>
                    <a:pt x="46" y="61"/>
                    <a:pt x="37" y="52"/>
                    <a:pt x="35" y="50"/>
                  </a:cubicBezTo>
                  <a:cubicBezTo>
                    <a:pt x="34" y="49"/>
                    <a:pt x="34" y="46"/>
                    <a:pt x="32" y="44"/>
                  </a:cubicBezTo>
                  <a:cubicBezTo>
                    <a:pt x="29" y="42"/>
                    <a:pt x="29" y="37"/>
                    <a:pt x="30" y="33"/>
                  </a:cubicBezTo>
                  <a:cubicBezTo>
                    <a:pt x="30" y="30"/>
                    <a:pt x="36" y="29"/>
                    <a:pt x="35" y="26"/>
                  </a:cubicBezTo>
                  <a:cubicBezTo>
                    <a:pt x="35" y="24"/>
                    <a:pt x="36" y="22"/>
                    <a:pt x="39" y="22"/>
                  </a:cubicBezTo>
                  <a:cubicBezTo>
                    <a:pt x="41" y="21"/>
                    <a:pt x="44" y="19"/>
                    <a:pt x="45" y="17"/>
                  </a:cubicBezTo>
                  <a:cubicBezTo>
                    <a:pt x="45" y="17"/>
                    <a:pt x="45" y="17"/>
                    <a:pt x="46" y="17"/>
                  </a:cubicBezTo>
                  <a:cubicBezTo>
                    <a:pt x="45" y="16"/>
                    <a:pt x="44" y="16"/>
                    <a:pt x="44" y="1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7" name="Freeform 276">
              <a:extLst>
                <a:ext uri="{FF2B5EF4-FFF2-40B4-BE49-F238E27FC236}">
                  <a16:creationId xmlns:a16="http://schemas.microsoft.com/office/drawing/2014/main" id="{715E2D9A-5620-084A-86AB-BD1603E9B7E8}"/>
                </a:ext>
              </a:extLst>
            </p:cNvPr>
            <p:cNvSpPr>
              <a:spLocks/>
            </p:cNvSpPr>
            <p:nvPr/>
          </p:nvSpPr>
          <p:spPr bwMode="auto">
            <a:xfrm>
              <a:off x="13963314" y="5448999"/>
              <a:ext cx="166353" cy="119712"/>
            </a:xfrm>
            <a:custGeom>
              <a:avLst/>
              <a:gdLst>
                <a:gd name="T0" fmla="*/ 24 w 49"/>
                <a:gd name="T1" fmla="*/ 32 h 35"/>
                <a:gd name="T2" fmla="*/ 33 w 49"/>
                <a:gd name="T3" fmla="*/ 32 h 35"/>
                <a:gd name="T4" fmla="*/ 33 w 49"/>
                <a:gd name="T5" fmla="*/ 24 h 35"/>
                <a:gd name="T6" fmla="*/ 40 w 49"/>
                <a:gd name="T7" fmla="*/ 20 h 35"/>
                <a:gd name="T8" fmla="*/ 46 w 49"/>
                <a:gd name="T9" fmla="*/ 11 h 35"/>
                <a:gd name="T10" fmla="*/ 43 w 49"/>
                <a:gd name="T11" fmla="*/ 1 h 35"/>
                <a:gd name="T12" fmla="*/ 37 w 49"/>
                <a:gd name="T13" fmla="*/ 2 h 35"/>
                <a:gd name="T14" fmla="*/ 32 w 49"/>
                <a:gd name="T15" fmla="*/ 4 h 35"/>
                <a:gd name="T16" fmla="*/ 29 w 49"/>
                <a:gd name="T17" fmla="*/ 6 h 35"/>
                <a:gd name="T18" fmla="*/ 25 w 49"/>
                <a:gd name="T19" fmla="*/ 2 h 35"/>
                <a:gd name="T20" fmla="*/ 14 w 49"/>
                <a:gd name="T21" fmla="*/ 2 h 35"/>
                <a:gd name="T22" fmla="*/ 3 w 49"/>
                <a:gd name="T23" fmla="*/ 8 h 35"/>
                <a:gd name="T24" fmla="*/ 3 w 49"/>
                <a:gd name="T25" fmla="*/ 15 h 35"/>
                <a:gd name="T26" fmla="*/ 4 w 49"/>
                <a:gd name="T27" fmla="*/ 21 h 35"/>
                <a:gd name="T28" fmla="*/ 4 w 49"/>
                <a:gd name="T29" fmla="*/ 21 h 35"/>
                <a:gd name="T30" fmla="*/ 6 w 49"/>
                <a:gd name="T31" fmla="*/ 28 h 35"/>
                <a:gd name="T32" fmla="*/ 11 w 49"/>
                <a:gd name="T33" fmla="*/ 29 h 35"/>
                <a:gd name="T34" fmla="*/ 12 w 49"/>
                <a:gd name="T35" fmla="*/ 34 h 35"/>
                <a:gd name="T36" fmla="*/ 18 w 49"/>
                <a:gd name="T37" fmla="*/ 34 h 35"/>
                <a:gd name="T38" fmla="*/ 19 w 49"/>
                <a:gd name="T39" fmla="*/ 35 h 35"/>
                <a:gd name="T40" fmla="*/ 24 w 49"/>
                <a:gd name="T4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2"/>
                  </a:moveTo>
                  <a:cubicBezTo>
                    <a:pt x="24" y="30"/>
                    <a:pt x="32" y="34"/>
                    <a:pt x="33" y="32"/>
                  </a:cubicBezTo>
                  <a:cubicBezTo>
                    <a:pt x="34" y="30"/>
                    <a:pt x="27" y="23"/>
                    <a:pt x="33" y="24"/>
                  </a:cubicBezTo>
                  <a:cubicBezTo>
                    <a:pt x="39" y="26"/>
                    <a:pt x="38" y="22"/>
                    <a:pt x="40" y="20"/>
                  </a:cubicBezTo>
                  <a:cubicBezTo>
                    <a:pt x="42" y="17"/>
                    <a:pt x="49" y="15"/>
                    <a:pt x="46" y="11"/>
                  </a:cubicBezTo>
                  <a:cubicBezTo>
                    <a:pt x="44" y="7"/>
                    <a:pt x="43" y="4"/>
                    <a:pt x="43" y="1"/>
                  </a:cubicBezTo>
                  <a:cubicBezTo>
                    <a:pt x="41" y="2"/>
                    <a:pt x="39" y="2"/>
                    <a:pt x="37" y="2"/>
                  </a:cubicBezTo>
                  <a:cubicBezTo>
                    <a:pt x="36" y="1"/>
                    <a:pt x="32" y="1"/>
                    <a:pt x="32" y="4"/>
                  </a:cubicBezTo>
                  <a:cubicBezTo>
                    <a:pt x="32" y="6"/>
                    <a:pt x="29" y="7"/>
                    <a:pt x="29" y="6"/>
                  </a:cubicBezTo>
                  <a:cubicBezTo>
                    <a:pt x="30" y="4"/>
                    <a:pt x="27" y="5"/>
                    <a:pt x="25" y="2"/>
                  </a:cubicBezTo>
                  <a:cubicBezTo>
                    <a:pt x="23" y="0"/>
                    <a:pt x="17" y="3"/>
                    <a:pt x="14" y="2"/>
                  </a:cubicBezTo>
                  <a:cubicBezTo>
                    <a:pt x="11" y="1"/>
                    <a:pt x="6" y="4"/>
                    <a:pt x="3" y="8"/>
                  </a:cubicBezTo>
                  <a:cubicBezTo>
                    <a:pt x="0" y="11"/>
                    <a:pt x="3" y="11"/>
                    <a:pt x="3" y="15"/>
                  </a:cubicBezTo>
                  <a:cubicBezTo>
                    <a:pt x="3" y="18"/>
                    <a:pt x="5" y="18"/>
                    <a:pt x="4" y="21"/>
                  </a:cubicBezTo>
                  <a:cubicBezTo>
                    <a:pt x="4" y="21"/>
                    <a:pt x="4" y="21"/>
                    <a:pt x="4" y="21"/>
                  </a:cubicBezTo>
                  <a:cubicBezTo>
                    <a:pt x="7" y="23"/>
                    <a:pt x="6" y="26"/>
                    <a:pt x="6" y="28"/>
                  </a:cubicBezTo>
                  <a:cubicBezTo>
                    <a:pt x="7" y="31"/>
                    <a:pt x="10" y="29"/>
                    <a:pt x="11" y="29"/>
                  </a:cubicBezTo>
                  <a:cubicBezTo>
                    <a:pt x="13" y="29"/>
                    <a:pt x="10" y="32"/>
                    <a:pt x="12" y="34"/>
                  </a:cubicBezTo>
                  <a:cubicBezTo>
                    <a:pt x="13" y="35"/>
                    <a:pt x="17" y="32"/>
                    <a:pt x="18" y="34"/>
                  </a:cubicBezTo>
                  <a:cubicBezTo>
                    <a:pt x="18" y="35"/>
                    <a:pt x="19" y="35"/>
                    <a:pt x="19" y="35"/>
                  </a:cubicBezTo>
                  <a:cubicBezTo>
                    <a:pt x="21" y="34"/>
                    <a:pt x="24" y="33"/>
                    <a:pt x="24" y="3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8" name="Freeform 277">
              <a:extLst>
                <a:ext uri="{FF2B5EF4-FFF2-40B4-BE49-F238E27FC236}">
                  <a16:creationId xmlns:a16="http://schemas.microsoft.com/office/drawing/2014/main" id="{2A08F73F-A1DD-174D-A320-E06578ACA835}"/>
                </a:ext>
              </a:extLst>
            </p:cNvPr>
            <p:cNvSpPr>
              <a:spLocks/>
            </p:cNvSpPr>
            <p:nvPr/>
          </p:nvSpPr>
          <p:spPr bwMode="auto">
            <a:xfrm>
              <a:off x="13908899" y="5225122"/>
              <a:ext cx="203666" cy="248752"/>
            </a:xfrm>
            <a:custGeom>
              <a:avLst/>
              <a:gdLst>
                <a:gd name="T0" fmla="*/ 40 w 60"/>
                <a:gd name="T1" fmla="*/ 33 h 73"/>
                <a:gd name="T2" fmla="*/ 32 w 60"/>
                <a:gd name="T3" fmla="*/ 26 h 73"/>
                <a:gd name="T4" fmla="*/ 38 w 60"/>
                <a:gd name="T5" fmla="*/ 22 h 73"/>
                <a:gd name="T6" fmla="*/ 35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1 w 60"/>
                <a:gd name="T21" fmla="*/ 11 h 73"/>
                <a:gd name="T22" fmla="*/ 7 w 60"/>
                <a:gd name="T23" fmla="*/ 7 h 73"/>
                <a:gd name="T24" fmla="*/ 3 w 60"/>
                <a:gd name="T25" fmla="*/ 14 h 73"/>
                <a:gd name="T26" fmla="*/ 0 w 60"/>
                <a:gd name="T27" fmla="*/ 16 h 73"/>
                <a:gd name="T28" fmla="*/ 2 w 60"/>
                <a:gd name="T29" fmla="*/ 18 h 73"/>
                <a:gd name="T30" fmla="*/ 2 w 60"/>
                <a:gd name="T31" fmla="*/ 24 h 73"/>
                <a:gd name="T32" fmla="*/ 8 w 60"/>
                <a:gd name="T33" fmla="*/ 26 h 73"/>
                <a:gd name="T34" fmla="*/ 7 w 60"/>
                <a:gd name="T35" fmla="*/ 35 h 73"/>
                <a:gd name="T36" fmla="*/ 5 w 60"/>
                <a:gd name="T37" fmla="*/ 41 h 73"/>
                <a:gd name="T38" fmla="*/ 12 w 60"/>
                <a:gd name="T39" fmla="*/ 38 h 73"/>
                <a:gd name="T40" fmla="*/ 18 w 60"/>
                <a:gd name="T41" fmla="*/ 38 h 73"/>
                <a:gd name="T42" fmla="*/ 23 w 60"/>
                <a:gd name="T43" fmla="*/ 37 h 73"/>
                <a:gd name="T44" fmla="*/ 31 w 60"/>
                <a:gd name="T45" fmla="*/ 36 h 73"/>
                <a:gd name="T46" fmla="*/ 37 w 60"/>
                <a:gd name="T47" fmla="*/ 42 h 73"/>
                <a:gd name="T48" fmla="*/ 38 w 60"/>
                <a:gd name="T49" fmla="*/ 52 h 73"/>
                <a:gd name="T50" fmla="*/ 43 w 60"/>
                <a:gd name="T51" fmla="*/ 60 h 73"/>
                <a:gd name="T52" fmla="*/ 42 w 60"/>
                <a:gd name="T53" fmla="*/ 69 h 73"/>
                <a:gd name="T54" fmla="*/ 45 w 60"/>
                <a:gd name="T55" fmla="*/ 72 h 73"/>
                <a:gd name="T56" fmla="*/ 48 w 60"/>
                <a:gd name="T57" fmla="*/ 70 h 73"/>
                <a:gd name="T58" fmla="*/ 53 w 60"/>
                <a:gd name="T59" fmla="*/ 68 h 73"/>
                <a:gd name="T60" fmla="*/ 59 w 60"/>
                <a:gd name="T61" fmla="*/ 67 h 73"/>
                <a:gd name="T62" fmla="*/ 59 w 60"/>
                <a:gd name="T63" fmla="*/ 63 h 73"/>
                <a:gd name="T64" fmla="*/ 58 w 60"/>
                <a:gd name="T65" fmla="*/ 55 h 73"/>
                <a:gd name="T66" fmla="*/ 51 w 60"/>
                <a:gd name="T67" fmla="*/ 49 h 73"/>
                <a:gd name="T68" fmla="*/ 44 w 60"/>
                <a:gd name="T69" fmla="*/ 40 h 73"/>
                <a:gd name="T70" fmla="*/ 40 w 60"/>
                <a:gd name="T71"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0" y="33"/>
                  </a:moveTo>
                  <a:cubicBezTo>
                    <a:pt x="40" y="31"/>
                    <a:pt x="31" y="28"/>
                    <a:pt x="32" y="26"/>
                  </a:cubicBezTo>
                  <a:cubicBezTo>
                    <a:pt x="33" y="23"/>
                    <a:pt x="38" y="25"/>
                    <a:pt x="38" y="22"/>
                  </a:cubicBezTo>
                  <a:cubicBezTo>
                    <a:pt x="38" y="20"/>
                    <a:pt x="36" y="20"/>
                    <a:pt x="35" y="16"/>
                  </a:cubicBezTo>
                  <a:cubicBezTo>
                    <a:pt x="35" y="12"/>
                    <a:pt x="31" y="13"/>
                    <a:pt x="30" y="15"/>
                  </a:cubicBezTo>
                  <a:cubicBezTo>
                    <a:pt x="28" y="16"/>
                    <a:pt x="23" y="13"/>
                    <a:pt x="23" y="11"/>
                  </a:cubicBezTo>
                  <a:cubicBezTo>
                    <a:pt x="23" y="8"/>
                    <a:pt x="19" y="7"/>
                    <a:pt x="19" y="5"/>
                  </a:cubicBezTo>
                  <a:cubicBezTo>
                    <a:pt x="19" y="4"/>
                    <a:pt x="17" y="2"/>
                    <a:pt x="16" y="1"/>
                  </a:cubicBezTo>
                  <a:cubicBezTo>
                    <a:pt x="15" y="1"/>
                    <a:pt x="13" y="1"/>
                    <a:pt x="13" y="1"/>
                  </a:cubicBezTo>
                  <a:cubicBezTo>
                    <a:pt x="12" y="0"/>
                    <a:pt x="11" y="4"/>
                    <a:pt x="12" y="5"/>
                  </a:cubicBezTo>
                  <a:cubicBezTo>
                    <a:pt x="13" y="6"/>
                    <a:pt x="14" y="12"/>
                    <a:pt x="11" y="11"/>
                  </a:cubicBezTo>
                  <a:cubicBezTo>
                    <a:pt x="9" y="11"/>
                    <a:pt x="9" y="7"/>
                    <a:pt x="7" y="7"/>
                  </a:cubicBezTo>
                  <a:cubicBezTo>
                    <a:pt x="7" y="7"/>
                    <a:pt x="3" y="12"/>
                    <a:pt x="3" y="14"/>
                  </a:cubicBezTo>
                  <a:cubicBezTo>
                    <a:pt x="3" y="15"/>
                    <a:pt x="1" y="16"/>
                    <a:pt x="0" y="16"/>
                  </a:cubicBezTo>
                  <a:cubicBezTo>
                    <a:pt x="1" y="17"/>
                    <a:pt x="2" y="18"/>
                    <a:pt x="2" y="18"/>
                  </a:cubicBezTo>
                  <a:cubicBezTo>
                    <a:pt x="3" y="19"/>
                    <a:pt x="1" y="22"/>
                    <a:pt x="2" y="24"/>
                  </a:cubicBezTo>
                  <a:cubicBezTo>
                    <a:pt x="4" y="27"/>
                    <a:pt x="7" y="23"/>
                    <a:pt x="8" y="26"/>
                  </a:cubicBezTo>
                  <a:cubicBezTo>
                    <a:pt x="9" y="30"/>
                    <a:pt x="7" y="31"/>
                    <a:pt x="7" y="35"/>
                  </a:cubicBezTo>
                  <a:cubicBezTo>
                    <a:pt x="7" y="38"/>
                    <a:pt x="5" y="38"/>
                    <a:pt x="5" y="41"/>
                  </a:cubicBezTo>
                  <a:cubicBezTo>
                    <a:pt x="6" y="44"/>
                    <a:pt x="10" y="40"/>
                    <a:pt x="12" y="38"/>
                  </a:cubicBezTo>
                  <a:cubicBezTo>
                    <a:pt x="15" y="36"/>
                    <a:pt x="17" y="37"/>
                    <a:pt x="18" y="38"/>
                  </a:cubicBezTo>
                  <a:cubicBezTo>
                    <a:pt x="19" y="39"/>
                    <a:pt x="23" y="38"/>
                    <a:pt x="23" y="37"/>
                  </a:cubicBezTo>
                  <a:cubicBezTo>
                    <a:pt x="24" y="35"/>
                    <a:pt x="29" y="34"/>
                    <a:pt x="31" y="36"/>
                  </a:cubicBezTo>
                  <a:cubicBezTo>
                    <a:pt x="33" y="38"/>
                    <a:pt x="34" y="41"/>
                    <a:pt x="37" y="42"/>
                  </a:cubicBezTo>
                  <a:cubicBezTo>
                    <a:pt x="39" y="43"/>
                    <a:pt x="35" y="51"/>
                    <a:pt x="38" y="52"/>
                  </a:cubicBezTo>
                  <a:cubicBezTo>
                    <a:pt x="40" y="52"/>
                    <a:pt x="43" y="56"/>
                    <a:pt x="43" y="60"/>
                  </a:cubicBezTo>
                  <a:cubicBezTo>
                    <a:pt x="43" y="64"/>
                    <a:pt x="45" y="66"/>
                    <a:pt x="42" y="69"/>
                  </a:cubicBezTo>
                  <a:cubicBezTo>
                    <a:pt x="44" y="70"/>
                    <a:pt x="46" y="70"/>
                    <a:pt x="45" y="72"/>
                  </a:cubicBezTo>
                  <a:cubicBezTo>
                    <a:pt x="45" y="73"/>
                    <a:pt x="48" y="72"/>
                    <a:pt x="48" y="70"/>
                  </a:cubicBezTo>
                  <a:cubicBezTo>
                    <a:pt x="48" y="67"/>
                    <a:pt x="52" y="67"/>
                    <a:pt x="53" y="68"/>
                  </a:cubicBezTo>
                  <a:cubicBezTo>
                    <a:pt x="55" y="68"/>
                    <a:pt x="57" y="68"/>
                    <a:pt x="59" y="67"/>
                  </a:cubicBezTo>
                  <a:cubicBezTo>
                    <a:pt x="59" y="65"/>
                    <a:pt x="59" y="64"/>
                    <a:pt x="59" y="63"/>
                  </a:cubicBezTo>
                  <a:cubicBezTo>
                    <a:pt x="60" y="60"/>
                    <a:pt x="59" y="57"/>
                    <a:pt x="58" y="55"/>
                  </a:cubicBezTo>
                  <a:cubicBezTo>
                    <a:pt x="56" y="54"/>
                    <a:pt x="52" y="52"/>
                    <a:pt x="51" y="49"/>
                  </a:cubicBezTo>
                  <a:cubicBezTo>
                    <a:pt x="50" y="46"/>
                    <a:pt x="45" y="43"/>
                    <a:pt x="44" y="40"/>
                  </a:cubicBezTo>
                  <a:cubicBezTo>
                    <a:pt x="43" y="38"/>
                    <a:pt x="40" y="35"/>
                    <a:pt x="40" y="3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79" name="Freeform 278">
              <a:extLst>
                <a:ext uri="{FF2B5EF4-FFF2-40B4-BE49-F238E27FC236}">
                  <a16:creationId xmlns:a16="http://schemas.microsoft.com/office/drawing/2014/main" id="{70C6D76C-C7E7-C64A-AAAC-CDFF708A98A7}"/>
                </a:ext>
              </a:extLst>
            </p:cNvPr>
            <p:cNvSpPr>
              <a:spLocks/>
            </p:cNvSpPr>
            <p:nvPr/>
          </p:nvSpPr>
          <p:spPr bwMode="auto">
            <a:xfrm>
              <a:off x="13840492" y="5279536"/>
              <a:ext cx="220767" cy="418215"/>
            </a:xfrm>
            <a:custGeom>
              <a:avLst/>
              <a:gdLst>
                <a:gd name="T0" fmla="*/ 39 w 65"/>
                <a:gd name="T1" fmla="*/ 65 h 123"/>
                <a:gd name="T2" fmla="*/ 39 w 65"/>
                <a:gd name="T3" fmla="*/ 58 h 123"/>
                <a:gd name="T4" fmla="*/ 50 w 65"/>
                <a:gd name="T5" fmla="*/ 52 h 123"/>
                <a:gd name="T6" fmla="*/ 61 w 65"/>
                <a:gd name="T7" fmla="*/ 52 h 123"/>
                <a:gd name="T8" fmla="*/ 62 w 65"/>
                <a:gd name="T9" fmla="*/ 53 h 123"/>
                <a:gd name="T10" fmla="*/ 63 w 65"/>
                <a:gd name="T11" fmla="*/ 44 h 123"/>
                <a:gd name="T12" fmla="*/ 58 w 65"/>
                <a:gd name="T13" fmla="*/ 36 h 123"/>
                <a:gd name="T14" fmla="*/ 57 w 65"/>
                <a:gd name="T15" fmla="*/ 26 h 123"/>
                <a:gd name="T16" fmla="*/ 51 w 65"/>
                <a:gd name="T17" fmla="*/ 20 h 123"/>
                <a:gd name="T18" fmla="*/ 43 w 65"/>
                <a:gd name="T19" fmla="*/ 21 h 123"/>
                <a:gd name="T20" fmla="*/ 38 w 65"/>
                <a:gd name="T21" fmla="*/ 22 h 123"/>
                <a:gd name="T22" fmla="*/ 32 w 65"/>
                <a:gd name="T23" fmla="*/ 22 h 123"/>
                <a:gd name="T24" fmla="*/ 25 w 65"/>
                <a:gd name="T25" fmla="*/ 25 h 123"/>
                <a:gd name="T26" fmla="*/ 27 w 65"/>
                <a:gd name="T27" fmla="*/ 19 h 123"/>
                <a:gd name="T28" fmla="*/ 28 w 65"/>
                <a:gd name="T29" fmla="*/ 10 h 123"/>
                <a:gd name="T30" fmla="*/ 22 w 65"/>
                <a:gd name="T31" fmla="*/ 8 h 123"/>
                <a:gd name="T32" fmla="*/ 22 w 65"/>
                <a:gd name="T33" fmla="*/ 2 h 123"/>
                <a:gd name="T34" fmla="*/ 20 w 65"/>
                <a:gd name="T35" fmla="*/ 0 h 123"/>
                <a:gd name="T36" fmla="*/ 19 w 65"/>
                <a:gd name="T37" fmla="*/ 2 h 123"/>
                <a:gd name="T38" fmla="*/ 12 w 65"/>
                <a:gd name="T39" fmla="*/ 6 h 123"/>
                <a:gd name="T40" fmla="*/ 6 w 65"/>
                <a:gd name="T41" fmla="*/ 8 h 123"/>
                <a:gd name="T42" fmla="*/ 1 w 65"/>
                <a:gd name="T43" fmla="*/ 10 h 123"/>
                <a:gd name="T44" fmla="*/ 0 w 65"/>
                <a:gd name="T45" fmla="*/ 23 h 123"/>
                <a:gd name="T46" fmla="*/ 6 w 65"/>
                <a:gd name="T47" fmla="*/ 30 h 123"/>
                <a:gd name="T48" fmla="*/ 7 w 65"/>
                <a:gd name="T49" fmla="*/ 36 h 123"/>
                <a:gd name="T50" fmla="*/ 7 w 65"/>
                <a:gd name="T51" fmla="*/ 39 h 123"/>
                <a:gd name="T52" fmla="*/ 6 w 65"/>
                <a:gd name="T53" fmla="*/ 45 h 123"/>
                <a:gd name="T54" fmla="*/ 8 w 65"/>
                <a:gd name="T55" fmla="*/ 54 h 123"/>
                <a:gd name="T56" fmla="*/ 12 w 65"/>
                <a:gd name="T57" fmla="*/ 64 h 123"/>
                <a:gd name="T58" fmla="*/ 14 w 65"/>
                <a:gd name="T59" fmla="*/ 70 h 123"/>
                <a:gd name="T60" fmla="*/ 7 w 65"/>
                <a:gd name="T61" fmla="*/ 83 h 123"/>
                <a:gd name="T62" fmla="*/ 5 w 65"/>
                <a:gd name="T63" fmla="*/ 95 h 123"/>
                <a:gd name="T64" fmla="*/ 5 w 65"/>
                <a:gd name="T65" fmla="*/ 102 h 123"/>
                <a:gd name="T66" fmla="*/ 16 w 65"/>
                <a:gd name="T67" fmla="*/ 112 h 123"/>
                <a:gd name="T68" fmla="*/ 18 w 65"/>
                <a:gd name="T69" fmla="*/ 116 h 123"/>
                <a:gd name="T70" fmla="*/ 23 w 65"/>
                <a:gd name="T71" fmla="*/ 116 h 123"/>
                <a:gd name="T72" fmla="*/ 27 w 65"/>
                <a:gd name="T73" fmla="*/ 121 h 123"/>
                <a:gd name="T74" fmla="*/ 33 w 65"/>
                <a:gd name="T75" fmla="*/ 122 h 123"/>
                <a:gd name="T76" fmla="*/ 36 w 65"/>
                <a:gd name="T77" fmla="*/ 119 h 123"/>
                <a:gd name="T78" fmla="*/ 27 w 65"/>
                <a:gd name="T79" fmla="*/ 113 h 123"/>
                <a:gd name="T80" fmla="*/ 21 w 65"/>
                <a:gd name="T81" fmla="*/ 104 h 123"/>
                <a:gd name="T82" fmla="*/ 18 w 65"/>
                <a:gd name="T83" fmla="*/ 97 h 123"/>
                <a:gd name="T84" fmla="*/ 13 w 65"/>
                <a:gd name="T85" fmla="*/ 93 h 123"/>
                <a:gd name="T86" fmla="*/ 14 w 65"/>
                <a:gd name="T87" fmla="*/ 80 h 123"/>
                <a:gd name="T88" fmla="*/ 18 w 65"/>
                <a:gd name="T89" fmla="*/ 64 h 123"/>
                <a:gd name="T90" fmla="*/ 25 w 65"/>
                <a:gd name="T91" fmla="*/ 62 h 123"/>
                <a:gd name="T92" fmla="*/ 31 w 65"/>
                <a:gd name="T93" fmla="*/ 66 h 123"/>
                <a:gd name="T94" fmla="*/ 40 w 65"/>
                <a:gd name="T95" fmla="*/ 71 h 123"/>
                <a:gd name="T96" fmla="*/ 40 w 65"/>
                <a:gd name="T97" fmla="*/ 71 h 123"/>
                <a:gd name="T98" fmla="*/ 40 w 65"/>
                <a:gd name="T99" fmla="*/ 71 h 123"/>
                <a:gd name="T100" fmla="*/ 39 w 65"/>
                <a:gd name="T101" fmla="*/ 6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3">
                  <a:moveTo>
                    <a:pt x="39" y="65"/>
                  </a:moveTo>
                  <a:cubicBezTo>
                    <a:pt x="39" y="61"/>
                    <a:pt x="36" y="61"/>
                    <a:pt x="39" y="58"/>
                  </a:cubicBezTo>
                  <a:cubicBezTo>
                    <a:pt x="42" y="54"/>
                    <a:pt x="47" y="51"/>
                    <a:pt x="50" y="52"/>
                  </a:cubicBezTo>
                  <a:cubicBezTo>
                    <a:pt x="53" y="53"/>
                    <a:pt x="59" y="50"/>
                    <a:pt x="61" y="52"/>
                  </a:cubicBezTo>
                  <a:cubicBezTo>
                    <a:pt x="61" y="53"/>
                    <a:pt x="62" y="53"/>
                    <a:pt x="62" y="53"/>
                  </a:cubicBezTo>
                  <a:cubicBezTo>
                    <a:pt x="65" y="50"/>
                    <a:pt x="63" y="48"/>
                    <a:pt x="63" y="44"/>
                  </a:cubicBezTo>
                  <a:cubicBezTo>
                    <a:pt x="63" y="40"/>
                    <a:pt x="60" y="36"/>
                    <a:pt x="58" y="36"/>
                  </a:cubicBezTo>
                  <a:cubicBezTo>
                    <a:pt x="55" y="35"/>
                    <a:pt x="59" y="27"/>
                    <a:pt x="57" y="26"/>
                  </a:cubicBezTo>
                  <a:cubicBezTo>
                    <a:pt x="54" y="25"/>
                    <a:pt x="53" y="22"/>
                    <a:pt x="51" y="20"/>
                  </a:cubicBezTo>
                  <a:cubicBezTo>
                    <a:pt x="49" y="18"/>
                    <a:pt x="44" y="19"/>
                    <a:pt x="43" y="21"/>
                  </a:cubicBezTo>
                  <a:cubicBezTo>
                    <a:pt x="43" y="22"/>
                    <a:pt x="39" y="23"/>
                    <a:pt x="38" y="22"/>
                  </a:cubicBezTo>
                  <a:cubicBezTo>
                    <a:pt x="37" y="21"/>
                    <a:pt x="35" y="20"/>
                    <a:pt x="32" y="22"/>
                  </a:cubicBezTo>
                  <a:cubicBezTo>
                    <a:pt x="30" y="24"/>
                    <a:pt x="26" y="28"/>
                    <a:pt x="25" y="25"/>
                  </a:cubicBezTo>
                  <a:cubicBezTo>
                    <a:pt x="25" y="22"/>
                    <a:pt x="27" y="22"/>
                    <a:pt x="27" y="19"/>
                  </a:cubicBezTo>
                  <a:cubicBezTo>
                    <a:pt x="27" y="15"/>
                    <a:pt x="29" y="14"/>
                    <a:pt x="28" y="10"/>
                  </a:cubicBezTo>
                  <a:cubicBezTo>
                    <a:pt x="27" y="7"/>
                    <a:pt x="24" y="11"/>
                    <a:pt x="22" y="8"/>
                  </a:cubicBezTo>
                  <a:cubicBezTo>
                    <a:pt x="21" y="6"/>
                    <a:pt x="23" y="3"/>
                    <a:pt x="22" y="2"/>
                  </a:cubicBezTo>
                  <a:cubicBezTo>
                    <a:pt x="22" y="2"/>
                    <a:pt x="21" y="1"/>
                    <a:pt x="20" y="0"/>
                  </a:cubicBezTo>
                  <a:cubicBezTo>
                    <a:pt x="20" y="1"/>
                    <a:pt x="19" y="1"/>
                    <a:pt x="19" y="2"/>
                  </a:cubicBezTo>
                  <a:cubicBezTo>
                    <a:pt x="18" y="3"/>
                    <a:pt x="13" y="4"/>
                    <a:pt x="12" y="6"/>
                  </a:cubicBezTo>
                  <a:cubicBezTo>
                    <a:pt x="10" y="8"/>
                    <a:pt x="7" y="8"/>
                    <a:pt x="6" y="8"/>
                  </a:cubicBezTo>
                  <a:cubicBezTo>
                    <a:pt x="5" y="8"/>
                    <a:pt x="1" y="8"/>
                    <a:pt x="1" y="10"/>
                  </a:cubicBezTo>
                  <a:cubicBezTo>
                    <a:pt x="1" y="12"/>
                    <a:pt x="0" y="21"/>
                    <a:pt x="0" y="23"/>
                  </a:cubicBezTo>
                  <a:cubicBezTo>
                    <a:pt x="0" y="24"/>
                    <a:pt x="4" y="30"/>
                    <a:pt x="6" y="30"/>
                  </a:cubicBezTo>
                  <a:cubicBezTo>
                    <a:pt x="7" y="31"/>
                    <a:pt x="5" y="35"/>
                    <a:pt x="7" y="36"/>
                  </a:cubicBezTo>
                  <a:cubicBezTo>
                    <a:pt x="9" y="37"/>
                    <a:pt x="8" y="40"/>
                    <a:pt x="7" y="39"/>
                  </a:cubicBezTo>
                  <a:cubicBezTo>
                    <a:pt x="6" y="39"/>
                    <a:pt x="7" y="44"/>
                    <a:pt x="6" y="45"/>
                  </a:cubicBezTo>
                  <a:cubicBezTo>
                    <a:pt x="4" y="47"/>
                    <a:pt x="5" y="51"/>
                    <a:pt x="8" y="54"/>
                  </a:cubicBezTo>
                  <a:cubicBezTo>
                    <a:pt x="12" y="57"/>
                    <a:pt x="12" y="61"/>
                    <a:pt x="12" y="64"/>
                  </a:cubicBezTo>
                  <a:cubicBezTo>
                    <a:pt x="12" y="66"/>
                    <a:pt x="14" y="66"/>
                    <a:pt x="14" y="70"/>
                  </a:cubicBezTo>
                  <a:cubicBezTo>
                    <a:pt x="14" y="70"/>
                    <a:pt x="10" y="83"/>
                    <a:pt x="7" y="83"/>
                  </a:cubicBezTo>
                  <a:cubicBezTo>
                    <a:pt x="7" y="86"/>
                    <a:pt x="6" y="92"/>
                    <a:pt x="5" y="95"/>
                  </a:cubicBezTo>
                  <a:cubicBezTo>
                    <a:pt x="4" y="98"/>
                    <a:pt x="3" y="102"/>
                    <a:pt x="5" y="102"/>
                  </a:cubicBezTo>
                  <a:cubicBezTo>
                    <a:pt x="8" y="102"/>
                    <a:pt x="12" y="107"/>
                    <a:pt x="16" y="112"/>
                  </a:cubicBezTo>
                  <a:cubicBezTo>
                    <a:pt x="17" y="113"/>
                    <a:pt x="18" y="115"/>
                    <a:pt x="18" y="116"/>
                  </a:cubicBezTo>
                  <a:cubicBezTo>
                    <a:pt x="20" y="116"/>
                    <a:pt x="22" y="116"/>
                    <a:pt x="23" y="116"/>
                  </a:cubicBezTo>
                  <a:cubicBezTo>
                    <a:pt x="26" y="117"/>
                    <a:pt x="27" y="120"/>
                    <a:pt x="27" y="121"/>
                  </a:cubicBezTo>
                  <a:cubicBezTo>
                    <a:pt x="27" y="123"/>
                    <a:pt x="32" y="122"/>
                    <a:pt x="33" y="122"/>
                  </a:cubicBezTo>
                  <a:cubicBezTo>
                    <a:pt x="34" y="122"/>
                    <a:pt x="33" y="120"/>
                    <a:pt x="36" y="119"/>
                  </a:cubicBezTo>
                  <a:cubicBezTo>
                    <a:pt x="34" y="116"/>
                    <a:pt x="30" y="114"/>
                    <a:pt x="27" y="113"/>
                  </a:cubicBezTo>
                  <a:cubicBezTo>
                    <a:pt x="23" y="113"/>
                    <a:pt x="21" y="107"/>
                    <a:pt x="21" y="104"/>
                  </a:cubicBezTo>
                  <a:cubicBezTo>
                    <a:pt x="21" y="101"/>
                    <a:pt x="18" y="99"/>
                    <a:pt x="18" y="97"/>
                  </a:cubicBezTo>
                  <a:cubicBezTo>
                    <a:pt x="18" y="94"/>
                    <a:pt x="16" y="94"/>
                    <a:pt x="13" y="93"/>
                  </a:cubicBezTo>
                  <a:cubicBezTo>
                    <a:pt x="10" y="92"/>
                    <a:pt x="14" y="83"/>
                    <a:pt x="14" y="80"/>
                  </a:cubicBezTo>
                  <a:cubicBezTo>
                    <a:pt x="14" y="77"/>
                    <a:pt x="20" y="67"/>
                    <a:pt x="18" y="64"/>
                  </a:cubicBezTo>
                  <a:cubicBezTo>
                    <a:pt x="17" y="61"/>
                    <a:pt x="24" y="58"/>
                    <a:pt x="25" y="62"/>
                  </a:cubicBezTo>
                  <a:cubicBezTo>
                    <a:pt x="26" y="65"/>
                    <a:pt x="26" y="67"/>
                    <a:pt x="31" y="66"/>
                  </a:cubicBezTo>
                  <a:cubicBezTo>
                    <a:pt x="36" y="66"/>
                    <a:pt x="36" y="70"/>
                    <a:pt x="40" y="71"/>
                  </a:cubicBezTo>
                  <a:cubicBezTo>
                    <a:pt x="40" y="71"/>
                    <a:pt x="40" y="71"/>
                    <a:pt x="40" y="71"/>
                  </a:cubicBezTo>
                  <a:cubicBezTo>
                    <a:pt x="40" y="71"/>
                    <a:pt x="40" y="71"/>
                    <a:pt x="40" y="71"/>
                  </a:cubicBezTo>
                  <a:cubicBezTo>
                    <a:pt x="41" y="68"/>
                    <a:pt x="39" y="68"/>
                    <a:pt x="39" y="6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0" name="Freeform 279">
              <a:extLst>
                <a:ext uri="{FF2B5EF4-FFF2-40B4-BE49-F238E27FC236}">
                  <a16:creationId xmlns:a16="http://schemas.microsoft.com/office/drawing/2014/main" id="{0A6FBB16-F251-2345-A98D-1A84DFD7AEFE}"/>
                </a:ext>
              </a:extLst>
            </p:cNvPr>
            <p:cNvSpPr>
              <a:spLocks/>
            </p:cNvSpPr>
            <p:nvPr/>
          </p:nvSpPr>
          <p:spPr bwMode="auto">
            <a:xfrm>
              <a:off x="11590842" y="4157042"/>
              <a:ext cx="264299" cy="217658"/>
            </a:xfrm>
            <a:custGeom>
              <a:avLst/>
              <a:gdLst>
                <a:gd name="T0" fmla="*/ 2 w 78"/>
                <a:gd name="T1" fmla="*/ 14 h 64"/>
                <a:gd name="T2" fmla="*/ 2 w 78"/>
                <a:gd name="T3" fmla="*/ 22 h 64"/>
                <a:gd name="T4" fmla="*/ 2 w 78"/>
                <a:gd name="T5" fmla="*/ 25 h 64"/>
                <a:gd name="T6" fmla="*/ 4 w 78"/>
                <a:gd name="T7" fmla="*/ 29 h 64"/>
                <a:gd name="T8" fmla="*/ 5 w 78"/>
                <a:gd name="T9" fmla="*/ 33 h 64"/>
                <a:gd name="T10" fmla="*/ 7 w 78"/>
                <a:gd name="T11" fmla="*/ 40 h 64"/>
                <a:gd name="T12" fmla="*/ 7 w 78"/>
                <a:gd name="T13" fmla="*/ 44 h 64"/>
                <a:gd name="T14" fmla="*/ 12 w 78"/>
                <a:gd name="T15" fmla="*/ 46 h 64"/>
                <a:gd name="T16" fmla="*/ 17 w 78"/>
                <a:gd name="T17" fmla="*/ 50 h 64"/>
                <a:gd name="T18" fmla="*/ 21 w 78"/>
                <a:gd name="T19" fmla="*/ 52 h 64"/>
                <a:gd name="T20" fmla="*/ 26 w 78"/>
                <a:gd name="T21" fmla="*/ 51 h 64"/>
                <a:gd name="T22" fmla="*/ 28 w 78"/>
                <a:gd name="T23" fmla="*/ 54 h 64"/>
                <a:gd name="T24" fmla="*/ 33 w 78"/>
                <a:gd name="T25" fmla="*/ 55 h 64"/>
                <a:gd name="T26" fmla="*/ 37 w 78"/>
                <a:gd name="T27" fmla="*/ 60 h 64"/>
                <a:gd name="T28" fmla="*/ 42 w 78"/>
                <a:gd name="T29" fmla="*/ 59 h 64"/>
                <a:gd name="T30" fmla="*/ 49 w 78"/>
                <a:gd name="T31" fmla="*/ 60 h 64"/>
                <a:gd name="T32" fmla="*/ 55 w 78"/>
                <a:gd name="T33" fmla="*/ 61 h 64"/>
                <a:gd name="T34" fmla="*/ 62 w 78"/>
                <a:gd name="T35" fmla="*/ 62 h 64"/>
                <a:gd name="T36" fmla="*/ 66 w 78"/>
                <a:gd name="T37" fmla="*/ 64 h 64"/>
                <a:gd name="T38" fmla="*/ 66 w 78"/>
                <a:gd name="T39" fmla="*/ 58 h 64"/>
                <a:gd name="T40" fmla="*/ 74 w 78"/>
                <a:gd name="T41" fmla="*/ 51 h 64"/>
                <a:gd name="T42" fmla="*/ 77 w 78"/>
                <a:gd name="T43" fmla="*/ 48 h 64"/>
                <a:gd name="T44" fmla="*/ 74 w 78"/>
                <a:gd name="T45" fmla="*/ 40 h 64"/>
                <a:gd name="T46" fmla="*/ 73 w 78"/>
                <a:gd name="T47" fmla="*/ 33 h 64"/>
                <a:gd name="T48" fmla="*/ 71 w 78"/>
                <a:gd name="T49" fmla="*/ 29 h 64"/>
                <a:gd name="T50" fmla="*/ 75 w 78"/>
                <a:gd name="T51" fmla="*/ 25 h 64"/>
                <a:gd name="T52" fmla="*/ 75 w 78"/>
                <a:gd name="T53" fmla="*/ 18 h 64"/>
                <a:gd name="T54" fmla="*/ 74 w 78"/>
                <a:gd name="T55" fmla="*/ 12 h 64"/>
                <a:gd name="T56" fmla="*/ 68 w 78"/>
                <a:gd name="T57" fmla="*/ 7 h 64"/>
                <a:gd name="T58" fmla="*/ 67 w 78"/>
                <a:gd name="T59" fmla="*/ 7 h 64"/>
                <a:gd name="T60" fmla="*/ 46 w 78"/>
                <a:gd name="T61" fmla="*/ 6 h 64"/>
                <a:gd name="T62" fmla="*/ 42 w 78"/>
                <a:gd name="T63" fmla="*/ 4 h 64"/>
                <a:gd name="T64" fmla="*/ 38 w 78"/>
                <a:gd name="T65" fmla="*/ 7 h 64"/>
                <a:gd name="T66" fmla="*/ 34 w 78"/>
                <a:gd name="T67" fmla="*/ 2 h 64"/>
                <a:gd name="T68" fmla="*/ 17 w 78"/>
                <a:gd name="T69" fmla="*/ 7 h 64"/>
                <a:gd name="T70" fmla="*/ 4 w 78"/>
                <a:gd name="T71" fmla="*/ 11 h 64"/>
                <a:gd name="T72" fmla="*/ 2 w 78"/>
                <a:gd name="T73" fmla="*/ 13 h 64"/>
                <a:gd name="T74" fmla="*/ 2 w 78"/>
                <a:gd name="T75"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64">
                  <a:moveTo>
                    <a:pt x="2" y="14"/>
                  </a:moveTo>
                  <a:cubicBezTo>
                    <a:pt x="2" y="15"/>
                    <a:pt x="3" y="20"/>
                    <a:pt x="2" y="22"/>
                  </a:cubicBezTo>
                  <a:cubicBezTo>
                    <a:pt x="0" y="24"/>
                    <a:pt x="1" y="25"/>
                    <a:pt x="2" y="25"/>
                  </a:cubicBezTo>
                  <a:cubicBezTo>
                    <a:pt x="3" y="26"/>
                    <a:pt x="4" y="28"/>
                    <a:pt x="4" y="29"/>
                  </a:cubicBezTo>
                  <a:cubicBezTo>
                    <a:pt x="4" y="31"/>
                    <a:pt x="5" y="30"/>
                    <a:pt x="5" y="33"/>
                  </a:cubicBezTo>
                  <a:cubicBezTo>
                    <a:pt x="5" y="37"/>
                    <a:pt x="6" y="39"/>
                    <a:pt x="7" y="40"/>
                  </a:cubicBezTo>
                  <a:cubicBezTo>
                    <a:pt x="8" y="41"/>
                    <a:pt x="8" y="42"/>
                    <a:pt x="7" y="44"/>
                  </a:cubicBezTo>
                  <a:cubicBezTo>
                    <a:pt x="9" y="45"/>
                    <a:pt x="10" y="46"/>
                    <a:pt x="12" y="46"/>
                  </a:cubicBezTo>
                  <a:cubicBezTo>
                    <a:pt x="16" y="48"/>
                    <a:pt x="17" y="49"/>
                    <a:pt x="17" y="50"/>
                  </a:cubicBezTo>
                  <a:cubicBezTo>
                    <a:pt x="17" y="51"/>
                    <a:pt x="21" y="54"/>
                    <a:pt x="21" y="52"/>
                  </a:cubicBezTo>
                  <a:cubicBezTo>
                    <a:pt x="22" y="50"/>
                    <a:pt x="24" y="51"/>
                    <a:pt x="26" y="51"/>
                  </a:cubicBezTo>
                  <a:cubicBezTo>
                    <a:pt x="28" y="51"/>
                    <a:pt x="28" y="53"/>
                    <a:pt x="28" y="54"/>
                  </a:cubicBezTo>
                  <a:cubicBezTo>
                    <a:pt x="28" y="55"/>
                    <a:pt x="32" y="54"/>
                    <a:pt x="33" y="55"/>
                  </a:cubicBezTo>
                  <a:cubicBezTo>
                    <a:pt x="35" y="56"/>
                    <a:pt x="35" y="59"/>
                    <a:pt x="37" y="60"/>
                  </a:cubicBezTo>
                  <a:cubicBezTo>
                    <a:pt x="39" y="61"/>
                    <a:pt x="41" y="59"/>
                    <a:pt x="42" y="59"/>
                  </a:cubicBezTo>
                  <a:cubicBezTo>
                    <a:pt x="43" y="60"/>
                    <a:pt x="47" y="61"/>
                    <a:pt x="49" y="60"/>
                  </a:cubicBezTo>
                  <a:cubicBezTo>
                    <a:pt x="51" y="59"/>
                    <a:pt x="52" y="61"/>
                    <a:pt x="55" y="61"/>
                  </a:cubicBezTo>
                  <a:cubicBezTo>
                    <a:pt x="58" y="61"/>
                    <a:pt x="61" y="62"/>
                    <a:pt x="62" y="62"/>
                  </a:cubicBezTo>
                  <a:cubicBezTo>
                    <a:pt x="62" y="63"/>
                    <a:pt x="64" y="63"/>
                    <a:pt x="66" y="64"/>
                  </a:cubicBezTo>
                  <a:cubicBezTo>
                    <a:pt x="67" y="62"/>
                    <a:pt x="66" y="59"/>
                    <a:pt x="66" y="58"/>
                  </a:cubicBezTo>
                  <a:cubicBezTo>
                    <a:pt x="66" y="57"/>
                    <a:pt x="73" y="52"/>
                    <a:pt x="74" y="51"/>
                  </a:cubicBezTo>
                  <a:cubicBezTo>
                    <a:pt x="75" y="49"/>
                    <a:pt x="76" y="49"/>
                    <a:pt x="77" y="48"/>
                  </a:cubicBezTo>
                  <a:cubicBezTo>
                    <a:pt x="78" y="46"/>
                    <a:pt x="75" y="41"/>
                    <a:pt x="74" y="40"/>
                  </a:cubicBezTo>
                  <a:cubicBezTo>
                    <a:pt x="73" y="39"/>
                    <a:pt x="73" y="35"/>
                    <a:pt x="73" y="33"/>
                  </a:cubicBezTo>
                  <a:cubicBezTo>
                    <a:pt x="74" y="31"/>
                    <a:pt x="71" y="30"/>
                    <a:pt x="71" y="29"/>
                  </a:cubicBezTo>
                  <a:cubicBezTo>
                    <a:pt x="71" y="27"/>
                    <a:pt x="74" y="25"/>
                    <a:pt x="75" y="25"/>
                  </a:cubicBezTo>
                  <a:cubicBezTo>
                    <a:pt x="77" y="24"/>
                    <a:pt x="76" y="19"/>
                    <a:pt x="75" y="18"/>
                  </a:cubicBezTo>
                  <a:cubicBezTo>
                    <a:pt x="74" y="16"/>
                    <a:pt x="73" y="14"/>
                    <a:pt x="74" y="12"/>
                  </a:cubicBezTo>
                  <a:cubicBezTo>
                    <a:pt x="75" y="9"/>
                    <a:pt x="68" y="7"/>
                    <a:pt x="68" y="7"/>
                  </a:cubicBezTo>
                  <a:cubicBezTo>
                    <a:pt x="67" y="7"/>
                    <a:pt x="67" y="7"/>
                    <a:pt x="67" y="7"/>
                  </a:cubicBezTo>
                  <a:cubicBezTo>
                    <a:pt x="62" y="8"/>
                    <a:pt x="47" y="6"/>
                    <a:pt x="46" y="6"/>
                  </a:cubicBezTo>
                  <a:cubicBezTo>
                    <a:pt x="46" y="6"/>
                    <a:pt x="44" y="5"/>
                    <a:pt x="42" y="4"/>
                  </a:cubicBezTo>
                  <a:cubicBezTo>
                    <a:pt x="42" y="6"/>
                    <a:pt x="40" y="7"/>
                    <a:pt x="38" y="7"/>
                  </a:cubicBezTo>
                  <a:cubicBezTo>
                    <a:pt x="34" y="7"/>
                    <a:pt x="34" y="3"/>
                    <a:pt x="34" y="2"/>
                  </a:cubicBezTo>
                  <a:cubicBezTo>
                    <a:pt x="34" y="0"/>
                    <a:pt x="20" y="3"/>
                    <a:pt x="17" y="7"/>
                  </a:cubicBezTo>
                  <a:cubicBezTo>
                    <a:pt x="13" y="10"/>
                    <a:pt x="4" y="9"/>
                    <a:pt x="4" y="11"/>
                  </a:cubicBezTo>
                  <a:cubicBezTo>
                    <a:pt x="4" y="12"/>
                    <a:pt x="3" y="13"/>
                    <a:pt x="2" y="13"/>
                  </a:cubicBezTo>
                  <a:cubicBezTo>
                    <a:pt x="2" y="13"/>
                    <a:pt x="2" y="13"/>
                    <a:pt x="2"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1" name="Freeform 280">
              <a:extLst>
                <a:ext uri="{FF2B5EF4-FFF2-40B4-BE49-F238E27FC236}">
                  <a16:creationId xmlns:a16="http://schemas.microsoft.com/office/drawing/2014/main" id="{BC7E85BE-B309-084C-A3E2-9BD7A6252FC5}"/>
                </a:ext>
              </a:extLst>
            </p:cNvPr>
            <p:cNvSpPr>
              <a:spLocks/>
            </p:cNvSpPr>
            <p:nvPr/>
          </p:nvSpPr>
          <p:spPr bwMode="auto">
            <a:xfrm>
              <a:off x="11631264" y="4506850"/>
              <a:ext cx="97947" cy="94837"/>
            </a:xfrm>
            <a:custGeom>
              <a:avLst/>
              <a:gdLst>
                <a:gd name="T0" fmla="*/ 21 w 29"/>
                <a:gd name="T1" fmla="*/ 25 h 28"/>
                <a:gd name="T2" fmla="*/ 27 w 29"/>
                <a:gd name="T3" fmla="*/ 16 h 28"/>
                <a:gd name="T4" fmla="*/ 28 w 29"/>
                <a:gd name="T5" fmla="*/ 6 h 28"/>
                <a:gd name="T6" fmla="*/ 21 w 29"/>
                <a:gd name="T7" fmla="*/ 2 h 28"/>
                <a:gd name="T8" fmla="*/ 9 w 29"/>
                <a:gd name="T9" fmla="*/ 1 h 28"/>
                <a:gd name="T10" fmla="*/ 4 w 29"/>
                <a:gd name="T11" fmla="*/ 2 h 28"/>
                <a:gd name="T12" fmla="*/ 0 w 29"/>
                <a:gd name="T13" fmla="*/ 4 h 28"/>
                <a:gd name="T14" fmla="*/ 4 w 29"/>
                <a:gd name="T15" fmla="*/ 10 h 28"/>
                <a:gd name="T16" fmla="*/ 10 w 29"/>
                <a:gd name="T17" fmla="*/ 18 h 28"/>
                <a:gd name="T18" fmla="*/ 17 w 29"/>
                <a:gd name="T19" fmla="*/ 25 h 28"/>
                <a:gd name="T20" fmla="*/ 21 w 29"/>
                <a:gd name="T21" fmla="*/ 28 h 28"/>
                <a:gd name="T22" fmla="*/ 21 w 29"/>
                <a:gd name="T2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8">
                  <a:moveTo>
                    <a:pt x="21" y="25"/>
                  </a:moveTo>
                  <a:cubicBezTo>
                    <a:pt x="21" y="24"/>
                    <a:pt x="26" y="16"/>
                    <a:pt x="27" y="16"/>
                  </a:cubicBezTo>
                  <a:cubicBezTo>
                    <a:pt x="28" y="16"/>
                    <a:pt x="29" y="9"/>
                    <a:pt x="28" y="6"/>
                  </a:cubicBezTo>
                  <a:cubicBezTo>
                    <a:pt x="24" y="3"/>
                    <a:pt x="21" y="2"/>
                    <a:pt x="21" y="2"/>
                  </a:cubicBezTo>
                  <a:cubicBezTo>
                    <a:pt x="21" y="2"/>
                    <a:pt x="10" y="2"/>
                    <a:pt x="9" y="1"/>
                  </a:cubicBezTo>
                  <a:cubicBezTo>
                    <a:pt x="7" y="0"/>
                    <a:pt x="5" y="3"/>
                    <a:pt x="4" y="2"/>
                  </a:cubicBezTo>
                  <a:cubicBezTo>
                    <a:pt x="2" y="1"/>
                    <a:pt x="0" y="2"/>
                    <a:pt x="0" y="4"/>
                  </a:cubicBezTo>
                  <a:cubicBezTo>
                    <a:pt x="0" y="6"/>
                    <a:pt x="4" y="7"/>
                    <a:pt x="4" y="10"/>
                  </a:cubicBezTo>
                  <a:cubicBezTo>
                    <a:pt x="4" y="12"/>
                    <a:pt x="10" y="16"/>
                    <a:pt x="10" y="18"/>
                  </a:cubicBezTo>
                  <a:cubicBezTo>
                    <a:pt x="10" y="19"/>
                    <a:pt x="14" y="21"/>
                    <a:pt x="17" y="25"/>
                  </a:cubicBezTo>
                  <a:cubicBezTo>
                    <a:pt x="18" y="26"/>
                    <a:pt x="20" y="27"/>
                    <a:pt x="21" y="28"/>
                  </a:cubicBezTo>
                  <a:cubicBezTo>
                    <a:pt x="21" y="27"/>
                    <a:pt x="21" y="26"/>
                    <a:pt x="21" y="2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2" name="Freeform 281">
              <a:extLst>
                <a:ext uri="{FF2B5EF4-FFF2-40B4-BE49-F238E27FC236}">
                  <a16:creationId xmlns:a16="http://schemas.microsoft.com/office/drawing/2014/main" id="{E3CA0235-373F-8643-B6EF-4E613304F689}"/>
                </a:ext>
              </a:extLst>
            </p:cNvPr>
            <p:cNvSpPr>
              <a:spLocks/>
            </p:cNvSpPr>
            <p:nvPr/>
          </p:nvSpPr>
          <p:spPr bwMode="auto">
            <a:xfrm>
              <a:off x="11579958" y="4463319"/>
              <a:ext cx="146142" cy="129041"/>
            </a:xfrm>
            <a:custGeom>
              <a:avLst/>
              <a:gdLst>
                <a:gd name="T0" fmla="*/ 25 w 43"/>
                <a:gd name="T1" fmla="*/ 31 h 38"/>
                <a:gd name="T2" fmla="*/ 19 w 43"/>
                <a:gd name="T3" fmla="*/ 23 h 38"/>
                <a:gd name="T4" fmla="*/ 15 w 43"/>
                <a:gd name="T5" fmla="*/ 17 h 38"/>
                <a:gd name="T6" fmla="*/ 19 w 43"/>
                <a:gd name="T7" fmla="*/ 15 h 38"/>
                <a:gd name="T8" fmla="*/ 24 w 43"/>
                <a:gd name="T9" fmla="*/ 14 h 38"/>
                <a:gd name="T10" fmla="*/ 36 w 43"/>
                <a:gd name="T11" fmla="*/ 15 h 38"/>
                <a:gd name="T12" fmla="*/ 43 w 43"/>
                <a:gd name="T13" fmla="*/ 19 h 38"/>
                <a:gd name="T14" fmla="*/ 43 w 43"/>
                <a:gd name="T15" fmla="*/ 17 h 38"/>
                <a:gd name="T16" fmla="*/ 40 w 43"/>
                <a:gd name="T17" fmla="*/ 11 h 38"/>
                <a:gd name="T18" fmla="*/ 38 w 43"/>
                <a:gd name="T19" fmla="*/ 6 h 38"/>
                <a:gd name="T20" fmla="*/ 36 w 43"/>
                <a:gd name="T21" fmla="*/ 7 h 38"/>
                <a:gd name="T22" fmla="*/ 27 w 43"/>
                <a:gd name="T23" fmla="*/ 5 h 38"/>
                <a:gd name="T24" fmla="*/ 21 w 43"/>
                <a:gd name="T25" fmla="*/ 0 h 38"/>
                <a:gd name="T26" fmla="*/ 16 w 43"/>
                <a:gd name="T27" fmla="*/ 4 h 38"/>
                <a:gd name="T28" fmla="*/ 14 w 43"/>
                <a:gd name="T29" fmla="*/ 8 h 38"/>
                <a:gd name="T30" fmla="*/ 11 w 43"/>
                <a:gd name="T31" fmla="*/ 11 h 38"/>
                <a:gd name="T32" fmla="*/ 6 w 43"/>
                <a:gd name="T33" fmla="*/ 11 h 38"/>
                <a:gd name="T34" fmla="*/ 0 w 43"/>
                <a:gd name="T35" fmla="*/ 12 h 38"/>
                <a:gd name="T36" fmla="*/ 2 w 43"/>
                <a:gd name="T37" fmla="*/ 15 h 38"/>
                <a:gd name="T38" fmla="*/ 8 w 43"/>
                <a:gd name="T39" fmla="*/ 18 h 38"/>
                <a:gd name="T40" fmla="*/ 15 w 43"/>
                <a:gd name="T41" fmla="*/ 29 h 38"/>
                <a:gd name="T42" fmla="*/ 22 w 43"/>
                <a:gd name="T43" fmla="*/ 33 h 38"/>
                <a:gd name="T44" fmla="*/ 28 w 43"/>
                <a:gd name="T45" fmla="*/ 36 h 38"/>
                <a:gd name="T46" fmla="*/ 32 w 43"/>
                <a:gd name="T47" fmla="*/ 38 h 38"/>
                <a:gd name="T48" fmla="*/ 25 w 43"/>
                <a:gd name="T4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5" y="31"/>
                  </a:moveTo>
                  <a:cubicBezTo>
                    <a:pt x="25" y="29"/>
                    <a:pt x="19" y="25"/>
                    <a:pt x="19" y="23"/>
                  </a:cubicBezTo>
                  <a:cubicBezTo>
                    <a:pt x="19" y="20"/>
                    <a:pt x="15" y="19"/>
                    <a:pt x="15" y="17"/>
                  </a:cubicBezTo>
                  <a:cubicBezTo>
                    <a:pt x="15" y="15"/>
                    <a:pt x="17" y="14"/>
                    <a:pt x="19" y="15"/>
                  </a:cubicBezTo>
                  <a:cubicBezTo>
                    <a:pt x="20" y="16"/>
                    <a:pt x="22" y="13"/>
                    <a:pt x="24" y="14"/>
                  </a:cubicBezTo>
                  <a:cubicBezTo>
                    <a:pt x="25" y="15"/>
                    <a:pt x="36" y="15"/>
                    <a:pt x="36" y="15"/>
                  </a:cubicBezTo>
                  <a:cubicBezTo>
                    <a:pt x="36" y="15"/>
                    <a:pt x="39" y="16"/>
                    <a:pt x="43" y="19"/>
                  </a:cubicBezTo>
                  <a:cubicBezTo>
                    <a:pt x="43" y="18"/>
                    <a:pt x="43" y="17"/>
                    <a:pt x="43" y="17"/>
                  </a:cubicBezTo>
                  <a:cubicBezTo>
                    <a:pt x="42" y="15"/>
                    <a:pt x="43" y="12"/>
                    <a:pt x="40" y="11"/>
                  </a:cubicBezTo>
                  <a:cubicBezTo>
                    <a:pt x="39" y="11"/>
                    <a:pt x="39" y="8"/>
                    <a:pt x="38" y="6"/>
                  </a:cubicBezTo>
                  <a:cubicBezTo>
                    <a:pt x="37" y="7"/>
                    <a:pt x="36" y="7"/>
                    <a:pt x="36" y="7"/>
                  </a:cubicBezTo>
                  <a:cubicBezTo>
                    <a:pt x="33" y="8"/>
                    <a:pt x="29" y="7"/>
                    <a:pt x="27" y="5"/>
                  </a:cubicBezTo>
                  <a:cubicBezTo>
                    <a:pt x="26" y="4"/>
                    <a:pt x="22" y="1"/>
                    <a:pt x="21" y="0"/>
                  </a:cubicBezTo>
                  <a:cubicBezTo>
                    <a:pt x="20" y="1"/>
                    <a:pt x="17" y="3"/>
                    <a:pt x="16" y="4"/>
                  </a:cubicBezTo>
                  <a:cubicBezTo>
                    <a:pt x="14" y="4"/>
                    <a:pt x="15" y="8"/>
                    <a:pt x="14" y="8"/>
                  </a:cubicBezTo>
                  <a:cubicBezTo>
                    <a:pt x="12" y="8"/>
                    <a:pt x="11" y="10"/>
                    <a:pt x="11" y="11"/>
                  </a:cubicBezTo>
                  <a:cubicBezTo>
                    <a:pt x="11" y="12"/>
                    <a:pt x="7" y="10"/>
                    <a:pt x="6" y="11"/>
                  </a:cubicBezTo>
                  <a:cubicBezTo>
                    <a:pt x="5" y="11"/>
                    <a:pt x="2" y="12"/>
                    <a:pt x="0" y="12"/>
                  </a:cubicBezTo>
                  <a:cubicBezTo>
                    <a:pt x="1" y="14"/>
                    <a:pt x="0" y="15"/>
                    <a:pt x="2" y="15"/>
                  </a:cubicBezTo>
                  <a:cubicBezTo>
                    <a:pt x="4" y="15"/>
                    <a:pt x="8" y="15"/>
                    <a:pt x="8" y="18"/>
                  </a:cubicBezTo>
                  <a:cubicBezTo>
                    <a:pt x="8" y="21"/>
                    <a:pt x="13" y="27"/>
                    <a:pt x="15" y="29"/>
                  </a:cubicBezTo>
                  <a:cubicBezTo>
                    <a:pt x="17" y="31"/>
                    <a:pt x="21" y="31"/>
                    <a:pt x="22" y="33"/>
                  </a:cubicBezTo>
                  <a:cubicBezTo>
                    <a:pt x="22" y="35"/>
                    <a:pt x="25" y="36"/>
                    <a:pt x="28" y="36"/>
                  </a:cubicBezTo>
                  <a:cubicBezTo>
                    <a:pt x="29" y="37"/>
                    <a:pt x="31" y="37"/>
                    <a:pt x="32" y="38"/>
                  </a:cubicBezTo>
                  <a:cubicBezTo>
                    <a:pt x="29" y="34"/>
                    <a:pt x="25" y="32"/>
                    <a:pt x="25" y="3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3" name="Freeform 282">
              <a:extLst>
                <a:ext uri="{FF2B5EF4-FFF2-40B4-BE49-F238E27FC236}">
                  <a16:creationId xmlns:a16="http://schemas.microsoft.com/office/drawing/2014/main" id="{7529BA09-A3DF-3C4B-8448-6E9C753E9AAD}"/>
                </a:ext>
              </a:extLst>
            </p:cNvPr>
            <p:cNvSpPr>
              <a:spLocks/>
            </p:cNvSpPr>
            <p:nvPr/>
          </p:nvSpPr>
          <p:spPr bwMode="auto">
            <a:xfrm>
              <a:off x="11722991" y="4598577"/>
              <a:ext cx="51306" cy="99501"/>
            </a:xfrm>
            <a:custGeom>
              <a:avLst/>
              <a:gdLst>
                <a:gd name="T0" fmla="*/ 10 w 15"/>
                <a:gd name="T1" fmla="*/ 25 h 29"/>
                <a:gd name="T2" fmla="*/ 12 w 15"/>
                <a:gd name="T3" fmla="*/ 22 h 29"/>
                <a:gd name="T4" fmla="*/ 14 w 15"/>
                <a:gd name="T5" fmla="*/ 17 h 29"/>
                <a:gd name="T6" fmla="*/ 15 w 15"/>
                <a:gd name="T7" fmla="*/ 17 h 29"/>
                <a:gd name="T8" fmla="*/ 10 w 15"/>
                <a:gd name="T9" fmla="*/ 12 h 29"/>
                <a:gd name="T10" fmla="*/ 11 w 15"/>
                <a:gd name="T11" fmla="*/ 4 h 29"/>
                <a:gd name="T12" fmla="*/ 4 w 15"/>
                <a:gd name="T13" fmla="*/ 0 h 29"/>
                <a:gd name="T14" fmla="*/ 0 w 15"/>
                <a:gd name="T15" fmla="*/ 5 h 29"/>
                <a:gd name="T16" fmla="*/ 2 w 15"/>
                <a:gd name="T17" fmla="*/ 10 h 29"/>
                <a:gd name="T18" fmla="*/ 2 w 15"/>
                <a:gd name="T19" fmla="*/ 22 h 29"/>
                <a:gd name="T20" fmla="*/ 7 w 15"/>
                <a:gd name="T21" fmla="*/ 29 h 29"/>
                <a:gd name="T22" fmla="*/ 10 w 15"/>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9">
                  <a:moveTo>
                    <a:pt x="10" y="25"/>
                  </a:moveTo>
                  <a:cubicBezTo>
                    <a:pt x="11" y="24"/>
                    <a:pt x="10" y="23"/>
                    <a:pt x="12" y="22"/>
                  </a:cubicBezTo>
                  <a:cubicBezTo>
                    <a:pt x="13" y="20"/>
                    <a:pt x="14" y="18"/>
                    <a:pt x="14" y="17"/>
                  </a:cubicBezTo>
                  <a:cubicBezTo>
                    <a:pt x="15" y="17"/>
                    <a:pt x="15" y="17"/>
                    <a:pt x="15" y="17"/>
                  </a:cubicBezTo>
                  <a:cubicBezTo>
                    <a:pt x="12" y="15"/>
                    <a:pt x="11" y="14"/>
                    <a:pt x="10" y="12"/>
                  </a:cubicBezTo>
                  <a:cubicBezTo>
                    <a:pt x="9" y="10"/>
                    <a:pt x="10" y="6"/>
                    <a:pt x="11" y="4"/>
                  </a:cubicBezTo>
                  <a:cubicBezTo>
                    <a:pt x="9" y="3"/>
                    <a:pt x="5" y="0"/>
                    <a:pt x="4" y="0"/>
                  </a:cubicBezTo>
                  <a:cubicBezTo>
                    <a:pt x="3" y="0"/>
                    <a:pt x="1" y="3"/>
                    <a:pt x="0" y="5"/>
                  </a:cubicBezTo>
                  <a:cubicBezTo>
                    <a:pt x="3" y="7"/>
                    <a:pt x="4" y="8"/>
                    <a:pt x="2" y="10"/>
                  </a:cubicBezTo>
                  <a:cubicBezTo>
                    <a:pt x="0" y="13"/>
                    <a:pt x="0" y="20"/>
                    <a:pt x="2" y="22"/>
                  </a:cubicBezTo>
                  <a:cubicBezTo>
                    <a:pt x="4" y="24"/>
                    <a:pt x="5" y="28"/>
                    <a:pt x="7" y="29"/>
                  </a:cubicBezTo>
                  <a:cubicBezTo>
                    <a:pt x="8" y="27"/>
                    <a:pt x="8" y="25"/>
                    <a:pt x="10" y="2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4" name="Freeform 283">
              <a:extLst>
                <a:ext uri="{FF2B5EF4-FFF2-40B4-BE49-F238E27FC236}">
                  <a16:creationId xmlns:a16="http://schemas.microsoft.com/office/drawing/2014/main" id="{A9D520B1-9546-8D4E-B274-1AF051834F43}"/>
                </a:ext>
              </a:extLst>
            </p:cNvPr>
            <p:cNvSpPr>
              <a:spLocks/>
            </p:cNvSpPr>
            <p:nvPr/>
          </p:nvSpPr>
          <p:spPr bwMode="auto">
            <a:xfrm>
              <a:off x="11468020" y="4377810"/>
              <a:ext cx="203666" cy="88618"/>
            </a:xfrm>
            <a:custGeom>
              <a:avLst/>
              <a:gdLst>
                <a:gd name="T0" fmla="*/ 51 w 60"/>
                <a:gd name="T1" fmla="*/ 2 h 26"/>
                <a:gd name="T2" fmla="*/ 43 w 60"/>
                <a:gd name="T3" fmla="*/ 0 h 26"/>
                <a:gd name="T4" fmla="*/ 42 w 60"/>
                <a:gd name="T5" fmla="*/ 3 h 26"/>
                <a:gd name="T6" fmla="*/ 35 w 60"/>
                <a:gd name="T7" fmla="*/ 4 h 26"/>
                <a:gd name="T8" fmla="*/ 31 w 60"/>
                <a:gd name="T9" fmla="*/ 7 h 26"/>
                <a:gd name="T10" fmla="*/ 27 w 60"/>
                <a:gd name="T11" fmla="*/ 12 h 26"/>
                <a:gd name="T12" fmla="*/ 24 w 60"/>
                <a:gd name="T13" fmla="*/ 14 h 26"/>
                <a:gd name="T14" fmla="*/ 16 w 60"/>
                <a:gd name="T15" fmla="*/ 16 h 26"/>
                <a:gd name="T16" fmla="*/ 11 w 60"/>
                <a:gd name="T17" fmla="*/ 16 h 26"/>
                <a:gd name="T18" fmla="*/ 7 w 60"/>
                <a:gd name="T19" fmla="*/ 17 h 26"/>
                <a:gd name="T20" fmla="*/ 2 w 60"/>
                <a:gd name="T21" fmla="*/ 15 h 26"/>
                <a:gd name="T22" fmla="*/ 1 w 60"/>
                <a:gd name="T23" fmla="*/ 20 h 26"/>
                <a:gd name="T24" fmla="*/ 5 w 60"/>
                <a:gd name="T25" fmla="*/ 22 h 26"/>
                <a:gd name="T26" fmla="*/ 10 w 60"/>
                <a:gd name="T27" fmla="*/ 23 h 26"/>
                <a:gd name="T28" fmla="*/ 15 w 60"/>
                <a:gd name="T29" fmla="*/ 21 h 26"/>
                <a:gd name="T30" fmla="*/ 22 w 60"/>
                <a:gd name="T31" fmla="*/ 20 h 26"/>
                <a:gd name="T32" fmla="*/ 23 w 60"/>
                <a:gd name="T33" fmla="*/ 24 h 26"/>
                <a:gd name="T34" fmla="*/ 30 w 60"/>
                <a:gd name="T35" fmla="*/ 25 h 26"/>
                <a:gd name="T36" fmla="*/ 39 w 60"/>
                <a:gd name="T37" fmla="*/ 26 h 26"/>
                <a:gd name="T38" fmla="*/ 46 w 60"/>
                <a:gd name="T39" fmla="*/ 24 h 26"/>
                <a:gd name="T40" fmla="*/ 52 w 60"/>
                <a:gd name="T41" fmla="*/ 22 h 26"/>
                <a:gd name="T42" fmla="*/ 52 w 60"/>
                <a:gd name="T43" fmla="*/ 22 h 26"/>
                <a:gd name="T44" fmla="*/ 53 w 60"/>
                <a:gd name="T45" fmla="*/ 20 h 26"/>
                <a:gd name="T46" fmla="*/ 54 w 60"/>
                <a:gd name="T47" fmla="*/ 17 h 26"/>
                <a:gd name="T48" fmla="*/ 55 w 60"/>
                <a:gd name="T49" fmla="*/ 14 h 26"/>
                <a:gd name="T50" fmla="*/ 59 w 60"/>
                <a:gd name="T51" fmla="*/ 12 h 26"/>
                <a:gd name="T52" fmla="*/ 60 w 60"/>
                <a:gd name="T53" fmla="*/ 9 h 26"/>
                <a:gd name="T54" fmla="*/ 57 w 60"/>
                <a:gd name="T55" fmla="*/ 3 h 26"/>
                <a:gd name="T56" fmla="*/ 51 w 60"/>
                <a:gd name="T5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26">
                  <a:moveTo>
                    <a:pt x="51" y="2"/>
                  </a:moveTo>
                  <a:cubicBezTo>
                    <a:pt x="49" y="0"/>
                    <a:pt x="43" y="0"/>
                    <a:pt x="43" y="0"/>
                  </a:cubicBezTo>
                  <a:cubicBezTo>
                    <a:pt x="43" y="0"/>
                    <a:pt x="43" y="2"/>
                    <a:pt x="42" y="3"/>
                  </a:cubicBezTo>
                  <a:cubicBezTo>
                    <a:pt x="41" y="4"/>
                    <a:pt x="37" y="4"/>
                    <a:pt x="35" y="4"/>
                  </a:cubicBezTo>
                  <a:cubicBezTo>
                    <a:pt x="34" y="5"/>
                    <a:pt x="31" y="5"/>
                    <a:pt x="31" y="7"/>
                  </a:cubicBezTo>
                  <a:cubicBezTo>
                    <a:pt x="30" y="8"/>
                    <a:pt x="26" y="7"/>
                    <a:pt x="27" y="12"/>
                  </a:cubicBezTo>
                  <a:cubicBezTo>
                    <a:pt x="29" y="16"/>
                    <a:pt x="25" y="14"/>
                    <a:pt x="24" y="14"/>
                  </a:cubicBezTo>
                  <a:cubicBezTo>
                    <a:pt x="23" y="13"/>
                    <a:pt x="17" y="14"/>
                    <a:pt x="16" y="16"/>
                  </a:cubicBezTo>
                  <a:cubicBezTo>
                    <a:pt x="15" y="17"/>
                    <a:pt x="13" y="17"/>
                    <a:pt x="11" y="16"/>
                  </a:cubicBezTo>
                  <a:cubicBezTo>
                    <a:pt x="10" y="15"/>
                    <a:pt x="8" y="15"/>
                    <a:pt x="7" y="17"/>
                  </a:cubicBezTo>
                  <a:cubicBezTo>
                    <a:pt x="5" y="18"/>
                    <a:pt x="4" y="15"/>
                    <a:pt x="2" y="15"/>
                  </a:cubicBezTo>
                  <a:cubicBezTo>
                    <a:pt x="0" y="16"/>
                    <a:pt x="1" y="19"/>
                    <a:pt x="1" y="20"/>
                  </a:cubicBezTo>
                  <a:cubicBezTo>
                    <a:pt x="1" y="20"/>
                    <a:pt x="4" y="23"/>
                    <a:pt x="5" y="22"/>
                  </a:cubicBezTo>
                  <a:cubicBezTo>
                    <a:pt x="7" y="21"/>
                    <a:pt x="9" y="22"/>
                    <a:pt x="10" y="23"/>
                  </a:cubicBezTo>
                  <a:cubicBezTo>
                    <a:pt x="12" y="24"/>
                    <a:pt x="14" y="22"/>
                    <a:pt x="15" y="21"/>
                  </a:cubicBezTo>
                  <a:cubicBezTo>
                    <a:pt x="16" y="20"/>
                    <a:pt x="21" y="20"/>
                    <a:pt x="22" y="20"/>
                  </a:cubicBezTo>
                  <a:cubicBezTo>
                    <a:pt x="22" y="20"/>
                    <a:pt x="22" y="23"/>
                    <a:pt x="23" y="24"/>
                  </a:cubicBezTo>
                  <a:cubicBezTo>
                    <a:pt x="24" y="24"/>
                    <a:pt x="27" y="25"/>
                    <a:pt x="30" y="25"/>
                  </a:cubicBezTo>
                  <a:cubicBezTo>
                    <a:pt x="33" y="25"/>
                    <a:pt x="38" y="26"/>
                    <a:pt x="39" y="26"/>
                  </a:cubicBezTo>
                  <a:cubicBezTo>
                    <a:pt x="41" y="26"/>
                    <a:pt x="43" y="24"/>
                    <a:pt x="46" y="24"/>
                  </a:cubicBezTo>
                  <a:cubicBezTo>
                    <a:pt x="50" y="24"/>
                    <a:pt x="51" y="22"/>
                    <a:pt x="52" y="22"/>
                  </a:cubicBezTo>
                  <a:cubicBezTo>
                    <a:pt x="52" y="22"/>
                    <a:pt x="52" y="22"/>
                    <a:pt x="52" y="22"/>
                  </a:cubicBezTo>
                  <a:cubicBezTo>
                    <a:pt x="52" y="21"/>
                    <a:pt x="52" y="20"/>
                    <a:pt x="53" y="20"/>
                  </a:cubicBezTo>
                  <a:cubicBezTo>
                    <a:pt x="54" y="20"/>
                    <a:pt x="54" y="18"/>
                    <a:pt x="54" y="17"/>
                  </a:cubicBezTo>
                  <a:cubicBezTo>
                    <a:pt x="55" y="16"/>
                    <a:pt x="54" y="13"/>
                    <a:pt x="55" y="14"/>
                  </a:cubicBezTo>
                  <a:cubicBezTo>
                    <a:pt x="57" y="14"/>
                    <a:pt x="59" y="14"/>
                    <a:pt x="59" y="12"/>
                  </a:cubicBezTo>
                  <a:cubicBezTo>
                    <a:pt x="59" y="11"/>
                    <a:pt x="59" y="10"/>
                    <a:pt x="60" y="9"/>
                  </a:cubicBezTo>
                  <a:cubicBezTo>
                    <a:pt x="58" y="7"/>
                    <a:pt x="57" y="3"/>
                    <a:pt x="57" y="3"/>
                  </a:cubicBezTo>
                  <a:cubicBezTo>
                    <a:pt x="57" y="3"/>
                    <a:pt x="53" y="4"/>
                    <a:pt x="51"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5" name="Freeform 284">
              <a:extLst>
                <a:ext uri="{FF2B5EF4-FFF2-40B4-BE49-F238E27FC236}">
                  <a16:creationId xmlns:a16="http://schemas.microsoft.com/office/drawing/2014/main" id="{525F38B3-5943-5241-988D-490ACCB2514E}"/>
                </a:ext>
              </a:extLst>
            </p:cNvPr>
            <p:cNvSpPr>
              <a:spLocks/>
            </p:cNvSpPr>
            <p:nvPr/>
          </p:nvSpPr>
          <p:spPr bwMode="auto">
            <a:xfrm>
              <a:off x="11645256" y="4388693"/>
              <a:ext cx="177236" cy="101056"/>
            </a:xfrm>
            <a:custGeom>
              <a:avLst/>
              <a:gdLst>
                <a:gd name="T0" fmla="*/ 50 w 52"/>
                <a:gd name="T1" fmla="*/ 6 h 30"/>
                <a:gd name="T2" fmla="*/ 48 w 52"/>
                <a:gd name="T3" fmla="*/ 4 h 30"/>
                <a:gd name="T4" fmla="*/ 43 w 52"/>
                <a:gd name="T5" fmla="*/ 3 h 30"/>
                <a:gd name="T6" fmla="*/ 36 w 52"/>
                <a:gd name="T7" fmla="*/ 0 h 30"/>
                <a:gd name="T8" fmla="*/ 29 w 52"/>
                <a:gd name="T9" fmla="*/ 5 h 30"/>
                <a:gd name="T10" fmla="*/ 20 w 52"/>
                <a:gd name="T11" fmla="*/ 8 h 30"/>
                <a:gd name="T12" fmla="*/ 9 w 52"/>
                <a:gd name="T13" fmla="*/ 8 h 30"/>
                <a:gd name="T14" fmla="*/ 8 w 52"/>
                <a:gd name="T15" fmla="*/ 6 h 30"/>
                <a:gd name="T16" fmla="*/ 7 w 52"/>
                <a:gd name="T17" fmla="*/ 9 h 30"/>
                <a:gd name="T18" fmla="*/ 3 w 52"/>
                <a:gd name="T19" fmla="*/ 11 h 30"/>
                <a:gd name="T20" fmla="*/ 2 w 52"/>
                <a:gd name="T21" fmla="*/ 14 h 30"/>
                <a:gd name="T22" fmla="*/ 1 w 52"/>
                <a:gd name="T23" fmla="*/ 17 h 30"/>
                <a:gd name="T24" fmla="*/ 0 w 52"/>
                <a:gd name="T25" fmla="*/ 19 h 30"/>
                <a:gd name="T26" fmla="*/ 2 w 52"/>
                <a:gd name="T27" fmla="*/ 22 h 30"/>
                <a:gd name="T28" fmla="*/ 2 w 52"/>
                <a:gd name="T29" fmla="*/ 22 h 30"/>
                <a:gd name="T30" fmla="*/ 8 w 52"/>
                <a:gd name="T31" fmla="*/ 27 h 30"/>
                <a:gd name="T32" fmla="*/ 17 w 52"/>
                <a:gd name="T33" fmla="*/ 29 h 30"/>
                <a:gd name="T34" fmla="*/ 28 w 52"/>
                <a:gd name="T35" fmla="*/ 26 h 30"/>
                <a:gd name="T36" fmla="*/ 31 w 52"/>
                <a:gd name="T37" fmla="*/ 27 h 30"/>
                <a:gd name="T38" fmla="*/ 33 w 52"/>
                <a:gd name="T39" fmla="*/ 27 h 30"/>
                <a:gd name="T40" fmla="*/ 38 w 52"/>
                <a:gd name="T41" fmla="*/ 24 h 30"/>
                <a:gd name="T42" fmla="*/ 46 w 52"/>
                <a:gd name="T43" fmla="*/ 12 h 30"/>
                <a:gd name="T44" fmla="*/ 51 w 52"/>
                <a:gd name="T45" fmla="*/ 8 h 30"/>
                <a:gd name="T46" fmla="*/ 50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0" y="6"/>
                  </a:moveTo>
                  <a:cubicBezTo>
                    <a:pt x="50" y="5"/>
                    <a:pt x="49" y="5"/>
                    <a:pt x="48" y="4"/>
                  </a:cubicBezTo>
                  <a:cubicBezTo>
                    <a:pt x="46" y="4"/>
                    <a:pt x="44" y="3"/>
                    <a:pt x="43" y="3"/>
                  </a:cubicBezTo>
                  <a:cubicBezTo>
                    <a:pt x="42" y="1"/>
                    <a:pt x="37" y="1"/>
                    <a:pt x="36" y="0"/>
                  </a:cubicBezTo>
                  <a:cubicBezTo>
                    <a:pt x="35" y="0"/>
                    <a:pt x="30" y="5"/>
                    <a:pt x="29" y="5"/>
                  </a:cubicBezTo>
                  <a:cubicBezTo>
                    <a:pt x="27" y="5"/>
                    <a:pt x="20" y="6"/>
                    <a:pt x="20" y="8"/>
                  </a:cubicBezTo>
                  <a:cubicBezTo>
                    <a:pt x="20" y="10"/>
                    <a:pt x="12" y="10"/>
                    <a:pt x="9" y="8"/>
                  </a:cubicBezTo>
                  <a:cubicBezTo>
                    <a:pt x="9" y="7"/>
                    <a:pt x="8" y="7"/>
                    <a:pt x="8" y="6"/>
                  </a:cubicBezTo>
                  <a:cubicBezTo>
                    <a:pt x="7" y="7"/>
                    <a:pt x="7" y="8"/>
                    <a:pt x="7" y="9"/>
                  </a:cubicBezTo>
                  <a:cubicBezTo>
                    <a:pt x="7" y="11"/>
                    <a:pt x="5" y="11"/>
                    <a:pt x="3" y="11"/>
                  </a:cubicBezTo>
                  <a:cubicBezTo>
                    <a:pt x="2" y="10"/>
                    <a:pt x="3" y="13"/>
                    <a:pt x="2" y="14"/>
                  </a:cubicBezTo>
                  <a:cubicBezTo>
                    <a:pt x="2" y="15"/>
                    <a:pt x="2" y="17"/>
                    <a:pt x="1" y="17"/>
                  </a:cubicBezTo>
                  <a:cubicBezTo>
                    <a:pt x="0" y="17"/>
                    <a:pt x="0" y="18"/>
                    <a:pt x="0" y="19"/>
                  </a:cubicBezTo>
                  <a:cubicBezTo>
                    <a:pt x="0" y="19"/>
                    <a:pt x="2" y="22"/>
                    <a:pt x="2" y="22"/>
                  </a:cubicBezTo>
                  <a:cubicBezTo>
                    <a:pt x="2" y="22"/>
                    <a:pt x="2" y="22"/>
                    <a:pt x="2" y="22"/>
                  </a:cubicBezTo>
                  <a:cubicBezTo>
                    <a:pt x="3" y="23"/>
                    <a:pt x="7" y="26"/>
                    <a:pt x="8" y="27"/>
                  </a:cubicBezTo>
                  <a:cubicBezTo>
                    <a:pt x="10" y="29"/>
                    <a:pt x="14" y="30"/>
                    <a:pt x="17" y="29"/>
                  </a:cubicBezTo>
                  <a:cubicBezTo>
                    <a:pt x="19" y="29"/>
                    <a:pt x="28" y="26"/>
                    <a:pt x="28" y="26"/>
                  </a:cubicBezTo>
                  <a:cubicBezTo>
                    <a:pt x="28" y="26"/>
                    <a:pt x="30" y="27"/>
                    <a:pt x="31" y="27"/>
                  </a:cubicBezTo>
                  <a:cubicBezTo>
                    <a:pt x="31" y="27"/>
                    <a:pt x="32" y="27"/>
                    <a:pt x="33" y="27"/>
                  </a:cubicBezTo>
                  <a:cubicBezTo>
                    <a:pt x="34" y="27"/>
                    <a:pt x="36" y="26"/>
                    <a:pt x="38" y="24"/>
                  </a:cubicBezTo>
                  <a:cubicBezTo>
                    <a:pt x="41" y="21"/>
                    <a:pt x="44" y="12"/>
                    <a:pt x="46" y="12"/>
                  </a:cubicBezTo>
                  <a:cubicBezTo>
                    <a:pt x="47" y="11"/>
                    <a:pt x="49" y="9"/>
                    <a:pt x="51" y="8"/>
                  </a:cubicBezTo>
                  <a:cubicBezTo>
                    <a:pt x="52" y="7"/>
                    <a:pt x="52" y="6"/>
                    <a:pt x="50"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6" name="Freeform 285">
              <a:extLst>
                <a:ext uri="{FF2B5EF4-FFF2-40B4-BE49-F238E27FC236}">
                  <a16:creationId xmlns:a16="http://schemas.microsoft.com/office/drawing/2014/main" id="{4D7FDEB8-4B77-264A-9888-E7178A249085}"/>
                </a:ext>
              </a:extLst>
            </p:cNvPr>
            <p:cNvSpPr>
              <a:spLocks/>
            </p:cNvSpPr>
            <p:nvPr/>
          </p:nvSpPr>
          <p:spPr bwMode="auto">
            <a:xfrm>
              <a:off x="11539536" y="4303184"/>
              <a:ext cx="174126" cy="88618"/>
            </a:xfrm>
            <a:custGeom>
              <a:avLst/>
              <a:gdLst>
                <a:gd name="T0" fmla="*/ 48 w 51"/>
                <a:gd name="T1" fmla="*/ 12 h 26"/>
                <a:gd name="T2" fmla="*/ 43 w 51"/>
                <a:gd name="T3" fmla="*/ 11 h 26"/>
                <a:gd name="T4" fmla="*/ 41 w 51"/>
                <a:gd name="T5" fmla="*/ 8 h 26"/>
                <a:gd name="T6" fmla="*/ 36 w 51"/>
                <a:gd name="T7" fmla="*/ 9 h 26"/>
                <a:gd name="T8" fmla="*/ 32 w 51"/>
                <a:gd name="T9" fmla="*/ 7 h 26"/>
                <a:gd name="T10" fmla="*/ 27 w 51"/>
                <a:gd name="T11" fmla="*/ 3 h 26"/>
                <a:gd name="T12" fmla="*/ 22 w 51"/>
                <a:gd name="T13" fmla="*/ 1 h 26"/>
                <a:gd name="T14" fmla="*/ 22 w 51"/>
                <a:gd name="T15" fmla="*/ 1 h 26"/>
                <a:gd name="T16" fmla="*/ 17 w 51"/>
                <a:gd name="T17" fmla="*/ 2 h 26"/>
                <a:gd name="T18" fmla="*/ 11 w 51"/>
                <a:gd name="T19" fmla="*/ 5 h 26"/>
                <a:gd name="T20" fmla="*/ 2 w 51"/>
                <a:gd name="T21" fmla="*/ 8 h 26"/>
                <a:gd name="T22" fmla="*/ 3 w 51"/>
                <a:gd name="T23" fmla="*/ 12 h 26"/>
                <a:gd name="T24" fmla="*/ 6 w 51"/>
                <a:gd name="T25" fmla="*/ 19 h 26"/>
                <a:gd name="T26" fmla="*/ 14 w 51"/>
                <a:gd name="T27" fmla="*/ 25 h 26"/>
                <a:gd name="T28" fmla="*/ 14 w 51"/>
                <a:gd name="T29" fmla="*/ 26 h 26"/>
                <a:gd name="T30" fmla="*/ 21 w 51"/>
                <a:gd name="T31" fmla="*/ 25 h 26"/>
                <a:gd name="T32" fmla="*/ 22 w 51"/>
                <a:gd name="T33" fmla="*/ 22 h 26"/>
                <a:gd name="T34" fmla="*/ 30 w 51"/>
                <a:gd name="T35" fmla="*/ 24 h 26"/>
                <a:gd name="T36" fmla="*/ 36 w 51"/>
                <a:gd name="T37" fmla="*/ 25 h 26"/>
                <a:gd name="T38" fmla="*/ 36 w 51"/>
                <a:gd name="T39" fmla="*/ 26 h 26"/>
                <a:gd name="T40" fmla="*/ 39 w 51"/>
                <a:gd name="T41" fmla="*/ 24 h 26"/>
                <a:gd name="T42" fmla="*/ 46 w 51"/>
                <a:gd name="T43" fmla="*/ 20 h 26"/>
                <a:gd name="T44" fmla="*/ 51 w 51"/>
                <a:gd name="T45" fmla="*/ 16 h 26"/>
                <a:gd name="T46" fmla="*/ 48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8" y="12"/>
                  </a:moveTo>
                  <a:cubicBezTo>
                    <a:pt x="47" y="11"/>
                    <a:pt x="43" y="12"/>
                    <a:pt x="43" y="11"/>
                  </a:cubicBezTo>
                  <a:cubicBezTo>
                    <a:pt x="43" y="10"/>
                    <a:pt x="43" y="8"/>
                    <a:pt x="41" y="8"/>
                  </a:cubicBezTo>
                  <a:cubicBezTo>
                    <a:pt x="39" y="8"/>
                    <a:pt x="37" y="7"/>
                    <a:pt x="36" y="9"/>
                  </a:cubicBezTo>
                  <a:cubicBezTo>
                    <a:pt x="36" y="11"/>
                    <a:pt x="32" y="8"/>
                    <a:pt x="32" y="7"/>
                  </a:cubicBezTo>
                  <a:cubicBezTo>
                    <a:pt x="32" y="6"/>
                    <a:pt x="31" y="5"/>
                    <a:pt x="27" y="3"/>
                  </a:cubicBezTo>
                  <a:cubicBezTo>
                    <a:pt x="25" y="3"/>
                    <a:pt x="24" y="2"/>
                    <a:pt x="22" y="1"/>
                  </a:cubicBezTo>
                  <a:cubicBezTo>
                    <a:pt x="22" y="1"/>
                    <a:pt x="22" y="1"/>
                    <a:pt x="22" y="1"/>
                  </a:cubicBezTo>
                  <a:cubicBezTo>
                    <a:pt x="21" y="2"/>
                    <a:pt x="19" y="0"/>
                    <a:pt x="17" y="2"/>
                  </a:cubicBezTo>
                  <a:cubicBezTo>
                    <a:pt x="16" y="3"/>
                    <a:pt x="13" y="3"/>
                    <a:pt x="11" y="5"/>
                  </a:cubicBezTo>
                  <a:cubicBezTo>
                    <a:pt x="9" y="6"/>
                    <a:pt x="5" y="7"/>
                    <a:pt x="2" y="8"/>
                  </a:cubicBezTo>
                  <a:cubicBezTo>
                    <a:pt x="0" y="8"/>
                    <a:pt x="2" y="10"/>
                    <a:pt x="3" y="12"/>
                  </a:cubicBezTo>
                  <a:cubicBezTo>
                    <a:pt x="4" y="14"/>
                    <a:pt x="4" y="18"/>
                    <a:pt x="6" y="19"/>
                  </a:cubicBezTo>
                  <a:cubicBezTo>
                    <a:pt x="7" y="20"/>
                    <a:pt x="13" y="24"/>
                    <a:pt x="14" y="25"/>
                  </a:cubicBezTo>
                  <a:cubicBezTo>
                    <a:pt x="14" y="25"/>
                    <a:pt x="14" y="25"/>
                    <a:pt x="14" y="26"/>
                  </a:cubicBezTo>
                  <a:cubicBezTo>
                    <a:pt x="16" y="26"/>
                    <a:pt x="20" y="26"/>
                    <a:pt x="21" y="25"/>
                  </a:cubicBezTo>
                  <a:cubicBezTo>
                    <a:pt x="22" y="24"/>
                    <a:pt x="22" y="22"/>
                    <a:pt x="22" y="22"/>
                  </a:cubicBezTo>
                  <a:cubicBezTo>
                    <a:pt x="22" y="22"/>
                    <a:pt x="28" y="22"/>
                    <a:pt x="30" y="24"/>
                  </a:cubicBezTo>
                  <a:cubicBezTo>
                    <a:pt x="32" y="26"/>
                    <a:pt x="36" y="25"/>
                    <a:pt x="36" y="25"/>
                  </a:cubicBezTo>
                  <a:cubicBezTo>
                    <a:pt x="36" y="25"/>
                    <a:pt x="36" y="25"/>
                    <a:pt x="36" y="26"/>
                  </a:cubicBezTo>
                  <a:cubicBezTo>
                    <a:pt x="37" y="25"/>
                    <a:pt x="38" y="24"/>
                    <a:pt x="39" y="24"/>
                  </a:cubicBezTo>
                  <a:cubicBezTo>
                    <a:pt x="41" y="23"/>
                    <a:pt x="44" y="23"/>
                    <a:pt x="46" y="20"/>
                  </a:cubicBezTo>
                  <a:cubicBezTo>
                    <a:pt x="48" y="18"/>
                    <a:pt x="49" y="17"/>
                    <a:pt x="51" y="16"/>
                  </a:cubicBezTo>
                  <a:cubicBezTo>
                    <a:pt x="50" y="15"/>
                    <a:pt x="49" y="13"/>
                    <a:pt x="48" y="1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7" name="Freeform 286">
              <a:extLst>
                <a:ext uri="{FF2B5EF4-FFF2-40B4-BE49-F238E27FC236}">
                  <a16:creationId xmlns:a16="http://schemas.microsoft.com/office/drawing/2014/main" id="{3485C3AE-F69E-814C-84CF-BCDF880E0DB7}"/>
                </a:ext>
              </a:extLst>
            </p:cNvPr>
            <p:cNvSpPr>
              <a:spLocks/>
            </p:cNvSpPr>
            <p:nvPr/>
          </p:nvSpPr>
          <p:spPr bwMode="auto">
            <a:xfrm>
              <a:off x="11662358" y="4357599"/>
              <a:ext cx="152361" cy="63743"/>
            </a:xfrm>
            <a:custGeom>
              <a:avLst/>
              <a:gdLst>
                <a:gd name="T0" fmla="*/ 34 w 45"/>
                <a:gd name="T1" fmla="*/ 2 h 19"/>
                <a:gd name="T2" fmla="*/ 28 w 45"/>
                <a:gd name="T3" fmla="*/ 1 h 19"/>
                <a:gd name="T4" fmla="*/ 21 w 45"/>
                <a:gd name="T5" fmla="*/ 0 h 19"/>
                <a:gd name="T6" fmla="*/ 16 w 45"/>
                <a:gd name="T7" fmla="*/ 1 h 19"/>
                <a:gd name="T8" fmla="*/ 15 w 45"/>
                <a:gd name="T9" fmla="*/ 0 h 19"/>
                <a:gd name="T10" fmla="*/ 10 w 45"/>
                <a:gd name="T11" fmla="*/ 4 h 19"/>
                <a:gd name="T12" fmla="*/ 3 w 45"/>
                <a:gd name="T13" fmla="*/ 8 h 19"/>
                <a:gd name="T14" fmla="*/ 0 w 45"/>
                <a:gd name="T15" fmla="*/ 10 h 19"/>
                <a:gd name="T16" fmla="*/ 4 w 45"/>
                <a:gd name="T17" fmla="*/ 17 h 19"/>
                <a:gd name="T18" fmla="*/ 15 w 45"/>
                <a:gd name="T19" fmla="*/ 17 h 19"/>
                <a:gd name="T20" fmla="*/ 24 w 45"/>
                <a:gd name="T21" fmla="*/ 14 h 19"/>
                <a:gd name="T22" fmla="*/ 31 w 45"/>
                <a:gd name="T23" fmla="*/ 9 h 19"/>
                <a:gd name="T24" fmla="*/ 38 w 45"/>
                <a:gd name="T25" fmla="*/ 12 h 19"/>
                <a:gd name="T26" fmla="*/ 43 w 45"/>
                <a:gd name="T27" fmla="*/ 13 h 19"/>
                <a:gd name="T28" fmla="*/ 42 w 45"/>
                <a:gd name="T29" fmla="*/ 11 h 19"/>
                <a:gd name="T30" fmla="*/ 45 w 45"/>
                <a:gd name="T31" fmla="*/ 5 h 19"/>
                <a:gd name="T32" fmla="*/ 45 w 45"/>
                <a:gd name="T33" fmla="*/ 5 h 19"/>
                <a:gd name="T34" fmla="*/ 41 w 45"/>
                <a:gd name="T35" fmla="*/ 3 h 19"/>
                <a:gd name="T36" fmla="*/ 34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4" y="2"/>
                  </a:moveTo>
                  <a:cubicBezTo>
                    <a:pt x="31" y="2"/>
                    <a:pt x="30" y="0"/>
                    <a:pt x="28" y="1"/>
                  </a:cubicBezTo>
                  <a:cubicBezTo>
                    <a:pt x="26" y="2"/>
                    <a:pt x="22" y="1"/>
                    <a:pt x="21" y="0"/>
                  </a:cubicBezTo>
                  <a:cubicBezTo>
                    <a:pt x="20" y="0"/>
                    <a:pt x="18" y="2"/>
                    <a:pt x="16" y="1"/>
                  </a:cubicBezTo>
                  <a:cubicBezTo>
                    <a:pt x="16" y="1"/>
                    <a:pt x="15" y="0"/>
                    <a:pt x="15" y="0"/>
                  </a:cubicBezTo>
                  <a:cubicBezTo>
                    <a:pt x="13" y="1"/>
                    <a:pt x="12" y="2"/>
                    <a:pt x="10" y="4"/>
                  </a:cubicBezTo>
                  <a:cubicBezTo>
                    <a:pt x="8" y="7"/>
                    <a:pt x="5" y="7"/>
                    <a:pt x="3" y="8"/>
                  </a:cubicBezTo>
                  <a:cubicBezTo>
                    <a:pt x="2" y="8"/>
                    <a:pt x="1" y="9"/>
                    <a:pt x="0" y="10"/>
                  </a:cubicBezTo>
                  <a:cubicBezTo>
                    <a:pt x="1" y="12"/>
                    <a:pt x="3" y="15"/>
                    <a:pt x="4" y="17"/>
                  </a:cubicBezTo>
                  <a:cubicBezTo>
                    <a:pt x="7" y="19"/>
                    <a:pt x="15" y="19"/>
                    <a:pt x="15" y="17"/>
                  </a:cubicBezTo>
                  <a:cubicBezTo>
                    <a:pt x="15" y="15"/>
                    <a:pt x="22" y="14"/>
                    <a:pt x="24" y="14"/>
                  </a:cubicBezTo>
                  <a:cubicBezTo>
                    <a:pt x="25" y="14"/>
                    <a:pt x="30" y="9"/>
                    <a:pt x="31" y="9"/>
                  </a:cubicBezTo>
                  <a:cubicBezTo>
                    <a:pt x="32" y="10"/>
                    <a:pt x="37" y="10"/>
                    <a:pt x="38" y="12"/>
                  </a:cubicBezTo>
                  <a:cubicBezTo>
                    <a:pt x="39" y="12"/>
                    <a:pt x="41" y="13"/>
                    <a:pt x="43" y="13"/>
                  </a:cubicBezTo>
                  <a:cubicBezTo>
                    <a:pt x="42" y="13"/>
                    <a:pt x="42" y="12"/>
                    <a:pt x="42" y="11"/>
                  </a:cubicBezTo>
                  <a:cubicBezTo>
                    <a:pt x="42" y="9"/>
                    <a:pt x="44" y="6"/>
                    <a:pt x="45" y="5"/>
                  </a:cubicBezTo>
                  <a:cubicBezTo>
                    <a:pt x="45" y="5"/>
                    <a:pt x="45" y="5"/>
                    <a:pt x="45" y="5"/>
                  </a:cubicBezTo>
                  <a:cubicBezTo>
                    <a:pt x="43" y="4"/>
                    <a:pt x="41" y="4"/>
                    <a:pt x="41" y="3"/>
                  </a:cubicBezTo>
                  <a:cubicBezTo>
                    <a:pt x="40" y="3"/>
                    <a:pt x="37" y="2"/>
                    <a:pt x="34"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8" name="Freeform 287">
              <a:extLst>
                <a:ext uri="{FF2B5EF4-FFF2-40B4-BE49-F238E27FC236}">
                  <a16:creationId xmlns:a16="http://schemas.microsoft.com/office/drawing/2014/main" id="{66F482DF-F513-8644-8F51-0C4DF9AB21B4}"/>
                </a:ext>
              </a:extLst>
            </p:cNvPr>
            <p:cNvSpPr>
              <a:spLocks/>
            </p:cNvSpPr>
            <p:nvPr/>
          </p:nvSpPr>
          <p:spPr bwMode="auto">
            <a:xfrm>
              <a:off x="10937867" y="4612570"/>
              <a:ext cx="102610" cy="169463"/>
            </a:xfrm>
            <a:custGeom>
              <a:avLst/>
              <a:gdLst>
                <a:gd name="T0" fmla="*/ 22 w 30"/>
                <a:gd name="T1" fmla="*/ 41 h 50"/>
                <a:gd name="T2" fmla="*/ 20 w 30"/>
                <a:gd name="T3" fmla="*/ 37 h 50"/>
                <a:gd name="T4" fmla="*/ 22 w 30"/>
                <a:gd name="T5" fmla="*/ 32 h 50"/>
                <a:gd name="T6" fmla="*/ 20 w 30"/>
                <a:gd name="T7" fmla="*/ 28 h 50"/>
                <a:gd name="T8" fmla="*/ 22 w 30"/>
                <a:gd name="T9" fmla="*/ 25 h 50"/>
                <a:gd name="T10" fmla="*/ 23 w 30"/>
                <a:gd name="T11" fmla="*/ 19 h 50"/>
                <a:gd name="T12" fmla="*/ 23 w 30"/>
                <a:gd name="T13" fmla="*/ 12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2 h 50"/>
                <a:gd name="T26" fmla="*/ 8 w 30"/>
                <a:gd name="T27" fmla="*/ 3 h 50"/>
                <a:gd name="T28" fmla="*/ 8 w 30"/>
                <a:gd name="T29" fmla="*/ 8 h 50"/>
                <a:gd name="T30" fmla="*/ 3 w 30"/>
                <a:gd name="T31" fmla="*/ 27 h 50"/>
                <a:gd name="T32" fmla="*/ 6 w 30"/>
                <a:gd name="T33" fmla="*/ 34 h 50"/>
                <a:gd name="T34" fmla="*/ 7 w 30"/>
                <a:gd name="T35" fmla="*/ 48 h 50"/>
                <a:gd name="T36" fmla="*/ 13 w 30"/>
                <a:gd name="T37" fmla="*/ 50 h 50"/>
                <a:gd name="T38" fmla="*/ 20 w 30"/>
                <a:gd name="T39" fmla="*/ 48 h 50"/>
                <a:gd name="T40" fmla="*/ 19 w 30"/>
                <a:gd name="T41" fmla="*/ 46 h 50"/>
                <a:gd name="T42" fmla="*/ 22 w 30"/>
                <a:gd name="T43"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1"/>
                  </a:moveTo>
                  <a:cubicBezTo>
                    <a:pt x="25" y="40"/>
                    <a:pt x="21" y="38"/>
                    <a:pt x="20" y="37"/>
                  </a:cubicBezTo>
                  <a:cubicBezTo>
                    <a:pt x="19" y="36"/>
                    <a:pt x="20" y="32"/>
                    <a:pt x="22" y="32"/>
                  </a:cubicBezTo>
                  <a:cubicBezTo>
                    <a:pt x="24" y="32"/>
                    <a:pt x="22" y="30"/>
                    <a:pt x="20" y="28"/>
                  </a:cubicBezTo>
                  <a:cubicBezTo>
                    <a:pt x="17" y="26"/>
                    <a:pt x="20" y="25"/>
                    <a:pt x="22" y="25"/>
                  </a:cubicBezTo>
                  <a:cubicBezTo>
                    <a:pt x="24" y="25"/>
                    <a:pt x="21" y="21"/>
                    <a:pt x="23" y="19"/>
                  </a:cubicBezTo>
                  <a:cubicBezTo>
                    <a:pt x="25" y="17"/>
                    <a:pt x="23" y="14"/>
                    <a:pt x="23" y="12"/>
                  </a:cubicBezTo>
                  <a:cubicBezTo>
                    <a:pt x="23" y="10"/>
                    <a:pt x="25" y="10"/>
                    <a:pt x="28" y="7"/>
                  </a:cubicBezTo>
                  <a:cubicBezTo>
                    <a:pt x="30" y="5"/>
                    <a:pt x="26" y="6"/>
                    <a:pt x="26" y="4"/>
                  </a:cubicBezTo>
                  <a:cubicBezTo>
                    <a:pt x="26" y="2"/>
                    <a:pt x="23" y="2"/>
                    <a:pt x="21" y="3"/>
                  </a:cubicBezTo>
                  <a:cubicBezTo>
                    <a:pt x="19" y="5"/>
                    <a:pt x="19" y="3"/>
                    <a:pt x="18" y="3"/>
                  </a:cubicBezTo>
                  <a:cubicBezTo>
                    <a:pt x="16" y="3"/>
                    <a:pt x="13" y="4"/>
                    <a:pt x="13" y="2"/>
                  </a:cubicBezTo>
                  <a:cubicBezTo>
                    <a:pt x="13" y="0"/>
                    <a:pt x="11" y="0"/>
                    <a:pt x="10" y="2"/>
                  </a:cubicBezTo>
                  <a:cubicBezTo>
                    <a:pt x="9" y="2"/>
                    <a:pt x="9" y="3"/>
                    <a:pt x="8" y="3"/>
                  </a:cubicBezTo>
                  <a:cubicBezTo>
                    <a:pt x="7" y="5"/>
                    <a:pt x="7" y="7"/>
                    <a:pt x="8" y="8"/>
                  </a:cubicBezTo>
                  <a:cubicBezTo>
                    <a:pt x="9" y="11"/>
                    <a:pt x="6" y="24"/>
                    <a:pt x="3" y="27"/>
                  </a:cubicBezTo>
                  <a:cubicBezTo>
                    <a:pt x="0" y="31"/>
                    <a:pt x="3" y="32"/>
                    <a:pt x="6" y="34"/>
                  </a:cubicBezTo>
                  <a:cubicBezTo>
                    <a:pt x="9" y="37"/>
                    <a:pt x="7" y="46"/>
                    <a:pt x="7" y="48"/>
                  </a:cubicBezTo>
                  <a:cubicBezTo>
                    <a:pt x="7" y="50"/>
                    <a:pt x="10" y="50"/>
                    <a:pt x="13" y="50"/>
                  </a:cubicBezTo>
                  <a:cubicBezTo>
                    <a:pt x="15" y="50"/>
                    <a:pt x="18" y="49"/>
                    <a:pt x="20" y="48"/>
                  </a:cubicBezTo>
                  <a:cubicBezTo>
                    <a:pt x="19" y="47"/>
                    <a:pt x="19" y="46"/>
                    <a:pt x="19" y="46"/>
                  </a:cubicBezTo>
                  <a:cubicBezTo>
                    <a:pt x="19" y="44"/>
                    <a:pt x="19" y="41"/>
                    <a:pt x="22" y="4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89" name="Freeform 288">
              <a:extLst>
                <a:ext uri="{FF2B5EF4-FFF2-40B4-BE49-F238E27FC236}">
                  <a16:creationId xmlns:a16="http://schemas.microsoft.com/office/drawing/2014/main" id="{392734CE-3DBD-3D41-8A03-BB3ABD133646}"/>
                </a:ext>
              </a:extLst>
            </p:cNvPr>
            <p:cNvSpPr>
              <a:spLocks/>
            </p:cNvSpPr>
            <p:nvPr/>
          </p:nvSpPr>
          <p:spPr bwMode="auto">
            <a:xfrm>
              <a:off x="11295448" y="4214567"/>
              <a:ext cx="111938" cy="97947"/>
            </a:xfrm>
            <a:custGeom>
              <a:avLst/>
              <a:gdLst>
                <a:gd name="T0" fmla="*/ 10 w 33"/>
                <a:gd name="T1" fmla="*/ 22 h 29"/>
                <a:gd name="T2" fmla="*/ 16 w 33"/>
                <a:gd name="T3" fmla="*/ 23 h 29"/>
                <a:gd name="T4" fmla="*/ 21 w 33"/>
                <a:gd name="T5" fmla="*/ 27 h 29"/>
                <a:gd name="T6" fmla="*/ 23 w 33"/>
                <a:gd name="T7" fmla="*/ 29 h 29"/>
                <a:gd name="T8" fmla="*/ 24 w 33"/>
                <a:gd name="T9" fmla="*/ 23 h 29"/>
                <a:gd name="T10" fmla="*/ 25 w 33"/>
                <a:gd name="T11" fmla="*/ 19 h 29"/>
                <a:gd name="T12" fmla="*/ 29 w 33"/>
                <a:gd name="T13" fmla="*/ 17 h 29"/>
                <a:gd name="T14" fmla="*/ 31 w 33"/>
                <a:gd name="T15" fmla="*/ 14 h 29"/>
                <a:gd name="T16" fmla="*/ 28 w 33"/>
                <a:gd name="T17" fmla="*/ 10 h 29"/>
                <a:gd name="T18" fmla="*/ 32 w 33"/>
                <a:gd name="T19" fmla="*/ 6 h 29"/>
                <a:gd name="T20" fmla="*/ 32 w 33"/>
                <a:gd name="T21" fmla="*/ 0 h 29"/>
                <a:gd name="T22" fmla="*/ 30 w 33"/>
                <a:gd name="T23" fmla="*/ 1 h 29"/>
                <a:gd name="T24" fmla="*/ 22 w 33"/>
                <a:gd name="T25" fmla="*/ 2 h 29"/>
                <a:gd name="T26" fmla="*/ 18 w 33"/>
                <a:gd name="T27" fmla="*/ 7 h 29"/>
                <a:gd name="T28" fmla="*/ 15 w 33"/>
                <a:gd name="T29" fmla="*/ 7 h 29"/>
                <a:gd name="T30" fmla="*/ 11 w 33"/>
                <a:gd name="T31" fmla="*/ 9 h 29"/>
                <a:gd name="T32" fmla="*/ 7 w 33"/>
                <a:gd name="T33" fmla="*/ 16 h 29"/>
                <a:gd name="T34" fmla="*/ 1 w 33"/>
                <a:gd name="T35" fmla="*/ 23 h 29"/>
                <a:gd name="T36" fmla="*/ 0 w 33"/>
                <a:gd name="T37" fmla="*/ 24 h 29"/>
                <a:gd name="T38" fmla="*/ 3 w 33"/>
                <a:gd name="T39" fmla="*/ 25 h 29"/>
                <a:gd name="T40" fmla="*/ 10 w 33"/>
                <a:gd name="T4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10" y="22"/>
                  </a:moveTo>
                  <a:cubicBezTo>
                    <a:pt x="12" y="21"/>
                    <a:pt x="14" y="22"/>
                    <a:pt x="16" y="23"/>
                  </a:cubicBezTo>
                  <a:cubicBezTo>
                    <a:pt x="17" y="25"/>
                    <a:pt x="19" y="25"/>
                    <a:pt x="21" y="27"/>
                  </a:cubicBezTo>
                  <a:cubicBezTo>
                    <a:pt x="22" y="28"/>
                    <a:pt x="23" y="28"/>
                    <a:pt x="23" y="29"/>
                  </a:cubicBezTo>
                  <a:cubicBezTo>
                    <a:pt x="23" y="27"/>
                    <a:pt x="23" y="24"/>
                    <a:pt x="24" y="23"/>
                  </a:cubicBezTo>
                  <a:cubicBezTo>
                    <a:pt x="25" y="21"/>
                    <a:pt x="23" y="19"/>
                    <a:pt x="25" y="19"/>
                  </a:cubicBezTo>
                  <a:cubicBezTo>
                    <a:pt x="26" y="19"/>
                    <a:pt x="29" y="19"/>
                    <a:pt x="29" y="17"/>
                  </a:cubicBezTo>
                  <a:cubicBezTo>
                    <a:pt x="29" y="14"/>
                    <a:pt x="30" y="15"/>
                    <a:pt x="31" y="14"/>
                  </a:cubicBezTo>
                  <a:cubicBezTo>
                    <a:pt x="31" y="13"/>
                    <a:pt x="29" y="10"/>
                    <a:pt x="28" y="10"/>
                  </a:cubicBezTo>
                  <a:cubicBezTo>
                    <a:pt x="28" y="9"/>
                    <a:pt x="30" y="9"/>
                    <a:pt x="32" y="6"/>
                  </a:cubicBezTo>
                  <a:cubicBezTo>
                    <a:pt x="33" y="5"/>
                    <a:pt x="33" y="3"/>
                    <a:pt x="32" y="0"/>
                  </a:cubicBezTo>
                  <a:cubicBezTo>
                    <a:pt x="32" y="1"/>
                    <a:pt x="31" y="2"/>
                    <a:pt x="30" y="1"/>
                  </a:cubicBezTo>
                  <a:cubicBezTo>
                    <a:pt x="28" y="0"/>
                    <a:pt x="25" y="1"/>
                    <a:pt x="22" y="2"/>
                  </a:cubicBezTo>
                  <a:cubicBezTo>
                    <a:pt x="18" y="2"/>
                    <a:pt x="17" y="6"/>
                    <a:pt x="18" y="7"/>
                  </a:cubicBezTo>
                  <a:cubicBezTo>
                    <a:pt x="20" y="9"/>
                    <a:pt x="15" y="9"/>
                    <a:pt x="15" y="7"/>
                  </a:cubicBezTo>
                  <a:cubicBezTo>
                    <a:pt x="14" y="5"/>
                    <a:pt x="11" y="7"/>
                    <a:pt x="11" y="9"/>
                  </a:cubicBezTo>
                  <a:cubicBezTo>
                    <a:pt x="11" y="12"/>
                    <a:pt x="7" y="13"/>
                    <a:pt x="7" y="16"/>
                  </a:cubicBezTo>
                  <a:cubicBezTo>
                    <a:pt x="8" y="19"/>
                    <a:pt x="4" y="22"/>
                    <a:pt x="1" y="23"/>
                  </a:cubicBezTo>
                  <a:cubicBezTo>
                    <a:pt x="0" y="24"/>
                    <a:pt x="0" y="24"/>
                    <a:pt x="0" y="24"/>
                  </a:cubicBezTo>
                  <a:cubicBezTo>
                    <a:pt x="1" y="25"/>
                    <a:pt x="2" y="25"/>
                    <a:pt x="3" y="25"/>
                  </a:cubicBezTo>
                  <a:cubicBezTo>
                    <a:pt x="5" y="25"/>
                    <a:pt x="9" y="24"/>
                    <a:pt x="10" y="2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0" name="Freeform 289">
              <a:extLst>
                <a:ext uri="{FF2B5EF4-FFF2-40B4-BE49-F238E27FC236}">
                  <a16:creationId xmlns:a16="http://schemas.microsoft.com/office/drawing/2014/main" id="{43E6E9FB-838A-3A47-95D9-0DECAB56EA56}"/>
                </a:ext>
              </a:extLst>
            </p:cNvPr>
            <p:cNvSpPr>
              <a:spLocks/>
            </p:cNvSpPr>
            <p:nvPr/>
          </p:nvSpPr>
          <p:spPr bwMode="auto">
            <a:xfrm>
              <a:off x="11366965" y="4337388"/>
              <a:ext cx="15547" cy="26430"/>
            </a:xfrm>
            <a:custGeom>
              <a:avLst/>
              <a:gdLst>
                <a:gd name="T0" fmla="*/ 3 w 5"/>
                <a:gd name="T1" fmla="*/ 0 h 8"/>
                <a:gd name="T2" fmla="*/ 0 w 5"/>
                <a:gd name="T3" fmla="*/ 7 h 8"/>
                <a:gd name="T4" fmla="*/ 5 w 5"/>
                <a:gd name="T5" fmla="*/ 8 h 8"/>
                <a:gd name="T6" fmla="*/ 3 w 5"/>
                <a:gd name="T7" fmla="*/ 1 h 8"/>
                <a:gd name="T8" fmla="*/ 3 w 5"/>
                <a:gd name="T9" fmla="*/ 0 h 8"/>
              </a:gdLst>
              <a:ahLst/>
              <a:cxnLst>
                <a:cxn ang="0">
                  <a:pos x="T0" y="T1"/>
                </a:cxn>
                <a:cxn ang="0">
                  <a:pos x="T2" y="T3"/>
                </a:cxn>
                <a:cxn ang="0">
                  <a:pos x="T4" y="T5"/>
                </a:cxn>
                <a:cxn ang="0">
                  <a:pos x="T6" y="T7"/>
                </a:cxn>
                <a:cxn ang="0">
                  <a:pos x="T8" y="T9"/>
                </a:cxn>
              </a:cxnLst>
              <a:rect l="0" t="0" r="r" b="b"/>
              <a:pathLst>
                <a:path w="5" h="8">
                  <a:moveTo>
                    <a:pt x="3" y="0"/>
                  </a:moveTo>
                  <a:cubicBezTo>
                    <a:pt x="1" y="1"/>
                    <a:pt x="0" y="3"/>
                    <a:pt x="0" y="7"/>
                  </a:cubicBezTo>
                  <a:cubicBezTo>
                    <a:pt x="1" y="7"/>
                    <a:pt x="4" y="7"/>
                    <a:pt x="5" y="8"/>
                  </a:cubicBezTo>
                  <a:cubicBezTo>
                    <a:pt x="5" y="3"/>
                    <a:pt x="3" y="2"/>
                    <a:pt x="3" y="1"/>
                  </a:cubicBezTo>
                  <a:cubicBezTo>
                    <a:pt x="2" y="1"/>
                    <a:pt x="3" y="1"/>
                    <a:pt x="3"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1" name="Freeform 290">
              <a:extLst>
                <a:ext uri="{FF2B5EF4-FFF2-40B4-BE49-F238E27FC236}">
                  <a16:creationId xmlns:a16="http://schemas.microsoft.com/office/drawing/2014/main" id="{3865D832-4D47-7743-9CD7-380A15BBB344}"/>
                </a:ext>
              </a:extLst>
            </p:cNvPr>
            <p:cNvSpPr>
              <a:spLocks/>
            </p:cNvSpPr>
            <p:nvPr/>
          </p:nvSpPr>
          <p:spPr bwMode="auto">
            <a:xfrm>
              <a:off x="11275237" y="4286083"/>
              <a:ext cx="107275" cy="77735"/>
            </a:xfrm>
            <a:custGeom>
              <a:avLst/>
              <a:gdLst>
                <a:gd name="T0" fmla="*/ 1 w 32"/>
                <a:gd name="T1" fmla="*/ 6 h 23"/>
                <a:gd name="T2" fmla="*/ 4 w 32"/>
                <a:gd name="T3" fmla="*/ 9 h 23"/>
                <a:gd name="T4" fmla="*/ 8 w 32"/>
                <a:gd name="T5" fmla="*/ 12 h 23"/>
                <a:gd name="T6" fmla="*/ 13 w 32"/>
                <a:gd name="T7" fmla="*/ 15 h 23"/>
                <a:gd name="T8" fmla="*/ 16 w 32"/>
                <a:gd name="T9" fmla="*/ 18 h 23"/>
                <a:gd name="T10" fmla="*/ 19 w 32"/>
                <a:gd name="T11" fmla="*/ 16 h 23"/>
                <a:gd name="T12" fmla="*/ 21 w 32"/>
                <a:gd name="T13" fmla="*/ 20 h 23"/>
                <a:gd name="T14" fmla="*/ 26 w 32"/>
                <a:gd name="T15" fmla="*/ 22 h 23"/>
                <a:gd name="T16" fmla="*/ 27 w 32"/>
                <a:gd name="T17" fmla="*/ 22 h 23"/>
                <a:gd name="T18" fmla="*/ 30 w 32"/>
                <a:gd name="T19" fmla="*/ 15 h 23"/>
                <a:gd name="T20" fmla="*/ 31 w 32"/>
                <a:gd name="T21" fmla="*/ 13 h 23"/>
                <a:gd name="T22" fmla="*/ 29 w 32"/>
                <a:gd name="T23" fmla="*/ 8 h 23"/>
                <a:gd name="T24" fmla="*/ 29 w 32"/>
                <a:gd name="T25" fmla="*/ 8 h 23"/>
                <a:gd name="T26" fmla="*/ 27 w 32"/>
                <a:gd name="T27" fmla="*/ 6 h 23"/>
                <a:gd name="T28" fmla="*/ 22 w 32"/>
                <a:gd name="T29" fmla="*/ 2 h 23"/>
                <a:gd name="T30" fmla="*/ 16 w 32"/>
                <a:gd name="T31" fmla="*/ 1 h 23"/>
                <a:gd name="T32" fmla="*/ 9 w 32"/>
                <a:gd name="T33" fmla="*/ 4 h 23"/>
                <a:gd name="T34" fmla="*/ 6 w 32"/>
                <a:gd name="T35" fmla="*/ 3 h 23"/>
                <a:gd name="T36" fmla="*/ 0 w 32"/>
                <a:gd name="T37" fmla="*/ 5 h 23"/>
                <a:gd name="T38" fmla="*/ 1 w 32"/>
                <a:gd name="T3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1" y="6"/>
                  </a:moveTo>
                  <a:cubicBezTo>
                    <a:pt x="1" y="8"/>
                    <a:pt x="3" y="11"/>
                    <a:pt x="4" y="9"/>
                  </a:cubicBezTo>
                  <a:cubicBezTo>
                    <a:pt x="5" y="8"/>
                    <a:pt x="7" y="11"/>
                    <a:pt x="8" y="12"/>
                  </a:cubicBezTo>
                  <a:cubicBezTo>
                    <a:pt x="10" y="13"/>
                    <a:pt x="13" y="14"/>
                    <a:pt x="13" y="15"/>
                  </a:cubicBezTo>
                  <a:cubicBezTo>
                    <a:pt x="13" y="16"/>
                    <a:pt x="14" y="18"/>
                    <a:pt x="16" y="18"/>
                  </a:cubicBezTo>
                  <a:cubicBezTo>
                    <a:pt x="17" y="17"/>
                    <a:pt x="19" y="14"/>
                    <a:pt x="19" y="16"/>
                  </a:cubicBezTo>
                  <a:cubicBezTo>
                    <a:pt x="19" y="17"/>
                    <a:pt x="20" y="20"/>
                    <a:pt x="21" y="20"/>
                  </a:cubicBezTo>
                  <a:cubicBezTo>
                    <a:pt x="23" y="19"/>
                    <a:pt x="24" y="23"/>
                    <a:pt x="26" y="22"/>
                  </a:cubicBezTo>
                  <a:cubicBezTo>
                    <a:pt x="26" y="22"/>
                    <a:pt x="26" y="22"/>
                    <a:pt x="27" y="22"/>
                  </a:cubicBezTo>
                  <a:cubicBezTo>
                    <a:pt x="27" y="18"/>
                    <a:pt x="28" y="16"/>
                    <a:pt x="30" y="15"/>
                  </a:cubicBezTo>
                  <a:cubicBezTo>
                    <a:pt x="30" y="15"/>
                    <a:pt x="31" y="14"/>
                    <a:pt x="31" y="13"/>
                  </a:cubicBezTo>
                  <a:cubicBezTo>
                    <a:pt x="32" y="12"/>
                    <a:pt x="29" y="9"/>
                    <a:pt x="29" y="8"/>
                  </a:cubicBezTo>
                  <a:cubicBezTo>
                    <a:pt x="29" y="8"/>
                    <a:pt x="29" y="8"/>
                    <a:pt x="29" y="8"/>
                  </a:cubicBezTo>
                  <a:cubicBezTo>
                    <a:pt x="29" y="7"/>
                    <a:pt x="28" y="7"/>
                    <a:pt x="27" y="6"/>
                  </a:cubicBezTo>
                  <a:cubicBezTo>
                    <a:pt x="25" y="4"/>
                    <a:pt x="23" y="4"/>
                    <a:pt x="22" y="2"/>
                  </a:cubicBezTo>
                  <a:cubicBezTo>
                    <a:pt x="20" y="1"/>
                    <a:pt x="18" y="0"/>
                    <a:pt x="16" y="1"/>
                  </a:cubicBezTo>
                  <a:cubicBezTo>
                    <a:pt x="15" y="3"/>
                    <a:pt x="11" y="4"/>
                    <a:pt x="9" y="4"/>
                  </a:cubicBezTo>
                  <a:cubicBezTo>
                    <a:pt x="8" y="4"/>
                    <a:pt x="7" y="4"/>
                    <a:pt x="6" y="3"/>
                  </a:cubicBezTo>
                  <a:cubicBezTo>
                    <a:pt x="4" y="4"/>
                    <a:pt x="2" y="5"/>
                    <a:pt x="0" y="5"/>
                  </a:cubicBezTo>
                  <a:cubicBezTo>
                    <a:pt x="1" y="6"/>
                    <a:pt x="1" y="6"/>
                    <a:pt x="1"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2" name="Freeform 291">
              <a:extLst>
                <a:ext uri="{FF2B5EF4-FFF2-40B4-BE49-F238E27FC236}">
                  <a16:creationId xmlns:a16="http://schemas.microsoft.com/office/drawing/2014/main" id="{A6C435F2-A9D0-AF48-AA30-1D6F60953F42}"/>
                </a:ext>
              </a:extLst>
            </p:cNvPr>
            <p:cNvSpPr>
              <a:spLocks/>
            </p:cNvSpPr>
            <p:nvPr/>
          </p:nvSpPr>
          <p:spPr bwMode="auto">
            <a:xfrm>
              <a:off x="11757194" y="4398021"/>
              <a:ext cx="248752" cy="163244"/>
            </a:xfrm>
            <a:custGeom>
              <a:avLst/>
              <a:gdLst>
                <a:gd name="T0" fmla="*/ 65 w 73"/>
                <a:gd name="T1" fmla="*/ 32 h 48"/>
                <a:gd name="T2" fmla="*/ 62 w 73"/>
                <a:gd name="T3" fmla="*/ 30 h 48"/>
                <a:gd name="T4" fmla="*/ 62 w 73"/>
                <a:gd name="T5" fmla="*/ 30 h 48"/>
                <a:gd name="T6" fmla="*/ 61 w 73"/>
                <a:gd name="T7" fmla="*/ 21 h 48"/>
                <a:gd name="T8" fmla="*/ 56 w 73"/>
                <a:gd name="T9" fmla="*/ 10 h 48"/>
                <a:gd name="T10" fmla="*/ 51 w 73"/>
                <a:gd name="T11" fmla="*/ 0 h 48"/>
                <a:gd name="T12" fmla="*/ 47 w 73"/>
                <a:gd name="T13" fmla="*/ 2 h 48"/>
                <a:gd name="T14" fmla="*/ 42 w 73"/>
                <a:gd name="T15" fmla="*/ 5 h 48"/>
                <a:gd name="T16" fmla="*/ 38 w 73"/>
                <a:gd name="T17" fmla="*/ 5 h 48"/>
                <a:gd name="T18" fmla="*/ 35 w 73"/>
                <a:gd name="T19" fmla="*/ 6 h 48"/>
                <a:gd name="T20" fmla="*/ 30 w 73"/>
                <a:gd name="T21" fmla="*/ 5 h 48"/>
                <a:gd name="T22" fmla="*/ 22 w 73"/>
                <a:gd name="T23" fmla="*/ 3 h 48"/>
                <a:gd name="T24" fmla="*/ 19 w 73"/>
                <a:gd name="T25" fmla="*/ 4 h 48"/>
                <a:gd name="T26" fmla="*/ 18 w 73"/>
                <a:gd name="T27" fmla="*/ 5 h 48"/>
                <a:gd name="T28" fmla="*/ 13 w 73"/>
                <a:gd name="T29" fmla="*/ 9 h 48"/>
                <a:gd name="T30" fmla="*/ 5 w 73"/>
                <a:gd name="T31" fmla="*/ 21 h 48"/>
                <a:gd name="T32" fmla="*/ 0 w 73"/>
                <a:gd name="T33" fmla="*/ 25 h 48"/>
                <a:gd name="T34" fmla="*/ 3 w 73"/>
                <a:gd name="T35" fmla="*/ 29 h 48"/>
                <a:gd name="T36" fmla="*/ 6 w 73"/>
                <a:gd name="T37" fmla="*/ 32 h 48"/>
                <a:gd name="T38" fmla="*/ 7 w 73"/>
                <a:gd name="T39" fmla="*/ 37 h 48"/>
                <a:gd name="T40" fmla="*/ 16 w 73"/>
                <a:gd name="T41" fmla="*/ 40 h 48"/>
                <a:gd name="T42" fmla="*/ 16 w 73"/>
                <a:gd name="T43" fmla="*/ 43 h 48"/>
                <a:gd name="T44" fmla="*/ 21 w 73"/>
                <a:gd name="T45" fmla="*/ 46 h 48"/>
                <a:gd name="T46" fmla="*/ 29 w 73"/>
                <a:gd name="T47" fmla="*/ 47 h 48"/>
                <a:gd name="T48" fmla="*/ 38 w 73"/>
                <a:gd name="T49" fmla="*/ 47 h 48"/>
                <a:gd name="T50" fmla="*/ 44 w 73"/>
                <a:gd name="T51" fmla="*/ 45 h 48"/>
                <a:gd name="T52" fmla="*/ 53 w 73"/>
                <a:gd name="T53" fmla="*/ 43 h 48"/>
                <a:gd name="T54" fmla="*/ 60 w 73"/>
                <a:gd name="T55" fmla="*/ 45 h 48"/>
                <a:gd name="T56" fmla="*/ 64 w 73"/>
                <a:gd name="T57" fmla="*/ 48 h 48"/>
                <a:gd name="T58" fmla="*/ 64 w 73"/>
                <a:gd name="T59" fmla="*/ 43 h 48"/>
                <a:gd name="T60" fmla="*/ 68 w 73"/>
                <a:gd name="T61" fmla="*/ 37 h 48"/>
                <a:gd name="T62" fmla="*/ 73 w 73"/>
                <a:gd name="T63" fmla="*/ 33 h 48"/>
                <a:gd name="T64" fmla="*/ 73 w 73"/>
                <a:gd name="T65" fmla="*/ 32 h 48"/>
                <a:gd name="T66" fmla="*/ 70 w 73"/>
                <a:gd name="T67" fmla="*/ 30 h 48"/>
                <a:gd name="T68" fmla="*/ 65 w 73"/>
                <a:gd name="T6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8">
                  <a:moveTo>
                    <a:pt x="65" y="32"/>
                  </a:moveTo>
                  <a:cubicBezTo>
                    <a:pt x="64" y="32"/>
                    <a:pt x="61" y="31"/>
                    <a:pt x="62" y="30"/>
                  </a:cubicBezTo>
                  <a:cubicBezTo>
                    <a:pt x="62" y="30"/>
                    <a:pt x="62" y="30"/>
                    <a:pt x="62" y="30"/>
                  </a:cubicBezTo>
                  <a:cubicBezTo>
                    <a:pt x="60" y="28"/>
                    <a:pt x="60" y="22"/>
                    <a:pt x="61" y="21"/>
                  </a:cubicBezTo>
                  <a:cubicBezTo>
                    <a:pt x="63" y="19"/>
                    <a:pt x="58" y="12"/>
                    <a:pt x="56" y="10"/>
                  </a:cubicBezTo>
                  <a:cubicBezTo>
                    <a:pt x="55" y="8"/>
                    <a:pt x="53" y="4"/>
                    <a:pt x="51" y="0"/>
                  </a:cubicBezTo>
                  <a:cubicBezTo>
                    <a:pt x="49" y="1"/>
                    <a:pt x="47" y="2"/>
                    <a:pt x="47" y="2"/>
                  </a:cubicBezTo>
                  <a:cubicBezTo>
                    <a:pt x="46" y="4"/>
                    <a:pt x="44" y="5"/>
                    <a:pt x="42" y="5"/>
                  </a:cubicBezTo>
                  <a:cubicBezTo>
                    <a:pt x="41" y="5"/>
                    <a:pt x="39" y="4"/>
                    <a:pt x="38" y="5"/>
                  </a:cubicBezTo>
                  <a:cubicBezTo>
                    <a:pt x="37" y="6"/>
                    <a:pt x="35" y="7"/>
                    <a:pt x="35" y="6"/>
                  </a:cubicBezTo>
                  <a:cubicBezTo>
                    <a:pt x="34" y="5"/>
                    <a:pt x="31" y="5"/>
                    <a:pt x="30" y="5"/>
                  </a:cubicBezTo>
                  <a:cubicBezTo>
                    <a:pt x="28" y="5"/>
                    <a:pt x="23" y="3"/>
                    <a:pt x="22" y="3"/>
                  </a:cubicBezTo>
                  <a:cubicBezTo>
                    <a:pt x="21" y="3"/>
                    <a:pt x="20" y="3"/>
                    <a:pt x="19" y="4"/>
                  </a:cubicBezTo>
                  <a:cubicBezTo>
                    <a:pt x="19" y="4"/>
                    <a:pt x="19" y="5"/>
                    <a:pt x="18" y="5"/>
                  </a:cubicBezTo>
                  <a:cubicBezTo>
                    <a:pt x="16" y="6"/>
                    <a:pt x="14" y="8"/>
                    <a:pt x="13" y="9"/>
                  </a:cubicBezTo>
                  <a:cubicBezTo>
                    <a:pt x="11" y="9"/>
                    <a:pt x="8" y="18"/>
                    <a:pt x="5" y="21"/>
                  </a:cubicBezTo>
                  <a:cubicBezTo>
                    <a:pt x="3" y="23"/>
                    <a:pt x="0" y="24"/>
                    <a:pt x="0" y="25"/>
                  </a:cubicBezTo>
                  <a:cubicBezTo>
                    <a:pt x="0" y="25"/>
                    <a:pt x="3" y="28"/>
                    <a:pt x="3" y="29"/>
                  </a:cubicBezTo>
                  <a:cubicBezTo>
                    <a:pt x="3" y="31"/>
                    <a:pt x="4" y="32"/>
                    <a:pt x="6" y="32"/>
                  </a:cubicBezTo>
                  <a:cubicBezTo>
                    <a:pt x="8" y="32"/>
                    <a:pt x="6" y="37"/>
                    <a:pt x="7" y="37"/>
                  </a:cubicBezTo>
                  <a:cubicBezTo>
                    <a:pt x="8" y="37"/>
                    <a:pt x="16" y="38"/>
                    <a:pt x="16" y="40"/>
                  </a:cubicBezTo>
                  <a:cubicBezTo>
                    <a:pt x="16" y="41"/>
                    <a:pt x="17" y="42"/>
                    <a:pt x="16" y="43"/>
                  </a:cubicBezTo>
                  <a:cubicBezTo>
                    <a:pt x="18" y="44"/>
                    <a:pt x="20" y="47"/>
                    <a:pt x="21" y="46"/>
                  </a:cubicBezTo>
                  <a:cubicBezTo>
                    <a:pt x="22" y="46"/>
                    <a:pt x="28" y="47"/>
                    <a:pt x="29" y="47"/>
                  </a:cubicBezTo>
                  <a:cubicBezTo>
                    <a:pt x="31" y="47"/>
                    <a:pt x="36" y="47"/>
                    <a:pt x="38" y="47"/>
                  </a:cubicBezTo>
                  <a:cubicBezTo>
                    <a:pt x="40" y="48"/>
                    <a:pt x="42" y="47"/>
                    <a:pt x="44" y="45"/>
                  </a:cubicBezTo>
                  <a:cubicBezTo>
                    <a:pt x="45" y="43"/>
                    <a:pt x="51" y="43"/>
                    <a:pt x="53" y="43"/>
                  </a:cubicBezTo>
                  <a:cubicBezTo>
                    <a:pt x="55" y="44"/>
                    <a:pt x="59" y="44"/>
                    <a:pt x="60" y="45"/>
                  </a:cubicBezTo>
                  <a:cubicBezTo>
                    <a:pt x="60" y="46"/>
                    <a:pt x="62" y="47"/>
                    <a:pt x="64" y="48"/>
                  </a:cubicBezTo>
                  <a:cubicBezTo>
                    <a:pt x="65" y="46"/>
                    <a:pt x="64" y="45"/>
                    <a:pt x="64" y="43"/>
                  </a:cubicBezTo>
                  <a:cubicBezTo>
                    <a:pt x="65" y="41"/>
                    <a:pt x="66" y="37"/>
                    <a:pt x="68" y="37"/>
                  </a:cubicBezTo>
                  <a:cubicBezTo>
                    <a:pt x="71" y="37"/>
                    <a:pt x="73" y="37"/>
                    <a:pt x="73" y="33"/>
                  </a:cubicBezTo>
                  <a:cubicBezTo>
                    <a:pt x="73" y="32"/>
                    <a:pt x="73" y="32"/>
                    <a:pt x="73" y="32"/>
                  </a:cubicBezTo>
                  <a:cubicBezTo>
                    <a:pt x="71" y="31"/>
                    <a:pt x="70" y="30"/>
                    <a:pt x="70" y="30"/>
                  </a:cubicBezTo>
                  <a:cubicBezTo>
                    <a:pt x="69" y="30"/>
                    <a:pt x="66" y="32"/>
                    <a:pt x="65" y="3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3" name="Freeform 292">
              <a:extLst>
                <a:ext uri="{FF2B5EF4-FFF2-40B4-BE49-F238E27FC236}">
                  <a16:creationId xmlns:a16="http://schemas.microsoft.com/office/drawing/2014/main" id="{8DE08443-5A89-0049-8E1A-B3280AB23E1D}"/>
                </a:ext>
              </a:extLst>
            </p:cNvPr>
            <p:cNvSpPr>
              <a:spLocks/>
            </p:cNvSpPr>
            <p:nvPr/>
          </p:nvSpPr>
          <p:spPr bwMode="auto">
            <a:xfrm>
              <a:off x="11929766" y="4394912"/>
              <a:ext cx="82400" cy="105720"/>
            </a:xfrm>
            <a:custGeom>
              <a:avLst/>
              <a:gdLst>
                <a:gd name="T0" fmla="*/ 18 w 24"/>
                <a:gd name="T1" fmla="*/ 8 h 31"/>
                <a:gd name="T2" fmla="*/ 12 w 24"/>
                <a:gd name="T3" fmla="*/ 4 h 31"/>
                <a:gd name="T4" fmla="*/ 5 w 24"/>
                <a:gd name="T5" fmla="*/ 0 h 31"/>
                <a:gd name="T6" fmla="*/ 0 w 24"/>
                <a:gd name="T7" fmla="*/ 1 h 31"/>
                <a:gd name="T8" fmla="*/ 5 w 24"/>
                <a:gd name="T9" fmla="*/ 11 h 31"/>
                <a:gd name="T10" fmla="*/ 10 w 24"/>
                <a:gd name="T11" fmla="*/ 22 h 31"/>
                <a:gd name="T12" fmla="*/ 11 w 24"/>
                <a:gd name="T13" fmla="*/ 31 h 31"/>
                <a:gd name="T14" fmla="*/ 16 w 24"/>
                <a:gd name="T15" fmla="*/ 24 h 31"/>
                <a:gd name="T16" fmla="*/ 19 w 24"/>
                <a:gd name="T17" fmla="*/ 20 h 31"/>
                <a:gd name="T18" fmla="*/ 24 w 24"/>
                <a:gd name="T19" fmla="*/ 21 h 31"/>
                <a:gd name="T20" fmla="*/ 23 w 24"/>
                <a:gd name="T21" fmla="*/ 16 h 31"/>
                <a:gd name="T22" fmla="*/ 18 w 24"/>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1">
                  <a:moveTo>
                    <a:pt x="18" y="8"/>
                  </a:moveTo>
                  <a:cubicBezTo>
                    <a:pt x="17" y="5"/>
                    <a:pt x="14" y="4"/>
                    <a:pt x="12" y="4"/>
                  </a:cubicBezTo>
                  <a:cubicBezTo>
                    <a:pt x="10" y="4"/>
                    <a:pt x="7" y="0"/>
                    <a:pt x="5" y="0"/>
                  </a:cubicBezTo>
                  <a:cubicBezTo>
                    <a:pt x="4" y="0"/>
                    <a:pt x="2" y="1"/>
                    <a:pt x="0" y="1"/>
                  </a:cubicBezTo>
                  <a:cubicBezTo>
                    <a:pt x="2" y="5"/>
                    <a:pt x="4" y="9"/>
                    <a:pt x="5" y="11"/>
                  </a:cubicBezTo>
                  <a:cubicBezTo>
                    <a:pt x="7" y="13"/>
                    <a:pt x="12" y="20"/>
                    <a:pt x="10" y="22"/>
                  </a:cubicBezTo>
                  <a:cubicBezTo>
                    <a:pt x="9" y="23"/>
                    <a:pt x="9" y="29"/>
                    <a:pt x="11" y="31"/>
                  </a:cubicBezTo>
                  <a:cubicBezTo>
                    <a:pt x="12" y="30"/>
                    <a:pt x="16" y="25"/>
                    <a:pt x="16" y="24"/>
                  </a:cubicBezTo>
                  <a:cubicBezTo>
                    <a:pt x="16" y="22"/>
                    <a:pt x="16" y="19"/>
                    <a:pt x="19" y="20"/>
                  </a:cubicBezTo>
                  <a:cubicBezTo>
                    <a:pt x="22" y="21"/>
                    <a:pt x="24" y="22"/>
                    <a:pt x="24" y="21"/>
                  </a:cubicBezTo>
                  <a:cubicBezTo>
                    <a:pt x="24" y="20"/>
                    <a:pt x="24" y="17"/>
                    <a:pt x="23" y="16"/>
                  </a:cubicBezTo>
                  <a:cubicBezTo>
                    <a:pt x="21" y="15"/>
                    <a:pt x="19" y="11"/>
                    <a:pt x="18" y="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4" name="Freeform 293">
              <a:extLst>
                <a:ext uri="{FF2B5EF4-FFF2-40B4-BE49-F238E27FC236}">
                  <a16:creationId xmlns:a16="http://schemas.microsoft.com/office/drawing/2014/main" id="{20BD31C8-A07B-364E-B19E-91570918D1CA}"/>
                </a:ext>
              </a:extLst>
            </p:cNvPr>
            <p:cNvSpPr>
              <a:spLocks/>
            </p:cNvSpPr>
            <p:nvPr/>
          </p:nvSpPr>
          <p:spPr bwMode="auto">
            <a:xfrm>
              <a:off x="11805390" y="4544163"/>
              <a:ext cx="169463" cy="96391"/>
            </a:xfrm>
            <a:custGeom>
              <a:avLst/>
              <a:gdLst>
                <a:gd name="T0" fmla="*/ 39 w 50"/>
                <a:gd name="T1" fmla="*/ 0 h 28"/>
                <a:gd name="T2" fmla="*/ 30 w 50"/>
                <a:gd name="T3" fmla="*/ 2 h 28"/>
                <a:gd name="T4" fmla="*/ 24 w 50"/>
                <a:gd name="T5" fmla="*/ 4 h 28"/>
                <a:gd name="T6" fmla="*/ 15 w 50"/>
                <a:gd name="T7" fmla="*/ 4 h 28"/>
                <a:gd name="T8" fmla="*/ 7 w 50"/>
                <a:gd name="T9" fmla="*/ 3 h 28"/>
                <a:gd name="T10" fmla="*/ 2 w 50"/>
                <a:gd name="T11" fmla="*/ 0 h 28"/>
                <a:gd name="T12" fmla="*/ 2 w 50"/>
                <a:gd name="T13" fmla="*/ 1 h 28"/>
                <a:gd name="T14" fmla="*/ 2 w 50"/>
                <a:gd name="T15" fmla="*/ 7 h 28"/>
                <a:gd name="T16" fmla="*/ 4 w 50"/>
                <a:gd name="T17" fmla="*/ 12 h 28"/>
                <a:gd name="T18" fmla="*/ 1 w 50"/>
                <a:gd name="T19" fmla="*/ 15 h 28"/>
                <a:gd name="T20" fmla="*/ 1 w 50"/>
                <a:gd name="T21" fmla="*/ 19 h 28"/>
                <a:gd name="T22" fmla="*/ 6 w 50"/>
                <a:gd name="T23" fmla="*/ 24 h 28"/>
                <a:gd name="T24" fmla="*/ 7 w 50"/>
                <a:gd name="T25" fmla="*/ 26 h 28"/>
                <a:gd name="T26" fmla="*/ 18 w 50"/>
                <a:gd name="T27" fmla="*/ 26 h 28"/>
                <a:gd name="T28" fmla="*/ 27 w 50"/>
                <a:gd name="T29" fmla="*/ 28 h 28"/>
                <a:gd name="T30" fmla="*/ 30 w 50"/>
                <a:gd name="T31" fmla="*/ 26 h 28"/>
                <a:gd name="T32" fmla="*/ 34 w 50"/>
                <a:gd name="T33" fmla="*/ 24 h 28"/>
                <a:gd name="T34" fmla="*/ 34 w 50"/>
                <a:gd name="T35" fmla="*/ 22 h 28"/>
                <a:gd name="T36" fmla="*/ 42 w 50"/>
                <a:gd name="T37" fmla="*/ 22 h 28"/>
                <a:gd name="T38" fmla="*/ 45 w 50"/>
                <a:gd name="T39" fmla="*/ 21 h 28"/>
                <a:gd name="T40" fmla="*/ 44 w 50"/>
                <a:gd name="T41" fmla="*/ 19 h 28"/>
                <a:gd name="T42" fmla="*/ 42 w 50"/>
                <a:gd name="T43" fmla="*/ 13 h 28"/>
                <a:gd name="T44" fmla="*/ 49 w 50"/>
                <a:gd name="T45" fmla="*/ 6 h 28"/>
                <a:gd name="T46" fmla="*/ 50 w 50"/>
                <a:gd name="T47" fmla="*/ 5 h 28"/>
                <a:gd name="T48" fmla="*/ 46 w 50"/>
                <a:gd name="T49" fmla="*/ 2 h 28"/>
                <a:gd name="T50" fmla="*/ 39 w 50"/>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8">
                  <a:moveTo>
                    <a:pt x="39" y="0"/>
                  </a:moveTo>
                  <a:cubicBezTo>
                    <a:pt x="37" y="0"/>
                    <a:pt x="31" y="0"/>
                    <a:pt x="30" y="2"/>
                  </a:cubicBezTo>
                  <a:cubicBezTo>
                    <a:pt x="28" y="4"/>
                    <a:pt x="26" y="5"/>
                    <a:pt x="24" y="4"/>
                  </a:cubicBezTo>
                  <a:cubicBezTo>
                    <a:pt x="22" y="4"/>
                    <a:pt x="17" y="4"/>
                    <a:pt x="15" y="4"/>
                  </a:cubicBezTo>
                  <a:cubicBezTo>
                    <a:pt x="14" y="4"/>
                    <a:pt x="8" y="3"/>
                    <a:pt x="7" y="3"/>
                  </a:cubicBezTo>
                  <a:cubicBezTo>
                    <a:pt x="6" y="4"/>
                    <a:pt x="4" y="1"/>
                    <a:pt x="2" y="0"/>
                  </a:cubicBezTo>
                  <a:cubicBezTo>
                    <a:pt x="2" y="0"/>
                    <a:pt x="2" y="1"/>
                    <a:pt x="2" y="1"/>
                  </a:cubicBezTo>
                  <a:cubicBezTo>
                    <a:pt x="0" y="2"/>
                    <a:pt x="0" y="5"/>
                    <a:pt x="2" y="7"/>
                  </a:cubicBezTo>
                  <a:cubicBezTo>
                    <a:pt x="3" y="8"/>
                    <a:pt x="6" y="12"/>
                    <a:pt x="4" y="12"/>
                  </a:cubicBezTo>
                  <a:cubicBezTo>
                    <a:pt x="2" y="12"/>
                    <a:pt x="1" y="14"/>
                    <a:pt x="1" y="15"/>
                  </a:cubicBezTo>
                  <a:cubicBezTo>
                    <a:pt x="2" y="16"/>
                    <a:pt x="1" y="18"/>
                    <a:pt x="1" y="19"/>
                  </a:cubicBezTo>
                  <a:cubicBezTo>
                    <a:pt x="2" y="19"/>
                    <a:pt x="6" y="23"/>
                    <a:pt x="6" y="24"/>
                  </a:cubicBezTo>
                  <a:cubicBezTo>
                    <a:pt x="6" y="25"/>
                    <a:pt x="8" y="25"/>
                    <a:pt x="7" y="26"/>
                  </a:cubicBezTo>
                  <a:cubicBezTo>
                    <a:pt x="10" y="26"/>
                    <a:pt x="17" y="26"/>
                    <a:pt x="18" y="26"/>
                  </a:cubicBezTo>
                  <a:cubicBezTo>
                    <a:pt x="20" y="27"/>
                    <a:pt x="27" y="28"/>
                    <a:pt x="27" y="28"/>
                  </a:cubicBezTo>
                  <a:cubicBezTo>
                    <a:pt x="29" y="28"/>
                    <a:pt x="30" y="27"/>
                    <a:pt x="30" y="26"/>
                  </a:cubicBezTo>
                  <a:cubicBezTo>
                    <a:pt x="29" y="25"/>
                    <a:pt x="32" y="24"/>
                    <a:pt x="34" y="24"/>
                  </a:cubicBezTo>
                  <a:cubicBezTo>
                    <a:pt x="33" y="23"/>
                    <a:pt x="33" y="22"/>
                    <a:pt x="34" y="22"/>
                  </a:cubicBezTo>
                  <a:cubicBezTo>
                    <a:pt x="35" y="21"/>
                    <a:pt x="40" y="21"/>
                    <a:pt x="42" y="22"/>
                  </a:cubicBezTo>
                  <a:cubicBezTo>
                    <a:pt x="43" y="22"/>
                    <a:pt x="44" y="22"/>
                    <a:pt x="45" y="21"/>
                  </a:cubicBezTo>
                  <a:cubicBezTo>
                    <a:pt x="45" y="20"/>
                    <a:pt x="45" y="19"/>
                    <a:pt x="44" y="19"/>
                  </a:cubicBezTo>
                  <a:cubicBezTo>
                    <a:pt x="43" y="19"/>
                    <a:pt x="41" y="14"/>
                    <a:pt x="42" y="13"/>
                  </a:cubicBezTo>
                  <a:cubicBezTo>
                    <a:pt x="44" y="13"/>
                    <a:pt x="46" y="7"/>
                    <a:pt x="49" y="6"/>
                  </a:cubicBezTo>
                  <a:cubicBezTo>
                    <a:pt x="50" y="6"/>
                    <a:pt x="50" y="5"/>
                    <a:pt x="50" y="5"/>
                  </a:cubicBezTo>
                  <a:cubicBezTo>
                    <a:pt x="48" y="4"/>
                    <a:pt x="46" y="3"/>
                    <a:pt x="46" y="2"/>
                  </a:cubicBezTo>
                  <a:cubicBezTo>
                    <a:pt x="45" y="1"/>
                    <a:pt x="41" y="1"/>
                    <a:pt x="39"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5" name="Freeform 294">
              <a:extLst>
                <a:ext uri="{FF2B5EF4-FFF2-40B4-BE49-F238E27FC236}">
                  <a16:creationId xmlns:a16="http://schemas.microsoft.com/office/drawing/2014/main" id="{B313B96A-0E72-4F4E-A563-BCD0B93D075B}"/>
                </a:ext>
              </a:extLst>
            </p:cNvPr>
            <p:cNvSpPr>
              <a:spLocks/>
            </p:cNvSpPr>
            <p:nvPr/>
          </p:nvSpPr>
          <p:spPr bwMode="auto">
            <a:xfrm>
              <a:off x="11754085" y="4601687"/>
              <a:ext cx="77735" cy="54415"/>
            </a:xfrm>
            <a:custGeom>
              <a:avLst/>
              <a:gdLst>
                <a:gd name="T0" fmla="*/ 6 w 23"/>
                <a:gd name="T1" fmla="*/ 16 h 16"/>
                <a:gd name="T2" fmla="*/ 6 w 23"/>
                <a:gd name="T3" fmla="*/ 16 h 16"/>
                <a:gd name="T4" fmla="*/ 6 w 23"/>
                <a:gd name="T5" fmla="*/ 16 h 16"/>
                <a:gd name="T6" fmla="*/ 6 w 23"/>
                <a:gd name="T7" fmla="*/ 16 h 16"/>
                <a:gd name="T8" fmla="*/ 6 w 23"/>
                <a:gd name="T9" fmla="*/ 16 h 16"/>
                <a:gd name="T10" fmla="*/ 7 w 23"/>
                <a:gd name="T11" fmla="*/ 16 h 16"/>
                <a:gd name="T12" fmla="*/ 9 w 23"/>
                <a:gd name="T13" fmla="*/ 16 h 16"/>
                <a:gd name="T14" fmla="*/ 9 w 23"/>
                <a:gd name="T15" fmla="*/ 16 h 16"/>
                <a:gd name="T16" fmla="*/ 10 w 23"/>
                <a:gd name="T17" fmla="*/ 16 h 16"/>
                <a:gd name="T18" fmla="*/ 10 w 23"/>
                <a:gd name="T19" fmla="*/ 16 h 16"/>
                <a:gd name="T20" fmla="*/ 11 w 23"/>
                <a:gd name="T21" fmla="*/ 15 h 16"/>
                <a:gd name="T22" fmla="*/ 15 w 23"/>
                <a:gd name="T23" fmla="*/ 13 h 16"/>
                <a:gd name="T24" fmla="*/ 22 w 23"/>
                <a:gd name="T25" fmla="*/ 10 h 16"/>
                <a:gd name="T26" fmla="*/ 22 w 23"/>
                <a:gd name="T27" fmla="*/ 9 h 16"/>
                <a:gd name="T28" fmla="*/ 21 w 23"/>
                <a:gd name="T29" fmla="*/ 7 h 16"/>
                <a:gd name="T30" fmla="*/ 16 w 23"/>
                <a:gd name="T31" fmla="*/ 2 h 16"/>
                <a:gd name="T32" fmla="*/ 16 w 23"/>
                <a:gd name="T33" fmla="*/ 1 h 16"/>
                <a:gd name="T34" fmla="*/ 16 w 23"/>
                <a:gd name="T35" fmla="*/ 1 h 16"/>
                <a:gd name="T36" fmla="*/ 16 w 23"/>
                <a:gd name="T37" fmla="*/ 0 h 16"/>
                <a:gd name="T38" fmla="*/ 2 w 23"/>
                <a:gd name="T39" fmla="*/ 3 h 16"/>
                <a:gd name="T40" fmla="*/ 2 w 23"/>
                <a:gd name="T41" fmla="*/ 3 h 16"/>
                <a:gd name="T42" fmla="*/ 1 w 23"/>
                <a:gd name="T43" fmla="*/ 11 h 16"/>
                <a:gd name="T44" fmla="*/ 6 w 23"/>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6">
                  <a:moveTo>
                    <a:pt x="6" y="16"/>
                  </a:moveTo>
                  <a:cubicBezTo>
                    <a:pt x="6" y="16"/>
                    <a:pt x="6" y="16"/>
                    <a:pt x="6" y="16"/>
                  </a:cubicBezTo>
                  <a:cubicBezTo>
                    <a:pt x="6" y="16"/>
                    <a:pt x="6" y="16"/>
                    <a:pt x="6" y="16"/>
                  </a:cubicBezTo>
                  <a:cubicBezTo>
                    <a:pt x="6" y="16"/>
                    <a:pt x="6" y="16"/>
                    <a:pt x="6" y="16"/>
                  </a:cubicBezTo>
                  <a:cubicBezTo>
                    <a:pt x="6" y="16"/>
                    <a:pt x="6" y="16"/>
                    <a:pt x="6" y="16"/>
                  </a:cubicBezTo>
                  <a:cubicBezTo>
                    <a:pt x="7" y="16"/>
                    <a:pt x="7" y="16"/>
                    <a:pt x="7" y="16"/>
                  </a:cubicBezTo>
                  <a:cubicBezTo>
                    <a:pt x="7" y="16"/>
                    <a:pt x="8" y="16"/>
                    <a:pt x="9" y="16"/>
                  </a:cubicBezTo>
                  <a:cubicBezTo>
                    <a:pt x="9" y="16"/>
                    <a:pt x="9" y="16"/>
                    <a:pt x="9" y="16"/>
                  </a:cubicBezTo>
                  <a:cubicBezTo>
                    <a:pt x="10" y="16"/>
                    <a:pt x="10" y="16"/>
                    <a:pt x="10" y="16"/>
                  </a:cubicBezTo>
                  <a:cubicBezTo>
                    <a:pt x="10" y="16"/>
                    <a:pt x="10" y="16"/>
                    <a:pt x="10" y="16"/>
                  </a:cubicBezTo>
                  <a:cubicBezTo>
                    <a:pt x="10" y="15"/>
                    <a:pt x="11" y="15"/>
                    <a:pt x="11" y="15"/>
                  </a:cubicBezTo>
                  <a:cubicBezTo>
                    <a:pt x="13" y="15"/>
                    <a:pt x="14" y="13"/>
                    <a:pt x="15" y="13"/>
                  </a:cubicBezTo>
                  <a:cubicBezTo>
                    <a:pt x="16" y="14"/>
                    <a:pt x="22" y="11"/>
                    <a:pt x="22" y="10"/>
                  </a:cubicBezTo>
                  <a:cubicBezTo>
                    <a:pt x="22" y="9"/>
                    <a:pt x="22" y="9"/>
                    <a:pt x="22" y="9"/>
                  </a:cubicBezTo>
                  <a:cubicBezTo>
                    <a:pt x="23" y="8"/>
                    <a:pt x="21" y="8"/>
                    <a:pt x="21" y="7"/>
                  </a:cubicBezTo>
                  <a:cubicBezTo>
                    <a:pt x="21" y="6"/>
                    <a:pt x="17" y="2"/>
                    <a:pt x="16" y="2"/>
                  </a:cubicBezTo>
                  <a:cubicBezTo>
                    <a:pt x="16" y="2"/>
                    <a:pt x="16" y="2"/>
                    <a:pt x="16" y="1"/>
                  </a:cubicBezTo>
                  <a:cubicBezTo>
                    <a:pt x="16" y="1"/>
                    <a:pt x="16" y="1"/>
                    <a:pt x="16" y="1"/>
                  </a:cubicBezTo>
                  <a:cubicBezTo>
                    <a:pt x="16" y="1"/>
                    <a:pt x="16" y="1"/>
                    <a:pt x="16" y="0"/>
                  </a:cubicBezTo>
                  <a:cubicBezTo>
                    <a:pt x="11" y="1"/>
                    <a:pt x="2" y="3"/>
                    <a:pt x="2" y="3"/>
                  </a:cubicBezTo>
                  <a:cubicBezTo>
                    <a:pt x="2" y="3"/>
                    <a:pt x="2" y="3"/>
                    <a:pt x="2" y="3"/>
                  </a:cubicBezTo>
                  <a:cubicBezTo>
                    <a:pt x="1" y="5"/>
                    <a:pt x="0" y="9"/>
                    <a:pt x="1" y="11"/>
                  </a:cubicBezTo>
                  <a:cubicBezTo>
                    <a:pt x="2" y="13"/>
                    <a:pt x="3" y="14"/>
                    <a:pt x="6" y="1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6" name="Freeform 295">
              <a:extLst>
                <a:ext uri="{FF2B5EF4-FFF2-40B4-BE49-F238E27FC236}">
                  <a16:creationId xmlns:a16="http://schemas.microsoft.com/office/drawing/2014/main" id="{F8B349B3-AADF-1B46-AA0F-AD4D280061EF}"/>
                </a:ext>
              </a:extLst>
            </p:cNvPr>
            <p:cNvSpPr>
              <a:spLocks/>
            </p:cNvSpPr>
            <p:nvPr/>
          </p:nvSpPr>
          <p:spPr bwMode="auto">
            <a:xfrm>
              <a:off x="11805390" y="4251880"/>
              <a:ext cx="485066" cy="286065"/>
            </a:xfrm>
            <a:custGeom>
              <a:avLst/>
              <a:gdLst>
                <a:gd name="T0" fmla="*/ 134 w 143"/>
                <a:gd name="T1" fmla="*/ 48 h 84"/>
                <a:gd name="T2" fmla="*/ 142 w 143"/>
                <a:gd name="T3" fmla="*/ 43 h 84"/>
                <a:gd name="T4" fmla="*/ 143 w 143"/>
                <a:gd name="T5" fmla="*/ 38 h 84"/>
                <a:gd name="T6" fmla="*/ 143 w 143"/>
                <a:gd name="T7" fmla="*/ 33 h 84"/>
                <a:gd name="T8" fmla="*/ 132 w 143"/>
                <a:gd name="T9" fmla="*/ 28 h 84"/>
                <a:gd name="T10" fmla="*/ 121 w 143"/>
                <a:gd name="T11" fmla="*/ 23 h 84"/>
                <a:gd name="T12" fmla="*/ 113 w 143"/>
                <a:gd name="T13" fmla="*/ 23 h 84"/>
                <a:gd name="T14" fmla="*/ 106 w 143"/>
                <a:gd name="T15" fmla="*/ 20 h 84"/>
                <a:gd name="T16" fmla="*/ 96 w 143"/>
                <a:gd name="T17" fmla="*/ 12 h 84"/>
                <a:gd name="T18" fmla="*/ 94 w 143"/>
                <a:gd name="T19" fmla="*/ 2 h 84"/>
                <a:gd name="T20" fmla="*/ 82 w 143"/>
                <a:gd name="T21" fmla="*/ 1 h 84"/>
                <a:gd name="T22" fmla="*/ 76 w 143"/>
                <a:gd name="T23" fmla="*/ 2 h 84"/>
                <a:gd name="T24" fmla="*/ 66 w 143"/>
                <a:gd name="T25" fmla="*/ 9 h 84"/>
                <a:gd name="T26" fmla="*/ 57 w 143"/>
                <a:gd name="T27" fmla="*/ 11 h 84"/>
                <a:gd name="T28" fmla="*/ 46 w 143"/>
                <a:gd name="T29" fmla="*/ 9 h 84"/>
                <a:gd name="T30" fmla="*/ 34 w 143"/>
                <a:gd name="T31" fmla="*/ 7 h 84"/>
                <a:gd name="T32" fmla="*/ 15 w 143"/>
                <a:gd name="T33" fmla="*/ 8 h 84"/>
                <a:gd name="T34" fmla="*/ 11 w 143"/>
                <a:gd name="T35" fmla="*/ 12 h 84"/>
                <a:gd name="T36" fmla="*/ 11 w 143"/>
                <a:gd name="T37" fmla="*/ 23 h 84"/>
                <a:gd name="T38" fmla="*/ 3 w 143"/>
                <a:gd name="T39" fmla="*/ 36 h 84"/>
                <a:gd name="T40" fmla="*/ 3 w 143"/>
                <a:gd name="T41" fmla="*/ 46 h 84"/>
                <a:gd name="T42" fmla="*/ 8 w 143"/>
                <a:gd name="T43" fmla="*/ 46 h 84"/>
                <a:gd name="T44" fmla="*/ 21 w 143"/>
                <a:gd name="T45" fmla="*/ 49 h 84"/>
                <a:gd name="T46" fmla="*/ 28 w 143"/>
                <a:gd name="T47" fmla="*/ 48 h 84"/>
                <a:gd name="T48" fmla="*/ 42 w 143"/>
                <a:gd name="T49" fmla="*/ 42 h 84"/>
                <a:gd name="T50" fmla="*/ 55 w 143"/>
                <a:gd name="T51" fmla="*/ 50 h 84"/>
                <a:gd name="T52" fmla="*/ 61 w 143"/>
                <a:gd name="T53" fmla="*/ 63 h 84"/>
                <a:gd name="T54" fmla="*/ 53 w 143"/>
                <a:gd name="T55" fmla="*/ 66 h 84"/>
                <a:gd name="T56" fmla="*/ 51 w 143"/>
                <a:gd name="T57" fmla="*/ 75 h 84"/>
                <a:gd name="T58" fmla="*/ 59 w 143"/>
                <a:gd name="T59" fmla="*/ 75 h 84"/>
                <a:gd name="T60" fmla="*/ 69 w 143"/>
                <a:gd name="T61" fmla="*/ 61 h 84"/>
                <a:gd name="T62" fmla="*/ 79 w 143"/>
                <a:gd name="T63" fmla="*/ 65 h 84"/>
                <a:gd name="T64" fmla="*/ 81 w 143"/>
                <a:gd name="T65" fmla="*/ 73 h 84"/>
                <a:gd name="T66" fmla="*/ 90 w 143"/>
                <a:gd name="T67" fmla="*/ 83 h 84"/>
                <a:gd name="T68" fmla="*/ 104 w 143"/>
                <a:gd name="T69" fmla="*/ 78 h 84"/>
                <a:gd name="T70" fmla="*/ 107 w 143"/>
                <a:gd name="T71" fmla="*/ 74 h 84"/>
                <a:gd name="T72" fmla="*/ 110 w 143"/>
                <a:gd name="T73" fmla="*/ 61 h 84"/>
                <a:gd name="T74" fmla="*/ 127 w 143"/>
                <a:gd name="T75"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4">
                  <a:moveTo>
                    <a:pt x="127" y="52"/>
                  </a:moveTo>
                  <a:cubicBezTo>
                    <a:pt x="129" y="52"/>
                    <a:pt x="132" y="48"/>
                    <a:pt x="134" y="48"/>
                  </a:cubicBezTo>
                  <a:cubicBezTo>
                    <a:pt x="135" y="48"/>
                    <a:pt x="140" y="49"/>
                    <a:pt x="140" y="48"/>
                  </a:cubicBezTo>
                  <a:cubicBezTo>
                    <a:pt x="140" y="47"/>
                    <a:pt x="142" y="44"/>
                    <a:pt x="142" y="43"/>
                  </a:cubicBezTo>
                  <a:cubicBezTo>
                    <a:pt x="141" y="43"/>
                    <a:pt x="139" y="41"/>
                    <a:pt x="140" y="40"/>
                  </a:cubicBezTo>
                  <a:cubicBezTo>
                    <a:pt x="140" y="40"/>
                    <a:pt x="143" y="40"/>
                    <a:pt x="143" y="38"/>
                  </a:cubicBezTo>
                  <a:cubicBezTo>
                    <a:pt x="143" y="37"/>
                    <a:pt x="141" y="37"/>
                    <a:pt x="141" y="36"/>
                  </a:cubicBezTo>
                  <a:cubicBezTo>
                    <a:pt x="141" y="35"/>
                    <a:pt x="143" y="34"/>
                    <a:pt x="143" y="33"/>
                  </a:cubicBezTo>
                  <a:cubicBezTo>
                    <a:pt x="143" y="31"/>
                    <a:pt x="141" y="31"/>
                    <a:pt x="138" y="30"/>
                  </a:cubicBezTo>
                  <a:cubicBezTo>
                    <a:pt x="136" y="29"/>
                    <a:pt x="134" y="29"/>
                    <a:pt x="132" y="28"/>
                  </a:cubicBezTo>
                  <a:cubicBezTo>
                    <a:pt x="129" y="27"/>
                    <a:pt x="125" y="28"/>
                    <a:pt x="125" y="27"/>
                  </a:cubicBezTo>
                  <a:cubicBezTo>
                    <a:pt x="125" y="26"/>
                    <a:pt x="122" y="24"/>
                    <a:pt x="121" y="23"/>
                  </a:cubicBezTo>
                  <a:cubicBezTo>
                    <a:pt x="121" y="22"/>
                    <a:pt x="118" y="22"/>
                    <a:pt x="117" y="23"/>
                  </a:cubicBezTo>
                  <a:cubicBezTo>
                    <a:pt x="116" y="24"/>
                    <a:pt x="114" y="24"/>
                    <a:pt x="113" y="23"/>
                  </a:cubicBezTo>
                  <a:cubicBezTo>
                    <a:pt x="111" y="23"/>
                    <a:pt x="110" y="21"/>
                    <a:pt x="109" y="22"/>
                  </a:cubicBezTo>
                  <a:cubicBezTo>
                    <a:pt x="108" y="22"/>
                    <a:pt x="105" y="22"/>
                    <a:pt x="106" y="20"/>
                  </a:cubicBezTo>
                  <a:cubicBezTo>
                    <a:pt x="106" y="18"/>
                    <a:pt x="104" y="14"/>
                    <a:pt x="102" y="14"/>
                  </a:cubicBezTo>
                  <a:cubicBezTo>
                    <a:pt x="101" y="13"/>
                    <a:pt x="97" y="14"/>
                    <a:pt x="96" y="12"/>
                  </a:cubicBezTo>
                  <a:cubicBezTo>
                    <a:pt x="96" y="11"/>
                    <a:pt x="94" y="9"/>
                    <a:pt x="95" y="8"/>
                  </a:cubicBezTo>
                  <a:cubicBezTo>
                    <a:pt x="95" y="7"/>
                    <a:pt x="94" y="3"/>
                    <a:pt x="94" y="2"/>
                  </a:cubicBezTo>
                  <a:cubicBezTo>
                    <a:pt x="93" y="0"/>
                    <a:pt x="88" y="1"/>
                    <a:pt x="87" y="1"/>
                  </a:cubicBezTo>
                  <a:cubicBezTo>
                    <a:pt x="86" y="2"/>
                    <a:pt x="83" y="1"/>
                    <a:pt x="82" y="1"/>
                  </a:cubicBezTo>
                  <a:cubicBezTo>
                    <a:pt x="80" y="2"/>
                    <a:pt x="80" y="3"/>
                    <a:pt x="78" y="3"/>
                  </a:cubicBezTo>
                  <a:cubicBezTo>
                    <a:pt x="77" y="3"/>
                    <a:pt x="76" y="3"/>
                    <a:pt x="76" y="2"/>
                  </a:cubicBezTo>
                  <a:cubicBezTo>
                    <a:pt x="74" y="3"/>
                    <a:pt x="71" y="3"/>
                    <a:pt x="71" y="3"/>
                  </a:cubicBezTo>
                  <a:cubicBezTo>
                    <a:pt x="71" y="3"/>
                    <a:pt x="66" y="7"/>
                    <a:pt x="66" y="9"/>
                  </a:cubicBezTo>
                  <a:cubicBezTo>
                    <a:pt x="66" y="10"/>
                    <a:pt x="66" y="13"/>
                    <a:pt x="64" y="11"/>
                  </a:cubicBezTo>
                  <a:cubicBezTo>
                    <a:pt x="63" y="10"/>
                    <a:pt x="58" y="10"/>
                    <a:pt x="57" y="11"/>
                  </a:cubicBezTo>
                  <a:cubicBezTo>
                    <a:pt x="56" y="12"/>
                    <a:pt x="54" y="8"/>
                    <a:pt x="52" y="9"/>
                  </a:cubicBezTo>
                  <a:cubicBezTo>
                    <a:pt x="50" y="10"/>
                    <a:pt x="47" y="8"/>
                    <a:pt x="46" y="9"/>
                  </a:cubicBezTo>
                  <a:cubicBezTo>
                    <a:pt x="46" y="10"/>
                    <a:pt x="43" y="9"/>
                    <a:pt x="41" y="8"/>
                  </a:cubicBezTo>
                  <a:cubicBezTo>
                    <a:pt x="39" y="7"/>
                    <a:pt x="35" y="8"/>
                    <a:pt x="34" y="7"/>
                  </a:cubicBezTo>
                  <a:cubicBezTo>
                    <a:pt x="32" y="5"/>
                    <a:pt x="23" y="5"/>
                    <a:pt x="20" y="5"/>
                  </a:cubicBezTo>
                  <a:cubicBezTo>
                    <a:pt x="17" y="5"/>
                    <a:pt x="16" y="7"/>
                    <a:pt x="15" y="8"/>
                  </a:cubicBezTo>
                  <a:cubicBezTo>
                    <a:pt x="13" y="10"/>
                    <a:pt x="12" y="9"/>
                    <a:pt x="10" y="9"/>
                  </a:cubicBezTo>
                  <a:cubicBezTo>
                    <a:pt x="10" y="10"/>
                    <a:pt x="11" y="11"/>
                    <a:pt x="11" y="12"/>
                  </a:cubicBezTo>
                  <a:cubicBezTo>
                    <a:pt x="12" y="13"/>
                    <a:pt x="15" y="18"/>
                    <a:pt x="14" y="20"/>
                  </a:cubicBezTo>
                  <a:cubicBezTo>
                    <a:pt x="13" y="21"/>
                    <a:pt x="12" y="21"/>
                    <a:pt x="11" y="23"/>
                  </a:cubicBezTo>
                  <a:cubicBezTo>
                    <a:pt x="10" y="24"/>
                    <a:pt x="3" y="29"/>
                    <a:pt x="3" y="30"/>
                  </a:cubicBezTo>
                  <a:cubicBezTo>
                    <a:pt x="3" y="31"/>
                    <a:pt x="4" y="35"/>
                    <a:pt x="3" y="36"/>
                  </a:cubicBezTo>
                  <a:cubicBezTo>
                    <a:pt x="2" y="37"/>
                    <a:pt x="0" y="40"/>
                    <a:pt x="0" y="42"/>
                  </a:cubicBezTo>
                  <a:cubicBezTo>
                    <a:pt x="0" y="43"/>
                    <a:pt x="2" y="45"/>
                    <a:pt x="3" y="46"/>
                  </a:cubicBezTo>
                  <a:cubicBezTo>
                    <a:pt x="4" y="46"/>
                    <a:pt x="4" y="46"/>
                    <a:pt x="5" y="47"/>
                  </a:cubicBezTo>
                  <a:cubicBezTo>
                    <a:pt x="6" y="46"/>
                    <a:pt x="7" y="46"/>
                    <a:pt x="8" y="46"/>
                  </a:cubicBezTo>
                  <a:cubicBezTo>
                    <a:pt x="9" y="46"/>
                    <a:pt x="14" y="48"/>
                    <a:pt x="16" y="48"/>
                  </a:cubicBezTo>
                  <a:cubicBezTo>
                    <a:pt x="17" y="48"/>
                    <a:pt x="20" y="48"/>
                    <a:pt x="21" y="49"/>
                  </a:cubicBezTo>
                  <a:cubicBezTo>
                    <a:pt x="21" y="50"/>
                    <a:pt x="23" y="49"/>
                    <a:pt x="24" y="48"/>
                  </a:cubicBezTo>
                  <a:cubicBezTo>
                    <a:pt x="25" y="47"/>
                    <a:pt x="27" y="48"/>
                    <a:pt x="28" y="48"/>
                  </a:cubicBezTo>
                  <a:cubicBezTo>
                    <a:pt x="30" y="48"/>
                    <a:pt x="32" y="47"/>
                    <a:pt x="33" y="45"/>
                  </a:cubicBezTo>
                  <a:cubicBezTo>
                    <a:pt x="33" y="44"/>
                    <a:pt x="41" y="42"/>
                    <a:pt x="42" y="42"/>
                  </a:cubicBezTo>
                  <a:cubicBezTo>
                    <a:pt x="44" y="42"/>
                    <a:pt x="47" y="46"/>
                    <a:pt x="49" y="46"/>
                  </a:cubicBezTo>
                  <a:cubicBezTo>
                    <a:pt x="51" y="46"/>
                    <a:pt x="54" y="47"/>
                    <a:pt x="55" y="50"/>
                  </a:cubicBezTo>
                  <a:cubicBezTo>
                    <a:pt x="56" y="53"/>
                    <a:pt x="58" y="57"/>
                    <a:pt x="60" y="58"/>
                  </a:cubicBezTo>
                  <a:cubicBezTo>
                    <a:pt x="61" y="59"/>
                    <a:pt x="61" y="62"/>
                    <a:pt x="61" y="63"/>
                  </a:cubicBezTo>
                  <a:cubicBezTo>
                    <a:pt x="61" y="64"/>
                    <a:pt x="59" y="63"/>
                    <a:pt x="56" y="62"/>
                  </a:cubicBezTo>
                  <a:cubicBezTo>
                    <a:pt x="53" y="61"/>
                    <a:pt x="53" y="64"/>
                    <a:pt x="53" y="66"/>
                  </a:cubicBezTo>
                  <a:cubicBezTo>
                    <a:pt x="53" y="67"/>
                    <a:pt x="49" y="72"/>
                    <a:pt x="48" y="73"/>
                  </a:cubicBezTo>
                  <a:cubicBezTo>
                    <a:pt x="47" y="74"/>
                    <a:pt x="50" y="75"/>
                    <a:pt x="51" y="75"/>
                  </a:cubicBezTo>
                  <a:cubicBezTo>
                    <a:pt x="52" y="75"/>
                    <a:pt x="55" y="73"/>
                    <a:pt x="56" y="73"/>
                  </a:cubicBezTo>
                  <a:cubicBezTo>
                    <a:pt x="56" y="73"/>
                    <a:pt x="57" y="74"/>
                    <a:pt x="59" y="75"/>
                  </a:cubicBezTo>
                  <a:cubicBezTo>
                    <a:pt x="58" y="71"/>
                    <a:pt x="59" y="72"/>
                    <a:pt x="62" y="69"/>
                  </a:cubicBezTo>
                  <a:cubicBezTo>
                    <a:pt x="66" y="66"/>
                    <a:pt x="66" y="62"/>
                    <a:pt x="69" y="61"/>
                  </a:cubicBezTo>
                  <a:cubicBezTo>
                    <a:pt x="72" y="60"/>
                    <a:pt x="74" y="59"/>
                    <a:pt x="78" y="60"/>
                  </a:cubicBezTo>
                  <a:cubicBezTo>
                    <a:pt x="83" y="60"/>
                    <a:pt x="76" y="63"/>
                    <a:pt x="79" y="65"/>
                  </a:cubicBezTo>
                  <a:cubicBezTo>
                    <a:pt x="82" y="67"/>
                    <a:pt x="92" y="64"/>
                    <a:pt x="92" y="67"/>
                  </a:cubicBezTo>
                  <a:cubicBezTo>
                    <a:pt x="93" y="69"/>
                    <a:pt x="81" y="72"/>
                    <a:pt x="81" y="73"/>
                  </a:cubicBezTo>
                  <a:cubicBezTo>
                    <a:pt x="82" y="74"/>
                    <a:pt x="88" y="75"/>
                    <a:pt x="90" y="76"/>
                  </a:cubicBezTo>
                  <a:cubicBezTo>
                    <a:pt x="92" y="78"/>
                    <a:pt x="89" y="81"/>
                    <a:pt x="90" y="83"/>
                  </a:cubicBezTo>
                  <a:cubicBezTo>
                    <a:pt x="91" y="84"/>
                    <a:pt x="94" y="83"/>
                    <a:pt x="96" y="81"/>
                  </a:cubicBezTo>
                  <a:cubicBezTo>
                    <a:pt x="99" y="79"/>
                    <a:pt x="101" y="80"/>
                    <a:pt x="104" y="78"/>
                  </a:cubicBezTo>
                  <a:cubicBezTo>
                    <a:pt x="107" y="76"/>
                    <a:pt x="114" y="78"/>
                    <a:pt x="115" y="76"/>
                  </a:cubicBezTo>
                  <a:cubicBezTo>
                    <a:pt x="116" y="75"/>
                    <a:pt x="113" y="74"/>
                    <a:pt x="107" y="74"/>
                  </a:cubicBezTo>
                  <a:cubicBezTo>
                    <a:pt x="101" y="75"/>
                    <a:pt x="100" y="69"/>
                    <a:pt x="100" y="68"/>
                  </a:cubicBezTo>
                  <a:cubicBezTo>
                    <a:pt x="100" y="66"/>
                    <a:pt x="107" y="61"/>
                    <a:pt x="110" y="61"/>
                  </a:cubicBezTo>
                  <a:cubicBezTo>
                    <a:pt x="114" y="61"/>
                    <a:pt x="117" y="60"/>
                    <a:pt x="121" y="58"/>
                  </a:cubicBezTo>
                  <a:cubicBezTo>
                    <a:pt x="122" y="57"/>
                    <a:pt x="125" y="57"/>
                    <a:pt x="127" y="56"/>
                  </a:cubicBezTo>
                  <a:cubicBezTo>
                    <a:pt x="127" y="55"/>
                    <a:pt x="126" y="53"/>
                    <a:pt x="127" y="5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7" name="Freeform 296">
              <a:extLst>
                <a:ext uri="{FF2B5EF4-FFF2-40B4-BE49-F238E27FC236}">
                  <a16:creationId xmlns:a16="http://schemas.microsoft.com/office/drawing/2014/main" id="{89187377-5C65-6A49-9871-B673E41C6F21}"/>
                </a:ext>
              </a:extLst>
            </p:cNvPr>
            <p:cNvSpPr>
              <a:spLocks/>
            </p:cNvSpPr>
            <p:nvPr/>
          </p:nvSpPr>
          <p:spPr bwMode="auto">
            <a:xfrm>
              <a:off x="11831820" y="4108847"/>
              <a:ext cx="254971" cy="188119"/>
            </a:xfrm>
            <a:custGeom>
              <a:avLst/>
              <a:gdLst>
                <a:gd name="T0" fmla="*/ 71 w 75"/>
                <a:gd name="T1" fmla="*/ 27 h 55"/>
                <a:gd name="T2" fmla="*/ 66 w 75"/>
                <a:gd name="T3" fmla="*/ 22 h 55"/>
                <a:gd name="T4" fmla="*/ 62 w 75"/>
                <a:gd name="T5" fmla="*/ 17 h 55"/>
                <a:gd name="T6" fmla="*/ 61 w 75"/>
                <a:gd name="T7" fmla="*/ 11 h 55"/>
                <a:gd name="T8" fmla="*/ 61 w 75"/>
                <a:gd name="T9" fmla="*/ 6 h 55"/>
                <a:gd name="T10" fmla="*/ 53 w 75"/>
                <a:gd name="T11" fmla="*/ 4 h 55"/>
                <a:gd name="T12" fmla="*/ 49 w 75"/>
                <a:gd name="T13" fmla="*/ 4 h 55"/>
                <a:gd name="T14" fmla="*/ 45 w 75"/>
                <a:gd name="T15" fmla="*/ 2 h 55"/>
                <a:gd name="T16" fmla="*/ 40 w 75"/>
                <a:gd name="T17" fmla="*/ 1 h 55"/>
                <a:gd name="T18" fmla="*/ 40 w 75"/>
                <a:gd name="T19" fmla="*/ 0 h 55"/>
                <a:gd name="T20" fmla="*/ 38 w 75"/>
                <a:gd name="T21" fmla="*/ 1 h 55"/>
                <a:gd name="T22" fmla="*/ 34 w 75"/>
                <a:gd name="T23" fmla="*/ 4 h 55"/>
                <a:gd name="T24" fmla="*/ 29 w 75"/>
                <a:gd name="T25" fmla="*/ 5 h 55"/>
                <a:gd name="T26" fmla="*/ 27 w 75"/>
                <a:gd name="T27" fmla="*/ 9 h 55"/>
                <a:gd name="T28" fmla="*/ 26 w 75"/>
                <a:gd name="T29" fmla="*/ 12 h 55"/>
                <a:gd name="T30" fmla="*/ 23 w 75"/>
                <a:gd name="T31" fmla="*/ 14 h 55"/>
                <a:gd name="T32" fmla="*/ 19 w 75"/>
                <a:gd name="T33" fmla="*/ 18 h 55"/>
                <a:gd name="T34" fmla="*/ 18 w 75"/>
                <a:gd name="T35" fmla="*/ 22 h 55"/>
                <a:gd name="T36" fmla="*/ 13 w 75"/>
                <a:gd name="T37" fmla="*/ 23 h 55"/>
                <a:gd name="T38" fmla="*/ 9 w 75"/>
                <a:gd name="T39" fmla="*/ 25 h 55"/>
                <a:gd name="T40" fmla="*/ 3 w 75"/>
                <a:gd name="T41" fmla="*/ 25 h 55"/>
                <a:gd name="T42" fmla="*/ 3 w 75"/>
                <a:gd name="T43" fmla="*/ 26 h 55"/>
                <a:gd name="T44" fmla="*/ 4 w 75"/>
                <a:gd name="T45" fmla="*/ 32 h 55"/>
                <a:gd name="T46" fmla="*/ 4 w 75"/>
                <a:gd name="T47" fmla="*/ 39 h 55"/>
                <a:gd name="T48" fmla="*/ 0 w 75"/>
                <a:gd name="T49" fmla="*/ 43 h 55"/>
                <a:gd name="T50" fmla="*/ 2 w 75"/>
                <a:gd name="T51" fmla="*/ 47 h 55"/>
                <a:gd name="T52" fmla="*/ 2 w 75"/>
                <a:gd name="T53" fmla="*/ 51 h 55"/>
                <a:gd name="T54" fmla="*/ 7 w 75"/>
                <a:gd name="T55" fmla="*/ 50 h 55"/>
                <a:gd name="T56" fmla="*/ 12 w 75"/>
                <a:gd name="T57" fmla="*/ 47 h 55"/>
                <a:gd name="T58" fmla="*/ 26 w 75"/>
                <a:gd name="T59" fmla="*/ 49 h 55"/>
                <a:gd name="T60" fmla="*/ 33 w 75"/>
                <a:gd name="T61" fmla="*/ 50 h 55"/>
                <a:gd name="T62" fmla="*/ 38 w 75"/>
                <a:gd name="T63" fmla="*/ 51 h 55"/>
                <a:gd name="T64" fmla="*/ 44 w 75"/>
                <a:gd name="T65" fmla="*/ 51 h 55"/>
                <a:gd name="T66" fmla="*/ 49 w 75"/>
                <a:gd name="T67" fmla="*/ 53 h 55"/>
                <a:gd name="T68" fmla="*/ 56 w 75"/>
                <a:gd name="T69" fmla="*/ 53 h 55"/>
                <a:gd name="T70" fmla="*/ 58 w 75"/>
                <a:gd name="T71" fmla="*/ 51 h 55"/>
                <a:gd name="T72" fmla="*/ 63 w 75"/>
                <a:gd name="T73" fmla="*/ 45 h 55"/>
                <a:gd name="T74" fmla="*/ 68 w 75"/>
                <a:gd name="T75" fmla="*/ 44 h 55"/>
                <a:gd name="T76" fmla="*/ 66 w 75"/>
                <a:gd name="T77" fmla="*/ 41 h 55"/>
                <a:gd name="T78" fmla="*/ 65 w 75"/>
                <a:gd name="T79" fmla="*/ 34 h 55"/>
                <a:gd name="T80" fmla="*/ 71 w 75"/>
                <a:gd name="T81" fmla="*/ 34 h 55"/>
                <a:gd name="T82" fmla="*/ 75 w 75"/>
                <a:gd name="T83" fmla="*/ 31 h 55"/>
                <a:gd name="T84" fmla="*/ 71 w 75"/>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55">
                  <a:moveTo>
                    <a:pt x="71" y="27"/>
                  </a:moveTo>
                  <a:cubicBezTo>
                    <a:pt x="69" y="26"/>
                    <a:pt x="68" y="23"/>
                    <a:pt x="66" y="22"/>
                  </a:cubicBezTo>
                  <a:cubicBezTo>
                    <a:pt x="64" y="21"/>
                    <a:pt x="64" y="18"/>
                    <a:pt x="62" y="17"/>
                  </a:cubicBezTo>
                  <a:cubicBezTo>
                    <a:pt x="60" y="16"/>
                    <a:pt x="61" y="13"/>
                    <a:pt x="61" y="11"/>
                  </a:cubicBezTo>
                  <a:cubicBezTo>
                    <a:pt x="61" y="9"/>
                    <a:pt x="62" y="6"/>
                    <a:pt x="61" y="6"/>
                  </a:cubicBezTo>
                  <a:cubicBezTo>
                    <a:pt x="60" y="5"/>
                    <a:pt x="55" y="3"/>
                    <a:pt x="53" y="4"/>
                  </a:cubicBezTo>
                  <a:cubicBezTo>
                    <a:pt x="51" y="5"/>
                    <a:pt x="50" y="5"/>
                    <a:pt x="49" y="4"/>
                  </a:cubicBezTo>
                  <a:cubicBezTo>
                    <a:pt x="48" y="2"/>
                    <a:pt x="47" y="1"/>
                    <a:pt x="45" y="2"/>
                  </a:cubicBezTo>
                  <a:cubicBezTo>
                    <a:pt x="43" y="2"/>
                    <a:pt x="42" y="1"/>
                    <a:pt x="40" y="1"/>
                  </a:cubicBezTo>
                  <a:cubicBezTo>
                    <a:pt x="40" y="0"/>
                    <a:pt x="40" y="0"/>
                    <a:pt x="40" y="0"/>
                  </a:cubicBezTo>
                  <a:cubicBezTo>
                    <a:pt x="39" y="0"/>
                    <a:pt x="38" y="0"/>
                    <a:pt x="38" y="1"/>
                  </a:cubicBezTo>
                  <a:cubicBezTo>
                    <a:pt x="36" y="2"/>
                    <a:pt x="36" y="4"/>
                    <a:pt x="34" y="4"/>
                  </a:cubicBezTo>
                  <a:cubicBezTo>
                    <a:pt x="33" y="4"/>
                    <a:pt x="31" y="3"/>
                    <a:pt x="29" y="5"/>
                  </a:cubicBezTo>
                  <a:cubicBezTo>
                    <a:pt x="27" y="6"/>
                    <a:pt x="27" y="8"/>
                    <a:pt x="27" y="9"/>
                  </a:cubicBezTo>
                  <a:cubicBezTo>
                    <a:pt x="27" y="10"/>
                    <a:pt x="27" y="12"/>
                    <a:pt x="26" y="12"/>
                  </a:cubicBezTo>
                  <a:cubicBezTo>
                    <a:pt x="24" y="12"/>
                    <a:pt x="25" y="14"/>
                    <a:pt x="23" y="14"/>
                  </a:cubicBezTo>
                  <a:cubicBezTo>
                    <a:pt x="22" y="15"/>
                    <a:pt x="19" y="17"/>
                    <a:pt x="19" y="18"/>
                  </a:cubicBezTo>
                  <a:cubicBezTo>
                    <a:pt x="19" y="19"/>
                    <a:pt x="19" y="22"/>
                    <a:pt x="18" y="22"/>
                  </a:cubicBezTo>
                  <a:cubicBezTo>
                    <a:pt x="17" y="22"/>
                    <a:pt x="14" y="22"/>
                    <a:pt x="13" y="23"/>
                  </a:cubicBezTo>
                  <a:cubicBezTo>
                    <a:pt x="12" y="25"/>
                    <a:pt x="11" y="26"/>
                    <a:pt x="9" y="25"/>
                  </a:cubicBezTo>
                  <a:cubicBezTo>
                    <a:pt x="8" y="25"/>
                    <a:pt x="5" y="25"/>
                    <a:pt x="3" y="25"/>
                  </a:cubicBezTo>
                  <a:cubicBezTo>
                    <a:pt x="3" y="25"/>
                    <a:pt x="3" y="25"/>
                    <a:pt x="3" y="26"/>
                  </a:cubicBezTo>
                  <a:cubicBezTo>
                    <a:pt x="2" y="28"/>
                    <a:pt x="3" y="30"/>
                    <a:pt x="4" y="32"/>
                  </a:cubicBezTo>
                  <a:cubicBezTo>
                    <a:pt x="5" y="33"/>
                    <a:pt x="6" y="38"/>
                    <a:pt x="4" y="39"/>
                  </a:cubicBezTo>
                  <a:cubicBezTo>
                    <a:pt x="3" y="39"/>
                    <a:pt x="0" y="41"/>
                    <a:pt x="0" y="43"/>
                  </a:cubicBezTo>
                  <a:cubicBezTo>
                    <a:pt x="0" y="44"/>
                    <a:pt x="3" y="45"/>
                    <a:pt x="2" y="47"/>
                  </a:cubicBezTo>
                  <a:cubicBezTo>
                    <a:pt x="2" y="48"/>
                    <a:pt x="2" y="50"/>
                    <a:pt x="2" y="51"/>
                  </a:cubicBezTo>
                  <a:cubicBezTo>
                    <a:pt x="4" y="51"/>
                    <a:pt x="5" y="52"/>
                    <a:pt x="7" y="50"/>
                  </a:cubicBezTo>
                  <a:cubicBezTo>
                    <a:pt x="8" y="49"/>
                    <a:pt x="9" y="47"/>
                    <a:pt x="12" y="47"/>
                  </a:cubicBezTo>
                  <a:cubicBezTo>
                    <a:pt x="15" y="47"/>
                    <a:pt x="24" y="47"/>
                    <a:pt x="26" y="49"/>
                  </a:cubicBezTo>
                  <a:cubicBezTo>
                    <a:pt x="27" y="50"/>
                    <a:pt x="31" y="49"/>
                    <a:pt x="33" y="50"/>
                  </a:cubicBezTo>
                  <a:cubicBezTo>
                    <a:pt x="35" y="51"/>
                    <a:pt x="38" y="52"/>
                    <a:pt x="38" y="51"/>
                  </a:cubicBezTo>
                  <a:cubicBezTo>
                    <a:pt x="39" y="50"/>
                    <a:pt x="42" y="52"/>
                    <a:pt x="44" y="51"/>
                  </a:cubicBezTo>
                  <a:cubicBezTo>
                    <a:pt x="46" y="50"/>
                    <a:pt x="48" y="54"/>
                    <a:pt x="49" y="53"/>
                  </a:cubicBezTo>
                  <a:cubicBezTo>
                    <a:pt x="50" y="52"/>
                    <a:pt x="55" y="52"/>
                    <a:pt x="56" y="53"/>
                  </a:cubicBezTo>
                  <a:cubicBezTo>
                    <a:pt x="58" y="55"/>
                    <a:pt x="58" y="52"/>
                    <a:pt x="58" y="51"/>
                  </a:cubicBezTo>
                  <a:cubicBezTo>
                    <a:pt x="58" y="49"/>
                    <a:pt x="63" y="45"/>
                    <a:pt x="63" y="45"/>
                  </a:cubicBezTo>
                  <a:cubicBezTo>
                    <a:pt x="63" y="45"/>
                    <a:pt x="66" y="45"/>
                    <a:pt x="68" y="44"/>
                  </a:cubicBezTo>
                  <a:cubicBezTo>
                    <a:pt x="67" y="44"/>
                    <a:pt x="67" y="43"/>
                    <a:pt x="66" y="41"/>
                  </a:cubicBezTo>
                  <a:cubicBezTo>
                    <a:pt x="66" y="37"/>
                    <a:pt x="64" y="35"/>
                    <a:pt x="65" y="34"/>
                  </a:cubicBezTo>
                  <a:cubicBezTo>
                    <a:pt x="66" y="32"/>
                    <a:pt x="69" y="35"/>
                    <a:pt x="71" y="34"/>
                  </a:cubicBezTo>
                  <a:cubicBezTo>
                    <a:pt x="73" y="34"/>
                    <a:pt x="75" y="32"/>
                    <a:pt x="75" y="31"/>
                  </a:cubicBezTo>
                  <a:cubicBezTo>
                    <a:pt x="75" y="29"/>
                    <a:pt x="72" y="27"/>
                    <a:pt x="71" y="2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8" name="Freeform 297">
              <a:extLst>
                <a:ext uri="{FF2B5EF4-FFF2-40B4-BE49-F238E27FC236}">
                  <a16:creationId xmlns:a16="http://schemas.microsoft.com/office/drawing/2014/main" id="{739DC404-E46B-BA41-B96D-1A2959D7D3E2}"/>
                </a:ext>
              </a:extLst>
            </p:cNvPr>
            <p:cNvSpPr>
              <a:spLocks/>
            </p:cNvSpPr>
            <p:nvPr/>
          </p:nvSpPr>
          <p:spPr bwMode="auto">
            <a:xfrm>
              <a:off x="11768077" y="4034222"/>
              <a:ext cx="200557" cy="94837"/>
            </a:xfrm>
            <a:custGeom>
              <a:avLst/>
              <a:gdLst>
                <a:gd name="T0" fmla="*/ 20 w 59"/>
                <a:gd name="T1" fmla="*/ 20 h 28"/>
                <a:gd name="T2" fmla="*/ 30 w 59"/>
                <a:gd name="T3" fmla="*/ 20 h 28"/>
                <a:gd name="T4" fmla="*/ 35 w 59"/>
                <a:gd name="T5" fmla="*/ 22 h 28"/>
                <a:gd name="T6" fmla="*/ 42 w 59"/>
                <a:gd name="T7" fmla="*/ 26 h 28"/>
                <a:gd name="T8" fmla="*/ 46 w 59"/>
                <a:gd name="T9" fmla="*/ 28 h 28"/>
                <a:gd name="T10" fmla="*/ 48 w 59"/>
                <a:gd name="T11" fmla="*/ 27 h 28"/>
                <a:gd name="T12" fmla="*/ 53 w 59"/>
                <a:gd name="T13" fmla="*/ 26 h 28"/>
                <a:gd name="T14" fmla="*/ 57 w 59"/>
                <a:gd name="T15" fmla="*/ 23 h 28"/>
                <a:gd name="T16" fmla="*/ 59 w 59"/>
                <a:gd name="T17" fmla="*/ 22 h 28"/>
                <a:gd name="T18" fmla="*/ 57 w 59"/>
                <a:gd name="T19" fmla="*/ 17 h 28"/>
                <a:gd name="T20" fmla="*/ 55 w 59"/>
                <a:gd name="T21" fmla="*/ 12 h 28"/>
                <a:gd name="T22" fmla="*/ 54 w 59"/>
                <a:gd name="T23" fmla="*/ 8 h 28"/>
                <a:gd name="T24" fmla="*/ 53 w 59"/>
                <a:gd name="T25" fmla="*/ 6 h 28"/>
                <a:gd name="T26" fmla="*/ 45 w 59"/>
                <a:gd name="T27" fmla="*/ 5 h 28"/>
                <a:gd name="T28" fmla="*/ 37 w 59"/>
                <a:gd name="T29" fmla="*/ 1 h 28"/>
                <a:gd name="T30" fmla="*/ 28 w 59"/>
                <a:gd name="T31" fmla="*/ 1 h 28"/>
                <a:gd name="T32" fmla="*/ 27 w 59"/>
                <a:gd name="T33" fmla="*/ 9 h 28"/>
                <a:gd name="T34" fmla="*/ 21 w 59"/>
                <a:gd name="T35" fmla="*/ 12 h 28"/>
                <a:gd name="T36" fmla="*/ 14 w 59"/>
                <a:gd name="T37" fmla="*/ 3 h 28"/>
                <a:gd name="T38" fmla="*/ 6 w 59"/>
                <a:gd name="T39" fmla="*/ 7 h 28"/>
                <a:gd name="T40" fmla="*/ 3 w 59"/>
                <a:gd name="T41" fmla="*/ 13 h 28"/>
                <a:gd name="T42" fmla="*/ 2 w 59"/>
                <a:gd name="T43" fmla="*/ 21 h 28"/>
                <a:gd name="T44" fmla="*/ 2 w 59"/>
                <a:gd name="T45" fmla="*/ 22 h 28"/>
                <a:gd name="T46" fmla="*/ 8 w 59"/>
                <a:gd name="T47" fmla="*/ 20 h 28"/>
                <a:gd name="T48" fmla="*/ 20 w 59"/>
                <a:gd name="T4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20"/>
                  </a:moveTo>
                  <a:cubicBezTo>
                    <a:pt x="22" y="20"/>
                    <a:pt x="27" y="21"/>
                    <a:pt x="30" y="20"/>
                  </a:cubicBezTo>
                  <a:cubicBezTo>
                    <a:pt x="33" y="19"/>
                    <a:pt x="33" y="22"/>
                    <a:pt x="35" y="22"/>
                  </a:cubicBezTo>
                  <a:cubicBezTo>
                    <a:pt x="37" y="21"/>
                    <a:pt x="40" y="24"/>
                    <a:pt x="42" y="26"/>
                  </a:cubicBezTo>
                  <a:cubicBezTo>
                    <a:pt x="44" y="27"/>
                    <a:pt x="45" y="27"/>
                    <a:pt x="46" y="28"/>
                  </a:cubicBezTo>
                  <a:cubicBezTo>
                    <a:pt x="47" y="28"/>
                    <a:pt x="47" y="27"/>
                    <a:pt x="48" y="27"/>
                  </a:cubicBezTo>
                  <a:cubicBezTo>
                    <a:pt x="50" y="25"/>
                    <a:pt x="52" y="26"/>
                    <a:pt x="53" y="26"/>
                  </a:cubicBezTo>
                  <a:cubicBezTo>
                    <a:pt x="55" y="26"/>
                    <a:pt x="55" y="24"/>
                    <a:pt x="57" y="23"/>
                  </a:cubicBezTo>
                  <a:cubicBezTo>
                    <a:pt x="57" y="22"/>
                    <a:pt x="58" y="22"/>
                    <a:pt x="59" y="22"/>
                  </a:cubicBezTo>
                  <a:cubicBezTo>
                    <a:pt x="58" y="21"/>
                    <a:pt x="58" y="18"/>
                    <a:pt x="57" y="17"/>
                  </a:cubicBezTo>
                  <a:cubicBezTo>
                    <a:pt x="56" y="16"/>
                    <a:pt x="54" y="14"/>
                    <a:pt x="55" y="12"/>
                  </a:cubicBezTo>
                  <a:cubicBezTo>
                    <a:pt x="55" y="11"/>
                    <a:pt x="55" y="9"/>
                    <a:pt x="54" y="8"/>
                  </a:cubicBezTo>
                  <a:cubicBezTo>
                    <a:pt x="53" y="7"/>
                    <a:pt x="53" y="7"/>
                    <a:pt x="53" y="6"/>
                  </a:cubicBezTo>
                  <a:cubicBezTo>
                    <a:pt x="50" y="6"/>
                    <a:pt x="46" y="5"/>
                    <a:pt x="45" y="5"/>
                  </a:cubicBezTo>
                  <a:cubicBezTo>
                    <a:pt x="43" y="6"/>
                    <a:pt x="38" y="1"/>
                    <a:pt x="37" y="1"/>
                  </a:cubicBezTo>
                  <a:cubicBezTo>
                    <a:pt x="36" y="0"/>
                    <a:pt x="32" y="0"/>
                    <a:pt x="28" y="1"/>
                  </a:cubicBezTo>
                  <a:cubicBezTo>
                    <a:pt x="26" y="3"/>
                    <a:pt x="28" y="5"/>
                    <a:pt x="27" y="9"/>
                  </a:cubicBezTo>
                  <a:cubicBezTo>
                    <a:pt x="27" y="13"/>
                    <a:pt x="23" y="12"/>
                    <a:pt x="21" y="12"/>
                  </a:cubicBezTo>
                  <a:cubicBezTo>
                    <a:pt x="19" y="12"/>
                    <a:pt x="15" y="5"/>
                    <a:pt x="14" y="3"/>
                  </a:cubicBezTo>
                  <a:cubicBezTo>
                    <a:pt x="13" y="2"/>
                    <a:pt x="9" y="5"/>
                    <a:pt x="6" y="7"/>
                  </a:cubicBezTo>
                  <a:cubicBezTo>
                    <a:pt x="3" y="9"/>
                    <a:pt x="5" y="12"/>
                    <a:pt x="3" y="13"/>
                  </a:cubicBezTo>
                  <a:cubicBezTo>
                    <a:pt x="1" y="15"/>
                    <a:pt x="0" y="18"/>
                    <a:pt x="2" y="21"/>
                  </a:cubicBezTo>
                  <a:cubicBezTo>
                    <a:pt x="2" y="21"/>
                    <a:pt x="2" y="21"/>
                    <a:pt x="2" y="22"/>
                  </a:cubicBezTo>
                  <a:cubicBezTo>
                    <a:pt x="4" y="21"/>
                    <a:pt x="7" y="21"/>
                    <a:pt x="8" y="20"/>
                  </a:cubicBezTo>
                  <a:cubicBezTo>
                    <a:pt x="11" y="18"/>
                    <a:pt x="18" y="20"/>
                    <a:pt x="20" y="2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99" name="Freeform 298">
              <a:extLst>
                <a:ext uri="{FF2B5EF4-FFF2-40B4-BE49-F238E27FC236}">
                  <a16:creationId xmlns:a16="http://schemas.microsoft.com/office/drawing/2014/main" id="{FA0F4192-FE9D-D344-A167-7C87EC36ACCE}"/>
                </a:ext>
              </a:extLst>
            </p:cNvPr>
            <p:cNvSpPr>
              <a:spLocks/>
            </p:cNvSpPr>
            <p:nvPr/>
          </p:nvSpPr>
          <p:spPr bwMode="auto">
            <a:xfrm>
              <a:off x="11768077" y="4094854"/>
              <a:ext cx="155470" cy="102610"/>
            </a:xfrm>
            <a:custGeom>
              <a:avLst/>
              <a:gdLst>
                <a:gd name="T0" fmla="*/ 6 w 46"/>
                <a:gd name="T1" fmla="*/ 15 h 30"/>
                <a:gd name="T2" fmla="*/ 11 w 46"/>
                <a:gd name="T3" fmla="*/ 17 h 30"/>
                <a:gd name="T4" fmla="*/ 16 w 46"/>
                <a:gd name="T5" fmla="*/ 19 h 30"/>
                <a:gd name="T6" fmla="*/ 16 w 46"/>
                <a:gd name="T7" fmla="*/ 25 h 30"/>
                <a:gd name="T8" fmla="*/ 22 w 46"/>
                <a:gd name="T9" fmla="*/ 29 h 30"/>
                <a:gd name="T10" fmla="*/ 28 w 46"/>
                <a:gd name="T11" fmla="*/ 29 h 30"/>
                <a:gd name="T12" fmla="*/ 32 w 46"/>
                <a:gd name="T13" fmla="*/ 27 h 30"/>
                <a:gd name="T14" fmla="*/ 37 w 46"/>
                <a:gd name="T15" fmla="*/ 26 h 30"/>
                <a:gd name="T16" fmla="*/ 38 w 46"/>
                <a:gd name="T17" fmla="*/ 22 h 30"/>
                <a:gd name="T18" fmla="*/ 42 w 46"/>
                <a:gd name="T19" fmla="*/ 18 h 30"/>
                <a:gd name="T20" fmla="*/ 45 w 46"/>
                <a:gd name="T21" fmla="*/ 16 h 30"/>
                <a:gd name="T22" fmla="*/ 46 w 46"/>
                <a:gd name="T23" fmla="*/ 13 h 30"/>
                <a:gd name="T24" fmla="*/ 46 w 46"/>
                <a:gd name="T25" fmla="*/ 10 h 30"/>
                <a:gd name="T26" fmla="*/ 42 w 46"/>
                <a:gd name="T27" fmla="*/ 8 h 30"/>
                <a:gd name="T28" fmla="*/ 35 w 46"/>
                <a:gd name="T29" fmla="*/ 4 h 30"/>
                <a:gd name="T30" fmla="*/ 30 w 46"/>
                <a:gd name="T31" fmla="*/ 2 h 30"/>
                <a:gd name="T32" fmla="*/ 20 w 46"/>
                <a:gd name="T33" fmla="*/ 2 h 30"/>
                <a:gd name="T34" fmla="*/ 8 w 46"/>
                <a:gd name="T35" fmla="*/ 2 h 30"/>
                <a:gd name="T36" fmla="*/ 2 w 46"/>
                <a:gd name="T37" fmla="*/ 4 h 30"/>
                <a:gd name="T38" fmla="*/ 1 w 46"/>
                <a:gd name="T39" fmla="*/ 12 h 30"/>
                <a:gd name="T40" fmla="*/ 1 w 46"/>
                <a:gd name="T41" fmla="*/ 14 h 30"/>
                <a:gd name="T42" fmla="*/ 6 w 46"/>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6" y="15"/>
                  </a:moveTo>
                  <a:cubicBezTo>
                    <a:pt x="7" y="16"/>
                    <a:pt x="10" y="17"/>
                    <a:pt x="11" y="17"/>
                  </a:cubicBezTo>
                  <a:cubicBezTo>
                    <a:pt x="12" y="16"/>
                    <a:pt x="16" y="18"/>
                    <a:pt x="16" y="19"/>
                  </a:cubicBezTo>
                  <a:cubicBezTo>
                    <a:pt x="16" y="21"/>
                    <a:pt x="15" y="25"/>
                    <a:pt x="16" y="25"/>
                  </a:cubicBezTo>
                  <a:cubicBezTo>
                    <a:pt x="16" y="25"/>
                    <a:pt x="22" y="27"/>
                    <a:pt x="22" y="29"/>
                  </a:cubicBezTo>
                  <a:cubicBezTo>
                    <a:pt x="24" y="29"/>
                    <a:pt x="27" y="29"/>
                    <a:pt x="28" y="29"/>
                  </a:cubicBezTo>
                  <a:cubicBezTo>
                    <a:pt x="30" y="30"/>
                    <a:pt x="31" y="29"/>
                    <a:pt x="32" y="27"/>
                  </a:cubicBezTo>
                  <a:cubicBezTo>
                    <a:pt x="33" y="26"/>
                    <a:pt x="36" y="26"/>
                    <a:pt x="37" y="26"/>
                  </a:cubicBezTo>
                  <a:cubicBezTo>
                    <a:pt x="38" y="26"/>
                    <a:pt x="38" y="23"/>
                    <a:pt x="38" y="22"/>
                  </a:cubicBezTo>
                  <a:cubicBezTo>
                    <a:pt x="38" y="21"/>
                    <a:pt x="41" y="19"/>
                    <a:pt x="42" y="18"/>
                  </a:cubicBezTo>
                  <a:cubicBezTo>
                    <a:pt x="44" y="18"/>
                    <a:pt x="43" y="16"/>
                    <a:pt x="45" y="16"/>
                  </a:cubicBezTo>
                  <a:cubicBezTo>
                    <a:pt x="46" y="16"/>
                    <a:pt x="46" y="14"/>
                    <a:pt x="46" y="13"/>
                  </a:cubicBezTo>
                  <a:cubicBezTo>
                    <a:pt x="46" y="12"/>
                    <a:pt x="46" y="11"/>
                    <a:pt x="46" y="10"/>
                  </a:cubicBezTo>
                  <a:cubicBezTo>
                    <a:pt x="45" y="9"/>
                    <a:pt x="44" y="9"/>
                    <a:pt x="42" y="8"/>
                  </a:cubicBezTo>
                  <a:cubicBezTo>
                    <a:pt x="40" y="6"/>
                    <a:pt x="37" y="3"/>
                    <a:pt x="35" y="4"/>
                  </a:cubicBezTo>
                  <a:cubicBezTo>
                    <a:pt x="33" y="4"/>
                    <a:pt x="33" y="1"/>
                    <a:pt x="30" y="2"/>
                  </a:cubicBezTo>
                  <a:cubicBezTo>
                    <a:pt x="27" y="3"/>
                    <a:pt x="22" y="2"/>
                    <a:pt x="20" y="2"/>
                  </a:cubicBezTo>
                  <a:cubicBezTo>
                    <a:pt x="18" y="2"/>
                    <a:pt x="11" y="0"/>
                    <a:pt x="8" y="2"/>
                  </a:cubicBezTo>
                  <a:cubicBezTo>
                    <a:pt x="7" y="3"/>
                    <a:pt x="4" y="3"/>
                    <a:pt x="2" y="4"/>
                  </a:cubicBezTo>
                  <a:cubicBezTo>
                    <a:pt x="3" y="7"/>
                    <a:pt x="3" y="10"/>
                    <a:pt x="1" y="12"/>
                  </a:cubicBezTo>
                  <a:cubicBezTo>
                    <a:pt x="0" y="14"/>
                    <a:pt x="0" y="14"/>
                    <a:pt x="1" y="14"/>
                  </a:cubicBezTo>
                  <a:cubicBezTo>
                    <a:pt x="3" y="14"/>
                    <a:pt x="6" y="14"/>
                    <a:pt x="6" y="1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0" name="Freeform 299">
              <a:extLst>
                <a:ext uri="{FF2B5EF4-FFF2-40B4-BE49-F238E27FC236}">
                  <a16:creationId xmlns:a16="http://schemas.microsoft.com/office/drawing/2014/main" id="{759207A5-5BDA-984E-94BD-97D38C2DE21A}"/>
                </a:ext>
              </a:extLst>
            </p:cNvPr>
            <p:cNvSpPr>
              <a:spLocks/>
            </p:cNvSpPr>
            <p:nvPr/>
          </p:nvSpPr>
          <p:spPr bwMode="auto">
            <a:xfrm>
              <a:off x="11376293" y="4426006"/>
              <a:ext cx="122822" cy="66853"/>
            </a:xfrm>
            <a:custGeom>
              <a:avLst/>
              <a:gdLst>
                <a:gd name="T0" fmla="*/ 32 w 36"/>
                <a:gd name="T1" fmla="*/ 8 h 20"/>
                <a:gd name="T2" fmla="*/ 28 w 36"/>
                <a:gd name="T3" fmla="*/ 6 h 20"/>
                <a:gd name="T4" fmla="*/ 28 w 36"/>
                <a:gd name="T5" fmla="*/ 2 h 20"/>
                <a:gd name="T6" fmla="*/ 23 w 36"/>
                <a:gd name="T7" fmla="*/ 0 h 20"/>
                <a:gd name="T8" fmla="*/ 18 w 36"/>
                <a:gd name="T9" fmla="*/ 0 h 20"/>
                <a:gd name="T10" fmla="*/ 11 w 36"/>
                <a:gd name="T11" fmla="*/ 1 h 20"/>
                <a:gd name="T12" fmla="*/ 10 w 36"/>
                <a:gd name="T13" fmla="*/ 2 h 20"/>
                <a:gd name="T14" fmla="*/ 6 w 36"/>
                <a:gd name="T15" fmla="*/ 5 h 20"/>
                <a:gd name="T16" fmla="*/ 1 w 36"/>
                <a:gd name="T17" fmla="*/ 12 h 20"/>
                <a:gd name="T18" fmla="*/ 2 w 36"/>
                <a:gd name="T19" fmla="*/ 14 h 20"/>
                <a:gd name="T20" fmla="*/ 5 w 36"/>
                <a:gd name="T21" fmla="*/ 15 h 20"/>
                <a:gd name="T22" fmla="*/ 7 w 36"/>
                <a:gd name="T23" fmla="*/ 19 h 20"/>
                <a:gd name="T24" fmla="*/ 7 w 36"/>
                <a:gd name="T25" fmla="*/ 19 h 20"/>
                <a:gd name="T26" fmla="*/ 14 w 36"/>
                <a:gd name="T27" fmla="*/ 18 h 20"/>
                <a:gd name="T28" fmla="*/ 18 w 36"/>
                <a:gd name="T29" fmla="*/ 13 h 20"/>
                <a:gd name="T30" fmla="*/ 22 w 36"/>
                <a:gd name="T31" fmla="*/ 18 h 20"/>
                <a:gd name="T32" fmla="*/ 24 w 36"/>
                <a:gd name="T33" fmla="*/ 15 h 20"/>
                <a:gd name="T34" fmla="*/ 27 w 36"/>
                <a:gd name="T35" fmla="*/ 14 h 20"/>
                <a:gd name="T36" fmla="*/ 31 w 36"/>
                <a:gd name="T37" fmla="*/ 13 h 20"/>
                <a:gd name="T38" fmla="*/ 33 w 36"/>
                <a:gd name="T39" fmla="*/ 12 h 20"/>
                <a:gd name="T40" fmla="*/ 35 w 36"/>
                <a:gd name="T41" fmla="*/ 10 h 20"/>
                <a:gd name="T42" fmla="*/ 36 w 36"/>
                <a:gd name="T43" fmla="*/ 8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6"/>
                    <a:pt x="28" y="6"/>
                  </a:cubicBezTo>
                  <a:cubicBezTo>
                    <a:pt x="28" y="5"/>
                    <a:pt x="28" y="3"/>
                    <a:pt x="28" y="2"/>
                  </a:cubicBezTo>
                  <a:cubicBezTo>
                    <a:pt x="27" y="2"/>
                    <a:pt x="25" y="1"/>
                    <a:pt x="23" y="0"/>
                  </a:cubicBezTo>
                  <a:cubicBezTo>
                    <a:pt x="21" y="0"/>
                    <a:pt x="20" y="0"/>
                    <a:pt x="18" y="0"/>
                  </a:cubicBezTo>
                  <a:cubicBezTo>
                    <a:pt x="17" y="1"/>
                    <a:pt x="13" y="1"/>
                    <a:pt x="11" y="1"/>
                  </a:cubicBezTo>
                  <a:cubicBezTo>
                    <a:pt x="11" y="1"/>
                    <a:pt x="11" y="2"/>
                    <a:pt x="10" y="2"/>
                  </a:cubicBezTo>
                  <a:cubicBezTo>
                    <a:pt x="8" y="2"/>
                    <a:pt x="6" y="4"/>
                    <a:pt x="6" y="5"/>
                  </a:cubicBezTo>
                  <a:cubicBezTo>
                    <a:pt x="6" y="7"/>
                    <a:pt x="2" y="9"/>
                    <a:pt x="1" y="12"/>
                  </a:cubicBezTo>
                  <a:cubicBezTo>
                    <a:pt x="0" y="15"/>
                    <a:pt x="0" y="16"/>
                    <a:pt x="2" y="14"/>
                  </a:cubicBezTo>
                  <a:cubicBezTo>
                    <a:pt x="3" y="12"/>
                    <a:pt x="5" y="13"/>
                    <a:pt x="5" y="15"/>
                  </a:cubicBezTo>
                  <a:cubicBezTo>
                    <a:pt x="5" y="16"/>
                    <a:pt x="8" y="17"/>
                    <a:pt x="7" y="19"/>
                  </a:cubicBezTo>
                  <a:cubicBezTo>
                    <a:pt x="7" y="19"/>
                    <a:pt x="7" y="19"/>
                    <a:pt x="7" y="19"/>
                  </a:cubicBezTo>
                  <a:cubicBezTo>
                    <a:pt x="9" y="19"/>
                    <a:pt x="13" y="18"/>
                    <a:pt x="14" y="18"/>
                  </a:cubicBezTo>
                  <a:cubicBezTo>
                    <a:pt x="15" y="18"/>
                    <a:pt x="17" y="13"/>
                    <a:pt x="18" y="13"/>
                  </a:cubicBezTo>
                  <a:cubicBezTo>
                    <a:pt x="18" y="12"/>
                    <a:pt x="20" y="16"/>
                    <a:pt x="22" y="18"/>
                  </a:cubicBezTo>
                  <a:cubicBezTo>
                    <a:pt x="24" y="20"/>
                    <a:pt x="24" y="17"/>
                    <a:pt x="24" y="15"/>
                  </a:cubicBezTo>
                  <a:cubicBezTo>
                    <a:pt x="24" y="14"/>
                    <a:pt x="26" y="13"/>
                    <a:pt x="27" y="14"/>
                  </a:cubicBezTo>
                  <a:cubicBezTo>
                    <a:pt x="28" y="14"/>
                    <a:pt x="31" y="14"/>
                    <a:pt x="31" y="13"/>
                  </a:cubicBezTo>
                  <a:cubicBezTo>
                    <a:pt x="31" y="11"/>
                    <a:pt x="32" y="12"/>
                    <a:pt x="33" y="12"/>
                  </a:cubicBezTo>
                  <a:cubicBezTo>
                    <a:pt x="34" y="12"/>
                    <a:pt x="35" y="10"/>
                    <a:pt x="35" y="10"/>
                  </a:cubicBezTo>
                  <a:cubicBezTo>
                    <a:pt x="36" y="8"/>
                    <a:pt x="36" y="8"/>
                    <a:pt x="36" y="8"/>
                  </a:cubicBezTo>
                  <a:cubicBezTo>
                    <a:pt x="35" y="8"/>
                    <a:pt x="33" y="7"/>
                    <a:pt x="32" y="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1" name="Freeform 300">
              <a:extLst>
                <a:ext uri="{FF2B5EF4-FFF2-40B4-BE49-F238E27FC236}">
                  <a16:creationId xmlns:a16="http://schemas.microsoft.com/office/drawing/2014/main" id="{A7D9D181-C0BF-2649-B6F9-839A6B1E83A8}"/>
                </a:ext>
              </a:extLst>
            </p:cNvPr>
            <p:cNvSpPr>
              <a:spLocks/>
            </p:cNvSpPr>
            <p:nvPr/>
          </p:nvSpPr>
          <p:spPr bwMode="auto">
            <a:xfrm>
              <a:off x="11373183" y="4163261"/>
              <a:ext cx="244088" cy="275182"/>
            </a:xfrm>
            <a:custGeom>
              <a:avLst/>
              <a:gdLst>
                <a:gd name="T0" fmla="*/ 9 w 72"/>
                <a:gd name="T1" fmla="*/ 21 h 81"/>
                <a:gd name="T2" fmla="*/ 5 w 72"/>
                <a:gd name="T3" fmla="*/ 25 h 81"/>
                <a:gd name="T4" fmla="*/ 8 w 72"/>
                <a:gd name="T5" fmla="*/ 29 h 81"/>
                <a:gd name="T6" fmla="*/ 6 w 72"/>
                <a:gd name="T7" fmla="*/ 32 h 81"/>
                <a:gd name="T8" fmla="*/ 2 w 72"/>
                <a:gd name="T9" fmla="*/ 34 h 81"/>
                <a:gd name="T10" fmla="*/ 1 w 72"/>
                <a:gd name="T11" fmla="*/ 38 h 81"/>
                <a:gd name="T12" fmla="*/ 0 w 72"/>
                <a:gd name="T13" fmla="*/ 44 h 81"/>
                <a:gd name="T14" fmla="*/ 2 w 72"/>
                <a:gd name="T15" fmla="*/ 49 h 81"/>
                <a:gd name="T16" fmla="*/ 1 w 72"/>
                <a:gd name="T17" fmla="*/ 52 h 81"/>
                <a:gd name="T18" fmla="*/ 3 w 72"/>
                <a:gd name="T19" fmla="*/ 59 h 81"/>
                <a:gd name="T20" fmla="*/ 5 w 72"/>
                <a:gd name="T21" fmla="*/ 60 h 81"/>
                <a:gd name="T22" fmla="*/ 10 w 72"/>
                <a:gd name="T23" fmla="*/ 62 h 81"/>
                <a:gd name="T24" fmla="*/ 14 w 72"/>
                <a:gd name="T25" fmla="*/ 64 h 81"/>
                <a:gd name="T26" fmla="*/ 16 w 72"/>
                <a:gd name="T27" fmla="*/ 66 h 81"/>
                <a:gd name="T28" fmla="*/ 13 w 72"/>
                <a:gd name="T29" fmla="*/ 73 h 81"/>
                <a:gd name="T30" fmla="*/ 12 w 72"/>
                <a:gd name="T31" fmla="*/ 78 h 81"/>
                <a:gd name="T32" fmla="*/ 19 w 72"/>
                <a:gd name="T33" fmla="*/ 77 h 81"/>
                <a:gd name="T34" fmla="*/ 24 w 72"/>
                <a:gd name="T35" fmla="*/ 77 h 81"/>
                <a:gd name="T36" fmla="*/ 29 w 72"/>
                <a:gd name="T37" fmla="*/ 79 h 81"/>
                <a:gd name="T38" fmla="*/ 30 w 72"/>
                <a:gd name="T39" fmla="*/ 78 h 81"/>
                <a:gd name="T40" fmla="*/ 35 w 72"/>
                <a:gd name="T41" fmla="*/ 80 h 81"/>
                <a:gd name="T42" fmla="*/ 39 w 72"/>
                <a:gd name="T43" fmla="*/ 79 h 81"/>
                <a:gd name="T44" fmla="*/ 44 w 72"/>
                <a:gd name="T45" fmla="*/ 79 h 81"/>
                <a:gd name="T46" fmla="*/ 52 w 72"/>
                <a:gd name="T47" fmla="*/ 77 h 81"/>
                <a:gd name="T48" fmla="*/ 55 w 72"/>
                <a:gd name="T49" fmla="*/ 75 h 81"/>
                <a:gd name="T50" fmla="*/ 59 w 72"/>
                <a:gd name="T51" fmla="*/ 70 h 81"/>
                <a:gd name="T52" fmla="*/ 63 w 72"/>
                <a:gd name="T53" fmla="*/ 66 h 81"/>
                <a:gd name="T54" fmla="*/ 55 w 72"/>
                <a:gd name="T55" fmla="*/ 60 h 81"/>
                <a:gd name="T56" fmla="*/ 52 w 72"/>
                <a:gd name="T57" fmla="*/ 53 h 81"/>
                <a:gd name="T58" fmla="*/ 51 w 72"/>
                <a:gd name="T59" fmla="*/ 49 h 81"/>
                <a:gd name="T60" fmla="*/ 60 w 72"/>
                <a:gd name="T61" fmla="*/ 46 h 81"/>
                <a:gd name="T62" fmla="*/ 66 w 72"/>
                <a:gd name="T63" fmla="*/ 43 h 81"/>
                <a:gd name="T64" fmla="*/ 71 w 72"/>
                <a:gd name="T65" fmla="*/ 42 h 81"/>
                <a:gd name="T66" fmla="*/ 71 w 72"/>
                <a:gd name="T67" fmla="*/ 38 h 81"/>
                <a:gd name="T68" fmla="*/ 69 w 72"/>
                <a:gd name="T69" fmla="*/ 31 h 81"/>
                <a:gd name="T70" fmla="*/ 68 w 72"/>
                <a:gd name="T71" fmla="*/ 27 h 81"/>
                <a:gd name="T72" fmla="*/ 66 w 72"/>
                <a:gd name="T73" fmla="*/ 23 h 81"/>
                <a:gd name="T74" fmla="*/ 66 w 72"/>
                <a:gd name="T75" fmla="*/ 20 h 81"/>
                <a:gd name="T76" fmla="*/ 66 w 72"/>
                <a:gd name="T77" fmla="*/ 12 h 81"/>
                <a:gd name="T78" fmla="*/ 66 w 72"/>
                <a:gd name="T79" fmla="*/ 11 h 81"/>
                <a:gd name="T80" fmla="*/ 65 w 72"/>
                <a:gd name="T81" fmla="*/ 10 h 81"/>
                <a:gd name="T82" fmla="*/ 60 w 72"/>
                <a:gd name="T83" fmla="*/ 7 h 81"/>
                <a:gd name="T84" fmla="*/ 61 w 72"/>
                <a:gd name="T85" fmla="*/ 2 h 81"/>
                <a:gd name="T86" fmla="*/ 54 w 72"/>
                <a:gd name="T87" fmla="*/ 4 h 81"/>
                <a:gd name="T88" fmla="*/ 45 w 72"/>
                <a:gd name="T89" fmla="*/ 10 h 81"/>
                <a:gd name="T90" fmla="*/ 41 w 72"/>
                <a:gd name="T91" fmla="*/ 7 h 81"/>
                <a:gd name="T92" fmla="*/ 38 w 72"/>
                <a:gd name="T93" fmla="*/ 5 h 81"/>
                <a:gd name="T94" fmla="*/ 32 w 72"/>
                <a:gd name="T95" fmla="*/ 2 h 81"/>
                <a:gd name="T96" fmla="*/ 31 w 72"/>
                <a:gd name="T97" fmla="*/ 0 h 81"/>
                <a:gd name="T98" fmla="*/ 28 w 72"/>
                <a:gd name="T99" fmla="*/ 0 h 81"/>
                <a:gd name="T100" fmla="*/ 21 w 72"/>
                <a:gd name="T101" fmla="*/ 0 h 81"/>
                <a:gd name="T102" fmla="*/ 22 w 72"/>
                <a:gd name="T103" fmla="*/ 4 h 81"/>
                <a:gd name="T104" fmla="*/ 25 w 72"/>
                <a:gd name="T105" fmla="*/ 10 h 81"/>
                <a:gd name="T106" fmla="*/ 21 w 72"/>
                <a:gd name="T107" fmla="*/ 14 h 81"/>
                <a:gd name="T108" fmla="*/ 15 w 72"/>
                <a:gd name="T109" fmla="*/ 13 h 81"/>
                <a:gd name="T110" fmla="*/ 9 w 72"/>
                <a:gd name="T111" fmla="*/ 14 h 81"/>
                <a:gd name="T112" fmla="*/ 9 w 72"/>
                <a:gd name="T113" fmla="*/ 15 h 81"/>
                <a:gd name="T114" fmla="*/ 9 w 72"/>
                <a:gd name="T115"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1">
                  <a:moveTo>
                    <a:pt x="9" y="21"/>
                  </a:moveTo>
                  <a:cubicBezTo>
                    <a:pt x="7" y="24"/>
                    <a:pt x="5" y="24"/>
                    <a:pt x="5" y="25"/>
                  </a:cubicBezTo>
                  <a:cubicBezTo>
                    <a:pt x="6" y="25"/>
                    <a:pt x="8" y="28"/>
                    <a:pt x="8" y="29"/>
                  </a:cubicBezTo>
                  <a:cubicBezTo>
                    <a:pt x="7" y="30"/>
                    <a:pt x="6" y="29"/>
                    <a:pt x="6" y="32"/>
                  </a:cubicBezTo>
                  <a:cubicBezTo>
                    <a:pt x="6" y="34"/>
                    <a:pt x="3" y="34"/>
                    <a:pt x="2" y="34"/>
                  </a:cubicBezTo>
                  <a:cubicBezTo>
                    <a:pt x="0" y="34"/>
                    <a:pt x="2" y="36"/>
                    <a:pt x="1" y="38"/>
                  </a:cubicBezTo>
                  <a:cubicBezTo>
                    <a:pt x="0" y="39"/>
                    <a:pt x="0" y="43"/>
                    <a:pt x="0" y="44"/>
                  </a:cubicBezTo>
                  <a:cubicBezTo>
                    <a:pt x="0" y="45"/>
                    <a:pt x="3" y="48"/>
                    <a:pt x="2" y="49"/>
                  </a:cubicBezTo>
                  <a:cubicBezTo>
                    <a:pt x="2" y="50"/>
                    <a:pt x="0" y="51"/>
                    <a:pt x="1" y="52"/>
                  </a:cubicBezTo>
                  <a:cubicBezTo>
                    <a:pt x="1" y="53"/>
                    <a:pt x="3" y="54"/>
                    <a:pt x="3" y="59"/>
                  </a:cubicBezTo>
                  <a:cubicBezTo>
                    <a:pt x="4" y="59"/>
                    <a:pt x="5" y="59"/>
                    <a:pt x="5" y="60"/>
                  </a:cubicBezTo>
                  <a:cubicBezTo>
                    <a:pt x="6" y="61"/>
                    <a:pt x="8" y="62"/>
                    <a:pt x="10" y="62"/>
                  </a:cubicBezTo>
                  <a:cubicBezTo>
                    <a:pt x="12" y="62"/>
                    <a:pt x="13" y="64"/>
                    <a:pt x="14" y="64"/>
                  </a:cubicBezTo>
                  <a:cubicBezTo>
                    <a:pt x="15" y="63"/>
                    <a:pt x="18" y="64"/>
                    <a:pt x="16" y="66"/>
                  </a:cubicBezTo>
                  <a:cubicBezTo>
                    <a:pt x="14" y="68"/>
                    <a:pt x="13" y="71"/>
                    <a:pt x="13" y="73"/>
                  </a:cubicBezTo>
                  <a:cubicBezTo>
                    <a:pt x="12" y="74"/>
                    <a:pt x="12" y="76"/>
                    <a:pt x="12" y="78"/>
                  </a:cubicBezTo>
                  <a:cubicBezTo>
                    <a:pt x="14" y="78"/>
                    <a:pt x="18" y="78"/>
                    <a:pt x="19" y="77"/>
                  </a:cubicBezTo>
                  <a:cubicBezTo>
                    <a:pt x="21" y="77"/>
                    <a:pt x="22" y="77"/>
                    <a:pt x="24" y="77"/>
                  </a:cubicBezTo>
                  <a:cubicBezTo>
                    <a:pt x="26" y="78"/>
                    <a:pt x="28" y="79"/>
                    <a:pt x="29" y="79"/>
                  </a:cubicBezTo>
                  <a:cubicBezTo>
                    <a:pt x="29" y="79"/>
                    <a:pt x="29" y="78"/>
                    <a:pt x="30" y="78"/>
                  </a:cubicBezTo>
                  <a:cubicBezTo>
                    <a:pt x="32" y="78"/>
                    <a:pt x="33" y="81"/>
                    <a:pt x="35" y="80"/>
                  </a:cubicBezTo>
                  <a:cubicBezTo>
                    <a:pt x="36" y="78"/>
                    <a:pt x="38" y="78"/>
                    <a:pt x="39" y="79"/>
                  </a:cubicBezTo>
                  <a:cubicBezTo>
                    <a:pt x="41" y="80"/>
                    <a:pt x="43" y="80"/>
                    <a:pt x="44" y="79"/>
                  </a:cubicBezTo>
                  <a:cubicBezTo>
                    <a:pt x="45" y="77"/>
                    <a:pt x="51" y="76"/>
                    <a:pt x="52" y="77"/>
                  </a:cubicBezTo>
                  <a:cubicBezTo>
                    <a:pt x="53" y="77"/>
                    <a:pt x="57" y="79"/>
                    <a:pt x="55" y="75"/>
                  </a:cubicBezTo>
                  <a:cubicBezTo>
                    <a:pt x="54" y="70"/>
                    <a:pt x="58" y="71"/>
                    <a:pt x="59" y="70"/>
                  </a:cubicBezTo>
                  <a:cubicBezTo>
                    <a:pt x="59" y="68"/>
                    <a:pt x="64" y="67"/>
                    <a:pt x="63" y="66"/>
                  </a:cubicBezTo>
                  <a:cubicBezTo>
                    <a:pt x="62" y="65"/>
                    <a:pt x="56" y="61"/>
                    <a:pt x="55" y="60"/>
                  </a:cubicBezTo>
                  <a:cubicBezTo>
                    <a:pt x="53" y="59"/>
                    <a:pt x="53" y="55"/>
                    <a:pt x="52" y="53"/>
                  </a:cubicBezTo>
                  <a:cubicBezTo>
                    <a:pt x="51" y="51"/>
                    <a:pt x="49" y="49"/>
                    <a:pt x="51" y="49"/>
                  </a:cubicBezTo>
                  <a:cubicBezTo>
                    <a:pt x="54" y="48"/>
                    <a:pt x="58" y="47"/>
                    <a:pt x="60" y="46"/>
                  </a:cubicBezTo>
                  <a:cubicBezTo>
                    <a:pt x="62" y="44"/>
                    <a:pt x="65" y="44"/>
                    <a:pt x="66" y="43"/>
                  </a:cubicBezTo>
                  <a:cubicBezTo>
                    <a:pt x="68" y="41"/>
                    <a:pt x="70" y="43"/>
                    <a:pt x="71" y="42"/>
                  </a:cubicBezTo>
                  <a:cubicBezTo>
                    <a:pt x="71" y="41"/>
                    <a:pt x="72" y="39"/>
                    <a:pt x="71" y="38"/>
                  </a:cubicBezTo>
                  <a:cubicBezTo>
                    <a:pt x="70" y="37"/>
                    <a:pt x="69" y="35"/>
                    <a:pt x="69" y="31"/>
                  </a:cubicBezTo>
                  <a:cubicBezTo>
                    <a:pt x="69" y="28"/>
                    <a:pt x="68" y="29"/>
                    <a:pt x="68" y="27"/>
                  </a:cubicBezTo>
                  <a:cubicBezTo>
                    <a:pt x="68" y="26"/>
                    <a:pt x="67" y="24"/>
                    <a:pt x="66" y="23"/>
                  </a:cubicBezTo>
                  <a:cubicBezTo>
                    <a:pt x="65" y="23"/>
                    <a:pt x="64" y="22"/>
                    <a:pt x="66" y="20"/>
                  </a:cubicBezTo>
                  <a:cubicBezTo>
                    <a:pt x="67" y="18"/>
                    <a:pt x="66" y="13"/>
                    <a:pt x="66" y="12"/>
                  </a:cubicBezTo>
                  <a:cubicBezTo>
                    <a:pt x="66" y="11"/>
                    <a:pt x="66" y="11"/>
                    <a:pt x="66" y="11"/>
                  </a:cubicBezTo>
                  <a:cubicBezTo>
                    <a:pt x="65" y="11"/>
                    <a:pt x="65" y="10"/>
                    <a:pt x="65" y="10"/>
                  </a:cubicBezTo>
                  <a:cubicBezTo>
                    <a:pt x="65" y="8"/>
                    <a:pt x="63" y="7"/>
                    <a:pt x="60" y="7"/>
                  </a:cubicBezTo>
                  <a:cubicBezTo>
                    <a:pt x="57" y="7"/>
                    <a:pt x="62" y="4"/>
                    <a:pt x="61" y="2"/>
                  </a:cubicBezTo>
                  <a:cubicBezTo>
                    <a:pt x="60" y="1"/>
                    <a:pt x="57" y="5"/>
                    <a:pt x="54" y="4"/>
                  </a:cubicBezTo>
                  <a:cubicBezTo>
                    <a:pt x="51" y="3"/>
                    <a:pt x="47" y="8"/>
                    <a:pt x="45" y="10"/>
                  </a:cubicBezTo>
                  <a:cubicBezTo>
                    <a:pt x="42" y="12"/>
                    <a:pt x="39" y="9"/>
                    <a:pt x="41" y="7"/>
                  </a:cubicBezTo>
                  <a:cubicBezTo>
                    <a:pt x="43" y="4"/>
                    <a:pt x="41" y="4"/>
                    <a:pt x="38" y="5"/>
                  </a:cubicBezTo>
                  <a:cubicBezTo>
                    <a:pt x="35" y="6"/>
                    <a:pt x="32" y="5"/>
                    <a:pt x="32" y="2"/>
                  </a:cubicBezTo>
                  <a:cubicBezTo>
                    <a:pt x="32" y="2"/>
                    <a:pt x="32" y="1"/>
                    <a:pt x="31" y="0"/>
                  </a:cubicBezTo>
                  <a:cubicBezTo>
                    <a:pt x="30" y="1"/>
                    <a:pt x="29" y="1"/>
                    <a:pt x="28" y="0"/>
                  </a:cubicBezTo>
                  <a:cubicBezTo>
                    <a:pt x="27" y="0"/>
                    <a:pt x="24" y="0"/>
                    <a:pt x="21" y="0"/>
                  </a:cubicBezTo>
                  <a:cubicBezTo>
                    <a:pt x="22" y="1"/>
                    <a:pt x="23" y="2"/>
                    <a:pt x="22" y="4"/>
                  </a:cubicBezTo>
                  <a:cubicBezTo>
                    <a:pt x="21" y="6"/>
                    <a:pt x="23" y="7"/>
                    <a:pt x="25" y="10"/>
                  </a:cubicBezTo>
                  <a:cubicBezTo>
                    <a:pt x="26" y="13"/>
                    <a:pt x="21" y="12"/>
                    <a:pt x="21" y="14"/>
                  </a:cubicBezTo>
                  <a:cubicBezTo>
                    <a:pt x="21" y="16"/>
                    <a:pt x="17" y="14"/>
                    <a:pt x="15" y="13"/>
                  </a:cubicBezTo>
                  <a:cubicBezTo>
                    <a:pt x="14" y="12"/>
                    <a:pt x="9" y="13"/>
                    <a:pt x="9" y="14"/>
                  </a:cubicBezTo>
                  <a:cubicBezTo>
                    <a:pt x="9" y="14"/>
                    <a:pt x="9" y="15"/>
                    <a:pt x="9" y="15"/>
                  </a:cubicBezTo>
                  <a:cubicBezTo>
                    <a:pt x="10" y="18"/>
                    <a:pt x="10" y="20"/>
                    <a:pt x="9"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2" name="Freeform 301">
              <a:extLst>
                <a:ext uri="{FF2B5EF4-FFF2-40B4-BE49-F238E27FC236}">
                  <a16:creationId xmlns:a16="http://schemas.microsoft.com/office/drawing/2014/main" id="{485E9D9A-7AA8-8A48-9776-D95297526267}"/>
                </a:ext>
              </a:extLst>
            </p:cNvPr>
            <p:cNvSpPr>
              <a:spLocks/>
            </p:cNvSpPr>
            <p:nvPr/>
          </p:nvSpPr>
          <p:spPr bwMode="auto">
            <a:xfrm>
              <a:off x="11771187" y="3496295"/>
              <a:ext cx="289174" cy="460191"/>
            </a:xfrm>
            <a:custGeom>
              <a:avLst/>
              <a:gdLst>
                <a:gd name="T0" fmla="*/ 72 w 85"/>
                <a:gd name="T1" fmla="*/ 113 h 135"/>
                <a:gd name="T2" fmla="*/ 84 w 85"/>
                <a:gd name="T3" fmla="*/ 102 h 135"/>
                <a:gd name="T4" fmla="*/ 82 w 85"/>
                <a:gd name="T5" fmla="*/ 96 h 135"/>
                <a:gd name="T6" fmla="*/ 72 w 85"/>
                <a:gd name="T7" fmla="*/ 88 h 135"/>
                <a:gd name="T8" fmla="*/ 77 w 85"/>
                <a:gd name="T9" fmla="*/ 83 h 135"/>
                <a:gd name="T10" fmla="*/ 72 w 85"/>
                <a:gd name="T11" fmla="*/ 79 h 135"/>
                <a:gd name="T12" fmla="*/ 74 w 85"/>
                <a:gd name="T13" fmla="*/ 75 h 135"/>
                <a:gd name="T14" fmla="*/ 70 w 85"/>
                <a:gd name="T15" fmla="*/ 72 h 135"/>
                <a:gd name="T16" fmla="*/ 71 w 85"/>
                <a:gd name="T17" fmla="*/ 70 h 135"/>
                <a:gd name="T18" fmla="*/ 70 w 85"/>
                <a:gd name="T19" fmla="*/ 64 h 135"/>
                <a:gd name="T20" fmla="*/ 73 w 85"/>
                <a:gd name="T21" fmla="*/ 59 h 135"/>
                <a:gd name="T22" fmla="*/ 65 w 85"/>
                <a:gd name="T23" fmla="*/ 47 h 135"/>
                <a:gd name="T24" fmla="*/ 68 w 85"/>
                <a:gd name="T25" fmla="*/ 42 h 135"/>
                <a:gd name="T26" fmla="*/ 73 w 85"/>
                <a:gd name="T27" fmla="*/ 36 h 135"/>
                <a:gd name="T28" fmla="*/ 67 w 85"/>
                <a:gd name="T29" fmla="*/ 30 h 135"/>
                <a:gd name="T30" fmla="*/ 62 w 85"/>
                <a:gd name="T31" fmla="*/ 27 h 135"/>
                <a:gd name="T32" fmla="*/ 61 w 85"/>
                <a:gd name="T33" fmla="*/ 23 h 135"/>
                <a:gd name="T34" fmla="*/ 62 w 85"/>
                <a:gd name="T35" fmla="*/ 19 h 135"/>
                <a:gd name="T36" fmla="*/ 65 w 85"/>
                <a:gd name="T37" fmla="*/ 16 h 135"/>
                <a:gd name="T38" fmla="*/ 67 w 85"/>
                <a:gd name="T39" fmla="*/ 13 h 135"/>
                <a:gd name="T40" fmla="*/ 67 w 85"/>
                <a:gd name="T41" fmla="*/ 9 h 135"/>
                <a:gd name="T42" fmla="*/ 58 w 85"/>
                <a:gd name="T43" fmla="*/ 3 h 135"/>
                <a:gd name="T44" fmla="*/ 52 w 85"/>
                <a:gd name="T45" fmla="*/ 3 h 135"/>
                <a:gd name="T46" fmla="*/ 44 w 85"/>
                <a:gd name="T47" fmla="*/ 5 h 135"/>
                <a:gd name="T48" fmla="*/ 39 w 85"/>
                <a:gd name="T49" fmla="*/ 10 h 135"/>
                <a:gd name="T50" fmla="*/ 37 w 85"/>
                <a:gd name="T51" fmla="*/ 17 h 135"/>
                <a:gd name="T52" fmla="*/ 34 w 85"/>
                <a:gd name="T53" fmla="*/ 22 h 135"/>
                <a:gd name="T54" fmla="*/ 29 w 85"/>
                <a:gd name="T55" fmla="*/ 21 h 135"/>
                <a:gd name="T56" fmla="*/ 23 w 85"/>
                <a:gd name="T57" fmla="*/ 20 h 135"/>
                <a:gd name="T58" fmla="*/ 14 w 85"/>
                <a:gd name="T59" fmla="*/ 20 h 135"/>
                <a:gd name="T60" fmla="*/ 6 w 85"/>
                <a:gd name="T61" fmla="*/ 13 h 135"/>
                <a:gd name="T62" fmla="*/ 0 w 85"/>
                <a:gd name="T63" fmla="*/ 17 h 135"/>
                <a:gd name="T64" fmla="*/ 9 w 85"/>
                <a:gd name="T65" fmla="*/ 24 h 135"/>
                <a:gd name="T66" fmla="*/ 21 w 85"/>
                <a:gd name="T67" fmla="*/ 31 h 135"/>
                <a:gd name="T68" fmla="*/ 21 w 85"/>
                <a:gd name="T69" fmla="*/ 38 h 135"/>
                <a:gd name="T70" fmla="*/ 23 w 85"/>
                <a:gd name="T71" fmla="*/ 45 h 135"/>
                <a:gd name="T72" fmla="*/ 23 w 85"/>
                <a:gd name="T73" fmla="*/ 52 h 135"/>
                <a:gd name="T74" fmla="*/ 24 w 85"/>
                <a:gd name="T75" fmla="*/ 57 h 135"/>
                <a:gd name="T76" fmla="*/ 25 w 85"/>
                <a:gd name="T77" fmla="*/ 61 h 135"/>
                <a:gd name="T78" fmla="*/ 32 w 85"/>
                <a:gd name="T79" fmla="*/ 63 h 135"/>
                <a:gd name="T80" fmla="*/ 34 w 85"/>
                <a:gd name="T81" fmla="*/ 69 h 135"/>
                <a:gd name="T82" fmla="*/ 33 w 85"/>
                <a:gd name="T83" fmla="*/ 72 h 135"/>
                <a:gd name="T84" fmla="*/ 29 w 85"/>
                <a:gd name="T85" fmla="*/ 76 h 135"/>
                <a:gd name="T86" fmla="*/ 20 w 85"/>
                <a:gd name="T87" fmla="*/ 84 h 135"/>
                <a:gd name="T88" fmla="*/ 16 w 85"/>
                <a:gd name="T89" fmla="*/ 88 h 135"/>
                <a:gd name="T90" fmla="*/ 11 w 85"/>
                <a:gd name="T91" fmla="*/ 92 h 135"/>
                <a:gd name="T92" fmla="*/ 6 w 85"/>
                <a:gd name="T93" fmla="*/ 95 h 135"/>
                <a:gd name="T94" fmla="*/ 2 w 85"/>
                <a:gd name="T95" fmla="*/ 100 h 135"/>
                <a:gd name="T96" fmla="*/ 3 w 85"/>
                <a:gd name="T97" fmla="*/ 104 h 135"/>
                <a:gd name="T98" fmla="*/ 3 w 85"/>
                <a:gd name="T99" fmla="*/ 110 h 135"/>
                <a:gd name="T100" fmla="*/ 5 w 85"/>
                <a:gd name="T101" fmla="*/ 119 h 135"/>
                <a:gd name="T102" fmla="*/ 3 w 85"/>
                <a:gd name="T103" fmla="*/ 127 h 135"/>
                <a:gd name="T104" fmla="*/ 10 w 85"/>
                <a:gd name="T105" fmla="*/ 130 h 135"/>
                <a:gd name="T106" fmla="*/ 15 w 85"/>
                <a:gd name="T107" fmla="*/ 133 h 135"/>
                <a:gd name="T108" fmla="*/ 24 w 85"/>
                <a:gd name="T109" fmla="*/ 135 h 135"/>
                <a:gd name="T110" fmla="*/ 49 w 85"/>
                <a:gd name="T111" fmla="*/ 129 h 135"/>
                <a:gd name="T112" fmla="*/ 56 w 85"/>
                <a:gd name="T113" fmla="*/ 128 h 135"/>
                <a:gd name="T114" fmla="*/ 60 w 85"/>
                <a:gd name="T115" fmla="*/ 123 h 135"/>
                <a:gd name="T116" fmla="*/ 72 w 85"/>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135">
                  <a:moveTo>
                    <a:pt x="72" y="113"/>
                  </a:moveTo>
                  <a:cubicBezTo>
                    <a:pt x="74" y="109"/>
                    <a:pt x="83" y="106"/>
                    <a:pt x="84" y="102"/>
                  </a:cubicBezTo>
                  <a:cubicBezTo>
                    <a:pt x="85" y="100"/>
                    <a:pt x="85" y="99"/>
                    <a:pt x="82" y="96"/>
                  </a:cubicBezTo>
                  <a:cubicBezTo>
                    <a:pt x="79" y="92"/>
                    <a:pt x="72" y="90"/>
                    <a:pt x="72" y="88"/>
                  </a:cubicBezTo>
                  <a:cubicBezTo>
                    <a:pt x="71" y="86"/>
                    <a:pt x="77" y="86"/>
                    <a:pt x="77" y="83"/>
                  </a:cubicBezTo>
                  <a:cubicBezTo>
                    <a:pt x="76" y="81"/>
                    <a:pt x="74" y="81"/>
                    <a:pt x="72" y="79"/>
                  </a:cubicBezTo>
                  <a:cubicBezTo>
                    <a:pt x="71" y="77"/>
                    <a:pt x="74" y="76"/>
                    <a:pt x="74" y="75"/>
                  </a:cubicBezTo>
                  <a:cubicBezTo>
                    <a:pt x="73" y="74"/>
                    <a:pt x="70" y="74"/>
                    <a:pt x="70" y="72"/>
                  </a:cubicBezTo>
                  <a:cubicBezTo>
                    <a:pt x="69" y="71"/>
                    <a:pt x="72" y="71"/>
                    <a:pt x="71" y="70"/>
                  </a:cubicBezTo>
                  <a:cubicBezTo>
                    <a:pt x="71" y="69"/>
                    <a:pt x="69" y="66"/>
                    <a:pt x="70" y="64"/>
                  </a:cubicBezTo>
                  <a:cubicBezTo>
                    <a:pt x="72" y="62"/>
                    <a:pt x="76" y="64"/>
                    <a:pt x="73" y="59"/>
                  </a:cubicBezTo>
                  <a:cubicBezTo>
                    <a:pt x="70" y="54"/>
                    <a:pt x="66" y="48"/>
                    <a:pt x="65" y="47"/>
                  </a:cubicBezTo>
                  <a:cubicBezTo>
                    <a:pt x="64" y="45"/>
                    <a:pt x="66" y="43"/>
                    <a:pt x="68" y="42"/>
                  </a:cubicBezTo>
                  <a:cubicBezTo>
                    <a:pt x="69" y="41"/>
                    <a:pt x="73" y="38"/>
                    <a:pt x="73" y="36"/>
                  </a:cubicBezTo>
                  <a:cubicBezTo>
                    <a:pt x="73" y="35"/>
                    <a:pt x="68" y="31"/>
                    <a:pt x="67" y="30"/>
                  </a:cubicBezTo>
                  <a:cubicBezTo>
                    <a:pt x="66" y="30"/>
                    <a:pt x="63" y="30"/>
                    <a:pt x="62" y="27"/>
                  </a:cubicBezTo>
                  <a:cubicBezTo>
                    <a:pt x="61" y="25"/>
                    <a:pt x="60" y="24"/>
                    <a:pt x="61" y="23"/>
                  </a:cubicBezTo>
                  <a:cubicBezTo>
                    <a:pt x="62" y="21"/>
                    <a:pt x="62" y="20"/>
                    <a:pt x="62" y="19"/>
                  </a:cubicBezTo>
                  <a:cubicBezTo>
                    <a:pt x="62" y="17"/>
                    <a:pt x="65" y="18"/>
                    <a:pt x="65" y="16"/>
                  </a:cubicBezTo>
                  <a:cubicBezTo>
                    <a:pt x="65" y="15"/>
                    <a:pt x="66" y="14"/>
                    <a:pt x="67" y="13"/>
                  </a:cubicBezTo>
                  <a:cubicBezTo>
                    <a:pt x="67" y="12"/>
                    <a:pt x="67" y="10"/>
                    <a:pt x="67" y="9"/>
                  </a:cubicBezTo>
                  <a:cubicBezTo>
                    <a:pt x="66" y="7"/>
                    <a:pt x="60" y="6"/>
                    <a:pt x="58" y="3"/>
                  </a:cubicBezTo>
                  <a:cubicBezTo>
                    <a:pt x="57" y="0"/>
                    <a:pt x="53" y="2"/>
                    <a:pt x="52" y="3"/>
                  </a:cubicBezTo>
                  <a:cubicBezTo>
                    <a:pt x="51" y="5"/>
                    <a:pt x="44" y="3"/>
                    <a:pt x="44" y="5"/>
                  </a:cubicBezTo>
                  <a:cubicBezTo>
                    <a:pt x="44" y="7"/>
                    <a:pt x="39" y="8"/>
                    <a:pt x="39" y="10"/>
                  </a:cubicBezTo>
                  <a:cubicBezTo>
                    <a:pt x="39" y="13"/>
                    <a:pt x="41" y="18"/>
                    <a:pt x="37" y="17"/>
                  </a:cubicBezTo>
                  <a:cubicBezTo>
                    <a:pt x="34" y="17"/>
                    <a:pt x="36" y="19"/>
                    <a:pt x="34" y="22"/>
                  </a:cubicBezTo>
                  <a:cubicBezTo>
                    <a:pt x="32" y="25"/>
                    <a:pt x="32" y="20"/>
                    <a:pt x="29" y="21"/>
                  </a:cubicBezTo>
                  <a:cubicBezTo>
                    <a:pt x="27" y="21"/>
                    <a:pt x="24" y="18"/>
                    <a:pt x="23" y="20"/>
                  </a:cubicBezTo>
                  <a:cubicBezTo>
                    <a:pt x="22" y="22"/>
                    <a:pt x="18" y="21"/>
                    <a:pt x="14" y="20"/>
                  </a:cubicBezTo>
                  <a:cubicBezTo>
                    <a:pt x="11" y="19"/>
                    <a:pt x="9" y="14"/>
                    <a:pt x="6" y="13"/>
                  </a:cubicBezTo>
                  <a:cubicBezTo>
                    <a:pt x="4" y="13"/>
                    <a:pt x="1" y="15"/>
                    <a:pt x="0" y="17"/>
                  </a:cubicBezTo>
                  <a:cubicBezTo>
                    <a:pt x="3" y="19"/>
                    <a:pt x="5" y="22"/>
                    <a:pt x="9" y="24"/>
                  </a:cubicBezTo>
                  <a:cubicBezTo>
                    <a:pt x="13" y="26"/>
                    <a:pt x="21" y="28"/>
                    <a:pt x="21" y="31"/>
                  </a:cubicBezTo>
                  <a:cubicBezTo>
                    <a:pt x="20" y="33"/>
                    <a:pt x="19" y="37"/>
                    <a:pt x="21" y="38"/>
                  </a:cubicBezTo>
                  <a:cubicBezTo>
                    <a:pt x="23" y="39"/>
                    <a:pt x="21" y="44"/>
                    <a:pt x="23" y="45"/>
                  </a:cubicBezTo>
                  <a:cubicBezTo>
                    <a:pt x="25" y="47"/>
                    <a:pt x="24" y="52"/>
                    <a:pt x="23" y="52"/>
                  </a:cubicBezTo>
                  <a:cubicBezTo>
                    <a:pt x="21" y="52"/>
                    <a:pt x="23" y="55"/>
                    <a:pt x="24" y="57"/>
                  </a:cubicBezTo>
                  <a:cubicBezTo>
                    <a:pt x="25" y="57"/>
                    <a:pt x="25" y="59"/>
                    <a:pt x="25" y="61"/>
                  </a:cubicBezTo>
                  <a:cubicBezTo>
                    <a:pt x="28" y="61"/>
                    <a:pt x="30" y="62"/>
                    <a:pt x="32" y="63"/>
                  </a:cubicBezTo>
                  <a:cubicBezTo>
                    <a:pt x="35" y="65"/>
                    <a:pt x="34" y="67"/>
                    <a:pt x="34" y="69"/>
                  </a:cubicBezTo>
                  <a:cubicBezTo>
                    <a:pt x="35" y="72"/>
                    <a:pt x="35" y="73"/>
                    <a:pt x="33" y="72"/>
                  </a:cubicBezTo>
                  <a:cubicBezTo>
                    <a:pt x="31" y="71"/>
                    <a:pt x="30" y="72"/>
                    <a:pt x="29" y="76"/>
                  </a:cubicBezTo>
                  <a:cubicBezTo>
                    <a:pt x="28" y="79"/>
                    <a:pt x="23" y="84"/>
                    <a:pt x="20" y="84"/>
                  </a:cubicBezTo>
                  <a:cubicBezTo>
                    <a:pt x="18" y="84"/>
                    <a:pt x="18" y="87"/>
                    <a:pt x="16" y="88"/>
                  </a:cubicBezTo>
                  <a:cubicBezTo>
                    <a:pt x="13" y="88"/>
                    <a:pt x="11" y="89"/>
                    <a:pt x="11" y="92"/>
                  </a:cubicBezTo>
                  <a:cubicBezTo>
                    <a:pt x="12" y="94"/>
                    <a:pt x="8" y="95"/>
                    <a:pt x="6" y="95"/>
                  </a:cubicBezTo>
                  <a:cubicBezTo>
                    <a:pt x="4" y="95"/>
                    <a:pt x="4" y="99"/>
                    <a:pt x="2" y="100"/>
                  </a:cubicBezTo>
                  <a:cubicBezTo>
                    <a:pt x="0" y="101"/>
                    <a:pt x="1" y="102"/>
                    <a:pt x="3" y="104"/>
                  </a:cubicBezTo>
                  <a:cubicBezTo>
                    <a:pt x="4" y="107"/>
                    <a:pt x="3" y="108"/>
                    <a:pt x="3" y="110"/>
                  </a:cubicBezTo>
                  <a:cubicBezTo>
                    <a:pt x="4" y="112"/>
                    <a:pt x="7" y="115"/>
                    <a:pt x="5" y="119"/>
                  </a:cubicBezTo>
                  <a:cubicBezTo>
                    <a:pt x="3" y="123"/>
                    <a:pt x="1" y="128"/>
                    <a:pt x="3" y="127"/>
                  </a:cubicBezTo>
                  <a:cubicBezTo>
                    <a:pt x="4" y="127"/>
                    <a:pt x="8" y="131"/>
                    <a:pt x="10" y="130"/>
                  </a:cubicBezTo>
                  <a:cubicBezTo>
                    <a:pt x="12" y="130"/>
                    <a:pt x="13" y="134"/>
                    <a:pt x="15" y="133"/>
                  </a:cubicBezTo>
                  <a:cubicBezTo>
                    <a:pt x="17" y="132"/>
                    <a:pt x="17" y="135"/>
                    <a:pt x="24" y="135"/>
                  </a:cubicBezTo>
                  <a:cubicBezTo>
                    <a:pt x="30" y="135"/>
                    <a:pt x="44" y="129"/>
                    <a:pt x="49" y="129"/>
                  </a:cubicBezTo>
                  <a:cubicBezTo>
                    <a:pt x="52" y="129"/>
                    <a:pt x="54" y="129"/>
                    <a:pt x="56" y="128"/>
                  </a:cubicBezTo>
                  <a:cubicBezTo>
                    <a:pt x="57" y="127"/>
                    <a:pt x="58" y="125"/>
                    <a:pt x="60" y="123"/>
                  </a:cubicBezTo>
                  <a:cubicBezTo>
                    <a:pt x="63" y="120"/>
                    <a:pt x="70" y="118"/>
                    <a:pt x="72" y="1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3" name="Freeform 302">
              <a:extLst>
                <a:ext uri="{FF2B5EF4-FFF2-40B4-BE49-F238E27FC236}">
                  <a16:creationId xmlns:a16="http://schemas.microsoft.com/office/drawing/2014/main" id="{FBBD79EB-78DB-EA43-AB5B-717EF3A3E93C}"/>
                </a:ext>
              </a:extLst>
            </p:cNvPr>
            <p:cNvSpPr>
              <a:spLocks/>
            </p:cNvSpPr>
            <p:nvPr/>
          </p:nvSpPr>
          <p:spPr bwMode="auto">
            <a:xfrm>
              <a:off x="12138096" y="4932838"/>
              <a:ext cx="578349" cy="461747"/>
            </a:xfrm>
            <a:custGeom>
              <a:avLst/>
              <a:gdLst>
                <a:gd name="T0" fmla="*/ 102 w 170"/>
                <a:gd name="T1" fmla="*/ 29 h 136"/>
                <a:gd name="T2" fmla="*/ 87 w 170"/>
                <a:gd name="T3" fmla="*/ 27 h 136"/>
                <a:gd name="T4" fmla="*/ 78 w 170"/>
                <a:gd name="T5" fmla="*/ 24 h 136"/>
                <a:gd name="T6" fmla="*/ 59 w 170"/>
                <a:gd name="T7" fmla="*/ 10 h 136"/>
                <a:gd name="T8" fmla="*/ 43 w 170"/>
                <a:gd name="T9" fmla="*/ 0 h 136"/>
                <a:gd name="T10" fmla="*/ 36 w 170"/>
                <a:gd name="T11" fmla="*/ 0 h 136"/>
                <a:gd name="T12" fmla="*/ 28 w 170"/>
                <a:gd name="T13" fmla="*/ 3 h 136"/>
                <a:gd name="T14" fmla="*/ 20 w 170"/>
                <a:gd name="T15" fmla="*/ 8 h 136"/>
                <a:gd name="T16" fmla="*/ 26 w 170"/>
                <a:gd name="T17" fmla="*/ 15 h 136"/>
                <a:gd name="T18" fmla="*/ 21 w 170"/>
                <a:gd name="T19" fmla="*/ 19 h 136"/>
                <a:gd name="T20" fmla="*/ 16 w 170"/>
                <a:gd name="T21" fmla="*/ 21 h 136"/>
                <a:gd name="T22" fmla="*/ 10 w 170"/>
                <a:gd name="T23" fmla="*/ 26 h 136"/>
                <a:gd name="T24" fmla="*/ 2 w 170"/>
                <a:gd name="T25" fmla="*/ 22 h 136"/>
                <a:gd name="T26" fmla="*/ 1 w 170"/>
                <a:gd name="T27" fmla="*/ 25 h 136"/>
                <a:gd name="T28" fmla="*/ 1 w 170"/>
                <a:gd name="T29" fmla="*/ 27 h 136"/>
                <a:gd name="T30" fmla="*/ 2 w 170"/>
                <a:gd name="T31" fmla="*/ 36 h 136"/>
                <a:gd name="T32" fmla="*/ 8 w 170"/>
                <a:gd name="T33" fmla="*/ 44 h 136"/>
                <a:gd name="T34" fmla="*/ 20 w 170"/>
                <a:gd name="T35" fmla="*/ 62 h 136"/>
                <a:gd name="T36" fmla="*/ 26 w 170"/>
                <a:gd name="T37" fmla="*/ 71 h 136"/>
                <a:gd name="T38" fmla="*/ 33 w 170"/>
                <a:gd name="T39" fmla="*/ 80 h 136"/>
                <a:gd name="T40" fmla="*/ 36 w 170"/>
                <a:gd name="T41" fmla="*/ 89 h 136"/>
                <a:gd name="T42" fmla="*/ 42 w 170"/>
                <a:gd name="T43" fmla="*/ 102 h 136"/>
                <a:gd name="T44" fmla="*/ 51 w 170"/>
                <a:gd name="T45" fmla="*/ 113 h 136"/>
                <a:gd name="T46" fmla="*/ 59 w 170"/>
                <a:gd name="T47" fmla="*/ 125 h 136"/>
                <a:gd name="T48" fmla="*/ 61 w 170"/>
                <a:gd name="T49" fmla="*/ 131 h 136"/>
                <a:gd name="T50" fmla="*/ 64 w 170"/>
                <a:gd name="T51" fmla="*/ 136 h 136"/>
                <a:gd name="T52" fmla="*/ 68 w 170"/>
                <a:gd name="T53" fmla="*/ 134 h 136"/>
                <a:gd name="T54" fmla="*/ 68 w 170"/>
                <a:gd name="T55" fmla="*/ 130 h 136"/>
                <a:gd name="T56" fmla="*/ 71 w 170"/>
                <a:gd name="T57" fmla="*/ 127 h 136"/>
                <a:gd name="T58" fmla="*/ 77 w 170"/>
                <a:gd name="T59" fmla="*/ 128 h 136"/>
                <a:gd name="T60" fmla="*/ 87 w 170"/>
                <a:gd name="T61" fmla="*/ 129 h 136"/>
                <a:gd name="T62" fmla="*/ 98 w 170"/>
                <a:gd name="T63" fmla="*/ 130 h 136"/>
                <a:gd name="T64" fmla="*/ 104 w 170"/>
                <a:gd name="T65" fmla="*/ 128 h 136"/>
                <a:gd name="T66" fmla="*/ 116 w 170"/>
                <a:gd name="T67" fmla="*/ 117 h 136"/>
                <a:gd name="T68" fmla="*/ 132 w 170"/>
                <a:gd name="T69" fmla="*/ 117 h 136"/>
                <a:gd name="T70" fmla="*/ 164 w 170"/>
                <a:gd name="T71" fmla="*/ 106 h 136"/>
                <a:gd name="T72" fmla="*/ 170 w 170"/>
                <a:gd name="T73" fmla="*/ 89 h 136"/>
                <a:gd name="T74" fmla="*/ 166 w 170"/>
                <a:gd name="T75" fmla="*/ 83 h 136"/>
                <a:gd name="T76" fmla="*/ 145 w 170"/>
                <a:gd name="T77" fmla="*/ 81 h 136"/>
                <a:gd name="T78" fmla="*/ 139 w 170"/>
                <a:gd name="T79" fmla="*/ 73 h 136"/>
                <a:gd name="T80" fmla="*/ 136 w 170"/>
                <a:gd name="T81" fmla="*/ 67 h 136"/>
                <a:gd name="T82" fmla="*/ 129 w 170"/>
                <a:gd name="T83" fmla="*/ 63 h 136"/>
                <a:gd name="T84" fmla="*/ 125 w 170"/>
                <a:gd name="T85" fmla="*/ 54 h 136"/>
                <a:gd name="T86" fmla="*/ 121 w 170"/>
                <a:gd name="T87" fmla="*/ 45 h 136"/>
                <a:gd name="T88" fmla="*/ 113 w 170"/>
                <a:gd name="T89" fmla="*/ 36 h 136"/>
                <a:gd name="T90" fmla="*/ 112 w 170"/>
                <a:gd name="T91" fmla="*/ 32 h 136"/>
                <a:gd name="T92" fmla="*/ 106 w 170"/>
                <a:gd name="T93" fmla="*/ 32 h 136"/>
                <a:gd name="T94" fmla="*/ 102 w 170"/>
                <a:gd name="T95"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9"/>
                  </a:moveTo>
                  <a:cubicBezTo>
                    <a:pt x="102" y="29"/>
                    <a:pt x="89" y="27"/>
                    <a:pt x="87" y="27"/>
                  </a:cubicBezTo>
                  <a:cubicBezTo>
                    <a:pt x="86" y="27"/>
                    <a:pt x="81" y="26"/>
                    <a:pt x="78" y="24"/>
                  </a:cubicBezTo>
                  <a:cubicBezTo>
                    <a:pt x="75" y="21"/>
                    <a:pt x="61" y="11"/>
                    <a:pt x="59" y="10"/>
                  </a:cubicBezTo>
                  <a:cubicBezTo>
                    <a:pt x="56" y="8"/>
                    <a:pt x="46" y="1"/>
                    <a:pt x="43" y="0"/>
                  </a:cubicBezTo>
                  <a:cubicBezTo>
                    <a:pt x="40" y="0"/>
                    <a:pt x="40" y="0"/>
                    <a:pt x="36" y="0"/>
                  </a:cubicBezTo>
                  <a:cubicBezTo>
                    <a:pt x="33" y="0"/>
                    <a:pt x="34" y="3"/>
                    <a:pt x="28" y="3"/>
                  </a:cubicBezTo>
                  <a:cubicBezTo>
                    <a:pt x="21" y="3"/>
                    <a:pt x="18" y="7"/>
                    <a:pt x="20" y="8"/>
                  </a:cubicBezTo>
                  <a:cubicBezTo>
                    <a:pt x="22" y="9"/>
                    <a:pt x="28" y="14"/>
                    <a:pt x="26" y="15"/>
                  </a:cubicBezTo>
                  <a:cubicBezTo>
                    <a:pt x="24" y="16"/>
                    <a:pt x="24" y="19"/>
                    <a:pt x="21" y="19"/>
                  </a:cubicBezTo>
                  <a:cubicBezTo>
                    <a:pt x="19" y="19"/>
                    <a:pt x="16" y="19"/>
                    <a:pt x="16" y="21"/>
                  </a:cubicBezTo>
                  <a:cubicBezTo>
                    <a:pt x="16" y="23"/>
                    <a:pt x="13" y="26"/>
                    <a:pt x="10" y="26"/>
                  </a:cubicBezTo>
                  <a:cubicBezTo>
                    <a:pt x="8" y="26"/>
                    <a:pt x="4" y="24"/>
                    <a:pt x="2" y="22"/>
                  </a:cubicBezTo>
                  <a:cubicBezTo>
                    <a:pt x="1" y="25"/>
                    <a:pt x="1" y="25"/>
                    <a:pt x="1" y="25"/>
                  </a:cubicBezTo>
                  <a:cubicBezTo>
                    <a:pt x="1" y="27"/>
                    <a:pt x="1" y="27"/>
                    <a:pt x="1" y="27"/>
                  </a:cubicBezTo>
                  <a:cubicBezTo>
                    <a:pt x="1" y="28"/>
                    <a:pt x="0" y="35"/>
                    <a:pt x="2" y="36"/>
                  </a:cubicBezTo>
                  <a:cubicBezTo>
                    <a:pt x="4" y="37"/>
                    <a:pt x="5" y="40"/>
                    <a:pt x="8" y="44"/>
                  </a:cubicBezTo>
                  <a:cubicBezTo>
                    <a:pt x="12" y="48"/>
                    <a:pt x="20" y="59"/>
                    <a:pt x="20" y="62"/>
                  </a:cubicBezTo>
                  <a:cubicBezTo>
                    <a:pt x="20" y="65"/>
                    <a:pt x="21" y="68"/>
                    <a:pt x="26" y="71"/>
                  </a:cubicBezTo>
                  <a:cubicBezTo>
                    <a:pt x="31" y="74"/>
                    <a:pt x="31" y="78"/>
                    <a:pt x="33" y="80"/>
                  </a:cubicBezTo>
                  <a:cubicBezTo>
                    <a:pt x="36" y="82"/>
                    <a:pt x="35" y="84"/>
                    <a:pt x="36" y="89"/>
                  </a:cubicBezTo>
                  <a:cubicBezTo>
                    <a:pt x="36" y="94"/>
                    <a:pt x="38" y="100"/>
                    <a:pt x="42" y="102"/>
                  </a:cubicBezTo>
                  <a:cubicBezTo>
                    <a:pt x="46" y="105"/>
                    <a:pt x="49" y="108"/>
                    <a:pt x="51" y="113"/>
                  </a:cubicBezTo>
                  <a:cubicBezTo>
                    <a:pt x="53" y="118"/>
                    <a:pt x="56" y="122"/>
                    <a:pt x="59" y="125"/>
                  </a:cubicBezTo>
                  <a:cubicBezTo>
                    <a:pt x="61" y="128"/>
                    <a:pt x="60" y="129"/>
                    <a:pt x="61" y="131"/>
                  </a:cubicBezTo>
                  <a:cubicBezTo>
                    <a:pt x="62" y="132"/>
                    <a:pt x="63" y="134"/>
                    <a:pt x="64" y="136"/>
                  </a:cubicBezTo>
                  <a:cubicBezTo>
                    <a:pt x="66" y="135"/>
                    <a:pt x="68" y="134"/>
                    <a:pt x="68" y="134"/>
                  </a:cubicBezTo>
                  <a:cubicBezTo>
                    <a:pt x="68" y="133"/>
                    <a:pt x="67" y="131"/>
                    <a:pt x="68" y="130"/>
                  </a:cubicBezTo>
                  <a:cubicBezTo>
                    <a:pt x="68" y="129"/>
                    <a:pt x="70" y="127"/>
                    <a:pt x="71" y="127"/>
                  </a:cubicBezTo>
                  <a:cubicBezTo>
                    <a:pt x="72" y="126"/>
                    <a:pt x="74" y="128"/>
                    <a:pt x="77" y="128"/>
                  </a:cubicBezTo>
                  <a:cubicBezTo>
                    <a:pt x="80" y="127"/>
                    <a:pt x="86" y="128"/>
                    <a:pt x="87" y="129"/>
                  </a:cubicBezTo>
                  <a:cubicBezTo>
                    <a:pt x="88" y="129"/>
                    <a:pt x="96" y="129"/>
                    <a:pt x="98" y="130"/>
                  </a:cubicBezTo>
                  <a:cubicBezTo>
                    <a:pt x="100" y="132"/>
                    <a:pt x="102" y="131"/>
                    <a:pt x="104" y="128"/>
                  </a:cubicBezTo>
                  <a:cubicBezTo>
                    <a:pt x="105" y="125"/>
                    <a:pt x="115" y="118"/>
                    <a:pt x="116" y="117"/>
                  </a:cubicBezTo>
                  <a:cubicBezTo>
                    <a:pt x="117" y="117"/>
                    <a:pt x="128" y="117"/>
                    <a:pt x="132" y="117"/>
                  </a:cubicBezTo>
                  <a:cubicBezTo>
                    <a:pt x="136" y="116"/>
                    <a:pt x="163" y="107"/>
                    <a:pt x="164" y="106"/>
                  </a:cubicBezTo>
                  <a:cubicBezTo>
                    <a:pt x="165" y="105"/>
                    <a:pt x="170" y="91"/>
                    <a:pt x="170" y="89"/>
                  </a:cubicBezTo>
                  <a:cubicBezTo>
                    <a:pt x="170" y="88"/>
                    <a:pt x="168" y="83"/>
                    <a:pt x="166" y="83"/>
                  </a:cubicBezTo>
                  <a:cubicBezTo>
                    <a:pt x="164" y="84"/>
                    <a:pt x="147" y="82"/>
                    <a:pt x="145" y="81"/>
                  </a:cubicBezTo>
                  <a:cubicBezTo>
                    <a:pt x="145" y="81"/>
                    <a:pt x="140" y="77"/>
                    <a:pt x="139" y="73"/>
                  </a:cubicBezTo>
                  <a:cubicBezTo>
                    <a:pt x="138" y="72"/>
                    <a:pt x="137" y="69"/>
                    <a:pt x="136" y="67"/>
                  </a:cubicBezTo>
                  <a:cubicBezTo>
                    <a:pt x="134" y="68"/>
                    <a:pt x="131" y="67"/>
                    <a:pt x="129" y="63"/>
                  </a:cubicBezTo>
                  <a:cubicBezTo>
                    <a:pt x="128" y="62"/>
                    <a:pt x="124" y="56"/>
                    <a:pt x="125" y="54"/>
                  </a:cubicBezTo>
                  <a:cubicBezTo>
                    <a:pt x="127" y="52"/>
                    <a:pt x="124" y="48"/>
                    <a:pt x="121" y="45"/>
                  </a:cubicBezTo>
                  <a:cubicBezTo>
                    <a:pt x="119" y="43"/>
                    <a:pt x="114" y="39"/>
                    <a:pt x="113" y="36"/>
                  </a:cubicBezTo>
                  <a:cubicBezTo>
                    <a:pt x="113" y="35"/>
                    <a:pt x="113" y="34"/>
                    <a:pt x="112" y="32"/>
                  </a:cubicBezTo>
                  <a:cubicBezTo>
                    <a:pt x="106" y="32"/>
                    <a:pt x="106" y="32"/>
                    <a:pt x="106" y="32"/>
                  </a:cubicBezTo>
                  <a:lnTo>
                    <a:pt x="102" y="29"/>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4" name="Freeform 303">
              <a:extLst>
                <a:ext uri="{FF2B5EF4-FFF2-40B4-BE49-F238E27FC236}">
                  <a16:creationId xmlns:a16="http://schemas.microsoft.com/office/drawing/2014/main" id="{CDA31881-39A8-3145-B705-492C0BA87363}"/>
                </a:ext>
              </a:extLst>
            </p:cNvPr>
            <p:cNvSpPr>
              <a:spLocks/>
            </p:cNvSpPr>
            <p:nvPr/>
          </p:nvSpPr>
          <p:spPr bwMode="auto">
            <a:xfrm>
              <a:off x="12613834" y="5147387"/>
              <a:ext cx="217658" cy="244088"/>
            </a:xfrm>
            <a:custGeom>
              <a:avLst/>
              <a:gdLst>
                <a:gd name="T0" fmla="*/ 32 w 64"/>
                <a:gd name="T1" fmla="*/ 1 h 72"/>
                <a:gd name="T2" fmla="*/ 32 w 64"/>
                <a:gd name="T3" fmla="*/ 7 h 72"/>
                <a:gd name="T4" fmla="*/ 27 w 64"/>
                <a:gd name="T5" fmla="*/ 14 h 72"/>
                <a:gd name="T6" fmla="*/ 24 w 64"/>
                <a:gd name="T7" fmla="*/ 20 h 72"/>
                <a:gd name="T8" fmla="*/ 26 w 64"/>
                <a:gd name="T9" fmla="*/ 20 h 72"/>
                <a:gd name="T10" fmla="*/ 30 w 64"/>
                <a:gd name="T11" fmla="*/ 26 h 72"/>
                <a:gd name="T12" fmla="*/ 24 w 64"/>
                <a:gd name="T13" fmla="*/ 43 h 72"/>
                <a:gd name="T14" fmla="*/ 0 w 64"/>
                <a:gd name="T15" fmla="*/ 51 h 72"/>
                <a:gd name="T16" fmla="*/ 10 w 64"/>
                <a:gd name="T17" fmla="*/ 72 h 72"/>
                <a:gd name="T18" fmla="*/ 12 w 64"/>
                <a:gd name="T19" fmla="*/ 71 h 72"/>
                <a:gd name="T20" fmla="*/ 25 w 64"/>
                <a:gd name="T21" fmla="*/ 68 h 72"/>
                <a:gd name="T22" fmla="*/ 28 w 64"/>
                <a:gd name="T23" fmla="*/ 62 h 72"/>
                <a:gd name="T24" fmla="*/ 37 w 64"/>
                <a:gd name="T25" fmla="*/ 61 h 72"/>
                <a:gd name="T26" fmla="*/ 42 w 64"/>
                <a:gd name="T27" fmla="*/ 53 h 72"/>
                <a:gd name="T28" fmla="*/ 47 w 64"/>
                <a:gd name="T29" fmla="*/ 51 h 72"/>
                <a:gd name="T30" fmla="*/ 50 w 64"/>
                <a:gd name="T31" fmla="*/ 40 h 72"/>
                <a:gd name="T32" fmla="*/ 56 w 64"/>
                <a:gd name="T33" fmla="*/ 35 h 72"/>
                <a:gd name="T34" fmla="*/ 63 w 64"/>
                <a:gd name="T35" fmla="*/ 26 h 72"/>
                <a:gd name="T36" fmla="*/ 62 w 64"/>
                <a:gd name="T37" fmla="*/ 22 h 72"/>
                <a:gd name="T38" fmla="*/ 55 w 64"/>
                <a:gd name="T39" fmla="*/ 13 h 72"/>
                <a:gd name="T40" fmla="*/ 42 w 64"/>
                <a:gd name="T41" fmla="*/ 8 h 72"/>
                <a:gd name="T42" fmla="*/ 38 w 64"/>
                <a:gd name="T43" fmla="*/ 0 h 72"/>
                <a:gd name="T44" fmla="*/ 35 w 64"/>
                <a:gd name="T45" fmla="*/ 1 h 72"/>
                <a:gd name="T46" fmla="*/ 32 w 64"/>
                <a:gd name="T47"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2">
                  <a:moveTo>
                    <a:pt x="32" y="1"/>
                  </a:moveTo>
                  <a:cubicBezTo>
                    <a:pt x="32" y="7"/>
                    <a:pt x="32" y="7"/>
                    <a:pt x="32" y="7"/>
                  </a:cubicBezTo>
                  <a:cubicBezTo>
                    <a:pt x="27" y="14"/>
                    <a:pt x="27" y="14"/>
                    <a:pt x="27" y="14"/>
                  </a:cubicBezTo>
                  <a:cubicBezTo>
                    <a:pt x="24" y="20"/>
                    <a:pt x="24" y="20"/>
                    <a:pt x="24" y="20"/>
                  </a:cubicBezTo>
                  <a:cubicBezTo>
                    <a:pt x="25" y="20"/>
                    <a:pt x="25" y="21"/>
                    <a:pt x="26" y="20"/>
                  </a:cubicBezTo>
                  <a:cubicBezTo>
                    <a:pt x="28" y="20"/>
                    <a:pt x="30" y="25"/>
                    <a:pt x="30" y="26"/>
                  </a:cubicBezTo>
                  <a:cubicBezTo>
                    <a:pt x="30" y="28"/>
                    <a:pt x="25" y="42"/>
                    <a:pt x="24" y="43"/>
                  </a:cubicBezTo>
                  <a:cubicBezTo>
                    <a:pt x="23" y="44"/>
                    <a:pt x="9" y="48"/>
                    <a:pt x="0" y="51"/>
                  </a:cubicBezTo>
                  <a:cubicBezTo>
                    <a:pt x="2" y="56"/>
                    <a:pt x="6" y="64"/>
                    <a:pt x="10" y="72"/>
                  </a:cubicBezTo>
                  <a:cubicBezTo>
                    <a:pt x="10" y="71"/>
                    <a:pt x="11" y="71"/>
                    <a:pt x="12" y="71"/>
                  </a:cubicBezTo>
                  <a:cubicBezTo>
                    <a:pt x="16" y="68"/>
                    <a:pt x="21" y="69"/>
                    <a:pt x="25" y="68"/>
                  </a:cubicBezTo>
                  <a:cubicBezTo>
                    <a:pt x="28" y="67"/>
                    <a:pt x="25" y="65"/>
                    <a:pt x="28" y="62"/>
                  </a:cubicBezTo>
                  <a:cubicBezTo>
                    <a:pt x="31" y="60"/>
                    <a:pt x="35" y="61"/>
                    <a:pt x="37" y="61"/>
                  </a:cubicBezTo>
                  <a:cubicBezTo>
                    <a:pt x="38" y="60"/>
                    <a:pt x="39" y="54"/>
                    <a:pt x="42" y="53"/>
                  </a:cubicBezTo>
                  <a:cubicBezTo>
                    <a:pt x="44" y="52"/>
                    <a:pt x="47" y="53"/>
                    <a:pt x="47" y="51"/>
                  </a:cubicBezTo>
                  <a:cubicBezTo>
                    <a:pt x="47" y="48"/>
                    <a:pt x="47" y="40"/>
                    <a:pt x="50" y="40"/>
                  </a:cubicBezTo>
                  <a:cubicBezTo>
                    <a:pt x="52" y="39"/>
                    <a:pt x="56" y="37"/>
                    <a:pt x="56" y="35"/>
                  </a:cubicBezTo>
                  <a:cubicBezTo>
                    <a:pt x="56" y="34"/>
                    <a:pt x="61" y="29"/>
                    <a:pt x="63" y="26"/>
                  </a:cubicBezTo>
                  <a:cubicBezTo>
                    <a:pt x="64" y="23"/>
                    <a:pt x="64" y="22"/>
                    <a:pt x="62" y="22"/>
                  </a:cubicBezTo>
                  <a:cubicBezTo>
                    <a:pt x="60" y="21"/>
                    <a:pt x="56" y="15"/>
                    <a:pt x="55" y="13"/>
                  </a:cubicBezTo>
                  <a:cubicBezTo>
                    <a:pt x="54" y="11"/>
                    <a:pt x="48" y="12"/>
                    <a:pt x="42" y="8"/>
                  </a:cubicBezTo>
                  <a:cubicBezTo>
                    <a:pt x="40" y="6"/>
                    <a:pt x="38" y="3"/>
                    <a:pt x="38" y="0"/>
                  </a:cubicBezTo>
                  <a:cubicBezTo>
                    <a:pt x="35" y="1"/>
                    <a:pt x="35" y="1"/>
                    <a:pt x="35" y="1"/>
                  </a:cubicBezTo>
                  <a:lnTo>
                    <a:pt x="32" y="1"/>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5" name="Freeform 304">
              <a:extLst>
                <a:ext uri="{FF2B5EF4-FFF2-40B4-BE49-F238E27FC236}">
                  <a16:creationId xmlns:a16="http://schemas.microsoft.com/office/drawing/2014/main" id="{7693054A-1C94-9E44-A6FD-6C7C00A32FC0}"/>
                </a:ext>
              </a:extLst>
            </p:cNvPr>
            <p:cNvSpPr>
              <a:spLocks/>
            </p:cNvSpPr>
            <p:nvPr/>
          </p:nvSpPr>
          <p:spPr bwMode="auto">
            <a:xfrm>
              <a:off x="12576521" y="5116293"/>
              <a:ext cx="34203" cy="48196"/>
            </a:xfrm>
            <a:custGeom>
              <a:avLst/>
              <a:gdLst>
                <a:gd name="T0" fmla="*/ 7 w 10"/>
                <a:gd name="T1" fmla="*/ 13 h 14"/>
                <a:gd name="T2" fmla="*/ 7 w 10"/>
                <a:gd name="T3" fmla="*/ 11 h 14"/>
                <a:gd name="T4" fmla="*/ 6 w 10"/>
                <a:gd name="T5" fmla="*/ 1 h 14"/>
                <a:gd name="T6" fmla="*/ 1 w 10"/>
                <a:gd name="T7" fmla="*/ 9 h 14"/>
                <a:gd name="T8" fmla="*/ 0 w 10"/>
                <a:gd name="T9" fmla="*/ 9 h 14"/>
                <a:gd name="T10" fmla="*/ 7 w 10"/>
                <a:gd name="T11" fmla="*/ 13 h 14"/>
              </a:gdLst>
              <a:ahLst/>
              <a:cxnLst>
                <a:cxn ang="0">
                  <a:pos x="T0" y="T1"/>
                </a:cxn>
                <a:cxn ang="0">
                  <a:pos x="T2" y="T3"/>
                </a:cxn>
                <a:cxn ang="0">
                  <a:pos x="T4" y="T5"/>
                </a:cxn>
                <a:cxn ang="0">
                  <a:pos x="T6" y="T7"/>
                </a:cxn>
                <a:cxn ang="0">
                  <a:pos x="T8" y="T9"/>
                </a:cxn>
                <a:cxn ang="0">
                  <a:pos x="T10" y="T11"/>
                </a:cxn>
              </a:cxnLst>
              <a:rect l="0" t="0" r="r" b="b"/>
              <a:pathLst>
                <a:path w="10" h="14">
                  <a:moveTo>
                    <a:pt x="7" y="13"/>
                  </a:moveTo>
                  <a:cubicBezTo>
                    <a:pt x="7" y="13"/>
                    <a:pt x="7" y="12"/>
                    <a:pt x="7" y="11"/>
                  </a:cubicBezTo>
                  <a:cubicBezTo>
                    <a:pt x="9" y="9"/>
                    <a:pt x="10" y="2"/>
                    <a:pt x="6" y="1"/>
                  </a:cubicBezTo>
                  <a:cubicBezTo>
                    <a:pt x="3" y="0"/>
                    <a:pt x="1" y="7"/>
                    <a:pt x="1" y="9"/>
                  </a:cubicBezTo>
                  <a:cubicBezTo>
                    <a:pt x="1" y="9"/>
                    <a:pt x="1" y="9"/>
                    <a:pt x="0" y="9"/>
                  </a:cubicBezTo>
                  <a:cubicBezTo>
                    <a:pt x="2" y="13"/>
                    <a:pt x="5" y="14"/>
                    <a:pt x="7"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6" name="Freeform 305">
              <a:extLst>
                <a:ext uri="{FF2B5EF4-FFF2-40B4-BE49-F238E27FC236}">
                  <a16:creationId xmlns:a16="http://schemas.microsoft.com/office/drawing/2014/main" id="{1CD0BC9B-396B-E647-8B1F-4F4D6316FE30}"/>
                </a:ext>
              </a:extLst>
            </p:cNvPr>
            <p:cNvSpPr>
              <a:spLocks/>
            </p:cNvSpPr>
            <p:nvPr/>
          </p:nvSpPr>
          <p:spPr bwMode="auto">
            <a:xfrm>
              <a:off x="12610725" y="5110074"/>
              <a:ext cx="132150" cy="104165"/>
            </a:xfrm>
            <a:custGeom>
              <a:avLst/>
              <a:gdLst>
                <a:gd name="T0" fmla="*/ 6 w 39"/>
                <a:gd name="T1" fmla="*/ 29 h 31"/>
                <a:gd name="T2" fmla="*/ 25 w 39"/>
                <a:gd name="T3" fmla="*/ 31 h 31"/>
                <a:gd name="T4" fmla="*/ 28 w 39"/>
                <a:gd name="T5" fmla="*/ 25 h 31"/>
                <a:gd name="T6" fmla="*/ 33 w 39"/>
                <a:gd name="T7" fmla="*/ 18 h 31"/>
                <a:gd name="T8" fmla="*/ 33 w 39"/>
                <a:gd name="T9" fmla="*/ 12 h 31"/>
                <a:gd name="T10" fmla="*/ 36 w 39"/>
                <a:gd name="T11" fmla="*/ 12 h 31"/>
                <a:gd name="T12" fmla="*/ 39 w 39"/>
                <a:gd name="T13" fmla="*/ 11 h 31"/>
                <a:gd name="T14" fmla="*/ 36 w 39"/>
                <a:gd name="T15" fmla="*/ 1 h 31"/>
                <a:gd name="T16" fmla="*/ 27 w 39"/>
                <a:gd name="T17" fmla="*/ 11 h 31"/>
                <a:gd name="T18" fmla="*/ 12 w 39"/>
                <a:gd name="T19" fmla="*/ 19 h 31"/>
                <a:gd name="T20" fmla="*/ 2 w 39"/>
                <a:gd name="T21" fmla="*/ 21 h 31"/>
                <a:gd name="T22" fmla="*/ 0 w 39"/>
                <a:gd name="T23" fmla="*/ 21 h 31"/>
                <a:gd name="T24" fmla="*/ 6 w 39"/>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6" y="29"/>
                  </a:moveTo>
                  <a:cubicBezTo>
                    <a:pt x="7" y="30"/>
                    <a:pt x="20" y="31"/>
                    <a:pt x="25" y="31"/>
                  </a:cubicBezTo>
                  <a:cubicBezTo>
                    <a:pt x="28" y="25"/>
                    <a:pt x="28" y="25"/>
                    <a:pt x="28" y="25"/>
                  </a:cubicBezTo>
                  <a:cubicBezTo>
                    <a:pt x="33" y="18"/>
                    <a:pt x="33" y="18"/>
                    <a:pt x="33" y="18"/>
                  </a:cubicBezTo>
                  <a:cubicBezTo>
                    <a:pt x="33" y="12"/>
                    <a:pt x="33" y="12"/>
                    <a:pt x="33" y="12"/>
                  </a:cubicBezTo>
                  <a:cubicBezTo>
                    <a:pt x="36" y="12"/>
                    <a:pt x="36" y="12"/>
                    <a:pt x="36" y="12"/>
                  </a:cubicBezTo>
                  <a:cubicBezTo>
                    <a:pt x="39" y="11"/>
                    <a:pt x="39" y="11"/>
                    <a:pt x="39" y="11"/>
                  </a:cubicBezTo>
                  <a:cubicBezTo>
                    <a:pt x="37" y="6"/>
                    <a:pt x="37" y="1"/>
                    <a:pt x="36" y="1"/>
                  </a:cubicBezTo>
                  <a:cubicBezTo>
                    <a:pt x="35" y="0"/>
                    <a:pt x="29" y="7"/>
                    <a:pt x="27" y="11"/>
                  </a:cubicBezTo>
                  <a:cubicBezTo>
                    <a:pt x="24" y="16"/>
                    <a:pt x="18" y="20"/>
                    <a:pt x="12" y="19"/>
                  </a:cubicBezTo>
                  <a:cubicBezTo>
                    <a:pt x="6" y="17"/>
                    <a:pt x="4" y="20"/>
                    <a:pt x="2" y="21"/>
                  </a:cubicBezTo>
                  <a:cubicBezTo>
                    <a:pt x="2" y="21"/>
                    <a:pt x="1" y="21"/>
                    <a:pt x="0" y="21"/>
                  </a:cubicBezTo>
                  <a:cubicBezTo>
                    <a:pt x="1" y="25"/>
                    <a:pt x="6" y="29"/>
                    <a:pt x="6" y="2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7" name="Freeform 306">
              <a:extLst>
                <a:ext uri="{FF2B5EF4-FFF2-40B4-BE49-F238E27FC236}">
                  <a16:creationId xmlns:a16="http://schemas.microsoft.com/office/drawing/2014/main" id="{7AB16C43-2B1B-E64D-9B0C-3CA2AE7CF0B4}"/>
                </a:ext>
              </a:extLst>
            </p:cNvPr>
            <p:cNvSpPr>
              <a:spLocks noEditPoints="1"/>
            </p:cNvSpPr>
            <p:nvPr/>
          </p:nvSpPr>
          <p:spPr bwMode="auto">
            <a:xfrm>
              <a:off x="13902680" y="5671321"/>
              <a:ext cx="533263" cy="163244"/>
            </a:xfrm>
            <a:custGeom>
              <a:avLst/>
              <a:gdLst>
                <a:gd name="T0" fmla="*/ 29 w 157"/>
                <a:gd name="T1" fmla="*/ 17 h 48"/>
                <a:gd name="T2" fmla="*/ 22 w 157"/>
                <a:gd name="T3" fmla="*/ 9 h 48"/>
                <a:gd name="T4" fmla="*/ 19 w 157"/>
                <a:gd name="T5" fmla="*/ 5 h 48"/>
                <a:gd name="T6" fmla="*/ 18 w 157"/>
                <a:gd name="T7" fmla="*/ 4 h 48"/>
                <a:gd name="T8" fmla="*/ 15 w 157"/>
                <a:gd name="T9" fmla="*/ 7 h 48"/>
                <a:gd name="T10" fmla="*/ 9 w 157"/>
                <a:gd name="T11" fmla="*/ 6 h 48"/>
                <a:gd name="T12" fmla="*/ 5 w 157"/>
                <a:gd name="T13" fmla="*/ 1 h 48"/>
                <a:gd name="T14" fmla="*/ 0 w 157"/>
                <a:gd name="T15" fmla="*/ 1 h 48"/>
                <a:gd name="T16" fmla="*/ 3 w 157"/>
                <a:gd name="T17" fmla="*/ 13 h 48"/>
                <a:gd name="T18" fmla="*/ 11 w 157"/>
                <a:gd name="T19" fmla="*/ 29 h 48"/>
                <a:gd name="T20" fmla="*/ 19 w 157"/>
                <a:gd name="T21" fmla="*/ 36 h 48"/>
                <a:gd name="T22" fmla="*/ 34 w 157"/>
                <a:gd name="T23" fmla="*/ 44 h 48"/>
                <a:gd name="T24" fmla="*/ 29 w 157"/>
                <a:gd name="T25" fmla="*/ 33 h 48"/>
                <a:gd name="T26" fmla="*/ 29 w 157"/>
                <a:gd name="T27" fmla="*/ 17 h 48"/>
                <a:gd name="T28" fmla="*/ 150 w 157"/>
                <a:gd name="T29" fmla="*/ 8 h 48"/>
                <a:gd name="T30" fmla="*/ 143 w 157"/>
                <a:gd name="T31" fmla="*/ 6 h 48"/>
                <a:gd name="T32" fmla="*/ 136 w 157"/>
                <a:gd name="T33" fmla="*/ 0 h 48"/>
                <a:gd name="T34" fmla="*/ 129 w 157"/>
                <a:gd name="T35" fmla="*/ 8 h 48"/>
                <a:gd name="T36" fmla="*/ 125 w 157"/>
                <a:gd name="T37" fmla="*/ 14 h 48"/>
                <a:gd name="T38" fmla="*/ 123 w 157"/>
                <a:gd name="T39" fmla="*/ 16 h 48"/>
                <a:gd name="T40" fmla="*/ 123 w 157"/>
                <a:gd name="T41" fmla="*/ 20 h 48"/>
                <a:gd name="T42" fmla="*/ 118 w 157"/>
                <a:gd name="T43" fmla="*/ 22 h 48"/>
                <a:gd name="T44" fmla="*/ 114 w 157"/>
                <a:gd name="T45" fmla="*/ 17 h 48"/>
                <a:gd name="T46" fmla="*/ 114 w 157"/>
                <a:gd name="T47" fmla="*/ 17 h 48"/>
                <a:gd name="T48" fmla="*/ 106 w 157"/>
                <a:gd name="T49" fmla="*/ 28 h 48"/>
                <a:gd name="T50" fmla="*/ 95 w 157"/>
                <a:gd name="T51" fmla="*/ 31 h 48"/>
                <a:gd name="T52" fmla="*/ 90 w 157"/>
                <a:gd name="T53" fmla="*/ 42 h 48"/>
                <a:gd name="T54" fmla="*/ 78 w 157"/>
                <a:gd name="T55" fmla="*/ 39 h 48"/>
                <a:gd name="T56" fmla="*/ 80 w 157"/>
                <a:gd name="T57" fmla="*/ 44 h 48"/>
                <a:gd name="T58" fmla="*/ 87 w 157"/>
                <a:gd name="T59" fmla="*/ 47 h 48"/>
                <a:gd name="T60" fmla="*/ 97 w 157"/>
                <a:gd name="T61" fmla="*/ 46 h 48"/>
                <a:gd name="T62" fmla="*/ 105 w 157"/>
                <a:gd name="T63" fmla="*/ 43 h 48"/>
                <a:gd name="T64" fmla="*/ 113 w 157"/>
                <a:gd name="T65" fmla="*/ 44 h 48"/>
                <a:gd name="T66" fmla="*/ 120 w 157"/>
                <a:gd name="T67" fmla="*/ 39 h 48"/>
                <a:gd name="T68" fmla="*/ 122 w 157"/>
                <a:gd name="T69" fmla="*/ 32 h 48"/>
                <a:gd name="T70" fmla="*/ 127 w 157"/>
                <a:gd name="T71" fmla="*/ 25 h 48"/>
                <a:gd name="T72" fmla="*/ 140 w 157"/>
                <a:gd name="T73" fmla="*/ 19 h 48"/>
                <a:gd name="T74" fmla="*/ 143 w 157"/>
                <a:gd name="T75" fmla="*/ 21 h 48"/>
                <a:gd name="T76" fmla="*/ 148 w 157"/>
                <a:gd name="T77" fmla="*/ 16 h 48"/>
                <a:gd name="T78" fmla="*/ 156 w 157"/>
                <a:gd name="T79" fmla="*/ 13 h 48"/>
                <a:gd name="T80" fmla="*/ 150 w 157"/>
                <a:gd name="T81"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48">
                  <a:moveTo>
                    <a:pt x="29" y="17"/>
                  </a:moveTo>
                  <a:cubicBezTo>
                    <a:pt x="29" y="12"/>
                    <a:pt x="24" y="12"/>
                    <a:pt x="22" y="9"/>
                  </a:cubicBezTo>
                  <a:cubicBezTo>
                    <a:pt x="21" y="5"/>
                    <a:pt x="19" y="7"/>
                    <a:pt x="19" y="5"/>
                  </a:cubicBezTo>
                  <a:cubicBezTo>
                    <a:pt x="18" y="5"/>
                    <a:pt x="18" y="4"/>
                    <a:pt x="18" y="4"/>
                  </a:cubicBezTo>
                  <a:cubicBezTo>
                    <a:pt x="15" y="5"/>
                    <a:pt x="16" y="7"/>
                    <a:pt x="15" y="7"/>
                  </a:cubicBezTo>
                  <a:cubicBezTo>
                    <a:pt x="14" y="7"/>
                    <a:pt x="9" y="8"/>
                    <a:pt x="9" y="6"/>
                  </a:cubicBezTo>
                  <a:cubicBezTo>
                    <a:pt x="9" y="5"/>
                    <a:pt x="8" y="2"/>
                    <a:pt x="5" y="1"/>
                  </a:cubicBezTo>
                  <a:cubicBezTo>
                    <a:pt x="4" y="1"/>
                    <a:pt x="2" y="1"/>
                    <a:pt x="0" y="1"/>
                  </a:cubicBezTo>
                  <a:cubicBezTo>
                    <a:pt x="2" y="5"/>
                    <a:pt x="3" y="10"/>
                    <a:pt x="3" y="13"/>
                  </a:cubicBezTo>
                  <a:cubicBezTo>
                    <a:pt x="3" y="18"/>
                    <a:pt x="10" y="26"/>
                    <a:pt x="11" y="29"/>
                  </a:cubicBezTo>
                  <a:cubicBezTo>
                    <a:pt x="12" y="32"/>
                    <a:pt x="14" y="33"/>
                    <a:pt x="19" y="36"/>
                  </a:cubicBezTo>
                  <a:cubicBezTo>
                    <a:pt x="23" y="40"/>
                    <a:pt x="32" y="45"/>
                    <a:pt x="34" y="44"/>
                  </a:cubicBezTo>
                  <a:cubicBezTo>
                    <a:pt x="36" y="43"/>
                    <a:pt x="31" y="35"/>
                    <a:pt x="29" y="33"/>
                  </a:cubicBezTo>
                  <a:cubicBezTo>
                    <a:pt x="26" y="30"/>
                    <a:pt x="28" y="23"/>
                    <a:pt x="29" y="17"/>
                  </a:cubicBezTo>
                  <a:close/>
                  <a:moveTo>
                    <a:pt x="150" y="8"/>
                  </a:moveTo>
                  <a:cubicBezTo>
                    <a:pt x="148" y="9"/>
                    <a:pt x="143" y="8"/>
                    <a:pt x="143" y="6"/>
                  </a:cubicBezTo>
                  <a:cubicBezTo>
                    <a:pt x="143" y="4"/>
                    <a:pt x="139" y="0"/>
                    <a:pt x="136" y="0"/>
                  </a:cubicBezTo>
                  <a:cubicBezTo>
                    <a:pt x="133" y="0"/>
                    <a:pt x="130" y="6"/>
                    <a:pt x="129" y="8"/>
                  </a:cubicBezTo>
                  <a:cubicBezTo>
                    <a:pt x="129" y="10"/>
                    <a:pt x="125" y="10"/>
                    <a:pt x="125" y="14"/>
                  </a:cubicBezTo>
                  <a:cubicBezTo>
                    <a:pt x="125" y="15"/>
                    <a:pt x="124" y="15"/>
                    <a:pt x="123" y="16"/>
                  </a:cubicBezTo>
                  <a:cubicBezTo>
                    <a:pt x="124" y="19"/>
                    <a:pt x="124" y="21"/>
                    <a:pt x="123" y="20"/>
                  </a:cubicBezTo>
                  <a:cubicBezTo>
                    <a:pt x="121" y="20"/>
                    <a:pt x="121" y="22"/>
                    <a:pt x="118" y="22"/>
                  </a:cubicBezTo>
                  <a:cubicBezTo>
                    <a:pt x="117" y="22"/>
                    <a:pt x="116" y="20"/>
                    <a:pt x="114" y="17"/>
                  </a:cubicBezTo>
                  <a:cubicBezTo>
                    <a:pt x="114" y="17"/>
                    <a:pt x="114" y="17"/>
                    <a:pt x="114" y="17"/>
                  </a:cubicBezTo>
                  <a:cubicBezTo>
                    <a:pt x="112" y="17"/>
                    <a:pt x="107" y="23"/>
                    <a:pt x="106" y="28"/>
                  </a:cubicBezTo>
                  <a:cubicBezTo>
                    <a:pt x="106" y="32"/>
                    <a:pt x="101" y="31"/>
                    <a:pt x="95" y="31"/>
                  </a:cubicBezTo>
                  <a:cubicBezTo>
                    <a:pt x="88" y="32"/>
                    <a:pt x="91" y="39"/>
                    <a:pt x="90" y="42"/>
                  </a:cubicBezTo>
                  <a:cubicBezTo>
                    <a:pt x="88" y="44"/>
                    <a:pt x="81" y="39"/>
                    <a:pt x="78" y="39"/>
                  </a:cubicBezTo>
                  <a:cubicBezTo>
                    <a:pt x="78" y="41"/>
                    <a:pt x="79" y="44"/>
                    <a:pt x="80" y="44"/>
                  </a:cubicBezTo>
                  <a:cubicBezTo>
                    <a:pt x="82" y="44"/>
                    <a:pt x="85" y="48"/>
                    <a:pt x="87" y="47"/>
                  </a:cubicBezTo>
                  <a:cubicBezTo>
                    <a:pt x="89" y="46"/>
                    <a:pt x="94" y="47"/>
                    <a:pt x="97" y="46"/>
                  </a:cubicBezTo>
                  <a:cubicBezTo>
                    <a:pt x="100" y="45"/>
                    <a:pt x="101" y="43"/>
                    <a:pt x="105" y="43"/>
                  </a:cubicBezTo>
                  <a:cubicBezTo>
                    <a:pt x="110" y="43"/>
                    <a:pt x="108" y="47"/>
                    <a:pt x="113" y="44"/>
                  </a:cubicBezTo>
                  <a:cubicBezTo>
                    <a:pt x="118" y="42"/>
                    <a:pt x="121" y="44"/>
                    <a:pt x="120" y="39"/>
                  </a:cubicBezTo>
                  <a:cubicBezTo>
                    <a:pt x="120" y="35"/>
                    <a:pt x="123" y="35"/>
                    <a:pt x="122" y="32"/>
                  </a:cubicBezTo>
                  <a:cubicBezTo>
                    <a:pt x="122" y="29"/>
                    <a:pt x="128" y="31"/>
                    <a:pt x="127" y="25"/>
                  </a:cubicBezTo>
                  <a:cubicBezTo>
                    <a:pt x="127" y="19"/>
                    <a:pt x="136" y="19"/>
                    <a:pt x="140" y="19"/>
                  </a:cubicBezTo>
                  <a:cubicBezTo>
                    <a:pt x="140" y="19"/>
                    <a:pt x="142" y="20"/>
                    <a:pt x="143" y="21"/>
                  </a:cubicBezTo>
                  <a:cubicBezTo>
                    <a:pt x="146" y="19"/>
                    <a:pt x="150" y="18"/>
                    <a:pt x="148" y="16"/>
                  </a:cubicBezTo>
                  <a:cubicBezTo>
                    <a:pt x="146" y="14"/>
                    <a:pt x="155" y="16"/>
                    <a:pt x="156" y="13"/>
                  </a:cubicBezTo>
                  <a:cubicBezTo>
                    <a:pt x="157" y="10"/>
                    <a:pt x="152" y="8"/>
                    <a:pt x="150" y="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8" name="Freeform 307">
              <a:extLst>
                <a:ext uri="{FF2B5EF4-FFF2-40B4-BE49-F238E27FC236}">
                  <a16:creationId xmlns:a16="http://schemas.microsoft.com/office/drawing/2014/main" id="{D264D0AF-E00F-324A-A279-2E6636B9E8A2}"/>
                </a:ext>
              </a:extLst>
            </p:cNvPr>
            <p:cNvSpPr>
              <a:spLocks/>
            </p:cNvSpPr>
            <p:nvPr/>
          </p:nvSpPr>
          <p:spPr bwMode="auto">
            <a:xfrm>
              <a:off x="14289801" y="5725736"/>
              <a:ext cx="34203" cy="20212"/>
            </a:xfrm>
            <a:custGeom>
              <a:avLst/>
              <a:gdLst>
                <a:gd name="T0" fmla="*/ 4 w 10"/>
                <a:gd name="T1" fmla="*/ 6 h 6"/>
                <a:gd name="T2" fmla="*/ 9 w 10"/>
                <a:gd name="T3" fmla="*/ 4 h 6"/>
                <a:gd name="T4" fmla="*/ 9 w 10"/>
                <a:gd name="T5" fmla="*/ 0 h 6"/>
                <a:gd name="T6" fmla="*/ 5 w 10"/>
                <a:gd name="T7" fmla="*/ 2 h 6"/>
                <a:gd name="T8" fmla="*/ 0 w 10"/>
                <a:gd name="T9" fmla="*/ 1 h 6"/>
                <a:gd name="T10" fmla="*/ 4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4" y="6"/>
                  </a:moveTo>
                  <a:cubicBezTo>
                    <a:pt x="7" y="6"/>
                    <a:pt x="7" y="4"/>
                    <a:pt x="9" y="4"/>
                  </a:cubicBezTo>
                  <a:cubicBezTo>
                    <a:pt x="10" y="5"/>
                    <a:pt x="10" y="3"/>
                    <a:pt x="9" y="0"/>
                  </a:cubicBezTo>
                  <a:cubicBezTo>
                    <a:pt x="8" y="0"/>
                    <a:pt x="5" y="0"/>
                    <a:pt x="5" y="2"/>
                  </a:cubicBezTo>
                  <a:cubicBezTo>
                    <a:pt x="5" y="4"/>
                    <a:pt x="2" y="1"/>
                    <a:pt x="0" y="1"/>
                  </a:cubicBezTo>
                  <a:cubicBezTo>
                    <a:pt x="2" y="4"/>
                    <a:pt x="3" y="6"/>
                    <a:pt x="4"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09" name="Freeform 308">
              <a:extLst>
                <a:ext uri="{FF2B5EF4-FFF2-40B4-BE49-F238E27FC236}">
                  <a16:creationId xmlns:a16="http://schemas.microsoft.com/office/drawing/2014/main" id="{4FCF00A1-6F8A-2F4C-9B2D-37D4AEBC2A62}"/>
                </a:ext>
              </a:extLst>
            </p:cNvPr>
            <p:cNvSpPr>
              <a:spLocks/>
            </p:cNvSpPr>
            <p:nvPr/>
          </p:nvSpPr>
          <p:spPr bwMode="auto">
            <a:xfrm>
              <a:off x="12253144" y="4766485"/>
              <a:ext cx="268964" cy="261190"/>
            </a:xfrm>
            <a:custGeom>
              <a:avLst/>
              <a:gdLst>
                <a:gd name="T0" fmla="*/ 66 w 79"/>
                <a:gd name="T1" fmla="*/ 70 h 77"/>
                <a:gd name="T2" fmla="*/ 70 w 79"/>
                <a:gd name="T3" fmla="*/ 67 h 77"/>
                <a:gd name="T4" fmla="*/ 75 w 79"/>
                <a:gd name="T5" fmla="*/ 70 h 77"/>
                <a:gd name="T6" fmla="*/ 79 w 79"/>
                <a:gd name="T7" fmla="*/ 68 h 77"/>
                <a:gd name="T8" fmla="*/ 74 w 79"/>
                <a:gd name="T9" fmla="*/ 62 h 77"/>
                <a:gd name="T10" fmla="*/ 71 w 79"/>
                <a:gd name="T11" fmla="*/ 56 h 77"/>
                <a:gd name="T12" fmla="*/ 72 w 79"/>
                <a:gd name="T13" fmla="*/ 51 h 77"/>
                <a:gd name="T14" fmla="*/ 68 w 79"/>
                <a:gd name="T15" fmla="*/ 46 h 77"/>
                <a:gd name="T16" fmla="*/ 59 w 79"/>
                <a:gd name="T17" fmla="*/ 40 h 77"/>
                <a:gd name="T18" fmla="*/ 55 w 79"/>
                <a:gd name="T19" fmla="*/ 36 h 77"/>
                <a:gd name="T20" fmla="*/ 54 w 79"/>
                <a:gd name="T21" fmla="*/ 28 h 77"/>
                <a:gd name="T22" fmla="*/ 58 w 79"/>
                <a:gd name="T23" fmla="*/ 22 h 77"/>
                <a:gd name="T24" fmla="*/ 59 w 79"/>
                <a:gd name="T25" fmla="*/ 17 h 77"/>
                <a:gd name="T26" fmla="*/ 55 w 79"/>
                <a:gd name="T27" fmla="*/ 14 h 77"/>
                <a:gd name="T28" fmla="*/ 51 w 79"/>
                <a:gd name="T29" fmla="*/ 10 h 77"/>
                <a:gd name="T30" fmla="*/ 48 w 79"/>
                <a:gd name="T31" fmla="*/ 3 h 77"/>
                <a:gd name="T32" fmla="*/ 40 w 79"/>
                <a:gd name="T33" fmla="*/ 2 h 77"/>
                <a:gd name="T34" fmla="*/ 32 w 79"/>
                <a:gd name="T35" fmla="*/ 1 h 77"/>
                <a:gd name="T36" fmla="*/ 29 w 79"/>
                <a:gd name="T37" fmla="*/ 3 h 77"/>
                <a:gd name="T38" fmla="*/ 29 w 79"/>
                <a:gd name="T39" fmla="*/ 3 h 77"/>
                <a:gd name="T40" fmla="*/ 24 w 79"/>
                <a:gd name="T41" fmla="*/ 7 h 77"/>
                <a:gd name="T42" fmla="*/ 19 w 79"/>
                <a:gd name="T43" fmla="*/ 11 h 77"/>
                <a:gd name="T44" fmla="*/ 20 w 79"/>
                <a:gd name="T45" fmla="*/ 17 h 77"/>
                <a:gd name="T46" fmla="*/ 19 w 79"/>
                <a:gd name="T47" fmla="*/ 24 h 77"/>
                <a:gd name="T48" fmla="*/ 17 w 79"/>
                <a:gd name="T49" fmla="*/ 28 h 77"/>
                <a:gd name="T50" fmla="*/ 0 w 79"/>
                <a:gd name="T51" fmla="*/ 38 h 77"/>
                <a:gd name="T52" fmla="*/ 1 w 79"/>
                <a:gd name="T53" fmla="*/ 42 h 77"/>
                <a:gd name="T54" fmla="*/ 2 w 79"/>
                <a:gd name="T55" fmla="*/ 49 h 77"/>
                <a:gd name="T56" fmla="*/ 9 w 79"/>
                <a:gd name="T57" fmla="*/ 49 h 77"/>
                <a:gd name="T58" fmla="*/ 25 w 79"/>
                <a:gd name="T59" fmla="*/ 59 h 77"/>
                <a:gd name="T60" fmla="*/ 44 w 79"/>
                <a:gd name="T61" fmla="*/ 73 h 77"/>
                <a:gd name="T62" fmla="*/ 53 w 79"/>
                <a:gd name="T63" fmla="*/ 76 h 77"/>
                <a:gd name="T64" fmla="*/ 63 w 79"/>
                <a:gd name="T65" fmla="*/ 77 h 77"/>
                <a:gd name="T66" fmla="*/ 66 w 79"/>
                <a:gd name="T6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70"/>
                  </a:moveTo>
                  <a:cubicBezTo>
                    <a:pt x="67" y="69"/>
                    <a:pt x="67" y="67"/>
                    <a:pt x="70" y="67"/>
                  </a:cubicBezTo>
                  <a:cubicBezTo>
                    <a:pt x="72" y="67"/>
                    <a:pt x="73" y="68"/>
                    <a:pt x="75" y="70"/>
                  </a:cubicBezTo>
                  <a:cubicBezTo>
                    <a:pt x="76" y="69"/>
                    <a:pt x="77" y="69"/>
                    <a:pt x="79" y="68"/>
                  </a:cubicBezTo>
                  <a:cubicBezTo>
                    <a:pt x="76" y="66"/>
                    <a:pt x="74" y="63"/>
                    <a:pt x="74" y="62"/>
                  </a:cubicBezTo>
                  <a:cubicBezTo>
                    <a:pt x="74" y="59"/>
                    <a:pt x="72" y="58"/>
                    <a:pt x="71" y="56"/>
                  </a:cubicBezTo>
                  <a:cubicBezTo>
                    <a:pt x="71" y="55"/>
                    <a:pt x="73" y="52"/>
                    <a:pt x="72" y="51"/>
                  </a:cubicBezTo>
                  <a:cubicBezTo>
                    <a:pt x="71" y="50"/>
                    <a:pt x="70" y="47"/>
                    <a:pt x="68" y="46"/>
                  </a:cubicBezTo>
                  <a:cubicBezTo>
                    <a:pt x="66" y="46"/>
                    <a:pt x="59" y="42"/>
                    <a:pt x="59" y="40"/>
                  </a:cubicBezTo>
                  <a:cubicBezTo>
                    <a:pt x="59" y="38"/>
                    <a:pt x="57" y="36"/>
                    <a:pt x="55" y="36"/>
                  </a:cubicBezTo>
                  <a:cubicBezTo>
                    <a:pt x="54" y="35"/>
                    <a:pt x="53" y="29"/>
                    <a:pt x="54" y="28"/>
                  </a:cubicBezTo>
                  <a:cubicBezTo>
                    <a:pt x="56" y="28"/>
                    <a:pt x="56" y="22"/>
                    <a:pt x="58" y="22"/>
                  </a:cubicBezTo>
                  <a:cubicBezTo>
                    <a:pt x="59" y="22"/>
                    <a:pt x="58" y="19"/>
                    <a:pt x="59" y="17"/>
                  </a:cubicBezTo>
                  <a:cubicBezTo>
                    <a:pt x="59" y="15"/>
                    <a:pt x="57" y="14"/>
                    <a:pt x="55" y="14"/>
                  </a:cubicBezTo>
                  <a:cubicBezTo>
                    <a:pt x="54" y="14"/>
                    <a:pt x="51" y="12"/>
                    <a:pt x="51" y="10"/>
                  </a:cubicBezTo>
                  <a:cubicBezTo>
                    <a:pt x="51" y="8"/>
                    <a:pt x="48" y="4"/>
                    <a:pt x="48" y="3"/>
                  </a:cubicBezTo>
                  <a:cubicBezTo>
                    <a:pt x="48" y="8"/>
                    <a:pt x="41" y="1"/>
                    <a:pt x="40" y="2"/>
                  </a:cubicBezTo>
                  <a:cubicBezTo>
                    <a:pt x="38" y="3"/>
                    <a:pt x="36" y="0"/>
                    <a:pt x="32" y="1"/>
                  </a:cubicBezTo>
                  <a:cubicBezTo>
                    <a:pt x="30" y="1"/>
                    <a:pt x="30" y="2"/>
                    <a:pt x="29" y="3"/>
                  </a:cubicBezTo>
                  <a:cubicBezTo>
                    <a:pt x="29" y="3"/>
                    <a:pt x="29" y="3"/>
                    <a:pt x="29" y="3"/>
                  </a:cubicBezTo>
                  <a:cubicBezTo>
                    <a:pt x="24" y="7"/>
                    <a:pt x="24" y="7"/>
                    <a:pt x="24" y="7"/>
                  </a:cubicBezTo>
                  <a:cubicBezTo>
                    <a:pt x="24" y="7"/>
                    <a:pt x="20" y="8"/>
                    <a:pt x="19" y="11"/>
                  </a:cubicBezTo>
                  <a:cubicBezTo>
                    <a:pt x="18" y="13"/>
                    <a:pt x="21" y="16"/>
                    <a:pt x="20" y="17"/>
                  </a:cubicBezTo>
                  <a:cubicBezTo>
                    <a:pt x="19" y="19"/>
                    <a:pt x="19" y="22"/>
                    <a:pt x="19" y="24"/>
                  </a:cubicBezTo>
                  <a:cubicBezTo>
                    <a:pt x="19" y="25"/>
                    <a:pt x="17" y="28"/>
                    <a:pt x="17" y="28"/>
                  </a:cubicBezTo>
                  <a:cubicBezTo>
                    <a:pt x="17" y="28"/>
                    <a:pt x="8" y="34"/>
                    <a:pt x="0" y="38"/>
                  </a:cubicBezTo>
                  <a:cubicBezTo>
                    <a:pt x="0" y="39"/>
                    <a:pt x="0" y="40"/>
                    <a:pt x="1" y="42"/>
                  </a:cubicBezTo>
                  <a:cubicBezTo>
                    <a:pt x="1" y="43"/>
                    <a:pt x="2" y="47"/>
                    <a:pt x="2" y="49"/>
                  </a:cubicBezTo>
                  <a:cubicBezTo>
                    <a:pt x="6" y="49"/>
                    <a:pt x="6" y="49"/>
                    <a:pt x="9" y="49"/>
                  </a:cubicBezTo>
                  <a:cubicBezTo>
                    <a:pt x="12" y="50"/>
                    <a:pt x="22" y="57"/>
                    <a:pt x="25" y="59"/>
                  </a:cubicBezTo>
                  <a:cubicBezTo>
                    <a:pt x="27" y="60"/>
                    <a:pt x="41" y="70"/>
                    <a:pt x="44" y="73"/>
                  </a:cubicBezTo>
                  <a:cubicBezTo>
                    <a:pt x="47" y="75"/>
                    <a:pt x="52" y="76"/>
                    <a:pt x="53" y="76"/>
                  </a:cubicBezTo>
                  <a:cubicBezTo>
                    <a:pt x="55" y="76"/>
                    <a:pt x="59" y="77"/>
                    <a:pt x="63" y="77"/>
                  </a:cubicBezTo>
                  <a:cubicBezTo>
                    <a:pt x="64" y="74"/>
                    <a:pt x="65" y="71"/>
                    <a:pt x="66" y="7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0" name="Freeform 309">
              <a:extLst>
                <a:ext uri="{FF2B5EF4-FFF2-40B4-BE49-F238E27FC236}">
                  <a16:creationId xmlns:a16="http://schemas.microsoft.com/office/drawing/2014/main" id="{EAAC11A5-1D05-CD41-B693-D2184ED9A1A8}"/>
                </a:ext>
              </a:extLst>
            </p:cNvPr>
            <p:cNvSpPr>
              <a:spLocks/>
            </p:cNvSpPr>
            <p:nvPr/>
          </p:nvSpPr>
          <p:spPr bwMode="auto">
            <a:xfrm>
              <a:off x="12467692" y="4993471"/>
              <a:ext cx="51306" cy="48196"/>
            </a:xfrm>
            <a:custGeom>
              <a:avLst/>
              <a:gdLst>
                <a:gd name="T0" fmla="*/ 5 w 15"/>
                <a:gd name="T1" fmla="*/ 11 h 14"/>
                <a:gd name="T2" fmla="*/ 9 w 15"/>
                <a:gd name="T3" fmla="*/ 14 h 14"/>
                <a:gd name="T4" fmla="*/ 15 w 15"/>
                <a:gd name="T5" fmla="*/ 14 h 14"/>
                <a:gd name="T6" fmla="*/ 11 w 15"/>
                <a:gd name="T7" fmla="*/ 4 h 14"/>
                <a:gd name="T8" fmla="*/ 12 w 15"/>
                <a:gd name="T9" fmla="*/ 3 h 14"/>
                <a:gd name="T10" fmla="*/ 7 w 15"/>
                <a:gd name="T11" fmla="*/ 0 h 14"/>
                <a:gd name="T12" fmla="*/ 3 w 15"/>
                <a:gd name="T13" fmla="*/ 3 h 14"/>
                <a:gd name="T14" fmla="*/ 0 w 15"/>
                <a:gd name="T15" fmla="*/ 10 h 14"/>
                <a:gd name="T16" fmla="*/ 5 w 15"/>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5" y="11"/>
                  </a:moveTo>
                  <a:cubicBezTo>
                    <a:pt x="9" y="14"/>
                    <a:pt x="9" y="14"/>
                    <a:pt x="9" y="14"/>
                  </a:cubicBezTo>
                  <a:cubicBezTo>
                    <a:pt x="15" y="14"/>
                    <a:pt x="15" y="14"/>
                    <a:pt x="15" y="14"/>
                  </a:cubicBezTo>
                  <a:cubicBezTo>
                    <a:pt x="14" y="11"/>
                    <a:pt x="11" y="6"/>
                    <a:pt x="11" y="4"/>
                  </a:cubicBezTo>
                  <a:cubicBezTo>
                    <a:pt x="11" y="4"/>
                    <a:pt x="12" y="3"/>
                    <a:pt x="12" y="3"/>
                  </a:cubicBezTo>
                  <a:cubicBezTo>
                    <a:pt x="10" y="1"/>
                    <a:pt x="9" y="0"/>
                    <a:pt x="7" y="0"/>
                  </a:cubicBezTo>
                  <a:cubicBezTo>
                    <a:pt x="4" y="0"/>
                    <a:pt x="4" y="2"/>
                    <a:pt x="3" y="3"/>
                  </a:cubicBezTo>
                  <a:cubicBezTo>
                    <a:pt x="2" y="4"/>
                    <a:pt x="1" y="7"/>
                    <a:pt x="0" y="10"/>
                  </a:cubicBezTo>
                  <a:cubicBezTo>
                    <a:pt x="2" y="10"/>
                    <a:pt x="5" y="11"/>
                    <a:pt x="5" y="1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1" name="Freeform 310">
              <a:extLst>
                <a:ext uri="{FF2B5EF4-FFF2-40B4-BE49-F238E27FC236}">
                  <a16:creationId xmlns:a16="http://schemas.microsoft.com/office/drawing/2014/main" id="{A3896CBF-CA66-3945-A220-01CFDFBAC670}"/>
                </a:ext>
              </a:extLst>
            </p:cNvPr>
            <p:cNvSpPr>
              <a:spLocks noEditPoints="1"/>
            </p:cNvSpPr>
            <p:nvPr/>
          </p:nvSpPr>
          <p:spPr bwMode="auto">
            <a:xfrm>
              <a:off x="11070016" y="4303184"/>
              <a:ext cx="401113" cy="337370"/>
            </a:xfrm>
            <a:custGeom>
              <a:avLst/>
              <a:gdLst>
                <a:gd name="T0" fmla="*/ 103 w 118"/>
                <a:gd name="T1" fmla="*/ 23 h 99"/>
                <a:gd name="T2" fmla="*/ 99 w 118"/>
                <a:gd name="T3" fmla="*/ 21 h 99"/>
                <a:gd name="T4" fmla="*/ 94 w 118"/>
                <a:gd name="T5" fmla="*/ 19 h 99"/>
                <a:gd name="T6" fmla="*/ 86 w 118"/>
                <a:gd name="T7" fmla="*/ 17 h 99"/>
                <a:gd name="T8" fmla="*/ 81 w 118"/>
                <a:gd name="T9" fmla="*/ 15 h 99"/>
                <a:gd name="T10" fmla="*/ 79 w 118"/>
                <a:gd name="T11" fmla="*/ 11 h 99"/>
                <a:gd name="T12" fmla="*/ 76 w 118"/>
                <a:gd name="T13" fmla="*/ 13 h 99"/>
                <a:gd name="T14" fmla="*/ 73 w 118"/>
                <a:gd name="T15" fmla="*/ 10 h 99"/>
                <a:gd name="T16" fmla="*/ 68 w 118"/>
                <a:gd name="T17" fmla="*/ 7 h 99"/>
                <a:gd name="T18" fmla="*/ 64 w 118"/>
                <a:gd name="T19" fmla="*/ 4 h 99"/>
                <a:gd name="T20" fmla="*/ 61 w 118"/>
                <a:gd name="T21" fmla="*/ 1 h 99"/>
                <a:gd name="T22" fmla="*/ 60 w 118"/>
                <a:gd name="T23" fmla="*/ 0 h 99"/>
                <a:gd name="T24" fmla="*/ 58 w 118"/>
                <a:gd name="T25" fmla="*/ 0 h 99"/>
                <a:gd name="T26" fmla="*/ 54 w 118"/>
                <a:gd name="T27" fmla="*/ 7 h 99"/>
                <a:gd name="T28" fmla="*/ 45 w 118"/>
                <a:gd name="T29" fmla="*/ 13 h 99"/>
                <a:gd name="T30" fmla="*/ 40 w 118"/>
                <a:gd name="T31" fmla="*/ 19 h 99"/>
                <a:gd name="T32" fmla="*/ 30 w 118"/>
                <a:gd name="T33" fmla="*/ 15 h 99"/>
                <a:gd name="T34" fmla="*/ 25 w 118"/>
                <a:gd name="T35" fmla="*/ 18 h 99"/>
                <a:gd name="T36" fmla="*/ 26 w 118"/>
                <a:gd name="T37" fmla="*/ 27 h 99"/>
                <a:gd name="T38" fmla="*/ 19 w 118"/>
                <a:gd name="T39" fmla="*/ 27 h 99"/>
                <a:gd name="T40" fmla="*/ 14 w 118"/>
                <a:gd name="T41" fmla="*/ 24 h 99"/>
                <a:gd name="T42" fmla="*/ 7 w 118"/>
                <a:gd name="T43" fmla="*/ 25 h 99"/>
                <a:gd name="T44" fmla="*/ 2 w 118"/>
                <a:gd name="T45" fmla="*/ 29 h 99"/>
                <a:gd name="T46" fmla="*/ 3 w 118"/>
                <a:gd name="T47" fmla="*/ 34 h 99"/>
                <a:gd name="T48" fmla="*/ 13 w 118"/>
                <a:gd name="T49" fmla="*/ 37 h 99"/>
                <a:gd name="T50" fmla="*/ 20 w 118"/>
                <a:gd name="T51" fmla="*/ 39 h 99"/>
                <a:gd name="T52" fmla="*/ 23 w 118"/>
                <a:gd name="T53" fmla="*/ 43 h 99"/>
                <a:gd name="T54" fmla="*/ 29 w 118"/>
                <a:gd name="T55" fmla="*/ 50 h 99"/>
                <a:gd name="T56" fmla="*/ 31 w 118"/>
                <a:gd name="T57" fmla="*/ 56 h 99"/>
                <a:gd name="T58" fmla="*/ 30 w 118"/>
                <a:gd name="T59" fmla="*/ 66 h 99"/>
                <a:gd name="T60" fmla="*/ 26 w 118"/>
                <a:gd name="T61" fmla="*/ 80 h 99"/>
                <a:gd name="T62" fmla="*/ 26 w 118"/>
                <a:gd name="T63" fmla="*/ 80 h 99"/>
                <a:gd name="T64" fmla="*/ 30 w 118"/>
                <a:gd name="T65" fmla="*/ 82 h 99"/>
                <a:gd name="T66" fmla="*/ 38 w 118"/>
                <a:gd name="T67" fmla="*/ 86 h 99"/>
                <a:gd name="T68" fmla="*/ 45 w 118"/>
                <a:gd name="T69" fmla="*/ 86 h 99"/>
                <a:gd name="T70" fmla="*/ 48 w 118"/>
                <a:gd name="T71" fmla="*/ 86 h 99"/>
                <a:gd name="T72" fmla="*/ 58 w 118"/>
                <a:gd name="T73" fmla="*/ 89 h 99"/>
                <a:gd name="T74" fmla="*/ 66 w 118"/>
                <a:gd name="T75" fmla="*/ 89 h 99"/>
                <a:gd name="T76" fmla="*/ 66 w 118"/>
                <a:gd name="T77" fmla="*/ 87 h 99"/>
                <a:gd name="T78" fmla="*/ 72 w 118"/>
                <a:gd name="T79" fmla="*/ 79 h 99"/>
                <a:gd name="T80" fmla="*/ 87 w 118"/>
                <a:gd name="T81" fmla="*/ 82 h 99"/>
                <a:gd name="T82" fmla="*/ 96 w 118"/>
                <a:gd name="T83" fmla="*/ 79 h 99"/>
                <a:gd name="T84" fmla="*/ 101 w 118"/>
                <a:gd name="T85" fmla="*/ 76 h 99"/>
                <a:gd name="T86" fmla="*/ 102 w 118"/>
                <a:gd name="T87" fmla="*/ 73 h 99"/>
                <a:gd name="T88" fmla="*/ 99 w 118"/>
                <a:gd name="T89" fmla="*/ 72 h 99"/>
                <a:gd name="T90" fmla="*/ 97 w 118"/>
                <a:gd name="T91" fmla="*/ 68 h 99"/>
                <a:gd name="T92" fmla="*/ 94 w 118"/>
                <a:gd name="T93" fmla="*/ 64 h 99"/>
                <a:gd name="T94" fmla="*/ 96 w 118"/>
                <a:gd name="T95" fmla="*/ 62 h 99"/>
                <a:gd name="T96" fmla="*/ 98 w 118"/>
                <a:gd name="T97" fmla="*/ 59 h 99"/>
                <a:gd name="T98" fmla="*/ 97 w 118"/>
                <a:gd name="T99" fmla="*/ 55 h 99"/>
                <a:gd name="T100" fmla="*/ 95 w 118"/>
                <a:gd name="T101" fmla="*/ 51 h 99"/>
                <a:gd name="T102" fmla="*/ 92 w 118"/>
                <a:gd name="T103" fmla="*/ 50 h 99"/>
                <a:gd name="T104" fmla="*/ 91 w 118"/>
                <a:gd name="T105" fmla="*/ 48 h 99"/>
                <a:gd name="T106" fmla="*/ 96 w 118"/>
                <a:gd name="T107" fmla="*/ 41 h 99"/>
                <a:gd name="T108" fmla="*/ 100 w 118"/>
                <a:gd name="T109" fmla="*/ 38 h 99"/>
                <a:gd name="T110" fmla="*/ 102 w 118"/>
                <a:gd name="T111" fmla="*/ 32 h 99"/>
                <a:gd name="T112" fmla="*/ 105 w 118"/>
                <a:gd name="T113" fmla="*/ 25 h 99"/>
                <a:gd name="T114" fmla="*/ 103 w 118"/>
                <a:gd name="T115" fmla="*/ 23 h 99"/>
                <a:gd name="T116" fmla="*/ 116 w 118"/>
                <a:gd name="T117" fmla="*/ 83 h 99"/>
                <a:gd name="T118" fmla="*/ 111 w 118"/>
                <a:gd name="T119" fmla="*/ 87 h 99"/>
                <a:gd name="T120" fmla="*/ 114 w 118"/>
                <a:gd name="T121" fmla="*/ 98 h 99"/>
                <a:gd name="T122" fmla="*/ 116 w 118"/>
                <a:gd name="T123"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9">
                  <a:moveTo>
                    <a:pt x="103" y="23"/>
                  </a:moveTo>
                  <a:cubicBezTo>
                    <a:pt x="102" y="23"/>
                    <a:pt x="101" y="21"/>
                    <a:pt x="99" y="21"/>
                  </a:cubicBezTo>
                  <a:cubicBezTo>
                    <a:pt x="97" y="21"/>
                    <a:pt x="95" y="20"/>
                    <a:pt x="94" y="19"/>
                  </a:cubicBezTo>
                  <a:cubicBezTo>
                    <a:pt x="93" y="17"/>
                    <a:pt x="87" y="17"/>
                    <a:pt x="86" y="17"/>
                  </a:cubicBezTo>
                  <a:cubicBezTo>
                    <a:pt x="84" y="18"/>
                    <a:pt x="83" y="14"/>
                    <a:pt x="81" y="15"/>
                  </a:cubicBezTo>
                  <a:cubicBezTo>
                    <a:pt x="80" y="15"/>
                    <a:pt x="79" y="12"/>
                    <a:pt x="79" y="11"/>
                  </a:cubicBezTo>
                  <a:cubicBezTo>
                    <a:pt x="79" y="9"/>
                    <a:pt x="77" y="12"/>
                    <a:pt x="76" y="13"/>
                  </a:cubicBezTo>
                  <a:cubicBezTo>
                    <a:pt x="74" y="13"/>
                    <a:pt x="73" y="11"/>
                    <a:pt x="73" y="10"/>
                  </a:cubicBezTo>
                  <a:cubicBezTo>
                    <a:pt x="73" y="9"/>
                    <a:pt x="70" y="8"/>
                    <a:pt x="68" y="7"/>
                  </a:cubicBezTo>
                  <a:cubicBezTo>
                    <a:pt x="67" y="6"/>
                    <a:pt x="65" y="3"/>
                    <a:pt x="64" y="4"/>
                  </a:cubicBezTo>
                  <a:cubicBezTo>
                    <a:pt x="63" y="6"/>
                    <a:pt x="61" y="3"/>
                    <a:pt x="61" y="1"/>
                  </a:cubicBezTo>
                  <a:cubicBezTo>
                    <a:pt x="61" y="1"/>
                    <a:pt x="61" y="1"/>
                    <a:pt x="60" y="0"/>
                  </a:cubicBezTo>
                  <a:cubicBezTo>
                    <a:pt x="60" y="0"/>
                    <a:pt x="59" y="0"/>
                    <a:pt x="58" y="0"/>
                  </a:cubicBezTo>
                  <a:cubicBezTo>
                    <a:pt x="56" y="0"/>
                    <a:pt x="53" y="3"/>
                    <a:pt x="54" y="7"/>
                  </a:cubicBezTo>
                  <a:cubicBezTo>
                    <a:pt x="54" y="12"/>
                    <a:pt x="50" y="13"/>
                    <a:pt x="45" y="13"/>
                  </a:cubicBezTo>
                  <a:cubicBezTo>
                    <a:pt x="40" y="13"/>
                    <a:pt x="42" y="17"/>
                    <a:pt x="40" y="19"/>
                  </a:cubicBezTo>
                  <a:cubicBezTo>
                    <a:pt x="38" y="20"/>
                    <a:pt x="31" y="18"/>
                    <a:pt x="30" y="15"/>
                  </a:cubicBezTo>
                  <a:cubicBezTo>
                    <a:pt x="29" y="13"/>
                    <a:pt x="23" y="15"/>
                    <a:pt x="25" y="18"/>
                  </a:cubicBezTo>
                  <a:cubicBezTo>
                    <a:pt x="28" y="21"/>
                    <a:pt x="28" y="26"/>
                    <a:pt x="26" y="27"/>
                  </a:cubicBezTo>
                  <a:cubicBezTo>
                    <a:pt x="25" y="28"/>
                    <a:pt x="21" y="25"/>
                    <a:pt x="19" y="27"/>
                  </a:cubicBezTo>
                  <a:cubicBezTo>
                    <a:pt x="17" y="28"/>
                    <a:pt x="17" y="25"/>
                    <a:pt x="14" y="24"/>
                  </a:cubicBezTo>
                  <a:cubicBezTo>
                    <a:pt x="12" y="23"/>
                    <a:pt x="11" y="25"/>
                    <a:pt x="7" y="25"/>
                  </a:cubicBezTo>
                  <a:cubicBezTo>
                    <a:pt x="2" y="25"/>
                    <a:pt x="0" y="27"/>
                    <a:pt x="2" y="29"/>
                  </a:cubicBezTo>
                  <a:cubicBezTo>
                    <a:pt x="3" y="31"/>
                    <a:pt x="1" y="32"/>
                    <a:pt x="3" y="34"/>
                  </a:cubicBezTo>
                  <a:cubicBezTo>
                    <a:pt x="4" y="35"/>
                    <a:pt x="9" y="35"/>
                    <a:pt x="13" y="37"/>
                  </a:cubicBezTo>
                  <a:cubicBezTo>
                    <a:pt x="17" y="39"/>
                    <a:pt x="18" y="38"/>
                    <a:pt x="20" y="39"/>
                  </a:cubicBezTo>
                  <a:cubicBezTo>
                    <a:pt x="22" y="41"/>
                    <a:pt x="23" y="40"/>
                    <a:pt x="23" y="43"/>
                  </a:cubicBezTo>
                  <a:cubicBezTo>
                    <a:pt x="23" y="46"/>
                    <a:pt x="25" y="49"/>
                    <a:pt x="29" y="50"/>
                  </a:cubicBezTo>
                  <a:cubicBezTo>
                    <a:pt x="33" y="51"/>
                    <a:pt x="30" y="53"/>
                    <a:pt x="31" y="56"/>
                  </a:cubicBezTo>
                  <a:cubicBezTo>
                    <a:pt x="33" y="58"/>
                    <a:pt x="30" y="62"/>
                    <a:pt x="30" y="66"/>
                  </a:cubicBezTo>
                  <a:cubicBezTo>
                    <a:pt x="31" y="69"/>
                    <a:pt x="28" y="79"/>
                    <a:pt x="26" y="80"/>
                  </a:cubicBezTo>
                  <a:cubicBezTo>
                    <a:pt x="26" y="80"/>
                    <a:pt x="26" y="80"/>
                    <a:pt x="26" y="80"/>
                  </a:cubicBezTo>
                  <a:cubicBezTo>
                    <a:pt x="28" y="81"/>
                    <a:pt x="30" y="82"/>
                    <a:pt x="30" y="82"/>
                  </a:cubicBezTo>
                  <a:cubicBezTo>
                    <a:pt x="32" y="84"/>
                    <a:pt x="36" y="85"/>
                    <a:pt x="38" y="86"/>
                  </a:cubicBezTo>
                  <a:cubicBezTo>
                    <a:pt x="41" y="88"/>
                    <a:pt x="45" y="87"/>
                    <a:pt x="45" y="86"/>
                  </a:cubicBezTo>
                  <a:cubicBezTo>
                    <a:pt x="45" y="84"/>
                    <a:pt x="47" y="85"/>
                    <a:pt x="48" y="86"/>
                  </a:cubicBezTo>
                  <a:cubicBezTo>
                    <a:pt x="50" y="88"/>
                    <a:pt x="55" y="88"/>
                    <a:pt x="58" y="89"/>
                  </a:cubicBezTo>
                  <a:cubicBezTo>
                    <a:pt x="60" y="89"/>
                    <a:pt x="63" y="89"/>
                    <a:pt x="66" y="89"/>
                  </a:cubicBezTo>
                  <a:cubicBezTo>
                    <a:pt x="66" y="88"/>
                    <a:pt x="66" y="88"/>
                    <a:pt x="66" y="87"/>
                  </a:cubicBezTo>
                  <a:cubicBezTo>
                    <a:pt x="64" y="82"/>
                    <a:pt x="68" y="80"/>
                    <a:pt x="72" y="79"/>
                  </a:cubicBezTo>
                  <a:cubicBezTo>
                    <a:pt x="76" y="78"/>
                    <a:pt x="85" y="81"/>
                    <a:pt x="87" y="82"/>
                  </a:cubicBezTo>
                  <a:cubicBezTo>
                    <a:pt x="89" y="84"/>
                    <a:pt x="92" y="83"/>
                    <a:pt x="96" y="79"/>
                  </a:cubicBezTo>
                  <a:cubicBezTo>
                    <a:pt x="98" y="77"/>
                    <a:pt x="100" y="76"/>
                    <a:pt x="101" y="76"/>
                  </a:cubicBezTo>
                  <a:cubicBezTo>
                    <a:pt x="102" y="75"/>
                    <a:pt x="102" y="74"/>
                    <a:pt x="102" y="73"/>
                  </a:cubicBezTo>
                  <a:cubicBezTo>
                    <a:pt x="103" y="72"/>
                    <a:pt x="100" y="72"/>
                    <a:pt x="99" y="72"/>
                  </a:cubicBezTo>
                  <a:cubicBezTo>
                    <a:pt x="97" y="72"/>
                    <a:pt x="96" y="70"/>
                    <a:pt x="97" y="68"/>
                  </a:cubicBezTo>
                  <a:cubicBezTo>
                    <a:pt x="98" y="66"/>
                    <a:pt x="96" y="66"/>
                    <a:pt x="94" y="64"/>
                  </a:cubicBezTo>
                  <a:cubicBezTo>
                    <a:pt x="93" y="62"/>
                    <a:pt x="95" y="62"/>
                    <a:pt x="96" y="62"/>
                  </a:cubicBezTo>
                  <a:cubicBezTo>
                    <a:pt x="97" y="61"/>
                    <a:pt x="99" y="59"/>
                    <a:pt x="98" y="59"/>
                  </a:cubicBezTo>
                  <a:cubicBezTo>
                    <a:pt x="97" y="58"/>
                    <a:pt x="96" y="57"/>
                    <a:pt x="97" y="55"/>
                  </a:cubicBezTo>
                  <a:cubicBezTo>
                    <a:pt x="98" y="53"/>
                    <a:pt x="95" y="52"/>
                    <a:pt x="95" y="51"/>
                  </a:cubicBezTo>
                  <a:cubicBezTo>
                    <a:pt x="95" y="49"/>
                    <a:pt x="93" y="48"/>
                    <a:pt x="92" y="50"/>
                  </a:cubicBezTo>
                  <a:cubicBezTo>
                    <a:pt x="90" y="52"/>
                    <a:pt x="90" y="51"/>
                    <a:pt x="91" y="48"/>
                  </a:cubicBezTo>
                  <a:cubicBezTo>
                    <a:pt x="92" y="45"/>
                    <a:pt x="96" y="43"/>
                    <a:pt x="96" y="41"/>
                  </a:cubicBezTo>
                  <a:cubicBezTo>
                    <a:pt x="96" y="40"/>
                    <a:pt x="98" y="38"/>
                    <a:pt x="100" y="38"/>
                  </a:cubicBezTo>
                  <a:cubicBezTo>
                    <a:pt x="102" y="38"/>
                    <a:pt x="101" y="34"/>
                    <a:pt x="102" y="32"/>
                  </a:cubicBezTo>
                  <a:cubicBezTo>
                    <a:pt x="102" y="30"/>
                    <a:pt x="103" y="27"/>
                    <a:pt x="105" y="25"/>
                  </a:cubicBezTo>
                  <a:cubicBezTo>
                    <a:pt x="107" y="23"/>
                    <a:pt x="104" y="22"/>
                    <a:pt x="103" y="23"/>
                  </a:cubicBezTo>
                  <a:close/>
                  <a:moveTo>
                    <a:pt x="116" y="83"/>
                  </a:moveTo>
                  <a:cubicBezTo>
                    <a:pt x="115" y="83"/>
                    <a:pt x="114" y="85"/>
                    <a:pt x="111" y="87"/>
                  </a:cubicBezTo>
                  <a:cubicBezTo>
                    <a:pt x="108" y="89"/>
                    <a:pt x="111" y="99"/>
                    <a:pt x="114" y="98"/>
                  </a:cubicBezTo>
                  <a:cubicBezTo>
                    <a:pt x="118" y="98"/>
                    <a:pt x="117" y="83"/>
                    <a:pt x="116" y="8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2" name="Freeform 311">
              <a:extLst>
                <a:ext uri="{FF2B5EF4-FFF2-40B4-BE49-F238E27FC236}">
                  <a16:creationId xmlns:a16="http://schemas.microsoft.com/office/drawing/2014/main" id="{B7FCA0F5-70D0-9940-8F9A-898A7073B26F}"/>
                </a:ext>
              </a:extLst>
            </p:cNvPr>
            <p:cNvSpPr>
              <a:spLocks/>
            </p:cNvSpPr>
            <p:nvPr/>
          </p:nvSpPr>
          <p:spPr bwMode="auto">
            <a:xfrm>
              <a:off x="8722419" y="5453662"/>
              <a:ext cx="63743" cy="32649"/>
            </a:xfrm>
            <a:custGeom>
              <a:avLst/>
              <a:gdLst>
                <a:gd name="T0" fmla="*/ 19 w 19"/>
                <a:gd name="T1" fmla="*/ 4 h 10"/>
                <a:gd name="T2" fmla="*/ 10 w 19"/>
                <a:gd name="T3" fmla="*/ 2 h 10"/>
                <a:gd name="T4" fmla="*/ 6 w 19"/>
                <a:gd name="T5" fmla="*/ 0 h 10"/>
                <a:gd name="T6" fmla="*/ 6 w 19"/>
                <a:gd name="T7" fmla="*/ 0 h 10"/>
                <a:gd name="T8" fmla="*/ 0 w 19"/>
                <a:gd name="T9" fmla="*/ 5 h 10"/>
                <a:gd name="T10" fmla="*/ 16 w 19"/>
                <a:gd name="T11" fmla="*/ 10 h 10"/>
                <a:gd name="T12" fmla="*/ 19 w 19"/>
                <a:gd name="T13" fmla="*/ 9 h 10"/>
                <a:gd name="T14" fmla="*/ 19 w 19"/>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0">
                  <a:moveTo>
                    <a:pt x="19" y="4"/>
                  </a:moveTo>
                  <a:cubicBezTo>
                    <a:pt x="17" y="2"/>
                    <a:pt x="14" y="4"/>
                    <a:pt x="10" y="2"/>
                  </a:cubicBezTo>
                  <a:cubicBezTo>
                    <a:pt x="9" y="1"/>
                    <a:pt x="8" y="0"/>
                    <a:pt x="6" y="0"/>
                  </a:cubicBezTo>
                  <a:cubicBezTo>
                    <a:pt x="6" y="0"/>
                    <a:pt x="6" y="0"/>
                    <a:pt x="6" y="0"/>
                  </a:cubicBezTo>
                  <a:cubicBezTo>
                    <a:pt x="5" y="0"/>
                    <a:pt x="3" y="2"/>
                    <a:pt x="0" y="5"/>
                  </a:cubicBezTo>
                  <a:cubicBezTo>
                    <a:pt x="3" y="7"/>
                    <a:pt x="13" y="10"/>
                    <a:pt x="16" y="10"/>
                  </a:cubicBezTo>
                  <a:cubicBezTo>
                    <a:pt x="17" y="10"/>
                    <a:pt x="18" y="9"/>
                    <a:pt x="19" y="9"/>
                  </a:cubicBezTo>
                  <a:cubicBezTo>
                    <a:pt x="19" y="6"/>
                    <a:pt x="19" y="4"/>
                    <a:pt x="19" y="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3" name="Freeform 312">
              <a:extLst>
                <a:ext uri="{FF2B5EF4-FFF2-40B4-BE49-F238E27FC236}">
                  <a16:creationId xmlns:a16="http://schemas.microsoft.com/office/drawing/2014/main" id="{A346927C-2CBE-E846-A055-68640011EB2C}"/>
                </a:ext>
              </a:extLst>
            </p:cNvPr>
            <p:cNvSpPr>
              <a:spLocks/>
            </p:cNvSpPr>
            <p:nvPr/>
          </p:nvSpPr>
          <p:spPr bwMode="auto">
            <a:xfrm>
              <a:off x="8742631" y="5402358"/>
              <a:ext cx="169463" cy="91728"/>
            </a:xfrm>
            <a:custGeom>
              <a:avLst/>
              <a:gdLst>
                <a:gd name="T0" fmla="*/ 21 w 50"/>
                <a:gd name="T1" fmla="*/ 24 h 27"/>
                <a:gd name="T2" fmla="*/ 24 w 50"/>
                <a:gd name="T3" fmla="*/ 19 h 27"/>
                <a:gd name="T4" fmla="*/ 32 w 50"/>
                <a:gd name="T5" fmla="*/ 15 h 27"/>
                <a:gd name="T6" fmla="*/ 40 w 50"/>
                <a:gd name="T7" fmla="*/ 14 h 27"/>
                <a:gd name="T8" fmla="*/ 50 w 50"/>
                <a:gd name="T9" fmla="*/ 10 h 27"/>
                <a:gd name="T10" fmla="*/ 41 w 50"/>
                <a:gd name="T11" fmla="*/ 3 h 27"/>
                <a:gd name="T12" fmla="*/ 23 w 50"/>
                <a:gd name="T13" fmla="*/ 3 h 27"/>
                <a:gd name="T14" fmla="*/ 8 w 50"/>
                <a:gd name="T15" fmla="*/ 4 h 27"/>
                <a:gd name="T16" fmla="*/ 8 w 50"/>
                <a:gd name="T17" fmla="*/ 4 h 27"/>
                <a:gd name="T18" fmla="*/ 4 w 50"/>
                <a:gd name="T19" fmla="*/ 9 h 27"/>
                <a:gd name="T20" fmla="*/ 0 w 50"/>
                <a:gd name="T21" fmla="*/ 15 h 27"/>
                <a:gd name="T22" fmla="*/ 4 w 50"/>
                <a:gd name="T23" fmla="*/ 17 h 27"/>
                <a:gd name="T24" fmla="*/ 13 w 50"/>
                <a:gd name="T25" fmla="*/ 19 h 27"/>
                <a:gd name="T26" fmla="*/ 13 w 50"/>
                <a:gd name="T27" fmla="*/ 24 h 27"/>
                <a:gd name="T28" fmla="*/ 15 w 50"/>
                <a:gd name="T29" fmla="*/ 24 h 27"/>
                <a:gd name="T30" fmla="*/ 16 w 50"/>
                <a:gd name="T31" fmla="*/ 27 h 27"/>
                <a:gd name="T32" fmla="*/ 19 w 50"/>
                <a:gd name="T33" fmla="*/ 26 h 27"/>
                <a:gd name="T34" fmla="*/ 21 w 50"/>
                <a:gd name="T3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7">
                  <a:moveTo>
                    <a:pt x="21" y="24"/>
                  </a:moveTo>
                  <a:cubicBezTo>
                    <a:pt x="21" y="23"/>
                    <a:pt x="19" y="19"/>
                    <a:pt x="24" y="19"/>
                  </a:cubicBezTo>
                  <a:cubicBezTo>
                    <a:pt x="28" y="19"/>
                    <a:pt x="32" y="18"/>
                    <a:pt x="32" y="15"/>
                  </a:cubicBezTo>
                  <a:cubicBezTo>
                    <a:pt x="33" y="12"/>
                    <a:pt x="39" y="14"/>
                    <a:pt x="40" y="14"/>
                  </a:cubicBezTo>
                  <a:cubicBezTo>
                    <a:pt x="41" y="13"/>
                    <a:pt x="46" y="10"/>
                    <a:pt x="50" y="10"/>
                  </a:cubicBezTo>
                  <a:cubicBezTo>
                    <a:pt x="50" y="6"/>
                    <a:pt x="44" y="7"/>
                    <a:pt x="41" y="3"/>
                  </a:cubicBezTo>
                  <a:cubicBezTo>
                    <a:pt x="37" y="0"/>
                    <a:pt x="28" y="1"/>
                    <a:pt x="23" y="3"/>
                  </a:cubicBezTo>
                  <a:cubicBezTo>
                    <a:pt x="19" y="5"/>
                    <a:pt x="13" y="1"/>
                    <a:pt x="8" y="4"/>
                  </a:cubicBezTo>
                  <a:cubicBezTo>
                    <a:pt x="8" y="4"/>
                    <a:pt x="8" y="4"/>
                    <a:pt x="8" y="4"/>
                  </a:cubicBezTo>
                  <a:cubicBezTo>
                    <a:pt x="7" y="5"/>
                    <a:pt x="6" y="7"/>
                    <a:pt x="4" y="9"/>
                  </a:cubicBezTo>
                  <a:cubicBezTo>
                    <a:pt x="1" y="11"/>
                    <a:pt x="2" y="14"/>
                    <a:pt x="0" y="15"/>
                  </a:cubicBezTo>
                  <a:cubicBezTo>
                    <a:pt x="2" y="15"/>
                    <a:pt x="3" y="16"/>
                    <a:pt x="4" y="17"/>
                  </a:cubicBezTo>
                  <a:cubicBezTo>
                    <a:pt x="8" y="19"/>
                    <a:pt x="11" y="17"/>
                    <a:pt x="13" y="19"/>
                  </a:cubicBezTo>
                  <a:cubicBezTo>
                    <a:pt x="13" y="19"/>
                    <a:pt x="13" y="21"/>
                    <a:pt x="13" y="24"/>
                  </a:cubicBezTo>
                  <a:cubicBezTo>
                    <a:pt x="13" y="23"/>
                    <a:pt x="14" y="23"/>
                    <a:pt x="15" y="24"/>
                  </a:cubicBezTo>
                  <a:cubicBezTo>
                    <a:pt x="16" y="25"/>
                    <a:pt x="16" y="26"/>
                    <a:pt x="16" y="27"/>
                  </a:cubicBezTo>
                  <a:cubicBezTo>
                    <a:pt x="19" y="26"/>
                    <a:pt x="19" y="26"/>
                    <a:pt x="19" y="26"/>
                  </a:cubicBezTo>
                  <a:cubicBezTo>
                    <a:pt x="19" y="26"/>
                    <a:pt x="21" y="25"/>
                    <a:pt x="21" y="2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4" name="Freeform 313">
              <a:extLst>
                <a:ext uri="{FF2B5EF4-FFF2-40B4-BE49-F238E27FC236}">
                  <a16:creationId xmlns:a16="http://schemas.microsoft.com/office/drawing/2014/main" id="{E4648472-2F7D-E14D-A210-9D1C61F71F3A}"/>
                </a:ext>
              </a:extLst>
            </p:cNvPr>
            <p:cNvSpPr>
              <a:spLocks/>
            </p:cNvSpPr>
            <p:nvPr/>
          </p:nvSpPr>
          <p:spPr bwMode="auto">
            <a:xfrm>
              <a:off x="7983937" y="4918846"/>
              <a:ext cx="833319" cy="517716"/>
            </a:xfrm>
            <a:custGeom>
              <a:avLst/>
              <a:gdLst>
                <a:gd name="T0" fmla="*/ 214 w 245"/>
                <a:gd name="T1" fmla="*/ 142 h 152"/>
                <a:gd name="T2" fmla="*/ 211 w 245"/>
                <a:gd name="T3" fmla="*/ 128 h 152"/>
                <a:gd name="T4" fmla="*/ 231 w 245"/>
                <a:gd name="T5" fmla="*/ 123 h 152"/>
                <a:gd name="T6" fmla="*/ 238 w 245"/>
                <a:gd name="T7" fmla="*/ 115 h 152"/>
                <a:gd name="T8" fmla="*/ 244 w 245"/>
                <a:gd name="T9" fmla="*/ 99 h 152"/>
                <a:gd name="T10" fmla="*/ 224 w 245"/>
                <a:gd name="T11" fmla="*/ 98 h 152"/>
                <a:gd name="T12" fmla="*/ 212 w 245"/>
                <a:gd name="T13" fmla="*/ 114 h 152"/>
                <a:gd name="T14" fmla="*/ 200 w 245"/>
                <a:gd name="T15" fmla="*/ 121 h 152"/>
                <a:gd name="T16" fmla="*/ 172 w 245"/>
                <a:gd name="T17" fmla="*/ 121 h 152"/>
                <a:gd name="T18" fmla="*/ 159 w 245"/>
                <a:gd name="T19" fmla="*/ 102 h 152"/>
                <a:gd name="T20" fmla="*/ 159 w 245"/>
                <a:gd name="T21" fmla="*/ 64 h 152"/>
                <a:gd name="T22" fmla="*/ 156 w 245"/>
                <a:gd name="T23" fmla="*/ 59 h 152"/>
                <a:gd name="T24" fmla="*/ 143 w 245"/>
                <a:gd name="T25" fmla="*/ 50 h 152"/>
                <a:gd name="T26" fmla="*/ 133 w 245"/>
                <a:gd name="T27" fmla="*/ 33 h 152"/>
                <a:gd name="T28" fmla="*/ 112 w 245"/>
                <a:gd name="T29" fmla="*/ 33 h 152"/>
                <a:gd name="T30" fmla="*/ 100 w 245"/>
                <a:gd name="T31" fmla="*/ 23 h 152"/>
                <a:gd name="T32" fmla="*/ 86 w 245"/>
                <a:gd name="T33" fmla="*/ 8 h 152"/>
                <a:gd name="T34" fmla="*/ 71 w 245"/>
                <a:gd name="T35" fmla="*/ 12 h 152"/>
                <a:gd name="T36" fmla="*/ 27 w 245"/>
                <a:gd name="T37" fmla="*/ 5 h 152"/>
                <a:gd name="T38" fmla="*/ 0 w 245"/>
                <a:gd name="T39" fmla="*/ 2 h 152"/>
                <a:gd name="T40" fmla="*/ 11 w 245"/>
                <a:gd name="T41" fmla="*/ 25 h 152"/>
                <a:gd name="T42" fmla="*/ 25 w 245"/>
                <a:gd name="T43" fmla="*/ 43 h 152"/>
                <a:gd name="T44" fmla="*/ 28 w 245"/>
                <a:gd name="T45" fmla="*/ 51 h 152"/>
                <a:gd name="T46" fmla="*/ 39 w 245"/>
                <a:gd name="T47" fmla="*/ 67 h 152"/>
                <a:gd name="T48" fmla="*/ 57 w 245"/>
                <a:gd name="T49" fmla="*/ 85 h 152"/>
                <a:gd name="T50" fmla="*/ 59 w 245"/>
                <a:gd name="T51" fmla="*/ 76 h 152"/>
                <a:gd name="T52" fmla="*/ 50 w 245"/>
                <a:gd name="T53" fmla="*/ 66 h 152"/>
                <a:gd name="T54" fmla="*/ 36 w 245"/>
                <a:gd name="T55" fmla="*/ 43 h 152"/>
                <a:gd name="T56" fmla="*/ 31 w 245"/>
                <a:gd name="T57" fmla="*/ 30 h 152"/>
                <a:gd name="T58" fmla="*/ 20 w 245"/>
                <a:gd name="T59" fmla="*/ 21 h 152"/>
                <a:gd name="T60" fmla="*/ 20 w 245"/>
                <a:gd name="T61" fmla="*/ 8 h 152"/>
                <a:gd name="T62" fmla="*/ 27 w 245"/>
                <a:gd name="T63" fmla="*/ 11 h 152"/>
                <a:gd name="T64" fmla="*/ 34 w 245"/>
                <a:gd name="T65" fmla="*/ 22 h 152"/>
                <a:gd name="T66" fmla="*/ 39 w 245"/>
                <a:gd name="T67" fmla="*/ 34 h 152"/>
                <a:gd name="T68" fmla="*/ 52 w 245"/>
                <a:gd name="T69" fmla="*/ 43 h 152"/>
                <a:gd name="T70" fmla="*/ 61 w 245"/>
                <a:gd name="T71" fmla="*/ 53 h 152"/>
                <a:gd name="T72" fmla="*/ 68 w 245"/>
                <a:gd name="T73" fmla="*/ 64 h 152"/>
                <a:gd name="T74" fmla="*/ 91 w 245"/>
                <a:gd name="T75" fmla="*/ 89 h 152"/>
                <a:gd name="T76" fmla="*/ 95 w 245"/>
                <a:gd name="T77" fmla="*/ 104 h 152"/>
                <a:gd name="T78" fmla="*/ 99 w 245"/>
                <a:gd name="T79" fmla="*/ 116 h 152"/>
                <a:gd name="T80" fmla="*/ 123 w 245"/>
                <a:gd name="T81" fmla="*/ 128 h 152"/>
                <a:gd name="T82" fmla="*/ 157 w 245"/>
                <a:gd name="T83" fmla="*/ 144 h 152"/>
                <a:gd name="T84" fmla="*/ 188 w 245"/>
                <a:gd name="T85" fmla="*/ 145 h 152"/>
                <a:gd name="T86" fmla="*/ 204 w 245"/>
                <a:gd name="T87"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2">
                  <a:moveTo>
                    <a:pt x="204" y="143"/>
                  </a:moveTo>
                  <a:cubicBezTo>
                    <a:pt x="204" y="143"/>
                    <a:pt x="213" y="144"/>
                    <a:pt x="214" y="142"/>
                  </a:cubicBezTo>
                  <a:cubicBezTo>
                    <a:pt x="215" y="140"/>
                    <a:pt x="208" y="135"/>
                    <a:pt x="208" y="134"/>
                  </a:cubicBezTo>
                  <a:cubicBezTo>
                    <a:pt x="209" y="134"/>
                    <a:pt x="210" y="128"/>
                    <a:pt x="211" y="128"/>
                  </a:cubicBezTo>
                  <a:cubicBezTo>
                    <a:pt x="212" y="128"/>
                    <a:pt x="225" y="129"/>
                    <a:pt x="226" y="128"/>
                  </a:cubicBezTo>
                  <a:cubicBezTo>
                    <a:pt x="226" y="128"/>
                    <a:pt x="229" y="124"/>
                    <a:pt x="231" y="123"/>
                  </a:cubicBezTo>
                  <a:cubicBezTo>
                    <a:pt x="232" y="123"/>
                    <a:pt x="233" y="124"/>
                    <a:pt x="235" y="126"/>
                  </a:cubicBezTo>
                  <a:cubicBezTo>
                    <a:pt x="237" y="124"/>
                    <a:pt x="238" y="119"/>
                    <a:pt x="238" y="115"/>
                  </a:cubicBezTo>
                  <a:cubicBezTo>
                    <a:pt x="239" y="110"/>
                    <a:pt x="237" y="108"/>
                    <a:pt x="240" y="106"/>
                  </a:cubicBezTo>
                  <a:cubicBezTo>
                    <a:pt x="242" y="103"/>
                    <a:pt x="245" y="103"/>
                    <a:pt x="244" y="99"/>
                  </a:cubicBezTo>
                  <a:cubicBezTo>
                    <a:pt x="243" y="95"/>
                    <a:pt x="240" y="99"/>
                    <a:pt x="237" y="97"/>
                  </a:cubicBezTo>
                  <a:cubicBezTo>
                    <a:pt x="234" y="96"/>
                    <a:pt x="232" y="97"/>
                    <a:pt x="224" y="98"/>
                  </a:cubicBezTo>
                  <a:cubicBezTo>
                    <a:pt x="217" y="99"/>
                    <a:pt x="214" y="102"/>
                    <a:pt x="214" y="107"/>
                  </a:cubicBezTo>
                  <a:cubicBezTo>
                    <a:pt x="214" y="112"/>
                    <a:pt x="212" y="110"/>
                    <a:pt x="212" y="114"/>
                  </a:cubicBezTo>
                  <a:cubicBezTo>
                    <a:pt x="212" y="119"/>
                    <a:pt x="206" y="119"/>
                    <a:pt x="206" y="122"/>
                  </a:cubicBezTo>
                  <a:cubicBezTo>
                    <a:pt x="207" y="124"/>
                    <a:pt x="202" y="122"/>
                    <a:pt x="200" y="121"/>
                  </a:cubicBezTo>
                  <a:cubicBezTo>
                    <a:pt x="199" y="120"/>
                    <a:pt x="184" y="125"/>
                    <a:pt x="181" y="125"/>
                  </a:cubicBezTo>
                  <a:cubicBezTo>
                    <a:pt x="179" y="125"/>
                    <a:pt x="175" y="121"/>
                    <a:pt x="172" y="121"/>
                  </a:cubicBezTo>
                  <a:cubicBezTo>
                    <a:pt x="169" y="121"/>
                    <a:pt x="168" y="116"/>
                    <a:pt x="168" y="112"/>
                  </a:cubicBezTo>
                  <a:cubicBezTo>
                    <a:pt x="167" y="109"/>
                    <a:pt x="162" y="105"/>
                    <a:pt x="159" y="102"/>
                  </a:cubicBezTo>
                  <a:cubicBezTo>
                    <a:pt x="157" y="99"/>
                    <a:pt x="156" y="91"/>
                    <a:pt x="156" y="86"/>
                  </a:cubicBezTo>
                  <a:cubicBezTo>
                    <a:pt x="156" y="81"/>
                    <a:pt x="155" y="73"/>
                    <a:pt x="159" y="64"/>
                  </a:cubicBezTo>
                  <a:cubicBezTo>
                    <a:pt x="159" y="63"/>
                    <a:pt x="159" y="61"/>
                    <a:pt x="159" y="60"/>
                  </a:cubicBezTo>
                  <a:cubicBezTo>
                    <a:pt x="158" y="60"/>
                    <a:pt x="157" y="59"/>
                    <a:pt x="156" y="59"/>
                  </a:cubicBezTo>
                  <a:cubicBezTo>
                    <a:pt x="153" y="59"/>
                    <a:pt x="146" y="55"/>
                    <a:pt x="145" y="55"/>
                  </a:cubicBezTo>
                  <a:cubicBezTo>
                    <a:pt x="144" y="55"/>
                    <a:pt x="144" y="52"/>
                    <a:pt x="143" y="50"/>
                  </a:cubicBezTo>
                  <a:cubicBezTo>
                    <a:pt x="141" y="49"/>
                    <a:pt x="142" y="45"/>
                    <a:pt x="141" y="44"/>
                  </a:cubicBezTo>
                  <a:cubicBezTo>
                    <a:pt x="139" y="43"/>
                    <a:pt x="135" y="39"/>
                    <a:pt x="133" y="33"/>
                  </a:cubicBezTo>
                  <a:cubicBezTo>
                    <a:pt x="132" y="28"/>
                    <a:pt x="122" y="25"/>
                    <a:pt x="119" y="25"/>
                  </a:cubicBezTo>
                  <a:cubicBezTo>
                    <a:pt x="115" y="25"/>
                    <a:pt x="113" y="32"/>
                    <a:pt x="112" y="33"/>
                  </a:cubicBezTo>
                  <a:cubicBezTo>
                    <a:pt x="112" y="33"/>
                    <a:pt x="105" y="29"/>
                    <a:pt x="103" y="28"/>
                  </a:cubicBezTo>
                  <a:cubicBezTo>
                    <a:pt x="101" y="27"/>
                    <a:pt x="100" y="25"/>
                    <a:pt x="100" y="23"/>
                  </a:cubicBezTo>
                  <a:cubicBezTo>
                    <a:pt x="100" y="20"/>
                    <a:pt x="96" y="17"/>
                    <a:pt x="95" y="16"/>
                  </a:cubicBezTo>
                  <a:cubicBezTo>
                    <a:pt x="94" y="16"/>
                    <a:pt x="86" y="8"/>
                    <a:pt x="86" y="8"/>
                  </a:cubicBezTo>
                  <a:cubicBezTo>
                    <a:pt x="73" y="8"/>
                    <a:pt x="73" y="8"/>
                    <a:pt x="73" y="8"/>
                  </a:cubicBezTo>
                  <a:cubicBezTo>
                    <a:pt x="71" y="12"/>
                    <a:pt x="71" y="12"/>
                    <a:pt x="71" y="12"/>
                  </a:cubicBezTo>
                  <a:cubicBezTo>
                    <a:pt x="48" y="12"/>
                    <a:pt x="48" y="12"/>
                    <a:pt x="48" y="12"/>
                  </a:cubicBezTo>
                  <a:cubicBezTo>
                    <a:pt x="48" y="12"/>
                    <a:pt x="30" y="5"/>
                    <a:pt x="27" y="5"/>
                  </a:cubicBezTo>
                  <a:cubicBezTo>
                    <a:pt x="24" y="4"/>
                    <a:pt x="18" y="0"/>
                    <a:pt x="18" y="0"/>
                  </a:cubicBezTo>
                  <a:cubicBezTo>
                    <a:pt x="0" y="2"/>
                    <a:pt x="0" y="2"/>
                    <a:pt x="0" y="2"/>
                  </a:cubicBezTo>
                  <a:cubicBezTo>
                    <a:pt x="1" y="4"/>
                    <a:pt x="2" y="6"/>
                    <a:pt x="4" y="9"/>
                  </a:cubicBezTo>
                  <a:cubicBezTo>
                    <a:pt x="8" y="14"/>
                    <a:pt x="10" y="22"/>
                    <a:pt x="11" y="25"/>
                  </a:cubicBezTo>
                  <a:cubicBezTo>
                    <a:pt x="11" y="27"/>
                    <a:pt x="16" y="30"/>
                    <a:pt x="21" y="33"/>
                  </a:cubicBezTo>
                  <a:cubicBezTo>
                    <a:pt x="25" y="35"/>
                    <a:pt x="25" y="42"/>
                    <a:pt x="25" y="43"/>
                  </a:cubicBezTo>
                  <a:cubicBezTo>
                    <a:pt x="24" y="45"/>
                    <a:pt x="19" y="42"/>
                    <a:pt x="18" y="44"/>
                  </a:cubicBezTo>
                  <a:cubicBezTo>
                    <a:pt x="18" y="45"/>
                    <a:pt x="25" y="52"/>
                    <a:pt x="28" y="51"/>
                  </a:cubicBezTo>
                  <a:cubicBezTo>
                    <a:pt x="31" y="51"/>
                    <a:pt x="32" y="53"/>
                    <a:pt x="37" y="57"/>
                  </a:cubicBezTo>
                  <a:cubicBezTo>
                    <a:pt x="41" y="61"/>
                    <a:pt x="41" y="65"/>
                    <a:pt x="39" y="67"/>
                  </a:cubicBezTo>
                  <a:cubicBezTo>
                    <a:pt x="37" y="68"/>
                    <a:pt x="43" y="71"/>
                    <a:pt x="49" y="75"/>
                  </a:cubicBezTo>
                  <a:cubicBezTo>
                    <a:pt x="54" y="79"/>
                    <a:pt x="57" y="83"/>
                    <a:pt x="57" y="85"/>
                  </a:cubicBezTo>
                  <a:cubicBezTo>
                    <a:pt x="58" y="87"/>
                    <a:pt x="60" y="85"/>
                    <a:pt x="61" y="83"/>
                  </a:cubicBezTo>
                  <a:cubicBezTo>
                    <a:pt x="62" y="80"/>
                    <a:pt x="59" y="79"/>
                    <a:pt x="59" y="76"/>
                  </a:cubicBezTo>
                  <a:cubicBezTo>
                    <a:pt x="59" y="73"/>
                    <a:pt x="55" y="74"/>
                    <a:pt x="52" y="73"/>
                  </a:cubicBezTo>
                  <a:cubicBezTo>
                    <a:pt x="50" y="73"/>
                    <a:pt x="53" y="68"/>
                    <a:pt x="50" y="66"/>
                  </a:cubicBezTo>
                  <a:cubicBezTo>
                    <a:pt x="48" y="64"/>
                    <a:pt x="46" y="59"/>
                    <a:pt x="45" y="55"/>
                  </a:cubicBezTo>
                  <a:cubicBezTo>
                    <a:pt x="44" y="51"/>
                    <a:pt x="39" y="47"/>
                    <a:pt x="36" y="43"/>
                  </a:cubicBezTo>
                  <a:cubicBezTo>
                    <a:pt x="34" y="38"/>
                    <a:pt x="32" y="35"/>
                    <a:pt x="30" y="34"/>
                  </a:cubicBezTo>
                  <a:cubicBezTo>
                    <a:pt x="28" y="33"/>
                    <a:pt x="32" y="31"/>
                    <a:pt x="31" y="30"/>
                  </a:cubicBezTo>
                  <a:cubicBezTo>
                    <a:pt x="29" y="28"/>
                    <a:pt x="27" y="28"/>
                    <a:pt x="25" y="27"/>
                  </a:cubicBezTo>
                  <a:cubicBezTo>
                    <a:pt x="22" y="26"/>
                    <a:pt x="20" y="24"/>
                    <a:pt x="20" y="21"/>
                  </a:cubicBezTo>
                  <a:cubicBezTo>
                    <a:pt x="20" y="18"/>
                    <a:pt x="18" y="11"/>
                    <a:pt x="17" y="9"/>
                  </a:cubicBezTo>
                  <a:cubicBezTo>
                    <a:pt x="17" y="7"/>
                    <a:pt x="19" y="7"/>
                    <a:pt x="20" y="8"/>
                  </a:cubicBezTo>
                  <a:cubicBezTo>
                    <a:pt x="21" y="9"/>
                    <a:pt x="22" y="10"/>
                    <a:pt x="23" y="9"/>
                  </a:cubicBezTo>
                  <a:cubicBezTo>
                    <a:pt x="24" y="9"/>
                    <a:pt x="27" y="9"/>
                    <a:pt x="27" y="11"/>
                  </a:cubicBezTo>
                  <a:cubicBezTo>
                    <a:pt x="28" y="13"/>
                    <a:pt x="31" y="11"/>
                    <a:pt x="33" y="12"/>
                  </a:cubicBezTo>
                  <a:cubicBezTo>
                    <a:pt x="34" y="13"/>
                    <a:pt x="30" y="14"/>
                    <a:pt x="34" y="22"/>
                  </a:cubicBezTo>
                  <a:cubicBezTo>
                    <a:pt x="39" y="31"/>
                    <a:pt x="36" y="26"/>
                    <a:pt x="36" y="32"/>
                  </a:cubicBezTo>
                  <a:cubicBezTo>
                    <a:pt x="36" y="37"/>
                    <a:pt x="39" y="35"/>
                    <a:pt x="39" y="34"/>
                  </a:cubicBezTo>
                  <a:cubicBezTo>
                    <a:pt x="40" y="33"/>
                    <a:pt x="43" y="35"/>
                    <a:pt x="45" y="38"/>
                  </a:cubicBezTo>
                  <a:cubicBezTo>
                    <a:pt x="47" y="41"/>
                    <a:pt x="52" y="41"/>
                    <a:pt x="52" y="43"/>
                  </a:cubicBezTo>
                  <a:cubicBezTo>
                    <a:pt x="52" y="45"/>
                    <a:pt x="53" y="48"/>
                    <a:pt x="56" y="48"/>
                  </a:cubicBezTo>
                  <a:cubicBezTo>
                    <a:pt x="59" y="49"/>
                    <a:pt x="59" y="52"/>
                    <a:pt x="61" y="53"/>
                  </a:cubicBezTo>
                  <a:cubicBezTo>
                    <a:pt x="63" y="53"/>
                    <a:pt x="64" y="55"/>
                    <a:pt x="63" y="57"/>
                  </a:cubicBezTo>
                  <a:cubicBezTo>
                    <a:pt x="62" y="60"/>
                    <a:pt x="63" y="62"/>
                    <a:pt x="68" y="64"/>
                  </a:cubicBezTo>
                  <a:cubicBezTo>
                    <a:pt x="73" y="66"/>
                    <a:pt x="70" y="66"/>
                    <a:pt x="74" y="70"/>
                  </a:cubicBezTo>
                  <a:cubicBezTo>
                    <a:pt x="78" y="73"/>
                    <a:pt x="89" y="86"/>
                    <a:pt x="91" y="89"/>
                  </a:cubicBezTo>
                  <a:cubicBezTo>
                    <a:pt x="94" y="92"/>
                    <a:pt x="95" y="95"/>
                    <a:pt x="95" y="98"/>
                  </a:cubicBezTo>
                  <a:cubicBezTo>
                    <a:pt x="96" y="100"/>
                    <a:pt x="94" y="101"/>
                    <a:pt x="95" y="104"/>
                  </a:cubicBezTo>
                  <a:cubicBezTo>
                    <a:pt x="96" y="106"/>
                    <a:pt x="92" y="105"/>
                    <a:pt x="93" y="106"/>
                  </a:cubicBezTo>
                  <a:cubicBezTo>
                    <a:pt x="93" y="108"/>
                    <a:pt x="95" y="116"/>
                    <a:pt x="99" y="116"/>
                  </a:cubicBezTo>
                  <a:cubicBezTo>
                    <a:pt x="103" y="117"/>
                    <a:pt x="107" y="122"/>
                    <a:pt x="111" y="124"/>
                  </a:cubicBezTo>
                  <a:cubicBezTo>
                    <a:pt x="114" y="127"/>
                    <a:pt x="119" y="126"/>
                    <a:pt x="123" y="128"/>
                  </a:cubicBezTo>
                  <a:cubicBezTo>
                    <a:pt x="128" y="130"/>
                    <a:pt x="132" y="134"/>
                    <a:pt x="139" y="136"/>
                  </a:cubicBezTo>
                  <a:cubicBezTo>
                    <a:pt x="146" y="138"/>
                    <a:pt x="153" y="141"/>
                    <a:pt x="157" y="144"/>
                  </a:cubicBezTo>
                  <a:cubicBezTo>
                    <a:pt x="162" y="147"/>
                    <a:pt x="167" y="146"/>
                    <a:pt x="174" y="143"/>
                  </a:cubicBezTo>
                  <a:cubicBezTo>
                    <a:pt x="180" y="141"/>
                    <a:pt x="185" y="144"/>
                    <a:pt x="188" y="145"/>
                  </a:cubicBezTo>
                  <a:cubicBezTo>
                    <a:pt x="190" y="146"/>
                    <a:pt x="194" y="149"/>
                    <a:pt x="197" y="152"/>
                  </a:cubicBezTo>
                  <a:cubicBezTo>
                    <a:pt x="200" y="148"/>
                    <a:pt x="203" y="143"/>
                    <a:pt x="204" y="14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5" name="Freeform 314">
              <a:extLst>
                <a:ext uri="{FF2B5EF4-FFF2-40B4-BE49-F238E27FC236}">
                  <a16:creationId xmlns:a16="http://schemas.microsoft.com/office/drawing/2014/main" id="{3EA81924-C680-D74D-B1BD-A8E32F79140F}"/>
                </a:ext>
              </a:extLst>
            </p:cNvPr>
            <p:cNvSpPr>
              <a:spLocks/>
            </p:cNvSpPr>
            <p:nvPr/>
          </p:nvSpPr>
          <p:spPr bwMode="auto">
            <a:xfrm>
              <a:off x="8654012" y="5354162"/>
              <a:ext cx="115048" cy="116603"/>
            </a:xfrm>
            <a:custGeom>
              <a:avLst/>
              <a:gdLst>
                <a:gd name="T0" fmla="*/ 30 w 34"/>
                <a:gd name="T1" fmla="*/ 23 h 34"/>
                <a:gd name="T2" fmla="*/ 34 w 34"/>
                <a:gd name="T3" fmla="*/ 18 h 34"/>
                <a:gd name="T4" fmla="*/ 31 w 34"/>
                <a:gd name="T5" fmla="*/ 16 h 34"/>
                <a:gd name="T6" fmla="*/ 27 w 34"/>
                <a:gd name="T7" fmla="*/ 17 h 34"/>
                <a:gd name="T8" fmla="*/ 27 w 34"/>
                <a:gd name="T9" fmla="*/ 0 h 34"/>
                <a:gd name="T10" fmla="*/ 14 w 34"/>
                <a:gd name="T11" fmla="*/ 0 h 34"/>
                <a:gd name="T12" fmla="*/ 11 w 34"/>
                <a:gd name="T13" fmla="*/ 6 h 34"/>
                <a:gd name="T14" fmla="*/ 17 w 34"/>
                <a:gd name="T15" fmla="*/ 14 h 34"/>
                <a:gd name="T16" fmla="*/ 7 w 34"/>
                <a:gd name="T17" fmla="*/ 15 h 34"/>
                <a:gd name="T18" fmla="*/ 0 w 34"/>
                <a:gd name="T19" fmla="*/ 24 h 34"/>
                <a:gd name="T20" fmla="*/ 9 w 34"/>
                <a:gd name="T21" fmla="*/ 32 h 34"/>
                <a:gd name="T22" fmla="*/ 20 w 34"/>
                <a:gd name="T23" fmla="*/ 34 h 34"/>
                <a:gd name="T24" fmla="*/ 20 w 34"/>
                <a:gd name="T25" fmla="*/ 34 h 34"/>
                <a:gd name="T26" fmla="*/ 26 w 34"/>
                <a:gd name="T27" fmla="*/ 29 h 34"/>
                <a:gd name="T28" fmla="*/ 30 w 34"/>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4">
                  <a:moveTo>
                    <a:pt x="30" y="23"/>
                  </a:moveTo>
                  <a:cubicBezTo>
                    <a:pt x="32" y="21"/>
                    <a:pt x="33" y="19"/>
                    <a:pt x="34" y="18"/>
                  </a:cubicBezTo>
                  <a:cubicBezTo>
                    <a:pt x="32" y="20"/>
                    <a:pt x="31" y="18"/>
                    <a:pt x="31" y="16"/>
                  </a:cubicBezTo>
                  <a:cubicBezTo>
                    <a:pt x="27" y="17"/>
                    <a:pt x="27" y="17"/>
                    <a:pt x="27" y="17"/>
                  </a:cubicBezTo>
                  <a:cubicBezTo>
                    <a:pt x="27" y="0"/>
                    <a:pt x="27" y="0"/>
                    <a:pt x="27" y="0"/>
                  </a:cubicBezTo>
                  <a:cubicBezTo>
                    <a:pt x="24" y="1"/>
                    <a:pt x="15" y="0"/>
                    <a:pt x="14" y="0"/>
                  </a:cubicBezTo>
                  <a:cubicBezTo>
                    <a:pt x="13" y="0"/>
                    <a:pt x="12" y="6"/>
                    <a:pt x="11" y="6"/>
                  </a:cubicBezTo>
                  <a:cubicBezTo>
                    <a:pt x="11" y="7"/>
                    <a:pt x="18" y="12"/>
                    <a:pt x="17" y="14"/>
                  </a:cubicBezTo>
                  <a:cubicBezTo>
                    <a:pt x="16" y="16"/>
                    <a:pt x="7" y="15"/>
                    <a:pt x="7" y="15"/>
                  </a:cubicBezTo>
                  <a:cubicBezTo>
                    <a:pt x="6" y="15"/>
                    <a:pt x="3" y="20"/>
                    <a:pt x="0" y="24"/>
                  </a:cubicBezTo>
                  <a:cubicBezTo>
                    <a:pt x="4" y="27"/>
                    <a:pt x="7" y="30"/>
                    <a:pt x="9" y="32"/>
                  </a:cubicBezTo>
                  <a:cubicBezTo>
                    <a:pt x="12" y="34"/>
                    <a:pt x="18" y="31"/>
                    <a:pt x="20" y="34"/>
                  </a:cubicBezTo>
                  <a:cubicBezTo>
                    <a:pt x="20" y="34"/>
                    <a:pt x="20" y="34"/>
                    <a:pt x="20" y="34"/>
                  </a:cubicBezTo>
                  <a:cubicBezTo>
                    <a:pt x="23" y="31"/>
                    <a:pt x="25" y="29"/>
                    <a:pt x="26" y="29"/>
                  </a:cubicBezTo>
                  <a:cubicBezTo>
                    <a:pt x="28" y="28"/>
                    <a:pt x="26" y="26"/>
                    <a:pt x="30" y="2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6" name="Freeform 315">
              <a:extLst>
                <a:ext uri="{FF2B5EF4-FFF2-40B4-BE49-F238E27FC236}">
                  <a16:creationId xmlns:a16="http://schemas.microsoft.com/office/drawing/2014/main" id="{188C4779-9910-C04F-8766-99809D737AA3}"/>
                </a:ext>
              </a:extLst>
            </p:cNvPr>
            <p:cNvSpPr>
              <a:spLocks/>
            </p:cNvSpPr>
            <p:nvPr/>
          </p:nvSpPr>
          <p:spPr bwMode="auto">
            <a:xfrm>
              <a:off x="8745740" y="5337060"/>
              <a:ext cx="37313" cy="74626"/>
            </a:xfrm>
            <a:custGeom>
              <a:avLst/>
              <a:gdLst>
                <a:gd name="T0" fmla="*/ 2 w 11"/>
                <a:gd name="T1" fmla="*/ 5 h 22"/>
                <a:gd name="T2" fmla="*/ 0 w 11"/>
                <a:gd name="T3" fmla="*/ 5 h 22"/>
                <a:gd name="T4" fmla="*/ 0 w 11"/>
                <a:gd name="T5" fmla="*/ 22 h 22"/>
                <a:gd name="T6" fmla="*/ 4 w 11"/>
                <a:gd name="T7" fmla="*/ 21 h 22"/>
                <a:gd name="T8" fmla="*/ 7 w 11"/>
                <a:gd name="T9" fmla="*/ 17 h 22"/>
                <a:gd name="T10" fmla="*/ 9 w 11"/>
                <a:gd name="T11" fmla="*/ 4 h 22"/>
                <a:gd name="T12" fmla="*/ 11 w 11"/>
                <a:gd name="T13" fmla="*/ 3 h 22"/>
                <a:gd name="T14" fmla="*/ 7 w 11"/>
                <a:gd name="T15" fmla="*/ 0 h 22"/>
                <a:gd name="T16" fmla="*/ 2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5"/>
                  </a:moveTo>
                  <a:cubicBezTo>
                    <a:pt x="1" y="5"/>
                    <a:pt x="1" y="5"/>
                    <a:pt x="0" y="5"/>
                  </a:cubicBezTo>
                  <a:cubicBezTo>
                    <a:pt x="0" y="22"/>
                    <a:pt x="0" y="22"/>
                    <a:pt x="0" y="22"/>
                  </a:cubicBezTo>
                  <a:cubicBezTo>
                    <a:pt x="4" y="21"/>
                    <a:pt x="4" y="21"/>
                    <a:pt x="4" y="21"/>
                  </a:cubicBezTo>
                  <a:cubicBezTo>
                    <a:pt x="4" y="20"/>
                    <a:pt x="5" y="18"/>
                    <a:pt x="7" y="17"/>
                  </a:cubicBezTo>
                  <a:cubicBezTo>
                    <a:pt x="10" y="15"/>
                    <a:pt x="5" y="5"/>
                    <a:pt x="9" y="4"/>
                  </a:cubicBezTo>
                  <a:cubicBezTo>
                    <a:pt x="9" y="4"/>
                    <a:pt x="10" y="3"/>
                    <a:pt x="11" y="3"/>
                  </a:cubicBezTo>
                  <a:cubicBezTo>
                    <a:pt x="9" y="1"/>
                    <a:pt x="8" y="0"/>
                    <a:pt x="7" y="0"/>
                  </a:cubicBezTo>
                  <a:cubicBezTo>
                    <a:pt x="5" y="1"/>
                    <a:pt x="2" y="5"/>
                    <a:pt x="2" y="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7" name="Freeform 316">
              <a:extLst>
                <a:ext uri="{FF2B5EF4-FFF2-40B4-BE49-F238E27FC236}">
                  <a16:creationId xmlns:a16="http://schemas.microsoft.com/office/drawing/2014/main" id="{33187993-483D-FC47-B295-F960B2B5031A}"/>
                </a:ext>
              </a:extLst>
            </p:cNvPr>
            <p:cNvSpPr>
              <a:spLocks/>
            </p:cNvSpPr>
            <p:nvPr/>
          </p:nvSpPr>
          <p:spPr bwMode="auto">
            <a:xfrm>
              <a:off x="9146853" y="5285755"/>
              <a:ext cx="80844" cy="68407"/>
            </a:xfrm>
            <a:custGeom>
              <a:avLst/>
              <a:gdLst>
                <a:gd name="T0" fmla="*/ 11 w 24"/>
                <a:gd name="T1" fmla="*/ 2 h 20"/>
                <a:gd name="T2" fmla="*/ 17 w 24"/>
                <a:gd name="T3" fmla="*/ 13 h 20"/>
                <a:gd name="T4" fmla="*/ 1 w 24"/>
                <a:gd name="T5" fmla="*/ 16 h 20"/>
                <a:gd name="T6" fmla="*/ 11 w 24"/>
                <a:gd name="T7" fmla="*/ 18 h 20"/>
                <a:gd name="T8" fmla="*/ 22 w 24"/>
                <a:gd name="T9" fmla="*/ 20 h 20"/>
                <a:gd name="T10" fmla="*/ 24 w 24"/>
                <a:gd name="T11" fmla="*/ 4 h 20"/>
                <a:gd name="T12" fmla="*/ 11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1" y="2"/>
                  </a:moveTo>
                  <a:cubicBezTo>
                    <a:pt x="8" y="4"/>
                    <a:pt x="17" y="10"/>
                    <a:pt x="17" y="13"/>
                  </a:cubicBezTo>
                  <a:cubicBezTo>
                    <a:pt x="17" y="16"/>
                    <a:pt x="2" y="12"/>
                    <a:pt x="1" y="16"/>
                  </a:cubicBezTo>
                  <a:cubicBezTo>
                    <a:pt x="0" y="18"/>
                    <a:pt x="6" y="20"/>
                    <a:pt x="11" y="18"/>
                  </a:cubicBezTo>
                  <a:cubicBezTo>
                    <a:pt x="16" y="17"/>
                    <a:pt x="20" y="18"/>
                    <a:pt x="22" y="20"/>
                  </a:cubicBezTo>
                  <a:cubicBezTo>
                    <a:pt x="23" y="14"/>
                    <a:pt x="23" y="8"/>
                    <a:pt x="24" y="4"/>
                  </a:cubicBezTo>
                  <a:cubicBezTo>
                    <a:pt x="20" y="3"/>
                    <a:pt x="14" y="0"/>
                    <a:pt x="11"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8" name="Freeform 317">
              <a:extLst>
                <a:ext uri="{FF2B5EF4-FFF2-40B4-BE49-F238E27FC236}">
                  <a16:creationId xmlns:a16="http://schemas.microsoft.com/office/drawing/2014/main" id="{CEB9E65C-194B-BA48-9FCA-84A1E32DB04C}"/>
                </a:ext>
              </a:extLst>
            </p:cNvPr>
            <p:cNvSpPr>
              <a:spLocks/>
            </p:cNvSpPr>
            <p:nvPr/>
          </p:nvSpPr>
          <p:spPr bwMode="auto">
            <a:xfrm>
              <a:off x="9221478" y="5296638"/>
              <a:ext cx="94837" cy="60634"/>
            </a:xfrm>
            <a:custGeom>
              <a:avLst/>
              <a:gdLst>
                <a:gd name="T0" fmla="*/ 11 w 28"/>
                <a:gd name="T1" fmla="*/ 13 h 18"/>
                <a:gd name="T2" fmla="*/ 28 w 28"/>
                <a:gd name="T3" fmla="*/ 10 h 18"/>
                <a:gd name="T4" fmla="*/ 6 w 28"/>
                <a:gd name="T5" fmla="*/ 1 h 18"/>
                <a:gd name="T6" fmla="*/ 2 w 28"/>
                <a:gd name="T7" fmla="*/ 1 h 18"/>
                <a:gd name="T8" fmla="*/ 0 w 28"/>
                <a:gd name="T9" fmla="*/ 17 h 18"/>
                <a:gd name="T10" fmla="*/ 1 w 28"/>
                <a:gd name="T11" fmla="*/ 17 h 18"/>
                <a:gd name="T12" fmla="*/ 11 w 28"/>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11" y="13"/>
                  </a:moveTo>
                  <a:cubicBezTo>
                    <a:pt x="17" y="11"/>
                    <a:pt x="28" y="15"/>
                    <a:pt x="28" y="10"/>
                  </a:cubicBezTo>
                  <a:cubicBezTo>
                    <a:pt x="28" y="5"/>
                    <a:pt x="11" y="0"/>
                    <a:pt x="6" y="1"/>
                  </a:cubicBezTo>
                  <a:cubicBezTo>
                    <a:pt x="5" y="2"/>
                    <a:pt x="4" y="2"/>
                    <a:pt x="2" y="1"/>
                  </a:cubicBezTo>
                  <a:cubicBezTo>
                    <a:pt x="1" y="5"/>
                    <a:pt x="1" y="11"/>
                    <a:pt x="0" y="17"/>
                  </a:cubicBezTo>
                  <a:cubicBezTo>
                    <a:pt x="1" y="17"/>
                    <a:pt x="1" y="17"/>
                    <a:pt x="1" y="17"/>
                  </a:cubicBezTo>
                  <a:cubicBezTo>
                    <a:pt x="4" y="18"/>
                    <a:pt x="5" y="16"/>
                    <a:pt x="11"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19" name="Freeform 318">
              <a:extLst>
                <a:ext uri="{FF2B5EF4-FFF2-40B4-BE49-F238E27FC236}">
                  <a16:creationId xmlns:a16="http://schemas.microsoft.com/office/drawing/2014/main" id="{C95AA33D-EA55-D248-980A-6F2BD4309FB5}"/>
                </a:ext>
              </a:extLst>
            </p:cNvPr>
            <p:cNvSpPr>
              <a:spLocks/>
            </p:cNvSpPr>
            <p:nvPr/>
          </p:nvSpPr>
          <p:spPr bwMode="auto">
            <a:xfrm>
              <a:off x="8792381" y="5436561"/>
              <a:ext cx="119712" cy="118157"/>
            </a:xfrm>
            <a:custGeom>
              <a:avLst/>
              <a:gdLst>
                <a:gd name="T0" fmla="*/ 19 w 35"/>
                <a:gd name="T1" fmla="*/ 33 h 35"/>
                <a:gd name="T2" fmla="*/ 27 w 35"/>
                <a:gd name="T3" fmla="*/ 34 h 35"/>
                <a:gd name="T4" fmla="*/ 31 w 35"/>
                <a:gd name="T5" fmla="*/ 35 h 35"/>
                <a:gd name="T6" fmla="*/ 30 w 35"/>
                <a:gd name="T7" fmla="*/ 33 h 35"/>
                <a:gd name="T8" fmla="*/ 32 w 35"/>
                <a:gd name="T9" fmla="*/ 23 h 35"/>
                <a:gd name="T10" fmla="*/ 33 w 35"/>
                <a:gd name="T11" fmla="*/ 9 h 35"/>
                <a:gd name="T12" fmla="*/ 35 w 35"/>
                <a:gd name="T13" fmla="*/ 1 h 35"/>
                <a:gd name="T14" fmla="*/ 35 w 35"/>
                <a:gd name="T15" fmla="*/ 0 h 35"/>
                <a:gd name="T16" fmla="*/ 25 w 35"/>
                <a:gd name="T17" fmla="*/ 4 h 35"/>
                <a:gd name="T18" fmla="*/ 17 w 35"/>
                <a:gd name="T19" fmla="*/ 5 h 35"/>
                <a:gd name="T20" fmla="*/ 9 w 35"/>
                <a:gd name="T21" fmla="*/ 9 h 35"/>
                <a:gd name="T22" fmla="*/ 6 w 35"/>
                <a:gd name="T23" fmla="*/ 14 h 35"/>
                <a:gd name="T24" fmla="*/ 4 w 35"/>
                <a:gd name="T25" fmla="*/ 16 h 35"/>
                <a:gd name="T26" fmla="*/ 1 w 35"/>
                <a:gd name="T27" fmla="*/ 17 h 35"/>
                <a:gd name="T28" fmla="*/ 2 w 35"/>
                <a:gd name="T29" fmla="*/ 20 h 35"/>
                <a:gd name="T30" fmla="*/ 12 w 35"/>
                <a:gd name="T31" fmla="*/ 30 h 35"/>
                <a:gd name="T32" fmla="*/ 14 w 35"/>
                <a:gd name="T33" fmla="*/ 33 h 35"/>
                <a:gd name="T34" fmla="*/ 19 w 35"/>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5">
                  <a:moveTo>
                    <a:pt x="19" y="33"/>
                  </a:moveTo>
                  <a:cubicBezTo>
                    <a:pt x="21" y="34"/>
                    <a:pt x="25" y="33"/>
                    <a:pt x="27" y="34"/>
                  </a:cubicBezTo>
                  <a:cubicBezTo>
                    <a:pt x="28" y="35"/>
                    <a:pt x="29" y="35"/>
                    <a:pt x="31" y="35"/>
                  </a:cubicBezTo>
                  <a:cubicBezTo>
                    <a:pt x="30" y="34"/>
                    <a:pt x="30" y="33"/>
                    <a:pt x="30" y="33"/>
                  </a:cubicBezTo>
                  <a:cubicBezTo>
                    <a:pt x="28" y="31"/>
                    <a:pt x="31" y="26"/>
                    <a:pt x="32" y="23"/>
                  </a:cubicBezTo>
                  <a:cubicBezTo>
                    <a:pt x="33" y="19"/>
                    <a:pt x="31" y="11"/>
                    <a:pt x="33" y="9"/>
                  </a:cubicBezTo>
                  <a:cubicBezTo>
                    <a:pt x="35" y="7"/>
                    <a:pt x="34" y="6"/>
                    <a:pt x="35" y="1"/>
                  </a:cubicBezTo>
                  <a:cubicBezTo>
                    <a:pt x="35" y="0"/>
                    <a:pt x="35" y="0"/>
                    <a:pt x="35" y="0"/>
                  </a:cubicBezTo>
                  <a:cubicBezTo>
                    <a:pt x="31" y="0"/>
                    <a:pt x="26" y="3"/>
                    <a:pt x="25" y="4"/>
                  </a:cubicBezTo>
                  <a:cubicBezTo>
                    <a:pt x="24" y="4"/>
                    <a:pt x="18" y="2"/>
                    <a:pt x="17" y="5"/>
                  </a:cubicBezTo>
                  <a:cubicBezTo>
                    <a:pt x="17" y="8"/>
                    <a:pt x="13" y="9"/>
                    <a:pt x="9" y="9"/>
                  </a:cubicBezTo>
                  <a:cubicBezTo>
                    <a:pt x="4" y="9"/>
                    <a:pt x="6" y="13"/>
                    <a:pt x="6" y="14"/>
                  </a:cubicBezTo>
                  <a:cubicBezTo>
                    <a:pt x="6" y="15"/>
                    <a:pt x="4" y="16"/>
                    <a:pt x="4" y="16"/>
                  </a:cubicBezTo>
                  <a:cubicBezTo>
                    <a:pt x="1" y="17"/>
                    <a:pt x="1" y="17"/>
                    <a:pt x="1" y="17"/>
                  </a:cubicBezTo>
                  <a:cubicBezTo>
                    <a:pt x="0" y="18"/>
                    <a:pt x="0" y="19"/>
                    <a:pt x="2" y="20"/>
                  </a:cubicBezTo>
                  <a:cubicBezTo>
                    <a:pt x="5" y="22"/>
                    <a:pt x="9" y="28"/>
                    <a:pt x="12" y="30"/>
                  </a:cubicBezTo>
                  <a:cubicBezTo>
                    <a:pt x="13" y="30"/>
                    <a:pt x="14" y="32"/>
                    <a:pt x="14" y="33"/>
                  </a:cubicBezTo>
                  <a:cubicBezTo>
                    <a:pt x="16" y="33"/>
                    <a:pt x="18" y="33"/>
                    <a:pt x="19" y="3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0" name="Freeform 319">
              <a:extLst>
                <a:ext uri="{FF2B5EF4-FFF2-40B4-BE49-F238E27FC236}">
                  <a16:creationId xmlns:a16="http://schemas.microsoft.com/office/drawing/2014/main" id="{7C996451-B61A-0C48-8179-974F637675CC}"/>
                </a:ext>
              </a:extLst>
            </p:cNvPr>
            <p:cNvSpPr>
              <a:spLocks/>
            </p:cNvSpPr>
            <p:nvPr/>
          </p:nvSpPr>
          <p:spPr bwMode="auto">
            <a:xfrm>
              <a:off x="9163954" y="5708633"/>
              <a:ext cx="1091400" cy="1114721"/>
            </a:xfrm>
            <a:custGeom>
              <a:avLst/>
              <a:gdLst>
                <a:gd name="T0" fmla="*/ 180 w 321"/>
                <a:gd name="T1" fmla="*/ 304 h 328"/>
                <a:gd name="T2" fmla="*/ 185 w 321"/>
                <a:gd name="T3" fmla="*/ 306 h 328"/>
                <a:gd name="T4" fmla="*/ 206 w 321"/>
                <a:gd name="T5" fmla="*/ 270 h 328"/>
                <a:gd name="T6" fmla="*/ 219 w 321"/>
                <a:gd name="T7" fmla="*/ 244 h 328"/>
                <a:gd name="T8" fmla="*/ 240 w 321"/>
                <a:gd name="T9" fmla="*/ 232 h 328"/>
                <a:gd name="T10" fmla="*/ 265 w 321"/>
                <a:gd name="T11" fmla="*/ 225 h 328"/>
                <a:gd name="T12" fmla="*/ 275 w 321"/>
                <a:gd name="T13" fmla="*/ 206 h 328"/>
                <a:gd name="T14" fmla="*/ 283 w 321"/>
                <a:gd name="T15" fmla="*/ 188 h 328"/>
                <a:gd name="T16" fmla="*/ 286 w 321"/>
                <a:gd name="T17" fmla="*/ 151 h 328"/>
                <a:gd name="T18" fmla="*/ 292 w 321"/>
                <a:gd name="T19" fmla="*/ 147 h 328"/>
                <a:gd name="T20" fmla="*/ 317 w 321"/>
                <a:gd name="T21" fmla="*/ 112 h 328"/>
                <a:gd name="T22" fmla="*/ 290 w 321"/>
                <a:gd name="T23" fmla="*/ 74 h 328"/>
                <a:gd name="T24" fmla="*/ 240 w 321"/>
                <a:gd name="T25" fmla="*/ 68 h 328"/>
                <a:gd name="T26" fmla="*/ 211 w 321"/>
                <a:gd name="T27" fmla="*/ 53 h 328"/>
                <a:gd name="T28" fmla="*/ 208 w 321"/>
                <a:gd name="T29" fmla="*/ 47 h 328"/>
                <a:gd name="T30" fmla="*/ 188 w 321"/>
                <a:gd name="T31" fmla="*/ 43 h 328"/>
                <a:gd name="T32" fmla="*/ 184 w 321"/>
                <a:gd name="T33" fmla="*/ 9 h 328"/>
                <a:gd name="T34" fmla="*/ 158 w 321"/>
                <a:gd name="T35" fmla="*/ 23 h 328"/>
                <a:gd name="T36" fmla="*/ 136 w 321"/>
                <a:gd name="T37" fmla="*/ 27 h 328"/>
                <a:gd name="T38" fmla="*/ 118 w 321"/>
                <a:gd name="T39" fmla="*/ 28 h 328"/>
                <a:gd name="T40" fmla="*/ 112 w 321"/>
                <a:gd name="T41" fmla="*/ 1 h 328"/>
                <a:gd name="T42" fmla="*/ 92 w 321"/>
                <a:gd name="T43" fmla="*/ 12 h 328"/>
                <a:gd name="T44" fmla="*/ 76 w 321"/>
                <a:gd name="T45" fmla="*/ 11 h 328"/>
                <a:gd name="T46" fmla="*/ 86 w 321"/>
                <a:gd name="T47" fmla="*/ 23 h 328"/>
                <a:gd name="T48" fmla="*/ 75 w 321"/>
                <a:gd name="T49" fmla="*/ 33 h 328"/>
                <a:gd name="T50" fmla="*/ 60 w 321"/>
                <a:gd name="T51" fmla="*/ 35 h 328"/>
                <a:gd name="T52" fmla="*/ 34 w 321"/>
                <a:gd name="T53" fmla="*/ 30 h 328"/>
                <a:gd name="T54" fmla="*/ 32 w 321"/>
                <a:gd name="T55" fmla="*/ 42 h 328"/>
                <a:gd name="T56" fmla="*/ 33 w 321"/>
                <a:gd name="T57" fmla="*/ 77 h 328"/>
                <a:gd name="T58" fmla="*/ 9 w 321"/>
                <a:gd name="T59" fmla="*/ 86 h 328"/>
                <a:gd name="T60" fmla="*/ 1 w 321"/>
                <a:gd name="T61" fmla="*/ 103 h 328"/>
                <a:gd name="T62" fmla="*/ 11 w 321"/>
                <a:gd name="T63" fmla="*/ 120 h 328"/>
                <a:gd name="T64" fmla="*/ 27 w 321"/>
                <a:gd name="T65" fmla="*/ 122 h 328"/>
                <a:gd name="T66" fmla="*/ 47 w 321"/>
                <a:gd name="T67" fmla="*/ 131 h 328"/>
                <a:gd name="T68" fmla="*/ 71 w 321"/>
                <a:gd name="T69" fmla="*/ 124 h 328"/>
                <a:gd name="T70" fmla="*/ 88 w 321"/>
                <a:gd name="T71" fmla="*/ 146 h 328"/>
                <a:gd name="T72" fmla="*/ 107 w 321"/>
                <a:gd name="T73" fmla="*/ 154 h 328"/>
                <a:gd name="T74" fmla="*/ 112 w 321"/>
                <a:gd name="T75" fmla="*/ 173 h 328"/>
                <a:gd name="T76" fmla="*/ 133 w 321"/>
                <a:gd name="T77" fmla="*/ 189 h 328"/>
                <a:gd name="T78" fmla="*/ 130 w 321"/>
                <a:gd name="T79" fmla="*/ 209 h 328"/>
                <a:gd name="T80" fmla="*/ 142 w 321"/>
                <a:gd name="T81" fmla="*/ 226 h 328"/>
                <a:gd name="T82" fmla="*/ 158 w 321"/>
                <a:gd name="T83" fmla="*/ 240 h 328"/>
                <a:gd name="T84" fmla="*/ 164 w 321"/>
                <a:gd name="T85" fmla="*/ 267 h 328"/>
                <a:gd name="T86" fmla="*/ 134 w 321"/>
                <a:gd name="T87" fmla="*/ 296 h 328"/>
                <a:gd name="T88" fmla="*/ 146 w 321"/>
                <a:gd name="T89" fmla="*/ 304 h 328"/>
                <a:gd name="T90" fmla="*/ 165 w 321"/>
                <a:gd name="T91" fmla="*/ 3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8">
                  <a:moveTo>
                    <a:pt x="170" y="324"/>
                  </a:moveTo>
                  <a:cubicBezTo>
                    <a:pt x="175" y="320"/>
                    <a:pt x="174" y="318"/>
                    <a:pt x="176" y="314"/>
                  </a:cubicBezTo>
                  <a:cubicBezTo>
                    <a:pt x="178" y="310"/>
                    <a:pt x="176" y="308"/>
                    <a:pt x="180" y="304"/>
                  </a:cubicBezTo>
                  <a:cubicBezTo>
                    <a:pt x="184" y="301"/>
                    <a:pt x="180" y="298"/>
                    <a:pt x="185" y="296"/>
                  </a:cubicBezTo>
                  <a:cubicBezTo>
                    <a:pt x="190" y="293"/>
                    <a:pt x="189" y="298"/>
                    <a:pt x="185" y="303"/>
                  </a:cubicBezTo>
                  <a:cubicBezTo>
                    <a:pt x="181" y="308"/>
                    <a:pt x="180" y="310"/>
                    <a:pt x="185" y="306"/>
                  </a:cubicBezTo>
                  <a:cubicBezTo>
                    <a:pt x="191" y="302"/>
                    <a:pt x="193" y="296"/>
                    <a:pt x="196" y="290"/>
                  </a:cubicBezTo>
                  <a:cubicBezTo>
                    <a:pt x="199" y="284"/>
                    <a:pt x="201" y="282"/>
                    <a:pt x="204" y="281"/>
                  </a:cubicBezTo>
                  <a:cubicBezTo>
                    <a:pt x="206" y="281"/>
                    <a:pt x="206" y="274"/>
                    <a:pt x="206" y="270"/>
                  </a:cubicBezTo>
                  <a:cubicBezTo>
                    <a:pt x="206" y="265"/>
                    <a:pt x="204" y="261"/>
                    <a:pt x="206" y="258"/>
                  </a:cubicBezTo>
                  <a:cubicBezTo>
                    <a:pt x="208" y="255"/>
                    <a:pt x="206" y="252"/>
                    <a:pt x="209" y="252"/>
                  </a:cubicBezTo>
                  <a:cubicBezTo>
                    <a:pt x="211" y="252"/>
                    <a:pt x="215" y="248"/>
                    <a:pt x="219" y="244"/>
                  </a:cubicBezTo>
                  <a:cubicBezTo>
                    <a:pt x="223" y="240"/>
                    <a:pt x="225" y="240"/>
                    <a:pt x="229" y="240"/>
                  </a:cubicBezTo>
                  <a:cubicBezTo>
                    <a:pt x="234" y="239"/>
                    <a:pt x="231" y="238"/>
                    <a:pt x="234" y="237"/>
                  </a:cubicBezTo>
                  <a:cubicBezTo>
                    <a:pt x="237" y="236"/>
                    <a:pt x="238" y="234"/>
                    <a:pt x="240" y="232"/>
                  </a:cubicBezTo>
                  <a:cubicBezTo>
                    <a:pt x="242" y="231"/>
                    <a:pt x="249" y="233"/>
                    <a:pt x="253" y="233"/>
                  </a:cubicBezTo>
                  <a:cubicBezTo>
                    <a:pt x="258" y="233"/>
                    <a:pt x="261" y="233"/>
                    <a:pt x="261" y="230"/>
                  </a:cubicBezTo>
                  <a:cubicBezTo>
                    <a:pt x="261" y="228"/>
                    <a:pt x="263" y="225"/>
                    <a:pt x="265" y="225"/>
                  </a:cubicBezTo>
                  <a:cubicBezTo>
                    <a:pt x="268" y="225"/>
                    <a:pt x="269" y="225"/>
                    <a:pt x="269" y="221"/>
                  </a:cubicBezTo>
                  <a:cubicBezTo>
                    <a:pt x="269" y="218"/>
                    <a:pt x="270" y="215"/>
                    <a:pt x="272" y="214"/>
                  </a:cubicBezTo>
                  <a:cubicBezTo>
                    <a:pt x="274" y="212"/>
                    <a:pt x="274" y="209"/>
                    <a:pt x="275" y="206"/>
                  </a:cubicBezTo>
                  <a:cubicBezTo>
                    <a:pt x="276" y="204"/>
                    <a:pt x="278" y="205"/>
                    <a:pt x="278" y="202"/>
                  </a:cubicBezTo>
                  <a:cubicBezTo>
                    <a:pt x="278" y="199"/>
                    <a:pt x="279" y="195"/>
                    <a:pt x="279" y="192"/>
                  </a:cubicBezTo>
                  <a:cubicBezTo>
                    <a:pt x="279" y="190"/>
                    <a:pt x="282" y="190"/>
                    <a:pt x="283" y="188"/>
                  </a:cubicBezTo>
                  <a:cubicBezTo>
                    <a:pt x="285" y="186"/>
                    <a:pt x="282" y="184"/>
                    <a:pt x="284" y="178"/>
                  </a:cubicBezTo>
                  <a:cubicBezTo>
                    <a:pt x="286" y="172"/>
                    <a:pt x="284" y="167"/>
                    <a:pt x="284" y="162"/>
                  </a:cubicBezTo>
                  <a:cubicBezTo>
                    <a:pt x="284" y="157"/>
                    <a:pt x="284" y="152"/>
                    <a:pt x="286" y="151"/>
                  </a:cubicBezTo>
                  <a:cubicBezTo>
                    <a:pt x="288" y="149"/>
                    <a:pt x="287" y="148"/>
                    <a:pt x="286" y="147"/>
                  </a:cubicBezTo>
                  <a:cubicBezTo>
                    <a:pt x="284" y="147"/>
                    <a:pt x="286" y="145"/>
                    <a:pt x="287" y="145"/>
                  </a:cubicBezTo>
                  <a:cubicBezTo>
                    <a:pt x="288" y="145"/>
                    <a:pt x="290" y="148"/>
                    <a:pt x="292" y="147"/>
                  </a:cubicBezTo>
                  <a:cubicBezTo>
                    <a:pt x="294" y="145"/>
                    <a:pt x="296" y="139"/>
                    <a:pt x="298" y="134"/>
                  </a:cubicBezTo>
                  <a:cubicBezTo>
                    <a:pt x="300" y="129"/>
                    <a:pt x="304" y="129"/>
                    <a:pt x="306" y="128"/>
                  </a:cubicBezTo>
                  <a:cubicBezTo>
                    <a:pt x="309" y="127"/>
                    <a:pt x="314" y="121"/>
                    <a:pt x="317" y="112"/>
                  </a:cubicBezTo>
                  <a:cubicBezTo>
                    <a:pt x="321" y="104"/>
                    <a:pt x="317" y="95"/>
                    <a:pt x="316" y="89"/>
                  </a:cubicBezTo>
                  <a:cubicBezTo>
                    <a:pt x="314" y="83"/>
                    <a:pt x="312" y="84"/>
                    <a:pt x="309" y="84"/>
                  </a:cubicBezTo>
                  <a:cubicBezTo>
                    <a:pt x="305" y="85"/>
                    <a:pt x="298" y="84"/>
                    <a:pt x="290" y="74"/>
                  </a:cubicBezTo>
                  <a:cubicBezTo>
                    <a:pt x="281" y="64"/>
                    <a:pt x="272" y="65"/>
                    <a:pt x="266" y="67"/>
                  </a:cubicBezTo>
                  <a:cubicBezTo>
                    <a:pt x="260" y="68"/>
                    <a:pt x="254" y="64"/>
                    <a:pt x="250" y="63"/>
                  </a:cubicBezTo>
                  <a:cubicBezTo>
                    <a:pt x="246" y="62"/>
                    <a:pt x="242" y="67"/>
                    <a:pt x="240" y="68"/>
                  </a:cubicBezTo>
                  <a:cubicBezTo>
                    <a:pt x="237" y="69"/>
                    <a:pt x="241" y="64"/>
                    <a:pt x="241" y="60"/>
                  </a:cubicBezTo>
                  <a:cubicBezTo>
                    <a:pt x="241" y="57"/>
                    <a:pt x="230" y="52"/>
                    <a:pt x="222" y="49"/>
                  </a:cubicBezTo>
                  <a:cubicBezTo>
                    <a:pt x="214" y="46"/>
                    <a:pt x="211" y="47"/>
                    <a:pt x="211" y="53"/>
                  </a:cubicBezTo>
                  <a:cubicBezTo>
                    <a:pt x="211" y="58"/>
                    <a:pt x="207" y="51"/>
                    <a:pt x="205" y="57"/>
                  </a:cubicBezTo>
                  <a:cubicBezTo>
                    <a:pt x="202" y="62"/>
                    <a:pt x="198" y="58"/>
                    <a:pt x="201" y="57"/>
                  </a:cubicBezTo>
                  <a:cubicBezTo>
                    <a:pt x="204" y="55"/>
                    <a:pt x="207" y="51"/>
                    <a:pt x="208" y="47"/>
                  </a:cubicBezTo>
                  <a:cubicBezTo>
                    <a:pt x="209" y="44"/>
                    <a:pt x="196" y="41"/>
                    <a:pt x="191" y="43"/>
                  </a:cubicBezTo>
                  <a:cubicBezTo>
                    <a:pt x="187" y="45"/>
                    <a:pt x="190" y="51"/>
                    <a:pt x="186" y="49"/>
                  </a:cubicBezTo>
                  <a:cubicBezTo>
                    <a:pt x="183" y="47"/>
                    <a:pt x="186" y="43"/>
                    <a:pt x="188" y="43"/>
                  </a:cubicBezTo>
                  <a:cubicBezTo>
                    <a:pt x="191" y="43"/>
                    <a:pt x="194" y="37"/>
                    <a:pt x="196" y="33"/>
                  </a:cubicBezTo>
                  <a:cubicBezTo>
                    <a:pt x="198" y="29"/>
                    <a:pt x="193" y="28"/>
                    <a:pt x="190" y="24"/>
                  </a:cubicBezTo>
                  <a:cubicBezTo>
                    <a:pt x="187" y="21"/>
                    <a:pt x="187" y="10"/>
                    <a:pt x="184" y="9"/>
                  </a:cubicBezTo>
                  <a:cubicBezTo>
                    <a:pt x="181" y="12"/>
                    <a:pt x="176" y="18"/>
                    <a:pt x="175" y="22"/>
                  </a:cubicBezTo>
                  <a:cubicBezTo>
                    <a:pt x="173" y="27"/>
                    <a:pt x="171" y="24"/>
                    <a:pt x="166" y="25"/>
                  </a:cubicBezTo>
                  <a:cubicBezTo>
                    <a:pt x="162" y="27"/>
                    <a:pt x="159" y="25"/>
                    <a:pt x="158" y="23"/>
                  </a:cubicBezTo>
                  <a:cubicBezTo>
                    <a:pt x="157" y="21"/>
                    <a:pt x="152" y="23"/>
                    <a:pt x="149" y="23"/>
                  </a:cubicBezTo>
                  <a:cubicBezTo>
                    <a:pt x="146" y="22"/>
                    <a:pt x="148" y="26"/>
                    <a:pt x="146" y="28"/>
                  </a:cubicBezTo>
                  <a:cubicBezTo>
                    <a:pt x="144" y="29"/>
                    <a:pt x="138" y="25"/>
                    <a:pt x="136" y="27"/>
                  </a:cubicBezTo>
                  <a:cubicBezTo>
                    <a:pt x="134" y="30"/>
                    <a:pt x="133" y="27"/>
                    <a:pt x="132" y="29"/>
                  </a:cubicBezTo>
                  <a:cubicBezTo>
                    <a:pt x="131" y="31"/>
                    <a:pt x="128" y="30"/>
                    <a:pt x="127" y="31"/>
                  </a:cubicBezTo>
                  <a:cubicBezTo>
                    <a:pt x="126" y="32"/>
                    <a:pt x="122" y="33"/>
                    <a:pt x="118" y="28"/>
                  </a:cubicBezTo>
                  <a:cubicBezTo>
                    <a:pt x="114" y="24"/>
                    <a:pt x="114" y="16"/>
                    <a:pt x="116" y="14"/>
                  </a:cubicBezTo>
                  <a:cubicBezTo>
                    <a:pt x="118" y="13"/>
                    <a:pt x="118" y="9"/>
                    <a:pt x="116" y="7"/>
                  </a:cubicBezTo>
                  <a:cubicBezTo>
                    <a:pt x="113" y="6"/>
                    <a:pt x="116" y="1"/>
                    <a:pt x="112" y="1"/>
                  </a:cubicBezTo>
                  <a:cubicBezTo>
                    <a:pt x="109" y="0"/>
                    <a:pt x="109" y="4"/>
                    <a:pt x="107" y="5"/>
                  </a:cubicBezTo>
                  <a:cubicBezTo>
                    <a:pt x="105" y="6"/>
                    <a:pt x="100" y="10"/>
                    <a:pt x="97" y="9"/>
                  </a:cubicBezTo>
                  <a:cubicBezTo>
                    <a:pt x="95" y="9"/>
                    <a:pt x="92" y="10"/>
                    <a:pt x="92" y="12"/>
                  </a:cubicBezTo>
                  <a:cubicBezTo>
                    <a:pt x="92" y="15"/>
                    <a:pt x="89" y="14"/>
                    <a:pt x="89" y="12"/>
                  </a:cubicBezTo>
                  <a:cubicBezTo>
                    <a:pt x="88" y="10"/>
                    <a:pt x="83" y="11"/>
                    <a:pt x="82" y="10"/>
                  </a:cubicBezTo>
                  <a:cubicBezTo>
                    <a:pt x="80" y="8"/>
                    <a:pt x="73" y="9"/>
                    <a:pt x="76" y="11"/>
                  </a:cubicBezTo>
                  <a:cubicBezTo>
                    <a:pt x="79" y="12"/>
                    <a:pt x="79" y="14"/>
                    <a:pt x="79" y="17"/>
                  </a:cubicBezTo>
                  <a:cubicBezTo>
                    <a:pt x="79" y="19"/>
                    <a:pt x="82" y="18"/>
                    <a:pt x="82" y="22"/>
                  </a:cubicBezTo>
                  <a:cubicBezTo>
                    <a:pt x="82" y="25"/>
                    <a:pt x="84" y="23"/>
                    <a:pt x="86" y="23"/>
                  </a:cubicBezTo>
                  <a:cubicBezTo>
                    <a:pt x="87" y="23"/>
                    <a:pt x="87" y="25"/>
                    <a:pt x="85" y="26"/>
                  </a:cubicBezTo>
                  <a:cubicBezTo>
                    <a:pt x="82" y="26"/>
                    <a:pt x="81" y="28"/>
                    <a:pt x="80" y="30"/>
                  </a:cubicBezTo>
                  <a:cubicBezTo>
                    <a:pt x="79" y="33"/>
                    <a:pt x="77" y="31"/>
                    <a:pt x="75" y="33"/>
                  </a:cubicBezTo>
                  <a:cubicBezTo>
                    <a:pt x="73" y="35"/>
                    <a:pt x="71" y="37"/>
                    <a:pt x="69" y="36"/>
                  </a:cubicBezTo>
                  <a:cubicBezTo>
                    <a:pt x="68" y="35"/>
                    <a:pt x="67" y="36"/>
                    <a:pt x="65" y="37"/>
                  </a:cubicBezTo>
                  <a:cubicBezTo>
                    <a:pt x="63" y="38"/>
                    <a:pt x="63" y="37"/>
                    <a:pt x="60" y="35"/>
                  </a:cubicBezTo>
                  <a:cubicBezTo>
                    <a:pt x="58" y="33"/>
                    <a:pt x="57" y="30"/>
                    <a:pt x="54" y="27"/>
                  </a:cubicBezTo>
                  <a:cubicBezTo>
                    <a:pt x="52" y="27"/>
                    <a:pt x="48" y="29"/>
                    <a:pt x="46" y="29"/>
                  </a:cubicBezTo>
                  <a:cubicBezTo>
                    <a:pt x="43" y="29"/>
                    <a:pt x="34" y="28"/>
                    <a:pt x="34" y="30"/>
                  </a:cubicBezTo>
                  <a:cubicBezTo>
                    <a:pt x="33" y="31"/>
                    <a:pt x="35" y="34"/>
                    <a:pt x="36" y="34"/>
                  </a:cubicBezTo>
                  <a:cubicBezTo>
                    <a:pt x="37" y="34"/>
                    <a:pt x="41" y="35"/>
                    <a:pt x="38" y="37"/>
                  </a:cubicBezTo>
                  <a:cubicBezTo>
                    <a:pt x="35" y="40"/>
                    <a:pt x="32" y="37"/>
                    <a:pt x="32" y="42"/>
                  </a:cubicBezTo>
                  <a:cubicBezTo>
                    <a:pt x="32" y="47"/>
                    <a:pt x="39" y="50"/>
                    <a:pt x="37" y="55"/>
                  </a:cubicBezTo>
                  <a:cubicBezTo>
                    <a:pt x="37" y="57"/>
                    <a:pt x="36" y="63"/>
                    <a:pt x="36" y="66"/>
                  </a:cubicBezTo>
                  <a:cubicBezTo>
                    <a:pt x="36" y="68"/>
                    <a:pt x="35" y="76"/>
                    <a:pt x="33" y="77"/>
                  </a:cubicBezTo>
                  <a:cubicBezTo>
                    <a:pt x="30" y="77"/>
                    <a:pt x="29" y="75"/>
                    <a:pt x="26" y="77"/>
                  </a:cubicBezTo>
                  <a:cubicBezTo>
                    <a:pt x="23" y="80"/>
                    <a:pt x="19" y="78"/>
                    <a:pt x="16" y="81"/>
                  </a:cubicBezTo>
                  <a:cubicBezTo>
                    <a:pt x="13" y="83"/>
                    <a:pt x="9" y="82"/>
                    <a:pt x="9" y="86"/>
                  </a:cubicBezTo>
                  <a:cubicBezTo>
                    <a:pt x="9" y="89"/>
                    <a:pt x="5" y="90"/>
                    <a:pt x="6" y="93"/>
                  </a:cubicBezTo>
                  <a:cubicBezTo>
                    <a:pt x="7" y="96"/>
                    <a:pt x="5" y="95"/>
                    <a:pt x="3" y="97"/>
                  </a:cubicBezTo>
                  <a:cubicBezTo>
                    <a:pt x="0" y="100"/>
                    <a:pt x="3" y="101"/>
                    <a:pt x="1" y="103"/>
                  </a:cubicBezTo>
                  <a:cubicBezTo>
                    <a:pt x="0" y="104"/>
                    <a:pt x="2" y="107"/>
                    <a:pt x="4" y="110"/>
                  </a:cubicBezTo>
                  <a:cubicBezTo>
                    <a:pt x="5" y="112"/>
                    <a:pt x="7" y="114"/>
                    <a:pt x="7" y="116"/>
                  </a:cubicBezTo>
                  <a:cubicBezTo>
                    <a:pt x="7" y="119"/>
                    <a:pt x="9" y="120"/>
                    <a:pt x="11" y="120"/>
                  </a:cubicBezTo>
                  <a:cubicBezTo>
                    <a:pt x="13" y="119"/>
                    <a:pt x="11" y="124"/>
                    <a:pt x="15" y="124"/>
                  </a:cubicBezTo>
                  <a:cubicBezTo>
                    <a:pt x="19" y="124"/>
                    <a:pt x="23" y="125"/>
                    <a:pt x="24" y="123"/>
                  </a:cubicBezTo>
                  <a:cubicBezTo>
                    <a:pt x="25" y="121"/>
                    <a:pt x="27" y="119"/>
                    <a:pt x="27" y="122"/>
                  </a:cubicBezTo>
                  <a:cubicBezTo>
                    <a:pt x="27" y="125"/>
                    <a:pt x="27" y="134"/>
                    <a:pt x="29" y="133"/>
                  </a:cubicBezTo>
                  <a:cubicBezTo>
                    <a:pt x="32" y="132"/>
                    <a:pt x="37" y="132"/>
                    <a:pt x="40" y="133"/>
                  </a:cubicBezTo>
                  <a:cubicBezTo>
                    <a:pt x="42" y="134"/>
                    <a:pt x="45" y="133"/>
                    <a:pt x="47" y="131"/>
                  </a:cubicBezTo>
                  <a:cubicBezTo>
                    <a:pt x="48" y="130"/>
                    <a:pt x="50" y="130"/>
                    <a:pt x="54" y="128"/>
                  </a:cubicBezTo>
                  <a:cubicBezTo>
                    <a:pt x="57" y="126"/>
                    <a:pt x="60" y="123"/>
                    <a:pt x="63" y="123"/>
                  </a:cubicBezTo>
                  <a:cubicBezTo>
                    <a:pt x="66" y="123"/>
                    <a:pt x="71" y="121"/>
                    <a:pt x="71" y="124"/>
                  </a:cubicBezTo>
                  <a:cubicBezTo>
                    <a:pt x="70" y="126"/>
                    <a:pt x="69" y="135"/>
                    <a:pt x="73" y="140"/>
                  </a:cubicBezTo>
                  <a:cubicBezTo>
                    <a:pt x="77" y="144"/>
                    <a:pt x="79" y="146"/>
                    <a:pt x="83" y="145"/>
                  </a:cubicBezTo>
                  <a:cubicBezTo>
                    <a:pt x="86" y="145"/>
                    <a:pt x="86" y="147"/>
                    <a:pt x="88" y="146"/>
                  </a:cubicBezTo>
                  <a:cubicBezTo>
                    <a:pt x="91" y="146"/>
                    <a:pt x="89" y="149"/>
                    <a:pt x="92" y="149"/>
                  </a:cubicBezTo>
                  <a:cubicBezTo>
                    <a:pt x="94" y="149"/>
                    <a:pt x="98" y="150"/>
                    <a:pt x="98" y="152"/>
                  </a:cubicBezTo>
                  <a:cubicBezTo>
                    <a:pt x="98" y="155"/>
                    <a:pt x="106" y="153"/>
                    <a:pt x="107" y="154"/>
                  </a:cubicBezTo>
                  <a:cubicBezTo>
                    <a:pt x="109" y="156"/>
                    <a:pt x="111" y="157"/>
                    <a:pt x="110" y="160"/>
                  </a:cubicBezTo>
                  <a:cubicBezTo>
                    <a:pt x="110" y="163"/>
                    <a:pt x="114" y="165"/>
                    <a:pt x="112" y="166"/>
                  </a:cubicBezTo>
                  <a:cubicBezTo>
                    <a:pt x="109" y="167"/>
                    <a:pt x="112" y="169"/>
                    <a:pt x="112" y="173"/>
                  </a:cubicBezTo>
                  <a:cubicBezTo>
                    <a:pt x="113" y="176"/>
                    <a:pt x="116" y="177"/>
                    <a:pt x="121" y="177"/>
                  </a:cubicBezTo>
                  <a:cubicBezTo>
                    <a:pt x="127" y="176"/>
                    <a:pt x="128" y="177"/>
                    <a:pt x="128" y="181"/>
                  </a:cubicBezTo>
                  <a:cubicBezTo>
                    <a:pt x="128" y="184"/>
                    <a:pt x="132" y="185"/>
                    <a:pt x="133" y="189"/>
                  </a:cubicBezTo>
                  <a:cubicBezTo>
                    <a:pt x="134" y="192"/>
                    <a:pt x="131" y="196"/>
                    <a:pt x="132" y="199"/>
                  </a:cubicBezTo>
                  <a:cubicBezTo>
                    <a:pt x="132" y="201"/>
                    <a:pt x="131" y="203"/>
                    <a:pt x="129" y="204"/>
                  </a:cubicBezTo>
                  <a:cubicBezTo>
                    <a:pt x="131" y="207"/>
                    <a:pt x="131" y="208"/>
                    <a:pt x="130" y="209"/>
                  </a:cubicBezTo>
                  <a:cubicBezTo>
                    <a:pt x="127" y="210"/>
                    <a:pt x="132" y="213"/>
                    <a:pt x="131" y="219"/>
                  </a:cubicBezTo>
                  <a:cubicBezTo>
                    <a:pt x="130" y="224"/>
                    <a:pt x="130" y="225"/>
                    <a:pt x="135" y="225"/>
                  </a:cubicBezTo>
                  <a:cubicBezTo>
                    <a:pt x="141" y="225"/>
                    <a:pt x="140" y="227"/>
                    <a:pt x="142" y="226"/>
                  </a:cubicBezTo>
                  <a:cubicBezTo>
                    <a:pt x="144" y="225"/>
                    <a:pt x="147" y="230"/>
                    <a:pt x="148" y="233"/>
                  </a:cubicBezTo>
                  <a:cubicBezTo>
                    <a:pt x="148" y="235"/>
                    <a:pt x="151" y="242"/>
                    <a:pt x="152" y="242"/>
                  </a:cubicBezTo>
                  <a:cubicBezTo>
                    <a:pt x="153" y="242"/>
                    <a:pt x="155" y="239"/>
                    <a:pt x="158" y="240"/>
                  </a:cubicBezTo>
                  <a:cubicBezTo>
                    <a:pt x="161" y="241"/>
                    <a:pt x="158" y="251"/>
                    <a:pt x="158" y="255"/>
                  </a:cubicBezTo>
                  <a:cubicBezTo>
                    <a:pt x="160" y="254"/>
                    <a:pt x="162" y="254"/>
                    <a:pt x="163" y="255"/>
                  </a:cubicBezTo>
                  <a:cubicBezTo>
                    <a:pt x="164" y="256"/>
                    <a:pt x="165" y="265"/>
                    <a:pt x="164" y="267"/>
                  </a:cubicBezTo>
                  <a:cubicBezTo>
                    <a:pt x="164" y="269"/>
                    <a:pt x="158" y="271"/>
                    <a:pt x="155" y="273"/>
                  </a:cubicBezTo>
                  <a:cubicBezTo>
                    <a:pt x="152" y="275"/>
                    <a:pt x="144" y="282"/>
                    <a:pt x="141" y="287"/>
                  </a:cubicBezTo>
                  <a:cubicBezTo>
                    <a:pt x="139" y="291"/>
                    <a:pt x="136" y="293"/>
                    <a:pt x="134" y="296"/>
                  </a:cubicBezTo>
                  <a:cubicBezTo>
                    <a:pt x="135" y="296"/>
                    <a:pt x="135" y="296"/>
                    <a:pt x="136" y="296"/>
                  </a:cubicBezTo>
                  <a:cubicBezTo>
                    <a:pt x="138" y="295"/>
                    <a:pt x="140" y="295"/>
                    <a:pt x="143" y="298"/>
                  </a:cubicBezTo>
                  <a:cubicBezTo>
                    <a:pt x="146" y="301"/>
                    <a:pt x="145" y="304"/>
                    <a:pt x="146" y="304"/>
                  </a:cubicBezTo>
                  <a:cubicBezTo>
                    <a:pt x="148" y="303"/>
                    <a:pt x="149" y="299"/>
                    <a:pt x="151" y="302"/>
                  </a:cubicBezTo>
                  <a:cubicBezTo>
                    <a:pt x="153" y="305"/>
                    <a:pt x="159" y="308"/>
                    <a:pt x="160" y="309"/>
                  </a:cubicBezTo>
                  <a:cubicBezTo>
                    <a:pt x="161" y="311"/>
                    <a:pt x="165" y="312"/>
                    <a:pt x="165" y="316"/>
                  </a:cubicBezTo>
                  <a:cubicBezTo>
                    <a:pt x="165" y="318"/>
                    <a:pt x="164" y="323"/>
                    <a:pt x="166" y="328"/>
                  </a:cubicBezTo>
                  <a:cubicBezTo>
                    <a:pt x="167" y="326"/>
                    <a:pt x="168" y="325"/>
                    <a:pt x="170" y="32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dirty="0">
                <a:solidFill>
                  <a:schemeClr val="bg2"/>
                </a:solidFill>
              </a:endParaRPr>
            </a:p>
          </p:txBody>
        </p:sp>
        <p:sp>
          <p:nvSpPr>
            <p:cNvPr id="321" name="Freeform 320">
              <a:extLst>
                <a:ext uri="{FF2B5EF4-FFF2-40B4-BE49-F238E27FC236}">
                  <a16:creationId xmlns:a16="http://schemas.microsoft.com/office/drawing/2014/main" id="{00072C91-E2A2-E549-9B60-9BC21C59BA82}"/>
                </a:ext>
              </a:extLst>
            </p:cNvPr>
            <p:cNvSpPr>
              <a:spLocks/>
            </p:cNvSpPr>
            <p:nvPr/>
          </p:nvSpPr>
          <p:spPr bwMode="auto">
            <a:xfrm>
              <a:off x="9591497" y="6711416"/>
              <a:ext cx="136814" cy="150806"/>
            </a:xfrm>
            <a:custGeom>
              <a:avLst/>
              <a:gdLst>
                <a:gd name="T0" fmla="*/ 39 w 40"/>
                <a:gd name="T1" fmla="*/ 21 h 44"/>
                <a:gd name="T2" fmla="*/ 34 w 40"/>
                <a:gd name="T3" fmla="*/ 14 h 44"/>
                <a:gd name="T4" fmla="*/ 25 w 40"/>
                <a:gd name="T5" fmla="*/ 7 h 44"/>
                <a:gd name="T6" fmla="*/ 20 w 40"/>
                <a:gd name="T7" fmla="*/ 9 h 44"/>
                <a:gd name="T8" fmla="*/ 17 w 40"/>
                <a:gd name="T9" fmla="*/ 3 h 44"/>
                <a:gd name="T10" fmla="*/ 10 w 40"/>
                <a:gd name="T11" fmla="*/ 1 h 44"/>
                <a:gd name="T12" fmla="*/ 8 w 40"/>
                <a:gd name="T13" fmla="*/ 1 h 44"/>
                <a:gd name="T14" fmla="*/ 5 w 40"/>
                <a:gd name="T15" fmla="*/ 5 h 44"/>
                <a:gd name="T16" fmla="*/ 2 w 40"/>
                <a:gd name="T17" fmla="*/ 19 h 44"/>
                <a:gd name="T18" fmla="*/ 0 w 40"/>
                <a:gd name="T19" fmla="*/ 29 h 44"/>
                <a:gd name="T20" fmla="*/ 3 w 40"/>
                <a:gd name="T21" fmla="*/ 34 h 44"/>
                <a:gd name="T22" fmla="*/ 2 w 40"/>
                <a:gd name="T23" fmla="*/ 38 h 44"/>
                <a:gd name="T24" fmla="*/ 5 w 40"/>
                <a:gd name="T25" fmla="*/ 39 h 44"/>
                <a:gd name="T26" fmla="*/ 15 w 40"/>
                <a:gd name="T27" fmla="*/ 42 h 44"/>
                <a:gd name="T28" fmla="*/ 22 w 40"/>
                <a:gd name="T29" fmla="*/ 42 h 44"/>
                <a:gd name="T30" fmla="*/ 34 w 40"/>
                <a:gd name="T31" fmla="*/ 40 h 44"/>
                <a:gd name="T32" fmla="*/ 40 w 40"/>
                <a:gd name="T33" fmla="*/ 33 h 44"/>
                <a:gd name="T34" fmla="*/ 39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39" y="21"/>
                  </a:moveTo>
                  <a:cubicBezTo>
                    <a:pt x="39" y="17"/>
                    <a:pt x="35" y="16"/>
                    <a:pt x="34" y="14"/>
                  </a:cubicBezTo>
                  <a:cubicBezTo>
                    <a:pt x="33" y="13"/>
                    <a:pt x="27" y="10"/>
                    <a:pt x="25" y="7"/>
                  </a:cubicBezTo>
                  <a:cubicBezTo>
                    <a:pt x="23" y="4"/>
                    <a:pt x="22" y="8"/>
                    <a:pt x="20" y="9"/>
                  </a:cubicBezTo>
                  <a:cubicBezTo>
                    <a:pt x="19" y="9"/>
                    <a:pt x="20" y="6"/>
                    <a:pt x="17" y="3"/>
                  </a:cubicBezTo>
                  <a:cubicBezTo>
                    <a:pt x="14" y="0"/>
                    <a:pt x="12" y="0"/>
                    <a:pt x="10" y="1"/>
                  </a:cubicBezTo>
                  <a:cubicBezTo>
                    <a:pt x="9" y="1"/>
                    <a:pt x="9" y="1"/>
                    <a:pt x="8" y="1"/>
                  </a:cubicBezTo>
                  <a:cubicBezTo>
                    <a:pt x="6" y="2"/>
                    <a:pt x="5" y="4"/>
                    <a:pt x="5" y="5"/>
                  </a:cubicBezTo>
                  <a:cubicBezTo>
                    <a:pt x="5" y="9"/>
                    <a:pt x="3" y="12"/>
                    <a:pt x="2" y="19"/>
                  </a:cubicBezTo>
                  <a:cubicBezTo>
                    <a:pt x="2" y="25"/>
                    <a:pt x="0" y="24"/>
                    <a:pt x="0" y="29"/>
                  </a:cubicBezTo>
                  <a:cubicBezTo>
                    <a:pt x="0" y="34"/>
                    <a:pt x="2" y="34"/>
                    <a:pt x="3" y="34"/>
                  </a:cubicBezTo>
                  <a:cubicBezTo>
                    <a:pt x="3" y="35"/>
                    <a:pt x="2" y="36"/>
                    <a:pt x="2" y="38"/>
                  </a:cubicBezTo>
                  <a:cubicBezTo>
                    <a:pt x="3" y="38"/>
                    <a:pt x="3" y="39"/>
                    <a:pt x="5" y="39"/>
                  </a:cubicBezTo>
                  <a:cubicBezTo>
                    <a:pt x="8" y="39"/>
                    <a:pt x="12" y="40"/>
                    <a:pt x="15" y="42"/>
                  </a:cubicBezTo>
                  <a:cubicBezTo>
                    <a:pt x="19" y="44"/>
                    <a:pt x="18" y="41"/>
                    <a:pt x="22" y="42"/>
                  </a:cubicBezTo>
                  <a:cubicBezTo>
                    <a:pt x="25" y="42"/>
                    <a:pt x="30" y="43"/>
                    <a:pt x="34" y="40"/>
                  </a:cubicBezTo>
                  <a:cubicBezTo>
                    <a:pt x="37" y="39"/>
                    <a:pt x="38" y="36"/>
                    <a:pt x="40" y="33"/>
                  </a:cubicBezTo>
                  <a:cubicBezTo>
                    <a:pt x="38" y="28"/>
                    <a:pt x="39" y="23"/>
                    <a:pt x="39"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2" name="Freeform 321">
              <a:extLst>
                <a:ext uri="{FF2B5EF4-FFF2-40B4-BE49-F238E27FC236}">
                  <a16:creationId xmlns:a16="http://schemas.microsoft.com/office/drawing/2014/main" id="{9FAE4BFE-6289-604E-BE8E-C98FC81190B4}"/>
                </a:ext>
              </a:extLst>
            </p:cNvPr>
            <p:cNvSpPr>
              <a:spLocks noEditPoints="1"/>
            </p:cNvSpPr>
            <p:nvPr/>
          </p:nvSpPr>
          <p:spPr bwMode="auto">
            <a:xfrm>
              <a:off x="9170173" y="6459554"/>
              <a:ext cx="555028" cy="1096064"/>
            </a:xfrm>
            <a:custGeom>
              <a:avLst/>
              <a:gdLst>
                <a:gd name="T0" fmla="*/ 46 w 163"/>
                <a:gd name="T1" fmla="*/ 305 h 322"/>
                <a:gd name="T2" fmla="*/ 43 w 163"/>
                <a:gd name="T3" fmla="*/ 298 h 322"/>
                <a:gd name="T4" fmla="*/ 40 w 163"/>
                <a:gd name="T5" fmla="*/ 320 h 322"/>
                <a:gd name="T6" fmla="*/ 57 w 163"/>
                <a:gd name="T7" fmla="*/ 321 h 322"/>
                <a:gd name="T8" fmla="*/ 62 w 163"/>
                <a:gd name="T9" fmla="*/ 315 h 322"/>
                <a:gd name="T10" fmla="*/ 156 w 163"/>
                <a:gd name="T11" fmla="*/ 34 h 322"/>
                <a:gd name="T12" fmla="*/ 152 w 163"/>
                <a:gd name="T13" fmla="*/ 46 h 322"/>
                <a:gd name="T14" fmla="*/ 138 w 163"/>
                <a:gd name="T15" fmla="*/ 51 h 322"/>
                <a:gd name="T16" fmla="*/ 123 w 163"/>
                <a:gd name="T17" fmla="*/ 48 h 322"/>
                <a:gd name="T18" fmla="*/ 132 w 163"/>
                <a:gd name="T19" fmla="*/ 32 h 322"/>
                <a:gd name="T20" fmla="*/ 108 w 163"/>
                <a:gd name="T21" fmla="*/ 20 h 322"/>
                <a:gd name="T22" fmla="*/ 88 w 163"/>
                <a:gd name="T23" fmla="*/ 3 h 322"/>
                <a:gd name="T24" fmla="*/ 75 w 163"/>
                <a:gd name="T25" fmla="*/ 8 h 322"/>
                <a:gd name="T26" fmla="*/ 59 w 163"/>
                <a:gd name="T27" fmla="*/ 4 h 322"/>
                <a:gd name="T28" fmla="*/ 51 w 163"/>
                <a:gd name="T29" fmla="*/ 19 h 322"/>
                <a:gd name="T30" fmla="*/ 42 w 163"/>
                <a:gd name="T31" fmla="*/ 32 h 322"/>
                <a:gd name="T32" fmla="*/ 43 w 163"/>
                <a:gd name="T33" fmla="*/ 46 h 322"/>
                <a:gd name="T34" fmla="*/ 35 w 163"/>
                <a:gd name="T35" fmla="*/ 56 h 322"/>
                <a:gd name="T36" fmla="*/ 30 w 163"/>
                <a:gd name="T37" fmla="*/ 68 h 322"/>
                <a:gd name="T38" fmla="*/ 26 w 163"/>
                <a:gd name="T39" fmla="*/ 82 h 322"/>
                <a:gd name="T40" fmla="*/ 29 w 163"/>
                <a:gd name="T41" fmla="*/ 99 h 322"/>
                <a:gd name="T42" fmla="*/ 29 w 163"/>
                <a:gd name="T43" fmla="*/ 113 h 322"/>
                <a:gd name="T44" fmla="*/ 26 w 163"/>
                <a:gd name="T45" fmla="*/ 129 h 322"/>
                <a:gd name="T46" fmla="*/ 20 w 163"/>
                <a:gd name="T47" fmla="*/ 147 h 322"/>
                <a:gd name="T48" fmla="*/ 18 w 163"/>
                <a:gd name="T49" fmla="*/ 155 h 322"/>
                <a:gd name="T50" fmla="*/ 15 w 163"/>
                <a:gd name="T51" fmla="*/ 166 h 322"/>
                <a:gd name="T52" fmla="*/ 15 w 163"/>
                <a:gd name="T53" fmla="*/ 177 h 322"/>
                <a:gd name="T54" fmla="*/ 13 w 163"/>
                <a:gd name="T55" fmla="*/ 194 h 322"/>
                <a:gd name="T56" fmla="*/ 15 w 163"/>
                <a:gd name="T57" fmla="*/ 204 h 322"/>
                <a:gd name="T58" fmla="*/ 19 w 163"/>
                <a:gd name="T59" fmla="*/ 212 h 322"/>
                <a:gd name="T60" fmla="*/ 17 w 163"/>
                <a:gd name="T61" fmla="*/ 219 h 322"/>
                <a:gd name="T62" fmla="*/ 15 w 163"/>
                <a:gd name="T63" fmla="*/ 231 h 322"/>
                <a:gd name="T64" fmla="*/ 9 w 163"/>
                <a:gd name="T65" fmla="*/ 242 h 322"/>
                <a:gd name="T66" fmla="*/ 6 w 163"/>
                <a:gd name="T67" fmla="*/ 254 h 322"/>
                <a:gd name="T68" fmla="*/ 2 w 163"/>
                <a:gd name="T69" fmla="*/ 267 h 322"/>
                <a:gd name="T70" fmla="*/ 11 w 163"/>
                <a:gd name="T71" fmla="*/ 274 h 322"/>
                <a:gd name="T72" fmla="*/ 15 w 163"/>
                <a:gd name="T73" fmla="*/ 287 h 322"/>
                <a:gd name="T74" fmla="*/ 34 w 163"/>
                <a:gd name="T75" fmla="*/ 289 h 322"/>
                <a:gd name="T76" fmla="*/ 37 w 163"/>
                <a:gd name="T77" fmla="*/ 283 h 322"/>
                <a:gd name="T78" fmla="*/ 38 w 163"/>
                <a:gd name="T79" fmla="*/ 269 h 322"/>
                <a:gd name="T80" fmla="*/ 47 w 163"/>
                <a:gd name="T81" fmla="*/ 260 h 322"/>
                <a:gd name="T82" fmla="*/ 62 w 163"/>
                <a:gd name="T83" fmla="*/ 243 h 322"/>
                <a:gd name="T84" fmla="*/ 56 w 163"/>
                <a:gd name="T85" fmla="*/ 233 h 322"/>
                <a:gd name="T86" fmla="*/ 64 w 163"/>
                <a:gd name="T87" fmla="*/ 214 h 322"/>
                <a:gd name="T88" fmla="*/ 68 w 163"/>
                <a:gd name="T89" fmla="*/ 204 h 322"/>
                <a:gd name="T90" fmla="*/ 73 w 163"/>
                <a:gd name="T91" fmla="*/ 193 h 322"/>
                <a:gd name="T92" fmla="*/ 78 w 163"/>
                <a:gd name="T93" fmla="*/ 192 h 322"/>
                <a:gd name="T94" fmla="*/ 75 w 163"/>
                <a:gd name="T95" fmla="*/ 188 h 322"/>
                <a:gd name="T96" fmla="*/ 70 w 163"/>
                <a:gd name="T97" fmla="*/ 179 h 322"/>
                <a:gd name="T98" fmla="*/ 82 w 163"/>
                <a:gd name="T99" fmla="*/ 175 h 322"/>
                <a:gd name="T100" fmla="*/ 92 w 163"/>
                <a:gd name="T101" fmla="*/ 163 h 322"/>
                <a:gd name="T102" fmla="*/ 95 w 163"/>
                <a:gd name="T103" fmla="*/ 154 h 322"/>
                <a:gd name="T104" fmla="*/ 131 w 163"/>
                <a:gd name="T105" fmla="*/ 145 h 322"/>
                <a:gd name="T106" fmla="*/ 135 w 163"/>
                <a:gd name="T107" fmla="*/ 129 h 322"/>
                <a:gd name="T108" fmla="*/ 129 w 163"/>
                <a:gd name="T109" fmla="*/ 118 h 322"/>
                <a:gd name="T110" fmla="*/ 126 w 163"/>
                <a:gd name="T111" fmla="*/ 112 h 322"/>
                <a:gd name="T112" fmla="*/ 124 w 163"/>
                <a:gd name="T113" fmla="*/ 103 h 322"/>
                <a:gd name="T114" fmla="*/ 129 w 163"/>
                <a:gd name="T115" fmla="*/ 79 h 322"/>
                <a:gd name="T116" fmla="*/ 153 w 163"/>
                <a:gd name="T117" fmla="*/ 52 h 322"/>
                <a:gd name="T118" fmla="*/ 161 w 163"/>
                <a:gd name="T119" fmla="*/ 3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2">
                  <a:moveTo>
                    <a:pt x="62" y="315"/>
                  </a:moveTo>
                  <a:cubicBezTo>
                    <a:pt x="58" y="315"/>
                    <a:pt x="49" y="307"/>
                    <a:pt x="46" y="305"/>
                  </a:cubicBezTo>
                  <a:cubicBezTo>
                    <a:pt x="44" y="303"/>
                    <a:pt x="46" y="301"/>
                    <a:pt x="42" y="301"/>
                  </a:cubicBezTo>
                  <a:cubicBezTo>
                    <a:pt x="39" y="302"/>
                    <a:pt x="41" y="299"/>
                    <a:pt x="43" y="298"/>
                  </a:cubicBezTo>
                  <a:cubicBezTo>
                    <a:pt x="45" y="297"/>
                    <a:pt x="42" y="294"/>
                    <a:pt x="40" y="293"/>
                  </a:cubicBezTo>
                  <a:cubicBezTo>
                    <a:pt x="40" y="298"/>
                    <a:pt x="39" y="320"/>
                    <a:pt x="40" y="320"/>
                  </a:cubicBezTo>
                  <a:cubicBezTo>
                    <a:pt x="42" y="320"/>
                    <a:pt x="51" y="319"/>
                    <a:pt x="54" y="321"/>
                  </a:cubicBezTo>
                  <a:cubicBezTo>
                    <a:pt x="55" y="321"/>
                    <a:pt x="56" y="322"/>
                    <a:pt x="57" y="321"/>
                  </a:cubicBezTo>
                  <a:cubicBezTo>
                    <a:pt x="59" y="319"/>
                    <a:pt x="65" y="320"/>
                    <a:pt x="67" y="318"/>
                  </a:cubicBezTo>
                  <a:cubicBezTo>
                    <a:pt x="70" y="316"/>
                    <a:pt x="67" y="316"/>
                    <a:pt x="62" y="315"/>
                  </a:cubicBezTo>
                  <a:close/>
                  <a:moveTo>
                    <a:pt x="161" y="34"/>
                  </a:moveTo>
                  <a:cubicBezTo>
                    <a:pt x="160" y="33"/>
                    <a:pt x="158" y="33"/>
                    <a:pt x="156" y="34"/>
                  </a:cubicBezTo>
                  <a:cubicBezTo>
                    <a:pt x="156" y="34"/>
                    <a:pt x="156" y="34"/>
                    <a:pt x="156" y="34"/>
                  </a:cubicBezTo>
                  <a:cubicBezTo>
                    <a:pt x="156" y="38"/>
                    <a:pt x="154" y="46"/>
                    <a:pt x="152" y="46"/>
                  </a:cubicBezTo>
                  <a:cubicBezTo>
                    <a:pt x="149" y="46"/>
                    <a:pt x="147" y="50"/>
                    <a:pt x="145" y="49"/>
                  </a:cubicBezTo>
                  <a:cubicBezTo>
                    <a:pt x="143" y="49"/>
                    <a:pt x="141" y="52"/>
                    <a:pt x="138" y="51"/>
                  </a:cubicBezTo>
                  <a:cubicBezTo>
                    <a:pt x="136" y="49"/>
                    <a:pt x="132" y="51"/>
                    <a:pt x="131" y="50"/>
                  </a:cubicBezTo>
                  <a:cubicBezTo>
                    <a:pt x="129" y="49"/>
                    <a:pt x="123" y="50"/>
                    <a:pt x="123" y="48"/>
                  </a:cubicBezTo>
                  <a:cubicBezTo>
                    <a:pt x="123" y="47"/>
                    <a:pt x="126" y="47"/>
                    <a:pt x="126" y="43"/>
                  </a:cubicBezTo>
                  <a:cubicBezTo>
                    <a:pt x="126" y="39"/>
                    <a:pt x="133" y="34"/>
                    <a:pt x="132" y="32"/>
                  </a:cubicBezTo>
                  <a:cubicBezTo>
                    <a:pt x="131" y="30"/>
                    <a:pt x="119" y="27"/>
                    <a:pt x="117" y="25"/>
                  </a:cubicBezTo>
                  <a:cubicBezTo>
                    <a:pt x="115" y="22"/>
                    <a:pt x="113" y="21"/>
                    <a:pt x="108" y="20"/>
                  </a:cubicBezTo>
                  <a:cubicBezTo>
                    <a:pt x="103" y="20"/>
                    <a:pt x="103" y="17"/>
                    <a:pt x="99" y="15"/>
                  </a:cubicBezTo>
                  <a:cubicBezTo>
                    <a:pt x="96" y="12"/>
                    <a:pt x="90" y="6"/>
                    <a:pt x="88" y="3"/>
                  </a:cubicBezTo>
                  <a:cubicBezTo>
                    <a:pt x="85" y="3"/>
                    <a:pt x="81" y="2"/>
                    <a:pt x="80" y="3"/>
                  </a:cubicBezTo>
                  <a:cubicBezTo>
                    <a:pt x="79" y="5"/>
                    <a:pt x="77" y="11"/>
                    <a:pt x="75" y="8"/>
                  </a:cubicBezTo>
                  <a:cubicBezTo>
                    <a:pt x="74" y="5"/>
                    <a:pt x="70" y="5"/>
                    <a:pt x="66" y="4"/>
                  </a:cubicBezTo>
                  <a:cubicBezTo>
                    <a:pt x="62" y="4"/>
                    <a:pt x="63" y="0"/>
                    <a:pt x="59" y="4"/>
                  </a:cubicBezTo>
                  <a:cubicBezTo>
                    <a:pt x="57" y="6"/>
                    <a:pt x="55" y="8"/>
                    <a:pt x="53" y="9"/>
                  </a:cubicBezTo>
                  <a:cubicBezTo>
                    <a:pt x="53" y="13"/>
                    <a:pt x="52" y="17"/>
                    <a:pt x="51" y="19"/>
                  </a:cubicBezTo>
                  <a:cubicBezTo>
                    <a:pt x="50" y="20"/>
                    <a:pt x="42" y="24"/>
                    <a:pt x="42" y="26"/>
                  </a:cubicBezTo>
                  <a:cubicBezTo>
                    <a:pt x="42" y="28"/>
                    <a:pt x="43" y="30"/>
                    <a:pt x="42" y="32"/>
                  </a:cubicBezTo>
                  <a:cubicBezTo>
                    <a:pt x="40" y="33"/>
                    <a:pt x="45" y="39"/>
                    <a:pt x="42" y="40"/>
                  </a:cubicBezTo>
                  <a:cubicBezTo>
                    <a:pt x="40" y="42"/>
                    <a:pt x="44" y="44"/>
                    <a:pt x="43" y="46"/>
                  </a:cubicBezTo>
                  <a:cubicBezTo>
                    <a:pt x="41" y="47"/>
                    <a:pt x="38" y="48"/>
                    <a:pt x="38" y="50"/>
                  </a:cubicBezTo>
                  <a:cubicBezTo>
                    <a:pt x="38" y="51"/>
                    <a:pt x="38" y="55"/>
                    <a:pt x="35" y="56"/>
                  </a:cubicBezTo>
                  <a:cubicBezTo>
                    <a:pt x="33" y="57"/>
                    <a:pt x="32" y="61"/>
                    <a:pt x="32" y="64"/>
                  </a:cubicBezTo>
                  <a:cubicBezTo>
                    <a:pt x="32" y="66"/>
                    <a:pt x="28" y="64"/>
                    <a:pt x="30" y="68"/>
                  </a:cubicBezTo>
                  <a:cubicBezTo>
                    <a:pt x="31" y="71"/>
                    <a:pt x="32" y="75"/>
                    <a:pt x="30" y="76"/>
                  </a:cubicBezTo>
                  <a:cubicBezTo>
                    <a:pt x="27" y="77"/>
                    <a:pt x="28" y="82"/>
                    <a:pt x="26" y="82"/>
                  </a:cubicBezTo>
                  <a:cubicBezTo>
                    <a:pt x="25" y="82"/>
                    <a:pt x="24" y="88"/>
                    <a:pt x="26" y="91"/>
                  </a:cubicBezTo>
                  <a:cubicBezTo>
                    <a:pt x="28" y="94"/>
                    <a:pt x="29" y="96"/>
                    <a:pt x="29" y="99"/>
                  </a:cubicBezTo>
                  <a:cubicBezTo>
                    <a:pt x="29" y="102"/>
                    <a:pt x="32" y="103"/>
                    <a:pt x="31" y="106"/>
                  </a:cubicBezTo>
                  <a:cubicBezTo>
                    <a:pt x="30" y="109"/>
                    <a:pt x="30" y="112"/>
                    <a:pt x="29" y="113"/>
                  </a:cubicBezTo>
                  <a:cubicBezTo>
                    <a:pt x="27" y="114"/>
                    <a:pt x="28" y="118"/>
                    <a:pt x="26" y="119"/>
                  </a:cubicBezTo>
                  <a:cubicBezTo>
                    <a:pt x="24" y="120"/>
                    <a:pt x="28" y="127"/>
                    <a:pt x="26" y="129"/>
                  </a:cubicBezTo>
                  <a:cubicBezTo>
                    <a:pt x="25" y="130"/>
                    <a:pt x="20" y="131"/>
                    <a:pt x="20" y="137"/>
                  </a:cubicBezTo>
                  <a:cubicBezTo>
                    <a:pt x="20" y="142"/>
                    <a:pt x="21" y="145"/>
                    <a:pt x="20" y="147"/>
                  </a:cubicBezTo>
                  <a:cubicBezTo>
                    <a:pt x="20" y="149"/>
                    <a:pt x="23" y="149"/>
                    <a:pt x="22" y="152"/>
                  </a:cubicBezTo>
                  <a:cubicBezTo>
                    <a:pt x="22" y="155"/>
                    <a:pt x="18" y="153"/>
                    <a:pt x="18" y="155"/>
                  </a:cubicBezTo>
                  <a:cubicBezTo>
                    <a:pt x="18" y="157"/>
                    <a:pt x="19" y="161"/>
                    <a:pt x="17" y="161"/>
                  </a:cubicBezTo>
                  <a:cubicBezTo>
                    <a:pt x="16" y="161"/>
                    <a:pt x="15" y="163"/>
                    <a:pt x="15" y="166"/>
                  </a:cubicBezTo>
                  <a:cubicBezTo>
                    <a:pt x="15" y="170"/>
                    <a:pt x="13" y="170"/>
                    <a:pt x="13" y="172"/>
                  </a:cubicBezTo>
                  <a:cubicBezTo>
                    <a:pt x="13" y="173"/>
                    <a:pt x="15" y="175"/>
                    <a:pt x="15" y="177"/>
                  </a:cubicBezTo>
                  <a:cubicBezTo>
                    <a:pt x="15" y="179"/>
                    <a:pt x="16" y="186"/>
                    <a:pt x="14" y="186"/>
                  </a:cubicBezTo>
                  <a:cubicBezTo>
                    <a:pt x="12" y="186"/>
                    <a:pt x="12" y="193"/>
                    <a:pt x="13" y="194"/>
                  </a:cubicBezTo>
                  <a:cubicBezTo>
                    <a:pt x="14" y="195"/>
                    <a:pt x="14" y="197"/>
                    <a:pt x="14" y="199"/>
                  </a:cubicBezTo>
                  <a:cubicBezTo>
                    <a:pt x="13" y="200"/>
                    <a:pt x="17" y="202"/>
                    <a:pt x="15" y="204"/>
                  </a:cubicBezTo>
                  <a:cubicBezTo>
                    <a:pt x="13" y="206"/>
                    <a:pt x="14" y="209"/>
                    <a:pt x="17" y="208"/>
                  </a:cubicBezTo>
                  <a:cubicBezTo>
                    <a:pt x="20" y="207"/>
                    <a:pt x="21" y="212"/>
                    <a:pt x="19" y="212"/>
                  </a:cubicBezTo>
                  <a:cubicBezTo>
                    <a:pt x="16" y="212"/>
                    <a:pt x="13" y="212"/>
                    <a:pt x="15" y="213"/>
                  </a:cubicBezTo>
                  <a:cubicBezTo>
                    <a:pt x="18" y="215"/>
                    <a:pt x="20" y="217"/>
                    <a:pt x="17" y="219"/>
                  </a:cubicBezTo>
                  <a:cubicBezTo>
                    <a:pt x="13" y="220"/>
                    <a:pt x="16" y="222"/>
                    <a:pt x="15" y="225"/>
                  </a:cubicBezTo>
                  <a:cubicBezTo>
                    <a:pt x="15" y="228"/>
                    <a:pt x="18" y="230"/>
                    <a:pt x="15" y="231"/>
                  </a:cubicBezTo>
                  <a:cubicBezTo>
                    <a:pt x="13" y="232"/>
                    <a:pt x="16" y="236"/>
                    <a:pt x="13" y="237"/>
                  </a:cubicBezTo>
                  <a:cubicBezTo>
                    <a:pt x="9" y="237"/>
                    <a:pt x="12" y="240"/>
                    <a:pt x="9" y="242"/>
                  </a:cubicBezTo>
                  <a:cubicBezTo>
                    <a:pt x="7" y="244"/>
                    <a:pt x="12" y="247"/>
                    <a:pt x="10" y="248"/>
                  </a:cubicBezTo>
                  <a:cubicBezTo>
                    <a:pt x="7" y="250"/>
                    <a:pt x="9" y="254"/>
                    <a:pt x="6" y="254"/>
                  </a:cubicBezTo>
                  <a:cubicBezTo>
                    <a:pt x="4" y="254"/>
                    <a:pt x="2" y="257"/>
                    <a:pt x="2" y="259"/>
                  </a:cubicBezTo>
                  <a:cubicBezTo>
                    <a:pt x="2" y="261"/>
                    <a:pt x="0" y="264"/>
                    <a:pt x="2" y="267"/>
                  </a:cubicBezTo>
                  <a:cubicBezTo>
                    <a:pt x="4" y="269"/>
                    <a:pt x="2" y="271"/>
                    <a:pt x="4" y="272"/>
                  </a:cubicBezTo>
                  <a:cubicBezTo>
                    <a:pt x="5" y="273"/>
                    <a:pt x="12" y="271"/>
                    <a:pt x="11" y="274"/>
                  </a:cubicBezTo>
                  <a:cubicBezTo>
                    <a:pt x="10" y="277"/>
                    <a:pt x="10" y="283"/>
                    <a:pt x="12" y="283"/>
                  </a:cubicBezTo>
                  <a:cubicBezTo>
                    <a:pt x="13" y="283"/>
                    <a:pt x="13" y="287"/>
                    <a:pt x="15" y="287"/>
                  </a:cubicBezTo>
                  <a:cubicBezTo>
                    <a:pt x="17" y="287"/>
                    <a:pt x="26" y="286"/>
                    <a:pt x="30" y="287"/>
                  </a:cubicBezTo>
                  <a:cubicBezTo>
                    <a:pt x="31" y="287"/>
                    <a:pt x="33" y="288"/>
                    <a:pt x="34" y="289"/>
                  </a:cubicBezTo>
                  <a:cubicBezTo>
                    <a:pt x="36" y="288"/>
                    <a:pt x="41" y="291"/>
                    <a:pt x="42" y="290"/>
                  </a:cubicBezTo>
                  <a:cubicBezTo>
                    <a:pt x="43" y="289"/>
                    <a:pt x="37" y="284"/>
                    <a:pt x="37" y="283"/>
                  </a:cubicBezTo>
                  <a:cubicBezTo>
                    <a:pt x="37" y="281"/>
                    <a:pt x="36" y="278"/>
                    <a:pt x="36" y="277"/>
                  </a:cubicBezTo>
                  <a:cubicBezTo>
                    <a:pt x="36" y="275"/>
                    <a:pt x="36" y="271"/>
                    <a:pt x="38" y="269"/>
                  </a:cubicBezTo>
                  <a:cubicBezTo>
                    <a:pt x="41" y="267"/>
                    <a:pt x="41" y="266"/>
                    <a:pt x="42" y="266"/>
                  </a:cubicBezTo>
                  <a:cubicBezTo>
                    <a:pt x="44" y="266"/>
                    <a:pt x="47" y="264"/>
                    <a:pt x="47" y="260"/>
                  </a:cubicBezTo>
                  <a:cubicBezTo>
                    <a:pt x="47" y="256"/>
                    <a:pt x="49" y="254"/>
                    <a:pt x="53" y="251"/>
                  </a:cubicBezTo>
                  <a:cubicBezTo>
                    <a:pt x="57" y="248"/>
                    <a:pt x="63" y="245"/>
                    <a:pt x="62" y="243"/>
                  </a:cubicBezTo>
                  <a:cubicBezTo>
                    <a:pt x="62" y="242"/>
                    <a:pt x="64" y="237"/>
                    <a:pt x="64" y="236"/>
                  </a:cubicBezTo>
                  <a:cubicBezTo>
                    <a:pt x="64" y="234"/>
                    <a:pt x="58" y="234"/>
                    <a:pt x="56" y="233"/>
                  </a:cubicBezTo>
                  <a:cubicBezTo>
                    <a:pt x="54" y="233"/>
                    <a:pt x="47" y="228"/>
                    <a:pt x="50" y="221"/>
                  </a:cubicBezTo>
                  <a:cubicBezTo>
                    <a:pt x="54" y="215"/>
                    <a:pt x="61" y="214"/>
                    <a:pt x="64" y="214"/>
                  </a:cubicBezTo>
                  <a:cubicBezTo>
                    <a:pt x="66" y="213"/>
                    <a:pt x="64" y="210"/>
                    <a:pt x="65" y="209"/>
                  </a:cubicBezTo>
                  <a:cubicBezTo>
                    <a:pt x="67" y="208"/>
                    <a:pt x="68" y="206"/>
                    <a:pt x="68" y="204"/>
                  </a:cubicBezTo>
                  <a:cubicBezTo>
                    <a:pt x="68" y="201"/>
                    <a:pt x="68" y="196"/>
                    <a:pt x="71" y="196"/>
                  </a:cubicBezTo>
                  <a:cubicBezTo>
                    <a:pt x="74" y="195"/>
                    <a:pt x="75" y="193"/>
                    <a:pt x="73" y="193"/>
                  </a:cubicBezTo>
                  <a:cubicBezTo>
                    <a:pt x="71" y="192"/>
                    <a:pt x="70" y="190"/>
                    <a:pt x="73" y="190"/>
                  </a:cubicBezTo>
                  <a:cubicBezTo>
                    <a:pt x="77" y="189"/>
                    <a:pt x="75" y="192"/>
                    <a:pt x="78" y="192"/>
                  </a:cubicBezTo>
                  <a:cubicBezTo>
                    <a:pt x="80" y="192"/>
                    <a:pt x="84" y="188"/>
                    <a:pt x="81" y="186"/>
                  </a:cubicBezTo>
                  <a:cubicBezTo>
                    <a:pt x="78" y="184"/>
                    <a:pt x="77" y="187"/>
                    <a:pt x="75" y="188"/>
                  </a:cubicBezTo>
                  <a:cubicBezTo>
                    <a:pt x="74" y="188"/>
                    <a:pt x="73" y="185"/>
                    <a:pt x="71" y="185"/>
                  </a:cubicBezTo>
                  <a:cubicBezTo>
                    <a:pt x="69" y="185"/>
                    <a:pt x="70" y="181"/>
                    <a:pt x="70" y="179"/>
                  </a:cubicBezTo>
                  <a:cubicBezTo>
                    <a:pt x="69" y="178"/>
                    <a:pt x="68" y="174"/>
                    <a:pt x="69" y="172"/>
                  </a:cubicBezTo>
                  <a:cubicBezTo>
                    <a:pt x="71" y="170"/>
                    <a:pt x="77" y="175"/>
                    <a:pt x="82" y="175"/>
                  </a:cubicBezTo>
                  <a:cubicBezTo>
                    <a:pt x="88" y="176"/>
                    <a:pt x="92" y="173"/>
                    <a:pt x="92" y="171"/>
                  </a:cubicBezTo>
                  <a:cubicBezTo>
                    <a:pt x="92" y="169"/>
                    <a:pt x="89" y="165"/>
                    <a:pt x="92" y="163"/>
                  </a:cubicBezTo>
                  <a:cubicBezTo>
                    <a:pt x="95" y="161"/>
                    <a:pt x="93" y="160"/>
                    <a:pt x="92" y="157"/>
                  </a:cubicBezTo>
                  <a:cubicBezTo>
                    <a:pt x="91" y="154"/>
                    <a:pt x="93" y="153"/>
                    <a:pt x="95" y="154"/>
                  </a:cubicBezTo>
                  <a:cubicBezTo>
                    <a:pt x="96" y="155"/>
                    <a:pt x="107" y="155"/>
                    <a:pt x="115" y="153"/>
                  </a:cubicBezTo>
                  <a:cubicBezTo>
                    <a:pt x="124" y="151"/>
                    <a:pt x="130" y="148"/>
                    <a:pt x="131" y="145"/>
                  </a:cubicBezTo>
                  <a:cubicBezTo>
                    <a:pt x="131" y="143"/>
                    <a:pt x="137" y="137"/>
                    <a:pt x="138" y="135"/>
                  </a:cubicBezTo>
                  <a:cubicBezTo>
                    <a:pt x="139" y="133"/>
                    <a:pt x="138" y="130"/>
                    <a:pt x="135" y="129"/>
                  </a:cubicBezTo>
                  <a:cubicBezTo>
                    <a:pt x="131" y="129"/>
                    <a:pt x="131" y="125"/>
                    <a:pt x="133" y="122"/>
                  </a:cubicBezTo>
                  <a:cubicBezTo>
                    <a:pt x="135" y="120"/>
                    <a:pt x="132" y="118"/>
                    <a:pt x="129" y="118"/>
                  </a:cubicBezTo>
                  <a:cubicBezTo>
                    <a:pt x="125" y="117"/>
                    <a:pt x="120" y="115"/>
                    <a:pt x="123" y="112"/>
                  </a:cubicBezTo>
                  <a:cubicBezTo>
                    <a:pt x="125" y="111"/>
                    <a:pt x="125" y="111"/>
                    <a:pt x="126" y="112"/>
                  </a:cubicBezTo>
                  <a:cubicBezTo>
                    <a:pt x="126" y="110"/>
                    <a:pt x="127" y="109"/>
                    <a:pt x="127" y="108"/>
                  </a:cubicBezTo>
                  <a:cubicBezTo>
                    <a:pt x="126" y="108"/>
                    <a:pt x="124" y="108"/>
                    <a:pt x="124" y="103"/>
                  </a:cubicBezTo>
                  <a:cubicBezTo>
                    <a:pt x="124" y="98"/>
                    <a:pt x="126" y="99"/>
                    <a:pt x="126" y="93"/>
                  </a:cubicBezTo>
                  <a:cubicBezTo>
                    <a:pt x="127" y="86"/>
                    <a:pt x="129" y="83"/>
                    <a:pt x="129" y="79"/>
                  </a:cubicBezTo>
                  <a:cubicBezTo>
                    <a:pt x="129" y="76"/>
                    <a:pt x="135" y="72"/>
                    <a:pt x="139" y="66"/>
                  </a:cubicBezTo>
                  <a:cubicBezTo>
                    <a:pt x="142" y="61"/>
                    <a:pt x="150" y="54"/>
                    <a:pt x="153" y="52"/>
                  </a:cubicBezTo>
                  <a:cubicBezTo>
                    <a:pt x="156" y="50"/>
                    <a:pt x="162" y="48"/>
                    <a:pt x="162" y="46"/>
                  </a:cubicBezTo>
                  <a:cubicBezTo>
                    <a:pt x="163" y="44"/>
                    <a:pt x="162" y="35"/>
                    <a:pt x="161" y="3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3" name="Freeform 322">
              <a:extLst>
                <a:ext uri="{FF2B5EF4-FFF2-40B4-BE49-F238E27FC236}">
                  <a16:creationId xmlns:a16="http://schemas.microsoft.com/office/drawing/2014/main" id="{CB430CB2-A279-9345-AB98-507605EEFC6E}"/>
                </a:ext>
              </a:extLst>
            </p:cNvPr>
            <p:cNvSpPr>
              <a:spLocks/>
            </p:cNvSpPr>
            <p:nvPr/>
          </p:nvSpPr>
          <p:spPr bwMode="auto">
            <a:xfrm>
              <a:off x="9112649" y="6338287"/>
              <a:ext cx="240979" cy="1237542"/>
            </a:xfrm>
            <a:custGeom>
              <a:avLst/>
              <a:gdLst>
                <a:gd name="T0" fmla="*/ 28 w 71"/>
                <a:gd name="T1" fmla="*/ 310 h 364"/>
                <a:gd name="T2" fmla="*/ 19 w 71"/>
                <a:gd name="T3" fmla="*/ 295 h 364"/>
                <a:gd name="T4" fmla="*/ 26 w 71"/>
                <a:gd name="T5" fmla="*/ 278 h 364"/>
                <a:gd name="T6" fmla="*/ 32 w 71"/>
                <a:gd name="T7" fmla="*/ 261 h 364"/>
                <a:gd name="T8" fmla="*/ 36 w 71"/>
                <a:gd name="T9" fmla="*/ 248 h 364"/>
                <a:gd name="T10" fmla="*/ 31 w 71"/>
                <a:gd name="T11" fmla="*/ 235 h 364"/>
                <a:gd name="T12" fmla="*/ 32 w 71"/>
                <a:gd name="T13" fmla="*/ 213 h 364"/>
                <a:gd name="T14" fmla="*/ 34 w 71"/>
                <a:gd name="T15" fmla="*/ 197 h 364"/>
                <a:gd name="T16" fmla="*/ 37 w 71"/>
                <a:gd name="T17" fmla="*/ 183 h 364"/>
                <a:gd name="T18" fmla="*/ 43 w 71"/>
                <a:gd name="T19" fmla="*/ 155 h 364"/>
                <a:gd name="T20" fmla="*/ 46 w 71"/>
                <a:gd name="T21" fmla="*/ 135 h 364"/>
                <a:gd name="T22" fmla="*/ 47 w 71"/>
                <a:gd name="T23" fmla="*/ 112 h 364"/>
                <a:gd name="T24" fmla="*/ 52 w 71"/>
                <a:gd name="T25" fmla="*/ 92 h 364"/>
                <a:gd name="T26" fmla="*/ 59 w 71"/>
                <a:gd name="T27" fmla="*/ 76 h 364"/>
                <a:gd name="T28" fmla="*/ 68 w 71"/>
                <a:gd name="T29" fmla="*/ 55 h 364"/>
                <a:gd name="T30" fmla="*/ 63 w 71"/>
                <a:gd name="T31" fmla="*/ 38 h 364"/>
                <a:gd name="T32" fmla="*/ 59 w 71"/>
                <a:gd name="T33" fmla="*/ 18 h 364"/>
                <a:gd name="T34" fmla="*/ 50 w 71"/>
                <a:gd name="T35" fmla="*/ 2 h 364"/>
                <a:gd name="T36" fmla="*/ 45 w 71"/>
                <a:gd name="T37" fmla="*/ 17 h 364"/>
                <a:gd name="T38" fmla="*/ 44 w 71"/>
                <a:gd name="T39" fmla="*/ 54 h 364"/>
                <a:gd name="T40" fmla="*/ 37 w 71"/>
                <a:gd name="T41" fmla="*/ 91 h 364"/>
                <a:gd name="T42" fmla="*/ 33 w 71"/>
                <a:gd name="T43" fmla="*/ 117 h 364"/>
                <a:gd name="T44" fmla="*/ 29 w 71"/>
                <a:gd name="T45" fmla="*/ 150 h 364"/>
                <a:gd name="T46" fmla="*/ 18 w 71"/>
                <a:gd name="T47" fmla="*/ 179 h 364"/>
                <a:gd name="T48" fmla="*/ 17 w 71"/>
                <a:gd name="T49" fmla="*/ 204 h 364"/>
                <a:gd name="T50" fmla="*/ 11 w 71"/>
                <a:gd name="T51" fmla="*/ 228 h 364"/>
                <a:gd name="T52" fmla="*/ 22 w 71"/>
                <a:gd name="T53" fmla="*/ 215 h 364"/>
                <a:gd name="T54" fmla="*/ 24 w 71"/>
                <a:gd name="T55" fmla="*/ 229 h 364"/>
                <a:gd name="T56" fmla="*/ 21 w 71"/>
                <a:gd name="T57" fmla="*/ 244 h 364"/>
                <a:gd name="T58" fmla="*/ 17 w 71"/>
                <a:gd name="T59" fmla="*/ 255 h 364"/>
                <a:gd name="T60" fmla="*/ 16 w 71"/>
                <a:gd name="T61" fmla="*/ 253 h 364"/>
                <a:gd name="T62" fmla="*/ 10 w 71"/>
                <a:gd name="T63" fmla="*/ 255 h 364"/>
                <a:gd name="T64" fmla="*/ 1 w 71"/>
                <a:gd name="T65" fmla="*/ 267 h 364"/>
                <a:gd name="T66" fmla="*/ 11 w 71"/>
                <a:gd name="T67" fmla="*/ 268 h 364"/>
                <a:gd name="T68" fmla="*/ 17 w 71"/>
                <a:gd name="T69" fmla="*/ 278 h 364"/>
                <a:gd name="T70" fmla="*/ 7 w 71"/>
                <a:gd name="T71" fmla="*/ 280 h 364"/>
                <a:gd name="T72" fmla="*/ 8 w 71"/>
                <a:gd name="T73" fmla="*/ 286 h 364"/>
                <a:gd name="T74" fmla="*/ 3 w 71"/>
                <a:gd name="T75" fmla="*/ 294 h 364"/>
                <a:gd name="T76" fmla="*/ 10 w 71"/>
                <a:gd name="T77" fmla="*/ 297 h 364"/>
                <a:gd name="T78" fmla="*/ 11 w 71"/>
                <a:gd name="T79" fmla="*/ 305 h 364"/>
                <a:gd name="T80" fmla="*/ 6 w 71"/>
                <a:gd name="T81" fmla="*/ 315 h 364"/>
                <a:gd name="T82" fmla="*/ 16 w 71"/>
                <a:gd name="T83" fmla="*/ 317 h 364"/>
                <a:gd name="T84" fmla="*/ 20 w 71"/>
                <a:gd name="T85" fmla="*/ 320 h 364"/>
                <a:gd name="T86" fmla="*/ 15 w 71"/>
                <a:gd name="T87" fmla="*/ 330 h 364"/>
                <a:gd name="T88" fmla="*/ 28 w 71"/>
                <a:gd name="T89" fmla="*/ 330 h 364"/>
                <a:gd name="T90" fmla="*/ 19 w 71"/>
                <a:gd name="T91" fmla="*/ 337 h 364"/>
                <a:gd name="T92" fmla="*/ 30 w 71"/>
                <a:gd name="T93" fmla="*/ 335 h 364"/>
                <a:gd name="T94" fmla="*/ 18 w 71"/>
                <a:gd name="T95" fmla="*/ 344 h 364"/>
                <a:gd name="T96" fmla="*/ 28 w 71"/>
                <a:gd name="T97" fmla="*/ 345 h 364"/>
                <a:gd name="T98" fmla="*/ 45 w 71"/>
                <a:gd name="T99" fmla="*/ 329 h 364"/>
                <a:gd name="T100" fmla="*/ 50 w 71"/>
                <a:gd name="T101" fmla="*/ 338 h 364"/>
                <a:gd name="T102" fmla="*/ 43 w 71"/>
                <a:gd name="T103" fmla="*/ 341 h 364"/>
                <a:gd name="T104" fmla="*/ 35 w 71"/>
                <a:gd name="T105" fmla="*/ 347 h 364"/>
                <a:gd name="T106" fmla="*/ 41 w 71"/>
                <a:gd name="T107" fmla="*/ 359 h 364"/>
                <a:gd name="T108" fmla="*/ 52 w 71"/>
                <a:gd name="T109" fmla="*/ 357 h 364"/>
                <a:gd name="T110" fmla="*/ 64 w 71"/>
                <a:gd name="T111" fmla="*/ 358 h 364"/>
                <a:gd name="T112" fmla="*/ 57 w 71"/>
                <a:gd name="T113" fmla="*/ 356 h 364"/>
                <a:gd name="T114" fmla="*/ 50 w 71"/>
                <a:gd name="T115" fmla="*/ 326 h 364"/>
                <a:gd name="T116" fmla="*/ 32 w 71"/>
                <a:gd name="T117"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4">
                  <a:moveTo>
                    <a:pt x="32" y="323"/>
                  </a:moveTo>
                  <a:cubicBezTo>
                    <a:pt x="30" y="323"/>
                    <a:pt x="30" y="319"/>
                    <a:pt x="29" y="319"/>
                  </a:cubicBezTo>
                  <a:cubicBezTo>
                    <a:pt x="27" y="319"/>
                    <a:pt x="27" y="313"/>
                    <a:pt x="28" y="310"/>
                  </a:cubicBezTo>
                  <a:cubicBezTo>
                    <a:pt x="29" y="307"/>
                    <a:pt x="22" y="309"/>
                    <a:pt x="21" y="308"/>
                  </a:cubicBezTo>
                  <a:cubicBezTo>
                    <a:pt x="19" y="307"/>
                    <a:pt x="21" y="305"/>
                    <a:pt x="19" y="303"/>
                  </a:cubicBezTo>
                  <a:cubicBezTo>
                    <a:pt x="17" y="300"/>
                    <a:pt x="19" y="297"/>
                    <a:pt x="19" y="295"/>
                  </a:cubicBezTo>
                  <a:cubicBezTo>
                    <a:pt x="19" y="293"/>
                    <a:pt x="21" y="290"/>
                    <a:pt x="23" y="290"/>
                  </a:cubicBezTo>
                  <a:cubicBezTo>
                    <a:pt x="26" y="290"/>
                    <a:pt x="24" y="286"/>
                    <a:pt x="27" y="284"/>
                  </a:cubicBezTo>
                  <a:cubicBezTo>
                    <a:pt x="29" y="283"/>
                    <a:pt x="24" y="280"/>
                    <a:pt x="26" y="278"/>
                  </a:cubicBezTo>
                  <a:cubicBezTo>
                    <a:pt x="29" y="276"/>
                    <a:pt x="26" y="273"/>
                    <a:pt x="30" y="273"/>
                  </a:cubicBezTo>
                  <a:cubicBezTo>
                    <a:pt x="33" y="272"/>
                    <a:pt x="30" y="268"/>
                    <a:pt x="32" y="267"/>
                  </a:cubicBezTo>
                  <a:cubicBezTo>
                    <a:pt x="35" y="266"/>
                    <a:pt x="32" y="264"/>
                    <a:pt x="32" y="261"/>
                  </a:cubicBezTo>
                  <a:cubicBezTo>
                    <a:pt x="33" y="258"/>
                    <a:pt x="30" y="256"/>
                    <a:pt x="34" y="255"/>
                  </a:cubicBezTo>
                  <a:cubicBezTo>
                    <a:pt x="37" y="253"/>
                    <a:pt x="35" y="251"/>
                    <a:pt x="32" y="249"/>
                  </a:cubicBezTo>
                  <a:cubicBezTo>
                    <a:pt x="30" y="248"/>
                    <a:pt x="33" y="248"/>
                    <a:pt x="36" y="248"/>
                  </a:cubicBezTo>
                  <a:cubicBezTo>
                    <a:pt x="38" y="248"/>
                    <a:pt x="37" y="243"/>
                    <a:pt x="34" y="244"/>
                  </a:cubicBezTo>
                  <a:cubicBezTo>
                    <a:pt x="31" y="245"/>
                    <a:pt x="30" y="242"/>
                    <a:pt x="32" y="240"/>
                  </a:cubicBezTo>
                  <a:cubicBezTo>
                    <a:pt x="34" y="238"/>
                    <a:pt x="30" y="236"/>
                    <a:pt x="31" y="235"/>
                  </a:cubicBezTo>
                  <a:cubicBezTo>
                    <a:pt x="31" y="233"/>
                    <a:pt x="31" y="231"/>
                    <a:pt x="30" y="230"/>
                  </a:cubicBezTo>
                  <a:cubicBezTo>
                    <a:pt x="29" y="229"/>
                    <a:pt x="29" y="222"/>
                    <a:pt x="31" y="222"/>
                  </a:cubicBezTo>
                  <a:cubicBezTo>
                    <a:pt x="33" y="222"/>
                    <a:pt x="32" y="215"/>
                    <a:pt x="32" y="213"/>
                  </a:cubicBezTo>
                  <a:cubicBezTo>
                    <a:pt x="32" y="211"/>
                    <a:pt x="30" y="209"/>
                    <a:pt x="30" y="208"/>
                  </a:cubicBezTo>
                  <a:cubicBezTo>
                    <a:pt x="30" y="206"/>
                    <a:pt x="32" y="206"/>
                    <a:pt x="32" y="202"/>
                  </a:cubicBezTo>
                  <a:cubicBezTo>
                    <a:pt x="32" y="199"/>
                    <a:pt x="33" y="197"/>
                    <a:pt x="34" y="197"/>
                  </a:cubicBezTo>
                  <a:cubicBezTo>
                    <a:pt x="36" y="197"/>
                    <a:pt x="35" y="193"/>
                    <a:pt x="35" y="191"/>
                  </a:cubicBezTo>
                  <a:cubicBezTo>
                    <a:pt x="35" y="189"/>
                    <a:pt x="39" y="191"/>
                    <a:pt x="39" y="188"/>
                  </a:cubicBezTo>
                  <a:cubicBezTo>
                    <a:pt x="40" y="185"/>
                    <a:pt x="37" y="185"/>
                    <a:pt x="37" y="183"/>
                  </a:cubicBezTo>
                  <a:cubicBezTo>
                    <a:pt x="38" y="181"/>
                    <a:pt x="37" y="178"/>
                    <a:pt x="37" y="173"/>
                  </a:cubicBezTo>
                  <a:cubicBezTo>
                    <a:pt x="37" y="167"/>
                    <a:pt x="42" y="166"/>
                    <a:pt x="43" y="165"/>
                  </a:cubicBezTo>
                  <a:cubicBezTo>
                    <a:pt x="45" y="163"/>
                    <a:pt x="41" y="156"/>
                    <a:pt x="43" y="155"/>
                  </a:cubicBezTo>
                  <a:cubicBezTo>
                    <a:pt x="45" y="154"/>
                    <a:pt x="44" y="150"/>
                    <a:pt x="46" y="149"/>
                  </a:cubicBezTo>
                  <a:cubicBezTo>
                    <a:pt x="47" y="148"/>
                    <a:pt x="47" y="145"/>
                    <a:pt x="48" y="142"/>
                  </a:cubicBezTo>
                  <a:cubicBezTo>
                    <a:pt x="49" y="139"/>
                    <a:pt x="46" y="138"/>
                    <a:pt x="46" y="135"/>
                  </a:cubicBezTo>
                  <a:cubicBezTo>
                    <a:pt x="46" y="132"/>
                    <a:pt x="45" y="130"/>
                    <a:pt x="43" y="127"/>
                  </a:cubicBezTo>
                  <a:cubicBezTo>
                    <a:pt x="41" y="124"/>
                    <a:pt x="42" y="118"/>
                    <a:pt x="43" y="118"/>
                  </a:cubicBezTo>
                  <a:cubicBezTo>
                    <a:pt x="45" y="118"/>
                    <a:pt x="44" y="113"/>
                    <a:pt x="47" y="112"/>
                  </a:cubicBezTo>
                  <a:cubicBezTo>
                    <a:pt x="49" y="111"/>
                    <a:pt x="48" y="107"/>
                    <a:pt x="47" y="104"/>
                  </a:cubicBezTo>
                  <a:cubicBezTo>
                    <a:pt x="45" y="100"/>
                    <a:pt x="49" y="102"/>
                    <a:pt x="49" y="100"/>
                  </a:cubicBezTo>
                  <a:cubicBezTo>
                    <a:pt x="49" y="97"/>
                    <a:pt x="50" y="93"/>
                    <a:pt x="52" y="92"/>
                  </a:cubicBezTo>
                  <a:cubicBezTo>
                    <a:pt x="55" y="91"/>
                    <a:pt x="55" y="87"/>
                    <a:pt x="55" y="86"/>
                  </a:cubicBezTo>
                  <a:cubicBezTo>
                    <a:pt x="55" y="84"/>
                    <a:pt x="58" y="83"/>
                    <a:pt x="60" y="82"/>
                  </a:cubicBezTo>
                  <a:cubicBezTo>
                    <a:pt x="61" y="80"/>
                    <a:pt x="57" y="78"/>
                    <a:pt x="59" y="76"/>
                  </a:cubicBezTo>
                  <a:cubicBezTo>
                    <a:pt x="62" y="75"/>
                    <a:pt x="57" y="69"/>
                    <a:pt x="59" y="68"/>
                  </a:cubicBezTo>
                  <a:cubicBezTo>
                    <a:pt x="60" y="66"/>
                    <a:pt x="59" y="64"/>
                    <a:pt x="59" y="62"/>
                  </a:cubicBezTo>
                  <a:cubicBezTo>
                    <a:pt x="59" y="60"/>
                    <a:pt x="67" y="56"/>
                    <a:pt x="68" y="55"/>
                  </a:cubicBezTo>
                  <a:cubicBezTo>
                    <a:pt x="69" y="53"/>
                    <a:pt x="70" y="49"/>
                    <a:pt x="70" y="45"/>
                  </a:cubicBezTo>
                  <a:cubicBezTo>
                    <a:pt x="68" y="47"/>
                    <a:pt x="65" y="48"/>
                    <a:pt x="65" y="47"/>
                  </a:cubicBezTo>
                  <a:cubicBezTo>
                    <a:pt x="64" y="45"/>
                    <a:pt x="65" y="40"/>
                    <a:pt x="63" y="38"/>
                  </a:cubicBezTo>
                  <a:cubicBezTo>
                    <a:pt x="61" y="36"/>
                    <a:pt x="62" y="32"/>
                    <a:pt x="60" y="31"/>
                  </a:cubicBezTo>
                  <a:cubicBezTo>
                    <a:pt x="58" y="30"/>
                    <a:pt x="55" y="25"/>
                    <a:pt x="57" y="24"/>
                  </a:cubicBezTo>
                  <a:cubicBezTo>
                    <a:pt x="59" y="23"/>
                    <a:pt x="57" y="20"/>
                    <a:pt x="59" y="18"/>
                  </a:cubicBezTo>
                  <a:cubicBezTo>
                    <a:pt x="61" y="17"/>
                    <a:pt x="58" y="17"/>
                    <a:pt x="56" y="14"/>
                  </a:cubicBezTo>
                  <a:cubicBezTo>
                    <a:pt x="53" y="11"/>
                    <a:pt x="57" y="7"/>
                    <a:pt x="54" y="5"/>
                  </a:cubicBezTo>
                  <a:cubicBezTo>
                    <a:pt x="51" y="3"/>
                    <a:pt x="51" y="0"/>
                    <a:pt x="50" y="2"/>
                  </a:cubicBezTo>
                  <a:cubicBezTo>
                    <a:pt x="49" y="3"/>
                    <a:pt x="49" y="7"/>
                    <a:pt x="47" y="8"/>
                  </a:cubicBezTo>
                  <a:cubicBezTo>
                    <a:pt x="46" y="8"/>
                    <a:pt x="46" y="9"/>
                    <a:pt x="45" y="9"/>
                  </a:cubicBezTo>
                  <a:cubicBezTo>
                    <a:pt x="45" y="11"/>
                    <a:pt x="44" y="15"/>
                    <a:pt x="45" y="17"/>
                  </a:cubicBezTo>
                  <a:cubicBezTo>
                    <a:pt x="46" y="19"/>
                    <a:pt x="47" y="32"/>
                    <a:pt x="46" y="37"/>
                  </a:cubicBezTo>
                  <a:cubicBezTo>
                    <a:pt x="45" y="42"/>
                    <a:pt x="44" y="46"/>
                    <a:pt x="43" y="49"/>
                  </a:cubicBezTo>
                  <a:cubicBezTo>
                    <a:pt x="41" y="52"/>
                    <a:pt x="45" y="53"/>
                    <a:pt x="44" y="54"/>
                  </a:cubicBezTo>
                  <a:cubicBezTo>
                    <a:pt x="42" y="55"/>
                    <a:pt x="43" y="59"/>
                    <a:pt x="43" y="65"/>
                  </a:cubicBezTo>
                  <a:cubicBezTo>
                    <a:pt x="43" y="70"/>
                    <a:pt x="39" y="80"/>
                    <a:pt x="39" y="83"/>
                  </a:cubicBezTo>
                  <a:cubicBezTo>
                    <a:pt x="39" y="86"/>
                    <a:pt x="37" y="88"/>
                    <a:pt x="37" y="91"/>
                  </a:cubicBezTo>
                  <a:cubicBezTo>
                    <a:pt x="37" y="95"/>
                    <a:pt x="35" y="97"/>
                    <a:pt x="33" y="98"/>
                  </a:cubicBezTo>
                  <a:cubicBezTo>
                    <a:pt x="31" y="100"/>
                    <a:pt x="37" y="105"/>
                    <a:pt x="36" y="108"/>
                  </a:cubicBezTo>
                  <a:cubicBezTo>
                    <a:pt x="36" y="111"/>
                    <a:pt x="33" y="112"/>
                    <a:pt x="33" y="117"/>
                  </a:cubicBezTo>
                  <a:cubicBezTo>
                    <a:pt x="35" y="123"/>
                    <a:pt x="33" y="132"/>
                    <a:pt x="33" y="134"/>
                  </a:cubicBezTo>
                  <a:cubicBezTo>
                    <a:pt x="33" y="136"/>
                    <a:pt x="31" y="136"/>
                    <a:pt x="32" y="140"/>
                  </a:cubicBezTo>
                  <a:cubicBezTo>
                    <a:pt x="32" y="144"/>
                    <a:pt x="29" y="145"/>
                    <a:pt x="29" y="150"/>
                  </a:cubicBezTo>
                  <a:cubicBezTo>
                    <a:pt x="28" y="155"/>
                    <a:pt x="24" y="163"/>
                    <a:pt x="23" y="167"/>
                  </a:cubicBezTo>
                  <a:cubicBezTo>
                    <a:pt x="21" y="171"/>
                    <a:pt x="21" y="173"/>
                    <a:pt x="19" y="173"/>
                  </a:cubicBezTo>
                  <a:cubicBezTo>
                    <a:pt x="17" y="173"/>
                    <a:pt x="16" y="176"/>
                    <a:pt x="18" y="179"/>
                  </a:cubicBezTo>
                  <a:cubicBezTo>
                    <a:pt x="19" y="183"/>
                    <a:pt x="17" y="186"/>
                    <a:pt x="19" y="190"/>
                  </a:cubicBezTo>
                  <a:cubicBezTo>
                    <a:pt x="21" y="193"/>
                    <a:pt x="20" y="194"/>
                    <a:pt x="19" y="198"/>
                  </a:cubicBezTo>
                  <a:cubicBezTo>
                    <a:pt x="18" y="201"/>
                    <a:pt x="17" y="201"/>
                    <a:pt x="17" y="204"/>
                  </a:cubicBezTo>
                  <a:cubicBezTo>
                    <a:pt x="17" y="208"/>
                    <a:pt x="14" y="210"/>
                    <a:pt x="16" y="214"/>
                  </a:cubicBezTo>
                  <a:cubicBezTo>
                    <a:pt x="17" y="218"/>
                    <a:pt x="17" y="219"/>
                    <a:pt x="15" y="219"/>
                  </a:cubicBezTo>
                  <a:cubicBezTo>
                    <a:pt x="13" y="219"/>
                    <a:pt x="12" y="222"/>
                    <a:pt x="11" y="228"/>
                  </a:cubicBezTo>
                  <a:cubicBezTo>
                    <a:pt x="11" y="233"/>
                    <a:pt x="11" y="233"/>
                    <a:pt x="15" y="233"/>
                  </a:cubicBezTo>
                  <a:cubicBezTo>
                    <a:pt x="20" y="233"/>
                    <a:pt x="16" y="218"/>
                    <a:pt x="19" y="218"/>
                  </a:cubicBezTo>
                  <a:cubicBezTo>
                    <a:pt x="21" y="218"/>
                    <a:pt x="19" y="216"/>
                    <a:pt x="22" y="215"/>
                  </a:cubicBezTo>
                  <a:cubicBezTo>
                    <a:pt x="25" y="215"/>
                    <a:pt x="22" y="218"/>
                    <a:pt x="24" y="218"/>
                  </a:cubicBezTo>
                  <a:cubicBezTo>
                    <a:pt x="26" y="219"/>
                    <a:pt x="27" y="220"/>
                    <a:pt x="25" y="222"/>
                  </a:cubicBezTo>
                  <a:cubicBezTo>
                    <a:pt x="22" y="224"/>
                    <a:pt x="25" y="227"/>
                    <a:pt x="24" y="229"/>
                  </a:cubicBezTo>
                  <a:cubicBezTo>
                    <a:pt x="23" y="231"/>
                    <a:pt x="21" y="233"/>
                    <a:pt x="22" y="235"/>
                  </a:cubicBezTo>
                  <a:cubicBezTo>
                    <a:pt x="23" y="237"/>
                    <a:pt x="21" y="237"/>
                    <a:pt x="20" y="240"/>
                  </a:cubicBezTo>
                  <a:cubicBezTo>
                    <a:pt x="20" y="243"/>
                    <a:pt x="22" y="244"/>
                    <a:pt x="21" y="244"/>
                  </a:cubicBezTo>
                  <a:cubicBezTo>
                    <a:pt x="20" y="245"/>
                    <a:pt x="22" y="247"/>
                    <a:pt x="21" y="248"/>
                  </a:cubicBezTo>
                  <a:cubicBezTo>
                    <a:pt x="19" y="248"/>
                    <a:pt x="20" y="250"/>
                    <a:pt x="21" y="252"/>
                  </a:cubicBezTo>
                  <a:cubicBezTo>
                    <a:pt x="22" y="255"/>
                    <a:pt x="19" y="253"/>
                    <a:pt x="17" y="255"/>
                  </a:cubicBezTo>
                  <a:cubicBezTo>
                    <a:pt x="15" y="256"/>
                    <a:pt x="19" y="258"/>
                    <a:pt x="18" y="260"/>
                  </a:cubicBezTo>
                  <a:cubicBezTo>
                    <a:pt x="16" y="262"/>
                    <a:pt x="14" y="259"/>
                    <a:pt x="12" y="258"/>
                  </a:cubicBezTo>
                  <a:cubicBezTo>
                    <a:pt x="11" y="257"/>
                    <a:pt x="14" y="255"/>
                    <a:pt x="16" y="253"/>
                  </a:cubicBezTo>
                  <a:cubicBezTo>
                    <a:pt x="18" y="251"/>
                    <a:pt x="14" y="246"/>
                    <a:pt x="12" y="247"/>
                  </a:cubicBezTo>
                  <a:cubicBezTo>
                    <a:pt x="9" y="248"/>
                    <a:pt x="14" y="251"/>
                    <a:pt x="14" y="253"/>
                  </a:cubicBezTo>
                  <a:cubicBezTo>
                    <a:pt x="14" y="256"/>
                    <a:pt x="10" y="253"/>
                    <a:pt x="10" y="255"/>
                  </a:cubicBezTo>
                  <a:cubicBezTo>
                    <a:pt x="10" y="258"/>
                    <a:pt x="7" y="257"/>
                    <a:pt x="5" y="259"/>
                  </a:cubicBezTo>
                  <a:cubicBezTo>
                    <a:pt x="4" y="260"/>
                    <a:pt x="8" y="262"/>
                    <a:pt x="6" y="262"/>
                  </a:cubicBezTo>
                  <a:cubicBezTo>
                    <a:pt x="4" y="263"/>
                    <a:pt x="1" y="265"/>
                    <a:pt x="1" y="267"/>
                  </a:cubicBezTo>
                  <a:cubicBezTo>
                    <a:pt x="1" y="269"/>
                    <a:pt x="3" y="269"/>
                    <a:pt x="3" y="268"/>
                  </a:cubicBezTo>
                  <a:cubicBezTo>
                    <a:pt x="3" y="266"/>
                    <a:pt x="6" y="265"/>
                    <a:pt x="7" y="268"/>
                  </a:cubicBezTo>
                  <a:cubicBezTo>
                    <a:pt x="7" y="270"/>
                    <a:pt x="9" y="268"/>
                    <a:pt x="11" y="268"/>
                  </a:cubicBezTo>
                  <a:cubicBezTo>
                    <a:pt x="14" y="269"/>
                    <a:pt x="13" y="272"/>
                    <a:pt x="12" y="272"/>
                  </a:cubicBezTo>
                  <a:cubicBezTo>
                    <a:pt x="10" y="272"/>
                    <a:pt x="9" y="275"/>
                    <a:pt x="9" y="277"/>
                  </a:cubicBezTo>
                  <a:cubicBezTo>
                    <a:pt x="10" y="280"/>
                    <a:pt x="15" y="277"/>
                    <a:pt x="17" y="278"/>
                  </a:cubicBezTo>
                  <a:cubicBezTo>
                    <a:pt x="19" y="279"/>
                    <a:pt x="18" y="282"/>
                    <a:pt x="17" y="281"/>
                  </a:cubicBezTo>
                  <a:cubicBezTo>
                    <a:pt x="16" y="280"/>
                    <a:pt x="13" y="278"/>
                    <a:pt x="12" y="280"/>
                  </a:cubicBezTo>
                  <a:cubicBezTo>
                    <a:pt x="10" y="282"/>
                    <a:pt x="8" y="281"/>
                    <a:pt x="7" y="280"/>
                  </a:cubicBezTo>
                  <a:cubicBezTo>
                    <a:pt x="5" y="280"/>
                    <a:pt x="0" y="283"/>
                    <a:pt x="2" y="285"/>
                  </a:cubicBezTo>
                  <a:cubicBezTo>
                    <a:pt x="3" y="286"/>
                    <a:pt x="3" y="288"/>
                    <a:pt x="5" y="288"/>
                  </a:cubicBezTo>
                  <a:cubicBezTo>
                    <a:pt x="6" y="288"/>
                    <a:pt x="8" y="287"/>
                    <a:pt x="8" y="286"/>
                  </a:cubicBezTo>
                  <a:cubicBezTo>
                    <a:pt x="9" y="284"/>
                    <a:pt x="12" y="283"/>
                    <a:pt x="12" y="286"/>
                  </a:cubicBezTo>
                  <a:cubicBezTo>
                    <a:pt x="12" y="289"/>
                    <a:pt x="8" y="288"/>
                    <a:pt x="8" y="290"/>
                  </a:cubicBezTo>
                  <a:cubicBezTo>
                    <a:pt x="7" y="291"/>
                    <a:pt x="6" y="293"/>
                    <a:pt x="3" y="294"/>
                  </a:cubicBezTo>
                  <a:cubicBezTo>
                    <a:pt x="1" y="296"/>
                    <a:pt x="3" y="299"/>
                    <a:pt x="5" y="298"/>
                  </a:cubicBezTo>
                  <a:cubicBezTo>
                    <a:pt x="7" y="297"/>
                    <a:pt x="5" y="300"/>
                    <a:pt x="7" y="300"/>
                  </a:cubicBezTo>
                  <a:cubicBezTo>
                    <a:pt x="10" y="301"/>
                    <a:pt x="10" y="299"/>
                    <a:pt x="10" y="297"/>
                  </a:cubicBezTo>
                  <a:cubicBezTo>
                    <a:pt x="9" y="295"/>
                    <a:pt x="11" y="291"/>
                    <a:pt x="13" y="293"/>
                  </a:cubicBezTo>
                  <a:cubicBezTo>
                    <a:pt x="15" y="295"/>
                    <a:pt x="12" y="297"/>
                    <a:pt x="12" y="299"/>
                  </a:cubicBezTo>
                  <a:cubicBezTo>
                    <a:pt x="12" y="301"/>
                    <a:pt x="11" y="303"/>
                    <a:pt x="11" y="305"/>
                  </a:cubicBezTo>
                  <a:cubicBezTo>
                    <a:pt x="11" y="307"/>
                    <a:pt x="8" y="306"/>
                    <a:pt x="9" y="308"/>
                  </a:cubicBezTo>
                  <a:cubicBezTo>
                    <a:pt x="9" y="310"/>
                    <a:pt x="4" y="309"/>
                    <a:pt x="6" y="310"/>
                  </a:cubicBezTo>
                  <a:cubicBezTo>
                    <a:pt x="8" y="312"/>
                    <a:pt x="5" y="314"/>
                    <a:pt x="6" y="315"/>
                  </a:cubicBezTo>
                  <a:cubicBezTo>
                    <a:pt x="7" y="316"/>
                    <a:pt x="8" y="313"/>
                    <a:pt x="10" y="314"/>
                  </a:cubicBezTo>
                  <a:cubicBezTo>
                    <a:pt x="12" y="315"/>
                    <a:pt x="12" y="315"/>
                    <a:pt x="14" y="314"/>
                  </a:cubicBezTo>
                  <a:cubicBezTo>
                    <a:pt x="17" y="313"/>
                    <a:pt x="18" y="316"/>
                    <a:pt x="16" y="317"/>
                  </a:cubicBezTo>
                  <a:cubicBezTo>
                    <a:pt x="13" y="317"/>
                    <a:pt x="11" y="320"/>
                    <a:pt x="12" y="320"/>
                  </a:cubicBezTo>
                  <a:cubicBezTo>
                    <a:pt x="13" y="321"/>
                    <a:pt x="16" y="319"/>
                    <a:pt x="17" y="321"/>
                  </a:cubicBezTo>
                  <a:cubicBezTo>
                    <a:pt x="18" y="323"/>
                    <a:pt x="19" y="323"/>
                    <a:pt x="20" y="320"/>
                  </a:cubicBezTo>
                  <a:cubicBezTo>
                    <a:pt x="20" y="318"/>
                    <a:pt x="24" y="320"/>
                    <a:pt x="25" y="322"/>
                  </a:cubicBezTo>
                  <a:cubicBezTo>
                    <a:pt x="25" y="324"/>
                    <a:pt x="20" y="325"/>
                    <a:pt x="18" y="325"/>
                  </a:cubicBezTo>
                  <a:cubicBezTo>
                    <a:pt x="15" y="324"/>
                    <a:pt x="13" y="327"/>
                    <a:pt x="15" y="330"/>
                  </a:cubicBezTo>
                  <a:cubicBezTo>
                    <a:pt x="17" y="332"/>
                    <a:pt x="19" y="330"/>
                    <a:pt x="21" y="328"/>
                  </a:cubicBezTo>
                  <a:cubicBezTo>
                    <a:pt x="23" y="326"/>
                    <a:pt x="33" y="326"/>
                    <a:pt x="33" y="328"/>
                  </a:cubicBezTo>
                  <a:cubicBezTo>
                    <a:pt x="34" y="330"/>
                    <a:pt x="29" y="329"/>
                    <a:pt x="28" y="330"/>
                  </a:cubicBezTo>
                  <a:cubicBezTo>
                    <a:pt x="28" y="331"/>
                    <a:pt x="24" y="332"/>
                    <a:pt x="23" y="331"/>
                  </a:cubicBezTo>
                  <a:cubicBezTo>
                    <a:pt x="23" y="329"/>
                    <a:pt x="19" y="331"/>
                    <a:pt x="19" y="334"/>
                  </a:cubicBezTo>
                  <a:cubicBezTo>
                    <a:pt x="19" y="336"/>
                    <a:pt x="16" y="336"/>
                    <a:pt x="19" y="337"/>
                  </a:cubicBezTo>
                  <a:cubicBezTo>
                    <a:pt x="22" y="338"/>
                    <a:pt x="21" y="333"/>
                    <a:pt x="26" y="334"/>
                  </a:cubicBezTo>
                  <a:cubicBezTo>
                    <a:pt x="31" y="334"/>
                    <a:pt x="34" y="329"/>
                    <a:pt x="36" y="332"/>
                  </a:cubicBezTo>
                  <a:cubicBezTo>
                    <a:pt x="37" y="335"/>
                    <a:pt x="31" y="337"/>
                    <a:pt x="30" y="335"/>
                  </a:cubicBezTo>
                  <a:cubicBezTo>
                    <a:pt x="28" y="334"/>
                    <a:pt x="25" y="337"/>
                    <a:pt x="25" y="339"/>
                  </a:cubicBezTo>
                  <a:cubicBezTo>
                    <a:pt x="26" y="342"/>
                    <a:pt x="20" y="339"/>
                    <a:pt x="17" y="338"/>
                  </a:cubicBezTo>
                  <a:cubicBezTo>
                    <a:pt x="14" y="338"/>
                    <a:pt x="15" y="341"/>
                    <a:pt x="18" y="344"/>
                  </a:cubicBezTo>
                  <a:cubicBezTo>
                    <a:pt x="20" y="346"/>
                    <a:pt x="22" y="343"/>
                    <a:pt x="25" y="345"/>
                  </a:cubicBezTo>
                  <a:cubicBezTo>
                    <a:pt x="28" y="347"/>
                    <a:pt x="28" y="349"/>
                    <a:pt x="30" y="347"/>
                  </a:cubicBezTo>
                  <a:cubicBezTo>
                    <a:pt x="32" y="345"/>
                    <a:pt x="30" y="346"/>
                    <a:pt x="28" y="345"/>
                  </a:cubicBezTo>
                  <a:cubicBezTo>
                    <a:pt x="27" y="344"/>
                    <a:pt x="28" y="341"/>
                    <a:pt x="32" y="342"/>
                  </a:cubicBezTo>
                  <a:cubicBezTo>
                    <a:pt x="35" y="344"/>
                    <a:pt x="39" y="341"/>
                    <a:pt x="38" y="337"/>
                  </a:cubicBezTo>
                  <a:cubicBezTo>
                    <a:pt x="37" y="332"/>
                    <a:pt x="41" y="330"/>
                    <a:pt x="45" y="329"/>
                  </a:cubicBezTo>
                  <a:cubicBezTo>
                    <a:pt x="49" y="328"/>
                    <a:pt x="47" y="332"/>
                    <a:pt x="44" y="333"/>
                  </a:cubicBezTo>
                  <a:cubicBezTo>
                    <a:pt x="41" y="334"/>
                    <a:pt x="40" y="335"/>
                    <a:pt x="43" y="338"/>
                  </a:cubicBezTo>
                  <a:cubicBezTo>
                    <a:pt x="45" y="340"/>
                    <a:pt x="48" y="336"/>
                    <a:pt x="50" y="338"/>
                  </a:cubicBezTo>
                  <a:cubicBezTo>
                    <a:pt x="52" y="340"/>
                    <a:pt x="46" y="340"/>
                    <a:pt x="46" y="341"/>
                  </a:cubicBezTo>
                  <a:cubicBezTo>
                    <a:pt x="45" y="343"/>
                    <a:pt x="49" y="346"/>
                    <a:pt x="46" y="347"/>
                  </a:cubicBezTo>
                  <a:cubicBezTo>
                    <a:pt x="43" y="349"/>
                    <a:pt x="44" y="341"/>
                    <a:pt x="43" y="341"/>
                  </a:cubicBezTo>
                  <a:cubicBezTo>
                    <a:pt x="41" y="340"/>
                    <a:pt x="39" y="341"/>
                    <a:pt x="41" y="346"/>
                  </a:cubicBezTo>
                  <a:cubicBezTo>
                    <a:pt x="43" y="350"/>
                    <a:pt x="39" y="346"/>
                    <a:pt x="37" y="344"/>
                  </a:cubicBezTo>
                  <a:cubicBezTo>
                    <a:pt x="35" y="342"/>
                    <a:pt x="33" y="345"/>
                    <a:pt x="35" y="347"/>
                  </a:cubicBezTo>
                  <a:cubicBezTo>
                    <a:pt x="37" y="349"/>
                    <a:pt x="31" y="347"/>
                    <a:pt x="31" y="350"/>
                  </a:cubicBezTo>
                  <a:cubicBezTo>
                    <a:pt x="31" y="354"/>
                    <a:pt x="33" y="351"/>
                    <a:pt x="37" y="352"/>
                  </a:cubicBezTo>
                  <a:cubicBezTo>
                    <a:pt x="40" y="352"/>
                    <a:pt x="38" y="357"/>
                    <a:pt x="41" y="359"/>
                  </a:cubicBezTo>
                  <a:cubicBezTo>
                    <a:pt x="43" y="361"/>
                    <a:pt x="41" y="353"/>
                    <a:pt x="44" y="353"/>
                  </a:cubicBezTo>
                  <a:cubicBezTo>
                    <a:pt x="46" y="352"/>
                    <a:pt x="44" y="358"/>
                    <a:pt x="49" y="360"/>
                  </a:cubicBezTo>
                  <a:cubicBezTo>
                    <a:pt x="55" y="362"/>
                    <a:pt x="50" y="359"/>
                    <a:pt x="52" y="357"/>
                  </a:cubicBezTo>
                  <a:cubicBezTo>
                    <a:pt x="55" y="355"/>
                    <a:pt x="58" y="363"/>
                    <a:pt x="61" y="363"/>
                  </a:cubicBezTo>
                  <a:cubicBezTo>
                    <a:pt x="63" y="364"/>
                    <a:pt x="61" y="360"/>
                    <a:pt x="59" y="358"/>
                  </a:cubicBezTo>
                  <a:cubicBezTo>
                    <a:pt x="58" y="356"/>
                    <a:pt x="61" y="357"/>
                    <a:pt x="64" y="358"/>
                  </a:cubicBezTo>
                  <a:cubicBezTo>
                    <a:pt x="67" y="359"/>
                    <a:pt x="69" y="359"/>
                    <a:pt x="69" y="357"/>
                  </a:cubicBezTo>
                  <a:cubicBezTo>
                    <a:pt x="70" y="356"/>
                    <a:pt x="70" y="356"/>
                    <a:pt x="71" y="357"/>
                  </a:cubicBezTo>
                  <a:cubicBezTo>
                    <a:pt x="68" y="355"/>
                    <a:pt x="59" y="356"/>
                    <a:pt x="57" y="356"/>
                  </a:cubicBezTo>
                  <a:cubicBezTo>
                    <a:pt x="56" y="356"/>
                    <a:pt x="57" y="334"/>
                    <a:pt x="57" y="329"/>
                  </a:cubicBezTo>
                  <a:cubicBezTo>
                    <a:pt x="57" y="329"/>
                    <a:pt x="57" y="329"/>
                    <a:pt x="57" y="329"/>
                  </a:cubicBezTo>
                  <a:cubicBezTo>
                    <a:pt x="54" y="329"/>
                    <a:pt x="49" y="330"/>
                    <a:pt x="50" y="326"/>
                  </a:cubicBezTo>
                  <a:cubicBezTo>
                    <a:pt x="50" y="326"/>
                    <a:pt x="51" y="325"/>
                    <a:pt x="51" y="325"/>
                  </a:cubicBezTo>
                  <a:cubicBezTo>
                    <a:pt x="50" y="324"/>
                    <a:pt x="48" y="323"/>
                    <a:pt x="47" y="323"/>
                  </a:cubicBezTo>
                  <a:cubicBezTo>
                    <a:pt x="43" y="322"/>
                    <a:pt x="34" y="323"/>
                    <a:pt x="32" y="32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4" name="Freeform 323">
              <a:extLst>
                <a:ext uri="{FF2B5EF4-FFF2-40B4-BE49-F238E27FC236}">
                  <a16:creationId xmlns:a16="http://schemas.microsoft.com/office/drawing/2014/main" id="{61BB4E26-BE84-6342-A7C2-96F206CCFDB8}"/>
                </a:ext>
              </a:extLst>
            </p:cNvPr>
            <p:cNvSpPr>
              <a:spLocks/>
            </p:cNvSpPr>
            <p:nvPr/>
          </p:nvSpPr>
          <p:spPr bwMode="auto">
            <a:xfrm>
              <a:off x="9470230" y="6392702"/>
              <a:ext cx="240979" cy="244088"/>
            </a:xfrm>
            <a:custGeom>
              <a:avLst/>
              <a:gdLst>
                <a:gd name="T0" fmla="*/ 68 w 71"/>
                <a:gd name="T1" fmla="*/ 39 h 72"/>
                <a:gd name="T2" fmla="*/ 62 w 71"/>
                <a:gd name="T3" fmla="*/ 41 h 72"/>
                <a:gd name="T4" fmla="*/ 58 w 71"/>
                <a:gd name="T5" fmla="*/ 32 h 72"/>
                <a:gd name="T6" fmla="*/ 52 w 71"/>
                <a:gd name="T7" fmla="*/ 25 h 72"/>
                <a:gd name="T8" fmla="*/ 45 w 71"/>
                <a:gd name="T9" fmla="*/ 24 h 72"/>
                <a:gd name="T10" fmla="*/ 41 w 71"/>
                <a:gd name="T11" fmla="*/ 18 h 72"/>
                <a:gd name="T12" fmla="*/ 40 w 71"/>
                <a:gd name="T13" fmla="*/ 8 h 72"/>
                <a:gd name="T14" fmla="*/ 39 w 71"/>
                <a:gd name="T15" fmla="*/ 3 h 72"/>
                <a:gd name="T16" fmla="*/ 38 w 71"/>
                <a:gd name="T17" fmla="*/ 4 h 72"/>
                <a:gd name="T18" fmla="*/ 30 w 71"/>
                <a:gd name="T19" fmla="*/ 1 h 72"/>
                <a:gd name="T20" fmla="*/ 21 w 71"/>
                <a:gd name="T21" fmla="*/ 2 h 72"/>
                <a:gd name="T22" fmla="*/ 11 w 71"/>
                <a:gd name="T23" fmla="*/ 3 h 72"/>
                <a:gd name="T24" fmla="*/ 5 w 71"/>
                <a:gd name="T25" fmla="*/ 11 h 72"/>
                <a:gd name="T26" fmla="*/ 3 w 71"/>
                <a:gd name="T27" fmla="*/ 23 h 72"/>
                <a:gd name="T28" fmla="*/ 0 w 71"/>
                <a:gd name="T29" fmla="*/ 23 h 72"/>
                <a:gd name="T30" fmla="*/ 11 w 71"/>
                <a:gd name="T31" fmla="*/ 35 h 72"/>
                <a:gd name="T32" fmla="*/ 20 w 71"/>
                <a:gd name="T33" fmla="*/ 40 h 72"/>
                <a:gd name="T34" fmla="*/ 29 w 71"/>
                <a:gd name="T35" fmla="*/ 45 h 72"/>
                <a:gd name="T36" fmla="*/ 44 w 71"/>
                <a:gd name="T37" fmla="*/ 52 h 72"/>
                <a:gd name="T38" fmla="*/ 38 w 71"/>
                <a:gd name="T39" fmla="*/ 63 h 72"/>
                <a:gd name="T40" fmla="*/ 35 w 71"/>
                <a:gd name="T41" fmla="*/ 68 h 72"/>
                <a:gd name="T42" fmla="*/ 43 w 71"/>
                <a:gd name="T43" fmla="*/ 70 h 72"/>
                <a:gd name="T44" fmla="*/ 50 w 71"/>
                <a:gd name="T45" fmla="*/ 71 h 72"/>
                <a:gd name="T46" fmla="*/ 57 w 71"/>
                <a:gd name="T47" fmla="*/ 69 h 72"/>
                <a:gd name="T48" fmla="*/ 64 w 71"/>
                <a:gd name="T49" fmla="*/ 66 h 72"/>
                <a:gd name="T50" fmla="*/ 68 w 71"/>
                <a:gd name="T51" fmla="*/ 54 h 72"/>
                <a:gd name="T52" fmla="*/ 68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8" y="39"/>
                  </a:moveTo>
                  <a:cubicBezTo>
                    <a:pt x="65" y="38"/>
                    <a:pt x="63" y="41"/>
                    <a:pt x="62" y="41"/>
                  </a:cubicBezTo>
                  <a:cubicBezTo>
                    <a:pt x="61" y="41"/>
                    <a:pt x="58" y="34"/>
                    <a:pt x="58" y="32"/>
                  </a:cubicBezTo>
                  <a:cubicBezTo>
                    <a:pt x="57" y="29"/>
                    <a:pt x="54" y="24"/>
                    <a:pt x="52" y="25"/>
                  </a:cubicBezTo>
                  <a:cubicBezTo>
                    <a:pt x="50" y="26"/>
                    <a:pt x="51" y="24"/>
                    <a:pt x="45" y="24"/>
                  </a:cubicBezTo>
                  <a:cubicBezTo>
                    <a:pt x="40" y="24"/>
                    <a:pt x="40" y="23"/>
                    <a:pt x="41" y="18"/>
                  </a:cubicBezTo>
                  <a:cubicBezTo>
                    <a:pt x="42" y="12"/>
                    <a:pt x="37" y="9"/>
                    <a:pt x="40" y="8"/>
                  </a:cubicBezTo>
                  <a:cubicBezTo>
                    <a:pt x="41" y="7"/>
                    <a:pt x="41" y="6"/>
                    <a:pt x="39" y="3"/>
                  </a:cubicBezTo>
                  <a:cubicBezTo>
                    <a:pt x="39" y="4"/>
                    <a:pt x="38" y="4"/>
                    <a:pt x="38" y="4"/>
                  </a:cubicBezTo>
                  <a:cubicBezTo>
                    <a:pt x="36" y="4"/>
                    <a:pt x="34" y="1"/>
                    <a:pt x="30" y="1"/>
                  </a:cubicBezTo>
                  <a:cubicBezTo>
                    <a:pt x="27" y="1"/>
                    <a:pt x="23" y="0"/>
                    <a:pt x="21" y="2"/>
                  </a:cubicBezTo>
                  <a:cubicBezTo>
                    <a:pt x="19" y="3"/>
                    <a:pt x="14" y="1"/>
                    <a:pt x="11" y="3"/>
                  </a:cubicBezTo>
                  <a:cubicBezTo>
                    <a:pt x="8" y="5"/>
                    <a:pt x="5" y="9"/>
                    <a:pt x="5" y="11"/>
                  </a:cubicBezTo>
                  <a:cubicBezTo>
                    <a:pt x="5" y="12"/>
                    <a:pt x="4" y="23"/>
                    <a:pt x="3" y="23"/>
                  </a:cubicBezTo>
                  <a:cubicBezTo>
                    <a:pt x="2" y="23"/>
                    <a:pt x="1" y="23"/>
                    <a:pt x="0" y="23"/>
                  </a:cubicBezTo>
                  <a:cubicBezTo>
                    <a:pt x="2" y="26"/>
                    <a:pt x="8" y="32"/>
                    <a:pt x="11" y="35"/>
                  </a:cubicBezTo>
                  <a:cubicBezTo>
                    <a:pt x="15" y="37"/>
                    <a:pt x="15" y="40"/>
                    <a:pt x="20" y="40"/>
                  </a:cubicBezTo>
                  <a:cubicBezTo>
                    <a:pt x="25" y="41"/>
                    <a:pt x="27" y="42"/>
                    <a:pt x="29" y="45"/>
                  </a:cubicBezTo>
                  <a:cubicBezTo>
                    <a:pt x="31" y="47"/>
                    <a:pt x="43" y="50"/>
                    <a:pt x="44" y="52"/>
                  </a:cubicBezTo>
                  <a:cubicBezTo>
                    <a:pt x="45" y="54"/>
                    <a:pt x="38" y="59"/>
                    <a:pt x="38" y="63"/>
                  </a:cubicBezTo>
                  <a:cubicBezTo>
                    <a:pt x="38" y="67"/>
                    <a:pt x="35" y="67"/>
                    <a:pt x="35" y="68"/>
                  </a:cubicBezTo>
                  <a:cubicBezTo>
                    <a:pt x="35" y="70"/>
                    <a:pt x="41" y="69"/>
                    <a:pt x="43" y="70"/>
                  </a:cubicBezTo>
                  <a:cubicBezTo>
                    <a:pt x="44" y="71"/>
                    <a:pt x="48" y="69"/>
                    <a:pt x="50" y="71"/>
                  </a:cubicBezTo>
                  <a:cubicBezTo>
                    <a:pt x="53" y="72"/>
                    <a:pt x="55" y="69"/>
                    <a:pt x="57" y="69"/>
                  </a:cubicBezTo>
                  <a:cubicBezTo>
                    <a:pt x="59" y="70"/>
                    <a:pt x="61" y="66"/>
                    <a:pt x="64" y="66"/>
                  </a:cubicBezTo>
                  <a:cubicBezTo>
                    <a:pt x="66" y="66"/>
                    <a:pt x="68" y="58"/>
                    <a:pt x="68" y="54"/>
                  </a:cubicBezTo>
                  <a:cubicBezTo>
                    <a:pt x="67" y="51"/>
                    <a:pt x="71" y="41"/>
                    <a:pt x="68" y="3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5" name="Freeform 324">
              <a:extLst>
                <a:ext uri="{FF2B5EF4-FFF2-40B4-BE49-F238E27FC236}">
                  <a16:creationId xmlns:a16="http://schemas.microsoft.com/office/drawing/2014/main" id="{5FC9B5BA-4976-2648-A580-9D27302C6BD1}"/>
                </a:ext>
              </a:extLst>
            </p:cNvPr>
            <p:cNvSpPr>
              <a:spLocks/>
            </p:cNvSpPr>
            <p:nvPr/>
          </p:nvSpPr>
          <p:spPr bwMode="auto">
            <a:xfrm>
              <a:off x="8834357" y="5548500"/>
              <a:ext cx="91728" cy="71516"/>
            </a:xfrm>
            <a:custGeom>
              <a:avLst/>
              <a:gdLst>
                <a:gd name="T0" fmla="*/ 26 w 27"/>
                <a:gd name="T1" fmla="*/ 17 h 21"/>
                <a:gd name="T2" fmla="*/ 27 w 27"/>
                <a:gd name="T3" fmla="*/ 12 h 21"/>
                <a:gd name="T4" fmla="*/ 19 w 27"/>
                <a:gd name="T5" fmla="*/ 2 h 21"/>
                <a:gd name="T6" fmla="*/ 15 w 27"/>
                <a:gd name="T7" fmla="*/ 1 h 21"/>
                <a:gd name="T8" fmla="*/ 7 w 27"/>
                <a:gd name="T9" fmla="*/ 0 h 21"/>
                <a:gd name="T10" fmla="*/ 2 w 27"/>
                <a:gd name="T11" fmla="*/ 0 h 21"/>
                <a:gd name="T12" fmla="*/ 2 w 27"/>
                <a:gd name="T13" fmla="*/ 3 h 21"/>
                <a:gd name="T14" fmla="*/ 4 w 27"/>
                <a:gd name="T15" fmla="*/ 10 h 21"/>
                <a:gd name="T16" fmla="*/ 9 w 27"/>
                <a:gd name="T17" fmla="*/ 9 h 21"/>
                <a:gd name="T18" fmla="*/ 12 w 27"/>
                <a:gd name="T19" fmla="*/ 12 h 21"/>
                <a:gd name="T20" fmla="*/ 18 w 27"/>
                <a:gd name="T21" fmla="*/ 17 h 21"/>
                <a:gd name="T22" fmla="*/ 23 w 27"/>
                <a:gd name="T23" fmla="*/ 21 h 21"/>
                <a:gd name="T24" fmla="*/ 24 w 27"/>
                <a:gd name="T25" fmla="*/ 21 h 21"/>
                <a:gd name="T26" fmla="*/ 26 w 27"/>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1">
                  <a:moveTo>
                    <a:pt x="26" y="17"/>
                  </a:moveTo>
                  <a:cubicBezTo>
                    <a:pt x="25" y="16"/>
                    <a:pt x="25" y="14"/>
                    <a:pt x="27" y="12"/>
                  </a:cubicBezTo>
                  <a:cubicBezTo>
                    <a:pt x="24" y="9"/>
                    <a:pt x="21" y="4"/>
                    <a:pt x="19" y="2"/>
                  </a:cubicBezTo>
                  <a:cubicBezTo>
                    <a:pt x="17" y="2"/>
                    <a:pt x="16" y="2"/>
                    <a:pt x="15" y="1"/>
                  </a:cubicBezTo>
                  <a:cubicBezTo>
                    <a:pt x="13" y="0"/>
                    <a:pt x="9" y="1"/>
                    <a:pt x="7" y="0"/>
                  </a:cubicBezTo>
                  <a:cubicBezTo>
                    <a:pt x="6" y="0"/>
                    <a:pt x="4" y="0"/>
                    <a:pt x="2" y="0"/>
                  </a:cubicBezTo>
                  <a:cubicBezTo>
                    <a:pt x="3" y="1"/>
                    <a:pt x="3" y="2"/>
                    <a:pt x="2" y="3"/>
                  </a:cubicBezTo>
                  <a:cubicBezTo>
                    <a:pt x="0" y="4"/>
                    <a:pt x="0" y="8"/>
                    <a:pt x="4" y="10"/>
                  </a:cubicBezTo>
                  <a:cubicBezTo>
                    <a:pt x="8" y="11"/>
                    <a:pt x="7" y="9"/>
                    <a:pt x="9" y="9"/>
                  </a:cubicBezTo>
                  <a:cubicBezTo>
                    <a:pt x="11" y="9"/>
                    <a:pt x="10" y="12"/>
                    <a:pt x="12" y="12"/>
                  </a:cubicBezTo>
                  <a:cubicBezTo>
                    <a:pt x="14" y="12"/>
                    <a:pt x="18" y="14"/>
                    <a:pt x="18" y="17"/>
                  </a:cubicBezTo>
                  <a:cubicBezTo>
                    <a:pt x="18" y="20"/>
                    <a:pt x="19" y="21"/>
                    <a:pt x="23" y="21"/>
                  </a:cubicBezTo>
                  <a:cubicBezTo>
                    <a:pt x="23" y="21"/>
                    <a:pt x="24" y="21"/>
                    <a:pt x="24" y="21"/>
                  </a:cubicBezTo>
                  <a:cubicBezTo>
                    <a:pt x="25" y="19"/>
                    <a:pt x="26" y="18"/>
                    <a:pt x="26" y="1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6" name="Freeform 325">
              <a:extLst>
                <a:ext uri="{FF2B5EF4-FFF2-40B4-BE49-F238E27FC236}">
                  <a16:creationId xmlns:a16="http://schemas.microsoft.com/office/drawing/2014/main" id="{8EA96521-B733-194D-B9BC-551DF74F774B}"/>
                </a:ext>
              </a:extLst>
            </p:cNvPr>
            <p:cNvSpPr>
              <a:spLocks/>
            </p:cNvSpPr>
            <p:nvPr/>
          </p:nvSpPr>
          <p:spPr bwMode="auto">
            <a:xfrm>
              <a:off x="8915202" y="5582703"/>
              <a:ext cx="160135" cy="77735"/>
            </a:xfrm>
            <a:custGeom>
              <a:avLst/>
              <a:gdLst>
                <a:gd name="T0" fmla="*/ 42 w 47"/>
                <a:gd name="T1" fmla="*/ 7 h 23"/>
                <a:gd name="T2" fmla="*/ 31 w 47"/>
                <a:gd name="T3" fmla="*/ 1 h 23"/>
                <a:gd name="T4" fmla="*/ 20 w 47"/>
                <a:gd name="T5" fmla="*/ 6 h 23"/>
                <a:gd name="T6" fmla="*/ 7 w 47"/>
                <a:gd name="T7" fmla="*/ 5 h 23"/>
                <a:gd name="T8" fmla="*/ 3 w 47"/>
                <a:gd name="T9" fmla="*/ 2 h 23"/>
                <a:gd name="T10" fmla="*/ 2 w 47"/>
                <a:gd name="T11" fmla="*/ 7 h 23"/>
                <a:gd name="T12" fmla="*/ 0 w 47"/>
                <a:gd name="T13" fmla="*/ 11 h 23"/>
                <a:gd name="T14" fmla="*/ 11 w 47"/>
                <a:gd name="T15" fmla="*/ 16 h 23"/>
                <a:gd name="T16" fmla="*/ 17 w 47"/>
                <a:gd name="T17" fmla="*/ 20 h 23"/>
                <a:gd name="T18" fmla="*/ 23 w 47"/>
                <a:gd name="T19" fmla="*/ 18 h 23"/>
                <a:gd name="T20" fmla="*/ 21 w 47"/>
                <a:gd name="T21" fmla="*/ 14 h 23"/>
                <a:gd name="T22" fmla="*/ 25 w 47"/>
                <a:gd name="T23" fmla="*/ 10 h 23"/>
                <a:gd name="T24" fmla="*/ 34 w 47"/>
                <a:gd name="T25" fmla="*/ 7 h 23"/>
                <a:gd name="T26" fmla="*/ 36 w 47"/>
                <a:gd name="T27" fmla="*/ 13 h 23"/>
                <a:gd name="T28" fmla="*/ 41 w 47"/>
                <a:gd name="T29" fmla="*/ 21 h 23"/>
                <a:gd name="T30" fmla="*/ 46 w 47"/>
                <a:gd name="T31" fmla="*/ 16 h 23"/>
                <a:gd name="T32" fmla="*/ 47 w 47"/>
                <a:gd name="T33" fmla="*/ 13 h 23"/>
                <a:gd name="T34" fmla="*/ 42 w 47"/>
                <a:gd name="T3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3">
                  <a:moveTo>
                    <a:pt x="42" y="7"/>
                  </a:moveTo>
                  <a:cubicBezTo>
                    <a:pt x="40" y="3"/>
                    <a:pt x="34" y="3"/>
                    <a:pt x="31" y="1"/>
                  </a:cubicBezTo>
                  <a:cubicBezTo>
                    <a:pt x="28" y="0"/>
                    <a:pt x="24" y="2"/>
                    <a:pt x="20" y="6"/>
                  </a:cubicBezTo>
                  <a:cubicBezTo>
                    <a:pt x="16" y="10"/>
                    <a:pt x="10" y="7"/>
                    <a:pt x="7" y="5"/>
                  </a:cubicBezTo>
                  <a:cubicBezTo>
                    <a:pt x="6" y="5"/>
                    <a:pt x="4" y="3"/>
                    <a:pt x="3" y="2"/>
                  </a:cubicBezTo>
                  <a:cubicBezTo>
                    <a:pt x="1" y="4"/>
                    <a:pt x="1" y="6"/>
                    <a:pt x="2" y="7"/>
                  </a:cubicBezTo>
                  <a:cubicBezTo>
                    <a:pt x="2" y="8"/>
                    <a:pt x="1" y="9"/>
                    <a:pt x="0" y="11"/>
                  </a:cubicBezTo>
                  <a:cubicBezTo>
                    <a:pt x="4" y="12"/>
                    <a:pt x="9" y="13"/>
                    <a:pt x="11" y="16"/>
                  </a:cubicBezTo>
                  <a:cubicBezTo>
                    <a:pt x="13" y="19"/>
                    <a:pt x="15" y="17"/>
                    <a:pt x="17" y="20"/>
                  </a:cubicBezTo>
                  <a:cubicBezTo>
                    <a:pt x="18" y="23"/>
                    <a:pt x="22" y="20"/>
                    <a:pt x="23" y="18"/>
                  </a:cubicBezTo>
                  <a:cubicBezTo>
                    <a:pt x="24" y="16"/>
                    <a:pt x="21" y="16"/>
                    <a:pt x="21" y="14"/>
                  </a:cubicBezTo>
                  <a:cubicBezTo>
                    <a:pt x="20" y="12"/>
                    <a:pt x="24" y="13"/>
                    <a:pt x="25" y="10"/>
                  </a:cubicBezTo>
                  <a:cubicBezTo>
                    <a:pt x="26" y="7"/>
                    <a:pt x="31" y="6"/>
                    <a:pt x="34" y="7"/>
                  </a:cubicBezTo>
                  <a:cubicBezTo>
                    <a:pt x="36" y="8"/>
                    <a:pt x="38" y="10"/>
                    <a:pt x="36" y="13"/>
                  </a:cubicBezTo>
                  <a:cubicBezTo>
                    <a:pt x="34" y="15"/>
                    <a:pt x="38" y="18"/>
                    <a:pt x="41" y="21"/>
                  </a:cubicBezTo>
                  <a:cubicBezTo>
                    <a:pt x="43" y="19"/>
                    <a:pt x="45" y="16"/>
                    <a:pt x="46" y="16"/>
                  </a:cubicBezTo>
                  <a:cubicBezTo>
                    <a:pt x="47" y="15"/>
                    <a:pt x="47" y="14"/>
                    <a:pt x="47" y="13"/>
                  </a:cubicBezTo>
                  <a:cubicBezTo>
                    <a:pt x="46" y="12"/>
                    <a:pt x="44" y="10"/>
                    <a:pt x="42"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7" name="Freeform 326">
              <a:extLst>
                <a:ext uri="{FF2B5EF4-FFF2-40B4-BE49-F238E27FC236}">
                  <a16:creationId xmlns:a16="http://schemas.microsoft.com/office/drawing/2014/main" id="{C798C74B-C3CD-514B-9AD9-A49DF96A89ED}"/>
                </a:ext>
              </a:extLst>
            </p:cNvPr>
            <p:cNvSpPr>
              <a:spLocks/>
            </p:cNvSpPr>
            <p:nvPr/>
          </p:nvSpPr>
          <p:spPr bwMode="auto">
            <a:xfrm>
              <a:off x="9024031" y="5503413"/>
              <a:ext cx="329596" cy="466410"/>
            </a:xfrm>
            <a:custGeom>
              <a:avLst/>
              <a:gdLst>
                <a:gd name="T0" fmla="*/ 15 w 97"/>
                <a:gd name="T1" fmla="*/ 100 h 137"/>
                <a:gd name="T2" fmla="*/ 21 w 97"/>
                <a:gd name="T3" fmla="*/ 100 h 137"/>
                <a:gd name="T4" fmla="*/ 27 w 97"/>
                <a:gd name="T5" fmla="*/ 104 h 137"/>
                <a:gd name="T6" fmla="*/ 28 w 97"/>
                <a:gd name="T7" fmla="*/ 105 h 137"/>
                <a:gd name="T8" fmla="*/ 35 w 97"/>
                <a:gd name="T9" fmla="*/ 104 h 137"/>
                <a:gd name="T10" fmla="*/ 39 w 97"/>
                <a:gd name="T11" fmla="*/ 111 h 137"/>
                <a:gd name="T12" fmla="*/ 44 w 97"/>
                <a:gd name="T13" fmla="*/ 116 h 137"/>
                <a:gd name="T14" fmla="*/ 47 w 97"/>
                <a:gd name="T15" fmla="*/ 121 h 137"/>
                <a:gd name="T16" fmla="*/ 57 w 97"/>
                <a:gd name="T17" fmla="*/ 122 h 137"/>
                <a:gd name="T18" fmla="*/ 61 w 97"/>
                <a:gd name="T19" fmla="*/ 122 h 137"/>
                <a:gd name="T20" fmla="*/ 67 w 97"/>
                <a:gd name="T21" fmla="*/ 121 h 137"/>
                <a:gd name="T22" fmla="*/ 73 w 97"/>
                <a:gd name="T23" fmla="*/ 126 h 137"/>
                <a:gd name="T24" fmla="*/ 68 w 97"/>
                <a:gd name="T25" fmla="*/ 133 h 137"/>
                <a:gd name="T26" fmla="*/ 73 w 97"/>
                <a:gd name="T27" fmla="*/ 137 h 137"/>
                <a:gd name="T28" fmla="*/ 74 w 97"/>
                <a:gd name="T29" fmla="*/ 137 h 137"/>
                <a:gd name="T30" fmla="*/ 77 w 97"/>
                <a:gd name="T31" fmla="*/ 126 h 137"/>
                <a:gd name="T32" fmla="*/ 78 w 97"/>
                <a:gd name="T33" fmla="*/ 115 h 137"/>
                <a:gd name="T34" fmla="*/ 73 w 97"/>
                <a:gd name="T35" fmla="*/ 102 h 137"/>
                <a:gd name="T36" fmla="*/ 79 w 97"/>
                <a:gd name="T37" fmla="*/ 97 h 137"/>
                <a:gd name="T38" fmla="*/ 77 w 97"/>
                <a:gd name="T39" fmla="*/ 94 h 137"/>
                <a:gd name="T40" fmla="*/ 75 w 97"/>
                <a:gd name="T41" fmla="*/ 90 h 137"/>
                <a:gd name="T42" fmla="*/ 87 w 97"/>
                <a:gd name="T43" fmla="*/ 89 h 137"/>
                <a:gd name="T44" fmla="*/ 96 w 97"/>
                <a:gd name="T45" fmla="*/ 86 h 137"/>
                <a:gd name="T46" fmla="*/ 95 w 97"/>
                <a:gd name="T47" fmla="*/ 82 h 137"/>
                <a:gd name="T48" fmla="*/ 95 w 97"/>
                <a:gd name="T49" fmla="*/ 76 h 137"/>
                <a:gd name="T50" fmla="*/ 92 w 97"/>
                <a:gd name="T51" fmla="*/ 70 h 137"/>
                <a:gd name="T52" fmla="*/ 94 w 97"/>
                <a:gd name="T53" fmla="*/ 55 h 137"/>
                <a:gd name="T54" fmla="*/ 84 w 97"/>
                <a:gd name="T55" fmla="*/ 52 h 137"/>
                <a:gd name="T56" fmla="*/ 73 w 97"/>
                <a:gd name="T57" fmla="*/ 47 h 137"/>
                <a:gd name="T58" fmla="*/ 59 w 97"/>
                <a:gd name="T59" fmla="*/ 46 h 137"/>
                <a:gd name="T60" fmla="*/ 54 w 97"/>
                <a:gd name="T61" fmla="*/ 36 h 137"/>
                <a:gd name="T62" fmla="*/ 51 w 97"/>
                <a:gd name="T63" fmla="*/ 30 h 137"/>
                <a:gd name="T64" fmla="*/ 47 w 97"/>
                <a:gd name="T65" fmla="*/ 29 h 137"/>
                <a:gd name="T66" fmla="*/ 48 w 97"/>
                <a:gd name="T67" fmla="*/ 25 h 137"/>
                <a:gd name="T68" fmla="*/ 49 w 97"/>
                <a:gd name="T69" fmla="*/ 19 h 137"/>
                <a:gd name="T70" fmla="*/ 56 w 97"/>
                <a:gd name="T71" fmla="*/ 10 h 137"/>
                <a:gd name="T72" fmla="*/ 59 w 97"/>
                <a:gd name="T73" fmla="*/ 8 h 137"/>
                <a:gd name="T74" fmla="*/ 61 w 97"/>
                <a:gd name="T75" fmla="*/ 7 h 137"/>
                <a:gd name="T76" fmla="*/ 63 w 97"/>
                <a:gd name="T77" fmla="*/ 2 h 137"/>
                <a:gd name="T78" fmla="*/ 54 w 97"/>
                <a:gd name="T79" fmla="*/ 6 h 137"/>
                <a:gd name="T80" fmla="*/ 47 w 97"/>
                <a:gd name="T81" fmla="*/ 10 h 137"/>
                <a:gd name="T82" fmla="*/ 39 w 97"/>
                <a:gd name="T83" fmla="*/ 12 h 137"/>
                <a:gd name="T84" fmla="*/ 36 w 97"/>
                <a:gd name="T85" fmla="*/ 12 h 137"/>
                <a:gd name="T86" fmla="*/ 28 w 97"/>
                <a:gd name="T87" fmla="*/ 19 h 137"/>
                <a:gd name="T88" fmla="*/ 25 w 97"/>
                <a:gd name="T89" fmla="*/ 26 h 137"/>
                <a:gd name="T90" fmla="*/ 17 w 97"/>
                <a:gd name="T91" fmla="*/ 36 h 137"/>
                <a:gd name="T92" fmla="*/ 15 w 97"/>
                <a:gd name="T93" fmla="*/ 36 h 137"/>
                <a:gd name="T94" fmla="*/ 14 w 97"/>
                <a:gd name="T95" fmla="*/ 39 h 137"/>
                <a:gd name="T96" fmla="*/ 9 w 97"/>
                <a:gd name="T97" fmla="*/ 44 h 137"/>
                <a:gd name="T98" fmla="*/ 11 w 97"/>
                <a:gd name="T99" fmla="*/ 46 h 137"/>
                <a:gd name="T100" fmla="*/ 13 w 97"/>
                <a:gd name="T101" fmla="*/ 53 h 137"/>
                <a:gd name="T102" fmla="*/ 13 w 97"/>
                <a:gd name="T103" fmla="*/ 57 h 137"/>
                <a:gd name="T104" fmla="*/ 14 w 97"/>
                <a:gd name="T105" fmla="*/ 70 h 137"/>
                <a:gd name="T106" fmla="*/ 13 w 97"/>
                <a:gd name="T107" fmla="*/ 77 h 137"/>
                <a:gd name="T108" fmla="*/ 6 w 97"/>
                <a:gd name="T109" fmla="*/ 82 h 137"/>
                <a:gd name="T110" fmla="*/ 2 w 97"/>
                <a:gd name="T111" fmla="*/ 87 h 137"/>
                <a:gd name="T112" fmla="*/ 0 w 97"/>
                <a:gd name="T113" fmla="*/ 90 h 137"/>
                <a:gd name="T114" fmla="*/ 10 w 97"/>
                <a:gd name="T115" fmla="*/ 96 h 137"/>
                <a:gd name="T116" fmla="*/ 15 w 97"/>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 h="137">
                  <a:moveTo>
                    <a:pt x="15" y="100"/>
                  </a:moveTo>
                  <a:cubicBezTo>
                    <a:pt x="18" y="101"/>
                    <a:pt x="21" y="101"/>
                    <a:pt x="21" y="100"/>
                  </a:cubicBezTo>
                  <a:cubicBezTo>
                    <a:pt x="22" y="99"/>
                    <a:pt x="24" y="101"/>
                    <a:pt x="27" y="104"/>
                  </a:cubicBezTo>
                  <a:cubicBezTo>
                    <a:pt x="27" y="104"/>
                    <a:pt x="27" y="104"/>
                    <a:pt x="28" y="105"/>
                  </a:cubicBezTo>
                  <a:cubicBezTo>
                    <a:pt x="30" y="104"/>
                    <a:pt x="33" y="104"/>
                    <a:pt x="35" y="104"/>
                  </a:cubicBezTo>
                  <a:cubicBezTo>
                    <a:pt x="37" y="106"/>
                    <a:pt x="36" y="111"/>
                    <a:pt x="39" y="111"/>
                  </a:cubicBezTo>
                  <a:cubicBezTo>
                    <a:pt x="42" y="111"/>
                    <a:pt x="45" y="114"/>
                    <a:pt x="44" y="116"/>
                  </a:cubicBezTo>
                  <a:cubicBezTo>
                    <a:pt x="44" y="118"/>
                    <a:pt x="48" y="119"/>
                    <a:pt x="47" y="121"/>
                  </a:cubicBezTo>
                  <a:cubicBezTo>
                    <a:pt x="47" y="124"/>
                    <a:pt x="56" y="123"/>
                    <a:pt x="57" y="122"/>
                  </a:cubicBezTo>
                  <a:cubicBezTo>
                    <a:pt x="58" y="121"/>
                    <a:pt x="60" y="121"/>
                    <a:pt x="61" y="122"/>
                  </a:cubicBezTo>
                  <a:cubicBezTo>
                    <a:pt x="63" y="123"/>
                    <a:pt x="65" y="121"/>
                    <a:pt x="67" y="121"/>
                  </a:cubicBezTo>
                  <a:cubicBezTo>
                    <a:pt x="68" y="122"/>
                    <a:pt x="74" y="124"/>
                    <a:pt x="73" y="126"/>
                  </a:cubicBezTo>
                  <a:cubicBezTo>
                    <a:pt x="71" y="128"/>
                    <a:pt x="68" y="131"/>
                    <a:pt x="68" y="133"/>
                  </a:cubicBezTo>
                  <a:cubicBezTo>
                    <a:pt x="69" y="134"/>
                    <a:pt x="72" y="135"/>
                    <a:pt x="73" y="137"/>
                  </a:cubicBezTo>
                  <a:cubicBezTo>
                    <a:pt x="73" y="137"/>
                    <a:pt x="73" y="137"/>
                    <a:pt x="74" y="137"/>
                  </a:cubicBezTo>
                  <a:cubicBezTo>
                    <a:pt x="76" y="136"/>
                    <a:pt x="77" y="128"/>
                    <a:pt x="77" y="126"/>
                  </a:cubicBezTo>
                  <a:cubicBezTo>
                    <a:pt x="77" y="123"/>
                    <a:pt x="78" y="117"/>
                    <a:pt x="78" y="115"/>
                  </a:cubicBezTo>
                  <a:cubicBezTo>
                    <a:pt x="80" y="110"/>
                    <a:pt x="73" y="107"/>
                    <a:pt x="73" y="102"/>
                  </a:cubicBezTo>
                  <a:cubicBezTo>
                    <a:pt x="73" y="97"/>
                    <a:pt x="76" y="100"/>
                    <a:pt x="79" y="97"/>
                  </a:cubicBezTo>
                  <a:cubicBezTo>
                    <a:pt x="82" y="95"/>
                    <a:pt x="78" y="94"/>
                    <a:pt x="77" y="94"/>
                  </a:cubicBezTo>
                  <a:cubicBezTo>
                    <a:pt x="76" y="94"/>
                    <a:pt x="74" y="91"/>
                    <a:pt x="75" y="90"/>
                  </a:cubicBezTo>
                  <a:cubicBezTo>
                    <a:pt x="75" y="88"/>
                    <a:pt x="84" y="89"/>
                    <a:pt x="87" y="89"/>
                  </a:cubicBezTo>
                  <a:cubicBezTo>
                    <a:pt x="90" y="89"/>
                    <a:pt x="96" y="86"/>
                    <a:pt x="96" y="86"/>
                  </a:cubicBezTo>
                  <a:cubicBezTo>
                    <a:pt x="96" y="85"/>
                    <a:pt x="97" y="83"/>
                    <a:pt x="95" y="82"/>
                  </a:cubicBezTo>
                  <a:cubicBezTo>
                    <a:pt x="92" y="80"/>
                    <a:pt x="93" y="78"/>
                    <a:pt x="95" y="76"/>
                  </a:cubicBezTo>
                  <a:cubicBezTo>
                    <a:pt x="97" y="74"/>
                    <a:pt x="94" y="72"/>
                    <a:pt x="92" y="70"/>
                  </a:cubicBezTo>
                  <a:cubicBezTo>
                    <a:pt x="90" y="67"/>
                    <a:pt x="91" y="59"/>
                    <a:pt x="94" y="55"/>
                  </a:cubicBezTo>
                  <a:cubicBezTo>
                    <a:pt x="96" y="51"/>
                    <a:pt x="89" y="52"/>
                    <a:pt x="84" y="52"/>
                  </a:cubicBezTo>
                  <a:cubicBezTo>
                    <a:pt x="80" y="53"/>
                    <a:pt x="76" y="51"/>
                    <a:pt x="73" y="47"/>
                  </a:cubicBezTo>
                  <a:cubicBezTo>
                    <a:pt x="70" y="44"/>
                    <a:pt x="66" y="46"/>
                    <a:pt x="59" y="46"/>
                  </a:cubicBezTo>
                  <a:cubicBezTo>
                    <a:pt x="52" y="46"/>
                    <a:pt x="54" y="39"/>
                    <a:pt x="54" y="36"/>
                  </a:cubicBezTo>
                  <a:cubicBezTo>
                    <a:pt x="54" y="33"/>
                    <a:pt x="51" y="32"/>
                    <a:pt x="51" y="30"/>
                  </a:cubicBezTo>
                  <a:cubicBezTo>
                    <a:pt x="51" y="28"/>
                    <a:pt x="49" y="28"/>
                    <a:pt x="47" y="29"/>
                  </a:cubicBezTo>
                  <a:cubicBezTo>
                    <a:pt x="45" y="29"/>
                    <a:pt x="47" y="26"/>
                    <a:pt x="48" y="25"/>
                  </a:cubicBezTo>
                  <a:cubicBezTo>
                    <a:pt x="49" y="23"/>
                    <a:pt x="49" y="22"/>
                    <a:pt x="49" y="19"/>
                  </a:cubicBezTo>
                  <a:cubicBezTo>
                    <a:pt x="49" y="16"/>
                    <a:pt x="54" y="13"/>
                    <a:pt x="56" y="10"/>
                  </a:cubicBezTo>
                  <a:cubicBezTo>
                    <a:pt x="57" y="9"/>
                    <a:pt x="58" y="9"/>
                    <a:pt x="59" y="8"/>
                  </a:cubicBezTo>
                  <a:cubicBezTo>
                    <a:pt x="59" y="7"/>
                    <a:pt x="60" y="7"/>
                    <a:pt x="61" y="7"/>
                  </a:cubicBezTo>
                  <a:cubicBezTo>
                    <a:pt x="64" y="6"/>
                    <a:pt x="66" y="4"/>
                    <a:pt x="63" y="2"/>
                  </a:cubicBezTo>
                  <a:cubicBezTo>
                    <a:pt x="59" y="0"/>
                    <a:pt x="57" y="5"/>
                    <a:pt x="54" y="6"/>
                  </a:cubicBezTo>
                  <a:cubicBezTo>
                    <a:pt x="50" y="6"/>
                    <a:pt x="49" y="9"/>
                    <a:pt x="47" y="10"/>
                  </a:cubicBezTo>
                  <a:cubicBezTo>
                    <a:pt x="44" y="11"/>
                    <a:pt x="39" y="10"/>
                    <a:pt x="39" y="12"/>
                  </a:cubicBezTo>
                  <a:cubicBezTo>
                    <a:pt x="39" y="15"/>
                    <a:pt x="38" y="12"/>
                    <a:pt x="36" y="12"/>
                  </a:cubicBezTo>
                  <a:cubicBezTo>
                    <a:pt x="33" y="11"/>
                    <a:pt x="28" y="16"/>
                    <a:pt x="28" y="19"/>
                  </a:cubicBezTo>
                  <a:cubicBezTo>
                    <a:pt x="28" y="21"/>
                    <a:pt x="29" y="24"/>
                    <a:pt x="25" y="26"/>
                  </a:cubicBezTo>
                  <a:cubicBezTo>
                    <a:pt x="21" y="29"/>
                    <a:pt x="19" y="34"/>
                    <a:pt x="17" y="36"/>
                  </a:cubicBezTo>
                  <a:cubicBezTo>
                    <a:pt x="17" y="36"/>
                    <a:pt x="16" y="36"/>
                    <a:pt x="15" y="36"/>
                  </a:cubicBezTo>
                  <a:cubicBezTo>
                    <a:pt x="15" y="37"/>
                    <a:pt x="15" y="38"/>
                    <a:pt x="14" y="39"/>
                  </a:cubicBezTo>
                  <a:cubicBezTo>
                    <a:pt x="13" y="39"/>
                    <a:pt x="11" y="42"/>
                    <a:pt x="9" y="44"/>
                  </a:cubicBezTo>
                  <a:cubicBezTo>
                    <a:pt x="10" y="45"/>
                    <a:pt x="11" y="46"/>
                    <a:pt x="11" y="46"/>
                  </a:cubicBezTo>
                  <a:cubicBezTo>
                    <a:pt x="14" y="49"/>
                    <a:pt x="12" y="51"/>
                    <a:pt x="13" y="53"/>
                  </a:cubicBezTo>
                  <a:cubicBezTo>
                    <a:pt x="14" y="54"/>
                    <a:pt x="14" y="56"/>
                    <a:pt x="13" y="57"/>
                  </a:cubicBezTo>
                  <a:cubicBezTo>
                    <a:pt x="12" y="58"/>
                    <a:pt x="13" y="68"/>
                    <a:pt x="14" y="70"/>
                  </a:cubicBezTo>
                  <a:cubicBezTo>
                    <a:pt x="16" y="71"/>
                    <a:pt x="14" y="73"/>
                    <a:pt x="13" y="77"/>
                  </a:cubicBezTo>
                  <a:cubicBezTo>
                    <a:pt x="11" y="80"/>
                    <a:pt x="9" y="82"/>
                    <a:pt x="6" y="82"/>
                  </a:cubicBezTo>
                  <a:cubicBezTo>
                    <a:pt x="3" y="82"/>
                    <a:pt x="3" y="87"/>
                    <a:pt x="2" y="87"/>
                  </a:cubicBezTo>
                  <a:cubicBezTo>
                    <a:pt x="1" y="87"/>
                    <a:pt x="1" y="89"/>
                    <a:pt x="0" y="90"/>
                  </a:cubicBezTo>
                  <a:cubicBezTo>
                    <a:pt x="3" y="93"/>
                    <a:pt x="9" y="96"/>
                    <a:pt x="10" y="96"/>
                  </a:cubicBezTo>
                  <a:cubicBezTo>
                    <a:pt x="12" y="96"/>
                    <a:pt x="13" y="98"/>
                    <a:pt x="15" y="10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8" name="Freeform 327">
              <a:extLst>
                <a:ext uri="{FF2B5EF4-FFF2-40B4-BE49-F238E27FC236}">
                  <a16:creationId xmlns:a16="http://schemas.microsoft.com/office/drawing/2014/main" id="{FE80F1A2-1ECF-164F-9FD6-1F0961D167F1}"/>
                </a:ext>
              </a:extLst>
            </p:cNvPr>
            <p:cNvSpPr>
              <a:spLocks/>
            </p:cNvSpPr>
            <p:nvPr/>
          </p:nvSpPr>
          <p:spPr bwMode="auto">
            <a:xfrm>
              <a:off x="9282111" y="6119074"/>
              <a:ext cx="337370" cy="382456"/>
            </a:xfrm>
            <a:custGeom>
              <a:avLst/>
              <a:gdLst>
                <a:gd name="T0" fmla="*/ 98 w 99"/>
                <a:gd name="T1" fmla="*/ 68 h 112"/>
                <a:gd name="T2" fmla="*/ 93 w 99"/>
                <a:gd name="T3" fmla="*/ 60 h 112"/>
                <a:gd name="T4" fmla="*/ 86 w 99"/>
                <a:gd name="T5" fmla="*/ 56 h 112"/>
                <a:gd name="T6" fmla="*/ 77 w 99"/>
                <a:gd name="T7" fmla="*/ 52 h 112"/>
                <a:gd name="T8" fmla="*/ 77 w 99"/>
                <a:gd name="T9" fmla="*/ 45 h 112"/>
                <a:gd name="T10" fmla="*/ 75 w 99"/>
                <a:gd name="T11" fmla="*/ 39 h 112"/>
                <a:gd name="T12" fmla="*/ 72 w 99"/>
                <a:gd name="T13" fmla="*/ 33 h 112"/>
                <a:gd name="T14" fmla="*/ 63 w 99"/>
                <a:gd name="T15" fmla="*/ 31 h 112"/>
                <a:gd name="T16" fmla="*/ 57 w 99"/>
                <a:gd name="T17" fmla="*/ 28 h 112"/>
                <a:gd name="T18" fmla="*/ 53 w 99"/>
                <a:gd name="T19" fmla="*/ 25 h 112"/>
                <a:gd name="T20" fmla="*/ 48 w 99"/>
                <a:gd name="T21" fmla="*/ 24 h 112"/>
                <a:gd name="T22" fmla="*/ 38 w 99"/>
                <a:gd name="T23" fmla="*/ 19 h 112"/>
                <a:gd name="T24" fmla="*/ 36 w 99"/>
                <a:gd name="T25" fmla="*/ 3 h 112"/>
                <a:gd name="T26" fmla="*/ 28 w 99"/>
                <a:gd name="T27" fmla="*/ 2 h 112"/>
                <a:gd name="T28" fmla="*/ 19 w 99"/>
                <a:gd name="T29" fmla="*/ 7 h 112"/>
                <a:gd name="T30" fmla="*/ 12 w 99"/>
                <a:gd name="T31" fmla="*/ 10 h 112"/>
                <a:gd name="T32" fmla="*/ 5 w 99"/>
                <a:gd name="T33" fmla="*/ 12 h 112"/>
                <a:gd name="T34" fmla="*/ 2 w 99"/>
                <a:gd name="T35" fmla="*/ 11 h 112"/>
                <a:gd name="T36" fmla="*/ 8 w 99"/>
                <a:gd name="T37" fmla="*/ 23 h 112"/>
                <a:gd name="T38" fmla="*/ 5 w 99"/>
                <a:gd name="T39" fmla="*/ 27 h 112"/>
                <a:gd name="T40" fmla="*/ 6 w 99"/>
                <a:gd name="T41" fmla="*/ 38 h 112"/>
                <a:gd name="T42" fmla="*/ 4 w 99"/>
                <a:gd name="T43" fmla="*/ 45 h 112"/>
                <a:gd name="T44" fmla="*/ 2 w 99"/>
                <a:gd name="T45" fmla="*/ 52 h 112"/>
                <a:gd name="T46" fmla="*/ 5 w 99"/>
                <a:gd name="T47" fmla="*/ 56 h 112"/>
                <a:gd name="T48" fmla="*/ 1 w 99"/>
                <a:gd name="T49" fmla="*/ 62 h 112"/>
                <a:gd name="T50" fmla="*/ 0 w 99"/>
                <a:gd name="T51" fmla="*/ 65 h 112"/>
                <a:gd name="T52" fmla="*/ 4 w 99"/>
                <a:gd name="T53" fmla="*/ 69 h 112"/>
                <a:gd name="T54" fmla="*/ 6 w 99"/>
                <a:gd name="T55" fmla="*/ 78 h 112"/>
                <a:gd name="T56" fmla="*/ 9 w 99"/>
                <a:gd name="T57" fmla="*/ 82 h 112"/>
                <a:gd name="T58" fmla="*/ 7 w 99"/>
                <a:gd name="T59" fmla="*/ 88 h 112"/>
                <a:gd name="T60" fmla="*/ 10 w 99"/>
                <a:gd name="T61" fmla="*/ 95 h 112"/>
                <a:gd name="T62" fmla="*/ 13 w 99"/>
                <a:gd name="T63" fmla="*/ 102 h 112"/>
                <a:gd name="T64" fmla="*/ 15 w 99"/>
                <a:gd name="T65" fmla="*/ 111 h 112"/>
                <a:gd name="T66" fmla="*/ 26 w 99"/>
                <a:gd name="T67" fmla="*/ 104 h 112"/>
                <a:gd name="T68" fmla="*/ 33 w 99"/>
                <a:gd name="T69" fmla="*/ 104 h 112"/>
                <a:gd name="T70" fmla="*/ 42 w 99"/>
                <a:gd name="T71" fmla="*/ 108 h 112"/>
                <a:gd name="T72" fmla="*/ 47 w 99"/>
                <a:gd name="T73" fmla="*/ 103 h 112"/>
                <a:gd name="T74" fmla="*/ 58 w 99"/>
                <a:gd name="T75" fmla="*/ 103 h 112"/>
                <a:gd name="T76" fmla="*/ 60 w 99"/>
                <a:gd name="T77" fmla="*/ 91 h 112"/>
                <a:gd name="T78" fmla="*/ 66 w 99"/>
                <a:gd name="T79" fmla="*/ 83 h 112"/>
                <a:gd name="T80" fmla="*/ 76 w 99"/>
                <a:gd name="T81" fmla="*/ 82 h 112"/>
                <a:gd name="T82" fmla="*/ 85 w 99"/>
                <a:gd name="T83" fmla="*/ 81 h 112"/>
                <a:gd name="T84" fmla="*/ 93 w 99"/>
                <a:gd name="T85" fmla="*/ 84 h 112"/>
                <a:gd name="T86" fmla="*/ 97 w 99"/>
                <a:gd name="T87" fmla="*/ 78 h 112"/>
                <a:gd name="T88" fmla="*/ 98 w 99"/>
                <a:gd name="T8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8"/>
                  </a:moveTo>
                  <a:cubicBezTo>
                    <a:pt x="97" y="64"/>
                    <a:pt x="93" y="63"/>
                    <a:pt x="93" y="60"/>
                  </a:cubicBezTo>
                  <a:cubicBezTo>
                    <a:pt x="93" y="56"/>
                    <a:pt x="92" y="55"/>
                    <a:pt x="86" y="56"/>
                  </a:cubicBezTo>
                  <a:cubicBezTo>
                    <a:pt x="81" y="56"/>
                    <a:pt x="78" y="55"/>
                    <a:pt x="77" y="52"/>
                  </a:cubicBezTo>
                  <a:cubicBezTo>
                    <a:pt x="77" y="48"/>
                    <a:pt x="74" y="46"/>
                    <a:pt x="77" y="45"/>
                  </a:cubicBezTo>
                  <a:cubicBezTo>
                    <a:pt x="79" y="44"/>
                    <a:pt x="75" y="42"/>
                    <a:pt x="75" y="39"/>
                  </a:cubicBezTo>
                  <a:cubicBezTo>
                    <a:pt x="76" y="36"/>
                    <a:pt x="74" y="35"/>
                    <a:pt x="72" y="33"/>
                  </a:cubicBezTo>
                  <a:cubicBezTo>
                    <a:pt x="71" y="32"/>
                    <a:pt x="63" y="34"/>
                    <a:pt x="63" y="31"/>
                  </a:cubicBezTo>
                  <a:cubicBezTo>
                    <a:pt x="63" y="29"/>
                    <a:pt x="59" y="28"/>
                    <a:pt x="57" y="28"/>
                  </a:cubicBezTo>
                  <a:cubicBezTo>
                    <a:pt x="54" y="28"/>
                    <a:pt x="56" y="25"/>
                    <a:pt x="53" y="25"/>
                  </a:cubicBezTo>
                  <a:cubicBezTo>
                    <a:pt x="51" y="26"/>
                    <a:pt x="51" y="24"/>
                    <a:pt x="48" y="24"/>
                  </a:cubicBezTo>
                  <a:cubicBezTo>
                    <a:pt x="44" y="25"/>
                    <a:pt x="42" y="23"/>
                    <a:pt x="38" y="19"/>
                  </a:cubicBezTo>
                  <a:cubicBezTo>
                    <a:pt x="34" y="14"/>
                    <a:pt x="35" y="5"/>
                    <a:pt x="36" y="3"/>
                  </a:cubicBezTo>
                  <a:cubicBezTo>
                    <a:pt x="36" y="0"/>
                    <a:pt x="31" y="2"/>
                    <a:pt x="28" y="2"/>
                  </a:cubicBezTo>
                  <a:cubicBezTo>
                    <a:pt x="25" y="2"/>
                    <a:pt x="22" y="5"/>
                    <a:pt x="19" y="7"/>
                  </a:cubicBezTo>
                  <a:cubicBezTo>
                    <a:pt x="15" y="9"/>
                    <a:pt x="13" y="9"/>
                    <a:pt x="12" y="10"/>
                  </a:cubicBezTo>
                  <a:cubicBezTo>
                    <a:pt x="10" y="12"/>
                    <a:pt x="7" y="13"/>
                    <a:pt x="5" y="12"/>
                  </a:cubicBezTo>
                  <a:cubicBezTo>
                    <a:pt x="4" y="12"/>
                    <a:pt x="3" y="11"/>
                    <a:pt x="2" y="11"/>
                  </a:cubicBezTo>
                  <a:cubicBezTo>
                    <a:pt x="3" y="15"/>
                    <a:pt x="7" y="20"/>
                    <a:pt x="8" y="23"/>
                  </a:cubicBezTo>
                  <a:cubicBezTo>
                    <a:pt x="9" y="25"/>
                    <a:pt x="6" y="26"/>
                    <a:pt x="5" y="27"/>
                  </a:cubicBezTo>
                  <a:cubicBezTo>
                    <a:pt x="4" y="28"/>
                    <a:pt x="6" y="36"/>
                    <a:pt x="6" y="38"/>
                  </a:cubicBezTo>
                  <a:cubicBezTo>
                    <a:pt x="6" y="40"/>
                    <a:pt x="3" y="44"/>
                    <a:pt x="4" y="45"/>
                  </a:cubicBezTo>
                  <a:cubicBezTo>
                    <a:pt x="6" y="46"/>
                    <a:pt x="2" y="50"/>
                    <a:pt x="2" y="52"/>
                  </a:cubicBezTo>
                  <a:cubicBezTo>
                    <a:pt x="2" y="54"/>
                    <a:pt x="5" y="54"/>
                    <a:pt x="5" y="56"/>
                  </a:cubicBezTo>
                  <a:cubicBezTo>
                    <a:pt x="5" y="57"/>
                    <a:pt x="3" y="61"/>
                    <a:pt x="1" y="62"/>
                  </a:cubicBezTo>
                  <a:cubicBezTo>
                    <a:pt x="0" y="63"/>
                    <a:pt x="0" y="64"/>
                    <a:pt x="0" y="65"/>
                  </a:cubicBezTo>
                  <a:cubicBezTo>
                    <a:pt x="1" y="65"/>
                    <a:pt x="1" y="67"/>
                    <a:pt x="4" y="69"/>
                  </a:cubicBezTo>
                  <a:cubicBezTo>
                    <a:pt x="7" y="71"/>
                    <a:pt x="3" y="75"/>
                    <a:pt x="6" y="78"/>
                  </a:cubicBezTo>
                  <a:cubicBezTo>
                    <a:pt x="8" y="81"/>
                    <a:pt x="11" y="81"/>
                    <a:pt x="9" y="82"/>
                  </a:cubicBezTo>
                  <a:cubicBezTo>
                    <a:pt x="7" y="84"/>
                    <a:pt x="9" y="87"/>
                    <a:pt x="7" y="88"/>
                  </a:cubicBezTo>
                  <a:cubicBezTo>
                    <a:pt x="5" y="89"/>
                    <a:pt x="8" y="94"/>
                    <a:pt x="10" y="95"/>
                  </a:cubicBezTo>
                  <a:cubicBezTo>
                    <a:pt x="12" y="96"/>
                    <a:pt x="11" y="100"/>
                    <a:pt x="13" y="102"/>
                  </a:cubicBezTo>
                  <a:cubicBezTo>
                    <a:pt x="15" y="104"/>
                    <a:pt x="14" y="109"/>
                    <a:pt x="15" y="111"/>
                  </a:cubicBezTo>
                  <a:cubicBezTo>
                    <a:pt x="16" y="112"/>
                    <a:pt x="22" y="108"/>
                    <a:pt x="26" y="104"/>
                  </a:cubicBezTo>
                  <a:cubicBezTo>
                    <a:pt x="30" y="100"/>
                    <a:pt x="29" y="104"/>
                    <a:pt x="33" y="104"/>
                  </a:cubicBezTo>
                  <a:cubicBezTo>
                    <a:pt x="37" y="105"/>
                    <a:pt x="41" y="105"/>
                    <a:pt x="42" y="108"/>
                  </a:cubicBezTo>
                  <a:cubicBezTo>
                    <a:pt x="44" y="111"/>
                    <a:pt x="46" y="105"/>
                    <a:pt x="47" y="103"/>
                  </a:cubicBezTo>
                  <a:cubicBezTo>
                    <a:pt x="48" y="102"/>
                    <a:pt x="56" y="104"/>
                    <a:pt x="58" y="103"/>
                  </a:cubicBezTo>
                  <a:cubicBezTo>
                    <a:pt x="59" y="103"/>
                    <a:pt x="60" y="92"/>
                    <a:pt x="60" y="91"/>
                  </a:cubicBezTo>
                  <a:cubicBezTo>
                    <a:pt x="60" y="89"/>
                    <a:pt x="63" y="85"/>
                    <a:pt x="66" y="83"/>
                  </a:cubicBezTo>
                  <a:cubicBezTo>
                    <a:pt x="69" y="81"/>
                    <a:pt x="74" y="83"/>
                    <a:pt x="76" y="82"/>
                  </a:cubicBezTo>
                  <a:cubicBezTo>
                    <a:pt x="78" y="80"/>
                    <a:pt x="82" y="81"/>
                    <a:pt x="85" y="81"/>
                  </a:cubicBezTo>
                  <a:cubicBezTo>
                    <a:pt x="89" y="81"/>
                    <a:pt x="91" y="84"/>
                    <a:pt x="93" y="84"/>
                  </a:cubicBezTo>
                  <a:cubicBezTo>
                    <a:pt x="95" y="84"/>
                    <a:pt x="97" y="81"/>
                    <a:pt x="97" y="78"/>
                  </a:cubicBezTo>
                  <a:cubicBezTo>
                    <a:pt x="96" y="75"/>
                    <a:pt x="99" y="71"/>
                    <a:pt x="98" y="6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29" name="Freeform 328">
              <a:extLst>
                <a:ext uri="{FF2B5EF4-FFF2-40B4-BE49-F238E27FC236}">
                  <a16:creationId xmlns:a16="http://schemas.microsoft.com/office/drawing/2014/main" id="{3B61FD97-3E23-174F-BBAA-0A535D090B01}"/>
                </a:ext>
              </a:extLst>
            </p:cNvPr>
            <p:cNvSpPr>
              <a:spLocks/>
            </p:cNvSpPr>
            <p:nvPr/>
          </p:nvSpPr>
          <p:spPr bwMode="auto">
            <a:xfrm>
              <a:off x="8955624" y="5857885"/>
              <a:ext cx="357581" cy="509942"/>
            </a:xfrm>
            <a:custGeom>
              <a:avLst/>
              <a:gdLst>
                <a:gd name="T0" fmla="*/ 96 w 105"/>
                <a:gd name="T1" fmla="*/ 143 h 150"/>
                <a:gd name="T2" fmla="*/ 96 w 105"/>
                <a:gd name="T3" fmla="*/ 142 h 150"/>
                <a:gd name="T4" fmla="*/ 97 w 105"/>
                <a:gd name="T5" fmla="*/ 139 h 150"/>
                <a:gd name="T6" fmla="*/ 101 w 105"/>
                <a:gd name="T7" fmla="*/ 133 h 150"/>
                <a:gd name="T8" fmla="*/ 98 w 105"/>
                <a:gd name="T9" fmla="*/ 129 h 150"/>
                <a:gd name="T10" fmla="*/ 100 w 105"/>
                <a:gd name="T11" fmla="*/ 122 h 150"/>
                <a:gd name="T12" fmla="*/ 102 w 105"/>
                <a:gd name="T13" fmla="*/ 115 h 150"/>
                <a:gd name="T14" fmla="*/ 101 w 105"/>
                <a:gd name="T15" fmla="*/ 104 h 150"/>
                <a:gd name="T16" fmla="*/ 104 w 105"/>
                <a:gd name="T17" fmla="*/ 100 h 150"/>
                <a:gd name="T18" fmla="*/ 98 w 105"/>
                <a:gd name="T19" fmla="*/ 88 h 150"/>
                <a:gd name="T20" fmla="*/ 90 w 105"/>
                <a:gd name="T21" fmla="*/ 89 h 150"/>
                <a:gd name="T22" fmla="*/ 88 w 105"/>
                <a:gd name="T23" fmla="*/ 78 h 150"/>
                <a:gd name="T24" fmla="*/ 85 w 105"/>
                <a:gd name="T25" fmla="*/ 79 h 150"/>
                <a:gd name="T26" fmla="*/ 76 w 105"/>
                <a:gd name="T27" fmla="*/ 80 h 150"/>
                <a:gd name="T28" fmla="*/ 72 w 105"/>
                <a:gd name="T29" fmla="*/ 76 h 150"/>
                <a:gd name="T30" fmla="*/ 68 w 105"/>
                <a:gd name="T31" fmla="*/ 72 h 150"/>
                <a:gd name="T32" fmla="*/ 65 w 105"/>
                <a:gd name="T33" fmla="*/ 66 h 150"/>
                <a:gd name="T34" fmla="*/ 62 w 105"/>
                <a:gd name="T35" fmla="*/ 59 h 150"/>
                <a:gd name="T36" fmla="*/ 64 w 105"/>
                <a:gd name="T37" fmla="*/ 53 h 150"/>
                <a:gd name="T38" fmla="*/ 67 w 105"/>
                <a:gd name="T39" fmla="*/ 49 h 150"/>
                <a:gd name="T40" fmla="*/ 70 w 105"/>
                <a:gd name="T41" fmla="*/ 42 h 150"/>
                <a:gd name="T42" fmla="*/ 77 w 105"/>
                <a:gd name="T43" fmla="*/ 37 h 150"/>
                <a:gd name="T44" fmla="*/ 87 w 105"/>
                <a:gd name="T45" fmla="*/ 33 h 150"/>
                <a:gd name="T46" fmla="*/ 93 w 105"/>
                <a:gd name="T47" fmla="*/ 33 h 150"/>
                <a:gd name="T48" fmla="*/ 88 w 105"/>
                <a:gd name="T49" fmla="*/ 29 h 150"/>
                <a:gd name="T50" fmla="*/ 93 w 105"/>
                <a:gd name="T51" fmla="*/ 22 h 150"/>
                <a:gd name="T52" fmla="*/ 87 w 105"/>
                <a:gd name="T53" fmla="*/ 17 h 150"/>
                <a:gd name="T54" fmla="*/ 81 w 105"/>
                <a:gd name="T55" fmla="*/ 18 h 150"/>
                <a:gd name="T56" fmla="*/ 77 w 105"/>
                <a:gd name="T57" fmla="*/ 18 h 150"/>
                <a:gd name="T58" fmla="*/ 67 w 105"/>
                <a:gd name="T59" fmla="*/ 17 h 150"/>
                <a:gd name="T60" fmla="*/ 64 w 105"/>
                <a:gd name="T61" fmla="*/ 12 h 150"/>
                <a:gd name="T62" fmla="*/ 59 w 105"/>
                <a:gd name="T63" fmla="*/ 7 h 150"/>
                <a:gd name="T64" fmla="*/ 55 w 105"/>
                <a:gd name="T65" fmla="*/ 0 h 150"/>
                <a:gd name="T66" fmla="*/ 48 w 105"/>
                <a:gd name="T67" fmla="*/ 1 h 150"/>
                <a:gd name="T68" fmla="*/ 49 w 105"/>
                <a:gd name="T69" fmla="*/ 6 h 150"/>
                <a:gd name="T70" fmla="*/ 45 w 105"/>
                <a:gd name="T71" fmla="*/ 15 h 150"/>
                <a:gd name="T72" fmla="*/ 29 w 105"/>
                <a:gd name="T73" fmla="*/ 23 h 150"/>
                <a:gd name="T74" fmla="*/ 22 w 105"/>
                <a:gd name="T75" fmla="*/ 36 h 150"/>
                <a:gd name="T76" fmla="*/ 16 w 105"/>
                <a:gd name="T77" fmla="*/ 36 h 150"/>
                <a:gd name="T78" fmla="*/ 10 w 105"/>
                <a:gd name="T79" fmla="*/ 35 h 150"/>
                <a:gd name="T80" fmla="*/ 10 w 105"/>
                <a:gd name="T81" fmla="*/ 31 h 150"/>
                <a:gd name="T82" fmla="*/ 9 w 105"/>
                <a:gd name="T83" fmla="*/ 26 h 150"/>
                <a:gd name="T84" fmla="*/ 2 w 105"/>
                <a:gd name="T85" fmla="*/ 33 h 150"/>
                <a:gd name="T86" fmla="*/ 5 w 105"/>
                <a:gd name="T87" fmla="*/ 44 h 150"/>
                <a:gd name="T88" fmla="*/ 2 w 105"/>
                <a:gd name="T89" fmla="*/ 47 h 150"/>
                <a:gd name="T90" fmla="*/ 11 w 105"/>
                <a:gd name="T91" fmla="*/ 54 h 150"/>
                <a:gd name="T92" fmla="*/ 19 w 105"/>
                <a:gd name="T93" fmla="*/ 65 h 150"/>
                <a:gd name="T94" fmla="*/ 25 w 105"/>
                <a:gd name="T95" fmla="*/ 77 h 150"/>
                <a:gd name="T96" fmla="*/ 37 w 105"/>
                <a:gd name="T97" fmla="*/ 101 h 150"/>
                <a:gd name="T98" fmla="*/ 42 w 105"/>
                <a:gd name="T99" fmla="*/ 111 h 150"/>
                <a:gd name="T100" fmla="*/ 45 w 105"/>
                <a:gd name="T101" fmla="*/ 118 h 150"/>
                <a:gd name="T102" fmla="*/ 58 w 105"/>
                <a:gd name="T103" fmla="*/ 127 h 150"/>
                <a:gd name="T104" fmla="*/ 81 w 105"/>
                <a:gd name="T105" fmla="*/ 141 h 150"/>
                <a:gd name="T106" fmla="*/ 91 w 105"/>
                <a:gd name="T107" fmla="*/ 149 h 150"/>
                <a:gd name="T108" fmla="*/ 91 w 105"/>
                <a:gd name="T109" fmla="*/ 150 h 150"/>
                <a:gd name="T110" fmla="*/ 93 w 105"/>
                <a:gd name="T111" fmla="*/ 149 h 150"/>
                <a:gd name="T112" fmla="*/ 96 w 105"/>
                <a:gd name="T113" fmla="*/ 14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 h="150">
                  <a:moveTo>
                    <a:pt x="96" y="143"/>
                  </a:moveTo>
                  <a:cubicBezTo>
                    <a:pt x="96" y="142"/>
                    <a:pt x="96" y="142"/>
                    <a:pt x="96" y="142"/>
                  </a:cubicBezTo>
                  <a:cubicBezTo>
                    <a:pt x="96" y="141"/>
                    <a:pt x="96" y="140"/>
                    <a:pt x="97" y="139"/>
                  </a:cubicBezTo>
                  <a:cubicBezTo>
                    <a:pt x="99" y="138"/>
                    <a:pt x="101" y="134"/>
                    <a:pt x="101" y="133"/>
                  </a:cubicBezTo>
                  <a:cubicBezTo>
                    <a:pt x="101" y="131"/>
                    <a:pt x="98" y="131"/>
                    <a:pt x="98" y="129"/>
                  </a:cubicBezTo>
                  <a:cubicBezTo>
                    <a:pt x="98" y="127"/>
                    <a:pt x="102" y="123"/>
                    <a:pt x="100" y="122"/>
                  </a:cubicBezTo>
                  <a:cubicBezTo>
                    <a:pt x="99" y="121"/>
                    <a:pt x="102" y="117"/>
                    <a:pt x="102" y="115"/>
                  </a:cubicBezTo>
                  <a:cubicBezTo>
                    <a:pt x="102" y="113"/>
                    <a:pt x="100" y="105"/>
                    <a:pt x="101" y="104"/>
                  </a:cubicBezTo>
                  <a:cubicBezTo>
                    <a:pt x="102" y="103"/>
                    <a:pt x="105" y="102"/>
                    <a:pt x="104" y="100"/>
                  </a:cubicBezTo>
                  <a:cubicBezTo>
                    <a:pt x="103" y="97"/>
                    <a:pt x="99" y="92"/>
                    <a:pt x="98" y="88"/>
                  </a:cubicBezTo>
                  <a:cubicBezTo>
                    <a:pt x="95" y="88"/>
                    <a:pt x="92" y="88"/>
                    <a:pt x="90" y="89"/>
                  </a:cubicBezTo>
                  <a:cubicBezTo>
                    <a:pt x="88" y="90"/>
                    <a:pt x="88" y="81"/>
                    <a:pt x="88" y="78"/>
                  </a:cubicBezTo>
                  <a:cubicBezTo>
                    <a:pt x="88" y="75"/>
                    <a:pt x="86" y="77"/>
                    <a:pt x="85" y="79"/>
                  </a:cubicBezTo>
                  <a:cubicBezTo>
                    <a:pt x="84" y="81"/>
                    <a:pt x="80" y="80"/>
                    <a:pt x="76" y="80"/>
                  </a:cubicBezTo>
                  <a:cubicBezTo>
                    <a:pt x="72" y="80"/>
                    <a:pt x="74" y="75"/>
                    <a:pt x="72" y="76"/>
                  </a:cubicBezTo>
                  <a:cubicBezTo>
                    <a:pt x="70" y="76"/>
                    <a:pt x="68" y="75"/>
                    <a:pt x="68" y="72"/>
                  </a:cubicBezTo>
                  <a:cubicBezTo>
                    <a:pt x="68" y="70"/>
                    <a:pt x="66" y="68"/>
                    <a:pt x="65" y="66"/>
                  </a:cubicBezTo>
                  <a:cubicBezTo>
                    <a:pt x="63" y="63"/>
                    <a:pt x="61" y="60"/>
                    <a:pt x="62" y="59"/>
                  </a:cubicBezTo>
                  <a:cubicBezTo>
                    <a:pt x="64" y="57"/>
                    <a:pt x="61" y="56"/>
                    <a:pt x="64" y="53"/>
                  </a:cubicBezTo>
                  <a:cubicBezTo>
                    <a:pt x="66" y="51"/>
                    <a:pt x="68" y="52"/>
                    <a:pt x="67" y="49"/>
                  </a:cubicBezTo>
                  <a:cubicBezTo>
                    <a:pt x="66" y="46"/>
                    <a:pt x="70" y="45"/>
                    <a:pt x="70" y="42"/>
                  </a:cubicBezTo>
                  <a:cubicBezTo>
                    <a:pt x="70" y="38"/>
                    <a:pt x="74" y="39"/>
                    <a:pt x="77" y="37"/>
                  </a:cubicBezTo>
                  <a:cubicBezTo>
                    <a:pt x="80" y="34"/>
                    <a:pt x="84" y="36"/>
                    <a:pt x="87" y="33"/>
                  </a:cubicBezTo>
                  <a:cubicBezTo>
                    <a:pt x="89" y="31"/>
                    <a:pt x="91" y="33"/>
                    <a:pt x="93" y="33"/>
                  </a:cubicBezTo>
                  <a:cubicBezTo>
                    <a:pt x="92" y="31"/>
                    <a:pt x="89" y="30"/>
                    <a:pt x="88" y="29"/>
                  </a:cubicBezTo>
                  <a:cubicBezTo>
                    <a:pt x="88" y="27"/>
                    <a:pt x="91" y="24"/>
                    <a:pt x="93" y="22"/>
                  </a:cubicBezTo>
                  <a:cubicBezTo>
                    <a:pt x="94" y="20"/>
                    <a:pt x="88" y="18"/>
                    <a:pt x="87" y="17"/>
                  </a:cubicBezTo>
                  <a:cubicBezTo>
                    <a:pt x="85" y="17"/>
                    <a:pt x="83" y="19"/>
                    <a:pt x="81" y="18"/>
                  </a:cubicBezTo>
                  <a:cubicBezTo>
                    <a:pt x="80" y="17"/>
                    <a:pt x="78" y="17"/>
                    <a:pt x="77" y="18"/>
                  </a:cubicBezTo>
                  <a:cubicBezTo>
                    <a:pt x="76" y="19"/>
                    <a:pt x="67" y="20"/>
                    <a:pt x="67" y="17"/>
                  </a:cubicBezTo>
                  <a:cubicBezTo>
                    <a:pt x="68" y="15"/>
                    <a:pt x="64" y="14"/>
                    <a:pt x="64" y="12"/>
                  </a:cubicBezTo>
                  <a:cubicBezTo>
                    <a:pt x="65" y="10"/>
                    <a:pt x="62" y="7"/>
                    <a:pt x="59" y="7"/>
                  </a:cubicBezTo>
                  <a:cubicBezTo>
                    <a:pt x="56" y="7"/>
                    <a:pt x="57" y="2"/>
                    <a:pt x="55" y="0"/>
                  </a:cubicBezTo>
                  <a:cubicBezTo>
                    <a:pt x="53" y="0"/>
                    <a:pt x="50" y="0"/>
                    <a:pt x="48" y="1"/>
                  </a:cubicBezTo>
                  <a:cubicBezTo>
                    <a:pt x="50" y="4"/>
                    <a:pt x="51" y="5"/>
                    <a:pt x="49" y="6"/>
                  </a:cubicBezTo>
                  <a:cubicBezTo>
                    <a:pt x="47" y="8"/>
                    <a:pt x="49" y="9"/>
                    <a:pt x="45" y="15"/>
                  </a:cubicBezTo>
                  <a:cubicBezTo>
                    <a:pt x="41" y="20"/>
                    <a:pt x="33" y="22"/>
                    <a:pt x="29" y="23"/>
                  </a:cubicBezTo>
                  <a:cubicBezTo>
                    <a:pt x="26" y="24"/>
                    <a:pt x="24" y="31"/>
                    <a:pt x="22" y="36"/>
                  </a:cubicBezTo>
                  <a:cubicBezTo>
                    <a:pt x="20" y="41"/>
                    <a:pt x="18" y="39"/>
                    <a:pt x="16" y="36"/>
                  </a:cubicBezTo>
                  <a:cubicBezTo>
                    <a:pt x="14" y="33"/>
                    <a:pt x="12" y="37"/>
                    <a:pt x="10" y="35"/>
                  </a:cubicBezTo>
                  <a:cubicBezTo>
                    <a:pt x="8" y="32"/>
                    <a:pt x="9" y="32"/>
                    <a:pt x="10" y="31"/>
                  </a:cubicBezTo>
                  <a:cubicBezTo>
                    <a:pt x="11" y="30"/>
                    <a:pt x="10" y="28"/>
                    <a:pt x="9" y="26"/>
                  </a:cubicBezTo>
                  <a:cubicBezTo>
                    <a:pt x="6" y="27"/>
                    <a:pt x="3" y="31"/>
                    <a:pt x="2" y="33"/>
                  </a:cubicBezTo>
                  <a:cubicBezTo>
                    <a:pt x="0" y="36"/>
                    <a:pt x="4" y="42"/>
                    <a:pt x="5" y="44"/>
                  </a:cubicBezTo>
                  <a:cubicBezTo>
                    <a:pt x="5" y="47"/>
                    <a:pt x="3" y="45"/>
                    <a:pt x="2" y="47"/>
                  </a:cubicBezTo>
                  <a:cubicBezTo>
                    <a:pt x="2" y="49"/>
                    <a:pt x="8" y="51"/>
                    <a:pt x="11" y="54"/>
                  </a:cubicBezTo>
                  <a:cubicBezTo>
                    <a:pt x="14" y="56"/>
                    <a:pt x="16" y="62"/>
                    <a:pt x="19" y="65"/>
                  </a:cubicBezTo>
                  <a:cubicBezTo>
                    <a:pt x="22" y="67"/>
                    <a:pt x="22" y="70"/>
                    <a:pt x="25" y="77"/>
                  </a:cubicBezTo>
                  <a:cubicBezTo>
                    <a:pt x="28" y="84"/>
                    <a:pt x="33" y="96"/>
                    <a:pt x="37" y="101"/>
                  </a:cubicBezTo>
                  <a:cubicBezTo>
                    <a:pt x="41" y="106"/>
                    <a:pt x="43" y="110"/>
                    <a:pt x="42" y="111"/>
                  </a:cubicBezTo>
                  <a:cubicBezTo>
                    <a:pt x="41" y="112"/>
                    <a:pt x="42" y="116"/>
                    <a:pt x="45" y="118"/>
                  </a:cubicBezTo>
                  <a:cubicBezTo>
                    <a:pt x="48" y="120"/>
                    <a:pt x="50" y="123"/>
                    <a:pt x="58" y="127"/>
                  </a:cubicBezTo>
                  <a:cubicBezTo>
                    <a:pt x="65" y="131"/>
                    <a:pt x="79" y="138"/>
                    <a:pt x="81" y="141"/>
                  </a:cubicBezTo>
                  <a:cubicBezTo>
                    <a:pt x="83" y="145"/>
                    <a:pt x="89" y="148"/>
                    <a:pt x="91" y="149"/>
                  </a:cubicBezTo>
                  <a:cubicBezTo>
                    <a:pt x="91" y="149"/>
                    <a:pt x="91" y="150"/>
                    <a:pt x="91" y="150"/>
                  </a:cubicBezTo>
                  <a:cubicBezTo>
                    <a:pt x="92" y="150"/>
                    <a:pt x="92" y="149"/>
                    <a:pt x="93" y="149"/>
                  </a:cubicBezTo>
                  <a:cubicBezTo>
                    <a:pt x="95" y="148"/>
                    <a:pt x="95" y="144"/>
                    <a:pt x="96" y="14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0" name="Freeform 329">
              <a:extLst>
                <a:ext uri="{FF2B5EF4-FFF2-40B4-BE49-F238E27FC236}">
                  <a16:creationId xmlns:a16="http://schemas.microsoft.com/office/drawing/2014/main" id="{2F8603FA-4DD7-5048-BEE2-99AC2E338F16}"/>
                </a:ext>
              </a:extLst>
            </p:cNvPr>
            <p:cNvSpPr>
              <a:spLocks/>
            </p:cNvSpPr>
            <p:nvPr/>
          </p:nvSpPr>
          <p:spPr bwMode="auto">
            <a:xfrm>
              <a:off x="9177947" y="5517406"/>
              <a:ext cx="379347" cy="320268"/>
            </a:xfrm>
            <a:custGeom>
              <a:avLst/>
              <a:gdLst>
                <a:gd name="T0" fmla="*/ 11 w 112"/>
                <a:gd name="T1" fmla="*/ 6 h 94"/>
                <a:gd name="T2" fmla="*/ 4 w 112"/>
                <a:gd name="T3" fmla="*/ 15 h 94"/>
                <a:gd name="T4" fmla="*/ 3 w 112"/>
                <a:gd name="T5" fmla="*/ 21 h 94"/>
                <a:gd name="T6" fmla="*/ 2 w 112"/>
                <a:gd name="T7" fmla="*/ 25 h 94"/>
                <a:gd name="T8" fmla="*/ 6 w 112"/>
                <a:gd name="T9" fmla="*/ 26 h 94"/>
                <a:gd name="T10" fmla="*/ 9 w 112"/>
                <a:gd name="T11" fmla="*/ 32 h 94"/>
                <a:gd name="T12" fmla="*/ 14 w 112"/>
                <a:gd name="T13" fmla="*/ 42 h 94"/>
                <a:gd name="T14" fmla="*/ 28 w 112"/>
                <a:gd name="T15" fmla="*/ 43 h 94"/>
                <a:gd name="T16" fmla="*/ 39 w 112"/>
                <a:gd name="T17" fmla="*/ 48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6 h 94"/>
                <a:gd name="T40" fmla="*/ 81 w 112"/>
                <a:gd name="T41" fmla="*/ 82 h 94"/>
                <a:gd name="T42" fmla="*/ 82 w 112"/>
                <a:gd name="T43" fmla="*/ 79 h 94"/>
                <a:gd name="T44" fmla="*/ 78 w 112"/>
                <a:gd name="T45" fmla="*/ 78 h 94"/>
                <a:gd name="T46" fmla="*/ 75 w 112"/>
                <a:gd name="T47" fmla="*/ 73 h 94"/>
                <a:gd name="T48" fmla="*/ 72 w 112"/>
                <a:gd name="T49" fmla="*/ 67 h 94"/>
                <a:gd name="T50" fmla="*/ 78 w 112"/>
                <a:gd name="T51" fmla="*/ 66 h 94"/>
                <a:gd name="T52" fmla="*/ 85 w 112"/>
                <a:gd name="T53" fmla="*/ 68 h 94"/>
                <a:gd name="T54" fmla="*/ 88 w 112"/>
                <a:gd name="T55" fmla="*/ 68 h 94"/>
                <a:gd name="T56" fmla="*/ 93 w 112"/>
                <a:gd name="T57" fmla="*/ 65 h 94"/>
                <a:gd name="T58" fmla="*/ 103 w 112"/>
                <a:gd name="T59" fmla="*/ 61 h 94"/>
                <a:gd name="T60" fmla="*/ 105 w 112"/>
                <a:gd name="T61" fmla="*/ 58 h 94"/>
                <a:gd name="T62" fmla="*/ 100 w 112"/>
                <a:gd name="T63" fmla="*/ 52 h 94"/>
                <a:gd name="T64" fmla="*/ 101 w 112"/>
                <a:gd name="T65" fmla="*/ 48 h 94"/>
                <a:gd name="T66" fmla="*/ 105 w 112"/>
                <a:gd name="T67" fmla="*/ 44 h 94"/>
                <a:gd name="T68" fmla="*/ 106 w 112"/>
                <a:gd name="T69" fmla="*/ 39 h 94"/>
                <a:gd name="T70" fmla="*/ 109 w 112"/>
                <a:gd name="T71" fmla="*/ 34 h 94"/>
                <a:gd name="T72" fmla="*/ 112 w 112"/>
                <a:gd name="T73" fmla="*/ 30 h 94"/>
                <a:gd name="T74" fmla="*/ 100 w 112"/>
                <a:gd name="T75" fmla="*/ 29 h 94"/>
                <a:gd name="T76" fmla="*/ 102 w 112"/>
                <a:gd name="T77" fmla="*/ 22 h 94"/>
                <a:gd name="T78" fmla="*/ 90 w 112"/>
                <a:gd name="T79" fmla="*/ 18 h 94"/>
                <a:gd name="T80" fmla="*/ 91 w 112"/>
                <a:gd name="T81" fmla="*/ 13 h 94"/>
                <a:gd name="T82" fmla="*/ 85 w 112"/>
                <a:gd name="T83" fmla="*/ 11 h 94"/>
                <a:gd name="T84" fmla="*/ 69 w 112"/>
                <a:gd name="T85" fmla="*/ 17 h 94"/>
                <a:gd name="T86" fmla="*/ 54 w 112"/>
                <a:gd name="T87" fmla="*/ 12 h 94"/>
                <a:gd name="T88" fmla="*/ 43 w 112"/>
                <a:gd name="T89" fmla="*/ 11 h 94"/>
                <a:gd name="T90" fmla="*/ 37 w 112"/>
                <a:gd name="T91" fmla="*/ 4 h 94"/>
                <a:gd name="T92" fmla="*/ 30 w 112"/>
                <a:gd name="T93" fmla="*/ 0 h 94"/>
                <a:gd name="T94" fmla="*/ 28 w 112"/>
                <a:gd name="T95" fmla="*/ 5 h 94"/>
                <a:gd name="T96" fmla="*/ 17 w 112"/>
                <a:gd name="T97" fmla="*/ 11 h 94"/>
                <a:gd name="T98" fmla="*/ 20 w 112"/>
                <a:gd name="T99" fmla="*/ 23 h 94"/>
                <a:gd name="T100" fmla="*/ 11 w 112"/>
                <a:gd name="T101" fmla="*/ 20 h 94"/>
                <a:gd name="T102" fmla="*/ 15 w 112"/>
                <a:gd name="T103" fmla="*/ 10 h 94"/>
                <a:gd name="T104" fmla="*/ 14 w 112"/>
                <a:gd name="T105" fmla="*/ 4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4" y="12"/>
                    <a:pt x="4" y="15"/>
                  </a:cubicBezTo>
                  <a:cubicBezTo>
                    <a:pt x="4" y="18"/>
                    <a:pt x="4" y="19"/>
                    <a:pt x="3" y="21"/>
                  </a:cubicBezTo>
                  <a:cubicBezTo>
                    <a:pt x="2" y="22"/>
                    <a:pt x="0" y="25"/>
                    <a:pt x="2" y="25"/>
                  </a:cubicBezTo>
                  <a:cubicBezTo>
                    <a:pt x="4" y="24"/>
                    <a:pt x="6" y="24"/>
                    <a:pt x="6" y="26"/>
                  </a:cubicBezTo>
                  <a:cubicBezTo>
                    <a:pt x="6" y="28"/>
                    <a:pt x="9" y="29"/>
                    <a:pt x="9" y="32"/>
                  </a:cubicBezTo>
                  <a:cubicBezTo>
                    <a:pt x="9" y="35"/>
                    <a:pt x="7" y="42"/>
                    <a:pt x="14" y="42"/>
                  </a:cubicBezTo>
                  <a:cubicBezTo>
                    <a:pt x="21" y="42"/>
                    <a:pt x="25" y="40"/>
                    <a:pt x="28" y="43"/>
                  </a:cubicBezTo>
                  <a:cubicBezTo>
                    <a:pt x="31" y="47"/>
                    <a:pt x="35" y="49"/>
                    <a:pt x="39" y="48"/>
                  </a:cubicBezTo>
                  <a:cubicBezTo>
                    <a:pt x="44" y="48"/>
                    <a:pt x="51" y="47"/>
                    <a:pt x="49" y="51"/>
                  </a:cubicBezTo>
                  <a:cubicBezTo>
                    <a:pt x="46" y="55"/>
                    <a:pt x="45" y="63"/>
                    <a:pt x="47" y="66"/>
                  </a:cubicBezTo>
                  <a:cubicBezTo>
                    <a:pt x="49" y="68"/>
                    <a:pt x="52" y="70"/>
                    <a:pt x="50" y="72"/>
                  </a:cubicBezTo>
                  <a:cubicBezTo>
                    <a:pt x="48" y="74"/>
                    <a:pt x="47" y="76"/>
                    <a:pt x="50" y="78"/>
                  </a:cubicBezTo>
                  <a:cubicBezTo>
                    <a:pt x="52" y="79"/>
                    <a:pt x="51" y="81"/>
                    <a:pt x="51" y="82"/>
                  </a:cubicBezTo>
                  <a:cubicBezTo>
                    <a:pt x="51" y="82"/>
                    <a:pt x="51" y="82"/>
                    <a:pt x="50" y="83"/>
                  </a:cubicBezTo>
                  <a:cubicBezTo>
                    <a:pt x="53" y="86"/>
                    <a:pt x="54" y="89"/>
                    <a:pt x="56" y="91"/>
                  </a:cubicBezTo>
                  <a:cubicBezTo>
                    <a:pt x="59" y="93"/>
                    <a:pt x="59" y="94"/>
                    <a:pt x="61" y="93"/>
                  </a:cubicBezTo>
                  <a:cubicBezTo>
                    <a:pt x="63" y="92"/>
                    <a:pt x="64" y="91"/>
                    <a:pt x="65" y="92"/>
                  </a:cubicBezTo>
                  <a:cubicBezTo>
                    <a:pt x="67" y="93"/>
                    <a:pt x="69" y="91"/>
                    <a:pt x="71" y="89"/>
                  </a:cubicBezTo>
                  <a:cubicBezTo>
                    <a:pt x="73" y="87"/>
                    <a:pt x="75" y="89"/>
                    <a:pt x="76" y="86"/>
                  </a:cubicBezTo>
                  <a:cubicBezTo>
                    <a:pt x="77" y="84"/>
                    <a:pt x="78" y="82"/>
                    <a:pt x="81" y="82"/>
                  </a:cubicBezTo>
                  <a:cubicBezTo>
                    <a:pt x="83" y="81"/>
                    <a:pt x="83" y="79"/>
                    <a:pt x="82" y="79"/>
                  </a:cubicBezTo>
                  <a:cubicBezTo>
                    <a:pt x="80" y="79"/>
                    <a:pt x="78" y="81"/>
                    <a:pt x="78" y="78"/>
                  </a:cubicBezTo>
                  <a:cubicBezTo>
                    <a:pt x="78" y="74"/>
                    <a:pt x="75" y="75"/>
                    <a:pt x="75" y="73"/>
                  </a:cubicBezTo>
                  <a:cubicBezTo>
                    <a:pt x="75" y="70"/>
                    <a:pt x="75" y="68"/>
                    <a:pt x="72" y="67"/>
                  </a:cubicBezTo>
                  <a:cubicBezTo>
                    <a:pt x="69" y="65"/>
                    <a:pt x="76" y="64"/>
                    <a:pt x="78" y="66"/>
                  </a:cubicBezTo>
                  <a:cubicBezTo>
                    <a:pt x="79" y="67"/>
                    <a:pt x="84" y="66"/>
                    <a:pt x="85" y="68"/>
                  </a:cubicBezTo>
                  <a:cubicBezTo>
                    <a:pt x="85" y="70"/>
                    <a:pt x="88" y="71"/>
                    <a:pt x="88" y="68"/>
                  </a:cubicBezTo>
                  <a:cubicBezTo>
                    <a:pt x="88" y="66"/>
                    <a:pt x="91" y="65"/>
                    <a:pt x="93" y="65"/>
                  </a:cubicBezTo>
                  <a:cubicBezTo>
                    <a:pt x="96" y="66"/>
                    <a:pt x="101" y="62"/>
                    <a:pt x="103" y="61"/>
                  </a:cubicBezTo>
                  <a:cubicBezTo>
                    <a:pt x="104" y="61"/>
                    <a:pt x="105" y="59"/>
                    <a:pt x="105" y="58"/>
                  </a:cubicBezTo>
                  <a:cubicBezTo>
                    <a:pt x="104" y="56"/>
                    <a:pt x="101" y="53"/>
                    <a:pt x="100" y="52"/>
                  </a:cubicBezTo>
                  <a:cubicBezTo>
                    <a:pt x="98" y="50"/>
                    <a:pt x="101" y="50"/>
                    <a:pt x="101" y="48"/>
                  </a:cubicBezTo>
                  <a:cubicBezTo>
                    <a:pt x="101" y="45"/>
                    <a:pt x="101" y="44"/>
                    <a:pt x="105" y="44"/>
                  </a:cubicBezTo>
                  <a:cubicBezTo>
                    <a:pt x="108" y="43"/>
                    <a:pt x="108" y="41"/>
                    <a:pt x="106" y="39"/>
                  </a:cubicBezTo>
                  <a:cubicBezTo>
                    <a:pt x="104" y="38"/>
                    <a:pt x="107" y="35"/>
                    <a:pt x="109" y="34"/>
                  </a:cubicBezTo>
                  <a:cubicBezTo>
                    <a:pt x="110" y="33"/>
                    <a:pt x="111" y="32"/>
                    <a:pt x="112" y="30"/>
                  </a:cubicBezTo>
                  <a:cubicBezTo>
                    <a:pt x="108" y="29"/>
                    <a:pt x="102" y="29"/>
                    <a:pt x="100" y="29"/>
                  </a:cubicBezTo>
                  <a:cubicBezTo>
                    <a:pt x="97" y="29"/>
                    <a:pt x="102" y="25"/>
                    <a:pt x="102" y="22"/>
                  </a:cubicBezTo>
                  <a:cubicBezTo>
                    <a:pt x="102" y="19"/>
                    <a:pt x="94" y="19"/>
                    <a:pt x="90" y="18"/>
                  </a:cubicBezTo>
                  <a:cubicBezTo>
                    <a:pt x="87" y="17"/>
                    <a:pt x="88" y="14"/>
                    <a:pt x="91" y="13"/>
                  </a:cubicBezTo>
                  <a:cubicBezTo>
                    <a:pt x="95" y="13"/>
                    <a:pt x="89" y="11"/>
                    <a:pt x="85" y="11"/>
                  </a:cubicBezTo>
                  <a:cubicBezTo>
                    <a:pt x="80" y="12"/>
                    <a:pt x="73" y="15"/>
                    <a:pt x="69" y="17"/>
                  </a:cubicBezTo>
                  <a:cubicBezTo>
                    <a:pt x="65" y="19"/>
                    <a:pt x="58" y="11"/>
                    <a:pt x="54" y="12"/>
                  </a:cubicBezTo>
                  <a:cubicBezTo>
                    <a:pt x="49" y="14"/>
                    <a:pt x="43" y="14"/>
                    <a:pt x="43" y="11"/>
                  </a:cubicBezTo>
                  <a:cubicBezTo>
                    <a:pt x="44" y="7"/>
                    <a:pt x="42" y="4"/>
                    <a:pt x="37" y="4"/>
                  </a:cubicBezTo>
                  <a:cubicBezTo>
                    <a:pt x="33" y="5"/>
                    <a:pt x="34" y="0"/>
                    <a:pt x="30" y="0"/>
                  </a:cubicBezTo>
                  <a:cubicBezTo>
                    <a:pt x="27" y="0"/>
                    <a:pt x="30" y="4"/>
                    <a:pt x="28" y="5"/>
                  </a:cubicBezTo>
                  <a:cubicBezTo>
                    <a:pt x="26" y="6"/>
                    <a:pt x="18" y="8"/>
                    <a:pt x="17" y="11"/>
                  </a:cubicBezTo>
                  <a:cubicBezTo>
                    <a:pt x="17" y="15"/>
                    <a:pt x="21" y="20"/>
                    <a:pt x="20" y="23"/>
                  </a:cubicBezTo>
                  <a:cubicBezTo>
                    <a:pt x="18" y="26"/>
                    <a:pt x="13" y="24"/>
                    <a:pt x="11" y="20"/>
                  </a:cubicBezTo>
                  <a:cubicBezTo>
                    <a:pt x="10" y="17"/>
                    <a:pt x="16" y="12"/>
                    <a:pt x="15" y="10"/>
                  </a:cubicBezTo>
                  <a:cubicBezTo>
                    <a:pt x="14" y="8"/>
                    <a:pt x="13" y="6"/>
                    <a:pt x="14" y="4"/>
                  </a:cubicBezTo>
                  <a:cubicBezTo>
                    <a:pt x="13" y="5"/>
                    <a:pt x="12" y="5"/>
                    <a:pt x="11" y="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1" name="Freeform 330">
              <a:extLst>
                <a:ext uri="{FF2B5EF4-FFF2-40B4-BE49-F238E27FC236}">
                  <a16:creationId xmlns:a16="http://schemas.microsoft.com/office/drawing/2014/main" id="{0EF60026-A8F5-E34F-ABFE-636E9747293C}"/>
                </a:ext>
              </a:extLst>
            </p:cNvPr>
            <p:cNvSpPr>
              <a:spLocks/>
            </p:cNvSpPr>
            <p:nvPr/>
          </p:nvSpPr>
          <p:spPr bwMode="auto">
            <a:xfrm>
              <a:off x="9602379" y="5680649"/>
              <a:ext cx="115048" cy="122822"/>
            </a:xfrm>
            <a:custGeom>
              <a:avLst/>
              <a:gdLst>
                <a:gd name="T0" fmla="*/ 8 w 34"/>
                <a:gd name="T1" fmla="*/ 7 h 36"/>
                <a:gd name="T2" fmla="*/ 5 w 34"/>
                <a:gd name="T3" fmla="*/ 11 h 36"/>
                <a:gd name="T4" fmla="*/ 1 w 34"/>
                <a:gd name="T5" fmla="*/ 18 h 36"/>
                <a:gd name="T6" fmla="*/ 8 w 34"/>
                <a:gd name="T7" fmla="*/ 26 h 36"/>
                <a:gd name="T8" fmla="*/ 13 w 34"/>
                <a:gd name="T9" fmla="*/ 35 h 36"/>
                <a:gd name="T10" fmla="*/ 17 w 34"/>
                <a:gd name="T11" fmla="*/ 36 h 36"/>
                <a:gd name="T12" fmla="*/ 20 w 34"/>
                <a:gd name="T13" fmla="*/ 31 h 36"/>
                <a:gd name="T14" fmla="*/ 29 w 34"/>
                <a:gd name="T15" fmla="*/ 31 h 36"/>
                <a:gd name="T16" fmla="*/ 30 w 34"/>
                <a:gd name="T17" fmla="*/ 32 h 36"/>
                <a:gd name="T18" fmla="*/ 32 w 34"/>
                <a:gd name="T19" fmla="*/ 28 h 36"/>
                <a:gd name="T20" fmla="*/ 31 w 34"/>
                <a:gd name="T21" fmla="*/ 17 h 36"/>
                <a:gd name="T22" fmla="*/ 33 w 34"/>
                <a:gd name="T23" fmla="*/ 8 h 36"/>
                <a:gd name="T24" fmla="*/ 34 w 34"/>
                <a:gd name="T25" fmla="*/ 4 h 36"/>
                <a:gd name="T26" fmla="*/ 26 w 34"/>
                <a:gd name="T27" fmla="*/ 2 h 36"/>
                <a:gd name="T28" fmla="*/ 16 w 34"/>
                <a:gd name="T29" fmla="*/ 2 h 36"/>
                <a:gd name="T30" fmla="*/ 10 w 34"/>
                <a:gd name="T31" fmla="*/ 2 h 36"/>
                <a:gd name="T32" fmla="*/ 9 w 34"/>
                <a:gd name="T33" fmla="*/ 2 h 36"/>
                <a:gd name="T34" fmla="*/ 8 w 34"/>
                <a:gd name="T3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6">
                  <a:moveTo>
                    <a:pt x="8" y="7"/>
                  </a:moveTo>
                  <a:cubicBezTo>
                    <a:pt x="9" y="10"/>
                    <a:pt x="7" y="11"/>
                    <a:pt x="5" y="11"/>
                  </a:cubicBezTo>
                  <a:cubicBezTo>
                    <a:pt x="2" y="11"/>
                    <a:pt x="3" y="17"/>
                    <a:pt x="1" y="18"/>
                  </a:cubicBezTo>
                  <a:cubicBezTo>
                    <a:pt x="0" y="19"/>
                    <a:pt x="7" y="23"/>
                    <a:pt x="8" y="26"/>
                  </a:cubicBezTo>
                  <a:cubicBezTo>
                    <a:pt x="9" y="28"/>
                    <a:pt x="11" y="32"/>
                    <a:pt x="13" y="35"/>
                  </a:cubicBezTo>
                  <a:cubicBezTo>
                    <a:pt x="14" y="36"/>
                    <a:pt x="16" y="36"/>
                    <a:pt x="17" y="36"/>
                  </a:cubicBezTo>
                  <a:cubicBezTo>
                    <a:pt x="19" y="34"/>
                    <a:pt x="17" y="30"/>
                    <a:pt x="20" y="31"/>
                  </a:cubicBezTo>
                  <a:cubicBezTo>
                    <a:pt x="23" y="31"/>
                    <a:pt x="28" y="29"/>
                    <a:pt x="29" y="31"/>
                  </a:cubicBezTo>
                  <a:cubicBezTo>
                    <a:pt x="29" y="31"/>
                    <a:pt x="30" y="32"/>
                    <a:pt x="30" y="32"/>
                  </a:cubicBezTo>
                  <a:cubicBezTo>
                    <a:pt x="31" y="30"/>
                    <a:pt x="32" y="29"/>
                    <a:pt x="32" y="28"/>
                  </a:cubicBezTo>
                  <a:cubicBezTo>
                    <a:pt x="33" y="27"/>
                    <a:pt x="33" y="21"/>
                    <a:pt x="31" y="17"/>
                  </a:cubicBezTo>
                  <a:cubicBezTo>
                    <a:pt x="30" y="14"/>
                    <a:pt x="31" y="9"/>
                    <a:pt x="33" y="8"/>
                  </a:cubicBezTo>
                  <a:cubicBezTo>
                    <a:pt x="33" y="8"/>
                    <a:pt x="34" y="6"/>
                    <a:pt x="34" y="4"/>
                  </a:cubicBezTo>
                  <a:cubicBezTo>
                    <a:pt x="32" y="3"/>
                    <a:pt x="29" y="2"/>
                    <a:pt x="26" y="2"/>
                  </a:cubicBezTo>
                  <a:cubicBezTo>
                    <a:pt x="22" y="2"/>
                    <a:pt x="18" y="4"/>
                    <a:pt x="16" y="2"/>
                  </a:cubicBezTo>
                  <a:cubicBezTo>
                    <a:pt x="14" y="0"/>
                    <a:pt x="12" y="0"/>
                    <a:pt x="10" y="2"/>
                  </a:cubicBezTo>
                  <a:cubicBezTo>
                    <a:pt x="10" y="2"/>
                    <a:pt x="9" y="2"/>
                    <a:pt x="9" y="2"/>
                  </a:cubicBezTo>
                  <a:cubicBezTo>
                    <a:pt x="8" y="4"/>
                    <a:pt x="8" y="6"/>
                    <a:pt x="8"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2" name="Freeform 331">
              <a:extLst>
                <a:ext uri="{FF2B5EF4-FFF2-40B4-BE49-F238E27FC236}">
                  <a16:creationId xmlns:a16="http://schemas.microsoft.com/office/drawing/2014/main" id="{3B23E3DE-7241-774C-B548-AC0A94D005CB}"/>
                </a:ext>
              </a:extLst>
            </p:cNvPr>
            <p:cNvSpPr>
              <a:spLocks/>
            </p:cNvSpPr>
            <p:nvPr/>
          </p:nvSpPr>
          <p:spPr bwMode="auto">
            <a:xfrm>
              <a:off x="9510653" y="5620016"/>
              <a:ext cx="135259" cy="200557"/>
            </a:xfrm>
            <a:custGeom>
              <a:avLst/>
              <a:gdLst>
                <a:gd name="T0" fmla="*/ 11 w 40"/>
                <a:gd name="T1" fmla="*/ 4 h 59"/>
                <a:gd name="T2" fmla="*/ 8 w 40"/>
                <a:gd name="T3" fmla="*/ 9 h 59"/>
                <a:gd name="T4" fmla="*/ 7 w 40"/>
                <a:gd name="T5" fmla="*/ 14 h 59"/>
                <a:gd name="T6" fmla="*/ 3 w 40"/>
                <a:gd name="T7" fmla="*/ 18 h 59"/>
                <a:gd name="T8" fmla="*/ 2 w 40"/>
                <a:gd name="T9" fmla="*/ 22 h 59"/>
                <a:gd name="T10" fmla="*/ 7 w 40"/>
                <a:gd name="T11" fmla="*/ 28 h 59"/>
                <a:gd name="T12" fmla="*/ 10 w 40"/>
                <a:gd name="T13" fmla="*/ 27 h 59"/>
                <a:gd name="T14" fmla="*/ 14 w 40"/>
                <a:gd name="T15" fmla="*/ 33 h 59"/>
                <a:gd name="T16" fmla="*/ 14 w 40"/>
                <a:gd name="T17" fmla="*/ 40 h 59"/>
                <a:gd name="T18" fmla="*/ 16 w 40"/>
                <a:gd name="T19" fmla="*/ 54 h 59"/>
                <a:gd name="T20" fmla="*/ 25 w 40"/>
                <a:gd name="T21" fmla="*/ 57 h 59"/>
                <a:gd name="T22" fmla="*/ 30 w 40"/>
                <a:gd name="T23" fmla="*/ 55 h 59"/>
                <a:gd name="T24" fmla="*/ 34 w 40"/>
                <a:gd name="T25" fmla="*/ 53 h 59"/>
                <a:gd name="T26" fmla="*/ 40 w 40"/>
                <a:gd name="T27" fmla="*/ 53 h 59"/>
                <a:gd name="T28" fmla="*/ 35 w 40"/>
                <a:gd name="T29" fmla="*/ 44 h 59"/>
                <a:gd name="T30" fmla="*/ 28 w 40"/>
                <a:gd name="T31" fmla="*/ 36 h 59"/>
                <a:gd name="T32" fmla="*/ 32 w 40"/>
                <a:gd name="T33" fmla="*/ 29 h 59"/>
                <a:gd name="T34" fmla="*/ 35 w 40"/>
                <a:gd name="T35" fmla="*/ 25 h 59"/>
                <a:gd name="T36" fmla="*/ 36 w 40"/>
                <a:gd name="T37" fmla="*/ 20 h 59"/>
                <a:gd name="T38" fmla="*/ 29 w 40"/>
                <a:gd name="T39" fmla="*/ 14 h 59"/>
                <a:gd name="T40" fmla="*/ 25 w 40"/>
                <a:gd name="T41" fmla="*/ 9 h 59"/>
                <a:gd name="T42" fmla="*/ 17 w 40"/>
                <a:gd name="T43" fmla="*/ 2 h 59"/>
                <a:gd name="T44" fmla="*/ 14 w 40"/>
                <a:gd name="T45" fmla="*/ 0 h 59"/>
                <a:gd name="T46" fmla="*/ 11 w 40"/>
                <a:gd name="T4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9">
                  <a:moveTo>
                    <a:pt x="11" y="4"/>
                  </a:moveTo>
                  <a:cubicBezTo>
                    <a:pt x="9" y="5"/>
                    <a:pt x="6" y="8"/>
                    <a:pt x="8" y="9"/>
                  </a:cubicBezTo>
                  <a:cubicBezTo>
                    <a:pt x="10" y="11"/>
                    <a:pt x="10" y="13"/>
                    <a:pt x="7" y="14"/>
                  </a:cubicBezTo>
                  <a:cubicBezTo>
                    <a:pt x="3" y="14"/>
                    <a:pt x="3" y="15"/>
                    <a:pt x="3" y="18"/>
                  </a:cubicBezTo>
                  <a:cubicBezTo>
                    <a:pt x="3" y="20"/>
                    <a:pt x="0" y="20"/>
                    <a:pt x="2" y="22"/>
                  </a:cubicBezTo>
                  <a:cubicBezTo>
                    <a:pt x="3" y="23"/>
                    <a:pt x="6" y="26"/>
                    <a:pt x="7" y="28"/>
                  </a:cubicBezTo>
                  <a:cubicBezTo>
                    <a:pt x="8" y="27"/>
                    <a:pt x="9" y="26"/>
                    <a:pt x="10" y="27"/>
                  </a:cubicBezTo>
                  <a:cubicBezTo>
                    <a:pt x="14" y="27"/>
                    <a:pt x="11" y="32"/>
                    <a:pt x="14" y="33"/>
                  </a:cubicBezTo>
                  <a:cubicBezTo>
                    <a:pt x="16" y="35"/>
                    <a:pt x="16" y="39"/>
                    <a:pt x="14" y="40"/>
                  </a:cubicBezTo>
                  <a:cubicBezTo>
                    <a:pt x="12" y="42"/>
                    <a:pt x="12" y="50"/>
                    <a:pt x="16" y="54"/>
                  </a:cubicBezTo>
                  <a:cubicBezTo>
                    <a:pt x="20" y="59"/>
                    <a:pt x="24" y="58"/>
                    <a:pt x="25" y="57"/>
                  </a:cubicBezTo>
                  <a:cubicBezTo>
                    <a:pt x="26" y="56"/>
                    <a:pt x="29" y="57"/>
                    <a:pt x="30" y="55"/>
                  </a:cubicBezTo>
                  <a:cubicBezTo>
                    <a:pt x="31" y="53"/>
                    <a:pt x="32" y="56"/>
                    <a:pt x="34" y="53"/>
                  </a:cubicBezTo>
                  <a:cubicBezTo>
                    <a:pt x="35" y="52"/>
                    <a:pt x="38" y="53"/>
                    <a:pt x="40" y="53"/>
                  </a:cubicBezTo>
                  <a:cubicBezTo>
                    <a:pt x="38" y="50"/>
                    <a:pt x="36" y="46"/>
                    <a:pt x="35" y="44"/>
                  </a:cubicBezTo>
                  <a:cubicBezTo>
                    <a:pt x="34" y="41"/>
                    <a:pt x="27" y="37"/>
                    <a:pt x="28" y="36"/>
                  </a:cubicBezTo>
                  <a:cubicBezTo>
                    <a:pt x="30" y="35"/>
                    <a:pt x="29" y="29"/>
                    <a:pt x="32" y="29"/>
                  </a:cubicBezTo>
                  <a:cubicBezTo>
                    <a:pt x="34" y="29"/>
                    <a:pt x="36" y="28"/>
                    <a:pt x="35" y="25"/>
                  </a:cubicBezTo>
                  <a:cubicBezTo>
                    <a:pt x="35" y="24"/>
                    <a:pt x="35" y="22"/>
                    <a:pt x="36" y="20"/>
                  </a:cubicBezTo>
                  <a:cubicBezTo>
                    <a:pt x="34" y="20"/>
                    <a:pt x="31" y="14"/>
                    <a:pt x="29" y="14"/>
                  </a:cubicBezTo>
                  <a:cubicBezTo>
                    <a:pt x="27" y="14"/>
                    <a:pt x="24" y="12"/>
                    <a:pt x="25" y="9"/>
                  </a:cubicBezTo>
                  <a:cubicBezTo>
                    <a:pt x="25" y="6"/>
                    <a:pt x="20" y="5"/>
                    <a:pt x="17" y="2"/>
                  </a:cubicBezTo>
                  <a:cubicBezTo>
                    <a:pt x="16" y="1"/>
                    <a:pt x="15" y="1"/>
                    <a:pt x="14" y="0"/>
                  </a:cubicBezTo>
                  <a:cubicBezTo>
                    <a:pt x="13" y="2"/>
                    <a:pt x="12" y="3"/>
                    <a:pt x="11" y="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3" name="Freeform 332">
              <a:extLst>
                <a:ext uri="{FF2B5EF4-FFF2-40B4-BE49-F238E27FC236}">
                  <a16:creationId xmlns:a16="http://schemas.microsoft.com/office/drawing/2014/main" id="{3E0EB20A-5BEE-5C49-8775-F8AC4963DA4C}"/>
                </a:ext>
              </a:extLst>
            </p:cNvPr>
            <p:cNvSpPr>
              <a:spLocks/>
            </p:cNvSpPr>
            <p:nvPr/>
          </p:nvSpPr>
          <p:spPr bwMode="auto">
            <a:xfrm>
              <a:off x="9703435" y="5694642"/>
              <a:ext cx="85509" cy="105720"/>
            </a:xfrm>
            <a:custGeom>
              <a:avLst/>
              <a:gdLst>
                <a:gd name="T0" fmla="*/ 1 w 25"/>
                <a:gd name="T1" fmla="*/ 13 h 31"/>
                <a:gd name="T2" fmla="*/ 2 w 25"/>
                <a:gd name="T3" fmla="*/ 24 h 31"/>
                <a:gd name="T4" fmla="*/ 0 w 25"/>
                <a:gd name="T5" fmla="*/ 28 h 31"/>
                <a:gd name="T6" fmla="*/ 7 w 25"/>
                <a:gd name="T7" fmla="*/ 29 h 31"/>
                <a:gd name="T8" fmla="*/ 16 w 25"/>
                <a:gd name="T9" fmla="*/ 26 h 31"/>
                <a:gd name="T10" fmla="*/ 25 w 25"/>
                <a:gd name="T11" fmla="*/ 13 h 31"/>
                <a:gd name="T12" fmla="*/ 25 w 25"/>
                <a:gd name="T13" fmla="*/ 13 h 31"/>
                <a:gd name="T14" fmla="*/ 11 w 25"/>
                <a:gd name="T15" fmla="*/ 2 h 31"/>
                <a:gd name="T16" fmla="*/ 4 w 25"/>
                <a:gd name="T17" fmla="*/ 0 h 31"/>
                <a:gd name="T18" fmla="*/ 3 w 25"/>
                <a:gd name="T19" fmla="*/ 4 h 31"/>
                <a:gd name="T20" fmla="*/ 1 w 25"/>
                <a:gd name="T2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1" y="13"/>
                  </a:moveTo>
                  <a:cubicBezTo>
                    <a:pt x="3" y="17"/>
                    <a:pt x="3" y="23"/>
                    <a:pt x="2" y="24"/>
                  </a:cubicBezTo>
                  <a:cubicBezTo>
                    <a:pt x="2" y="25"/>
                    <a:pt x="1" y="26"/>
                    <a:pt x="0" y="28"/>
                  </a:cubicBezTo>
                  <a:cubicBezTo>
                    <a:pt x="1" y="29"/>
                    <a:pt x="3" y="30"/>
                    <a:pt x="7" y="29"/>
                  </a:cubicBezTo>
                  <a:cubicBezTo>
                    <a:pt x="12" y="28"/>
                    <a:pt x="14" y="31"/>
                    <a:pt x="16" y="26"/>
                  </a:cubicBezTo>
                  <a:cubicBezTo>
                    <a:pt x="17" y="22"/>
                    <a:pt x="22" y="16"/>
                    <a:pt x="25" y="13"/>
                  </a:cubicBezTo>
                  <a:cubicBezTo>
                    <a:pt x="25" y="13"/>
                    <a:pt x="25" y="13"/>
                    <a:pt x="25" y="13"/>
                  </a:cubicBezTo>
                  <a:cubicBezTo>
                    <a:pt x="22" y="11"/>
                    <a:pt x="16" y="3"/>
                    <a:pt x="11" y="2"/>
                  </a:cubicBezTo>
                  <a:cubicBezTo>
                    <a:pt x="9" y="2"/>
                    <a:pt x="7" y="1"/>
                    <a:pt x="4" y="0"/>
                  </a:cubicBezTo>
                  <a:cubicBezTo>
                    <a:pt x="4" y="2"/>
                    <a:pt x="3" y="4"/>
                    <a:pt x="3" y="4"/>
                  </a:cubicBezTo>
                  <a:cubicBezTo>
                    <a:pt x="1" y="5"/>
                    <a:pt x="0" y="10"/>
                    <a:pt x="1"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4" name="Freeform 333">
              <a:extLst>
                <a:ext uri="{FF2B5EF4-FFF2-40B4-BE49-F238E27FC236}">
                  <a16:creationId xmlns:a16="http://schemas.microsoft.com/office/drawing/2014/main" id="{7D1FD3BE-89E7-F947-B779-13B1CC477CE5}"/>
                </a:ext>
              </a:extLst>
            </p:cNvPr>
            <p:cNvSpPr>
              <a:spLocks/>
            </p:cNvSpPr>
            <p:nvPr/>
          </p:nvSpPr>
          <p:spPr bwMode="auto">
            <a:xfrm>
              <a:off x="8868561" y="5194028"/>
              <a:ext cx="292284" cy="102610"/>
            </a:xfrm>
            <a:custGeom>
              <a:avLst/>
              <a:gdLst>
                <a:gd name="T0" fmla="*/ 69 w 86"/>
                <a:gd name="T1" fmla="*/ 19 h 30"/>
                <a:gd name="T2" fmla="*/ 31 w 86"/>
                <a:gd name="T3" fmla="*/ 3 h 30"/>
                <a:gd name="T4" fmla="*/ 2 w 86"/>
                <a:gd name="T5" fmla="*/ 13 h 30"/>
                <a:gd name="T6" fmla="*/ 16 w 86"/>
                <a:gd name="T7" fmla="*/ 7 h 30"/>
                <a:gd name="T8" fmla="*/ 24 w 86"/>
                <a:gd name="T9" fmla="*/ 10 h 30"/>
                <a:gd name="T10" fmla="*/ 37 w 86"/>
                <a:gd name="T11" fmla="*/ 13 h 30"/>
                <a:gd name="T12" fmla="*/ 54 w 86"/>
                <a:gd name="T13" fmla="*/ 22 h 30"/>
                <a:gd name="T14" fmla="*/ 58 w 86"/>
                <a:gd name="T15" fmla="*/ 28 h 30"/>
                <a:gd name="T16" fmla="*/ 84 w 86"/>
                <a:gd name="T17" fmla="*/ 28 h 30"/>
                <a:gd name="T18" fmla="*/ 69 w 86"/>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0">
                  <a:moveTo>
                    <a:pt x="69" y="19"/>
                  </a:moveTo>
                  <a:cubicBezTo>
                    <a:pt x="64" y="19"/>
                    <a:pt x="47" y="7"/>
                    <a:pt x="31" y="3"/>
                  </a:cubicBezTo>
                  <a:cubicBezTo>
                    <a:pt x="14" y="0"/>
                    <a:pt x="0" y="11"/>
                    <a:pt x="2" y="13"/>
                  </a:cubicBezTo>
                  <a:cubicBezTo>
                    <a:pt x="4" y="16"/>
                    <a:pt x="12" y="10"/>
                    <a:pt x="16" y="7"/>
                  </a:cubicBezTo>
                  <a:cubicBezTo>
                    <a:pt x="20" y="4"/>
                    <a:pt x="23" y="8"/>
                    <a:pt x="24" y="10"/>
                  </a:cubicBezTo>
                  <a:cubicBezTo>
                    <a:pt x="24" y="12"/>
                    <a:pt x="29" y="13"/>
                    <a:pt x="37" y="13"/>
                  </a:cubicBezTo>
                  <a:cubicBezTo>
                    <a:pt x="46" y="13"/>
                    <a:pt x="47" y="20"/>
                    <a:pt x="54" y="22"/>
                  </a:cubicBezTo>
                  <a:cubicBezTo>
                    <a:pt x="62" y="24"/>
                    <a:pt x="54" y="27"/>
                    <a:pt x="58" y="28"/>
                  </a:cubicBezTo>
                  <a:cubicBezTo>
                    <a:pt x="62" y="30"/>
                    <a:pt x="83" y="30"/>
                    <a:pt x="84" y="28"/>
                  </a:cubicBezTo>
                  <a:cubicBezTo>
                    <a:pt x="86" y="26"/>
                    <a:pt x="75" y="19"/>
                    <a:pt x="69" y="1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5" name="Freeform 334">
              <a:extLst>
                <a:ext uri="{FF2B5EF4-FFF2-40B4-BE49-F238E27FC236}">
                  <a16:creationId xmlns:a16="http://schemas.microsoft.com/office/drawing/2014/main" id="{DD198BDF-35F4-414C-9F24-86EE79317D3C}"/>
                </a:ext>
              </a:extLst>
            </p:cNvPr>
            <p:cNvSpPr>
              <a:spLocks/>
            </p:cNvSpPr>
            <p:nvPr/>
          </p:nvSpPr>
          <p:spPr bwMode="auto">
            <a:xfrm>
              <a:off x="9034914" y="5330842"/>
              <a:ext cx="66853" cy="34203"/>
            </a:xfrm>
            <a:custGeom>
              <a:avLst/>
              <a:gdLst>
                <a:gd name="T0" fmla="*/ 2 w 20"/>
                <a:gd name="T1" fmla="*/ 3 h 10"/>
                <a:gd name="T2" fmla="*/ 19 w 20"/>
                <a:gd name="T3" fmla="*/ 6 h 10"/>
                <a:gd name="T4" fmla="*/ 2 w 20"/>
                <a:gd name="T5" fmla="*/ 3 h 10"/>
              </a:gdLst>
              <a:ahLst/>
              <a:cxnLst>
                <a:cxn ang="0">
                  <a:pos x="T0" y="T1"/>
                </a:cxn>
                <a:cxn ang="0">
                  <a:pos x="T2" y="T3"/>
                </a:cxn>
                <a:cxn ang="0">
                  <a:pos x="T4" y="T5"/>
                </a:cxn>
              </a:cxnLst>
              <a:rect l="0" t="0" r="r" b="b"/>
              <a:pathLst>
                <a:path w="20" h="10">
                  <a:moveTo>
                    <a:pt x="2" y="3"/>
                  </a:moveTo>
                  <a:cubicBezTo>
                    <a:pt x="4" y="6"/>
                    <a:pt x="17" y="10"/>
                    <a:pt x="19" y="6"/>
                  </a:cubicBezTo>
                  <a:cubicBezTo>
                    <a:pt x="20" y="3"/>
                    <a:pt x="0" y="0"/>
                    <a:pt x="2"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6" name="Freeform 335">
              <a:extLst>
                <a:ext uri="{FF2B5EF4-FFF2-40B4-BE49-F238E27FC236}">
                  <a16:creationId xmlns:a16="http://schemas.microsoft.com/office/drawing/2014/main" id="{0119E8E8-7D0C-2648-B8AD-FB7CF90D6FD1}"/>
                </a:ext>
              </a:extLst>
            </p:cNvPr>
            <p:cNvSpPr>
              <a:spLocks/>
            </p:cNvSpPr>
            <p:nvPr/>
          </p:nvSpPr>
          <p:spPr bwMode="auto">
            <a:xfrm>
              <a:off x="9344299" y="5327732"/>
              <a:ext cx="60634" cy="32649"/>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2"/>
                    <a:pt x="0" y="0"/>
                    <a:pt x="3" y="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7" name="Freeform 336">
              <a:extLst>
                <a:ext uri="{FF2B5EF4-FFF2-40B4-BE49-F238E27FC236}">
                  <a16:creationId xmlns:a16="http://schemas.microsoft.com/office/drawing/2014/main" id="{C1AC1A44-192D-5347-B342-064CD1101706}"/>
                </a:ext>
              </a:extLst>
            </p:cNvPr>
            <p:cNvSpPr>
              <a:spLocks/>
            </p:cNvSpPr>
            <p:nvPr/>
          </p:nvSpPr>
          <p:spPr bwMode="auto">
            <a:xfrm>
              <a:off x="8966507" y="5809689"/>
              <a:ext cx="163244" cy="188119"/>
            </a:xfrm>
            <a:custGeom>
              <a:avLst/>
              <a:gdLst>
                <a:gd name="T0" fmla="*/ 44 w 48"/>
                <a:gd name="T1" fmla="*/ 14 h 55"/>
                <a:gd name="T2" fmla="*/ 38 w 48"/>
                <a:gd name="T3" fmla="*/ 10 h 55"/>
                <a:gd name="T4" fmla="*/ 32 w 48"/>
                <a:gd name="T5" fmla="*/ 10 h 55"/>
                <a:gd name="T6" fmla="*/ 27 w 48"/>
                <a:gd name="T7" fmla="*/ 6 h 55"/>
                <a:gd name="T8" fmla="*/ 17 w 48"/>
                <a:gd name="T9" fmla="*/ 0 h 55"/>
                <a:gd name="T10" fmla="*/ 17 w 48"/>
                <a:gd name="T11" fmla="*/ 2 h 55"/>
                <a:gd name="T12" fmla="*/ 12 w 48"/>
                <a:gd name="T13" fmla="*/ 4 h 55"/>
                <a:gd name="T14" fmla="*/ 9 w 48"/>
                <a:gd name="T15" fmla="*/ 10 h 55"/>
                <a:gd name="T16" fmla="*/ 6 w 48"/>
                <a:gd name="T17" fmla="*/ 15 h 55"/>
                <a:gd name="T18" fmla="*/ 3 w 48"/>
                <a:gd name="T19" fmla="*/ 19 h 55"/>
                <a:gd name="T20" fmla="*/ 2 w 48"/>
                <a:gd name="T21" fmla="*/ 25 h 55"/>
                <a:gd name="T22" fmla="*/ 1 w 48"/>
                <a:gd name="T23" fmla="*/ 30 h 55"/>
                <a:gd name="T24" fmla="*/ 6 w 48"/>
                <a:gd name="T25" fmla="*/ 34 h 55"/>
                <a:gd name="T26" fmla="*/ 10 w 48"/>
                <a:gd name="T27" fmla="*/ 35 h 55"/>
                <a:gd name="T28" fmla="*/ 6 w 48"/>
                <a:gd name="T29" fmla="*/ 40 h 55"/>
                <a:gd name="T30" fmla="*/ 6 w 48"/>
                <a:gd name="T31" fmla="*/ 40 h 55"/>
                <a:gd name="T32" fmla="*/ 7 w 48"/>
                <a:gd name="T33" fmla="*/ 45 h 55"/>
                <a:gd name="T34" fmla="*/ 7 w 48"/>
                <a:gd name="T35" fmla="*/ 49 h 55"/>
                <a:gd name="T36" fmla="*/ 13 w 48"/>
                <a:gd name="T37" fmla="*/ 50 h 55"/>
                <a:gd name="T38" fmla="*/ 19 w 48"/>
                <a:gd name="T39" fmla="*/ 50 h 55"/>
                <a:gd name="T40" fmla="*/ 26 w 48"/>
                <a:gd name="T41" fmla="*/ 37 h 55"/>
                <a:gd name="T42" fmla="*/ 42 w 48"/>
                <a:gd name="T43" fmla="*/ 29 h 55"/>
                <a:gd name="T44" fmla="*/ 46 w 48"/>
                <a:gd name="T45" fmla="*/ 20 h 55"/>
                <a:gd name="T46" fmla="*/ 44 w 48"/>
                <a:gd name="T47"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5">
                  <a:moveTo>
                    <a:pt x="44" y="14"/>
                  </a:moveTo>
                  <a:cubicBezTo>
                    <a:pt x="41" y="11"/>
                    <a:pt x="39" y="9"/>
                    <a:pt x="38" y="10"/>
                  </a:cubicBezTo>
                  <a:cubicBezTo>
                    <a:pt x="38" y="11"/>
                    <a:pt x="35" y="11"/>
                    <a:pt x="32" y="10"/>
                  </a:cubicBezTo>
                  <a:cubicBezTo>
                    <a:pt x="30" y="8"/>
                    <a:pt x="29" y="6"/>
                    <a:pt x="27" y="6"/>
                  </a:cubicBezTo>
                  <a:cubicBezTo>
                    <a:pt x="26" y="6"/>
                    <a:pt x="20" y="3"/>
                    <a:pt x="17" y="0"/>
                  </a:cubicBezTo>
                  <a:cubicBezTo>
                    <a:pt x="17" y="1"/>
                    <a:pt x="17" y="1"/>
                    <a:pt x="17" y="2"/>
                  </a:cubicBezTo>
                  <a:cubicBezTo>
                    <a:pt x="18" y="3"/>
                    <a:pt x="15" y="4"/>
                    <a:pt x="12" y="4"/>
                  </a:cubicBezTo>
                  <a:cubicBezTo>
                    <a:pt x="9" y="5"/>
                    <a:pt x="9" y="8"/>
                    <a:pt x="9" y="10"/>
                  </a:cubicBezTo>
                  <a:cubicBezTo>
                    <a:pt x="9" y="13"/>
                    <a:pt x="7" y="13"/>
                    <a:pt x="6" y="15"/>
                  </a:cubicBezTo>
                  <a:cubicBezTo>
                    <a:pt x="5" y="18"/>
                    <a:pt x="6" y="18"/>
                    <a:pt x="3" y="19"/>
                  </a:cubicBezTo>
                  <a:cubicBezTo>
                    <a:pt x="1" y="21"/>
                    <a:pt x="0" y="23"/>
                    <a:pt x="2" y="25"/>
                  </a:cubicBezTo>
                  <a:cubicBezTo>
                    <a:pt x="3" y="27"/>
                    <a:pt x="2" y="29"/>
                    <a:pt x="1" y="30"/>
                  </a:cubicBezTo>
                  <a:cubicBezTo>
                    <a:pt x="1" y="32"/>
                    <a:pt x="3" y="32"/>
                    <a:pt x="6" y="34"/>
                  </a:cubicBezTo>
                  <a:cubicBezTo>
                    <a:pt x="8" y="37"/>
                    <a:pt x="9" y="33"/>
                    <a:pt x="10" y="35"/>
                  </a:cubicBezTo>
                  <a:cubicBezTo>
                    <a:pt x="11" y="37"/>
                    <a:pt x="9" y="40"/>
                    <a:pt x="6" y="40"/>
                  </a:cubicBezTo>
                  <a:cubicBezTo>
                    <a:pt x="6" y="40"/>
                    <a:pt x="6" y="40"/>
                    <a:pt x="6" y="40"/>
                  </a:cubicBezTo>
                  <a:cubicBezTo>
                    <a:pt x="7" y="42"/>
                    <a:pt x="8" y="44"/>
                    <a:pt x="7" y="45"/>
                  </a:cubicBezTo>
                  <a:cubicBezTo>
                    <a:pt x="6" y="46"/>
                    <a:pt x="5" y="46"/>
                    <a:pt x="7" y="49"/>
                  </a:cubicBezTo>
                  <a:cubicBezTo>
                    <a:pt x="9" y="51"/>
                    <a:pt x="11" y="47"/>
                    <a:pt x="13" y="50"/>
                  </a:cubicBezTo>
                  <a:cubicBezTo>
                    <a:pt x="15" y="53"/>
                    <a:pt x="17" y="55"/>
                    <a:pt x="19" y="50"/>
                  </a:cubicBezTo>
                  <a:cubicBezTo>
                    <a:pt x="21" y="45"/>
                    <a:pt x="23" y="38"/>
                    <a:pt x="26" y="37"/>
                  </a:cubicBezTo>
                  <a:cubicBezTo>
                    <a:pt x="30" y="36"/>
                    <a:pt x="38" y="34"/>
                    <a:pt x="42" y="29"/>
                  </a:cubicBezTo>
                  <a:cubicBezTo>
                    <a:pt x="46" y="23"/>
                    <a:pt x="44" y="22"/>
                    <a:pt x="46" y="20"/>
                  </a:cubicBezTo>
                  <a:cubicBezTo>
                    <a:pt x="48" y="19"/>
                    <a:pt x="47" y="18"/>
                    <a:pt x="44"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8" name="Freeform 337">
              <a:extLst>
                <a:ext uri="{FF2B5EF4-FFF2-40B4-BE49-F238E27FC236}">
                  <a16:creationId xmlns:a16="http://schemas.microsoft.com/office/drawing/2014/main" id="{A388361B-34C5-984C-8DC4-1587C690FF68}"/>
                </a:ext>
              </a:extLst>
            </p:cNvPr>
            <p:cNvSpPr>
              <a:spLocks noEditPoints="1"/>
            </p:cNvSpPr>
            <p:nvPr/>
          </p:nvSpPr>
          <p:spPr bwMode="auto">
            <a:xfrm>
              <a:off x="9201267" y="2711171"/>
              <a:ext cx="1672858" cy="1251534"/>
            </a:xfrm>
            <a:custGeom>
              <a:avLst/>
              <a:gdLst>
                <a:gd name="T0" fmla="*/ 432 w 492"/>
                <a:gd name="T1" fmla="*/ 43 h 368"/>
                <a:gd name="T2" fmla="*/ 396 w 492"/>
                <a:gd name="T3" fmla="*/ 59 h 368"/>
                <a:gd name="T4" fmla="*/ 394 w 492"/>
                <a:gd name="T5" fmla="*/ 37 h 368"/>
                <a:gd name="T6" fmla="*/ 352 w 492"/>
                <a:gd name="T7" fmla="*/ 34 h 368"/>
                <a:gd name="T8" fmla="*/ 393 w 492"/>
                <a:gd name="T9" fmla="*/ 28 h 368"/>
                <a:gd name="T10" fmla="*/ 389 w 492"/>
                <a:gd name="T11" fmla="*/ 12 h 368"/>
                <a:gd name="T12" fmla="*/ 333 w 492"/>
                <a:gd name="T13" fmla="*/ 1 h 368"/>
                <a:gd name="T14" fmla="*/ 280 w 492"/>
                <a:gd name="T15" fmla="*/ 8 h 368"/>
                <a:gd name="T16" fmla="*/ 240 w 492"/>
                <a:gd name="T17" fmla="*/ 8 h 368"/>
                <a:gd name="T18" fmla="*/ 207 w 492"/>
                <a:gd name="T19" fmla="*/ 23 h 368"/>
                <a:gd name="T20" fmla="*/ 199 w 492"/>
                <a:gd name="T21" fmla="*/ 27 h 368"/>
                <a:gd name="T22" fmla="*/ 176 w 492"/>
                <a:gd name="T23" fmla="*/ 34 h 368"/>
                <a:gd name="T24" fmla="*/ 154 w 492"/>
                <a:gd name="T25" fmla="*/ 42 h 368"/>
                <a:gd name="T26" fmla="*/ 116 w 492"/>
                <a:gd name="T27" fmla="*/ 34 h 368"/>
                <a:gd name="T28" fmla="*/ 95 w 492"/>
                <a:gd name="T29" fmla="*/ 50 h 368"/>
                <a:gd name="T30" fmla="*/ 62 w 492"/>
                <a:gd name="T31" fmla="*/ 71 h 368"/>
                <a:gd name="T32" fmla="*/ 0 w 492"/>
                <a:gd name="T33" fmla="*/ 102 h 368"/>
                <a:gd name="T34" fmla="*/ 40 w 492"/>
                <a:gd name="T35" fmla="*/ 113 h 368"/>
                <a:gd name="T36" fmla="*/ 11 w 492"/>
                <a:gd name="T37" fmla="*/ 123 h 368"/>
                <a:gd name="T38" fmla="*/ 35 w 492"/>
                <a:gd name="T39" fmla="*/ 139 h 368"/>
                <a:gd name="T40" fmla="*/ 67 w 492"/>
                <a:gd name="T41" fmla="*/ 137 h 368"/>
                <a:gd name="T42" fmla="*/ 116 w 492"/>
                <a:gd name="T43" fmla="*/ 151 h 368"/>
                <a:gd name="T44" fmla="*/ 140 w 492"/>
                <a:gd name="T45" fmla="*/ 183 h 368"/>
                <a:gd name="T46" fmla="*/ 144 w 492"/>
                <a:gd name="T47" fmla="*/ 212 h 368"/>
                <a:gd name="T48" fmla="*/ 174 w 492"/>
                <a:gd name="T49" fmla="*/ 223 h 368"/>
                <a:gd name="T50" fmla="*/ 171 w 492"/>
                <a:gd name="T51" fmla="*/ 234 h 368"/>
                <a:gd name="T52" fmla="*/ 166 w 492"/>
                <a:gd name="T53" fmla="*/ 254 h 368"/>
                <a:gd name="T54" fmla="*/ 161 w 492"/>
                <a:gd name="T55" fmla="*/ 279 h 368"/>
                <a:gd name="T56" fmla="*/ 168 w 492"/>
                <a:gd name="T57" fmla="*/ 311 h 368"/>
                <a:gd name="T58" fmla="*/ 183 w 492"/>
                <a:gd name="T59" fmla="*/ 331 h 368"/>
                <a:gd name="T60" fmla="*/ 204 w 492"/>
                <a:gd name="T61" fmla="*/ 356 h 368"/>
                <a:gd name="T62" fmla="*/ 236 w 492"/>
                <a:gd name="T63" fmla="*/ 368 h 368"/>
                <a:gd name="T64" fmla="*/ 245 w 492"/>
                <a:gd name="T65" fmla="*/ 336 h 368"/>
                <a:gd name="T66" fmla="*/ 259 w 492"/>
                <a:gd name="T67" fmla="*/ 321 h 368"/>
                <a:gd name="T68" fmla="*/ 260 w 492"/>
                <a:gd name="T69" fmla="*/ 305 h 368"/>
                <a:gd name="T70" fmla="*/ 274 w 492"/>
                <a:gd name="T71" fmla="*/ 295 h 368"/>
                <a:gd name="T72" fmla="*/ 286 w 492"/>
                <a:gd name="T73" fmla="*/ 292 h 368"/>
                <a:gd name="T74" fmla="*/ 329 w 492"/>
                <a:gd name="T75" fmla="*/ 264 h 368"/>
                <a:gd name="T76" fmla="*/ 356 w 492"/>
                <a:gd name="T77" fmla="*/ 256 h 368"/>
                <a:gd name="T78" fmla="*/ 411 w 492"/>
                <a:gd name="T79" fmla="*/ 232 h 368"/>
                <a:gd name="T80" fmla="*/ 381 w 492"/>
                <a:gd name="T81" fmla="*/ 226 h 368"/>
                <a:gd name="T82" fmla="*/ 412 w 492"/>
                <a:gd name="T83" fmla="*/ 228 h 368"/>
                <a:gd name="T84" fmla="*/ 405 w 492"/>
                <a:gd name="T85" fmla="*/ 200 h 368"/>
                <a:gd name="T86" fmla="*/ 390 w 492"/>
                <a:gd name="T87" fmla="*/ 186 h 368"/>
                <a:gd name="T88" fmla="*/ 425 w 492"/>
                <a:gd name="T89" fmla="*/ 182 h 368"/>
                <a:gd name="T90" fmla="*/ 434 w 492"/>
                <a:gd name="T91" fmla="*/ 164 h 368"/>
                <a:gd name="T92" fmla="*/ 430 w 492"/>
                <a:gd name="T93" fmla="*/ 138 h 368"/>
                <a:gd name="T94" fmla="*/ 420 w 492"/>
                <a:gd name="T95" fmla="*/ 127 h 368"/>
                <a:gd name="T96" fmla="*/ 424 w 492"/>
                <a:gd name="T97" fmla="*/ 116 h 368"/>
                <a:gd name="T98" fmla="*/ 412 w 492"/>
                <a:gd name="T99" fmla="*/ 110 h 368"/>
                <a:gd name="T100" fmla="*/ 445 w 492"/>
                <a:gd name="T101" fmla="*/ 76 h 368"/>
                <a:gd name="T102" fmla="*/ 437 w 492"/>
                <a:gd name="T103" fmla="*/ 67 h 368"/>
                <a:gd name="T104" fmla="*/ 446 w 492"/>
                <a:gd name="T105" fmla="*/ 58 h 368"/>
                <a:gd name="T106" fmla="*/ 492 w 492"/>
                <a:gd name="T107" fmla="*/ 42 h 368"/>
                <a:gd name="T108" fmla="*/ 162 w 492"/>
                <a:gd name="T109" fmla="*/ 235 h 368"/>
                <a:gd name="T110" fmla="*/ 154 w 492"/>
                <a:gd name="T111"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68">
                  <a:moveTo>
                    <a:pt x="465" y="34"/>
                  </a:moveTo>
                  <a:cubicBezTo>
                    <a:pt x="456" y="34"/>
                    <a:pt x="449" y="36"/>
                    <a:pt x="448" y="42"/>
                  </a:cubicBezTo>
                  <a:cubicBezTo>
                    <a:pt x="448" y="48"/>
                    <a:pt x="437" y="41"/>
                    <a:pt x="432" y="43"/>
                  </a:cubicBezTo>
                  <a:cubicBezTo>
                    <a:pt x="427" y="45"/>
                    <a:pt x="430" y="38"/>
                    <a:pt x="425" y="40"/>
                  </a:cubicBezTo>
                  <a:cubicBezTo>
                    <a:pt x="420" y="42"/>
                    <a:pt x="415" y="48"/>
                    <a:pt x="409" y="51"/>
                  </a:cubicBezTo>
                  <a:cubicBezTo>
                    <a:pt x="403" y="53"/>
                    <a:pt x="399" y="59"/>
                    <a:pt x="396" y="59"/>
                  </a:cubicBezTo>
                  <a:cubicBezTo>
                    <a:pt x="392" y="60"/>
                    <a:pt x="403" y="48"/>
                    <a:pt x="409" y="43"/>
                  </a:cubicBezTo>
                  <a:cubicBezTo>
                    <a:pt x="415" y="37"/>
                    <a:pt x="412" y="30"/>
                    <a:pt x="404" y="31"/>
                  </a:cubicBezTo>
                  <a:cubicBezTo>
                    <a:pt x="396" y="32"/>
                    <a:pt x="398" y="37"/>
                    <a:pt x="394" y="37"/>
                  </a:cubicBezTo>
                  <a:cubicBezTo>
                    <a:pt x="389" y="38"/>
                    <a:pt x="369" y="49"/>
                    <a:pt x="368" y="46"/>
                  </a:cubicBezTo>
                  <a:cubicBezTo>
                    <a:pt x="367" y="42"/>
                    <a:pt x="385" y="37"/>
                    <a:pt x="385" y="35"/>
                  </a:cubicBezTo>
                  <a:cubicBezTo>
                    <a:pt x="384" y="33"/>
                    <a:pt x="362" y="33"/>
                    <a:pt x="352" y="34"/>
                  </a:cubicBezTo>
                  <a:cubicBezTo>
                    <a:pt x="342" y="36"/>
                    <a:pt x="325" y="41"/>
                    <a:pt x="324" y="38"/>
                  </a:cubicBezTo>
                  <a:cubicBezTo>
                    <a:pt x="324" y="36"/>
                    <a:pt x="345" y="32"/>
                    <a:pt x="355" y="30"/>
                  </a:cubicBezTo>
                  <a:cubicBezTo>
                    <a:pt x="366" y="29"/>
                    <a:pt x="385" y="31"/>
                    <a:pt x="393" y="28"/>
                  </a:cubicBezTo>
                  <a:cubicBezTo>
                    <a:pt x="401" y="24"/>
                    <a:pt x="413" y="24"/>
                    <a:pt x="415" y="22"/>
                  </a:cubicBezTo>
                  <a:cubicBezTo>
                    <a:pt x="418" y="19"/>
                    <a:pt x="406" y="15"/>
                    <a:pt x="400" y="16"/>
                  </a:cubicBezTo>
                  <a:cubicBezTo>
                    <a:pt x="395" y="16"/>
                    <a:pt x="389" y="15"/>
                    <a:pt x="389" y="12"/>
                  </a:cubicBezTo>
                  <a:cubicBezTo>
                    <a:pt x="390" y="9"/>
                    <a:pt x="381" y="9"/>
                    <a:pt x="380" y="7"/>
                  </a:cubicBezTo>
                  <a:cubicBezTo>
                    <a:pt x="379" y="4"/>
                    <a:pt x="361" y="6"/>
                    <a:pt x="357" y="4"/>
                  </a:cubicBezTo>
                  <a:cubicBezTo>
                    <a:pt x="353" y="1"/>
                    <a:pt x="342" y="0"/>
                    <a:pt x="333" y="1"/>
                  </a:cubicBezTo>
                  <a:cubicBezTo>
                    <a:pt x="323" y="2"/>
                    <a:pt x="304" y="1"/>
                    <a:pt x="299" y="2"/>
                  </a:cubicBezTo>
                  <a:cubicBezTo>
                    <a:pt x="295" y="2"/>
                    <a:pt x="292" y="4"/>
                    <a:pt x="288" y="4"/>
                  </a:cubicBezTo>
                  <a:cubicBezTo>
                    <a:pt x="284" y="3"/>
                    <a:pt x="277" y="5"/>
                    <a:pt x="280" y="8"/>
                  </a:cubicBezTo>
                  <a:cubicBezTo>
                    <a:pt x="284" y="12"/>
                    <a:pt x="273" y="14"/>
                    <a:pt x="274" y="11"/>
                  </a:cubicBezTo>
                  <a:cubicBezTo>
                    <a:pt x="275" y="7"/>
                    <a:pt x="265" y="5"/>
                    <a:pt x="262" y="8"/>
                  </a:cubicBezTo>
                  <a:cubicBezTo>
                    <a:pt x="258" y="11"/>
                    <a:pt x="242" y="5"/>
                    <a:pt x="240" y="8"/>
                  </a:cubicBezTo>
                  <a:cubicBezTo>
                    <a:pt x="237" y="11"/>
                    <a:pt x="219" y="10"/>
                    <a:pt x="213" y="11"/>
                  </a:cubicBezTo>
                  <a:cubicBezTo>
                    <a:pt x="208" y="12"/>
                    <a:pt x="222" y="16"/>
                    <a:pt x="221" y="18"/>
                  </a:cubicBezTo>
                  <a:cubicBezTo>
                    <a:pt x="221" y="21"/>
                    <a:pt x="203" y="18"/>
                    <a:pt x="207" y="23"/>
                  </a:cubicBezTo>
                  <a:cubicBezTo>
                    <a:pt x="211" y="27"/>
                    <a:pt x="222" y="30"/>
                    <a:pt x="228" y="36"/>
                  </a:cubicBezTo>
                  <a:cubicBezTo>
                    <a:pt x="233" y="41"/>
                    <a:pt x="223" y="38"/>
                    <a:pt x="217" y="34"/>
                  </a:cubicBezTo>
                  <a:cubicBezTo>
                    <a:pt x="211" y="30"/>
                    <a:pt x="203" y="31"/>
                    <a:pt x="199" y="27"/>
                  </a:cubicBezTo>
                  <a:cubicBezTo>
                    <a:pt x="195" y="23"/>
                    <a:pt x="181" y="20"/>
                    <a:pt x="178" y="22"/>
                  </a:cubicBezTo>
                  <a:cubicBezTo>
                    <a:pt x="173" y="25"/>
                    <a:pt x="187" y="30"/>
                    <a:pt x="187" y="33"/>
                  </a:cubicBezTo>
                  <a:cubicBezTo>
                    <a:pt x="187" y="37"/>
                    <a:pt x="178" y="33"/>
                    <a:pt x="176" y="34"/>
                  </a:cubicBezTo>
                  <a:cubicBezTo>
                    <a:pt x="174" y="35"/>
                    <a:pt x="166" y="26"/>
                    <a:pt x="161" y="26"/>
                  </a:cubicBezTo>
                  <a:cubicBezTo>
                    <a:pt x="157" y="26"/>
                    <a:pt x="161" y="30"/>
                    <a:pt x="161" y="36"/>
                  </a:cubicBezTo>
                  <a:cubicBezTo>
                    <a:pt x="161" y="42"/>
                    <a:pt x="151" y="46"/>
                    <a:pt x="154" y="42"/>
                  </a:cubicBezTo>
                  <a:cubicBezTo>
                    <a:pt x="157" y="37"/>
                    <a:pt x="155" y="27"/>
                    <a:pt x="150" y="25"/>
                  </a:cubicBezTo>
                  <a:cubicBezTo>
                    <a:pt x="145" y="23"/>
                    <a:pt x="132" y="29"/>
                    <a:pt x="125" y="29"/>
                  </a:cubicBezTo>
                  <a:cubicBezTo>
                    <a:pt x="119" y="29"/>
                    <a:pt x="110" y="31"/>
                    <a:pt x="116" y="34"/>
                  </a:cubicBezTo>
                  <a:cubicBezTo>
                    <a:pt x="121" y="37"/>
                    <a:pt x="115" y="39"/>
                    <a:pt x="110" y="36"/>
                  </a:cubicBezTo>
                  <a:cubicBezTo>
                    <a:pt x="105" y="32"/>
                    <a:pt x="89" y="36"/>
                    <a:pt x="92" y="38"/>
                  </a:cubicBezTo>
                  <a:cubicBezTo>
                    <a:pt x="96" y="41"/>
                    <a:pt x="97" y="47"/>
                    <a:pt x="95" y="50"/>
                  </a:cubicBezTo>
                  <a:cubicBezTo>
                    <a:pt x="92" y="53"/>
                    <a:pt x="86" y="47"/>
                    <a:pt x="79" y="48"/>
                  </a:cubicBezTo>
                  <a:cubicBezTo>
                    <a:pt x="73" y="48"/>
                    <a:pt x="41" y="64"/>
                    <a:pt x="43" y="68"/>
                  </a:cubicBezTo>
                  <a:cubicBezTo>
                    <a:pt x="45" y="72"/>
                    <a:pt x="58" y="68"/>
                    <a:pt x="62" y="71"/>
                  </a:cubicBezTo>
                  <a:cubicBezTo>
                    <a:pt x="67" y="73"/>
                    <a:pt x="61" y="82"/>
                    <a:pt x="56" y="86"/>
                  </a:cubicBezTo>
                  <a:cubicBezTo>
                    <a:pt x="51" y="89"/>
                    <a:pt x="31" y="86"/>
                    <a:pt x="31" y="90"/>
                  </a:cubicBezTo>
                  <a:cubicBezTo>
                    <a:pt x="30" y="94"/>
                    <a:pt x="0" y="95"/>
                    <a:pt x="0" y="102"/>
                  </a:cubicBezTo>
                  <a:cubicBezTo>
                    <a:pt x="0" y="105"/>
                    <a:pt x="1" y="107"/>
                    <a:pt x="5" y="108"/>
                  </a:cubicBezTo>
                  <a:cubicBezTo>
                    <a:pt x="9" y="109"/>
                    <a:pt x="14" y="107"/>
                    <a:pt x="18" y="112"/>
                  </a:cubicBezTo>
                  <a:cubicBezTo>
                    <a:pt x="22" y="116"/>
                    <a:pt x="33" y="116"/>
                    <a:pt x="40" y="113"/>
                  </a:cubicBezTo>
                  <a:cubicBezTo>
                    <a:pt x="47" y="110"/>
                    <a:pt x="53" y="114"/>
                    <a:pt x="52" y="118"/>
                  </a:cubicBezTo>
                  <a:cubicBezTo>
                    <a:pt x="52" y="122"/>
                    <a:pt x="36" y="116"/>
                    <a:pt x="31" y="120"/>
                  </a:cubicBezTo>
                  <a:cubicBezTo>
                    <a:pt x="26" y="123"/>
                    <a:pt x="10" y="120"/>
                    <a:pt x="11" y="123"/>
                  </a:cubicBezTo>
                  <a:cubicBezTo>
                    <a:pt x="12" y="127"/>
                    <a:pt x="19" y="126"/>
                    <a:pt x="26" y="127"/>
                  </a:cubicBezTo>
                  <a:cubicBezTo>
                    <a:pt x="32" y="128"/>
                    <a:pt x="26" y="131"/>
                    <a:pt x="26" y="134"/>
                  </a:cubicBezTo>
                  <a:cubicBezTo>
                    <a:pt x="26" y="136"/>
                    <a:pt x="29" y="136"/>
                    <a:pt x="35" y="139"/>
                  </a:cubicBezTo>
                  <a:cubicBezTo>
                    <a:pt x="42" y="142"/>
                    <a:pt x="52" y="144"/>
                    <a:pt x="48" y="140"/>
                  </a:cubicBezTo>
                  <a:cubicBezTo>
                    <a:pt x="45" y="137"/>
                    <a:pt x="55" y="137"/>
                    <a:pt x="57" y="139"/>
                  </a:cubicBezTo>
                  <a:cubicBezTo>
                    <a:pt x="58" y="141"/>
                    <a:pt x="63" y="136"/>
                    <a:pt x="67" y="137"/>
                  </a:cubicBezTo>
                  <a:cubicBezTo>
                    <a:pt x="72" y="139"/>
                    <a:pt x="73" y="133"/>
                    <a:pt x="77" y="135"/>
                  </a:cubicBezTo>
                  <a:cubicBezTo>
                    <a:pt x="81" y="138"/>
                    <a:pt x="97" y="139"/>
                    <a:pt x="103" y="142"/>
                  </a:cubicBezTo>
                  <a:cubicBezTo>
                    <a:pt x="109" y="145"/>
                    <a:pt x="116" y="146"/>
                    <a:pt x="116" y="151"/>
                  </a:cubicBezTo>
                  <a:cubicBezTo>
                    <a:pt x="115" y="155"/>
                    <a:pt x="121" y="159"/>
                    <a:pt x="127" y="161"/>
                  </a:cubicBezTo>
                  <a:cubicBezTo>
                    <a:pt x="133" y="164"/>
                    <a:pt x="135" y="170"/>
                    <a:pt x="134" y="174"/>
                  </a:cubicBezTo>
                  <a:cubicBezTo>
                    <a:pt x="134" y="178"/>
                    <a:pt x="141" y="181"/>
                    <a:pt x="140" y="183"/>
                  </a:cubicBezTo>
                  <a:cubicBezTo>
                    <a:pt x="139" y="185"/>
                    <a:pt x="140" y="188"/>
                    <a:pt x="144" y="192"/>
                  </a:cubicBezTo>
                  <a:cubicBezTo>
                    <a:pt x="148" y="195"/>
                    <a:pt x="137" y="198"/>
                    <a:pt x="140" y="202"/>
                  </a:cubicBezTo>
                  <a:cubicBezTo>
                    <a:pt x="143" y="205"/>
                    <a:pt x="136" y="211"/>
                    <a:pt x="144" y="212"/>
                  </a:cubicBezTo>
                  <a:cubicBezTo>
                    <a:pt x="151" y="214"/>
                    <a:pt x="150" y="207"/>
                    <a:pt x="156" y="207"/>
                  </a:cubicBezTo>
                  <a:cubicBezTo>
                    <a:pt x="162" y="207"/>
                    <a:pt x="156" y="212"/>
                    <a:pt x="159" y="215"/>
                  </a:cubicBezTo>
                  <a:cubicBezTo>
                    <a:pt x="162" y="218"/>
                    <a:pt x="168" y="218"/>
                    <a:pt x="174" y="223"/>
                  </a:cubicBezTo>
                  <a:cubicBezTo>
                    <a:pt x="180" y="228"/>
                    <a:pt x="176" y="230"/>
                    <a:pt x="171" y="226"/>
                  </a:cubicBezTo>
                  <a:cubicBezTo>
                    <a:pt x="165" y="222"/>
                    <a:pt x="150" y="223"/>
                    <a:pt x="150" y="224"/>
                  </a:cubicBezTo>
                  <a:cubicBezTo>
                    <a:pt x="150" y="226"/>
                    <a:pt x="167" y="236"/>
                    <a:pt x="171" y="234"/>
                  </a:cubicBezTo>
                  <a:cubicBezTo>
                    <a:pt x="175" y="233"/>
                    <a:pt x="181" y="240"/>
                    <a:pt x="178" y="243"/>
                  </a:cubicBezTo>
                  <a:cubicBezTo>
                    <a:pt x="176" y="245"/>
                    <a:pt x="177" y="251"/>
                    <a:pt x="177" y="254"/>
                  </a:cubicBezTo>
                  <a:cubicBezTo>
                    <a:pt x="176" y="257"/>
                    <a:pt x="170" y="254"/>
                    <a:pt x="166" y="254"/>
                  </a:cubicBezTo>
                  <a:cubicBezTo>
                    <a:pt x="163" y="255"/>
                    <a:pt x="160" y="256"/>
                    <a:pt x="160" y="260"/>
                  </a:cubicBezTo>
                  <a:cubicBezTo>
                    <a:pt x="160" y="264"/>
                    <a:pt x="154" y="267"/>
                    <a:pt x="153" y="272"/>
                  </a:cubicBezTo>
                  <a:cubicBezTo>
                    <a:pt x="153" y="277"/>
                    <a:pt x="158" y="277"/>
                    <a:pt x="161" y="279"/>
                  </a:cubicBezTo>
                  <a:cubicBezTo>
                    <a:pt x="164" y="281"/>
                    <a:pt x="155" y="282"/>
                    <a:pt x="155" y="286"/>
                  </a:cubicBezTo>
                  <a:cubicBezTo>
                    <a:pt x="155" y="290"/>
                    <a:pt x="163" y="296"/>
                    <a:pt x="166" y="298"/>
                  </a:cubicBezTo>
                  <a:cubicBezTo>
                    <a:pt x="169" y="299"/>
                    <a:pt x="166" y="307"/>
                    <a:pt x="168" y="311"/>
                  </a:cubicBezTo>
                  <a:cubicBezTo>
                    <a:pt x="169" y="315"/>
                    <a:pt x="173" y="310"/>
                    <a:pt x="172" y="316"/>
                  </a:cubicBezTo>
                  <a:cubicBezTo>
                    <a:pt x="172" y="321"/>
                    <a:pt x="176" y="321"/>
                    <a:pt x="176" y="324"/>
                  </a:cubicBezTo>
                  <a:cubicBezTo>
                    <a:pt x="177" y="327"/>
                    <a:pt x="184" y="326"/>
                    <a:pt x="183" y="331"/>
                  </a:cubicBezTo>
                  <a:cubicBezTo>
                    <a:pt x="181" y="335"/>
                    <a:pt x="185" y="338"/>
                    <a:pt x="186" y="340"/>
                  </a:cubicBezTo>
                  <a:cubicBezTo>
                    <a:pt x="188" y="343"/>
                    <a:pt x="194" y="347"/>
                    <a:pt x="195" y="350"/>
                  </a:cubicBezTo>
                  <a:cubicBezTo>
                    <a:pt x="197" y="353"/>
                    <a:pt x="200" y="357"/>
                    <a:pt x="204" y="356"/>
                  </a:cubicBezTo>
                  <a:cubicBezTo>
                    <a:pt x="209" y="355"/>
                    <a:pt x="209" y="359"/>
                    <a:pt x="212" y="358"/>
                  </a:cubicBezTo>
                  <a:cubicBezTo>
                    <a:pt x="216" y="358"/>
                    <a:pt x="221" y="360"/>
                    <a:pt x="222" y="362"/>
                  </a:cubicBezTo>
                  <a:cubicBezTo>
                    <a:pt x="223" y="365"/>
                    <a:pt x="233" y="367"/>
                    <a:pt x="236" y="368"/>
                  </a:cubicBezTo>
                  <a:cubicBezTo>
                    <a:pt x="239" y="368"/>
                    <a:pt x="239" y="363"/>
                    <a:pt x="242" y="362"/>
                  </a:cubicBezTo>
                  <a:cubicBezTo>
                    <a:pt x="244" y="360"/>
                    <a:pt x="243" y="350"/>
                    <a:pt x="246" y="349"/>
                  </a:cubicBezTo>
                  <a:cubicBezTo>
                    <a:pt x="248" y="348"/>
                    <a:pt x="247" y="337"/>
                    <a:pt x="245" y="336"/>
                  </a:cubicBezTo>
                  <a:cubicBezTo>
                    <a:pt x="243" y="335"/>
                    <a:pt x="244" y="332"/>
                    <a:pt x="249" y="332"/>
                  </a:cubicBezTo>
                  <a:cubicBezTo>
                    <a:pt x="255" y="333"/>
                    <a:pt x="253" y="328"/>
                    <a:pt x="255" y="327"/>
                  </a:cubicBezTo>
                  <a:cubicBezTo>
                    <a:pt x="258" y="326"/>
                    <a:pt x="257" y="321"/>
                    <a:pt x="259" y="321"/>
                  </a:cubicBezTo>
                  <a:cubicBezTo>
                    <a:pt x="261" y="320"/>
                    <a:pt x="260" y="317"/>
                    <a:pt x="259" y="315"/>
                  </a:cubicBezTo>
                  <a:cubicBezTo>
                    <a:pt x="257" y="313"/>
                    <a:pt x="259" y="312"/>
                    <a:pt x="262" y="311"/>
                  </a:cubicBezTo>
                  <a:cubicBezTo>
                    <a:pt x="265" y="311"/>
                    <a:pt x="264" y="307"/>
                    <a:pt x="260" y="305"/>
                  </a:cubicBezTo>
                  <a:cubicBezTo>
                    <a:pt x="257" y="304"/>
                    <a:pt x="258" y="300"/>
                    <a:pt x="262" y="302"/>
                  </a:cubicBezTo>
                  <a:cubicBezTo>
                    <a:pt x="265" y="305"/>
                    <a:pt x="268" y="303"/>
                    <a:pt x="266" y="300"/>
                  </a:cubicBezTo>
                  <a:cubicBezTo>
                    <a:pt x="264" y="297"/>
                    <a:pt x="269" y="296"/>
                    <a:pt x="274" y="295"/>
                  </a:cubicBezTo>
                  <a:cubicBezTo>
                    <a:pt x="279" y="295"/>
                    <a:pt x="281" y="292"/>
                    <a:pt x="280" y="288"/>
                  </a:cubicBezTo>
                  <a:cubicBezTo>
                    <a:pt x="279" y="285"/>
                    <a:pt x="286" y="285"/>
                    <a:pt x="284" y="288"/>
                  </a:cubicBezTo>
                  <a:cubicBezTo>
                    <a:pt x="283" y="291"/>
                    <a:pt x="284" y="295"/>
                    <a:pt x="286" y="292"/>
                  </a:cubicBezTo>
                  <a:cubicBezTo>
                    <a:pt x="288" y="290"/>
                    <a:pt x="293" y="292"/>
                    <a:pt x="301" y="289"/>
                  </a:cubicBezTo>
                  <a:cubicBezTo>
                    <a:pt x="309" y="287"/>
                    <a:pt x="317" y="280"/>
                    <a:pt x="319" y="274"/>
                  </a:cubicBezTo>
                  <a:cubicBezTo>
                    <a:pt x="321" y="267"/>
                    <a:pt x="330" y="268"/>
                    <a:pt x="329" y="264"/>
                  </a:cubicBezTo>
                  <a:cubicBezTo>
                    <a:pt x="328" y="260"/>
                    <a:pt x="330" y="258"/>
                    <a:pt x="336" y="261"/>
                  </a:cubicBezTo>
                  <a:cubicBezTo>
                    <a:pt x="342" y="264"/>
                    <a:pt x="338" y="259"/>
                    <a:pt x="344" y="259"/>
                  </a:cubicBezTo>
                  <a:cubicBezTo>
                    <a:pt x="351" y="259"/>
                    <a:pt x="350" y="256"/>
                    <a:pt x="356" y="256"/>
                  </a:cubicBezTo>
                  <a:cubicBezTo>
                    <a:pt x="363" y="256"/>
                    <a:pt x="379" y="253"/>
                    <a:pt x="385" y="248"/>
                  </a:cubicBezTo>
                  <a:cubicBezTo>
                    <a:pt x="391" y="244"/>
                    <a:pt x="403" y="240"/>
                    <a:pt x="408" y="237"/>
                  </a:cubicBezTo>
                  <a:cubicBezTo>
                    <a:pt x="413" y="233"/>
                    <a:pt x="414" y="231"/>
                    <a:pt x="411" y="232"/>
                  </a:cubicBezTo>
                  <a:cubicBezTo>
                    <a:pt x="408" y="234"/>
                    <a:pt x="401" y="234"/>
                    <a:pt x="397" y="233"/>
                  </a:cubicBezTo>
                  <a:cubicBezTo>
                    <a:pt x="392" y="232"/>
                    <a:pt x="384" y="228"/>
                    <a:pt x="379" y="231"/>
                  </a:cubicBezTo>
                  <a:cubicBezTo>
                    <a:pt x="373" y="234"/>
                    <a:pt x="377" y="227"/>
                    <a:pt x="381" y="226"/>
                  </a:cubicBezTo>
                  <a:cubicBezTo>
                    <a:pt x="386" y="225"/>
                    <a:pt x="384" y="223"/>
                    <a:pt x="383" y="218"/>
                  </a:cubicBezTo>
                  <a:cubicBezTo>
                    <a:pt x="381" y="213"/>
                    <a:pt x="390" y="217"/>
                    <a:pt x="394" y="222"/>
                  </a:cubicBezTo>
                  <a:cubicBezTo>
                    <a:pt x="398" y="227"/>
                    <a:pt x="405" y="230"/>
                    <a:pt x="412" y="228"/>
                  </a:cubicBezTo>
                  <a:cubicBezTo>
                    <a:pt x="418" y="226"/>
                    <a:pt x="412" y="221"/>
                    <a:pt x="414" y="217"/>
                  </a:cubicBezTo>
                  <a:cubicBezTo>
                    <a:pt x="417" y="214"/>
                    <a:pt x="395" y="203"/>
                    <a:pt x="393" y="199"/>
                  </a:cubicBezTo>
                  <a:cubicBezTo>
                    <a:pt x="392" y="195"/>
                    <a:pt x="399" y="198"/>
                    <a:pt x="405" y="200"/>
                  </a:cubicBezTo>
                  <a:cubicBezTo>
                    <a:pt x="412" y="203"/>
                    <a:pt x="413" y="195"/>
                    <a:pt x="413" y="192"/>
                  </a:cubicBezTo>
                  <a:cubicBezTo>
                    <a:pt x="413" y="188"/>
                    <a:pt x="400" y="188"/>
                    <a:pt x="394" y="192"/>
                  </a:cubicBezTo>
                  <a:cubicBezTo>
                    <a:pt x="388" y="195"/>
                    <a:pt x="382" y="187"/>
                    <a:pt x="390" y="186"/>
                  </a:cubicBezTo>
                  <a:cubicBezTo>
                    <a:pt x="398" y="185"/>
                    <a:pt x="391" y="182"/>
                    <a:pt x="393" y="180"/>
                  </a:cubicBezTo>
                  <a:cubicBezTo>
                    <a:pt x="396" y="177"/>
                    <a:pt x="406" y="187"/>
                    <a:pt x="411" y="185"/>
                  </a:cubicBezTo>
                  <a:cubicBezTo>
                    <a:pt x="416" y="183"/>
                    <a:pt x="420" y="185"/>
                    <a:pt x="425" y="182"/>
                  </a:cubicBezTo>
                  <a:cubicBezTo>
                    <a:pt x="429" y="178"/>
                    <a:pt x="417" y="175"/>
                    <a:pt x="414" y="172"/>
                  </a:cubicBezTo>
                  <a:cubicBezTo>
                    <a:pt x="411" y="168"/>
                    <a:pt x="427" y="170"/>
                    <a:pt x="432" y="170"/>
                  </a:cubicBezTo>
                  <a:cubicBezTo>
                    <a:pt x="437" y="170"/>
                    <a:pt x="438" y="163"/>
                    <a:pt x="434" y="164"/>
                  </a:cubicBezTo>
                  <a:cubicBezTo>
                    <a:pt x="430" y="166"/>
                    <a:pt x="417" y="160"/>
                    <a:pt x="419" y="155"/>
                  </a:cubicBezTo>
                  <a:cubicBezTo>
                    <a:pt x="422" y="151"/>
                    <a:pt x="427" y="156"/>
                    <a:pt x="433" y="153"/>
                  </a:cubicBezTo>
                  <a:cubicBezTo>
                    <a:pt x="439" y="150"/>
                    <a:pt x="434" y="138"/>
                    <a:pt x="430" y="138"/>
                  </a:cubicBezTo>
                  <a:cubicBezTo>
                    <a:pt x="425" y="138"/>
                    <a:pt x="415" y="137"/>
                    <a:pt x="415" y="135"/>
                  </a:cubicBezTo>
                  <a:cubicBezTo>
                    <a:pt x="415" y="133"/>
                    <a:pt x="407" y="131"/>
                    <a:pt x="409" y="129"/>
                  </a:cubicBezTo>
                  <a:cubicBezTo>
                    <a:pt x="412" y="126"/>
                    <a:pt x="415" y="131"/>
                    <a:pt x="420" y="127"/>
                  </a:cubicBezTo>
                  <a:cubicBezTo>
                    <a:pt x="426" y="123"/>
                    <a:pt x="437" y="128"/>
                    <a:pt x="442" y="127"/>
                  </a:cubicBezTo>
                  <a:cubicBezTo>
                    <a:pt x="447" y="126"/>
                    <a:pt x="440" y="117"/>
                    <a:pt x="437" y="119"/>
                  </a:cubicBezTo>
                  <a:cubicBezTo>
                    <a:pt x="434" y="120"/>
                    <a:pt x="425" y="121"/>
                    <a:pt x="424" y="116"/>
                  </a:cubicBezTo>
                  <a:cubicBezTo>
                    <a:pt x="423" y="111"/>
                    <a:pt x="433" y="116"/>
                    <a:pt x="435" y="113"/>
                  </a:cubicBezTo>
                  <a:cubicBezTo>
                    <a:pt x="437" y="111"/>
                    <a:pt x="421" y="105"/>
                    <a:pt x="419" y="110"/>
                  </a:cubicBezTo>
                  <a:cubicBezTo>
                    <a:pt x="416" y="115"/>
                    <a:pt x="408" y="113"/>
                    <a:pt x="412" y="110"/>
                  </a:cubicBezTo>
                  <a:cubicBezTo>
                    <a:pt x="417" y="107"/>
                    <a:pt x="418" y="99"/>
                    <a:pt x="417" y="95"/>
                  </a:cubicBezTo>
                  <a:cubicBezTo>
                    <a:pt x="417" y="91"/>
                    <a:pt x="433" y="91"/>
                    <a:pt x="432" y="84"/>
                  </a:cubicBezTo>
                  <a:cubicBezTo>
                    <a:pt x="430" y="78"/>
                    <a:pt x="439" y="76"/>
                    <a:pt x="445" y="76"/>
                  </a:cubicBezTo>
                  <a:cubicBezTo>
                    <a:pt x="450" y="76"/>
                    <a:pt x="445" y="69"/>
                    <a:pt x="439" y="70"/>
                  </a:cubicBezTo>
                  <a:cubicBezTo>
                    <a:pt x="434" y="71"/>
                    <a:pt x="429" y="76"/>
                    <a:pt x="426" y="74"/>
                  </a:cubicBezTo>
                  <a:cubicBezTo>
                    <a:pt x="423" y="72"/>
                    <a:pt x="432" y="67"/>
                    <a:pt x="437" y="67"/>
                  </a:cubicBezTo>
                  <a:cubicBezTo>
                    <a:pt x="442" y="67"/>
                    <a:pt x="453" y="67"/>
                    <a:pt x="457" y="65"/>
                  </a:cubicBezTo>
                  <a:cubicBezTo>
                    <a:pt x="461" y="62"/>
                    <a:pt x="450" y="60"/>
                    <a:pt x="442" y="61"/>
                  </a:cubicBezTo>
                  <a:cubicBezTo>
                    <a:pt x="435" y="62"/>
                    <a:pt x="435" y="59"/>
                    <a:pt x="446" y="58"/>
                  </a:cubicBezTo>
                  <a:cubicBezTo>
                    <a:pt x="458" y="58"/>
                    <a:pt x="456" y="56"/>
                    <a:pt x="464" y="55"/>
                  </a:cubicBezTo>
                  <a:cubicBezTo>
                    <a:pt x="472" y="54"/>
                    <a:pt x="469" y="51"/>
                    <a:pt x="474" y="50"/>
                  </a:cubicBezTo>
                  <a:cubicBezTo>
                    <a:pt x="479" y="50"/>
                    <a:pt x="492" y="45"/>
                    <a:pt x="492" y="42"/>
                  </a:cubicBezTo>
                  <a:cubicBezTo>
                    <a:pt x="492" y="39"/>
                    <a:pt x="474" y="34"/>
                    <a:pt x="465" y="34"/>
                  </a:cubicBezTo>
                  <a:close/>
                  <a:moveTo>
                    <a:pt x="169" y="241"/>
                  </a:moveTo>
                  <a:cubicBezTo>
                    <a:pt x="169" y="237"/>
                    <a:pt x="164" y="240"/>
                    <a:pt x="162" y="235"/>
                  </a:cubicBezTo>
                  <a:cubicBezTo>
                    <a:pt x="160" y="231"/>
                    <a:pt x="148" y="229"/>
                    <a:pt x="146" y="232"/>
                  </a:cubicBezTo>
                  <a:cubicBezTo>
                    <a:pt x="146" y="234"/>
                    <a:pt x="142" y="236"/>
                    <a:pt x="145" y="239"/>
                  </a:cubicBezTo>
                  <a:cubicBezTo>
                    <a:pt x="148" y="243"/>
                    <a:pt x="150" y="241"/>
                    <a:pt x="154" y="245"/>
                  </a:cubicBezTo>
                  <a:cubicBezTo>
                    <a:pt x="158" y="248"/>
                    <a:pt x="168" y="245"/>
                    <a:pt x="169" y="24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39" name="Freeform 338">
              <a:extLst>
                <a:ext uri="{FF2B5EF4-FFF2-40B4-BE49-F238E27FC236}">
                  <a16:creationId xmlns:a16="http://schemas.microsoft.com/office/drawing/2014/main" id="{21DF0C85-11CF-874A-86EC-7CEB1F9F8DC1}"/>
                </a:ext>
              </a:extLst>
            </p:cNvPr>
            <p:cNvSpPr>
              <a:spLocks noEditPoints="1"/>
            </p:cNvSpPr>
            <p:nvPr/>
          </p:nvSpPr>
          <p:spPr bwMode="auto">
            <a:xfrm>
              <a:off x="7321635" y="2734492"/>
              <a:ext cx="2436216" cy="1878078"/>
            </a:xfrm>
            <a:custGeom>
              <a:avLst/>
              <a:gdLst>
                <a:gd name="T0" fmla="*/ 146 w 717"/>
                <a:gd name="T1" fmla="*/ 487 h 552"/>
                <a:gd name="T2" fmla="*/ 135 w 717"/>
                <a:gd name="T3" fmla="*/ 162 h 552"/>
                <a:gd name="T4" fmla="*/ 276 w 717"/>
                <a:gd name="T5" fmla="*/ 179 h 552"/>
                <a:gd name="T6" fmla="*/ 183 w 717"/>
                <a:gd name="T7" fmla="*/ 191 h 552"/>
                <a:gd name="T8" fmla="*/ 275 w 717"/>
                <a:gd name="T9" fmla="*/ 238 h 552"/>
                <a:gd name="T10" fmla="*/ 169 w 717"/>
                <a:gd name="T11" fmla="*/ 138 h 552"/>
                <a:gd name="T12" fmla="*/ 148 w 717"/>
                <a:gd name="T13" fmla="*/ 132 h 552"/>
                <a:gd name="T14" fmla="*/ 263 w 717"/>
                <a:gd name="T15" fmla="*/ 152 h 552"/>
                <a:gd name="T16" fmla="*/ 212 w 717"/>
                <a:gd name="T17" fmla="*/ 102 h 552"/>
                <a:gd name="T18" fmla="*/ 294 w 717"/>
                <a:gd name="T19" fmla="*/ 85 h 552"/>
                <a:gd name="T20" fmla="*/ 297 w 717"/>
                <a:gd name="T21" fmla="*/ 115 h 552"/>
                <a:gd name="T22" fmla="*/ 299 w 717"/>
                <a:gd name="T23" fmla="*/ 132 h 552"/>
                <a:gd name="T24" fmla="*/ 387 w 717"/>
                <a:gd name="T25" fmla="*/ 105 h 552"/>
                <a:gd name="T26" fmla="*/ 351 w 717"/>
                <a:gd name="T27" fmla="*/ 165 h 552"/>
                <a:gd name="T28" fmla="*/ 490 w 717"/>
                <a:gd name="T29" fmla="*/ 156 h 552"/>
                <a:gd name="T30" fmla="*/ 414 w 717"/>
                <a:gd name="T31" fmla="*/ 108 h 552"/>
                <a:gd name="T32" fmla="*/ 426 w 717"/>
                <a:gd name="T33" fmla="*/ 59 h 552"/>
                <a:gd name="T34" fmla="*/ 418 w 717"/>
                <a:gd name="T35" fmla="*/ 47 h 552"/>
                <a:gd name="T36" fmla="*/ 452 w 717"/>
                <a:gd name="T37" fmla="*/ 86 h 552"/>
                <a:gd name="T38" fmla="*/ 498 w 717"/>
                <a:gd name="T39" fmla="*/ 128 h 552"/>
                <a:gd name="T40" fmla="*/ 567 w 717"/>
                <a:gd name="T41" fmla="*/ 62 h 552"/>
                <a:gd name="T42" fmla="*/ 542 w 717"/>
                <a:gd name="T43" fmla="*/ 6 h 552"/>
                <a:gd name="T44" fmla="*/ 406 w 717"/>
                <a:gd name="T45" fmla="*/ 32 h 552"/>
                <a:gd name="T46" fmla="*/ 445 w 717"/>
                <a:gd name="T47" fmla="*/ 314 h 552"/>
                <a:gd name="T48" fmla="*/ 590 w 717"/>
                <a:gd name="T49" fmla="*/ 242 h 552"/>
                <a:gd name="T50" fmla="*/ 532 w 717"/>
                <a:gd name="T51" fmla="*/ 194 h 552"/>
                <a:gd name="T52" fmla="*/ 445 w 717"/>
                <a:gd name="T53" fmla="*/ 178 h 552"/>
                <a:gd name="T54" fmla="*/ 502 w 717"/>
                <a:gd name="T55" fmla="*/ 220 h 552"/>
                <a:gd name="T56" fmla="*/ 525 w 717"/>
                <a:gd name="T57" fmla="*/ 292 h 552"/>
                <a:gd name="T58" fmla="*/ 606 w 717"/>
                <a:gd name="T59" fmla="*/ 298 h 552"/>
                <a:gd name="T60" fmla="*/ 487 w 717"/>
                <a:gd name="T61" fmla="*/ 171 h 552"/>
                <a:gd name="T62" fmla="*/ 687 w 717"/>
                <a:gd name="T63" fmla="*/ 457 h 552"/>
                <a:gd name="T64" fmla="*/ 78 w 717"/>
                <a:gd name="T65" fmla="*/ 448 h 552"/>
                <a:gd name="T66" fmla="*/ 585 w 717"/>
                <a:gd name="T67" fmla="*/ 489 h 552"/>
                <a:gd name="T68" fmla="*/ 687 w 717"/>
                <a:gd name="T69" fmla="*/ 434 h 552"/>
                <a:gd name="T70" fmla="*/ 638 w 717"/>
                <a:gd name="T71" fmla="*/ 399 h 552"/>
                <a:gd name="T72" fmla="*/ 602 w 717"/>
                <a:gd name="T73" fmla="*/ 376 h 552"/>
                <a:gd name="T74" fmla="*/ 544 w 717"/>
                <a:gd name="T75" fmla="*/ 330 h 552"/>
                <a:gd name="T76" fmla="*/ 519 w 717"/>
                <a:gd name="T77" fmla="*/ 387 h 552"/>
                <a:gd name="T78" fmla="*/ 475 w 717"/>
                <a:gd name="T79" fmla="*/ 440 h 552"/>
                <a:gd name="T80" fmla="*/ 384 w 717"/>
                <a:gd name="T81" fmla="*/ 375 h 552"/>
                <a:gd name="T82" fmla="*/ 413 w 717"/>
                <a:gd name="T83" fmla="*/ 307 h 552"/>
                <a:gd name="T84" fmla="*/ 463 w 717"/>
                <a:gd name="T85" fmla="*/ 276 h 552"/>
                <a:gd name="T86" fmla="*/ 454 w 717"/>
                <a:gd name="T87" fmla="*/ 242 h 552"/>
                <a:gd name="T88" fmla="*/ 413 w 717"/>
                <a:gd name="T89" fmla="*/ 245 h 552"/>
                <a:gd name="T90" fmla="*/ 383 w 717"/>
                <a:gd name="T91" fmla="*/ 193 h 552"/>
                <a:gd name="T92" fmla="*/ 369 w 717"/>
                <a:gd name="T93" fmla="*/ 208 h 552"/>
                <a:gd name="T94" fmla="*/ 362 w 717"/>
                <a:gd name="T95" fmla="*/ 259 h 552"/>
                <a:gd name="T96" fmla="*/ 351 w 717"/>
                <a:gd name="T97" fmla="*/ 248 h 552"/>
                <a:gd name="T98" fmla="*/ 285 w 717"/>
                <a:gd name="T99" fmla="*/ 248 h 552"/>
                <a:gd name="T100" fmla="*/ 191 w 717"/>
                <a:gd name="T101" fmla="*/ 242 h 552"/>
                <a:gd name="T102" fmla="*/ 69 w 717"/>
                <a:gd name="T103" fmla="*/ 243 h 552"/>
                <a:gd name="T104" fmla="*/ 33 w 717"/>
                <a:gd name="T105" fmla="*/ 243 h 552"/>
                <a:gd name="T106" fmla="*/ 90 w 717"/>
                <a:gd name="T107" fmla="*/ 419 h 552"/>
                <a:gd name="T108" fmla="*/ 129 w 717"/>
                <a:gd name="T109" fmla="*/ 469 h 552"/>
                <a:gd name="T110" fmla="*/ 444 w 717"/>
                <a:gd name="T111" fmla="*/ 491 h 552"/>
                <a:gd name="T112" fmla="*/ 500 w 717"/>
                <a:gd name="T113" fmla="*/ 546 h 552"/>
                <a:gd name="T114" fmla="*/ 617 w 717"/>
                <a:gd name="T115" fmla="*/ 515 h 552"/>
                <a:gd name="T116" fmla="*/ 173 w 717"/>
                <a:gd name="T117" fmla="*/ 290 h 552"/>
                <a:gd name="T118" fmla="*/ 172 w 717"/>
                <a:gd name="T119" fmla="*/ 279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1" y="484"/>
                  </a:moveTo>
                  <a:cubicBezTo>
                    <a:pt x="139" y="481"/>
                    <a:pt x="133" y="482"/>
                    <a:pt x="132" y="479"/>
                  </a:cubicBezTo>
                  <a:cubicBezTo>
                    <a:pt x="131" y="477"/>
                    <a:pt x="126" y="469"/>
                    <a:pt x="123" y="469"/>
                  </a:cubicBezTo>
                  <a:cubicBezTo>
                    <a:pt x="120" y="469"/>
                    <a:pt x="116" y="469"/>
                    <a:pt x="112" y="467"/>
                  </a:cubicBezTo>
                  <a:cubicBezTo>
                    <a:pt x="109" y="464"/>
                    <a:pt x="106" y="464"/>
                    <a:pt x="104" y="465"/>
                  </a:cubicBezTo>
                  <a:cubicBezTo>
                    <a:pt x="101" y="467"/>
                    <a:pt x="106" y="467"/>
                    <a:pt x="106" y="469"/>
                  </a:cubicBezTo>
                  <a:cubicBezTo>
                    <a:pt x="106" y="471"/>
                    <a:pt x="108" y="472"/>
                    <a:pt x="110" y="472"/>
                  </a:cubicBezTo>
                  <a:cubicBezTo>
                    <a:pt x="112" y="471"/>
                    <a:pt x="113" y="476"/>
                    <a:pt x="115" y="476"/>
                  </a:cubicBezTo>
                  <a:cubicBezTo>
                    <a:pt x="118" y="476"/>
                    <a:pt x="118" y="479"/>
                    <a:pt x="121" y="479"/>
                  </a:cubicBezTo>
                  <a:cubicBezTo>
                    <a:pt x="123" y="479"/>
                    <a:pt x="124" y="482"/>
                    <a:pt x="125" y="484"/>
                  </a:cubicBezTo>
                  <a:cubicBezTo>
                    <a:pt x="126" y="486"/>
                    <a:pt x="129" y="484"/>
                    <a:pt x="129" y="486"/>
                  </a:cubicBezTo>
                  <a:cubicBezTo>
                    <a:pt x="129" y="487"/>
                    <a:pt x="132" y="488"/>
                    <a:pt x="133" y="490"/>
                  </a:cubicBezTo>
                  <a:cubicBezTo>
                    <a:pt x="138" y="491"/>
                    <a:pt x="142" y="491"/>
                    <a:pt x="145" y="490"/>
                  </a:cubicBezTo>
                  <a:cubicBezTo>
                    <a:pt x="146" y="489"/>
                    <a:pt x="146" y="488"/>
                    <a:pt x="146" y="487"/>
                  </a:cubicBezTo>
                  <a:cubicBezTo>
                    <a:pt x="148" y="485"/>
                    <a:pt x="144" y="486"/>
                    <a:pt x="141" y="484"/>
                  </a:cubicBezTo>
                  <a:close/>
                  <a:moveTo>
                    <a:pt x="135" y="200"/>
                  </a:moveTo>
                  <a:cubicBezTo>
                    <a:pt x="142" y="202"/>
                    <a:pt x="142" y="213"/>
                    <a:pt x="147" y="213"/>
                  </a:cubicBezTo>
                  <a:cubicBezTo>
                    <a:pt x="150" y="213"/>
                    <a:pt x="147" y="210"/>
                    <a:pt x="152" y="210"/>
                  </a:cubicBezTo>
                  <a:cubicBezTo>
                    <a:pt x="157" y="210"/>
                    <a:pt x="156" y="207"/>
                    <a:pt x="160" y="208"/>
                  </a:cubicBezTo>
                  <a:cubicBezTo>
                    <a:pt x="164" y="208"/>
                    <a:pt x="168" y="206"/>
                    <a:pt x="168" y="201"/>
                  </a:cubicBezTo>
                  <a:cubicBezTo>
                    <a:pt x="168" y="196"/>
                    <a:pt x="171" y="195"/>
                    <a:pt x="175" y="194"/>
                  </a:cubicBezTo>
                  <a:cubicBezTo>
                    <a:pt x="179" y="193"/>
                    <a:pt x="176" y="187"/>
                    <a:pt x="182" y="186"/>
                  </a:cubicBezTo>
                  <a:cubicBezTo>
                    <a:pt x="188" y="184"/>
                    <a:pt x="204" y="177"/>
                    <a:pt x="207" y="175"/>
                  </a:cubicBezTo>
                  <a:cubicBezTo>
                    <a:pt x="210" y="173"/>
                    <a:pt x="204" y="170"/>
                    <a:pt x="197" y="166"/>
                  </a:cubicBezTo>
                  <a:cubicBezTo>
                    <a:pt x="191" y="162"/>
                    <a:pt x="186" y="161"/>
                    <a:pt x="181" y="164"/>
                  </a:cubicBezTo>
                  <a:cubicBezTo>
                    <a:pt x="176" y="168"/>
                    <a:pt x="180" y="161"/>
                    <a:pt x="176" y="163"/>
                  </a:cubicBezTo>
                  <a:cubicBezTo>
                    <a:pt x="172" y="164"/>
                    <a:pt x="161" y="160"/>
                    <a:pt x="160" y="158"/>
                  </a:cubicBezTo>
                  <a:cubicBezTo>
                    <a:pt x="158" y="156"/>
                    <a:pt x="139" y="162"/>
                    <a:pt x="135" y="162"/>
                  </a:cubicBezTo>
                  <a:cubicBezTo>
                    <a:pt x="130" y="162"/>
                    <a:pt x="135" y="167"/>
                    <a:pt x="138" y="169"/>
                  </a:cubicBezTo>
                  <a:cubicBezTo>
                    <a:pt x="141" y="172"/>
                    <a:pt x="130" y="180"/>
                    <a:pt x="132" y="181"/>
                  </a:cubicBezTo>
                  <a:cubicBezTo>
                    <a:pt x="135" y="183"/>
                    <a:pt x="130" y="188"/>
                    <a:pt x="125" y="194"/>
                  </a:cubicBezTo>
                  <a:cubicBezTo>
                    <a:pt x="120" y="199"/>
                    <a:pt x="129" y="199"/>
                    <a:pt x="135" y="200"/>
                  </a:cubicBezTo>
                  <a:close/>
                  <a:moveTo>
                    <a:pt x="314" y="230"/>
                  </a:moveTo>
                  <a:cubicBezTo>
                    <a:pt x="316" y="227"/>
                    <a:pt x="325" y="235"/>
                    <a:pt x="325" y="229"/>
                  </a:cubicBezTo>
                  <a:cubicBezTo>
                    <a:pt x="325" y="224"/>
                    <a:pt x="315" y="221"/>
                    <a:pt x="311" y="219"/>
                  </a:cubicBezTo>
                  <a:cubicBezTo>
                    <a:pt x="306" y="216"/>
                    <a:pt x="305" y="217"/>
                    <a:pt x="298" y="212"/>
                  </a:cubicBezTo>
                  <a:cubicBezTo>
                    <a:pt x="291" y="207"/>
                    <a:pt x="300" y="205"/>
                    <a:pt x="295" y="201"/>
                  </a:cubicBezTo>
                  <a:cubicBezTo>
                    <a:pt x="290" y="197"/>
                    <a:pt x="288" y="186"/>
                    <a:pt x="291" y="183"/>
                  </a:cubicBezTo>
                  <a:cubicBezTo>
                    <a:pt x="295" y="179"/>
                    <a:pt x="299" y="174"/>
                    <a:pt x="293" y="171"/>
                  </a:cubicBezTo>
                  <a:cubicBezTo>
                    <a:pt x="286" y="169"/>
                    <a:pt x="276" y="173"/>
                    <a:pt x="277" y="175"/>
                  </a:cubicBezTo>
                  <a:cubicBezTo>
                    <a:pt x="278" y="176"/>
                    <a:pt x="287" y="181"/>
                    <a:pt x="287" y="183"/>
                  </a:cubicBezTo>
                  <a:cubicBezTo>
                    <a:pt x="287" y="185"/>
                    <a:pt x="279" y="177"/>
                    <a:pt x="276" y="179"/>
                  </a:cubicBezTo>
                  <a:cubicBezTo>
                    <a:pt x="273" y="181"/>
                    <a:pt x="270" y="175"/>
                    <a:pt x="267" y="179"/>
                  </a:cubicBezTo>
                  <a:cubicBezTo>
                    <a:pt x="265" y="183"/>
                    <a:pt x="270" y="195"/>
                    <a:pt x="273" y="199"/>
                  </a:cubicBezTo>
                  <a:cubicBezTo>
                    <a:pt x="275" y="202"/>
                    <a:pt x="270" y="202"/>
                    <a:pt x="268" y="203"/>
                  </a:cubicBezTo>
                  <a:cubicBezTo>
                    <a:pt x="265" y="204"/>
                    <a:pt x="264" y="193"/>
                    <a:pt x="262" y="189"/>
                  </a:cubicBezTo>
                  <a:cubicBezTo>
                    <a:pt x="259" y="185"/>
                    <a:pt x="247" y="180"/>
                    <a:pt x="247" y="183"/>
                  </a:cubicBezTo>
                  <a:cubicBezTo>
                    <a:pt x="246" y="186"/>
                    <a:pt x="254" y="186"/>
                    <a:pt x="253" y="190"/>
                  </a:cubicBezTo>
                  <a:cubicBezTo>
                    <a:pt x="252" y="194"/>
                    <a:pt x="247" y="188"/>
                    <a:pt x="243" y="191"/>
                  </a:cubicBezTo>
                  <a:cubicBezTo>
                    <a:pt x="239" y="194"/>
                    <a:pt x="240" y="192"/>
                    <a:pt x="241" y="189"/>
                  </a:cubicBezTo>
                  <a:cubicBezTo>
                    <a:pt x="242" y="185"/>
                    <a:pt x="235" y="182"/>
                    <a:pt x="228" y="183"/>
                  </a:cubicBezTo>
                  <a:cubicBezTo>
                    <a:pt x="221" y="183"/>
                    <a:pt x="225" y="188"/>
                    <a:pt x="223" y="190"/>
                  </a:cubicBezTo>
                  <a:cubicBezTo>
                    <a:pt x="221" y="192"/>
                    <a:pt x="210" y="189"/>
                    <a:pt x="217" y="188"/>
                  </a:cubicBezTo>
                  <a:cubicBezTo>
                    <a:pt x="223" y="186"/>
                    <a:pt x="221" y="182"/>
                    <a:pt x="218" y="178"/>
                  </a:cubicBezTo>
                  <a:cubicBezTo>
                    <a:pt x="216" y="174"/>
                    <a:pt x="209" y="179"/>
                    <a:pt x="198" y="183"/>
                  </a:cubicBezTo>
                  <a:cubicBezTo>
                    <a:pt x="187" y="187"/>
                    <a:pt x="182" y="191"/>
                    <a:pt x="183" y="191"/>
                  </a:cubicBezTo>
                  <a:cubicBezTo>
                    <a:pt x="184" y="192"/>
                    <a:pt x="185" y="194"/>
                    <a:pt x="181" y="197"/>
                  </a:cubicBezTo>
                  <a:cubicBezTo>
                    <a:pt x="176" y="201"/>
                    <a:pt x="181" y="204"/>
                    <a:pt x="184" y="204"/>
                  </a:cubicBezTo>
                  <a:cubicBezTo>
                    <a:pt x="188" y="204"/>
                    <a:pt x="185" y="207"/>
                    <a:pt x="188" y="208"/>
                  </a:cubicBezTo>
                  <a:cubicBezTo>
                    <a:pt x="190" y="209"/>
                    <a:pt x="203" y="203"/>
                    <a:pt x="207" y="205"/>
                  </a:cubicBezTo>
                  <a:cubicBezTo>
                    <a:pt x="210" y="208"/>
                    <a:pt x="186" y="209"/>
                    <a:pt x="186" y="214"/>
                  </a:cubicBezTo>
                  <a:cubicBezTo>
                    <a:pt x="186" y="218"/>
                    <a:pt x="199" y="220"/>
                    <a:pt x="209" y="219"/>
                  </a:cubicBezTo>
                  <a:cubicBezTo>
                    <a:pt x="219" y="217"/>
                    <a:pt x="237" y="220"/>
                    <a:pt x="237" y="222"/>
                  </a:cubicBezTo>
                  <a:cubicBezTo>
                    <a:pt x="237" y="225"/>
                    <a:pt x="225" y="224"/>
                    <a:pt x="216" y="224"/>
                  </a:cubicBezTo>
                  <a:cubicBezTo>
                    <a:pt x="207" y="224"/>
                    <a:pt x="192" y="226"/>
                    <a:pt x="192" y="229"/>
                  </a:cubicBezTo>
                  <a:cubicBezTo>
                    <a:pt x="193" y="232"/>
                    <a:pt x="194" y="232"/>
                    <a:pt x="203" y="237"/>
                  </a:cubicBezTo>
                  <a:cubicBezTo>
                    <a:pt x="213" y="241"/>
                    <a:pt x="222" y="235"/>
                    <a:pt x="222" y="241"/>
                  </a:cubicBezTo>
                  <a:cubicBezTo>
                    <a:pt x="222" y="247"/>
                    <a:pt x="227" y="248"/>
                    <a:pt x="239" y="249"/>
                  </a:cubicBezTo>
                  <a:cubicBezTo>
                    <a:pt x="252" y="249"/>
                    <a:pt x="258" y="243"/>
                    <a:pt x="264" y="243"/>
                  </a:cubicBezTo>
                  <a:cubicBezTo>
                    <a:pt x="270" y="244"/>
                    <a:pt x="273" y="242"/>
                    <a:pt x="275" y="238"/>
                  </a:cubicBezTo>
                  <a:cubicBezTo>
                    <a:pt x="278" y="234"/>
                    <a:pt x="281" y="236"/>
                    <a:pt x="281" y="239"/>
                  </a:cubicBezTo>
                  <a:cubicBezTo>
                    <a:pt x="282" y="241"/>
                    <a:pt x="290" y="240"/>
                    <a:pt x="292" y="242"/>
                  </a:cubicBezTo>
                  <a:cubicBezTo>
                    <a:pt x="296" y="247"/>
                    <a:pt x="311" y="245"/>
                    <a:pt x="317" y="242"/>
                  </a:cubicBezTo>
                  <a:cubicBezTo>
                    <a:pt x="323" y="240"/>
                    <a:pt x="315" y="232"/>
                    <a:pt x="312" y="235"/>
                  </a:cubicBezTo>
                  <a:cubicBezTo>
                    <a:pt x="309" y="239"/>
                    <a:pt x="306" y="237"/>
                    <a:pt x="306" y="235"/>
                  </a:cubicBezTo>
                  <a:cubicBezTo>
                    <a:pt x="305" y="233"/>
                    <a:pt x="311" y="232"/>
                    <a:pt x="314" y="230"/>
                  </a:cubicBezTo>
                  <a:close/>
                  <a:moveTo>
                    <a:pt x="178" y="142"/>
                  </a:moveTo>
                  <a:cubicBezTo>
                    <a:pt x="184" y="143"/>
                    <a:pt x="191" y="137"/>
                    <a:pt x="191" y="134"/>
                  </a:cubicBezTo>
                  <a:cubicBezTo>
                    <a:pt x="190" y="130"/>
                    <a:pt x="175" y="142"/>
                    <a:pt x="178" y="142"/>
                  </a:cubicBezTo>
                  <a:close/>
                  <a:moveTo>
                    <a:pt x="148" y="132"/>
                  </a:moveTo>
                  <a:cubicBezTo>
                    <a:pt x="151" y="133"/>
                    <a:pt x="148" y="138"/>
                    <a:pt x="151" y="137"/>
                  </a:cubicBezTo>
                  <a:cubicBezTo>
                    <a:pt x="154" y="135"/>
                    <a:pt x="155" y="135"/>
                    <a:pt x="157" y="135"/>
                  </a:cubicBezTo>
                  <a:cubicBezTo>
                    <a:pt x="161" y="137"/>
                    <a:pt x="162" y="133"/>
                    <a:pt x="163" y="132"/>
                  </a:cubicBezTo>
                  <a:cubicBezTo>
                    <a:pt x="165" y="130"/>
                    <a:pt x="165" y="138"/>
                    <a:pt x="169" y="138"/>
                  </a:cubicBezTo>
                  <a:cubicBezTo>
                    <a:pt x="173" y="138"/>
                    <a:pt x="172" y="129"/>
                    <a:pt x="176" y="132"/>
                  </a:cubicBezTo>
                  <a:cubicBezTo>
                    <a:pt x="179" y="134"/>
                    <a:pt x="181" y="131"/>
                    <a:pt x="181" y="128"/>
                  </a:cubicBezTo>
                  <a:cubicBezTo>
                    <a:pt x="182" y="126"/>
                    <a:pt x="182" y="122"/>
                    <a:pt x="186" y="121"/>
                  </a:cubicBezTo>
                  <a:cubicBezTo>
                    <a:pt x="190" y="120"/>
                    <a:pt x="187" y="125"/>
                    <a:pt x="188" y="128"/>
                  </a:cubicBezTo>
                  <a:cubicBezTo>
                    <a:pt x="191" y="133"/>
                    <a:pt x="196" y="128"/>
                    <a:pt x="196" y="126"/>
                  </a:cubicBezTo>
                  <a:cubicBezTo>
                    <a:pt x="196" y="124"/>
                    <a:pt x="203" y="125"/>
                    <a:pt x="202" y="123"/>
                  </a:cubicBezTo>
                  <a:cubicBezTo>
                    <a:pt x="202" y="120"/>
                    <a:pt x="204" y="120"/>
                    <a:pt x="202" y="117"/>
                  </a:cubicBezTo>
                  <a:cubicBezTo>
                    <a:pt x="201" y="114"/>
                    <a:pt x="205" y="115"/>
                    <a:pt x="207" y="113"/>
                  </a:cubicBezTo>
                  <a:cubicBezTo>
                    <a:pt x="209" y="110"/>
                    <a:pt x="204" y="112"/>
                    <a:pt x="201" y="109"/>
                  </a:cubicBezTo>
                  <a:cubicBezTo>
                    <a:pt x="197" y="106"/>
                    <a:pt x="196" y="110"/>
                    <a:pt x="196" y="112"/>
                  </a:cubicBezTo>
                  <a:cubicBezTo>
                    <a:pt x="196" y="114"/>
                    <a:pt x="189" y="113"/>
                    <a:pt x="185" y="111"/>
                  </a:cubicBezTo>
                  <a:cubicBezTo>
                    <a:pt x="181" y="110"/>
                    <a:pt x="176" y="116"/>
                    <a:pt x="171" y="119"/>
                  </a:cubicBezTo>
                  <a:cubicBezTo>
                    <a:pt x="165" y="122"/>
                    <a:pt x="165" y="127"/>
                    <a:pt x="159" y="126"/>
                  </a:cubicBezTo>
                  <a:cubicBezTo>
                    <a:pt x="154" y="126"/>
                    <a:pt x="146" y="131"/>
                    <a:pt x="148" y="132"/>
                  </a:cubicBezTo>
                  <a:close/>
                  <a:moveTo>
                    <a:pt x="204" y="130"/>
                  </a:moveTo>
                  <a:cubicBezTo>
                    <a:pt x="199" y="130"/>
                    <a:pt x="199" y="135"/>
                    <a:pt x="205" y="135"/>
                  </a:cubicBezTo>
                  <a:cubicBezTo>
                    <a:pt x="211" y="135"/>
                    <a:pt x="213" y="137"/>
                    <a:pt x="204" y="137"/>
                  </a:cubicBezTo>
                  <a:cubicBezTo>
                    <a:pt x="196" y="137"/>
                    <a:pt x="193" y="144"/>
                    <a:pt x="198" y="142"/>
                  </a:cubicBezTo>
                  <a:cubicBezTo>
                    <a:pt x="204" y="141"/>
                    <a:pt x="211" y="141"/>
                    <a:pt x="207" y="142"/>
                  </a:cubicBezTo>
                  <a:cubicBezTo>
                    <a:pt x="202" y="144"/>
                    <a:pt x="191" y="145"/>
                    <a:pt x="192" y="147"/>
                  </a:cubicBezTo>
                  <a:cubicBezTo>
                    <a:pt x="193" y="148"/>
                    <a:pt x="198" y="148"/>
                    <a:pt x="203" y="150"/>
                  </a:cubicBezTo>
                  <a:cubicBezTo>
                    <a:pt x="207" y="152"/>
                    <a:pt x="210" y="153"/>
                    <a:pt x="214" y="149"/>
                  </a:cubicBezTo>
                  <a:cubicBezTo>
                    <a:pt x="217" y="145"/>
                    <a:pt x="222" y="141"/>
                    <a:pt x="220" y="146"/>
                  </a:cubicBezTo>
                  <a:cubicBezTo>
                    <a:pt x="218" y="152"/>
                    <a:pt x="226" y="148"/>
                    <a:pt x="235" y="147"/>
                  </a:cubicBezTo>
                  <a:cubicBezTo>
                    <a:pt x="245" y="147"/>
                    <a:pt x="234" y="153"/>
                    <a:pt x="224" y="154"/>
                  </a:cubicBezTo>
                  <a:cubicBezTo>
                    <a:pt x="214" y="154"/>
                    <a:pt x="216" y="159"/>
                    <a:pt x="223" y="161"/>
                  </a:cubicBezTo>
                  <a:cubicBezTo>
                    <a:pt x="231" y="163"/>
                    <a:pt x="248" y="156"/>
                    <a:pt x="252" y="152"/>
                  </a:cubicBezTo>
                  <a:cubicBezTo>
                    <a:pt x="256" y="148"/>
                    <a:pt x="259" y="154"/>
                    <a:pt x="263" y="152"/>
                  </a:cubicBezTo>
                  <a:cubicBezTo>
                    <a:pt x="267" y="149"/>
                    <a:pt x="275" y="152"/>
                    <a:pt x="281" y="150"/>
                  </a:cubicBezTo>
                  <a:cubicBezTo>
                    <a:pt x="288" y="149"/>
                    <a:pt x="289" y="136"/>
                    <a:pt x="284" y="134"/>
                  </a:cubicBezTo>
                  <a:cubicBezTo>
                    <a:pt x="279" y="132"/>
                    <a:pt x="279" y="137"/>
                    <a:pt x="275" y="137"/>
                  </a:cubicBezTo>
                  <a:cubicBezTo>
                    <a:pt x="272" y="138"/>
                    <a:pt x="269" y="133"/>
                    <a:pt x="266" y="130"/>
                  </a:cubicBezTo>
                  <a:cubicBezTo>
                    <a:pt x="263" y="127"/>
                    <a:pt x="265" y="120"/>
                    <a:pt x="260" y="121"/>
                  </a:cubicBezTo>
                  <a:cubicBezTo>
                    <a:pt x="256" y="122"/>
                    <a:pt x="246" y="129"/>
                    <a:pt x="252" y="130"/>
                  </a:cubicBezTo>
                  <a:cubicBezTo>
                    <a:pt x="258" y="131"/>
                    <a:pt x="256" y="134"/>
                    <a:pt x="253" y="135"/>
                  </a:cubicBezTo>
                  <a:cubicBezTo>
                    <a:pt x="249" y="137"/>
                    <a:pt x="260" y="139"/>
                    <a:pt x="259" y="142"/>
                  </a:cubicBezTo>
                  <a:cubicBezTo>
                    <a:pt x="257" y="144"/>
                    <a:pt x="241" y="142"/>
                    <a:pt x="240" y="138"/>
                  </a:cubicBezTo>
                  <a:cubicBezTo>
                    <a:pt x="239" y="135"/>
                    <a:pt x="227" y="128"/>
                    <a:pt x="221" y="130"/>
                  </a:cubicBezTo>
                  <a:cubicBezTo>
                    <a:pt x="216" y="131"/>
                    <a:pt x="218" y="125"/>
                    <a:pt x="213" y="125"/>
                  </a:cubicBezTo>
                  <a:cubicBezTo>
                    <a:pt x="207" y="125"/>
                    <a:pt x="209" y="130"/>
                    <a:pt x="204" y="130"/>
                  </a:cubicBezTo>
                  <a:close/>
                  <a:moveTo>
                    <a:pt x="223" y="104"/>
                  </a:moveTo>
                  <a:cubicBezTo>
                    <a:pt x="224" y="100"/>
                    <a:pt x="211" y="101"/>
                    <a:pt x="212" y="102"/>
                  </a:cubicBezTo>
                  <a:cubicBezTo>
                    <a:pt x="214" y="105"/>
                    <a:pt x="221" y="109"/>
                    <a:pt x="223" y="104"/>
                  </a:cubicBezTo>
                  <a:close/>
                  <a:moveTo>
                    <a:pt x="252" y="103"/>
                  </a:moveTo>
                  <a:cubicBezTo>
                    <a:pt x="257" y="102"/>
                    <a:pt x="255" y="98"/>
                    <a:pt x="247" y="99"/>
                  </a:cubicBezTo>
                  <a:cubicBezTo>
                    <a:pt x="240" y="100"/>
                    <a:pt x="227" y="100"/>
                    <a:pt x="227" y="106"/>
                  </a:cubicBezTo>
                  <a:cubicBezTo>
                    <a:pt x="227" y="110"/>
                    <a:pt x="229" y="112"/>
                    <a:pt x="238" y="113"/>
                  </a:cubicBezTo>
                  <a:cubicBezTo>
                    <a:pt x="246" y="114"/>
                    <a:pt x="253" y="106"/>
                    <a:pt x="249" y="106"/>
                  </a:cubicBezTo>
                  <a:cubicBezTo>
                    <a:pt x="245" y="106"/>
                    <a:pt x="248" y="103"/>
                    <a:pt x="252" y="103"/>
                  </a:cubicBezTo>
                  <a:close/>
                  <a:moveTo>
                    <a:pt x="235" y="96"/>
                  </a:moveTo>
                  <a:cubicBezTo>
                    <a:pt x="238" y="97"/>
                    <a:pt x="242" y="93"/>
                    <a:pt x="244" y="95"/>
                  </a:cubicBezTo>
                  <a:cubicBezTo>
                    <a:pt x="247" y="97"/>
                    <a:pt x="258" y="99"/>
                    <a:pt x="258" y="93"/>
                  </a:cubicBezTo>
                  <a:cubicBezTo>
                    <a:pt x="258" y="87"/>
                    <a:pt x="244" y="87"/>
                    <a:pt x="240" y="89"/>
                  </a:cubicBezTo>
                  <a:cubicBezTo>
                    <a:pt x="237" y="91"/>
                    <a:pt x="221" y="92"/>
                    <a:pt x="225" y="95"/>
                  </a:cubicBezTo>
                  <a:cubicBezTo>
                    <a:pt x="228" y="97"/>
                    <a:pt x="231" y="94"/>
                    <a:pt x="235" y="96"/>
                  </a:cubicBezTo>
                  <a:close/>
                  <a:moveTo>
                    <a:pt x="294" y="85"/>
                  </a:moveTo>
                  <a:cubicBezTo>
                    <a:pt x="299" y="82"/>
                    <a:pt x="306" y="87"/>
                    <a:pt x="305" y="90"/>
                  </a:cubicBezTo>
                  <a:cubicBezTo>
                    <a:pt x="304" y="93"/>
                    <a:pt x="291" y="89"/>
                    <a:pt x="292" y="92"/>
                  </a:cubicBezTo>
                  <a:cubicBezTo>
                    <a:pt x="293" y="93"/>
                    <a:pt x="294" y="97"/>
                    <a:pt x="303" y="95"/>
                  </a:cubicBezTo>
                  <a:cubicBezTo>
                    <a:pt x="311" y="92"/>
                    <a:pt x="318" y="94"/>
                    <a:pt x="324" y="99"/>
                  </a:cubicBezTo>
                  <a:cubicBezTo>
                    <a:pt x="330" y="103"/>
                    <a:pt x="335" y="105"/>
                    <a:pt x="339" y="100"/>
                  </a:cubicBezTo>
                  <a:cubicBezTo>
                    <a:pt x="343" y="96"/>
                    <a:pt x="334" y="95"/>
                    <a:pt x="336" y="92"/>
                  </a:cubicBezTo>
                  <a:cubicBezTo>
                    <a:pt x="337" y="88"/>
                    <a:pt x="330" y="86"/>
                    <a:pt x="326" y="86"/>
                  </a:cubicBezTo>
                  <a:cubicBezTo>
                    <a:pt x="322" y="86"/>
                    <a:pt x="321" y="79"/>
                    <a:pt x="318" y="80"/>
                  </a:cubicBezTo>
                  <a:cubicBezTo>
                    <a:pt x="314" y="82"/>
                    <a:pt x="312" y="84"/>
                    <a:pt x="312" y="79"/>
                  </a:cubicBezTo>
                  <a:cubicBezTo>
                    <a:pt x="312" y="75"/>
                    <a:pt x="294" y="74"/>
                    <a:pt x="289" y="76"/>
                  </a:cubicBezTo>
                  <a:cubicBezTo>
                    <a:pt x="284" y="78"/>
                    <a:pt x="290" y="88"/>
                    <a:pt x="294" y="85"/>
                  </a:cubicBezTo>
                  <a:close/>
                  <a:moveTo>
                    <a:pt x="297" y="115"/>
                  </a:moveTo>
                  <a:cubicBezTo>
                    <a:pt x="300" y="111"/>
                    <a:pt x="285" y="100"/>
                    <a:pt x="285" y="105"/>
                  </a:cubicBezTo>
                  <a:cubicBezTo>
                    <a:pt x="284" y="110"/>
                    <a:pt x="294" y="119"/>
                    <a:pt x="297" y="115"/>
                  </a:cubicBezTo>
                  <a:close/>
                  <a:moveTo>
                    <a:pt x="343" y="68"/>
                  </a:moveTo>
                  <a:cubicBezTo>
                    <a:pt x="346" y="64"/>
                    <a:pt x="328" y="60"/>
                    <a:pt x="333" y="64"/>
                  </a:cubicBezTo>
                  <a:cubicBezTo>
                    <a:pt x="335" y="66"/>
                    <a:pt x="341" y="72"/>
                    <a:pt x="343" y="68"/>
                  </a:cubicBezTo>
                  <a:close/>
                  <a:moveTo>
                    <a:pt x="303" y="149"/>
                  </a:moveTo>
                  <a:cubicBezTo>
                    <a:pt x="305" y="146"/>
                    <a:pt x="298" y="140"/>
                    <a:pt x="295" y="145"/>
                  </a:cubicBezTo>
                  <a:cubicBezTo>
                    <a:pt x="293" y="150"/>
                    <a:pt x="300" y="152"/>
                    <a:pt x="303" y="149"/>
                  </a:cubicBezTo>
                  <a:close/>
                  <a:moveTo>
                    <a:pt x="343" y="124"/>
                  </a:moveTo>
                  <a:cubicBezTo>
                    <a:pt x="343" y="128"/>
                    <a:pt x="335" y="123"/>
                    <a:pt x="328" y="121"/>
                  </a:cubicBezTo>
                  <a:cubicBezTo>
                    <a:pt x="322" y="118"/>
                    <a:pt x="326" y="126"/>
                    <a:pt x="331" y="130"/>
                  </a:cubicBezTo>
                  <a:cubicBezTo>
                    <a:pt x="336" y="134"/>
                    <a:pt x="328" y="132"/>
                    <a:pt x="321" y="128"/>
                  </a:cubicBezTo>
                  <a:cubicBezTo>
                    <a:pt x="315" y="123"/>
                    <a:pt x="315" y="131"/>
                    <a:pt x="319" y="133"/>
                  </a:cubicBezTo>
                  <a:cubicBezTo>
                    <a:pt x="322" y="136"/>
                    <a:pt x="318" y="139"/>
                    <a:pt x="314" y="134"/>
                  </a:cubicBezTo>
                  <a:cubicBezTo>
                    <a:pt x="309" y="128"/>
                    <a:pt x="307" y="122"/>
                    <a:pt x="300" y="122"/>
                  </a:cubicBezTo>
                  <a:cubicBezTo>
                    <a:pt x="294" y="121"/>
                    <a:pt x="297" y="128"/>
                    <a:pt x="299" y="132"/>
                  </a:cubicBezTo>
                  <a:cubicBezTo>
                    <a:pt x="303" y="136"/>
                    <a:pt x="306" y="137"/>
                    <a:pt x="312" y="140"/>
                  </a:cubicBezTo>
                  <a:cubicBezTo>
                    <a:pt x="318" y="144"/>
                    <a:pt x="327" y="139"/>
                    <a:pt x="331" y="140"/>
                  </a:cubicBezTo>
                  <a:cubicBezTo>
                    <a:pt x="336" y="141"/>
                    <a:pt x="327" y="147"/>
                    <a:pt x="330" y="150"/>
                  </a:cubicBezTo>
                  <a:cubicBezTo>
                    <a:pt x="333" y="154"/>
                    <a:pt x="340" y="151"/>
                    <a:pt x="346" y="151"/>
                  </a:cubicBezTo>
                  <a:cubicBezTo>
                    <a:pt x="352" y="150"/>
                    <a:pt x="350" y="147"/>
                    <a:pt x="353" y="144"/>
                  </a:cubicBezTo>
                  <a:cubicBezTo>
                    <a:pt x="357" y="142"/>
                    <a:pt x="350" y="142"/>
                    <a:pt x="352" y="136"/>
                  </a:cubicBezTo>
                  <a:cubicBezTo>
                    <a:pt x="355" y="130"/>
                    <a:pt x="344" y="120"/>
                    <a:pt x="343" y="124"/>
                  </a:cubicBezTo>
                  <a:close/>
                  <a:moveTo>
                    <a:pt x="358" y="103"/>
                  </a:moveTo>
                  <a:cubicBezTo>
                    <a:pt x="364" y="103"/>
                    <a:pt x="368" y="102"/>
                    <a:pt x="372" y="100"/>
                  </a:cubicBezTo>
                  <a:cubicBezTo>
                    <a:pt x="377" y="99"/>
                    <a:pt x="370" y="99"/>
                    <a:pt x="373" y="94"/>
                  </a:cubicBezTo>
                  <a:cubicBezTo>
                    <a:pt x="376" y="90"/>
                    <a:pt x="365" y="90"/>
                    <a:pt x="365" y="91"/>
                  </a:cubicBezTo>
                  <a:cubicBezTo>
                    <a:pt x="364" y="93"/>
                    <a:pt x="350" y="83"/>
                    <a:pt x="348" y="86"/>
                  </a:cubicBezTo>
                  <a:cubicBezTo>
                    <a:pt x="346" y="89"/>
                    <a:pt x="353" y="103"/>
                    <a:pt x="358" y="103"/>
                  </a:cubicBezTo>
                  <a:close/>
                  <a:moveTo>
                    <a:pt x="387" y="105"/>
                  </a:moveTo>
                  <a:cubicBezTo>
                    <a:pt x="386" y="103"/>
                    <a:pt x="359" y="106"/>
                    <a:pt x="364" y="109"/>
                  </a:cubicBezTo>
                  <a:cubicBezTo>
                    <a:pt x="371" y="114"/>
                    <a:pt x="388" y="107"/>
                    <a:pt x="387" y="105"/>
                  </a:cubicBezTo>
                  <a:close/>
                  <a:moveTo>
                    <a:pt x="383" y="157"/>
                  </a:moveTo>
                  <a:cubicBezTo>
                    <a:pt x="390" y="156"/>
                    <a:pt x="386" y="149"/>
                    <a:pt x="379" y="143"/>
                  </a:cubicBezTo>
                  <a:cubicBezTo>
                    <a:pt x="372" y="138"/>
                    <a:pt x="356" y="149"/>
                    <a:pt x="359" y="151"/>
                  </a:cubicBezTo>
                  <a:cubicBezTo>
                    <a:pt x="362" y="154"/>
                    <a:pt x="377" y="157"/>
                    <a:pt x="383" y="157"/>
                  </a:cubicBezTo>
                  <a:close/>
                  <a:moveTo>
                    <a:pt x="337" y="207"/>
                  </a:moveTo>
                  <a:cubicBezTo>
                    <a:pt x="345" y="212"/>
                    <a:pt x="343" y="203"/>
                    <a:pt x="352" y="203"/>
                  </a:cubicBezTo>
                  <a:cubicBezTo>
                    <a:pt x="361" y="203"/>
                    <a:pt x="361" y="189"/>
                    <a:pt x="362" y="183"/>
                  </a:cubicBezTo>
                  <a:cubicBezTo>
                    <a:pt x="364" y="178"/>
                    <a:pt x="355" y="178"/>
                    <a:pt x="357" y="182"/>
                  </a:cubicBezTo>
                  <a:cubicBezTo>
                    <a:pt x="360" y="186"/>
                    <a:pt x="357" y="190"/>
                    <a:pt x="356" y="185"/>
                  </a:cubicBezTo>
                  <a:cubicBezTo>
                    <a:pt x="356" y="181"/>
                    <a:pt x="349" y="185"/>
                    <a:pt x="346" y="181"/>
                  </a:cubicBezTo>
                  <a:cubicBezTo>
                    <a:pt x="344" y="178"/>
                    <a:pt x="354" y="178"/>
                    <a:pt x="357" y="173"/>
                  </a:cubicBezTo>
                  <a:cubicBezTo>
                    <a:pt x="359" y="168"/>
                    <a:pt x="349" y="169"/>
                    <a:pt x="351" y="165"/>
                  </a:cubicBezTo>
                  <a:cubicBezTo>
                    <a:pt x="354" y="162"/>
                    <a:pt x="335" y="166"/>
                    <a:pt x="341" y="168"/>
                  </a:cubicBezTo>
                  <a:cubicBezTo>
                    <a:pt x="346" y="170"/>
                    <a:pt x="341" y="173"/>
                    <a:pt x="336" y="169"/>
                  </a:cubicBezTo>
                  <a:cubicBezTo>
                    <a:pt x="331" y="166"/>
                    <a:pt x="317" y="172"/>
                    <a:pt x="322" y="176"/>
                  </a:cubicBezTo>
                  <a:cubicBezTo>
                    <a:pt x="326" y="179"/>
                    <a:pt x="338" y="174"/>
                    <a:pt x="331" y="183"/>
                  </a:cubicBezTo>
                  <a:cubicBezTo>
                    <a:pt x="324" y="192"/>
                    <a:pt x="321" y="180"/>
                    <a:pt x="315" y="181"/>
                  </a:cubicBezTo>
                  <a:cubicBezTo>
                    <a:pt x="309" y="183"/>
                    <a:pt x="311" y="190"/>
                    <a:pt x="321" y="193"/>
                  </a:cubicBezTo>
                  <a:cubicBezTo>
                    <a:pt x="331" y="196"/>
                    <a:pt x="330" y="201"/>
                    <a:pt x="337" y="207"/>
                  </a:cubicBezTo>
                  <a:close/>
                  <a:moveTo>
                    <a:pt x="396" y="150"/>
                  </a:moveTo>
                  <a:cubicBezTo>
                    <a:pt x="398" y="157"/>
                    <a:pt x="401" y="152"/>
                    <a:pt x="405" y="155"/>
                  </a:cubicBezTo>
                  <a:cubicBezTo>
                    <a:pt x="409" y="158"/>
                    <a:pt x="415" y="159"/>
                    <a:pt x="418" y="156"/>
                  </a:cubicBezTo>
                  <a:cubicBezTo>
                    <a:pt x="421" y="154"/>
                    <a:pt x="423" y="152"/>
                    <a:pt x="424" y="154"/>
                  </a:cubicBezTo>
                  <a:cubicBezTo>
                    <a:pt x="426" y="158"/>
                    <a:pt x="433" y="159"/>
                    <a:pt x="451" y="159"/>
                  </a:cubicBezTo>
                  <a:cubicBezTo>
                    <a:pt x="468" y="159"/>
                    <a:pt x="463" y="152"/>
                    <a:pt x="468" y="155"/>
                  </a:cubicBezTo>
                  <a:cubicBezTo>
                    <a:pt x="473" y="158"/>
                    <a:pt x="485" y="158"/>
                    <a:pt x="490" y="156"/>
                  </a:cubicBezTo>
                  <a:cubicBezTo>
                    <a:pt x="495" y="155"/>
                    <a:pt x="497" y="148"/>
                    <a:pt x="497" y="144"/>
                  </a:cubicBezTo>
                  <a:cubicBezTo>
                    <a:pt x="497" y="140"/>
                    <a:pt x="458" y="137"/>
                    <a:pt x="452" y="140"/>
                  </a:cubicBezTo>
                  <a:cubicBezTo>
                    <a:pt x="445" y="144"/>
                    <a:pt x="434" y="139"/>
                    <a:pt x="429" y="142"/>
                  </a:cubicBezTo>
                  <a:cubicBezTo>
                    <a:pt x="423" y="144"/>
                    <a:pt x="425" y="138"/>
                    <a:pt x="416" y="138"/>
                  </a:cubicBezTo>
                  <a:cubicBezTo>
                    <a:pt x="406" y="137"/>
                    <a:pt x="416" y="132"/>
                    <a:pt x="418" y="130"/>
                  </a:cubicBezTo>
                  <a:cubicBezTo>
                    <a:pt x="420" y="128"/>
                    <a:pt x="403" y="122"/>
                    <a:pt x="397" y="124"/>
                  </a:cubicBezTo>
                  <a:cubicBezTo>
                    <a:pt x="390" y="125"/>
                    <a:pt x="386" y="122"/>
                    <a:pt x="380" y="119"/>
                  </a:cubicBezTo>
                  <a:cubicBezTo>
                    <a:pt x="373" y="116"/>
                    <a:pt x="356" y="117"/>
                    <a:pt x="359" y="122"/>
                  </a:cubicBezTo>
                  <a:cubicBezTo>
                    <a:pt x="362" y="125"/>
                    <a:pt x="382" y="133"/>
                    <a:pt x="385" y="129"/>
                  </a:cubicBezTo>
                  <a:cubicBezTo>
                    <a:pt x="387" y="125"/>
                    <a:pt x="392" y="133"/>
                    <a:pt x="395" y="137"/>
                  </a:cubicBezTo>
                  <a:cubicBezTo>
                    <a:pt x="398" y="141"/>
                    <a:pt x="393" y="143"/>
                    <a:pt x="396" y="150"/>
                  </a:cubicBezTo>
                  <a:close/>
                  <a:moveTo>
                    <a:pt x="414" y="108"/>
                  </a:moveTo>
                  <a:cubicBezTo>
                    <a:pt x="407" y="104"/>
                    <a:pt x="399" y="111"/>
                    <a:pt x="406" y="114"/>
                  </a:cubicBezTo>
                  <a:cubicBezTo>
                    <a:pt x="412" y="116"/>
                    <a:pt x="420" y="111"/>
                    <a:pt x="414" y="108"/>
                  </a:cubicBezTo>
                  <a:close/>
                  <a:moveTo>
                    <a:pt x="362" y="68"/>
                  </a:moveTo>
                  <a:cubicBezTo>
                    <a:pt x="368" y="70"/>
                    <a:pt x="365" y="74"/>
                    <a:pt x="370" y="76"/>
                  </a:cubicBezTo>
                  <a:cubicBezTo>
                    <a:pt x="376" y="79"/>
                    <a:pt x="392" y="73"/>
                    <a:pt x="394" y="77"/>
                  </a:cubicBezTo>
                  <a:cubicBezTo>
                    <a:pt x="395" y="81"/>
                    <a:pt x="377" y="81"/>
                    <a:pt x="380" y="84"/>
                  </a:cubicBezTo>
                  <a:cubicBezTo>
                    <a:pt x="382" y="86"/>
                    <a:pt x="392" y="90"/>
                    <a:pt x="391" y="92"/>
                  </a:cubicBezTo>
                  <a:cubicBezTo>
                    <a:pt x="390" y="94"/>
                    <a:pt x="408" y="100"/>
                    <a:pt x="410" y="98"/>
                  </a:cubicBezTo>
                  <a:cubicBezTo>
                    <a:pt x="412" y="95"/>
                    <a:pt x="417" y="96"/>
                    <a:pt x="421" y="97"/>
                  </a:cubicBezTo>
                  <a:cubicBezTo>
                    <a:pt x="426" y="99"/>
                    <a:pt x="426" y="86"/>
                    <a:pt x="430" y="88"/>
                  </a:cubicBezTo>
                  <a:cubicBezTo>
                    <a:pt x="433" y="91"/>
                    <a:pt x="432" y="84"/>
                    <a:pt x="438" y="82"/>
                  </a:cubicBezTo>
                  <a:cubicBezTo>
                    <a:pt x="443" y="79"/>
                    <a:pt x="451" y="79"/>
                    <a:pt x="451" y="77"/>
                  </a:cubicBezTo>
                  <a:cubicBezTo>
                    <a:pt x="452" y="75"/>
                    <a:pt x="450" y="73"/>
                    <a:pt x="443" y="73"/>
                  </a:cubicBezTo>
                  <a:cubicBezTo>
                    <a:pt x="437" y="74"/>
                    <a:pt x="433" y="72"/>
                    <a:pt x="436" y="68"/>
                  </a:cubicBezTo>
                  <a:cubicBezTo>
                    <a:pt x="438" y="64"/>
                    <a:pt x="428" y="63"/>
                    <a:pt x="432" y="61"/>
                  </a:cubicBezTo>
                  <a:cubicBezTo>
                    <a:pt x="436" y="58"/>
                    <a:pt x="425" y="55"/>
                    <a:pt x="426" y="59"/>
                  </a:cubicBezTo>
                  <a:cubicBezTo>
                    <a:pt x="427" y="63"/>
                    <a:pt x="420" y="59"/>
                    <a:pt x="419" y="56"/>
                  </a:cubicBezTo>
                  <a:cubicBezTo>
                    <a:pt x="418" y="52"/>
                    <a:pt x="403" y="50"/>
                    <a:pt x="394" y="42"/>
                  </a:cubicBezTo>
                  <a:cubicBezTo>
                    <a:pt x="384" y="33"/>
                    <a:pt x="374" y="39"/>
                    <a:pt x="380" y="40"/>
                  </a:cubicBezTo>
                  <a:cubicBezTo>
                    <a:pt x="385" y="41"/>
                    <a:pt x="385" y="44"/>
                    <a:pt x="380" y="43"/>
                  </a:cubicBezTo>
                  <a:cubicBezTo>
                    <a:pt x="376" y="43"/>
                    <a:pt x="367" y="44"/>
                    <a:pt x="375" y="47"/>
                  </a:cubicBezTo>
                  <a:cubicBezTo>
                    <a:pt x="382" y="49"/>
                    <a:pt x="374" y="51"/>
                    <a:pt x="368" y="51"/>
                  </a:cubicBezTo>
                  <a:cubicBezTo>
                    <a:pt x="362" y="51"/>
                    <a:pt x="362" y="58"/>
                    <a:pt x="370" y="59"/>
                  </a:cubicBezTo>
                  <a:cubicBezTo>
                    <a:pt x="377" y="61"/>
                    <a:pt x="372" y="65"/>
                    <a:pt x="365" y="63"/>
                  </a:cubicBezTo>
                  <a:cubicBezTo>
                    <a:pt x="359" y="62"/>
                    <a:pt x="357" y="65"/>
                    <a:pt x="362" y="68"/>
                  </a:cubicBezTo>
                  <a:close/>
                  <a:moveTo>
                    <a:pt x="406" y="32"/>
                  </a:moveTo>
                  <a:cubicBezTo>
                    <a:pt x="411" y="29"/>
                    <a:pt x="415" y="31"/>
                    <a:pt x="410" y="33"/>
                  </a:cubicBezTo>
                  <a:cubicBezTo>
                    <a:pt x="406" y="36"/>
                    <a:pt x="407" y="37"/>
                    <a:pt x="413" y="37"/>
                  </a:cubicBezTo>
                  <a:cubicBezTo>
                    <a:pt x="420" y="36"/>
                    <a:pt x="411" y="38"/>
                    <a:pt x="411" y="42"/>
                  </a:cubicBezTo>
                  <a:cubicBezTo>
                    <a:pt x="411" y="46"/>
                    <a:pt x="418" y="43"/>
                    <a:pt x="418" y="47"/>
                  </a:cubicBezTo>
                  <a:cubicBezTo>
                    <a:pt x="419" y="51"/>
                    <a:pt x="434" y="52"/>
                    <a:pt x="439" y="48"/>
                  </a:cubicBezTo>
                  <a:cubicBezTo>
                    <a:pt x="443" y="43"/>
                    <a:pt x="442" y="49"/>
                    <a:pt x="441" y="52"/>
                  </a:cubicBezTo>
                  <a:cubicBezTo>
                    <a:pt x="441" y="54"/>
                    <a:pt x="463" y="57"/>
                    <a:pt x="464" y="53"/>
                  </a:cubicBezTo>
                  <a:cubicBezTo>
                    <a:pt x="465" y="50"/>
                    <a:pt x="468" y="51"/>
                    <a:pt x="473" y="52"/>
                  </a:cubicBezTo>
                  <a:cubicBezTo>
                    <a:pt x="477" y="53"/>
                    <a:pt x="498" y="48"/>
                    <a:pt x="498" y="44"/>
                  </a:cubicBezTo>
                  <a:cubicBezTo>
                    <a:pt x="499" y="40"/>
                    <a:pt x="505" y="46"/>
                    <a:pt x="498" y="51"/>
                  </a:cubicBezTo>
                  <a:cubicBezTo>
                    <a:pt x="492" y="56"/>
                    <a:pt x="478" y="55"/>
                    <a:pt x="472" y="57"/>
                  </a:cubicBezTo>
                  <a:cubicBezTo>
                    <a:pt x="466" y="58"/>
                    <a:pt x="476" y="63"/>
                    <a:pt x="482" y="67"/>
                  </a:cubicBezTo>
                  <a:cubicBezTo>
                    <a:pt x="488" y="72"/>
                    <a:pt x="474" y="69"/>
                    <a:pt x="468" y="63"/>
                  </a:cubicBezTo>
                  <a:cubicBezTo>
                    <a:pt x="463" y="57"/>
                    <a:pt x="450" y="57"/>
                    <a:pt x="443" y="58"/>
                  </a:cubicBezTo>
                  <a:cubicBezTo>
                    <a:pt x="436" y="58"/>
                    <a:pt x="438" y="71"/>
                    <a:pt x="443" y="71"/>
                  </a:cubicBezTo>
                  <a:cubicBezTo>
                    <a:pt x="448" y="71"/>
                    <a:pt x="453" y="72"/>
                    <a:pt x="458" y="80"/>
                  </a:cubicBezTo>
                  <a:cubicBezTo>
                    <a:pt x="463" y="88"/>
                    <a:pt x="474" y="86"/>
                    <a:pt x="474" y="90"/>
                  </a:cubicBezTo>
                  <a:cubicBezTo>
                    <a:pt x="474" y="93"/>
                    <a:pt x="460" y="87"/>
                    <a:pt x="452" y="86"/>
                  </a:cubicBezTo>
                  <a:cubicBezTo>
                    <a:pt x="445" y="84"/>
                    <a:pt x="432" y="89"/>
                    <a:pt x="432" y="95"/>
                  </a:cubicBezTo>
                  <a:cubicBezTo>
                    <a:pt x="431" y="100"/>
                    <a:pt x="443" y="100"/>
                    <a:pt x="451" y="95"/>
                  </a:cubicBezTo>
                  <a:cubicBezTo>
                    <a:pt x="459" y="91"/>
                    <a:pt x="453" y="97"/>
                    <a:pt x="449" y="100"/>
                  </a:cubicBezTo>
                  <a:cubicBezTo>
                    <a:pt x="445" y="104"/>
                    <a:pt x="458" y="107"/>
                    <a:pt x="458" y="111"/>
                  </a:cubicBezTo>
                  <a:cubicBezTo>
                    <a:pt x="458" y="115"/>
                    <a:pt x="449" y="114"/>
                    <a:pt x="448" y="110"/>
                  </a:cubicBezTo>
                  <a:cubicBezTo>
                    <a:pt x="447" y="106"/>
                    <a:pt x="443" y="102"/>
                    <a:pt x="434" y="103"/>
                  </a:cubicBezTo>
                  <a:cubicBezTo>
                    <a:pt x="425" y="103"/>
                    <a:pt x="427" y="110"/>
                    <a:pt x="433" y="110"/>
                  </a:cubicBezTo>
                  <a:cubicBezTo>
                    <a:pt x="438" y="111"/>
                    <a:pt x="439" y="115"/>
                    <a:pt x="432" y="115"/>
                  </a:cubicBezTo>
                  <a:cubicBezTo>
                    <a:pt x="426" y="115"/>
                    <a:pt x="411" y="120"/>
                    <a:pt x="416" y="124"/>
                  </a:cubicBezTo>
                  <a:cubicBezTo>
                    <a:pt x="421" y="128"/>
                    <a:pt x="439" y="124"/>
                    <a:pt x="442" y="127"/>
                  </a:cubicBezTo>
                  <a:cubicBezTo>
                    <a:pt x="446" y="129"/>
                    <a:pt x="454" y="130"/>
                    <a:pt x="457" y="127"/>
                  </a:cubicBezTo>
                  <a:cubicBezTo>
                    <a:pt x="459" y="124"/>
                    <a:pt x="466" y="125"/>
                    <a:pt x="473" y="125"/>
                  </a:cubicBezTo>
                  <a:cubicBezTo>
                    <a:pt x="480" y="125"/>
                    <a:pt x="482" y="127"/>
                    <a:pt x="485" y="129"/>
                  </a:cubicBezTo>
                  <a:cubicBezTo>
                    <a:pt x="488" y="132"/>
                    <a:pt x="494" y="131"/>
                    <a:pt x="498" y="128"/>
                  </a:cubicBezTo>
                  <a:cubicBezTo>
                    <a:pt x="502" y="125"/>
                    <a:pt x="502" y="125"/>
                    <a:pt x="507" y="125"/>
                  </a:cubicBezTo>
                  <a:cubicBezTo>
                    <a:pt x="512" y="125"/>
                    <a:pt x="513" y="122"/>
                    <a:pt x="510" y="118"/>
                  </a:cubicBezTo>
                  <a:cubicBezTo>
                    <a:pt x="508" y="114"/>
                    <a:pt x="502" y="121"/>
                    <a:pt x="501" y="118"/>
                  </a:cubicBezTo>
                  <a:cubicBezTo>
                    <a:pt x="500" y="115"/>
                    <a:pt x="494" y="114"/>
                    <a:pt x="484" y="115"/>
                  </a:cubicBezTo>
                  <a:cubicBezTo>
                    <a:pt x="474" y="117"/>
                    <a:pt x="478" y="109"/>
                    <a:pt x="484" y="110"/>
                  </a:cubicBezTo>
                  <a:cubicBezTo>
                    <a:pt x="491" y="112"/>
                    <a:pt x="499" y="112"/>
                    <a:pt x="506" y="110"/>
                  </a:cubicBezTo>
                  <a:cubicBezTo>
                    <a:pt x="512" y="108"/>
                    <a:pt x="507" y="105"/>
                    <a:pt x="507" y="102"/>
                  </a:cubicBezTo>
                  <a:cubicBezTo>
                    <a:pt x="507" y="99"/>
                    <a:pt x="515" y="101"/>
                    <a:pt x="522" y="101"/>
                  </a:cubicBezTo>
                  <a:cubicBezTo>
                    <a:pt x="528" y="101"/>
                    <a:pt x="538" y="91"/>
                    <a:pt x="538" y="84"/>
                  </a:cubicBezTo>
                  <a:cubicBezTo>
                    <a:pt x="538" y="78"/>
                    <a:pt x="524" y="80"/>
                    <a:pt x="517" y="80"/>
                  </a:cubicBezTo>
                  <a:cubicBezTo>
                    <a:pt x="509" y="80"/>
                    <a:pt x="521" y="74"/>
                    <a:pt x="535" y="75"/>
                  </a:cubicBezTo>
                  <a:cubicBezTo>
                    <a:pt x="548" y="76"/>
                    <a:pt x="542" y="70"/>
                    <a:pt x="545" y="68"/>
                  </a:cubicBezTo>
                  <a:cubicBezTo>
                    <a:pt x="547" y="66"/>
                    <a:pt x="554" y="70"/>
                    <a:pt x="560" y="69"/>
                  </a:cubicBezTo>
                  <a:cubicBezTo>
                    <a:pt x="567" y="67"/>
                    <a:pt x="563" y="62"/>
                    <a:pt x="567" y="62"/>
                  </a:cubicBezTo>
                  <a:cubicBezTo>
                    <a:pt x="570" y="62"/>
                    <a:pt x="578" y="57"/>
                    <a:pt x="593" y="48"/>
                  </a:cubicBezTo>
                  <a:cubicBezTo>
                    <a:pt x="607" y="40"/>
                    <a:pt x="619" y="42"/>
                    <a:pt x="619" y="37"/>
                  </a:cubicBezTo>
                  <a:cubicBezTo>
                    <a:pt x="620" y="32"/>
                    <a:pt x="599" y="37"/>
                    <a:pt x="595" y="36"/>
                  </a:cubicBezTo>
                  <a:cubicBezTo>
                    <a:pt x="592" y="34"/>
                    <a:pt x="610" y="30"/>
                    <a:pt x="614" y="31"/>
                  </a:cubicBezTo>
                  <a:cubicBezTo>
                    <a:pt x="619" y="32"/>
                    <a:pt x="624" y="31"/>
                    <a:pt x="639" y="24"/>
                  </a:cubicBezTo>
                  <a:cubicBezTo>
                    <a:pt x="654" y="17"/>
                    <a:pt x="647" y="15"/>
                    <a:pt x="641" y="16"/>
                  </a:cubicBezTo>
                  <a:cubicBezTo>
                    <a:pt x="635" y="17"/>
                    <a:pt x="628" y="15"/>
                    <a:pt x="629" y="11"/>
                  </a:cubicBezTo>
                  <a:cubicBezTo>
                    <a:pt x="629" y="7"/>
                    <a:pt x="620" y="11"/>
                    <a:pt x="619" y="9"/>
                  </a:cubicBezTo>
                  <a:cubicBezTo>
                    <a:pt x="619" y="7"/>
                    <a:pt x="610" y="8"/>
                    <a:pt x="601" y="11"/>
                  </a:cubicBezTo>
                  <a:cubicBezTo>
                    <a:pt x="592" y="15"/>
                    <a:pt x="600" y="8"/>
                    <a:pt x="604" y="6"/>
                  </a:cubicBezTo>
                  <a:cubicBezTo>
                    <a:pt x="608" y="5"/>
                    <a:pt x="581" y="6"/>
                    <a:pt x="576" y="3"/>
                  </a:cubicBezTo>
                  <a:cubicBezTo>
                    <a:pt x="571" y="0"/>
                    <a:pt x="566" y="8"/>
                    <a:pt x="562" y="4"/>
                  </a:cubicBezTo>
                  <a:cubicBezTo>
                    <a:pt x="558" y="0"/>
                    <a:pt x="547" y="3"/>
                    <a:pt x="548" y="7"/>
                  </a:cubicBezTo>
                  <a:cubicBezTo>
                    <a:pt x="549" y="10"/>
                    <a:pt x="546" y="10"/>
                    <a:pt x="542" y="6"/>
                  </a:cubicBezTo>
                  <a:cubicBezTo>
                    <a:pt x="538" y="3"/>
                    <a:pt x="529" y="7"/>
                    <a:pt x="522" y="6"/>
                  </a:cubicBezTo>
                  <a:cubicBezTo>
                    <a:pt x="514" y="5"/>
                    <a:pt x="518" y="12"/>
                    <a:pt x="509" y="8"/>
                  </a:cubicBezTo>
                  <a:cubicBezTo>
                    <a:pt x="501" y="5"/>
                    <a:pt x="492" y="6"/>
                    <a:pt x="495" y="7"/>
                  </a:cubicBezTo>
                  <a:cubicBezTo>
                    <a:pt x="497" y="8"/>
                    <a:pt x="494" y="11"/>
                    <a:pt x="491" y="10"/>
                  </a:cubicBezTo>
                  <a:cubicBezTo>
                    <a:pt x="487" y="8"/>
                    <a:pt x="484" y="10"/>
                    <a:pt x="486" y="13"/>
                  </a:cubicBezTo>
                  <a:cubicBezTo>
                    <a:pt x="487" y="17"/>
                    <a:pt x="472" y="12"/>
                    <a:pt x="472" y="16"/>
                  </a:cubicBezTo>
                  <a:cubicBezTo>
                    <a:pt x="472" y="20"/>
                    <a:pt x="467" y="22"/>
                    <a:pt x="463" y="19"/>
                  </a:cubicBezTo>
                  <a:cubicBezTo>
                    <a:pt x="458" y="15"/>
                    <a:pt x="445" y="14"/>
                    <a:pt x="449" y="17"/>
                  </a:cubicBezTo>
                  <a:cubicBezTo>
                    <a:pt x="453" y="21"/>
                    <a:pt x="437" y="19"/>
                    <a:pt x="441" y="22"/>
                  </a:cubicBezTo>
                  <a:cubicBezTo>
                    <a:pt x="445" y="25"/>
                    <a:pt x="436" y="28"/>
                    <a:pt x="436" y="26"/>
                  </a:cubicBezTo>
                  <a:cubicBezTo>
                    <a:pt x="436" y="24"/>
                    <a:pt x="427" y="21"/>
                    <a:pt x="423" y="24"/>
                  </a:cubicBezTo>
                  <a:cubicBezTo>
                    <a:pt x="420" y="27"/>
                    <a:pt x="418" y="31"/>
                    <a:pt x="417" y="29"/>
                  </a:cubicBezTo>
                  <a:cubicBezTo>
                    <a:pt x="415" y="27"/>
                    <a:pt x="407" y="28"/>
                    <a:pt x="400" y="31"/>
                  </a:cubicBezTo>
                  <a:cubicBezTo>
                    <a:pt x="392" y="33"/>
                    <a:pt x="401" y="36"/>
                    <a:pt x="406" y="32"/>
                  </a:cubicBezTo>
                  <a:close/>
                  <a:moveTo>
                    <a:pt x="496" y="340"/>
                  </a:moveTo>
                  <a:cubicBezTo>
                    <a:pt x="498" y="340"/>
                    <a:pt x="503" y="331"/>
                    <a:pt x="497" y="331"/>
                  </a:cubicBezTo>
                  <a:cubicBezTo>
                    <a:pt x="490" y="332"/>
                    <a:pt x="492" y="341"/>
                    <a:pt x="496" y="340"/>
                  </a:cubicBezTo>
                  <a:close/>
                  <a:moveTo>
                    <a:pt x="464" y="332"/>
                  </a:moveTo>
                  <a:cubicBezTo>
                    <a:pt x="470" y="336"/>
                    <a:pt x="478" y="326"/>
                    <a:pt x="478" y="323"/>
                  </a:cubicBezTo>
                  <a:cubicBezTo>
                    <a:pt x="477" y="321"/>
                    <a:pt x="457" y="328"/>
                    <a:pt x="464" y="332"/>
                  </a:cubicBezTo>
                  <a:close/>
                  <a:moveTo>
                    <a:pt x="490" y="313"/>
                  </a:moveTo>
                  <a:cubicBezTo>
                    <a:pt x="491" y="309"/>
                    <a:pt x="478" y="308"/>
                    <a:pt x="479" y="304"/>
                  </a:cubicBezTo>
                  <a:cubicBezTo>
                    <a:pt x="479" y="300"/>
                    <a:pt x="467" y="297"/>
                    <a:pt x="463" y="295"/>
                  </a:cubicBezTo>
                  <a:cubicBezTo>
                    <a:pt x="459" y="292"/>
                    <a:pt x="453" y="291"/>
                    <a:pt x="453" y="287"/>
                  </a:cubicBezTo>
                  <a:cubicBezTo>
                    <a:pt x="453" y="283"/>
                    <a:pt x="445" y="286"/>
                    <a:pt x="444" y="292"/>
                  </a:cubicBezTo>
                  <a:cubicBezTo>
                    <a:pt x="444" y="299"/>
                    <a:pt x="440" y="297"/>
                    <a:pt x="442" y="303"/>
                  </a:cubicBezTo>
                  <a:cubicBezTo>
                    <a:pt x="444" y="310"/>
                    <a:pt x="434" y="311"/>
                    <a:pt x="435" y="314"/>
                  </a:cubicBezTo>
                  <a:cubicBezTo>
                    <a:pt x="436" y="317"/>
                    <a:pt x="441" y="314"/>
                    <a:pt x="445" y="314"/>
                  </a:cubicBezTo>
                  <a:cubicBezTo>
                    <a:pt x="450" y="314"/>
                    <a:pt x="444" y="320"/>
                    <a:pt x="450" y="320"/>
                  </a:cubicBezTo>
                  <a:cubicBezTo>
                    <a:pt x="454" y="321"/>
                    <a:pt x="461" y="316"/>
                    <a:pt x="463" y="313"/>
                  </a:cubicBezTo>
                  <a:cubicBezTo>
                    <a:pt x="465" y="310"/>
                    <a:pt x="468" y="309"/>
                    <a:pt x="473" y="312"/>
                  </a:cubicBezTo>
                  <a:cubicBezTo>
                    <a:pt x="478" y="316"/>
                    <a:pt x="489" y="316"/>
                    <a:pt x="490" y="313"/>
                  </a:cubicBezTo>
                  <a:close/>
                  <a:moveTo>
                    <a:pt x="606" y="281"/>
                  </a:moveTo>
                  <a:cubicBezTo>
                    <a:pt x="611" y="282"/>
                    <a:pt x="611" y="287"/>
                    <a:pt x="618" y="293"/>
                  </a:cubicBezTo>
                  <a:cubicBezTo>
                    <a:pt x="625" y="298"/>
                    <a:pt x="626" y="295"/>
                    <a:pt x="627" y="291"/>
                  </a:cubicBezTo>
                  <a:cubicBezTo>
                    <a:pt x="628" y="287"/>
                    <a:pt x="635" y="290"/>
                    <a:pt x="635" y="286"/>
                  </a:cubicBezTo>
                  <a:cubicBezTo>
                    <a:pt x="635" y="282"/>
                    <a:pt x="641" y="277"/>
                    <a:pt x="645" y="276"/>
                  </a:cubicBezTo>
                  <a:cubicBezTo>
                    <a:pt x="650" y="274"/>
                    <a:pt x="642" y="270"/>
                    <a:pt x="636" y="270"/>
                  </a:cubicBezTo>
                  <a:cubicBezTo>
                    <a:pt x="630" y="270"/>
                    <a:pt x="629" y="266"/>
                    <a:pt x="629" y="264"/>
                  </a:cubicBezTo>
                  <a:cubicBezTo>
                    <a:pt x="629" y="261"/>
                    <a:pt x="619" y="255"/>
                    <a:pt x="615" y="256"/>
                  </a:cubicBezTo>
                  <a:cubicBezTo>
                    <a:pt x="611" y="257"/>
                    <a:pt x="605" y="252"/>
                    <a:pt x="601" y="251"/>
                  </a:cubicBezTo>
                  <a:cubicBezTo>
                    <a:pt x="596" y="251"/>
                    <a:pt x="589" y="247"/>
                    <a:pt x="590" y="242"/>
                  </a:cubicBezTo>
                  <a:cubicBezTo>
                    <a:pt x="591" y="237"/>
                    <a:pt x="599" y="244"/>
                    <a:pt x="601" y="240"/>
                  </a:cubicBezTo>
                  <a:cubicBezTo>
                    <a:pt x="603" y="236"/>
                    <a:pt x="592" y="238"/>
                    <a:pt x="592" y="235"/>
                  </a:cubicBezTo>
                  <a:cubicBezTo>
                    <a:pt x="591" y="232"/>
                    <a:pt x="594" y="234"/>
                    <a:pt x="596" y="232"/>
                  </a:cubicBezTo>
                  <a:cubicBezTo>
                    <a:pt x="599" y="230"/>
                    <a:pt x="595" y="226"/>
                    <a:pt x="592" y="225"/>
                  </a:cubicBezTo>
                  <a:cubicBezTo>
                    <a:pt x="590" y="224"/>
                    <a:pt x="589" y="228"/>
                    <a:pt x="586" y="228"/>
                  </a:cubicBezTo>
                  <a:cubicBezTo>
                    <a:pt x="584" y="228"/>
                    <a:pt x="586" y="224"/>
                    <a:pt x="588" y="221"/>
                  </a:cubicBezTo>
                  <a:cubicBezTo>
                    <a:pt x="590" y="219"/>
                    <a:pt x="580" y="216"/>
                    <a:pt x="575" y="217"/>
                  </a:cubicBezTo>
                  <a:cubicBezTo>
                    <a:pt x="571" y="219"/>
                    <a:pt x="570" y="216"/>
                    <a:pt x="570" y="214"/>
                  </a:cubicBezTo>
                  <a:cubicBezTo>
                    <a:pt x="570" y="211"/>
                    <a:pt x="562" y="214"/>
                    <a:pt x="559" y="216"/>
                  </a:cubicBezTo>
                  <a:cubicBezTo>
                    <a:pt x="557" y="218"/>
                    <a:pt x="553" y="214"/>
                    <a:pt x="557" y="213"/>
                  </a:cubicBezTo>
                  <a:cubicBezTo>
                    <a:pt x="560" y="213"/>
                    <a:pt x="564" y="210"/>
                    <a:pt x="563" y="207"/>
                  </a:cubicBezTo>
                  <a:cubicBezTo>
                    <a:pt x="562" y="204"/>
                    <a:pt x="553" y="203"/>
                    <a:pt x="551" y="207"/>
                  </a:cubicBezTo>
                  <a:cubicBezTo>
                    <a:pt x="549" y="211"/>
                    <a:pt x="542" y="203"/>
                    <a:pt x="542" y="200"/>
                  </a:cubicBezTo>
                  <a:cubicBezTo>
                    <a:pt x="542" y="196"/>
                    <a:pt x="530" y="199"/>
                    <a:pt x="532" y="194"/>
                  </a:cubicBezTo>
                  <a:cubicBezTo>
                    <a:pt x="533" y="189"/>
                    <a:pt x="519" y="187"/>
                    <a:pt x="515" y="187"/>
                  </a:cubicBezTo>
                  <a:cubicBezTo>
                    <a:pt x="511" y="187"/>
                    <a:pt x="505" y="190"/>
                    <a:pt x="506" y="194"/>
                  </a:cubicBezTo>
                  <a:cubicBezTo>
                    <a:pt x="507" y="198"/>
                    <a:pt x="502" y="196"/>
                    <a:pt x="501" y="192"/>
                  </a:cubicBezTo>
                  <a:cubicBezTo>
                    <a:pt x="500" y="188"/>
                    <a:pt x="491" y="196"/>
                    <a:pt x="488" y="196"/>
                  </a:cubicBezTo>
                  <a:cubicBezTo>
                    <a:pt x="485" y="196"/>
                    <a:pt x="489" y="186"/>
                    <a:pt x="488" y="183"/>
                  </a:cubicBezTo>
                  <a:cubicBezTo>
                    <a:pt x="487" y="180"/>
                    <a:pt x="484" y="179"/>
                    <a:pt x="482" y="173"/>
                  </a:cubicBezTo>
                  <a:cubicBezTo>
                    <a:pt x="480" y="168"/>
                    <a:pt x="469" y="170"/>
                    <a:pt x="467" y="173"/>
                  </a:cubicBezTo>
                  <a:cubicBezTo>
                    <a:pt x="464" y="176"/>
                    <a:pt x="454" y="175"/>
                    <a:pt x="450" y="180"/>
                  </a:cubicBezTo>
                  <a:cubicBezTo>
                    <a:pt x="445" y="185"/>
                    <a:pt x="450" y="190"/>
                    <a:pt x="452" y="192"/>
                  </a:cubicBezTo>
                  <a:cubicBezTo>
                    <a:pt x="454" y="194"/>
                    <a:pt x="445" y="196"/>
                    <a:pt x="448" y="199"/>
                  </a:cubicBezTo>
                  <a:cubicBezTo>
                    <a:pt x="451" y="202"/>
                    <a:pt x="456" y="201"/>
                    <a:pt x="456" y="205"/>
                  </a:cubicBezTo>
                  <a:cubicBezTo>
                    <a:pt x="457" y="210"/>
                    <a:pt x="445" y="204"/>
                    <a:pt x="443" y="200"/>
                  </a:cubicBezTo>
                  <a:cubicBezTo>
                    <a:pt x="441" y="196"/>
                    <a:pt x="443" y="193"/>
                    <a:pt x="441" y="190"/>
                  </a:cubicBezTo>
                  <a:cubicBezTo>
                    <a:pt x="438" y="187"/>
                    <a:pt x="441" y="183"/>
                    <a:pt x="445" y="178"/>
                  </a:cubicBezTo>
                  <a:cubicBezTo>
                    <a:pt x="450" y="173"/>
                    <a:pt x="453" y="174"/>
                    <a:pt x="453" y="171"/>
                  </a:cubicBezTo>
                  <a:cubicBezTo>
                    <a:pt x="453" y="168"/>
                    <a:pt x="433" y="168"/>
                    <a:pt x="422" y="179"/>
                  </a:cubicBezTo>
                  <a:cubicBezTo>
                    <a:pt x="410" y="190"/>
                    <a:pt x="413" y="204"/>
                    <a:pt x="414" y="207"/>
                  </a:cubicBezTo>
                  <a:cubicBezTo>
                    <a:pt x="415" y="210"/>
                    <a:pt x="425" y="208"/>
                    <a:pt x="431" y="210"/>
                  </a:cubicBezTo>
                  <a:cubicBezTo>
                    <a:pt x="437" y="212"/>
                    <a:pt x="434" y="214"/>
                    <a:pt x="430" y="214"/>
                  </a:cubicBezTo>
                  <a:cubicBezTo>
                    <a:pt x="425" y="213"/>
                    <a:pt x="417" y="211"/>
                    <a:pt x="417" y="215"/>
                  </a:cubicBezTo>
                  <a:cubicBezTo>
                    <a:pt x="418" y="218"/>
                    <a:pt x="427" y="224"/>
                    <a:pt x="433" y="222"/>
                  </a:cubicBezTo>
                  <a:cubicBezTo>
                    <a:pt x="439" y="221"/>
                    <a:pt x="439" y="221"/>
                    <a:pt x="441" y="224"/>
                  </a:cubicBezTo>
                  <a:cubicBezTo>
                    <a:pt x="444" y="227"/>
                    <a:pt x="451" y="226"/>
                    <a:pt x="457" y="227"/>
                  </a:cubicBezTo>
                  <a:cubicBezTo>
                    <a:pt x="464" y="227"/>
                    <a:pt x="472" y="230"/>
                    <a:pt x="475" y="230"/>
                  </a:cubicBezTo>
                  <a:cubicBezTo>
                    <a:pt x="478" y="230"/>
                    <a:pt x="482" y="228"/>
                    <a:pt x="483" y="226"/>
                  </a:cubicBezTo>
                  <a:cubicBezTo>
                    <a:pt x="484" y="225"/>
                    <a:pt x="498" y="229"/>
                    <a:pt x="502" y="229"/>
                  </a:cubicBezTo>
                  <a:cubicBezTo>
                    <a:pt x="506" y="229"/>
                    <a:pt x="503" y="225"/>
                    <a:pt x="501" y="224"/>
                  </a:cubicBezTo>
                  <a:cubicBezTo>
                    <a:pt x="498" y="223"/>
                    <a:pt x="499" y="218"/>
                    <a:pt x="502" y="220"/>
                  </a:cubicBezTo>
                  <a:cubicBezTo>
                    <a:pt x="506" y="222"/>
                    <a:pt x="511" y="223"/>
                    <a:pt x="512" y="226"/>
                  </a:cubicBezTo>
                  <a:cubicBezTo>
                    <a:pt x="513" y="229"/>
                    <a:pt x="516" y="227"/>
                    <a:pt x="516" y="230"/>
                  </a:cubicBezTo>
                  <a:cubicBezTo>
                    <a:pt x="517" y="232"/>
                    <a:pt x="528" y="235"/>
                    <a:pt x="528" y="238"/>
                  </a:cubicBezTo>
                  <a:cubicBezTo>
                    <a:pt x="529" y="241"/>
                    <a:pt x="517" y="242"/>
                    <a:pt x="520" y="245"/>
                  </a:cubicBezTo>
                  <a:cubicBezTo>
                    <a:pt x="524" y="247"/>
                    <a:pt x="529" y="242"/>
                    <a:pt x="533" y="241"/>
                  </a:cubicBezTo>
                  <a:cubicBezTo>
                    <a:pt x="537" y="241"/>
                    <a:pt x="537" y="251"/>
                    <a:pt x="540" y="249"/>
                  </a:cubicBezTo>
                  <a:cubicBezTo>
                    <a:pt x="545" y="247"/>
                    <a:pt x="548" y="251"/>
                    <a:pt x="553" y="257"/>
                  </a:cubicBezTo>
                  <a:cubicBezTo>
                    <a:pt x="557" y="263"/>
                    <a:pt x="552" y="269"/>
                    <a:pt x="553" y="271"/>
                  </a:cubicBezTo>
                  <a:cubicBezTo>
                    <a:pt x="553" y="273"/>
                    <a:pt x="561" y="272"/>
                    <a:pt x="566" y="270"/>
                  </a:cubicBezTo>
                  <a:cubicBezTo>
                    <a:pt x="570" y="267"/>
                    <a:pt x="575" y="273"/>
                    <a:pt x="578" y="276"/>
                  </a:cubicBezTo>
                  <a:cubicBezTo>
                    <a:pt x="582" y="279"/>
                    <a:pt x="565" y="285"/>
                    <a:pt x="566" y="282"/>
                  </a:cubicBezTo>
                  <a:cubicBezTo>
                    <a:pt x="568" y="279"/>
                    <a:pt x="557" y="270"/>
                    <a:pt x="546" y="274"/>
                  </a:cubicBezTo>
                  <a:cubicBezTo>
                    <a:pt x="536" y="278"/>
                    <a:pt x="543" y="284"/>
                    <a:pt x="544" y="288"/>
                  </a:cubicBezTo>
                  <a:cubicBezTo>
                    <a:pt x="545" y="291"/>
                    <a:pt x="535" y="295"/>
                    <a:pt x="525" y="292"/>
                  </a:cubicBezTo>
                  <a:cubicBezTo>
                    <a:pt x="515" y="288"/>
                    <a:pt x="518" y="294"/>
                    <a:pt x="514" y="294"/>
                  </a:cubicBezTo>
                  <a:cubicBezTo>
                    <a:pt x="510" y="294"/>
                    <a:pt x="506" y="300"/>
                    <a:pt x="510" y="304"/>
                  </a:cubicBezTo>
                  <a:cubicBezTo>
                    <a:pt x="513" y="308"/>
                    <a:pt x="521" y="304"/>
                    <a:pt x="528" y="305"/>
                  </a:cubicBezTo>
                  <a:cubicBezTo>
                    <a:pt x="534" y="305"/>
                    <a:pt x="535" y="307"/>
                    <a:pt x="535" y="303"/>
                  </a:cubicBezTo>
                  <a:cubicBezTo>
                    <a:pt x="536" y="300"/>
                    <a:pt x="543" y="301"/>
                    <a:pt x="548" y="302"/>
                  </a:cubicBezTo>
                  <a:cubicBezTo>
                    <a:pt x="552" y="303"/>
                    <a:pt x="551" y="310"/>
                    <a:pt x="557" y="311"/>
                  </a:cubicBezTo>
                  <a:cubicBezTo>
                    <a:pt x="563" y="311"/>
                    <a:pt x="558" y="317"/>
                    <a:pt x="562" y="321"/>
                  </a:cubicBezTo>
                  <a:cubicBezTo>
                    <a:pt x="565" y="325"/>
                    <a:pt x="576" y="323"/>
                    <a:pt x="581" y="327"/>
                  </a:cubicBezTo>
                  <a:cubicBezTo>
                    <a:pt x="585" y="331"/>
                    <a:pt x="603" y="340"/>
                    <a:pt x="606" y="337"/>
                  </a:cubicBezTo>
                  <a:cubicBezTo>
                    <a:pt x="609" y="333"/>
                    <a:pt x="590" y="317"/>
                    <a:pt x="585" y="315"/>
                  </a:cubicBezTo>
                  <a:cubicBezTo>
                    <a:pt x="579" y="314"/>
                    <a:pt x="590" y="312"/>
                    <a:pt x="597" y="317"/>
                  </a:cubicBezTo>
                  <a:cubicBezTo>
                    <a:pt x="604" y="323"/>
                    <a:pt x="614" y="325"/>
                    <a:pt x="619" y="319"/>
                  </a:cubicBezTo>
                  <a:cubicBezTo>
                    <a:pt x="624" y="312"/>
                    <a:pt x="614" y="314"/>
                    <a:pt x="614" y="310"/>
                  </a:cubicBezTo>
                  <a:cubicBezTo>
                    <a:pt x="614" y="305"/>
                    <a:pt x="611" y="298"/>
                    <a:pt x="606" y="298"/>
                  </a:cubicBezTo>
                  <a:cubicBezTo>
                    <a:pt x="601" y="298"/>
                    <a:pt x="588" y="288"/>
                    <a:pt x="593" y="286"/>
                  </a:cubicBezTo>
                  <a:cubicBezTo>
                    <a:pt x="598" y="284"/>
                    <a:pt x="591" y="281"/>
                    <a:pt x="595" y="277"/>
                  </a:cubicBezTo>
                  <a:cubicBezTo>
                    <a:pt x="599" y="273"/>
                    <a:pt x="602" y="281"/>
                    <a:pt x="606" y="281"/>
                  </a:cubicBezTo>
                  <a:close/>
                  <a:moveTo>
                    <a:pt x="531" y="264"/>
                  </a:moveTo>
                  <a:cubicBezTo>
                    <a:pt x="535" y="264"/>
                    <a:pt x="535" y="257"/>
                    <a:pt x="532" y="254"/>
                  </a:cubicBezTo>
                  <a:cubicBezTo>
                    <a:pt x="530" y="251"/>
                    <a:pt x="526" y="251"/>
                    <a:pt x="522" y="251"/>
                  </a:cubicBezTo>
                  <a:cubicBezTo>
                    <a:pt x="518" y="251"/>
                    <a:pt x="511" y="257"/>
                    <a:pt x="515" y="264"/>
                  </a:cubicBezTo>
                  <a:cubicBezTo>
                    <a:pt x="518" y="270"/>
                    <a:pt x="527" y="265"/>
                    <a:pt x="531" y="264"/>
                  </a:cubicBezTo>
                  <a:close/>
                  <a:moveTo>
                    <a:pt x="487" y="171"/>
                  </a:moveTo>
                  <a:cubicBezTo>
                    <a:pt x="484" y="176"/>
                    <a:pt x="491" y="176"/>
                    <a:pt x="492" y="181"/>
                  </a:cubicBezTo>
                  <a:cubicBezTo>
                    <a:pt x="492" y="187"/>
                    <a:pt x="499" y="189"/>
                    <a:pt x="504" y="185"/>
                  </a:cubicBezTo>
                  <a:cubicBezTo>
                    <a:pt x="509" y="182"/>
                    <a:pt x="523" y="186"/>
                    <a:pt x="523" y="182"/>
                  </a:cubicBezTo>
                  <a:cubicBezTo>
                    <a:pt x="523" y="178"/>
                    <a:pt x="508" y="171"/>
                    <a:pt x="503" y="172"/>
                  </a:cubicBezTo>
                  <a:cubicBezTo>
                    <a:pt x="497" y="173"/>
                    <a:pt x="489" y="167"/>
                    <a:pt x="487" y="171"/>
                  </a:cubicBezTo>
                  <a:close/>
                  <a:moveTo>
                    <a:pt x="620" y="475"/>
                  </a:moveTo>
                  <a:cubicBezTo>
                    <a:pt x="621" y="478"/>
                    <a:pt x="642" y="486"/>
                    <a:pt x="642" y="483"/>
                  </a:cubicBezTo>
                  <a:cubicBezTo>
                    <a:pt x="643" y="479"/>
                    <a:pt x="620" y="473"/>
                    <a:pt x="620" y="475"/>
                  </a:cubicBezTo>
                  <a:close/>
                  <a:moveTo>
                    <a:pt x="711" y="496"/>
                  </a:moveTo>
                  <a:cubicBezTo>
                    <a:pt x="709" y="499"/>
                    <a:pt x="707" y="494"/>
                    <a:pt x="710" y="492"/>
                  </a:cubicBezTo>
                  <a:cubicBezTo>
                    <a:pt x="713" y="490"/>
                    <a:pt x="710" y="489"/>
                    <a:pt x="707" y="490"/>
                  </a:cubicBezTo>
                  <a:cubicBezTo>
                    <a:pt x="704" y="492"/>
                    <a:pt x="705" y="484"/>
                    <a:pt x="708" y="482"/>
                  </a:cubicBezTo>
                  <a:cubicBezTo>
                    <a:pt x="710" y="481"/>
                    <a:pt x="701" y="478"/>
                    <a:pt x="701" y="481"/>
                  </a:cubicBezTo>
                  <a:cubicBezTo>
                    <a:pt x="701" y="483"/>
                    <a:pt x="695" y="482"/>
                    <a:pt x="694" y="479"/>
                  </a:cubicBezTo>
                  <a:cubicBezTo>
                    <a:pt x="693" y="477"/>
                    <a:pt x="689" y="476"/>
                    <a:pt x="690" y="474"/>
                  </a:cubicBezTo>
                  <a:cubicBezTo>
                    <a:pt x="692" y="473"/>
                    <a:pt x="685" y="472"/>
                    <a:pt x="684" y="475"/>
                  </a:cubicBezTo>
                  <a:cubicBezTo>
                    <a:pt x="683" y="478"/>
                    <a:pt x="681" y="473"/>
                    <a:pt x="685" y="469"/>
                  </a:cubicBezTo>
                  <a:cubicBezTo>
                    <a:pt x="688" y="465"/>
                    <a:pt x="687" y="462"/>
                    <a:pt x="691" y="460"/>
                  </a:cubicBezTo>
                  <a:cubicBezTo>
                    <a:pt x="694" y="458"/>
                    <a:pt x="690" y="456"/>
                    <a:pt x="687" y="457"/>
                  </a:cubicBezTo>
                  <a:cubicBezTo>
                    <a:pt x="683" y="459"/>
                    <a:pt x="674" y="472"/>
                    <a:pt x="674" y="475"/>
                  </a:cubicBezTo>
                  <a:cubicBezTo>
                    <a:pt x="674" y="479"/>
                    <a:pt x="674" y="483"/>
                    <a:pt x="670" y="483"/>
                  </a:cubicBezTo>
                  <a:cubicBezTo>
                    <a:pt x="667" y="483"/>
                    <a:pt x="663" y="486"/>
                    <a:pt x="666" y="488"/>
                  </a:cubicBezTo>
                  <a:cubicBezTo>
                    <a:pt x="668" y="490"/>
                    <a:pt x="659" y="495"/>
                    <a:pt x="663" y="498"/>
                  </a:cubicBezTo>
                  <a:cubicBezTo>
                    <a:pt x="666" y="499"/>
                    <a:pt x="671" y="497"/>
                    <a:pt x="676" y="497"/>
                  </a:cubicBezTo>
                  <a:cubicBezTo>
                    <a:pt x="680" y="498"/>
                    <a:pt x="683" y="498"/>
                    <a:pt x="687" y="495"/>
                  </a:cubicBezTo>
                  <a:cubicBezTo>
                    <a:pt x="691" y="493"/>
                    <a:pt x="691" y="498"/>
                    <a:pt x="694" y="497"/>
                  </a:cubicBezTo>
                  <a:cubicBezTo>
                    <a:pt x="698" y="497"/>
                    <a:pt x="692" y="500"/>
                    <a:pt x="693" y="503"/>
                  </a:cubicBezTo>
                  <a:cubicBezTo>
                    <a:pt x="693" y="506"/>
                    <a:pt x="697" y="502"/>
                    <a:pt x="699" y="500"/>
                  </a:cubicBezTo>
                  <a:cubicBezTo>
                    <a:pt x="702" y="499"/>
                    <a:pt x="706" y="500"/>
                    <a:pt x="704" y="502"/>
                  </a:cubicBezTo>
                  <a:cubicBezTo>
                    <a:pt x="703" y="505"/>
                    <a:pt x="712" y="507"/>
                    <a:pt x="714" y="503"/>
                  </a:cubicBezTo>
                  <a:cubicBezTo>
                    <a:pt x="717" y="500"/>
                    <a:pt x="712" y="494"/>
                    <a:pt x="711" y="496"/>
                  </a:cubicBezTo>
                  <a:close/>
                  <a:moveTo>
                    <a:pt x="66" y="431"/>
                  </a:moveTo>
                  <a:cubicBezTo>
                    <a:pt x="60" y="434"/>
                    <a:pt x="75" y="450"/>
                    <a:pt x="78" y="448"/>
                  </a:cubicBezTo>
                  <a:cubicBezTo>
                    <a:pt x="81" y="447"/>
                    <a:pt x="75" y="440"/>
                    <a:pt x="75" y="436"/>
                  </a:cubicBezTo>
                  <a:cubicBezTo>
                    <a:pt x="75" y="432"/>
                    <a:pt x="73" y="427"/>
                    <a:pt x="66" y="431"/>
                  </a:cubicBezTo>
                  <a:close/>
                  <a:moveTo>
                    <a:pt x="654" y="512"/>
                  </a:moveTo>
                  <a:cubicBezTo>
                    <a:pt x="651" y="512"/>
                    <a:pt x="653" y="509"/>
                    <a:pt x="654" y="507"/>
                  </a:cubicBezTo>
                  <a:cubicBezTo>
                    <a:pt x="654" y="505"/>
                    <a:pt x="648" y="507"/>
                    <a:pt x="648" y="510"/>
                  </a:cubicBezTo>
                  <a:cubicBezTo>
                    <a:pt x="648" y="512"/>
                    <a:pt x="644" y="513"/>
                    <a:pt x="644" y="514"/>
                  </a:cubicBezTo>
                  <a:cubicBezTo>
                    <a:pt x="644" y="519"/>
                    <a:pt x="644" y="516"/>
                    <a:pt x="641" y="518"/>
                  </a:cubicBezTo>
                  <a:cubicBezTo>
                    <a:pt x="638" y="519"/>
                    <a:pt x="627" y="518"/>
                    <a:pt x="626" y="515"/>
                  </a:cubicBezTo>
                  <a:cubicBezTo>
                    <a:pt x="626" y="513"/>
                    <a:pt x="618" y="512"/>
                    <a:pt x="618" y="508"/>
                  </a:cubicBezTo>
                  <a:cubicBezTo>
                    <a:pt x="617" y="505"/>
                    <a:pt x="613" y="504"/>
                    <a:pt x="617" y="500"/>
                  </a:cubicBezTo>
                  <a:cubicBezTo>
                    <a:pt x="620" y="496"/>
                    <a:pt x="616" y="494"/>
                    <a:pt x="613" y="497"/>
                  </a:cubicBezTo>
                  <a:cubicBezTo>
                    <a:pt x="610" y="500"/>
                    <a:pt x="608" y="496"/>
                    <a:pt x="612" y="494"/>
                  </a:cubicBezTo>
                  <a:cubicBezTo>
                    <a:pt x="616" y="493"/>
                    <a:pt x="624" y="491"/>
                    <a:pt x="620" y="484"/>
                  </a:cubicBezTo>
                  <a:cubicBezTo>
                    <a:pt x="616" y="477"/>
                    <a:pt x="592" y="486"/>
                    <a:pt x="585" y="489"/>
                  </a:cubicBezTo>
                  <a:cubicBezTo>
                    <a:pt x="579" y="493"/>
                    <a:pt x="571" y="504"/>
                    <a:pt x="568" y="504"/>
                  </a:cubicBezTo>
                  <a:cubicBezTo>
                    <a:pt x="565" y="504"/>
                    <a:pt x="574" y="498"/>
                    <a:pt x="575" y="496"/>
                  </a:cubicBezTo>
                  <a:cubicBezTo>
                    <a:pt x="577" y="494"/>
                    <a:pt x="575" y="491"/>
                    <a:pt x="577" y="492"/>
                  </a:cubicBezTo>
                  <a:cubicBezTo>
                    <a:pt x="579" y="493"/>
                    <a:pt x="584" y="485"/>
                    <a:pt x="588" y="482"/>
                  </a:cubicBezTo>
                  <a:cubicBezTo>
                    <a:pt x="592" y="479"/>
                    <a:pt x="596" y="482"/>
                    <a:pt x="596" y="479"/>
                  </a:cubicBezTo>
                  <a:cubicBezTo>
                    <a:pt x="597" y="477"/>
                    <a:pt x="599" y="475"/>
                    <a:pt x="602" y="472"/>
                  </a:cubicBezTo>
                  <a:cubicBezTo>
                    <a:pt x="606" y="469"/>
                    <a:pt x="649" y="470"/>
                    <a:pt x="653" y="470"/>
                  </a:cubicBezTo>
                  <a:cubicBezTo>
                    <a:pt x="657" y="470"/>
                    <a:pt x="665" y="464"/>
                    <a:pt x="667" y="461"/>
                  </a:cubicBezTo>
                  <a:cubicBezTo>
                    <a:pt x="669" y="457"/>
                    <a:pt x="672" y="457"/>
                    <a:pt x="678" y="458"/>
                  </a:cubicBezTo>
                  <a:cubicBezTo>
                    <a:pt x="684" y="458"/>
                    <a:pt x="687" y="453"/>
                    <a:pt x="689" y="451"/>
                  </a:cubicBezTo>
                  <a:cubicBezTo>
                    <a:pt x="692" y="449"/>
                    <a:pt x="691" y="448"/>
                    <a:pt x="689" y="447"/>
                  </a:cubicBezTo>
                  <a:cubicBezTo>
                    <a:pt x="686" y="447"/>
                    <a:pt x="684" y="445"/>
                    <a:pt x="686" y="445"/>
                  </a:cubicBezTo>
                  <a:cubicBezTo>
                    <a:pt x="689" y="445"/>
                    <a:pt x="690" y="443"/>
                    <a:pt x="691" y="440"/>
                  </a:cubicBezTo>
                  <a:cubicBezTo>
                    <a:pt x="692" y="437"/>
                    <a:pt x="690" y="438"/>
                    <a:pt x="687" y="434"/>
                  </a:cubicBezTo>
                  <a:cubicBezTo>
                    <a:pt x="683" y="430"/>
                    <a:pt x="682" y="435"/>
                    <a:pt x="678" y="435"/>
                  </a:cubicBezTo>
                  <a:cubicBezTo>
                    <a:pt x="675" y="435"/>
                    <a:pt x="681" y="430"/>
                    <a:pt x="678" y="429"/>
                  </a:cubicBezTo>
                  <a:cubicBezTo>
                    <a:pt x="675" y="427"/>
                    <a:pt x="670" y="428"/>
                    <a:pt x="665" y="432"/>
                  </a:cubicBezTo>
                  <a:cubicBezTo>
                    <a:pt x="661" y="435"/>
                    <a:pt x="661" y="432"/>
                    <a:pt x="658" y="435"/>
                  </a:cubicBezTo>
                  <a:cubicBezTo>
                    <a:pt x="654" y="439"/>
                    <a:pt x="654" y="433"/>
                    <a:pt x="656" y="432"/>
                  </a:cubicBezTo>
                  <a:cubicBezTo>
                    <a:pt x="657" y="430"/>
                    <a:pt x="659" y="432"/>
                    <a:pt x="660" y="430"/>
                  </a:cubicBezTo>
                  <a:cubicBezTo>
                    <a:pt x="662" y="428"/>
                    <a:pt x="664" y="430"/>
                    <a:pt x="668" y="427"/>
                  </a:cubicBezTo>
                  <a:cubicBezTo>
                    <a:pt x="672" y="425"/>
                    <a:pt x="675" y="426"/>
                    <a:pt x="677" y="424"/>
                  </a:cubicBezTo>
                  <a:cubicBezTo>
                    <a:pt x="678" y="422"/>
                    <a:pt x="675" y="419"/>
                    <a:pt x="671" y="420"/>
                  </a:cubicBezTo>
                  <a:cubicBezTo>
                    <a:pt x="667" y="421"/>
                    <a:pt x="664" y="415"/>
                    <a:pt x="662" y="417"/>
                  </a:cubicBezTo>
                  <a:cubicBezTo>
                    <a:pt x="659" y="418"/>
                    <a:pt x="660" y="414"/>
                    <a:pt x="657" y="416"/>
                  </a:cubicBezTo>
                  <a:cubicBezTo>
                    <a:pt x="654" y="417"/>
                    <a:pt x="652" y="415"/>
                    <a:pt x="651" y="412"/>
                  </a:cubicBezTo>
                  <a:cubicBezTo>
                    <a:pt x="650" y="408"/>
                    <a:pt x="642" y="403"/>
                    <a:pt x="637" y="401"/>
                  </a:cubicBezTo>
                  <a:cubicBezTo>
                    <a:pt x="633" y="400"/>
                    <a:pt x="636" y="397"/>
                    <a:pt x="638" y="399"/>
                  </a:cubicBezTo>
                  <a:cubicBezTo>
                    <a:pt x="641" y="401"/>
                    <a:pt x="644" y="397"/>
                    <a:pt x="645" y="396"/>
                  </a:cubicBezTo>
                  <a:cubicBezTo>
                    <a:pt x="646" y="394"/>
                    <a:pt x="643" y="392"/>
                    <a:pt x="642" y="392"/>
                  </a:cubicBezTo>
                  <a:cubicBezTo>
                    <a:pt x="640" y="392"/>
                    <a:pt x="640" y="390"/>
                    <a:pt x="641" y="388"/>
                  </a:cubicBezTo>
                  <a:cubicBezTo>
                    <a:pt x="641" y="386"/>
                    <a:pt x="636" y="384"/>
                    <a:pt x="635" y="382"/>
                  </a:cubicBezTo>
                  <a:cubicBezTo>
                    <a:pt x="635" y="380"/>
                    <a:pt x="632" y="379"/>
                    <a:pt x="632" y="377"/>
                  </a:cubicBezTo>
                  <a:cubicBezTo>
                    <a:pt x="632" y="376"/>
                    <a:pt x="629" y="373"/>
                    <a:pt x="629" y="371"/>
                  </a:cubicBezTo>
                  <a:cubicBezTo>
                    <a:pt x="629" y="369"/>
                    <a:pt x="624" y="365"/>
                    <a:pt x="624" y="362"/>
                  </a:cubicBezTo>
                  <a:cubicBezTo>
                    <a:pt x="624" y="360"/>
                    <a:pt x="621" y="358"/>
                    <a:pt x="620" y="355"/>
                  </a:cubicBezTo>
                  <a:cubicBezTo>
                    <a:pt x="619" y="352"/>
                    <a:pt x="617" y="353"/>
                    <a:pt x="616" y="358"/>
                  </a:cubicBezTo>
                  <a:cubicBezTo>
                    <a:pt x="615" y="362"/>
                    <a:pt x="611" y="362"/>
                    <a:pt x="612" y="363"/>
                  </a:cubicBezTo>
                  <a:cubicBezTo>
                    <a:pt x="615" y="366"/>
                    <a:pt x="613" y="366"/>
                    <a:pt x="611" y="368"/>
                  </a:cubicBezTo>
                  <a:cubicBezTo>
                    <a:pt x="610" y="370"/>
                    <a:pt x="612" y="372"/>
                    <a:pt x="610" y="372"/>
                  </a:cubicBezTo>
                  <a:cubicBezTo>
                    <a:pt x="607" y="372"/>
                    <a:pt x="608" y="378"/>
                    <a:pt x="607" y="376"/>
                  </a:cubicBezTo>
                  <a:cubicBezTo>
                    <a:pt x="605" y="373"/>
                    <a:pt x="602" y="374"/>
                    <a:pt x="602" y="376"/>
                  </a:cubicBezTo>
                  <a:cubicBezTo>
                    <a:pt x="602" y="379"/>
                    <a:pt x="596" y="381"/>
                    <a:pt x="594" y="381"/>
                  </a:cubicBezTo>
                  <a:cubicBezTo>
                    <a:pt x="592" y="381"/>
                    <a:pt x="592" y="376"/>
                    <a:pt x="590" y="377"/>
                  </a:cubicBezTo>
                  <a:cubicBezTo>
                    <a:pt x="588" y="379"/>
                    <a:pt x="588" y="373"/>
                    <a:pt x="585" y="373"/>
                  </a:cubicBezTo>
                  <a:cubicBezTo>
                    <a:pt x="582" y="374"/>
                    <a:pt x="580" y="373"/>
                    <a:pt x="581" y="371"/>
                  </a:cubicBezTo>
                  <a:cubicBezTo>
                    <a:pt x="582" y="368"/>
                    <a:pt x="576" y="367"/>
                    <a:pt x="578" y="365"/>
                  </a:cubicBezTo>
                  <a:cubicBezTo>
                    <a:pt x="580" y="363"/>
                    <a:pt x="577" y="361"/>
                    <a:pt x="577" y="356"/>
                  </a:cubicBezTo>
                  <a:cubicBezTo>
                    <a:pt x="576" y="351"/>
                    <a:pt x="579" y="351"/>
                    <a:pt x="579" y="349"/>
                  </a:cubicBezTo>
                  <a:cubicBezTo>
                    <a:pt x="579" y="347"/>
                    <a:pt x="577" y="347"/>
                    <a:pt x="575" y="349"/>
                  </a:cubicBezTo>
                  <a:cubicBezTo>
                    <a:pt x="573" y="350"/>
                    <a:pt x="573" y="347"/>
                    <a:pt x="571" y="347"/>
                  </a:cubicBezTo>
                  <a:cubicBezTo>
                    <a:pt x="568" y="347"/>
                    <a:pt x="561" y="347"/>
                    <a:pt x="561" y="344"/>
                  </a:cubicBezTo>
                  <a:cubicBezTo>
                    <a:pt x="561" y="340"/>
                    <a:pt x="558" y="342"/>
                    <a:pt x="557" y="339"/>
                  </a:cubicBezTo>
                  <a:cubicBezTo>
                    <a:pt x="556" y="336"/>
                    <a:pt x="553" y="338"/>
                    <a:pt x="553" y="336"/>
                  </a:cubicBezTo>
                  <a:cubicBezTo>
                    <a:pt x="553" y="334"/>
                    <a:pt x="552" y="333"/>
                    <a:pt x="550" y="333"/>
                  </a:cubicBezTo>
                  <a:cubicBezTo>
                    <a:pt x="548" y="333"/>
                    <a:pt x="547" y="330"/>
                    <a:pt x="544" y="330"/>
                  </a:cubicBezTo>
                  <a:cubicBezTo>
                    <a:pt x="541" y="330"/>
                    <a:pt x="538" y="332"/>
                    <a:pt x="536" y="333"/>
                  </a:cubicBezTo>
                  <a:cubicBezTo>
                    <a:pt x="535" y="333"/>
                    <a:pt x="530" y="330"/>
                    <a:pt x="529" y="331"/>
                  </a:cubicBezTo>
                  <a:cubicBezTo>
                    <a:pt x="527" y="333"/>
                    <a:pt x="527" y="331"/>
                    <a:pt x="522" y="329"/>
                  </a:cubicBezTo>
                  <a:cubicBezTo>
                    <a:pt x="518" y="328"/>
                    <a:pt x="512" y="328"/>
                    <a:pt x="512" y="329"/>
                  </a:cubicBezTo>
                  <a:cubicBezTo>
                    <a:pt x="511" y="331"/>
                    <a:pt x="508" y="331"/>
                    <a:pt x="508" y="335"/>
                  </a:cubicBezTo>
                  <a:cubicBezTo>
                    <a:pt x="509" y="339"/>
                    <a:pt x="513" y="338"/>
                    <a:pt x="514" y="341"/>
                  </a:cubicBezTo>
                  <a:cubicBezTo>
                    <a:pt x="514" y="343"/>
                    <a:pt x="512" y="342"/>
                    <a:pt x="512" y="345"/>
                  </a:cubicBezTo>
                  <a:cubicBezTo>
                    <a:pt x="511" y="347"/>
                    <a:pt x="509" y="347"/>
                    <a:pt x="509" y="348"/>
                  </a:cubicBezTo>
                  <a:cubicBezTo>
                    <a:pt x="509" y="350"/>
                    <a:pt x="511" y="350"/>
                    <a:pt x="512" y="353"/>
                  </a:cubicBezTo>
                  <a:cubicBezTo>
                    <a:pt x="512" y="356"/>
                    <a:pt x="514" y="356"/>
                    <a:pt x="515" y="360"/>
                  </a:cubicBezTo>
                  <a:cubicBezTo>
                    <a:pt x="515" y="364"/>
                    <a:pt x="513" y="364"/>
                    <a:pt x="512" y="364"/>
                  </a:cubicBezTo>
                  <a:cubicBezTo>
                    <a:pt x="510" y="365"/>
                    <a:pt x="512" y="367"/>
                    <a:pt x="509" y="370"/>
                  </a:cubicBezTo>
                  <a:cubicBezTo>
                    <a:pt x="507" y="372"/>
                    <a:pt x="505" y="376"/>
                    <a:pt x="507" y="377"/>
                  </a:cubicBezTo>
                  <a:cubicBezTo>
                    <a:pt x="509" y="379"/>
                    <a:pt x="516" y="382"/>
                    <a:pt x="519" y="387"/>
                  </a:cubicBezTo>
                  <a:cubicBezTo>
                    <a:pt x="522" y="392"/>
                    <a:pt x="521" y="399"/>
                    <a:pt x="520" y="405"/>
                  </a:cubicBezTo>
                  <a:cubicBezTo>
                    <a:pt x="520" y="410"/>
                    <a:pt x="514" y="411"/>
                    <a:pt x="509" y="416"/>
                  </a:cubicBezTo>
                  <a:cubicBezTo>
                    <a:pt x="505" y="420"/>
                    <a:pt x="500" y="420"/>
                    <a:pt x="498" y="420"/>
                  </a:cubicBezTo>
                  <a:cubicBezTo>
                    <a:pt x="496" y="420"/>
                    <a:pt x="497" y="424"/>
                    <a:pt x="500" y="428"/>
                  </a:cubicBezTo>
                  <a:cubicBezTo>
                    <a:pt x="503" y="431"/>
                    <a:pt x="501" y="432"/>
                    <a:pt x="502" y="436"/>
                  </a:cubicBezTo>
                  <a:cubicBezTo>
                    <a:pt x="504" y="439"/>
                    <a:pt x="502" y="442"/>
                    <a:pt x="504" y="445"/>
                  </a:cubicBezTo>
                  <a:cubicBezTo>
                    <a:pt x="507" y="449"/>
                    <a:pt x="505" y="450"/>
                    <a:pt x="503" y="452"/>
                  </a:cubicBezTo>
                  <a:cubicBezTo>
                    <a:pt x="500" y="455"/>
                    <a:pt x="504" y="453"/>
                    <a:pt x="504" y="456"/>
                  </a:cubicBezTo>
                  <a:cubicBezTo>
                    <a:pt x="504" y="459"/>
                    <a:pt x="503" y="458"/>
                    <a:pt x="500" y="456"/>
                  </a:cubicBezTo>
                  <a:cubicBezTo>
                    <a:pt x="498" y="454"/>
                    <a:pt x="496" y="459"/>
                    <a:pt x="496" y="461"/>
                  </a:cubicBezTo>
                  <a:cubicBezTo>
                    <a:pt x="496" y="463"/>
                    <a:pt x="490" y="458"/>
                    <a:pt x="489" y="458"/>
                  </a:cubicBezTo>
                  <a:cubicBezTo>
                    <a:pt x="488" y="459"/>
                    <a:pt x="489" y="455"/>
                    <a:pt x="486" y="453"/>
                  </a:cubicBezTo>
                  <a:cubicBezTo>
                    <a:pt x="483" y="450"/>
                    <a:pt x="481" y="450"/>
                    <a:pt x="481" y="447"/>
                  </a:cubicBezTo>
                  <a:cubicBezTo>
                    <a:pt x="481" y="445"/>
                    <a:pt x="475" y="443"/>
                    <a:pt x="475" y="440"/>
                  </a:cubicBezTo>
                  <a:cubicBezTo>
                    <a:pt x="475" y="437"/>
                    <a:pt x="476" y="430"/>
                    <a:pt x="474" y="428"/>
                  </a:cubicBezTo>
                  <a:cubicBezTo>
                    <a:pt x="473" y="426"/>
                    <a:pt x="474" y="423"/>
                    <a:pt x="475" y="422"/>
                  </a:cubicBezTo>
                  <a:cubicBezTo>
                    <a:pt x="476" y="420"/>
                    <a:pt x="474" y="417"/>
                    <a:pt x="471" y="417"/>
                  </a:cubicBezTo>
                  <a:cubicBezTo>
                    <a:pt x="468" y="417"/>
                    <a:pt x="463" y="415"/>
                    <a:pt x="459" y="416"/>
                  </a:cubicBezTo>
                  <a:cubicBezTo>
                    <a:pt x="454" y="416"/>
                    <a:pt x="452" y="415"/>
                    <a:pt x="450" y="414"/>
                  </a:cubicBezTo>
                  <a:cubicBezTo>
                    <a:pt x="449" y="413"/>
                    <a:pt x="445" y="410"/>
                    <a:pt x="439" y="409"/>
                  </a:cubicBezTo>
                  <a:cubicBezTo>
                    <a:pt x="434" y="407"/>
                    <a:pt x="431" y="405"/>
                    <a:pt x="431" y="403"/>
                  </a:cubicBezTo>
                  <a:cubicBezTo>
                    <a:pt x="430" y="401"/>
                    <a:pt x="425" y="400"/>
                    <a:pt x="423" y="399"/>
                  </a:cubicBezTo>
                  <a:cubicBezTo>
                    <a:pt x="422" y="397"/>
                    <a:pt x="417" y="396"/>
                    <a:pt x="415" y="396"/>
                  </a:cubicBezTo>
                  <a:cubicBezTo>
                    <a:pt x="413" y="397"/>
                    <a:pt x="407" y="392"/>
                    <a:pt x="404" y="392"/>
                  </a:cubicBezTo>
                  <a:cubicBezTo>
                    <a:pt x="401" y="392"/>
                    <a:pt x="393" y="395"/>
                    <a:pt x="392" y="396"/>
                  </a:cubicBezTo>
                  <a:cubicBezTo>
                    <a:pt x="391" y="396"/>
                    <a:pt x="392" y="393"/>
                    <a:pt x="393" y="392"/>
                  </a:cubicBezTo>
                  <a:cubicBezTo>
                    <a:pt x="394" y="390"/>
                    <a:pt x="390" y="385"/>
                    <a:pt x="390" y="382"/>
                  </a:cubicBezTo>
                  <a:cubicBezTo>
                    <a:pt x="389" y="378"/>
                    <a:pt x="387" y="374"/>
                    <a:pt x="384" y="375"/>
                  </a:cubicBezTo>
                  <a:cubicBezTo>
                    <a:pt x="380" y="375"/>
                    <a:pt x="376" y="373"/>
                    <a:pt x="375" y="372"/>
                  </a:cubicBezTo>
                  <a:cubicBezTo>
                    <a:pt x="374" y="372"/>
                    <a:pt x="374" y="362"/>
                    <a:pt x="374" y="357"/>
                  </a:cubicBezTo>
                  <a:cubicBezTo>
                    <a:pt x="375" y="353"/>
                    <a:pt x="380" y="347"/>
                    <a:pt x="380" y="344"/>
                  </a:cubicBezTo>
                  <a:cubicBezTo>
                    <a:pt x="380" y="341"/>
                    <a:pt x="383" y="340"/>
                    <a:pt x="386" y="339"/>
                  </a:cubicBezTo>
                  <a:cubicBezTo>
                    <a:pt x="388" y="339"/>
                    <a:pt x="386" y="333"/>
                    <a:pt x="389" y="333"/>
                  </a:cubicBezTo>
                  <a:cubicBezTo>
                    <a:pt x="392" y="333"/>
                    <a:pt x="392" y="332"/>
                    <a:pt x="392" y="329"/>
                  </a:cubicBezTo>
                  <a:cubicBezTo>
                    <a:pt x="393" y="327"/>
                    <a:pt x="396" y="329"/>
                    <a:pt x="394" y="327"/>
                  </a:cubicBezTo>
                  <a:cubicBezTo>
                    <a:pt x="392" y="325"/>
                    <a:pt x="394" y="325"/>
                    <a:pt x="398" y="325"/>
                  </a:cubicBezTo>
                  <a:cubicBezTo>
                    <a:pt x="402" y="325"/>
                    <a:pt x="408" y="323"/>
                    <a:pt x="407" y="319"/>
                  </a:cubicBezTo>
                  <a:cubicBezTo>
                    <a:pt x="406" y="315"/>
                    <a:pt x="396" y="318"/>
                    <a:pt x="396" y="315"/>
                  </a:cubicBezTo>
                  <a:cubicBezTo>
                    <a:pt x="396" y="311"/>
                    <a:pt x="382" y="311"/>
                    <a:pt x="383" y="309"/>
                  </a:cubicBezTo>
                  <a:cubicBezTo>
                    <a:pt x="384" y="307"/>
                    <a:pt x="397" y="311"/>
                    <a:pt x="401" y="312"/>
                  </a:cubicBezTo>
                  <a:cubicBezTo>
                    <a:pt x="406" y="314"/>
                    <a:pt x="407" y="314"/>
                    <a:pt x="411" y="314"/>
                  </a:cubicBezTo>
                  <a:cubicBezTo>
                    <a:pt x="415" y="314"/>
                    <a:pt x="412" y="309"/>
                    <a:pt x="413" y="307"/>
                  </a:cubicBezTo>
                  <a:cubicBezTo>
                    <a:pt x="413" y="305"/>
                    <a:pt x="421" y="310"/>
                    <a:pt x="425" y="309"/>
                  </a:cubicBezTo>
                  <a:cubicBezTo>
                    <a:pt x="429" y="308"/>
                    <a:pt x="433" y="299"/>
                    <a:pt x="436" y="297"/>
                  </a:cubicBezTo>
                  <a:cubicBezTo>
                    <a:pt x="440" y="295"/>
                    <a:pt x="436" y="293"/>
                    <a:pt x="430" y="293"/>
                  </a:cubicBezTo>
                  <a:cubicBezTo>
                    <a:pt x="423" y="294"/>
                    <a:pt x="420" y="291"/>
                    <a:pt x="416" y="288"/>
                  </a:cubicBezTo>
                  <a:cubicBezTo>
                    <a:pt x="412" y="286"/>
                    <a:pt x="413" y="284"/>
                    <a:pt x="417" y="284"/>
                  </a:cubicBezTo>
                  <a:cubicBezTo>
                    <a:pt x="420" y="284"/>
                    <a:pt x="429" y="292"/>
                    <a:pt x="433" y="292"/>
                  </a:cubicBezTo>
                  <a:cubicBezTo>
                    <a:pt x="436" y="292"/>
                    <a:pt x="442" y="285"/>
                    <a:pt x="445" y="283"/>
                  </a:cubicBezTo>
                  <a:cubicBezTo>
                    <a:pt x="448" y="281"/>
                    <a:pt x="442" y="280"/>
                    <a:pt x="440" y="278"/>
                  </a:cubicBezTo>
                  <a:cubicBezTo>
                    <a:pt x="438" y="277"/>
                    <a:pt x="443" y="276"/>
                    <a:pt x="446" y="276"/>
                  </a:cubicBezTo>
                  <a:cubicBezTo>
                    <a:pt x="449" y="276"/>
                    <a:pt x="450" y="278"/>
                    <a:pt x="451" y="280"/>
                  </a:cubicBezTo>
                  <a:cubicBezTo>
                    <a:pt x="453" y="281"/>
                    <a:pt x="458" y="279"/>
                    <a:pt x="460" y="279"/>
                  </a:cubicBezTo>
                  <a:cubicBezTo>
                    <a:pt x="463" y="279"/>
                    <a:pt x="460" y="275"/>
                    <a:pt x="456" y="273"/>
                  </a:cubicBezTo>
                  <a:cubicBezTo>
                    <a:pt x="451" y="271"/>
                    <a:pt x="456" y="268"/>
                    <a:pt x="457" y="271"/>
                  </a:cubicBezTo>
                  <a:cubicBezTo>
                    <a:pt x="458" y="273"/>
                    <a:pt x="461" y="273"/>
                    <a:pt x="463" y="276"/>
                  </a:cubicBezTo>
                  <a:cubicBezTo>
                    <a:pt x="465" y="280"/>
                    <a:pt x="466" y="277"/>
                    <a:pt x="469" y="276"/>
                  </a:cubicBezTo>
                  <a:cubicBezTo>
                    <a:pt x="473" y="275"/>
                    <a:pt x="475" y="272"/>
                    <a:pt x="477" y="270"/>
                  </a:cubicBezTo>
                  <a:cubicBezTo>
                    <a:pt x="479" y="268"/>
                    <a:pt x="479" y="271"/>
                    <a:pt x="481" y="267"/>
                  </a:cubicBezTo>
                  <a:cubicBezTo>
                    <a:pt x="484" y="264"/>
                    <a:pt x="480" y="261"/>
                    <a:pt x="478" y="259"/>
                  </a:cubicBezTo>
                  <a:cubicBezTo>
                    <a:pt x="475" y="256"/>
                    <a:pt x="478" y="254"/>
                    <a:pt x="475" y="253"/>
                  </a:cubicBezTo>
                  <a:cubicBezTo>
                    <a:pt x="472" y="251"/>
                    <a:pt x="471" y="249"/>
                    <a:pt x="475" y="249"/>
                  </a:cubicBezTo>
                  <a:cubicBezTo>
                    <a:pt x="479" y="250"/>
                    <a:pt x="481" y="249"/>
                    <a:pt x="483" y="247"/>
                  </a:cubicBezTo>
                  <a:cubicBezTo>
                    <a:pt x="485" y="244"/>
                    <a:pt x="478" y="244"/>
                    <a:pt x="481" y="242"/>
                  </a:cubicBezTo>
                  <a:cubicBezTo>
                    <a:pt x="484" y="240"/>
                    <a:pt x="481" y="238"/>
                    <a:pt x="478" y="238"/>
                  </a:cubicBezTo>
                  <a:cubicBezTo>
                    <a:pt x="475" y="238"/>
                    <a:pt x="472" y="237"/>
                    <a:pt x="472" y="234"/>
                  </a:cubicBezTo>
                  <a:cubicBezTo>
                    <a:pt x="472" y="231"/>
                    <a:pt x="466" y="233"/>
                    <a:pt x="463" y="231"/>
                  </a:cubicBezTo>
                  <a:cubicBezTo>
                    <a:pt x="460" y="230"/>
                    <a:pt x="452" y="230"/>
                    <a:pt x="450" y="230"/>
                  </a:cubicBezTo>
                  <a:cubicBezTo>
                    <a:pt x="449" y="231"/>
                    <a:pt x="448" y="238"/>
                    <a:pt x="451" y="238"/>
                  </a:cubicBezTo>
                  <a:cubicBezTo>
                    <a:pt x="454" y="238"/>
                    <a:pt x="456" y="241"/>
                    <a:pt x="454" y="242"/>
                  </a:cubicBezTo>
                  <a:cubicBezTo>
                    <a:pt x="451" y="243"/>
                    <a:pt x="454" y="246"/>
                    <a:pt x="452" y="245"/>
                  </a:cubicBezTo>
                  <a:cubicBezTo>
                    <a:pt x="450" y="245"/>
                    <a:pt x="448" y="244"/>
                    <a:pt x="447" y="249"/>
                  </a:cubicBezTo>
                  <a:cubicBezTo>
                    <a:pt x="446" y="254"/>
                    <a:pt x="446" y="255"/>
                    <a:pt x="443" y="257"/>
                  </a:cubicBezTo>
                  <a:cubicBezTo>
                    <a:pt x="440" y="259"/>
                    <a:pt x="442" y="252"/>
                    <a:pt x="440" y="252"/>
                  </a:cubicBezTo>
                  <a:cubicBezTo>
                    <a:pt x="437" y="252"/>
                    <a:pt x="436" y="258"/>
                    <a:pt x="438" y="258"/>
                  </a:cubicBezTo>
                  <a:cubicBezTo>
                    <a:pt x="441" y="259"/>
                    <a:pt x="441" y="261"/>
                    <a:pt x="441" y="263"/>
                  </a:cubicBezTo>
                  <a:cubicBezTo>
                    <a:pt x="442" y="266"/>
                    <a:pt x="438" y="264"/>
                    <a:pt x="436" y="267"/>
                  </a:cubicBezTo>
                  <a:cubicBezTo>
                    <a:pt x="434" y="270"/>
                    <a:pt x="434" y="266"/>
                    <a:pt x="431" y="264"/>
                  </a:cubicBezTo>
                  <a:cubicBezTo>
                    <a:pt x="429" y="262"/>
                    <a:pt x="426" y="258"/>
                    <a:pt x="426" y="255"/>
                  </a:cubicBezTo>
                  <a:cubicBezTo>
                    <a:pt x="426" y="253"/>
                    <a:pt x="427" y="252"/>
                    <a:pt x="429" y="252"/>
                  </a:cubicBezTo>
                  <a:cubicBezTo>
                    <a:pt x="431" y="251"/>
                    <a:pt x="429" y="250"/>
                    <a:pt x="429" y="246"/>
                  </a:cubicBezTo>
                  <a:cubicBezTo>
                    <a:pt x="429" y="243"/>
                    <a:pt x="427" y="244"/>
                    <a:pt x="424" y="241"/>
                  </a:cubicBezTo>
                  <a:cubicBezTo>
                    <a:pt x="421" y="237"/>
                    <a:pt x="418" y="237"/>
                    <a:pt x="416" y="239"/>
                  </a:cubicBezTo>
                  <a:cubicBezTo>
                    <a:pt x="415" y="241"/>
                    <a:pt x="416" y="244"/>
                    <a:pt x="413" y="245"/>
                  </a:cubicBezTo>
                  <a:cubicBezTo>
                    <a:pt x="411" y="246"/>
                    <a:pt x="412" y="251"/>
                    <a:pt x="410" y="251"/>
                  </a:cubicBezTo>
                  <a:cubicBezTo>
                    <a:pt x="408" y="252"/>
                    <a:pt x="409" y="242"/>
                    <a:pt x="407" y="242"/>
                  </a:cubicBezTo>
                  <a:cubicBezTo>
                    <a:pt x="405" y="241"/>
                    <a:pt x="405" y="239"/>
                    <a:pt x="408" y="238"/>
                  </a:cubicBezTo>
                  <a:cubicBezTo>
                    <a:pt x="411" y="238"/>
                    <a:pt x="412" y="235"/>
                    <a:pt x="410" y="235"/>
                  </a:cubicBezTo>
                  <a:cubicBezTo>
                    <a:pt x="408" y="235"/>
                    <a:pt x="404" y="232"/>
                    <a:pt x="402" y="232"/>
                  </a:cubicBezTo>
                  <a:cubicBezTo>
                    <a:pt x="400" y="231"/>
                    <a:pt x="398" y="235"/>
                    <a:pt x="396" y="233"/>
                  </a:cubicBezTo>
                  <a:cubicBezTo>
                    <a:pt x="394" y="232"/>
                    <a:pt x="396" y="228"/>
                    <a:pt x="396" y="226"/>
                  </a:cubicBezTo>
                  <a:cubicBezTo>
                    <a:pt x="397" y="224"/>
                    <a:pt x="399" y="227"/>
                    <a:pt x="401" y="225"/>
                  </a:cubicBezTo>
                  <a:cubicBezTo>
                    <a:pt x="403" y="222"/>
                    <a:pt x="396" y="222"/>
                    <a:pt x="396" y="220"/>
                  </a:cubicBezTo>
                  <a:cubicBezTo>
                    <a:pt x="396" y="217"/>
                    <a:pt x="391" y="216"/>
                    <a:pt x="389" y="215"/>
                  </a:cubicBezTo>
                  <a:cubicBezTo>
                    <a:pt x="387" y="214"/>
                    <a:pt x="390" y="210"/>
                    <a:pt x="389" y="208"/>
                  </a:cubicBezTo>
                  <a:cubicBezTo>
                    <a:pt x="388" y="206"/>
                    <a:pt x="382" y="201"/>
                    <a:pt x="379" y="201"/>
                  </a:cubicBezTo>
                  <a:cubicBezTo>
                    <a:pt x="376" y="202"/>
                    <a:pt x="375" y="197"/>
                    <a:pt x="377" y="198"/>
                  </a:cubicBezTo>
                  <a:cubicBezTo>
                    <a:pt x="379" y="198"/>
                    <a:pt x="380" y="197"/>
                    <a:pt x="383" y="193"/>
                  </a:cubicBezTo>
                  <a:cubicBezTo>
                    <a:pt x="386" y="190"/>
                    <a:pt x="386" y="189"/>
                    <a:pt x="384" y="188"/>
                  </a:cubicBezTo>
                  <a:cubicBezTo>
                    <a:pt x="382" y="187"/>
                    <a:pt x="381" y="185"/>
                    <a:pt x="385" y="185"/>
                  </a:cubicBezTo>
                  <a:cubicBezTo>
                    <a:pt x="388" y="186"/>
                    <a:pt x="395" y="188"/>
                    <a:pt x="397" y="186"/>
                  </a:cubicBezTo>
                  <a:cubicBezTo>
                    <a:pt x="399" y="185"/>
                    <a:pt x="406" y="174"/>
                    <a:pt x="409" y="171"/>
                  </a:cubicBezTo>
                  <a:cubicBezTo>
                    <a:pt x="411" y="167"/>
                    <a:pt x="407" y="166"/>
                    <a:pt x="400" y="167"/>
                  </a:cubicBezTo>
                  <a:cubicBezTo>
                    <a:pt x="394" y="168"/>
                    <a:pt x="392" y="165"/>
                    <a:pt x="387" y="164"/>
                  </a:cubicBezTo>
                  <a:cubicBezTo>
                    <a:pt x="382" y="164"/>
                    <a:pt x="372" y="165"/>
                    <a:pt x="370" y="167"/>
                  </a:cubicBezTo>
                  <a:cubicBezTo>
                    <a:pt x="369" y="168"/>
                    <a:pt x="373" y="170"/>
                    <a:pt x="372" y="172"/>
                  </a:cubicBezTo>
                  <a:cubicBezTo>
                    <a:pt x="372" y="173"/>
                    <a:pt x="369" y="170"/>
                    <a:pt x="367" y="171"/>
                  </a:cubicBezTo>
                  <a:cubicBezTo>
                    <a:pt x="366" y="172"/>
                    <a:pt x="368" y="174"/>
                    <a:pt x="367" y="180"/>
                  </a:cubicBezTo>
                  <a:cubicBezTo>
                    <a:pt x="367" y="187"/>
                    <a:pt x="369" y="187"/>
                    <a:pt x="370" y="189"/>
                  </a:cubicBezTo>
                  <a:cubicBezTo>
                    <a:pt x="372" y="192"/>
                    <a:pt x="372" y="195"/>
                    <a:pt x="372" y="199"/>
                  </a:cubicBezTo>
                  <a:cubicBezTo>
                    <a:pt x="372" y="203"/>
                    <a:pt x="368" y="202"/>
                    <a:pt x="367" y="203"/>
                  </a:cubicBezTo>
                  <a:cubicBezTo>
                    <a:pt x="366" y="204"/>
                    <a:pt x="370" y="206"/>
                    <a:pt x="369" y="208"/>
                  </a:cubicBezTo>
                  <a:cubicBezTo>
                    <a:pt x="369" y="211"/>
                    <a:pt x="365" y="207"/>
                    <a:pt x="363" y="207"/>
                  </a:cubicBezTo>
                  <a:cubicBezTo>
                    <a:pt x="361" y="208"/>
                    <a:pt x="359" y="214"/>
                    <a:pt x="361" y="216"/>
                  </a:cubicBezTo>
                  <a:cubicBezTo>
                    <a:pt x="363" y="218"/>
                    <a:pt x="364" y="218"/>
                    <a:pt x="362" y="220"/>
                  </a:cubicBezTo>
                  <a:cubicBezTo>
                    <a:pt x="361" y="222"/>
                    <a:pt x="359" y="226"/>
                    <a:pt x="363" y="229"/>
                  </a:cubicBezTo>
                  <a:cubicBezTo>
                    <a:pt x="367" y="232"/>
                    <a:pt x="375" y="232"/>
                    <a:pt x="379" y="235"/>
                  </a:cubicBezTo>
                  <a:cubicBezTo>
                    <a:pt x="383" y="237"/>
                    <a:pt x="377" y="236"/>
                    <a:pt x="379" y="239"/>
                  </a:cubicBezTo>
                  <a:cubicBezTo>
                    <a:pt x="381" y="242"/>
                    <a:pt x="376" y="243"/>
                    <a:pt x="377" y="245"/>
                  </a:cubicBezTo>
                  <a:cubicBezTo>
                    <a:pt x="377" y="248"/>
                    <a:pt x="378" y="246"/>
                    <a:pt x="380" y="242"/>
                  </a:cubicBezTo>
                  <a:cubicBezTo>
                    <a:pt x="383" y="239"/>
                    <a:pt x="384" y="244"/>
                    <a:pt x="384" y="247"/>
                  </a:cubicBezTo>
                  <a:cubicBezTo>
                    <a:pt x="384" y="250"/>
                    <a:pt x="381" y="248"/>
                    <a:pt x="379" y="252"/>
                  </a:cubicBezTo>
                  <a:cubicBezTo>
                    <a:pt x="376" y="255"/>
                    <a:pt x="374" y="256"/>
                    <a:pt x="371" y="255"/>
                  </a:cubicBezTo>
                  <a:cubicBezTo>
                    <a:pt x="367" y="254"/>
                    <a:pt x="369" y="260"/>
                    <a:pt x="371" y="263"/>
                  </a:cubicBezTo>
                  <a:cubicBezTo>
                    <a:pt x="372" y="266"/>
                    <a:pt x="370" y="267"/>
                    <a:pt x="366" y="266"/>
                  </a:cubicBezTo>
                  <a:cubicBezTo>
                    <a:pt x="362" y="265"/>
                    <a:pt x="360" y="262"/>
                    <a:pt x="362" y="259"/>
                  </a:cubicBezTo>
                  <a:cubicBezTo>
                    <a:pt x="364" y="256"/>
                    <a:pt x="366" y="253"/>
                    <a:pt x="363" y="253"/>
                  </a:cubicBezTo>
                  <a:cubicBezTo>
                    <a:pt x="361" y="253"/>
                    <a:pt x="356" y="253"/>
                    <a:pt x="354" y="250"/>
                  </a:cubicBezTo>
                  <a:cubicBezTo>
                    <a:pt x="352" y="248"/>
                    <a:pt x="355" y="249"/>
                    <a:pt x="360" y="249"/>
                  </a:cubicBezTo>
                  <a:cubicBezTo>
                    <a:pt x="365" y="250"/>
                    <a:pt x="361" y="246"/>
                    <a:pt x="364" y="246"/>
                  </a:cubicBezTo>
                  <a:cubicBezTo>
                    <a:pt x="368" y="246"/>
                    <a:pt x="370" y="248"/>
                    <a:pt x="373" y="245"/>
                  </a:cubicBezTo>
                  <a:cubicBezTo>
                    <a:pt x="376" y="243"/>
                    <a:pt x="371" y="238"/>
                    <a:pt x="369" y="239"/>
                  </a:cubicBezTo>
                  <a:cubicBezTo>
                    <a:pt x="366" y="239"/>
                    <a:pt x="362" y="241"/>
                    <a:pt x="362" y="238"/>
                  </a:cubicBezTo>
                  <a:cubicBezTo>
                    <a:pt x="362" y="236"/>
                    <a:pt x="367" y="237"/>
                    <a:pt x="369" y="237"/>
                  </a:cubicBezTo>
                  <a:cubicBezTo>
                    <a:pt x="371" y="236"/>
                    <a:pt x="368" y="233"/>
                    <a:pt x="364" y="234"/>
                  </a:cubicBezTo>
                  <a:cubicBezTo>
                    <a:pt x="361" y="235"/>
                    <a:pt x="358" y="235"/>
                    <a:pt x="355" y="232"/>
                  </a:cubicBezTo>
                  <a:cubicBezTo>
                    <a:pt x="352" y="229"/>
                    <a:pt x="347" y="227"/>
                    <a:pt x="346" y="234"/>
                  </a:cubicBezTo>
                  <a:cubicBezTo>
                    <a:pt x="345" y="241"/>
                    <a:pt x="340" y="237"/>
                    <a:pt x="338" y="240"/>
                  </a:cubicBezTo>
                  <a:cubicBezTo>
                    <a:pt x="336" y="242"/>
                    <a:pt x="340" y="244"/>
                    <a:pt x="345" y="244"/>
                  </a:cubicBezTo>
                  <a:cubicBezTo>
                    <a:pt x="350" y="244"/>
                    <a:pt x="353" y="248"/>
                    <a:pt x="351" y="248"/>
                  </a:cubicBezTo>
                  <a:cubicBezTo>
                    <a:pt x="349" y="248"/>
                    <a:pt x="350" y="252"/>
                    <a:pt x="347" y="250"/>
                  </a:cubicBezTo>
                  <a:cubicBezTo>
                    <a:pt x="345" y="249"/>
                    <a:pt x="342" y="250"/>
                    <a:pt x="344" y="253"/>
                  </a:cubicBezTo>
                  <a:cubicBezTo>
                    <a:pt x="346" y="255"/>
                    <a:pt x="343" y="256"/>
                    <a:pt x="344" y="258"/>
                  </a:cubicBezTo>
                  <a:cubicBezTo>
                    <a:pt x="344" y="260"/>
                    <a:pt x="340" y="258"/>
                    <a:pt x="336" y="258"/>
                  </a:cubicBezTo>
                  <a:cubicBezTo>
                    <a:pt x="332" y="257"/>
                    <a:pt x="325" y="259"/>
                    <a:pt x="320" y="260"/>
                  </a:cubicBezTo>
                  <a:cubicBezTo>
                    <a:pt x="315" y="261"/>
                    <a:pt x="310" y="259"/>
                    <a:pt x="308" y="257"/>
                  </a:cubicBezTo>
                  <a:cubicBezTo>
                    <a:pt x="306" y="254"/>
                    <a:pt x="303" y="255"/>
                    <a:pt x="299" y="255"/>
                  </a:cubicBezTo>
                  <a:cubicBezTo>
                    <a:pt x="296" y="255"/>
                    <a:pt x="297" y="251"/>
                    <a:pt x="292" y="251"/>
                  </a:cubicBezTo>
                  <a:cubicBezTo>
                    <a:pt x="287" y="251"/>
                    <a:pt x="288" y="247"/>
                    <a:pt x="288" y="245"/>
                  </a:cubicBezTo>
                  <a:cubicBezTo>
                    <a:pt x="287" y="242"/>
                    <a:pt x="278" y="243"/>
                    <a:pt x="275" y="245"/>
                  </a:cubicBezTo>
                  <a:cubicBezTo>
                    <a:pt x="271" y="247"/>
                    <a:pt x="265" y="246"/>
                    <a:pt x="263" y="250"/>
                  </a:cubicBezTo>
                  <a:cubicBezTo>
                    <a:pt x="261" y="254"/>
                    <a:pt x="265" y="254"/>
                    <a:pt x="267" y="254"/>
                  </a:cubicBezTo>
                  <a:cubicBezTo>
                    <a:pt x="269" y="254"/>
                    <a:pt x="269" y="250"/>
                    <a:pt x="274" y="251"/>
                  </a:cubicBezTo>
                  <a:cubicBezTo>
                    <a:pt x="279" y="252"/>
                    <a:pt x="283" y="246"/>
                    <a:pt x="285" y="248"/>
                  </a:cubicBezTo>
                  <a:cubicBezTo>
                    <a:pt x="287" y="250"/>
                    <a:pt x="276" y="254"/>
                    <a:pt x="272" y="255"/>
                  </a:cubicBezTo>
                  <a:cubicBezTo>
                    <a:pt x="267" y="256"/>
                    <a:pt x="268" y="260"/>
                    <a:pt x="272" y="266"/>
                  </a:cubicBezTo>
                  <a:cubicBezTo>
                    <a:pt x="277" y="273"/>
                    <a:pt x="270" y="269"/>
                    <a:pt x="270" y="272"/>
                  </a:cubicBezTo>
                  <a:cubicBezTo>
                    <a:pt x="270" y="275"/>
                    <a:pt x="262" y="271"/>
                    <a:pt x="265" y="270"/>
                  </a:cubicBezTo>
                  <a:cubicBezTo>
                    <a:pt x="269" y="269"/>
                    <a:pt x="267" y="266"/>
                    <a:pt x="265" y="264"/>
                  </a:cubicBezTo>
                  <a:cubicBezTo>
                    <a:pt x="262" y="261"/>
                    <a:pt x="260" y="264"/>
                    <a:pt x="260" y="261"/>
                  </a:cubicBezTo>
                  <a:cubicBezTo>
                    <a:pt x="261" y="259"/>
                    <a:pt x="258" y="261"/>
                    <a:pt x="255" y="259"/>
                  </a:cubicBezTo>
                  <a:cubicBezTo>
                    <a:pt x="253" y="257"/>
                    <a:pt x="251" y="256"/>
                    <a:pt x="248" y="258"/>
                  </a:cubicBezTo>
                  <a:cubicBezTo>
                    <a:pt x="245" y="259"/>
                    <a:pt x="241" y="259"/>
                    <a:pt x="233" y="260"/>
                  </a:cubicBezTo>
                  <a:cubicBezTo>
                    <a:pt x="226" y="261"/>
                    <a:pt x="212" y="261"/>
                    <a:pt x="209" y="259"/>
                  </a:cubicBezTo>
                  <a:cubicBezTo>
                    <a:pt x="207" y="256"/>
                    <a:pt x="216" y="252"/>
                    <a:pt x="219" y="252"/>
                  </a:cubicBezTo>
                  <a:cubicBezTo>
                    <a:pt x="221" y="253"/>
                    <a:pt x="220" y="249"/>
                    <a:pt x="216" y="246"/>
                  </a:cubicBezTo>
                  <a:cubicBezTo>
                    <a:pt x="211" y="243"/>
                    <a:pt x="202" y="241"/>
                    <a:pt x="202" y="243"/>
                  </a:cubicBezTo>
                  <a:cubicBezTo>
                    <a:pt x="203" y="245"/>
                    <a:pt x="197" y="243"/>
                    <a:pt x="191" y="242"/>
                  </a:cubicBezTo>
                  <a:cubicBezTo>
                    <a:pt x="184" y="241"/>
                    <a:pt x="183" y="238"/>
                    <a:pt x="179" y="238"/>
                  </a:cubicBezTo>
                  <a:cubicBezTo>
                    <a:pt x="175" y="238"/>
                    <a:pt x="168" y="237"/>
                    <a:pt x="163" y="233"/>
                  </a:cubicBezTo>
                  <a:cubicBezTo>
                    <a:pt x="158" y="229"/>
                    <a:pt x="146" y="230"/>
                    <a:pt x="145" y="234"/>
                  </a:cubicBezTo>
                  <a:cubicBezTo>
                    <a:pt x="144" y="237"/>
                    <a:pt x="140" y="237"/>
                    <a:pt x="136" y="237"/>
                  </a:cubicBezTo>
                  <a:cubicBezTo>
                    <a:pt x="132" y="237"/>
                    <a:pt x="138" y="233"/>
                    <a:pt x="136" y="232"/>
                  </a:cubicBezTo>
                  <a:cubicBezTo>
                    <a:pt x="134" y="231"/>
                    <a:pt x="136" y="226"/>
                    <a:pt x="133" y="226"/>
                  </a:cubicBezTo>
                  <a:cubicBezTo>
                    <a:pt x="131" y="225"/>
                    <a:pt x="128" y="237"/>
                    <a:pt x="123" y="237"/>
                  </a:cubicBezTo>
                  <a:cubicBezTo>
                    <a:pt x="117" y="237"/>
                    <a:pt x="115" y="224"/>
                    <a:pt x="110" y="221"/>
                  </a:cubicBezTo>
                  <a:cubicBezTo>
                    <a:pt x="106" y="218"/>
                    <a:pt x="102" y="217"/>
                    <a:pt x="106" y="222"/>
                  </a:cubicBezTo>
                  <a:cubicBezTo>
                    <a:pt x="109" y="227"/>
                    <a:pt x="102" y="224"/>
                    <a:pt x="103" y="227"/>
                  </a:cubicBezTo>
                  <a:cubicBezTo>
                    <a:pt x="103" y="230"/>
                    <a:pt x="97" y="234"/>
                    <a:pt x="97" y="232"/>
                  </a:cubicBezTo>
                  <a:cubicBezTo>
                    <a:pt x="97" y="230"/>
                    <a:pt x="93" y="228"/>
                    <a:pt x="89" y="233"/>
                  </a:cubicBezTo>
                  <a:cubicBezTo>
                    <a:pt x="85" y="238"/>
                    <a:pt x="82" y="238"/>
                    <a:pt x="81" y="236"/>
                  </a:cubicBezTo>
                  <a:cubicBezTo>
                    <a:pt x="81" y="234"/>
                    <a:pt x="68" y="241"/>
                    <a:pt x="69" y="243"/>
                  </a:cubicBezTo>
                  <a:cubicBezTo>
                    <a:pt x="69" y="245"/>
                    <a:pt x="67" y="246"/>
                    <a:pt x="64" y="246"/>
                  </a:cubicBezTo>
                  <a:cubicBezTo>
                    <a:pt x="60" y="246"/>
                    <a:pt x="63" y="243"/>
                    <a:pt x="66" y="242"/>
                  </a:cubicBezTo>
                  <a:cubicBezTo>
                    <a:pt x="69" y="240"/>
                    <a:pt x="77" y="234"/>
                    <a:pt x="81" y="233"/>
                  </a:cubicBezTo>
                  <a:cubicBezTo>
                    <a:pt x="85" y="232"/>
                    <a:pt x="94" y="229"/>
                    <a:pt x="94" y="227"/>
                  </a:cubicBezTo>
                  <a:cubicBezTo>
                    <a:pt x="94" y="225"/>
                    <a:pt x="90" y="226"/>
                    <a:pt x="87" y="226"/>
                  </a:cubicBezTo>
                  <a:cubicBezTo>
                    <a:pt x="84" y="225"/>
                    <a:pt x="79" y="229"/>
                    <a:pt x="74" y="231"/>
                  </a:cubicBezTo>
                  <a:cubicBezTo>
                    <a:pt x="69" y="233"/>
                    <a:pt x="64" y="232"/>
                    <a:pt x="65" y="235"/>
                  </a:cubicBezTo>
                  <a:cubicBezTo>
                    <a:pt x="67" y="238"/>
                    <a:pt x="61" y="235"/>
                    <a:pt x="59" y="237"/>
                  </a:cubicBezTo>
                  <a:cubicBezTo>
                    <a:pt x="58" y="239"/>
                    <a:pt x="56" y="236"/>
                    <a:pt x="58" y="235"/>
                  </a:cubicBezTo>
                  <a:cubicBezTo>
                    <a:pt x="59" y="234"/>
                    <a:pt x="53" y="232"/>
                    <a:pt x="53" y="234"/>
                  </a:cubicBezTo>
                  <a:cubicBezTo>
                    <a:pt x="53" y="235"/>
                    <a:pt x="52" y="236"/>
                    <a:pt x="48" y="236"/>
                  </a:cubicBezTo>
                  <a:cubicBezTo>
                    <a:pt x="44" y="236"/>
                    <a:pt x="39" y="239"/>
                    <a:pt x="42" y="242"/>
                  </a:cubicBezTo>
                  <a:cubicBezTo>
                    <a:pt x="45" y="244"/>
                    <a:pt x="47" y="245"/>
                    <a:pt x="46" y="246"/>
                  </a:cubicBezTo>
                  <a:cubicBezTo>
                    <a:pt x="44" y="248"/>
                    <a:pt x="40" y="242"/>
                    <a:pt x="33" y="243"/>
                  </a:cubicBezTo>
                  <a:cubicBezTo>
                    <a:pt x="27" y="244"/>
                    <a:pt x="15" y="236"/>
                    <a:pt x="15" y="234"/>
                  </a:cubicBezTo>
                  <a:cubicBezTo>
                    <a:pt x="15" y="233"/>
                    <a:pt x="6" y="234"/>
                    <a:pt x="0" y="233"/>
                  </a:cubicBezTo>
                  <a:cubicBezTo>
                    <a:pt x="0" y="356"/>
                    <a:pt x="0" y="356"/>
                    <a:pt x="0" y="356"/>
                  </a:cubicBezTo>
                  <a:cubicBezTo>
                    <a:pt x="0" y="356"/>
                    <a:pt x="3" y="359"/>
                    <a:pt x="4" y="357"/>
                  </a:cubicBezTo>
                  <a:cubicBezTo>
                    <a:pt x="5" y="356"/>
                    <a:pt x="7" y="358"/>
                    <a:pt x="11" y="356"/>
                  </a:cubicBezTo>
                  <a:cubicBezTo>
                    <a:pt x="16" y="354"/>
                    <a:pt x="17" y="358"/>
                    <a:pt x="17" y="360"/>
                  </a:cubicBezTo>
                  <a:cubicBezTo>
                    <a:pt x="17" y="362"/>
                    <a:pt x="23" y="365"/>
                    <a:pt x="25" y="368"/>
                  </a:cubicBezTo>
                  <a:cubicBezTo>
                    <a:pt x="27" y="371"/>
                    <a:pt x="29" y="374"/>
                    <a:pt x="31" y="372"/>
                  </a:cubicBezTo>
                  <a:cubicBezTo>
                    <a:pt x="34" y="370"/>
                    <a:pt x="39" y="369"/>
                    <a:pt x="39" y="366"/>
                  </a:cubicBezTo>
                  <a:cubicBezTo>
                    <a:pt x="39" y="363"/>
                    <a:pt x="50" y="363"/>
                    <a:pt x="50" y="367"/>
                  </a:cubicBezTo>
                  <a:cubicBezTo>
                    <a:pt x="50" y="371"/>
                    <a:pt x="61" y="376"/>
                    <a:pt x="67" y="386"/>
                  </a:cubicBezTo>
                  <a:cubicBezTo>
                    <a:pt x="73" y="397"/>
                    <a:pt x="72" y="400"/>
                    <a:pt x="81" y="403"/>
                  </a:cubicBezTo>
                  <a:cubicBezTo>
                    <a:pt x="90" y="407"/>
                    <a:pt x="90" y="409"/>
                    <a:pt x="89" y="412"/>
                  </a:cubicBezTo>
                  <a:cubicBezTo>
                    <a:pt x="88" y="415"/>
                    <a:pt x="94" y="417"/>
                    <a:pt x="90" y="419"/>
                  </a:cubicBezTo>
                  <a:cubicBezTo>
                    <a:pt x="89" y="420"/>
                    <a:pt x="87" y="422"/>
                    <a:pt x="85" y="423"/>
                  </a:cubicBezTo>
                  <a:cubicBezTo>
                    <a:pt x="85" y="425"/>
                    <a:pt x="87" y="426"/>
                    <a:pt x="88" y="427"/>
                  </a:cubicBezTo>
                  <a:cubicBezTo>
                    <a:pt x="90" y="429"/>
                    <a:pt x="84" y="429"/>
                    <a:pt x="86" y="431"/>
                  </a:cubicBezTo>
                  <a:cubicBezTo>
                    <a:pt x="88" y="432"/>
                    <a:pt x="86" y="435"/>
                    <a:pt x="88" y="437"/>
                  </a:cubicBezTo>
                  <a:cubicBezTo>
                    <a:pt x="89" y="439"/>
                    <a:pt x="93" y="438"/>
                    <a:pt x="95" y="436"/>
                  </a:cubicBezTo>
                  <a:cubicBezTo>
                    <a:pt x="97" y="435"/>
                    <a:pt x="98" y="438"/>
                    <a:pt x="96" y="441"/>
                  </a:cubicBezTo>
                  <a:cubicBezTo>
                    <a:pt x="95" y="444"/>
                    <a:pt x="98" y="446"/>
                    <a:pt x="100" y="444"/>
                  </a:cubicBezTo>
                  <a:cubicBezTo>
                    <a:pt x="101" y="442"/>
                    <a:pt x="105" y="447"/>
                    <a:pt x="106" y="448"/>
                  </a:cubicBezTo>
                  <a:cubicBezTo>
                    <a:pt x="108" y="449"/>
                    <a:pt x="110" y="451"/>
                    <a:pt x="107" y="451"/>
                  </a:cubicBezTo>
                  <a:cubicBezTo>
                    <a:pt x="104" y="451"/>
                    <a:pt x="105" y="456"/>
                    <a:pt x="107" y="456"/>
                  </a:cubicBezTo>
                  <a:cubicBezTo>
                    <a:pt x="109" y="456"/>
                    <a:pt x="108" y="459"/>
                    <a:pt x="108" y="460"/>
                  </a:cubicBezTo>
                  <a:cubicBezTo>
                    <a:pt x="108" y="462"/>
                    <a:pt x="115" y="464"/>
                    <a:pt x="117" y="464"/>
                  </a:cubicBezTo>
                  <a:cubicBezTo>
                    <a:pt x="119" y="463"/>
                    <a:pt x="121" y="465"/>
                    <a:pt x="122" y="467"/>
                  </a:cubicBezTo>
                  <a:cubicBezTo>
                    <a:pt x="123" y="469"/>
                    <a:pt x="128" y="470"/>
                    <a:pt x="129" y="469"/>
                  </a:cubicBezTo>
                  <a:cubicBezTo>
                    <a:pt x="131" y="468"/>
                    <a:pt x="132" y="471"/>
                    <a:pt x="132" y="474"/>
                  </a:cubicBezTo>
                  <a:cubicBezTo>
                    <a:pt x="133" y="476"/>
                    <a:pt x="136" y="475"/>
                    <a:pt x="138" y="475"/>
                  </a:cubicBezTo>
                  <a:cubicBezTo>
                    <a:pt x="141" y="475"/>
                    <a:pt x="142" y="478"/>
                    <a:pt x="143" y="477"/>
                  </a:cubicBezTo>
                  <a:cubicBezTo>
                    <a:pt x="146" y="476"/>
                    <a:pt x="147" y="481"/>
                    <a:pt x="149" y="485"/>
                  </a:cubicBezTo>
                  <a:cubicBezTo>
                    <a:pt x="371" y="484"/>
                    <a:pt x="371" y="484"/>
                    <a:pt x="371" y="484"/>
                  </a:cubicBezTo>
                  <a:cubicBezTo>
                    <a:pt x="371" y="484"/>
                    <a:pt x="371" y="478"/>
                    <a:pt x="374" y="480"/>
                  </a:cubicBezTo>
                  <a:cubicBezTo>
                    <a:pt x="376" y="482"/>
                    <a:pt x="374" y="485"/>
                    <a:pt x="377" y="486"/>
                  </a:cubicBezTo>
                  <a:cubicBezTo>
                    <a:pt x="380" y="487"/>
                    <a:pt x="382" y="489"/>
                    <a:pt x="384" y="488"/>
                  </a:cubicBezTo>
                  <a:cubicBezTo>
                    <a:pt x="386" y="488"/>
                    <a:pt x="389" y="485"/>
                    <a:pt x="391" y="489"/>
                  </a:cubicBezTo>
                  <a:cubicBezTo>
                    <a:pt x="394" y="492"/>
                    <a:pt x="396" y="489"/>
                    <a:pt x="398" y="491"/>
                  </a:cubicBezTo>
                  <a:cubicBezTo>
                    <a:pt x="400" y="493"/>
                    <a:pt x="403" y="495"/>
                    <a:pt x="405" y="493"/>
                  </a:cubicBezTo>
                  <a:cubicBezTo>
                    <a:pt x="407" y="490"/>
                    <a:pt x="413" y="493"/>
                    <a:pt x="417" y="494"/>
                  </a:cubicBezTo>
                  <a:cubicBezTo>
                    <a:pt x="420" y="491"/>
                    <a:pt x="424" y="484"/>
                    <a:pt x="427" y="484"/>
                  </a:cubicBezTo>
                  <a:cubicBezTo>
                    <a:pt x="432" y="484"/>
                    <a:pt x="443" y="485"/>
                    <a:pt x="444" y="491"/>
                  </a:cubicBezTo>
                  <a:cubicBezTo>
                    <a:pt x="445" y="498"/>
                    <a:pt x="452" y="492"/>
                    <a:pt x="453" y="498"/>
                  </a:cubicBezTo>
                  <a:cubicBezTo>
                    <a:pt x="453" y="502"/>
                    <a:pt x="458" y="506"/>
                    <a:pt x="457" y="509"/>
                  </a:cubicBezTo>
                  <a:cubicBezTo>
                    <a:pt x="459" y="510"/>
                    <a:pt x="460" y="511"/>
                    <a:pt x="462" y="512"/>
                  </a:cubicBezTo>
                  <a:cubicBezTo>
                    <a:pt x="464" y="511"/>
                    <a:pt x="470" y="512"/>
                    <a:pt x="474" y="514"/>
                  </a:cubicBezTo>
                  <a:cubicBezTo>
                    <a:pt x="479" y="515"/>
                    <a:pt x="487" y="511"/>
                    <a:pt x="489" y="517"/>
                  </a:cubicBezTo>
                  <a:cubicBezTo>
                    <a:pt x="492" y="524"/>
                    <a:pt x="497" y="528"/>
                    <a:pt x="492" y="529"/>
                  </a:cubicBezTo>
                  <a:cubicBezTo>
                    <a:pt x="487" y="529"/>
                    <a:pt x="481" y="522"/>
                    <a:pt x="482" y="526"/>
                  </a:cubicBezTo>
                  <a:cubicBezTo>
                    <a:pt x="482" y="530"/>
                    <a:pt x="479" y="528"/>
                    <a:pt x="479" y="533"/>
                  </a:cubicBezTo>
                  <a:cubicBezTo>
                    <a:pt x="479" y="539"/>
                    <a:pt x="476" y="546"/>
                    <a:pt x="473" y="546"/>
                  </a:cubicBezTo>
                  <a:cubicBezTo>
                    <a:pt x="473" y="546"/>
                    <a:pt x="473" y="546"/>
                    <a:pt x="473" y="546"/>
                  </a:cubicBezTo>
                  <a:cubicBezTo>
                    <a:pt x="473" y="548"/>
                    <a:pt x="473" y="550"/>
                    <a:pt x="474" y="552"/>
                  </a:cubicBezTo>
                  <a:cubicBezTo>
                    <a:pt x="477" y="550"/>
                    <a:pt x="481" y="547"/>
                    <a:pt x="484" y="547"/>
                  </a:cubicBezTo>
                  <a:cubicBezTo>
                    <a:pt x="490" y="547"/>
                    <a:pt x="491" y="550"/>
                    <a:pt x="495" y="548"/>
                  </a:cubicBezTo>
                  <a:cubicBezTo>
                    <a:pt x="498" y="545"/>
                    <a:pt x="499" y="544"/>
                    <a:pt x="500" y="546"/>
                  </a:cubicBezTo>
                  <a:cubicBezTo>
                    <a:pt x="500" y="546"/>
                    <a:pt x="500" y="547"/>
                    <a:pt x="500" y="547"/>
                  </a:cubicBezTo>
                  <a:cubicBezTo>
                    <a:pt x="501" y="546"/>
                    <a:pt x="502" y="545"/>
                    <a:pt x="502" y="545"/>
                  </a:cubicBezTo>
                  <a:cubicBezTo>
                    <a:pt x="502" y="544"/>
                    <a:pt x="502" y="543"/>
                    <a:pt x="502" y="542"/>
                  </a:cubicBezTo>
                  <a:cubicBezTo>
                    <a:pt x="498" y="542"/>
                    <a:pt x="497" y="542"/>
                    <a:pt x="496" y="540"/>
                  </a:cubicBezTo>
                  <a:cubicBezTo>
                    <a:pt x="494" y="536"/>
                    <a:pt x="507" y="533"/>
                    <a:pt x="512" y="534"/>
                  </a:cubicBezTo>
                  <a:cubicBezTo>
                    <a:pt x="518" y="534"/>
                    <a:pt x="521" y="530"/>
                    <a:pt x="523" y="533"/>
                  </a:cubicBezTo>
                  <a:cubicBezTo>
                    <a:pt x="527" y="530"/>
                    <a:pt x="533" y="525"/>
                    <a:pt x="534" y="525"/>
                  </a:cubicBezTo>
                  <a:cubicBezTo>
                    <a:pt x="536" y="525"/>
                    <a:pt x="562" y="524"/>
                    <a:pt x="562" y="524"/>
                  </a:cubicBezTo>
                  <a:cubicBezTo>
                    <a:pt x="562" y="524"/>
                    <a:pt x="571" y="519"/>
                    <a:pt x="572" y="514"/>
                  </a:cubicBezTo>
                  <a:cubicBezTo>
                    <a:pt x="573" y="509"/>
                    <a:pt x="579" y="497"/>
                    <a:pt x="582" y="500"/>
                  </a:cubicBezTo>
                  <a:cubicBezTo>
                    <a:pt x="585" y="502"/>
                    <a:pt x="592" y="500"/>
                    <a:pt x="593" y="503"/>
                  </a:cubicBezTo>
                  <a:cubicBezTo>
                    <a:pt x="593" y="505"/>
                    <a:pt x="590" y="513"/>
                    <a:pt x="599" y="525"/>
                  </a:cubicBezTo>
                  <a:cubicBezTo>
                    <a:pt x="603" y="523"/>
                    <a:pt x="606" y="521"/>
                    <a:pt x="608" y="522"/>
                  </a:cubicBezTo>
                  <a:cubicBezTo>
                    <a:pt x="611" y="522"/>
                    <a:pt x="616" y="517"/>
                    <a:pt x="617" y="515"/>
                  </a:cubicBezTo>
                  <a:cubicBezTo>
                    <a:pt x="619" y="512"/>
                    <a:pt x="621" y="517"/>
                    <a:pt x="618" y="518"/>
                  </a:cubicBezTo>
                  <a:cubicBezTo>
                    <a:pt x="615" y="519"/>
                    <a:pt x="620" y="521"/>
                    <a:pt x="625" y="521"/>
                  </a:cubicBezTo>
                  <a:cubicBezTo>
                    <a:pt x="630" y="521"/>
                    <a:pt x="623" y="523"/>
                    <a:pt x="619" y="523"/>
                  </a:cubicBezTo>
                  <a:cubicBezTo>
                    <a:pt x="615" y="522"/>
                    <a:pt x="614" y="523"/>
                    <a:pt x="609" y="528"/>
                  </a:cubicBezTo>
                  <a:cubicBezTo>
                    <a:pt x="604" y="533"/>
                    <a:pt x="605" y="534"/>
                    <a:pt x="608" y="537"/>
                  </a:cubicBezTo>
                  <a:cubicBezTo>
                    <a:pt x="611" y="539"/>
                    <a:pt x="614" y="538"/>
                    <a:pt x="618" y="535"/>
                  </a:cubicBezTo>
                  <a:cubicBezTo>
                    <a:pt x="622" y="532"/>
                    <a:pt x="622" y="528"/>
                    <a:pt x="626" y="528"/>
                  </a:cubicBezTo>
                  <a:cubicBezTo>
                    <a:pt x="630" y="529"/>
                    <a:pt x="640" y="525"/>
                    <a:pt x="645" y="523"/>
                  </a:cubicBezTo>
                  <a:cubicBezTo>
                    <a:pt x="649" y="522"/>
                    <a:pt x="646" y="521"/>
                    <a:pt x="646" y="519"/>
                  </a:cubicBezTo>
                  <a:cubicBezTo>
                    <a:pt x="646" y="517"/>
                    <a:pt x="654" y="517"/>
                    <a:pt x="657" y="515"/>
                  </a:cubicBezTo>
                  <a:cubicBezTo>
                    <a:pt x="660" y="513"/>
                    <a:pt x="656" y="512"/>
                    <a:pt x="654" y="512"/>
                  </a:cubicBezTo>
                  <a:close/>
                  <a:moveTo>
                    <a:pt x="190" y="281"/>
                  </a:moveTo>
                  <a:cubicBezTo>
                    <a:pt x="185" y="287"/>
                    <a:pt x="183" y="288"/>
                    <a:pt x="179" y="287"/>
                  </a:cubicBezTo>
                  <a:cubicBezTo>
                    <a:pt x="174" y="286"/>
                    <a:pt x="171" y="288"/>
                    <a:pt x="173" y="290"/>
                  </a:cubicBezTo>
                  <a:cubicBezTo>
                    <a:pt x="176" y="292"/>
                    <a:pt x="176" y="293"/>
                    <a:pt x="171" y="294"/>
                  </a:cubicBezTo>
                  <a:cubicBezTo>
                    <a:pt x="166" y="295"/>
                    <a:pt x="163" y="299"/>
                    <a:pt x="161" y="299"/>
                  </a:cubicBezTo>
                  <a:cubicBezTo>
                    <a:pt x="159" y="298"/>
                    <a:pt x="169" y="291"/>
                    <a:pt x="166" y="289"/>
                  </a:cubicBezTo>
                  <a:cubicBezTo>
                    <a:pt x="164" y="287"/>
                    <a:pt x="157" y="292"/>
                    <a:pt x="157" y="295"/>
                  </a:cubicBezTo>
                  <a:cubicBezTo>
                    <a:pt x="157" y="297"/>
                    <a:pt x="152" y="297"/>
                    <a:pt x="150" y="297"/>
                  </a:cubicBezTo>
                  <a:cubicBezTo>
                    <a:pt x="147" y="297"/>
                    <a:pt x="143" y="294"/>
                    <a:pt x="146" y="294"/>
                  </a:cubicBezTo>
                  <a:cubicBezTo>
                    <a:pt x="149" y="294"/>
                    <a:pt x="147" y="291"/>
                    <a:pt x="151" y="289"/>
                  </a:cubicBezTo>
                  <a:cubicBezTo>
                    <a:pt x="154" y="288"/>
                    <a:pt x="150" y="286"/>
                    <a:pt x="151" y="284"/>
                  </a:cubicBezTo>
                  <a:cubicBezTo>
                    <a:pt x="152" y="283"/>
                    <a:pt x="160" y="286"/>
                    <a:pt x="160" y="283"/>
                  </a:cubicBezTo>
                  <a:cubicBezTo>
                    <a:pt x="160" y="280"/>
                    <a:pt x="152" y="278"/>
                    <a:pt x="150" y="280"/>
                  </a:cubicBezTo>
                  <a:cubicBezTo>
                    <a:pt x="147" y="281"/>
                    <a:pt x="141" y="285"/>
                    <a:pt x="134" y="282"/>
                  </a:cubicBezTo>
                  <a:cubicBezTo>
                    <a:pt x="132" y="281"/>
                    <a:pt x="152" y="279"/>
                    <a:pt x="156" y="276"/>
                  </a:cubicBezTo>
                  <a:cubicBezTo>
                    <a:pt x="159" y="273"/>
                    <a:pt x="174" y="269"/>
                    <a:pt x="175" y="272"/>
                  </a:cubicBezTo>
                  <a:cubicBezTo>
                    <a:pt x="177" y="275"/>
                    <a:pt x="167" y="277"/>
                    <a:pt x="172" y="279"/>
                  </a:cubicBezTo>
                  <a:cubicBezTo>
                    <a:pt x="176" y="282"/>
                    <a:pt x="184" y="280"/>
                    <a:pt x="185" y="277"/>
                  </a:cubicBezTo>
                  <a:cubicBezTo>
                    <a:pt x="187" y="275"/>
                    <a:pt x="194" y="275"/>
                    <a:pt x="190" y="281"/>
                  </a:cubicBezTo>
                  <a:close/>
                  <a:moveTo>
                    <a:pt x="235" y="338"/>
                  </a:moveTo>
                  <a:cubicBezTo>
                    <a:pt x="229" y="343"/>
                    <a:pt x="230" y="342"/>
                    <a:pt x="225" y="343"/>
                  </a:cubicBezTo>
                  <a:cubicBezTo>
                    <a:pt x="220" y="343"/>
                    <a:pt x="224" y="348"/>
                    <a:pt x="218" y="349"/>
                  </a:cubicBezTo>
                  <a:cubicBezTo>
                    <a:pt x="212" y="349"/>
                    <a:pt x="198" y="350"/>
                    <a:pt x="196" y="346"/>
                  </a:cubicBezTo>
                  <a:cubicBezTo>
                    <a:pt x="196" y="345"/>
                    <a:pt x="204" y="346"/>
                    <a:pt x="204" y="344"/>
                  </a:cubicBezTo>
                  <a:cubicBezTo>
                    <a:pt x="205" y="341"/>
                    <a:pt x="207" y="338"/>
                    <a:pt x="211" y="338"/>
                  </a:cubicBezTo>
                  <a:cubicBezTo>
                    <a:pt x="214" y="338"/>
                    <a:pt x="214" y="333"/>
                    <a:pt x="208" y="330"/>
                  </a:cubicBezTo>
                  <a:cubicBezTo>
                    <a:pt x="202" y="327"/>
                    <a:pt x="217" y="325"/>
                    <a:pt x="220" y="330"/>
                  </a:cubicBezTo>
                  <a:cubicBezTo>
                    <a:pt x="223" y="334"/>
                    <a:pt x="229" y="338"/>
                    <a:pt x="232" y="334"/>
                  </a:cubicBezTo>
                  <a:cubicBezTo>
                    <a:pt x="235" y="331"/>
                    <a:pt x="254" y="322"/>
                    <a:pt x="254" y="326"/>
                  </a:cubicBezTo>
                  <a:cubicBezTo>
                    <a:pt x="254" y="331"/>
                    <a:pt x="240" y="333"/>
                    <a:pt x="235" y="338"/>
                  </a:cubicBezTo>
                  <a:close/>
                  <a:moveTo>
                    <a:pt x="359" y="468"/>
                  </a:moveTo>
                  <a:cubicBezTo>
                    <a:pt x="355" y="468"/>
                    <a:pt x="359" y="458"/>
                    <a:pt x="352" y="454"/>
                  </a:cubicBezTo>
                  <a:cubicBezTo>
                    <a:pt x="344" y="449"/>
                    <a:pt x="340" y="440"/>
                    <a:pt x="340" y="436"/>
                  </a:cubicBezTo>
                  <a:cubicBezTo>
                    <a:pt x="340" y="431"/>
                    <a:pt x="347" y="429"/>
                    <a:pt x="350" y="433"/>
                  </a:cubicBezTo>
                  <a:cubicBezTo>
                    <a:pt x="353" y="436"/>
                    <a:pt x="357" y="451"/>
                    <a:pt x="360" y="455"/>
                  </a:cubicBezTo>
                  <a:cubicBezTo>
                    <a:pt x="362" y="460"/>
                    <a:pt x="362" y="468"/>
                    <a:pt x="359" y="46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40" name="Freeform 339">
              <a:extLst>
                <a:ext uri="{FF2B5EF4-FFF2-40B4-BE49-F238E27FC236}">
                  <a16:creationId xmlns:a16="http://schemas.microsoft.com/office/drawing/2014/main" id="{2D33EC07-3A6B-F24D-8522-8769B50378A7}"/>
                </a:ext>
              </a:extLst>
            </p:cNvPr>
            <p:cNvSpPr>
              <a:spLocks noEditPoints="1"/>
            </p:cNvSpPr>
            <p:nvPr/>
          </p:nvSpPr>
          <p:spPr bwMode="auto">
            <a:xfrm>
              <a:off x="6580042" y="3441880"/>
              <a:ext cx="2776695" cy="1711726"/>
            </a:xfrm>
            <a:custGeom>
              <a:avLst/>
              <a:gdLst>
                <a:gd name="T0" fmla="*/ 249 w 817"/>
                <a:gd name="T1" fmla="*/ 164 h 503"/>
                <a:gd name="T2" fmla="*/ 218 w 817"/>
                <a:gd name="T3" fmla="*/ 25 h 503"/>
                <a:gd name="T4" fmla="*/ 132 w 817"/>
                <a:gd name="T5" fmla="*/ 15 h 503"/>
                <a:gd name="T6" fmla="*/ 96 w 817"/>
                <a:gd name="T7" fmla="*/ 8 h 503"/>
                <a:gd name="T8" fmla="*/ 66 w 817"/>
                <a:gd name="T9" fmla="*/ 15 h 503"/>
                <a:gd name="T10" fmla="*/ 13 w 817"/>
                <a:gd name="T11" fmla="*/ 42 h 503"/>
                <a:gd name="T12" fmla="*/ 50 w 817"/>
                <a:gd name="T13" fmla="*/ 74 h 503"/>
                <a:gd name="T14" fmla="*/ 12 w 817"/>
                <a:gd name="T15" fmla="*/ 76 h 503"/>
                <a:gd name="T16" fmla="*/ 42 w 817"/>
                <a:gd name="T17" fmla="*/ 97 h 503"/>
                <a:gd name="T18" fmla="*/ 30 w 817"/>
                <a:gd name="T19" fmla="*/ 113 h 503"/>
                <a:gd name="T20" fmla="*/ 32 w 817"/>
                <a:gd name="T21" fmla="*/ 156 h 503"/>
                <a:gd name="T22" fmla="*/ 68 w 817"/>
                <a:gd name="T23" fmla="*/ 168 h 503"/>
                <a:gd name="T24" fmla="*/ 72 w 817"/>
                <a:gd name="T25" fmla="*/ 192 h 503"/>
                <a:gd name="T26" fmla="*/ 60 w 817"/>
                <a:gd name="T27" fmla="*/ 205 h 503"/>
                <a:gd name="T28" fmla="*/ 104 w 817"/>
                <a:gd name="T29" fmla="*/ 178 h 503"/>
                <a:gd name="T30" fmla="*/ 123 w 817"/>
                <a:gd name="T31" fmla="*/ 152 h 503"/>
                <a:gd name="T32" fmla="*/ 136 w 817"/>
                <a:gd name="T33" fmla="*/ 143 h 503"/>
                <a:gd name="T34" fmla="*/ 161 w 817"/>
                <a:gd name="T35" fmla="*/ 154 h 503"/>
                <a:gd name="T36" fmla="*/ 177 w 817"/>
                <a:gd name="T37" fmla="*/ 144 h 503"/>
                <a:gd name="T38" fmla="*/ 196 w 817"/>
                <a:gd name="T39" fmla="*/ 152 h 503"/>
                <a:gd name="T40" fmla="*/ 242 w 817"/>
                <a:gd name="T41" fmla="*/ 166 h 503"/>
                <a:gd name="T42" fmla="*/ 267 w 817"/>
                <a:gd name="T43" fmla="*/ 177 h 503"/>
                <a:gd name="T44" fmla="*/ 268 w 817"/>
                <a:gd name="T45" fmla="*/ 187 h 503"/>
                <a:gd name="T46" fmla="*/ 277 w 817"/>
                <a:gd name="T47" fmla="*/ 188 h 503"/>
                <a:gd name="T48" fmla="*/ 285 w 817"/>
                <a:gd name="T49" fmla="*/ 196 h 503"/>
                <a:gd name="T50" fmla="*/ 282 w 817"/>
                <a:gd name="T51" fmla="*/ 214 h 503"/>
                <a:gd name="T52" fmla="*/ 300 w 817"/>
                <a:gd name="T53" fmla="*/ 214 h 503"/>
                <a:gd name="T54" fmla="*/ 10 w 817"/>
                <a:gd name="T55" fmla="*/ 223 h 503"/>
                <a:gd name="T56" fmla="*/ 127 w 817"/>
                <a:gd name="T57" fmla="*/ 171 h 503"/>
                <a:gd name="T58" fmla="*/ 126 w 817"/>
                <a:gd name="T59" fmla="*/ 183 h 503"/>
                <a:gd name="T60" fmla="*/ 17 w 817"/>
                <a:gd name="T61" fmla="*/ 156 h 503"/>
                <a:gd name="T62" fmla="*/ 780 w 817"/>
                <a:gd name="T63" fmla="*/ 316 h 503"/>
                <a:gd name="T64" fmla="*/ 720 w 817"/>
                <a:gd name="T65" fmla="*/ 337 h 503"/>
                <a:gd name="T66" fmla="*/ 691 w 817"/>
                <a:gd name="T67" fmla="*/ 338 h 503"/>
                <a:gd name="T68" fmla="*/ 660 w 817"/>
                <a:gd name="T69" fmla="*/ 336 h 503"/>
                <a:gd name="T70" fmla="*/ 680 w 817"/>
                <a:gd name="T71" fmla="*/ 304 h 503"/>
                <a:gd name="T72" fmla="*/ 643 w 817"/>
                <a:gd name="T73" fmla="*/ 292 h 503"/>
                <a:gd name="T74" fmla="*/ 616 w 817"/>
                <a:gd name="T75" fmla="*/ 283 h 503"/>
                <a:gd name="T76" fmla="*/ 367 w 817"/>
                <a:gd name="T77" fmla="*/ 277 h 503"/>
                <a:gd name="T78" fmla="*/ 363 w 817"/>
                <a:gd name="T79" fmla="*/ 282 h 503"/>
                <a:gd name="T80" fmla="*/ 357 w 817"/>
                <a:gd name="T81" fmla="*/ 311 h 503"/>
                <a:gd name="T82" fmla="*/ 366 w 817"/>
                <a:gd name="T83" fmla="*/ 384 h 503"/>
                <a:gd name="T84" fmla="*/ 397 w 817"/>
                <a:gd name="T85" fmla="*/ 421 h 503"/>
                <a:gd name="T86" fmla="*/ 461 w 817"/>
                <a:gd name="T87" fmla="*/ 446 h 503"/>
                <a:gd name="T88" fmla="*/ 516 w 817"/>
                <a:gd name="T89" fmla="*/ 462 h 503"/>
                <a:gd name="T90" fmla="*/ 558 w 817"/>
                <a:gd name="T91" fmla="*/ 489 h 503"/>
                <a:gd name="T92" fmla="*/ 583 w 817"/>
                <a:gd name="T93" fmla="*/ 470 h 503"/>
                <a:gd name="T94" fmla="*/ 614 w 817"/>
                <a:gd name="T95" fmla="*/ 460 h 503"/>
                <a:gd name="T96" fmla="*/ 634 w 817"/>
                <a:gd name="T97" fmla="*/ 458 h 503"/>
                <a:gd name="T98" fmla="*/ 673 w 817"/>
                <a:gd name="T99" fmla="*/ 460 h 503"/>
                <a:gd name="T100" fmla="*/ 701 w 817"/>
                <a:gd name="T101" fmla="*/ 499 h 503"/>
                <a:gd name="T102" fmla="*/ 709 w 817"/>
                <a:gd name="T103" fmla="*/ 434 h 503"/>
                <a:gd name="T104" fmla="*/ 739 w 817"/>
                <a:gd name="T105" fmla="*/ 408 h 503"/>
                <a:gd name="T106" fmla="*/ 735 w 817"/>
                <a:gd name="T107" fmla="*/ 384 h 503"/>
                <a:gd name="T108" fmla="*/ 748 w 817"/>
                <a:gd name="T109" fmla="*/ 386 h 503"/>
                <a:gd name="T110" fmla="*/ 775 w 817"/>
                <a:gd name="T111" fmla="*/ 356 h 503"/>
                <a:gd name="T112" fmla="*/ 786 w 817"/>
                <a:gd name="T113" fmla="*/ 339 h 503"/>
                <a:gd name="T114" fmla="*/ 811 w 817"/>
                <a:gd name="T115" fmla="*/ 29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7" h="503">
                  <a:moveTo>
                    <a:pt x="307" y="204"/>
                  </a:moveTo>
                  <a:cubicBezTo>
                    <a:pt x="308" y="201"/>
                    <a:pt x="308" y="199"/>
                    <a:pt x="299" y="195"/>
                  </a:cubicBezTo>
                  <a:cubicBezTo>
                    <a:pt x="290" y="192"/>
                    <a:pt x="291" y="189"/>
                    <a:pt x="285" y="178"/>
                  </a:cubicBezTo>
                  <a:cubicBezTo>
                    <a:pt x="279" y="168"/>
                    <a:pt x="268" y="163"/>
                    <a:pt x="268" y="159"/>
                  </a:cubicBezTo>
                  <a:cubicBezTo>
                    <a:pt x="268" y="155"/>
                    <a:pt x="257" y="155"/>
                    <a:pt x="257" y="158"/>
                  </a:cubicBezTo>
                  <a:cubicBezTo>
                    <a:pt x="257" y="161"/>
                    <a:pt x="252" y="162"/>
                    <a:pt x="249" y="164"/>
                  </a:cubicBezTo>
                  <a:cubicBezTo>
                    <a:pt x="247" y="166"/>
                    <a:pt x="245" y="163"/>
                    <a:pt x="243" y="160"/>
                  </a:cubicBezTo>
                  <a:cubicBezTo>
                    <a:pt x="241" y="157"/>
                    <a:pt x="235" y="154"/>
                    <a:pt x="235" y="152"/>
                  </a:cubicBezTo>
                  <a:cubicBezTo>
                    <a:pt x="235" y="150"/>
                    <a:pt x="234" y="146"/>
                    <a:pt x="229" y="148"/>
                  </a:cubicBezTo>
                  <a:cubicBezTo>
                    <a:pt x="225" y="150"/>
                    <a:pt x="223" y="148"/>
                    <a:pt x="222" y="149"/>
                  </a:cubicBezTo>
                  <a:cubicBezTo>
                    <a:pt x="221" y="151"/>
                    <a:pt x="218" y="148"/>
                    <a:pt x="218" y="148"/>
                  </a:cubicBezTo>
                  <a:cubicBezTo>
                    <a:pt x="218" y="25"/>
                    <a:pt x="218" y="25"/>
                    <a:pt x="218" y="25"/>
                  </a:cubicBezTo>
                  <a:cubicBezTo>
                    <a:pt x="216" y="25"/>
                    <a:pt x="215" y="25"/>
                    <a:pt x="214" y="24"/>
                  </a:cubicBezTo>
                  <a:cubicBezTo>
                    <a:pt x="209" y="22"/>
                    <a:pt x="201" y="19"/>
                    <a:pt x="197" y="20"/>
                  </a:cubicBezTo>
                  <a:cubicBezTo>
                    <a:pt x="193" y="21"/>
                    <a:pt x="185" y="22"/>
                    <a:pt x="182" y="20"/>
                  </a:cubicBezTo>
                  <a:cubicBezTo>
                    <a:pt x="179" y="19"/>
                    <a:pt x="175" y="18"/>
                    <a:pt x="169" y="18"/>
                  </a:cubicBezTo>
                  <a:cubicBezTo>
                    <a:pt x="163" y="19"/>
                    <a:pt x="160" y="15"/>
                    <a:pt x="152" y="13"/>
                  </a:cubicBezTo>
                  <a:cubicBezTo>
                    <a:pt x="145" y="12"/>
                    <a:pt x="134" y="14"/>
                    <a:pt x="132" y="15"/>
                  </a:cubicBezTo>
                  <a:cubicBezTo>
                    <a:pt x="129" y="16"/>
                    <a:pt x="130" y="12"/>
                    <a:pt x="127" y="13"/>
                  </a:cubicBezTo>
                  <a:cubicBezTo>
                    <a:pt x="123" y="13"/>
                    <a:pt x="126" y="11"/>
                    <a:pt x="124" y="8"/>
                  </a:cubicBezTo>
                  <a:cubicBezTo>
                    <a:pt x="122" y="6"/>
                    <a:pt x="113" y="8"/>
                    <a:pt x="110" y="9"/>
                  </a:cubicBezTo>
                  <a:cubicBezTo>
                    <a:pt x="107" y="9"/>
                    <a:pt x="106" y="7"/>
                    <a:pt x="106" y="5"/>
                  </a:cubicBezTo>
                  <a:cubicBezTo>
                    <a:pt x="106" y="4"/>
                    <a:pt x="103" y="4"/>
                    <a:pt x="102" y="6"/>
                  </a:cubicBezTo>
                  <a:cubicBezTo>
                    <a:pt x="101" y="9"/>
                    <a:pt x="97" y="9"/>
                    <a:pt x="96" y="8"/>
                  </a:cubicBezTo>
                  <a:cubicBezTo>
                    <a:pt x="94" y="6"/>
                    <a:pt x="99" y="6"/>
                    <a:pt x="99" y="4"/>
                  </a:cubicBezTo>
                  <a:cubicBezTo>
                    <a:pt x="99" y="2"/>
                    <a:pt x="94" y="1"/>
                    <a:pt x="93" y="1"/>
                  </a:cubicBezTo>
                  <a:cubicBezTo>
                    <a:pt x="91" y="0"/>
                    <a:pt x="88" y="3"/>
                    <a:pt x="84" y="6"/>
                  </a:cubicBezTo>
                  <a:cubicBezTo>
                    <a:pt x="81" y="9"/>
                    <a:pt x="75" y="9"/>
                    <a:pt x="72" y="9"/>
                  </a:cubicBezTo>
                  <a:cubicBezTo>
                    <a:pt x="68" y="8"/>
                    <a:pt x="64" y="9"/>
                    <a:pt x="64" y="11"/>
                  </a:cubicBezTo>
                  <a:cubicBezTo>
                    <a:pt x="64" y="13"/>
                    <a:pt x="68" y="13"/>
                    <a:pt x="66" y="15"/>
                  </a:cubicBezTo>
                  <a:cubicBezTo>
                    <a:pt x="63" y="18"/>
                    <a:pt x="63" y="12"/>
                    <a:pt x="60" y="15"/>
                  </a:cubicBezTo>
                  <a:cubicBezTo>
                    <a:pt x="58" y="17"/>
                    <a:pt x="50" y="17"/>
                    <a:pt x="48" y="17"/>
                  </a:cubicBezTo>
                  <a:cubicBezTo>
                    <a:pt x="47" y="16"/>
                    <a:pt x="41" y="23"/>
                    <a:pt x="39" y="25"/>
                  </a:cubicBezTo>
                  <a:cubicBezTo>
                    <a:pt x="37" y="26"/>
                    <a:pt x="40" y="28"/>
                    <a:pt x="35" y="33"/>
                  </a:cubicBezTo>
                  <a:cubicBezTo>
                    <a:pt x="31" y="38"/>
                    <a:pt x="18" y="37"/>
                    <a:pt x="15" y="37"/>
                  </a:cubicBezTo>
                  <a:cubicBezTo>
                    <a:pt x="12" y="37"/>
                    <a:pt x="14" y="40"/>
                    <a:pt x="13" y="42"/>
                  </a:cubicBezTo>
                  <a:cubicBezTo>
                    <a:pt x="12" y="44"/>
                    <a:pt x="15" y="46"/>
                    <a:pt x="22" y="48"/>
                  </a:cubicBezTo>
                  <a:cubicBezTo>
                    <a:pt x="29" y="50"/>
                    <a:pt x="34" y="60"/>
                    <a:pt x="35" y="62"/>
                  </a:cubicBezTo>
                  <a:cubicBezTo>
                    <a:pt x="36" y="64"/>
                    <a:pt x="45" y="62"/>
                    <a:pt x="49" y="62"/>
                  </a:cubicBezTo>
                  <a:cubicBezTo>
                    <a:pt x="52" y="63"/>
                    <a:pt x="48" y="68"/>
                    <a:pt x="51" y="69"/>
                  </a:cubicBezTo>
                  <a:cubicBezTo>
                    <a:pt x="54" y="71"/>
                    <a:pt x="59" y="69"/>
                    <a:pt x="60" y="71"/>
                  </a:cubicBezTo>
                  <a:cubicBezTo>
                    <a:pt x="61" y="74"/>
                    <a:pt x="54" y="71"/>
                    <a:pt x="50" y="74"/>
                  </a:cubicBezTo>
                  <a:cubicBezTo>
                    <a:pt x="47" y="76"/>
                    <a:pt x="45" y="78"/>
                    <a:pt x="43" y="76"/>
                  </a:cubicBezTo>
                  <a:cubicBezTo>
                    <a:pt x="42" y="74"/>
                    <a:pt x="36" y="75"/>
                    <a:pt x="33" y="75"/>
                  </a:cubicBezTo>
                  <a:cubicBezTo>
                    <a:pt x="30" y="76"/>
                    <a:pt x="33" y="72"/>
                    <a:pt x="33" y="70"/>
                  </a:cubicBezTo>
                  <a:cubicBezTo>
                    <a:pt x="33" y="68"/>
                    <a:pt x="29" y="67"/>
                    <a:pt x="23" y="70"/>
                  </a:cubicBezTo>
                  <a:cubicBezTo>
                    <a:pt x="17" y="74"/>
                    <a:pt x="19" y="72"/>
                    <a:pt x="19" y="75"/>
                  </a:cubicBezTo>
                  <a:cubicBezTo>
                    <a:pt x="18" y="78"/>
                    <a:pt x="15" y="73"/>
                    <a:pt x="12" y="76"/>
                  </a:cubicBezTo>
                  <a:cubicBezTo>
                    <a:pt x="8" y="78"/>
                    <a:pt x="2" y="80"/>
                    <a:pt x="1" y="82"/>
                  </a:cubicBezTo>
                  <a:cubicBezTo>
                    <a:pt x="0" y="84"/>
                    <a:pt x="9" y="86"/>
                    <a:pt x="12" y="87"/>
                  </a:cubicBezTo>
                  <a:cubicBezTo>
                    <a:pt x="16" y="87"/>
                    <a:pt x="8" y="90"/>
                    <a:pt x="11" y="90"/>
                  </a:cubicBezTo>
                  <a:cubicBezTo>
                    <a:pt x="14" y="91"/>
                    <a:pt x="13" y="94"/>
                    <a:pt x="17" y="96"/>
                  </a:cubicBezTo>
                  <a:cubicBezTo>
                    <a:pt x="22" y="99"/>
                    <a:pt x="32" y="96"/>
                    <a:pt x="34" y="96"/>
                  </a:cubicBezTo>
                  <a:cubicBezTo>
                    <a:pt x="37" y="96"/>
                    <a:pt x="39" y="100"/>
                    <a:pt x="42" y="97"/>
                  </a:cubicBezTo>
                  <a:cubicBezTo>
                    <a:pt x="44" y="95"/>
                    <a:pt x="52" y="89"/>
                    <a:pt x="56" y="92"/>
                  </a:cubicBezTo>
                  <a:cubicBezTo>
                    <a:pt x="60" y="96"/>
                    <a:pt x="51" y="95"/>
                    <a:pt x="53" y="98"/>
                  </a:cubicBezTo>
                  <a:cubicBezTo>
                    <a:pt x="56" y="100"/>
                    <a:pt x="58" y="106"/>
                    <a:pt x="54" y="108"/>
                  </a:cubicBezTo>
                  <a:cubicBezTo>
                    <a:pt x="50" y="111"/>
                    <a:pt x="47" y="109"/>
                    <a:pt x="45" y="109"/>
                  </a:cubicBezTo>
                  <a:cubicBezTo>
                    <a:pt x="42" y="109"/>
                    <a:pt x="44" y="113"/>
                    <a:pt x="40" y="116"/>
                  </a:cubicBezTo>
                  <a:cubicBezTo>
                    <a:pt x="37" y="118"/>
                    <a:pt x="34" y="113"/>
                    <a:pt x="30" y="113"/>
                  </a:cubicBezTo>
                  <a:cubicBezTo>
                    <a:pt x="26" y="113"/>
                    <a:pt x="27" y="118"/>
                    <a:pt x="27" y="121"/>
                  </a:cubicBezTo>
                  <a:cubicBezTo>
                    <a:pt x="27" y="124"/>
                    <a:pt x="20" y="121"/>
                    <a:pt x="19" y="127"/>
                  </a:cubicBezTo>
                  <a:cubicBezTo>
                    <a:pt x="17" y="133"/>
                    <a:pt x="10" y="128"/>
                    <a:pt x="15" y="134"/>
                  </a:cubicBezTo>
                  <a:cubicBezTo>
                    <a:pt x="19" y="140"/>
                    <a:pt x="19" y="136"/>
                    <a:pt x="22" y="139"/>
                  </a:cubicBezTo>
                  <a:cubicBezTo>
                    <a:pt x="26" y="141"/>
                    <a:pt x="18" y="146"/>
                    <a:pt x="22" y="147"/>
                  </a:cubicBezTo>
                  <a:cubicBezTo>
                    <a:pt x="25" y="147"/>
                    <a:pt x="29" y="154"/>
                    <a:pt x="32" y="156"/>
                  </a:cubicBezTo>
                  <a:cubicBezTo>
                    <a:pt x="34" y="158"/>
                    <a:pt x="38" y="155"/>
                    <a:pt x="41" y="155"/>
                  </a:cubicBezTo>
                  <a:cubicBezTo>
                    <a:pt x="45" y="154"/>
                    <a:pt x="43" y="149"/>
                    <a:pt x="45" y="151"/>
                  </a:cubicBezTo>
                  <a:cubicBezTo>
                    <a:pt x="48" y="153"/>
                    <a:pt x="51" y="159"/>
                    <a:pt x="49" y="160"/>
                  </a:cubicBezTo>
                  <a:cubicBezTo>
                    <a:pt x="47" y="162"/>
                    <a:pt x="48" y="166"/>
                    <a:pt x="48" y="168"/>
                  </a:cubicBezTo>
                  <a:cubicBezTo>
                    <a:pt x="48" y="171"/>
                    <a:pt x="56" y="170"/>
                    <a:pt x="57" y="167"/>
                  </a:cubicBezTo>
                  <a:cubicBezTo>
                    <a:pt x="57" y="165"/>
                    <a:pt x="64" y="164"/>
                    <a:pt x="68" y="168"/>
                  </a:cubicBezTo>
                  <a:cubicBezTo>
                    <a:pt x="71" y="172"/>
                    <a:pt x="73" y="173"/>
                    <a:pt x="73" y="170"/>
                  </a:cubicBezTo>
                  <a:cubicBezTo>
                    <a:pt x="73" y="167"/>
                    <a:pt x="76" y="163"/>
                    <a:pt x="76" y="166"/>
                  </a:cubicBezTo>
                  <a:cubicBezTo>
                    <a:pt x="76" y="168"/>
                    <a:pt x="79" y="169"/>
                    <a:pt x="85" y="167"/>
                  </a:cubicBezTo>
                  <a:cubicBezTo>
                    <a:pt x="90" y="164"/>
                    <a:pt x="88" y="167"/>
                    <a:pt x="85" y="170"/>
                  </a:cubicBezTo>
                  <a:cubicBezTo>
                    <a:pt x="81" y="175"/>
                    <a:pt x="85" y="182"/>
                    <a:pt x="82" y="183"/>
                  </a:cubicBezTo>
                  <a:cubicBezTo>
                    <a:pt x="79" y="184"/>
                    <a:pt x="77" y="191"/>
                    <a:pt x="72" y="192"/>
                  </a:cubicBezTo>
                  <a:cubicBezTo>
                    <a:pt x="68" y="192"/>
                    <a:pt x="60" y="201"/>
                    <a:pt x="59" y="202"/>
                  </a:cubicBezTo>
                  <a:cubicBezTo>
                    <a:pt x="58" y="204"/>
                    <a:pt x="48" y="200"/>
                    <a:pt x="46" y="204"/>
                  </a:cubicBezTo>
                  <a:cubicBezTo>
                    <a:pt x="45" y="208"/>
                    <a:pt x="39" y="211"/>
                    <a:pt x="40" y="212"/>
                  </a:cubicBezTo>
                  <a:cubicBezTo>
                    <a:pt x="42" y="214"/>
                    <a:pt x="50" y="209"/>
                    <a:pt x="50" y="207"/>
                  </a:cubicBezTo>
                  <a:cubicBezTo>
                    <a:pt x="50" y="205"/>
                    <a:pt x="51" y="206"/>
                    <a:pt x="53" y="207"/>
                  </a:cubicBezTo>
                  <a:cubicBezTo>
                    <a:pt x="54" y="209"/>
                    <a:pt x="58" y="206"/>
                    <a:pt x="60" y="205"/>
                  </a:cubicBezTo>
                  <a:cubicBezTo>
                    <a:pt x="61" y="204"/>
                    <a:pt x="64" y="204"/>
                    <a:pt x="65" y="204"/>
                  </a:cubicBezTo>
                  <a:cubicBezTo>
                    <a:pt x="67" y="204"/>
                    <a:pt x="68" y="202"/>
                    <a:pt x="73" y="201"/>
                  </a:cubicBezTo>
                  <a:cubicBezTo>
                    <a:pt x="77" y="201"/>
                    <a:pt x="76" y="199"/>
                    <a:pt x="77" y="197"/>
                  </a:cubicBezTo>
                  <a:cubicBezTo>
                    <a:pt x="78" y="194"/>
                    <a:pt x="90" y="189"/>
                    <a:pt x="92" y="188"/>
                  </a:cubicBezTo>
                  <a:cubicBezTo>
                    <a:pt x="94" y="188"/>
                    <a:pt x="93" y="184"/>
                    <a:pt x="95" y="184"/>
                  </a:cubicBezTo>
                  <a:cubicBezTo>
                    <a:pt x="98" y="184"/>
                    <a:pt x="101" y="181"/>
                    <a:pt x="104" y="178"/>
                  </a:cubicBezTo>
                  <a:cubicBezTo>
                    <a:pt x="107" y="176"/>
                    <a:pt x="108" y="177"/>
                    <a:pt x="110" y="176"/>
                  </a:cubicBezTo>
                  <a:cubicBezTo>
                    <a:pt x="112" y="175"/>
                    <a:pt x="111" y="171"/>
                    <a:pt x="113" y="170"/>
                  </a:cubicBezTo>
                  <a:cubicBezTo>
                    <a:pt x="115" y="170"/>
                    <a:pt x="117" y="168"/>
                    <a:pt x="117" y="166"/>
                  </a:cubicBezTo>
                  <a:cubicBezTo>
                    <a:pt x="117" y="164"/>
                    <a:pt x="111" y="164"/>
                    <a:pt x="111" y="163"/>
                  </a:cubicBezTo>
                  <a:cubicBezTo>
                    <a:pt x="110" y="162"/>
                    <a:pt x="115" y="157"/>
                    <a:pt x="117" y="157"/>
                  </a:cubicBezTo>
                  <a:cubicBezTo>
                    <a:pt x="119" y="157"/>
                    <a:pt x="122" y="155"/>
                    <a:pt x="123" y="152"/>
                  </a:cubicBezTo>
                  <a:cubicBezTo>
                    <a:pt x="123" y="149"/>
                    <a:pt x="126" y="149"/>
                    <a:pt x="128" y="146"/>
                  </a:cubicBezTo>
                  <a:cubicBezTo>
                    <a:pt x="130" y="144"/>
                    <a:pt x="130" y="142"/>
                    <a:pt x="132" y="142"/>
                  </a:cubicBezTo>
                  <a:cubicBezTo>
                    <a:pt x="134" y="141"/>
                    <a:pt x="137" y="138"/>
                    <a:pt x="139" y="137"/>
                  </a:cubicBezTo>
                  <a:cubicBezTo>
                    <a:pt x="142" y="135"/>
                    <a:pt x="139" y="139"/>
                    <a:pt x="144" y="139"/>
                  </a:cubicBezTo>
                  <a:cubicBezTo>
                    <a:pt x="149" y="139"/>
                    <a:pt x="148" y="143"/>
                    <a:pt x="144" y="142"/>
                  </a:cubicBezTo>
                  <a:cubicBezTo>
                    <a:pt x="140" y="140"/>
                    <a:pt x="139" y="140"/>
                    <a:pt x="136" y="143"/>
                  </a:cubicBezTo>
                  <a:cubicBezTo>
                    <a:pt x="132" y="146"/>
                    <a:pt x="135" y="147"/>
                    <a:pt x="132" y="151"/>
                  </a:cubicBezTo>
                  <a:cubicBezTo>
                    <a:pt x="130" y="154"/>
                    <a:pt x="130" y="156"/>
                    <a:pt x="133" y="157"/>
                  </a:cubicBezTo>
                  <a:cubicBezTo>
                    <a:pt x="136" y="157"/>
                    <a:pt x="133" y="159"/>
                    <a:pt x="130" y="160"/>
                  </a:cubicBezTo>
                  <a:cubicBezTo>
                    <a:pt x="127" y="161"/>
                    <a:pt x="129" y="163"/>
                    <a:pt x="133" y="163"/>
                  </a:cubicBezTo>
                  <a:cubicBezTo>
                    <a:pt x="137" y="163"/>
                    <a:pt x="144" y="157"/>
                    <a:pt x="149" y="154"/>
                  </a:cubicBezTo>
                  <a:cubicBezTo>
                    <a:pt x="155" y="151"/>
                    <a:pt x="159" y="154"/>
                    <a:pt x="161" y="154"/>
                  </a:cubicBezTo>
                  <a:cubicBezTo>
                    <a:pt x="162" y="153"/>
                    <a:pt x="159" y="150"/>
                    <a:pt x="161" y="149"/>
                  </a:cubicBezTo>
                  <a:cubicBezTo>
                    <a:pt x="163" y="149"/>
                    <a:pt x="159" y="148"/>
                    <a:pt x="157" y="145"/>
                  </a:cubicBezTo>
                  <a:cubicBezTo>
                    <a:pt x="156" y="141"/>
                    <a:pt x="159" y="143"/>
                    <a:pt x="160" y="141"/>
                  </a:cubicBezTo>
                  <a:cubicBezTo>
                    <a:pt x="161" y="138"/>
                    <a:pt x="163" y="139"/>
                    <a:pt x="165" y="140"/>
                  </a:cubicBezTo>
                  <a:cubicBezTo>
                    <a:pt x="166" y="142"/>
                    <a:pt x="169" y="139"/>
                    <a:pt x="170" y="143"/>
                  </a:cubicBezTo>
                  <a:cubicBezTo>
                    <a:pt x="172" y="146"/>
                    <a:pt x="174" y="142"/>
                    <a:pt x="177" y="144"/>
                  </a:cubicBezTo>
                  <a:cubicBezTo>
                    <a:pt x="180" y="146"/>
                    <a:pt x="176" y="146"/>
                    <a:pt x="173" y="147"/>
                  </a:cubicBezTo>
                  <a:cubicBezTo>
                    <a:pt x="170" y="147"/>
                    <a:pt x="172" y="151"/>
                    <a:pt x="174" y="149"/>
                  </a:cubicBezTo>
                  <a:cubicBezTo>
                    <a:pt x="176" y="148"/>
                    <a:pt x="178" y="146"/>
                    <a:pt x="180" y="148"/>
                  </a:cubicBezTo>
                  <a:cubicBezTo>
                    <a:pt x="183" y="150"/>
                    <a:pt x="183" y="149"/>
                    <a:pt x="185" y="148"/>
                  </a:cubicBezTo>
                  <a:cubicBezTo>
                    <a:pt x="187" y="146"/>
                    <a:pt x="187" y="148"/>
                    <a:pt x="187" y="149"/>
                  </a:cubicBezTo>
                  <a:cubicBezTo>
                    <a:pt x="187" y="151"/>
                    <a:pt x="191" y="151"/>
                    <a:pt x="196" y="152"/>
                  </a:cubicBezTo>
                  <a:cubicBezTo>
                    <a:pt x="201" y="153"/>
                    <a:pt x="211" y="152"/>
                    <a:pt x="214" y="151"/>
                  </a:cubicBezTo>
                  <a:cubicBezTo>
                    <a:pt x="216" y="151"/>
                    <a:pt x="215" y="155"/>
                    <a:pt x="221" y="156"/>
                  </a:cubicBezTo>
                  <a:cubicBezTo>
                    <a:pt x="226" y="157"/>
                    <a:pt x="228" y="151"/>
                    <a:pt x="231" y="153"/>
                  </a:cubicBezTo>
                  <a:cubicBezTo>
                    <a:pt x="233" y="155"/>
                    <a:pt x="231" y="156"/>
                    <a:pt x="229" y="158"/>
                  </a:cubicBezTo>
                  <a:cubicBezTo>
                    <a:pt x="227" y="160"/>
                    <a:pt x="231" y="160"/>
                    <a:pt x="233" y="161"/>
                  </a:cubicBezTo>
                  <a:cubicBezTo>
                    <a:pt x="235" y="162"/>
                    <a:pt x="240" y="163"/>
                    <a:pt x="242" y="166"/>
                  </a:cubicBezTo>
                  <a:cubicBezTo>
                    <a:pt x="245" y="168"/>
                    <a:pt x="246" y="170"/>
                    <a:pt x="252" y="173"/>
                  </a:cubicBezTo>
                  <a:cubicBezTo>
                    <a:pt x="257" y="176"/>
                    <a:pt x="252" y="166"/>
                    <a:pt x="256" y="169"/>
                  </a:cubicBezTo>
                  <a:cubicBezTo>
                    <a:pt x="261" y="173"/>
                    <a:pt x="259" y="169"/>
                    <a:pt x="263" y="173"/>
                  </a:cubicBezTo>
                  <a:cubicBezTo>
                    <a:pt x="266" y="176"/>
                    <a:pt x="265" y="171"/>
                    <a:pt x="264" y="166"/>
                  </a:cubicBezTo>
                  <a:cubicBezTo>
                    <a:pt x="262" y="161"/>
                    <a:pt x="265" y="164"/>
                    <a:pt x="267" y="167"/>
                  </a:cubicBezTo>
                  <a:cubicBezTo>
                    <a:pt x="268" y="169"/>
                    <a:pt x="268" y="174"/>
                    <a:pt x="267" y="177"/>
                  </a:cubicBezTo>
                  <a:cubicBezTo>
                    <a:pt x="266" y="180"/>
                    <a:pt x="261" y="178"/>
                    <a:pt x="261" y="176"/>
                  </a:cubicBezTo>
                  <a:cubicBezTo>
                    <a:pt x="262" y="174"/>
                    <a:pt x="256" y="175"/>
                    <a:pt x="256" y="177"/>
                  </a:cubicBezTo>
                  <a:cubicBezTo>
                    <a:pt x="256" y="180"/>
                    <a:pt x="260" y="185"/>
                    <a:pt x="262" y="185"/>
                  </a:cubicBezTo>
                  <a:cubicBezTo>
                    <a:pt x="265" y="186"/>
                    <a:pt x="263" y="190"/>
                    <a:pt x="265" y="191"/>
                  </a:cubicBezTo>
                  <a:cubicBezTo>
                    <a:pt x="267" y="191"/>
                    <a:pt x="267" y="196"/>
                    <a:pt x="269" y="195"/>
                  </a:cubicBezTo>
                  <a:cubicBezTo>
                    <a:pt x="270" y="195"/>
                    <a:pt x="270" y="189"/>
                    <a:pt x="268" y="187"/>
                  </a:cubicBezTo>
                  <a:cubicBezTo>
                    <a:pt x="266" y="184"/>
                    <a:pt x="267" y="181"/>
                    <a:pt x="269" y="181"/>
                  </a:cubicBezTo>
                  <a:cubicBezTo>
                    <a:pt x="271" y="182"/>
                    <a:pt x="269" y="186"/>
                    <a:pt x="270" y="187"/>
                  </a:cubicBezTo>
                  <a:cubicBezTo>
                    <a:pt x="271" y="188"/>
                    <a:pt x="273" y="186"/>
                    <a:pt x="275" y="184"/>
                  </a:cubicBezTo>
                  <a:cubicBezTo>
                    <a:pt x="278" y="183"/>
                    <a:pt x="274" y="179"/>
                    <a:pt x="275" y="177"/>
                  </a:cubicBezTo>
                  <a:cubicBezTo>
                    <a:pt x="276" y="174"/>
                    <a:pt x="279" y="178"/>
                    <a:pt x="280" y="182"/>
                  </a:cubicBezTo>
                  <a:cubicBezTo>
                    <a:pt x="281" y="186"/>
                    <a:pt x="277" y="186"/>
                    <a:pt x="277" y="188"/>
                  </a:cubicBezTo>
                  <a:cubicBezTo>
                    <a:pt x="277" y="190"/>
                    <a:pt x="274" y="189"/>
                    <a:pt x="273" y="190"/>
                  </a:cubicBezTo>
                  <a:cubicBezTo>
                    <a:pt x="272" y="191"/>
                    <a:pt x="272" y="198"/>
                    <a:pt x="274" y="198"/>
                  </a:cubicBezTo>
                  <a:cubicBezTo>
                    <a:pt x="275" y="198"/>
                    <a:pt x="276" y="192"/>
                    <a:pt x="277" y="195"/>
                  </a:cubicBezTo>
                  <a:cubicBezTo>
                    <a:pt x="278" y="198"/>
                    <a:pt x="281" y="191"/>
                    <a:pt x="282" y="194"/>
                  </a:cubicBezTo>
                  <a:cubicBezTo>
                    <a:pt x="283" y="197"/>
                    <a:pt x="287" y="200"/>
                    <a:pt x="289" y="200"/>
                  </a:cubicBezTo>
                  <a:cubicBezTo>
                    <a:pt x="290" y="199"/>
                    <a:pt x="288" y="196"/>
                    <a:pt x="285" y="196"/>
                  </a:cubicBezTo>
                  <a:cubicBezTo>
                    <a:pt x="283" y="196"/>
                    <a:pt x="283" y="191"/>
                    <a:pt x="286" y="191"/>
                  </a:cubicBezTo>
                  <a:cubicBezTo>
                    <a:pt x="288" y="191"/>
                    <a:pt x="292" y="197"/>
                    <a:pt x="292" y="199"/>
                  </a:cubicBezTo>
                  <a:cubicBezTo>
                    <a:pt x="292" y="201"/>
                    <a:pt x="290" y="201"/>
                    <a:pt x="288" y="203"/>
                  </a:cubicBezTo>
                  <a:cubicBezTo>
                    <a:pt x="286" y="206"/>
                    <a:pt x="283" y="200"/>
                    <a:pt x="281" y="200"/>
                  </a:cubicBezTo>
                  <a:cubicBezTo>
                    <a:pt x="279" y="200"/>
                    <a:pt x="281" y="204"/>
                    <a:pt x="282" y="206"/>
                  </a:cubicBezTo>
                  <a:cubicBezTo>
                    <a:pt x="283" y="209"/>
                    <a:pt x="279" y="212"/>
                    <a:pt x="282" y="214"/>
                  </a:cubicBezTo>
                  <a:cubicBezTo>
                    <a:pt x="285" y="216"/>
                    <a:pt x="284" y="213"/>
                    <a:pt x="285" y="211"/>
                  </a:cubicBezTo>
                  <a:cubicBezTo>
                    <a:pt x="285" y="210"/>
                    <a:pt x="288" y="212"/>
                    <a:pt x="289" y="213"/>
                  </a:cubicBezTo>
                  <a:cubicBezTo>
                    <a:pt x="291" y="214"/>
                    <a:pt x="291" y="210"/>
                    <a:pt x="291" y="209"/>
                  </a:cubicBezTo>
                  <a:cubicBezTo>
                    <a:pt x="291" y="207"/>
                    <a:pt x="294" y="208"/>
                    <a:pt x="295" y="210"/>
                  </a:cubicBezTo>
                  <a:cubicBezTo>
                    <a:pt x="297" y="212"/>
                    <a:pt x="297" y="208"/>
                    <a:pt x="299" y="208"/>
                  </a:cubicBezTo>
                  <a:cubicBezTo>
                    <a:pt x="301" y="208"/>
                    <a:pt x="300" y="212"/>
                    <a:pt x="300" y="214"/>
                  </a:cubicBezTo>
                  <a:cubicBezTo>
                    <a:pt x="300" y="216"/>
                    <a:pt x="303" y="212"/>
                    <a:pt x="303" y="214"/>
                  </a:cubicBezTo>
                  <a:cubicBezTo>
                    <a:pt x="303" y="215"/>
                    <a:pt x="303" y="215"/>
                    <a:pt x="303" y="215"/>
                  </a:cubicBezTo>
                  <a:cubicBezTo>
                    <a:pt x="305" y="214"/>
                    <a:pt x="307" y="212"/>
                    <a:pt x="308" y="211"/>
                  </a:cubicBezTo>
                  <a:cubicBezTo>
                    <a:pt x="312" y="209"/>
                    <a:pt x="306" y="207"/>
                    <a:pt x="307" y="204"/>
                  </a:cubicBezTo>
                  <a:close/>
                  <a:moveTo>
                    <a:pt x="6" y="229"/>
                  </a:moveTo>
                  <a:cubicBezTo>
                    <a:pt x="10" y="227"/>
                    <a:pt x="12" y="225"/>
                    <a:pt x="10" y="223"/>
                  </a:cubicBezTo>
                  <a:cubicBezTo>
                    <a:pt x="8" y="221"/>
                    <a:pt x="3" y="231"/>
                    <a:pt x="6" y="229"/>
                  </a:cubicBezTo>
                  <a:close/>
                  <a:moveTo>
                    <a:pt x="36" y="213"/>
                  </a:moveTo>
                  <a:cubicBezTo>
                    <a:pt x="32" y="212"/>
                    <a:pt x="22" y="218"/>
                    <a:pt x="25" y="219"/>
                  </a:cubicBezTo>
                  <a:cubicBezTo>
                    <a:pt x="28" y="219"/>
                    <a:pt x="29" y="216"/>
                    <a:pt x="32" y="216"/>
                  </a:cubicBezTo>
                  <a:cubicBezTo>
                    <a:pt x="35" y="216"/>
                    <a:pt x="40" y="215"/>
                    <a:pt x="36" y="213"/>
                  </a:cubicBezTo>
                  <a:close/>
                  <a:moveTo>
                    <a:pt x="127" y="171"/>
                  </a:moveTo>
                  <a:cubicBezTo>
                    <a:pt x="127" y="169"/>
                    <a:pt x="124" y="169"/>
                    <a:pt x="120" y="174"/>
                  </a:cubicBezTo>
                  <a:cubicBezTo>
                    <a:pt x="117" y="178"/>
                    <a:pt x="114" y="180"/>
                    <a:pt x="113" y="182"/>
                  </a:cubicBezTo>
                  <a:cubicBezTo>
                    <a:pt x="113" y="184"/>
                    <a:pt x="109" y="181"/>
                    <a:pt x="107" y="184"/>
                  </a:cubicBezTo>
                  <a:cubicBezTo>
                    <a:pt x="106" y="186"/>
                    <a:pt x="108" y="192"/>
                    <a:pt x="111" y="190"/>
                  </a:cubicBezTo>
                  <a:cubicBezTo>
                    <a:pt x="113" y="188"/>
                    <a:pt x="113" y="190"/>
                    <a:pt x="115" y="190"/>
                  </a:cubicBezTo>
                  <a:cubicBezTo>
                    <a:pt x="117" y="190"/>
                    <a:pt x="124" y="185"/>
                    <a:pt x="126" y="183"/>
                  </a:cubicBezTo>
                  <a:cubicBezTo>
                    <a:pt x="127" y="180"/>
                    <a:pt x="123" y="179"/>
                    <a:pt x="122" y="178"/>
                  </a:cubicBezTo>
                  <a:cubicBezTo>
                    <a:pt x="122" y="176"/>
                    <a:pt x="126" y="176"/>
                    <a:pt x="128" y="175"/>
                  </a:cubicBezTo>
                  <a:cubicBezTo>
                    <a:pt x="130" y="174"/>
                    <a:pt x="126" y="173"/>
                    <a:pt x="127" y="171"/>
                  </a:cubicBezTo>
                  <a:close/>
                  <a:moveTo>
                    <a:pt x="13" y="150"/>
                  </a:moveTo>
                  <a:cubicBezTo>
                    <a:pt x="13" y="147"/>
                    <a:pt x="5" y="150"/>
                    <a:pt x="6" y="153"/>
                  </a:cubicBezTo>
                  <a:cubicBezTo>
                    <a:pt x="7" y="155"/>
                    <a:pt x="14" y="157"/>
                    <a:pt x="17" y="156"/>
                  </a:cubicBezTo>
                  <a:cubicBezTo>
                    <a:pt x="20" y="155"/>
                    <a:pt x="21" y="152"/>
                    <a:pt x="19" y="151"/>
                  </a:cubicBezTo>
                  <a:cubicBezTo>
                    <a:pt x="17" y="149"/>
                    <a:pt x="13" y="153"/>
                    <a:pt x="13" y="150"/>
                  </a:cubicBezTo>
                  <a:close/>
                  <a:moveTo>
                    <a:pt x="811" y="295"/>
                  </a:moveTo>
                  <a:cubicBezTo>
                    <a:pt x="810" y="292"/>
                    <a:pt x="803" y="294"/>
                    <a:pt x="800" y="292"/>
                  </a:cubicBezTo>
                  <a:cubicBezTo>
                    <a:pt x="797" y="289"/>
                    <a:pt x="791" y="301"/>
                    <a:pt x="790" y="306"/>
                  </a:cubicBezTo>
                  <a:cubicBezTo>
                    <a:pt x="789" y="311"/>
                    <a:pt x="780" y="316"/>
                    <a:pt x="780" y="316"/>
                  </a:cubicBezTo>
                  <a:cubicBezTo>
                    <a:pt x="780" y="316"/>
                    <a:pt x="754" y="317"/>
                    <a:pt x="752" y="317"/>
                  </a:cubicBezTo>
                  <a:cubicBezTo>
                    <a:pt x="751" y="317"/>
                    <a:pt x="745" y="322"/>
                    <a:pt x="741" y="325"/>
                  </a:cubicBezTo>
                  <a:cubicBezTo>
                    <a:pt x="741" y="325"/>
                    <a:pt x="742" y="325"/>
                    <a:pt x="742" y="325"/>
                  </a:cubicBezTo>
                  <a:cubicBezTo>
                    <a:pt x="744" y="330"/>
                    <a:pt x="735" y="333"/>
                    <a:pt x="726" y="333"/>
                  </a:cubicBezTo>
                  <a:cubicBezTo>
                    <a:pt x="723" y="333"/>
                    <a:pt x="721" y="333"/>
                    <a:pt x="720" y="334"/>
                  </a:cubicBezTo>
                  <a:cubicBezTo>
                    <a:pt x="720" y="335"/>
                    <a:pt x="720" y="336"/>
                    <a:pt x="720" y="337"/>
                  </a:cubicBezTo>
                  <a:cubicBezTo>
                    <a:pt x="720" y="337"/>
                    <a:pt x="719" y="338"/>
                    <a:pt x="718" y="339"/>
                  </a:cubicBezTo>
                  <a:cubicBezTo>
                    <a:pt x="716" y="342"/>
                    <a:pt x="705" y="347"/>
                    <a:pt x="699" y="350"/>
                  </a:cubicBezTo>
                  <a:cubicBezTo>
                    <a:pt x="692" y="354"/>
                    <a:pt x="683" y="352"/>
                    <a:pt x="683" y="347"/>
                  </a:cubicBezTo>
                  <a:cubicBezTo>
                    <a:pt x="683" y="341"/>
                    <a:pt x="688" y="342"/>
                    <a:pt x="689" y="345"/>
                  </a:cubicBezTo>
                  <a:cubicBezTo>
                    <a:pt x="690" y="346"/>
                    <a:pt x="691" y="345"/>
                    <a:pt x="692" y="344"/>
                  </a:cubicBezTo>
                  <a:cubicBezTo>
                    <a:pt x="691" y="342"/>
                    <a:pt x="691" y="340"/>
                    <a:pt x="691" y="338"/>
                  </a:cubicBezTo>
                  <a:cubicBezTo>
                    <a:pt x="689" y="337"/>
                    <a:pt x="692" y="329"/>
                    <a:pt x="688" y="327"/>
                  </a:cubicBezTo>
                  <a:cubicBezTo>
                    <a:pt x="684" y="326"/>
                    <a:pt x="679" y="333"/>
                    <a:pt x="680" y="329"/>
                  </a:cubicBezTo>
                  <a:cubicBezTo>
                    <a:pt x="680" y="324"/>
                    <a:pt x="687" y="320"/>
                    <a:pt x="683" y="314"/>
                  </a:cubicBezTo>
                  <a:cubicBezTo>
                    <a:pt x="679" y="308"/>
                    <a:pt x="672" y="308"/>
                    <a:pt x="670" y="313"/>
                  </a:cubicBezTo>
                  <a:cubicBezTo>
                    <a:pt x="669" y="317"/>
                    <a:pt x="664" y="315"/>
                    <a:pt x="662" y="319"/>
                  </a:cubicBezTo>
                  <a:cubicBezTo>
                    <a:pt x="660" y="322"/>
                    <a:pt x="659" y="330"/>
                    <a:pt x="660" y="336"/>
                  </a:cubicBezTo>
                  <a:cubicBezTo>
                    <a:pt x="661" y="342"/>
                    <a:pt x="660" y="344"/>
                    <a:pt x="654" y="348"/>
                  </a:cubicBezTo>
                  <a:cubicBezTo>
                    <a:pt x="649" y="351"/>
                    <a:pt x="646" y="343"/>
                    <a:pt x="648" y="332"/>
                  </a:cubicBezTo>
                  <a:cubicBezTo>
                    <a:pt x="650" y="325"/>
                    <a:pt x="654" y="318"/>
                    <a:pt x="650" y="318"/>
                  </a:cubicBezTo>
                  <a:cubicBezTo>
                    <a:pt x="646" y="318"/>
                    <a:pt x="655" y="310"/>
                    <a:pt x="662" y="308"/>
                  </a:cubicBezTo>
                  <a:cubicBezTo>
                    <a:pt x="670" y="306"/>
                    <a:pt x="679" y="307"/>
                    <a:pt x="679" y="305"/>
                  </a:cubicBezTo>
                  <a:cubicBezTo>
                    <a:pt x="679" y="304"/>
                    <a:pt x="679" y="304"/>
                    <a:pt x="680" y="304"/>
                  </a:cubicBezTo>
                  <a:cubicBezTo>
                    <a:pt x="678" y="303"/>
                    <a:pt x="677" y="302"/>
                    <a:pt x="675" y="301"/>
                  </a:cubicBezTo>
                  <a:cubicBezTo>
                    <a:pt x="675" y="301"/>
                    <a:pt x="675" y="302"/>
                    <a:pt x="674" y="302"/>
                  </a:cubicBezTo>
                  <a:cubicBezTo>
                    <a:pt x="671" y="304"/>
                    <a:pt x="672" y="299"/>
                    <a:pt x="667" y="299"/>
                  </a:cubicBezTo>
                  <a:cubicBezTo>
                    <a:pt x="661" y="299"/>
                    <a:pt x="656" y="304"/>
                    <a:pt x="652" y="302"/>
                  </a:cubicBezTo>
                  <a:cubicBezTo>
                    <a:pt x="648" y="299"/>
                    <a:pt x="650" y="297"/>
                    <a:pt x="646" y="297"/>
                  </a:cubicBezTo>
                  <a:cubicBezTo>
                    <a:pt x="642" y="297"/>
                    <a:pt x="649" y="289"/>
                    <a:pt x="643" y="292"/>
                  </a:cubicBezTo>
                  <a:cubicBezTo>
                    <a:pt x="637" y="296"/>
                    <a:pt x="629" y="303"/>
                    <a:pt x="625" y="300"/>
                  </a:cubicBezTo>
                  <a:cubicBezTo>
                    <a:pt x="621" y="296"/>
                    <a:pt x="617" y="301"/>
                    <a:pt x="614" y="298"/>
                  </a:cubicBezTo>
                  <a:cubicBezTo>
                    <a:pt x="612" y="295"/>
                    <a:pt x="624" y="287"/>
                    <a:pt x="630" y="288"/>
                  </a:cubicBezTo>
                  <a:cubicBezTo>
                    <a:pt x="632" y="288"/>
                    <a:pt x="633" y="287"/>
                    <a:pt x="635" y="286"/>
                  </a:cubicBezTo>
                  <a:cubicBezTo>
                    <a:pt x="631" y="285"/>
                    <a:pt x="625" y="282"/>
                    <a:pt x="623" y="285"/>
                  </a:cubicBezTo>
                  <a:cubicBezTo>
                    <a:pt x="621" y="287"/>
                    <a:pt x="618" y="285"/>
                    <a:pt x="616" y="283"/>
                  </a:cubicBezTo>
                  <a:cubicBezTo>
                    <a:pt x="614" y="281"/>
                    <a:pt x="612" y="284"/>
                    <a:pt x="609" y="281"/>
                  </a:cubicBezTo>
                  <a:cubicBezTo>
                    <a:pt x="607" y="277"/>
                    <a:pt x="604" y="280"/>
                    <a:pt x="602" y="280"/>
                  </a:cubicBezTo>
                  <a:cubicBezTo>
                    <a:pt x="600" y="281"/>
                    <a:pt x="598" y="279"/>
                    <a:pt x="595" y="278"/>
                  </a:cubicBezTo>
                  <a:cubicBezTo>
                    <a:pt x="592" y="277"/>
                    <a:pt x="594" y="274"/>
                    <a:pt x="592" y="272"/>
                  </a:cubicBezTo>
                  <a:cubicBezTo>
                    <a:pt x="589" y="270"/>
                    <a:pt x="589" y="276"/>
                    <a:pt x="589" y="276"/>
                  </a:cubicBezTo>
                  <a:cubicBezTo>
                    <a:pt x="367" y="277"/>
                    <a:pt x="367" y="277"/>
                    <a:pt x="367" y="277"/>
                  </a:cubicBezTo>
                  <a:cubicBezTo>
                    <a:pt x="368" y="277"/>
                    <a:pt x="368" y="277"/>
                    <a:pt x="368" y="278"/>
                  </a:cubicBezTo>
                  <a:cubicBezTo>
                    <a:pt x="371" y="281"/>
                    <a:pt x="369" y="283"/>
                    <a:pt x="370" y="286"/>
                  </a:cubicBezTo>
                  <a:cubicBezTo>
                    <a:pt x="371" y="290"/>
                    <a:pt x="370" y="294"/>
                    <a:pt x="367" y="294"/>
                  </a:cubicBezTo>
                  <a:cubicBezTo>
                    <a:pt x="364" y="294"/>
                    <a:pt x="364" y="291"/>
                    <a:pt x="366" y="290"/>
                  </a:cubicBezTo>
                  <a:cubicBezTo>
                    <a:pt x="368" y="289"/>
                    <a:pt x="367" y="285"/>
                    <a:pt x="365" y="285"/>
                  </a:cubicBezTo>
                  <a:cubicBezTo>
                    <a:pt x="364" y="285"/>
                    <a:pt x="363" y="284"/>
                    <a:pt x="363" y="282"/>
                  </a:cubicBezTo>
                  <a:cubicBezTo>
                    <a:pt x="360" y="283"/>
                    <a:pt x="356" y="283"/>
                    <a:pt x="351" y="282"/>
                  </a:cubicBezTo>
                  <a:cubicBezTo>
                    <a:pt x="351" y="282"/>
                    <a:pt x="351" y="283"/>
                    <a:pt x="351" y="283"/>
                  </a:cubicBezTo>
                  <a:cubicBezTo>
                    <a:pt x="351" y="285"/>
                    <a:pt x="352" y="290"/>
                    <a:pt x="355" y="294"/>
                  </a:cubicBezTo>
                  <a:cubicBezTo>
                    <a:pt x="358" y="297"/>
                    <a:pt x="356" y="300"/>
                    <a:pt x="359" y="301"/>
                  </a:cubicBezTo>
                  <a:cubicBezTo>
                    <a:pt x="361" y="303"/>
                    <a:pt x="361" y="304"/>
                    <a:pt x="359" y="304"/>
                  </a:cubicBezTo>
                  <a:cubicBezTo>
                    <a:pt x="356" y="303"/>
                    <a:pt x="358" y="306"/>
                    <a:pt x="357" y="311"/>
                  </a:cubicBezTo>
                  <a:cubicBezTo>
                    <a:pt x="356" y="316"/>
                    <a:pt x="356" y="327"/>
                    <a:pt x="356" y="331"/>
                  </a:cubicBezTo>
                  <a:cubicBezTo>
                    <a:pt x="355" y="334"/>
                    <a:pt x="351" y="340"/>
                    <a:pt x="354" y="343"/>
                  </a:cubicBezTo>
                  <a:cubicBezTo>
                    <a:pt x="356" y="347"/>
                    <a:pt x="358" y="352"/>
                    <a:pt x="356" y="356"/>
                  </a:cubicBezTo>
                  <a:cubicBezTo>
                    <a:pt x="355" y="361"/>
                    <a:pt x="355" y="364"/>
                    <a:pt x="357" y="367"/>
                  </a:cubicBezTo>
                  <a:cubicBezTo>
                    <a:pt x="359" y="370"/>
                    <a:pt x="358" y="376"/>
                    <a:pt x="360" y="377"/>
                  </a:cubicBezTo>
                  <a:cubicBezTo>
                    <a:pt x="362" y="379"/>
                    <a:pt x="364" y="381"/>
                    <a:pt x="366" y="384"/>
                  </a:cubicBezTo>
                  <a:cubicBezTo>
                    <a:pt x="368" y="388"/>
                    <a:pt x="369" y="386"/>
                    <a:pt x="370" y="389"/>
                  </a:cubicBezTo>
                  <a:cubicBezTo>
                    <a:pt x="370" y="392"/>
                    <a:pt x="370" y="393"/>
                    <a:pt x="373" y="394"/>
                  </a:cubicBezTo>
                  <a:cubicBezTo>
                    <a:pt x="376" y="395"/>
                    <a:pt x="374" y="398"/>
                    <a:pt x="374" y="400"/>
                  </a:cubicBezTo>
                  <a:cubicBezTo>
                    <a:pt x="374" y="402"/>
                    <a:pt x="378" y="405"/>
                    <a:pt x="383" y="409"/>
                  </a:cubicBezTo>
                  <a:cubicBezTo>
                    <a:pt x="387" y="413"/>
                    <a:pt x="383" y="417"/>
                    <a:pt x="387" y="417"/>
                  </a:cubicBezTo>
                  <a:cubicBezTo>
                    <a:pt x="390" y="417"/>
                    <a:pt x="393" y="419"/>
                    <a:pt x="397" y="421"/>
                  </a:cubicBezTo>
                  <a:cubicBezTo>
                    <a:pt x="400" y="423"/>
                    <a:pt x="401" y="422"/>
                    <a:pt x="403" y="422"/>
                  </a:cubicBezTo>
                  <a:cubicBezTo>
                    <a:pt x="406" y="423"/>
                    <a:pt x="410" y="428"/>
                    <a:pt x="411" y="431"/>
                  </a:cubicBezTo>
                  <a:cubicBezTo>
                    <a:pt x="411" y="433"/>
                    <a:pt x="412" y="434"/>
                    <a:pt x="413" y="436"/>
                  </a:cubicBezTo>
                  <a:cubicBezTo>
                    <a:pt x="431" y="434"/>
                    <a:pt x="431" y="434"/>
                    <a:pt x="431" y="434"/>
                  </a:cubicBezTo>
                  <a:cubicBezTo>
                    <a:pt x="431" y="434"/>
                    <a:pt x="437" y="438"/>
                    <a:pt x="440" y="439"/>
                  </a:cubicBezTo>
                  <a:cubicBezTo>
                    <a:pt x="443" y="439"/>
                    <a:pt x="461" y="446"/>
                    <a:pt x="461" y="446"/>
                  </a:cubicBezTo>
                  <a:cubicBezTo>
                    <a:pt x="484" y="446"/>
                    <a:pt x="484" y="446"/>
                    <a:pt x="484" y="446"/>
                  </a:cubicBezTo>
                  <a:cubicBezTo>
                    <a:pt x="486" y="442"/>
                    <a:pt x="486" y="442"/>
                    <a:pt x="486" y="442"/>
                  </a:cubicBezTo>
                  <a:cubicBezTo>
                    <a:pt x="499" y="442"/>
                    <a:pt x="499" y="442"/>
                    <a:pt x="499" y="442"/>
                  </a:cubicBezTo>
                  <a:cubicBezTo>
                    <a:pt x="499" y="442"/>
                    <a:pt x="507" y="450"/>
                    <a:pt x="508" y="450"/>
                  </a:cubicBezTo>
                  <a:cubicBezTo>
                    <a:pt x="509" y="451"/>
                    <a:pt x="513" y="454"/>
                    <a:pt x="513" y="457"/>
                  </a:cubicBezTo>
                  <a:cubicBezTo>
                    <a:pt x="513" y="459"/>
                    <a:pt x="514" y="461"/>
                    <a:pt x="516" y="462"/>
                  </a:cubicBezTo>
                  <a:cubicBezTo>
                    <a:pt x="518" y="463"/>
                    <a:pt x="525" y="467"/>
                    <a:pt x="525" y="467"/>
                  </a:cubicBezTo>
                  <a:cubicBezTo>
                    <a:pt x="526" y="466"/>
                    <a:pt x="528" y="459"/>
                    <a:pt x="532" y="459"/>
                  </a:cubicBezTo>
                  <a:cubicBezTo>
                    <a:pt x="535" y="459"/>
                    <a:pt x="545" y="462"/>
                    <a:pt x="546" y="467"/>
                  </a:cubicBezTo>
                  <a:cubicBezTo>
                    <a:pt x="548" y="473"/>
                    <a:pt x="552" y="477"/>
                    <a:pt x="554" y="478"/>
                  </a:cubicBezTo>
                  <a:cubicBezTo>
                    <a:pt x="555" y="479"/>
                    <a:pt x="554" y="483"/>
                    <a:pt x="556" y="484"/>
                  </a:cubicBezTo>
                  <a:cubicBezTo>
                    <a:pt x="557" y="486"/>
                    <a:pt x="557" y="489"/>
                    <a:pt x="558" y="489"/>
                  </a:cubicBezTo>
                  <a:cubicBezTo>
                    <a:pt x="559" y="489"/>
                    <a:pt x="566" y="493"/>
                    <a:pt x="569" y="493"/>
                  </a:cubicBezTo>
                  <a:cubicBezTo>
                    <a:pt x="570" y="493"/>
                    <a:pt x="571" y="494"/>
                    <a:pt x="572" y="494"/>
                  </a:cubicBezTo>
                  <a:cubicBezTo>
                    <a:pt x="573" y="488"/>
                    <a:pt x="566" y="487"/>
                    <a:pt x="570" y="484"/>
                  </a:cubicBezTo>
                  <a:cubicBezTo>
                    <a:pt x="575" y="481"/>
                    <a:pt x="570" y="478"/>
                    <a:pt x="572" y="476"/>
                  </a:cubicBezTo>
                  <a:cubicBezTo>
                    <a:pt x="574" y="475"/>
                    <a:pt x="578" y="474"/>
                    <a:pt x="578" y="471"/>
                  </a:cubicBezTo>
                  <a:cubicBezTo>
                    <a:pt x="578" y="469"/>
                    <a:pt x="580" y="469"/>
                    <a:pt x="583" y="470"/>
                  </a:cubicBezTo>
                  <a:cubicBezTo>
                    <a:pt x="586" y="470"/>
                    <a:pt x="591" y="465"/>
                    <a:pt x="591" y="463"/>
                  </a:cubicBezTo>
                  <a:cubicBezTo>
                    <a:pt x="590" y="461"/>
                    <a:pt x="591" y="461"/>
                    <a:pt x="595" y="461"/>
                  </a:cubicBezTo>
                  <a:cubicBezTo>
                    <a:pt x="598" y="462"/>
                    <a:pt x="597" y="458"/>
                    <a:pt x="600" y="458"/>
                  </a:cubicBezTo>
                  <a:cubicBezTo>
                    <a:pt x="602" y="459"/>
                    <a:pt x="603" y="460"/>
                    <a:pt x="604" y="459"/>
                  </a:cubicBezTo>
                  <a:cubicBezTo>
                    <a:pt x="604" y="457"/>
                    <a:pt x="606" y="457"/>
                    <a:pt x="608" y="459"/>
                  </a:cubicBezTo>
                  <a:cubicBezTo>
                    <a:pt x="609" y="462"/>
                    <a:pt x="614" y="462"/>
                    <a:pt x="614" y="460"/>
                  </a:cubicBezTo>
                  <a:cubicBezTo>
                    <a:pt x="615" y="457"/>
                    <a:pt x="617" y="460"/>
                    <a:pt x="620" y="462"/>
                  </a:cubicBezTo>
                  <a:cubicBezTo>
                    <a:pt x="622" y="465"/>
                    <a:pt x="623" y="464"/>
                    <a:pt x="626" y="464"/>
                  </a:cubicBezTo>
                  <a:cubicBezTo>
                    <a:pt x="630" y="464"/>
                    <a:pt x="630" y="463"/>
                    <a:pt x="630" y="461"/>
                  </a:cubicBezTo>
                  <a:cubicBezTo>
                    <a:pt x="630" y="459"/>
                    <a:pt x="634" y="466"/>
                    <a:pt x="637" y="466"/>
                  </a:cubicBezTo>
                  <a:cubicBezTo>
                    <a:pt x="640" y="467"/>
                    <a:pt x="638" y="464"/>
                    <a:pt x="635" y="462"/>
                  </a:cubicBezTo>
                  <a:cubicBezTo>
                    <a:pt x="633" y="460"/>
                    <a:pt x="636" y="459"/>
                    <a:pt x="634" y="458"/>
                  </a:cubicBezTo>
                  <a:cubicBezTo>
                    <a:pt x="631" y="456"/>
                    <a:pt x="636" y="454"/>
                    <a:pt x="641" y="454"/>
                  </a:cubicBezTo>
                  <a:cubicBezTo>
                    <a:pt x="645" y="454"/>
                    <a:pt x="645" y="455"/>
                    <a:pt x="646" y="453"/>
                  </a:cubicBezTo>
                  <a:cubicBezTo>
                    <a:pt x="648" y="450"/>
                    <a:pt x="649" y="453"/>
                    <a:pt x="649" y="455"/>
                  </a:cubicBezTo>
                  <a:cubicBezTo>
                    <a:pt x="649" y="457"/>
                    <a:pt x="656" y="454"/>
                    <a:pt x="660" y="454"/>
                  </a:cubicBezTo>
                  <a:cubicBezTo>
                    <a:pt x="664" y="454"/>
                    <a:pt x="667" y="457"/>
                    <a:pt x="668" y="459"/>
                  </a:cubicBezTo>
                  <a:cubicBezTo>
                    <a:pt x="668" y="461"/>
                    <a:pt x="671" y="462"/>
                    <a:pt x="673" y="460"/>
                  </a:cubicBezTo>
                  <a:cubicBezTo>
                    <a:pt x="676" y="458"/>
                    <a:pt x="678" y="455"/>
                    <a:pt x="681" y="458"/>
                  </a:cubicBezTo>
                  <a:cubicBezTo>
                    <a:pt x="683" y="460"/>
                    <a:pt x="686" y="463"/>
                    <a:pt x="689" y="466"/>
                  </a:cubicBezTo>
                  <a:cubicBezTo>
                    <a:pt x="692" y="469"/>
                    <a:pt x="687" y="473"/>
                    <a:pt x="689" y="476"/>
                  </a:cubicBezTo>
                  <a:cubicBezTo>
                    <a:pt x="691" y="478"/>
                    <a:pt x="689" y="481"/>
                    <a:pt x="692" y="484"/>
                  </a:cubicBezTo>
                  <a:cubicBezTo>
                    <a:pt x="696" y="486"/>
                    <a:pt x="693" y="491"/>
                    <a:pt x="696" y="492"/>
                  </a:cubicBezTo>
                  <a:cubicBezTo>
                    <a:pt x="698" y="493"/>
                    <a:pt x="701" y="497"/>
                    <a:pt x="701" y="499"/>
                  </a:cubicBezTo>
                  <a:cubicBezTo>
                    <a:pt x="701" y="501"/>
                    <a:pt x="707" y="503"/>
                    <a:pt x="707" y="500"/>
                  </a:cubicBezTo>
                  <a:cubicBezTo>
                    <a:pt x="707" y="497"/>
                    <a:pt x="710" y="493"/>
                    <a:pt x="711" y="490"/>
                  </a:cubicBezTo>
                  <a:cubicBezTo>
                    <a:pt x="711" y="488"/>
                    <a:pt x="709" y="477"/>
                    <a:pt x="706" y="474"/>
                  </a:cubicBezTo>
                  <a:cubicBezTo>
                    <a:pt x="704" y="471"/>
                    <a:pt x="707" y="470"/>
                    <a:pt x="704" y="467"/>
                  </a:cubicBezTo>
                  <a:cubicBezTo>
                    <a:pt x="701" y="463"/>
                    <a:pt x="699" y="456"/>
                    <a:pt x="699" y="451"/>
                  </a:cubicBezTo>
                  <a:cubicBezTo>
                    <a:pt x="700" y="446"/>
                    <a:pt x="706" y="437"/>
                    <a:pt x="709" y="434"/>
                  </a:cubicBezTo>
                  <a:cubicBezTo>
                    <a:pt x="712" y="431"/>
                    <a:pt x="715" y="433"/>
                    <a:pt x="716" y="430"/>
                  </a:cubicBezTo>
                  <a:cubicBezTo>
                    <a:pt x="717" y="427"/>
                    <a:pt x="720" y="424"/>
                    <a:pt x="723" y="424"/>
                  </a:cubicBezTo>
                  <a:cubicBezTo>
                    <a:pt x="725" y="424"/>
                    <a:pt x="727" y="424"/>
                    <a:pt x="727" y="422"/>
                  </a:cubicBezTo>
                  <a:cubicBezTo>
                    <a:pt x="728" y="420"/>
                    <a:pt x="731" y="417"/>
                    <a:pt x="736" y="416"/>
                  </a:cubicBezTo>
                  <a:cubicBezTo>
                    <a:pt x="741" y="415"/>
                    <a:pt x="738" y="413"/>
                    <a:pt x="737" y="411"/>
                  </a:cubicBezTo>
                  <a:cubicBezTo>
                    <a:pt x="735" y="408"/>
                    <a:pt x="738" y="406"/>
                    <a:pt x="739" y="408"/>
                  </a:cubicBezTo>
                  <a:cubicBezTo>
                    <a:pt x="740" y="409"/>
                    <a:pt x="742" y="409"/>
                    <a:pt x="744" y="408"/>
                  </a:cubicBezTo>
                  <a:cubicBezTo>
                    <a:pt x="746" y="407"/>
                    <a:pt x="750" y="403"/>
                    <a:pt x="746" y="403"/>
                  </a:cubicBezTo>
                  <a:cubicBezTo>
                    <a:pt x="742" y="403"/>
                    <a:pt x="741" y="402"/>
                    <a:pt x="744" y="401"/>
                  </a:cubicBezTo>
                  <a:cubicBezTo>
                    <a:pt x="746" y="400"/>
                    <a:pt x="744" y="395"/>
                    <a:pt x="741" y="395"/>
                  </a:cubicBezTo>
                  <a:cubicBezTo>
                    <a:pt x="738" y="395"/>
                    <a:pt x="739" y="393"/>
                    <a:pt x="741" y="391"/>
                  </a:cubicBezTo>
                  <a:cubicBezTo>
                    <a:pt x="743" y="389"/>
                    <a:pt x="738" y="386"/>
                    <a:pt x="735" y="384"/>
                  </a:cubicBezTo>
                  <a:cubicBezTo>
                    <a:pt x="733" y="383"/>
                    <a:pt x="737" y="382"/>
                    <a:pt x="739" y="382"/>
                  </a:cubicBezTo>
                  <a:cubicBezTo>
                    <a:pt x="740" y="381"/>
                    <a:pt x="739" y="373"/>
                    <a:pt x="740" y="371"/>
                  </a:cubicBezTo>
                  <a:cubicBezTo>
                    <a:pt x="741" y="369"/>
                    <a:pt x="744" y="369"/>
                    <a:pt x="743" y="371"/>
                  </a:cubicBezTo>
                  <a:cubicBezTo>
                    <a:pt x="741" y="373"/>
                    <a:pt x="740" y="376"/>
                    <a:pt x="742" y="379"/>
                  </a:cubicBezTo>
                  <a:cubicBezTo>
                    <a:pt x="744" y="382"/>
                    <a:pt x="745" y="384"/>
                    <a:pt x="744" y="388"/>
                  </a:cubicBezTo>
                  <a:cubicBezTo>
                    <a:pt x="743" y="393"/>
                    <a:pt x="745" y="392"/>
                    <a:pt x="748" y="386"/>
                  </a:cubicBezTo>
                  <a:cubicBezTo>
                    <a:pt x="750" y="381"/>
                    <a:pt x="751" y="376"/>
                    <a:pt x="749" y="376"/>
                  </a:cubicBezTo>
                  <a:cubicBezTo>
                    <a:pt x="747" y="375"/>
                    <a:pt x="747" y="370"/>
                    <a:pt x="749" y="372"/>
                  </a:cubicBezTo>
                  <a:cubicBezTo>
                    <a:pt x="751" y="375"/>
                    <a:pt x="752" y="375"/>
                    <a:pt x="755" y="372"/>
                  </a:cubicBezTo>
                  <a:cubicBezTo>
                    <a:pt x="758" y="369"/>
                    <a:pt x="761" y="363"/>
                    <a:pt x="759" y="362"/>
                  </a:cubicBezTo>
                  <a:cubicBezTo>
                    <a:pt x="757" y="361"/>
                    <a:pt x="760" y="359"/>
                    <a:pt x="764" y="360"/>
                  </a:cubicBezTo>
                  <a:cubicBezTo>
                    <a:pt x="767" y="360"/>
                    <a:pt x="775" y="357"/>
                    <a:pt x="775" y="356"/>
                  </a:cubicBezTo>
                  <a:cubicBezTo>
                    <a:pt x="777" y="353"/>
                    <a:pt x="763" y="358"/>
                    <a:pt x="763" y="356"/>
                  </a:cubicBezTo>
                  <a:cubicBezTo>
                    <a:pt x="763" y="354"/>
                    <a:pt x="772" y="352"/>
                    <a:pt x="776" y="352"/>
                  </a:cubicBezTo>
                  <a:cubicBezTo>
                    <a:pt x="780" y="352"/>
                    <a:pt x="778" y="346"/>
                    <a:pt x="780" y="349"/>
                  </a:cubicBezTo>
                  <a:cubicBezTo>
                    <a:pt x="782" y="351"/>
                    <a:pt x="784" y="350"/>
                    <a:pt x="787" y="349"/>
                  </a:cubicBezTo>
                  <a:cubicBezTo>
                    <a:pt x="789" y="348"/>
                    <a:pt x="787" y="344"/>
                    <a:pt x="785" y="343"/>
                  </a:cubicBezTo>
                  <a:cubicBezTo>
                    <a:pt x="782" y="342"/>
                    <a:pt x="787" y="340"/>
                    <a:pt x="786" y="339"/>
                  </a:cubicBezTo>
                  <a:cubicBezTo>
                    <a:pt x="785" y="337"/>
                    <a:pt x="788" y="331"/>
                    <a:pt x="791" y="330"/>
                  </a:cubicBezTo>
                  <a:cubicBezTo>
                    <a:pt x="794" y="329"/>
                    <a:pt x="793" y="327"/>
                    <a:pt x="796" y="327"/>
                  </a:cubicBezTo>
                  <a:cubicBezTo>
                    <a:pt x="798" y="327"/>
                    <a:pt x="799" y="324"/>
                    <a:pt x="801" y="321"/>
                  </a:cubicBezTo>
                  <a:cubicBezTo>
                    <a:pt x="804" y="319"/>
                    <a:pt x="808" y="325"/>
                    <a:pt x="811" y="322"/>
                  </a:cubicBezTo>
                  <a:cubicBezTo>
                    <a:pt x="813" y="320"/>
                    <a:pt x="815" y="319"/>
                    <a:pt x="817" y="317"/>
                  </a:cubicBezTo>
                  <a:cubicBezTo>
                    <a:pt x="808" y="305"/>
                    <a:pt x="811" y="297"/>
                    <a:pt x="811" y="295"/>
                  </a:cubicBezTo>
                  <a:close/>
                </a:path>
              </a:pathLst>
            </a:custGeom>
            <a:solidFill>
              <a:schemeClr val="accent2"/>
            </a:solid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dirty="0"/>
            </a:p>
          </p:txBody>
        </p:sp>
        <p:sp>
          <p:nvSpPr>
            <p:cNvPr id="341" name="Freeform 340">
              <a:extLst>
                <a:ext uri="{FF2B5EF4-FFF2-40B4-BE49-F238E27FC236}">
                  <a16:creationId xmlns:a16="http://schemas.microsoft.com/office/drawing/2014/main" id="{FAF32BC9-6114-754D-BE6F-32620AF20417}"/>
                </a:ext>
              </a:extLst>
            </p:cNvPr>
            <p:cNvSpPr>
              <a:spLocks noEditPoints="1"/>
            </p:cNvSpPr>
            <p:nvPr/>
          </p:nvSpPr>
          <p:spPr bwMode="auto">
            <a:xfrm>
              <a:off x="10948750" y="4561264"/>
              <a:ext cx="349808" cy="251861"/>
            </a:xfrm>
            <a:custGeom>
              <a:avLst/>
              <a:gdLst>
                <a:gd name="T0" fmla="*/ 102 w 103"/>
                <a:gd name="T1" fmla="*/ 13 h 74"/>
                <a:gd name="T2" fmla="*/ 94 w 103"/>
                <a:gd name="T3" fmla="*/ 13 h 74"/>
                <a:gd name="T4" fmla="*/ 84 w 103"/>
                <a:gd name="T5" fmla="*/ 10 h 74"/>
                <a:gd name="T6" fmla="*/ 81 w 103"/>
                <a:gd name="T7" fmla="*/ 10 h 74"/>
                <a:gd name="T8" fmla="*/ 74 w 103"/>
                <a:gd name="T9" fmla="*/ 10 h 74"/>
                <a:gd name="T10" fmla="*/ 66 w 103"/>
                <a:gd name="T11" fmla="*/ 6 h 74"/>
                <a:gd name="T12" fmla="*/ 62 w 103"/>
                <a:gd name="T13" fmla="*/ 4 h 74"/>
                <a:gd name="T14" fmla="*/ 48 w 103"/>
                <a:gd name="T15" fmla="*/ 3 h 74"/>
                <a:gd name="T16" fmla="*/ 21 w 103"/>
                <a:gd name="T17" fmla="*/ 2 h 74"/>
                <a:gd name="T18" fmla="*/ 12 w 103"/>
                <a:gd name="T19" fmla="*/ 0 h 74"/>
                <a:gd name="T20" fmla="*/ 5 w 103"/>
                <a:gd name="T21" fmla="*/ 4 h 74"/>
                <a:gd name="T22" fmla="*/ 3 w 103"/>
                <a:gd name="T23" fmla="*/ 10 h 74"/>
                <a:gd name="T24" fmla="*/ 5 w 103"/>
                <a:gd name="T25" fmla="*/ 18 h 74"/>
                <a:gd name="T26" fmla="*/ 7 w 103"/>
                <a:gd name="T27" fmla="*/ 17 h 74"/>
                <a:gd name="T28" fmla="*/ 10 w 103"/>
                <a:gd name="T29" fmla="*/ 17 h 74"/>
                <a:gd name="T30" fmla="*/ 15 w 103"/>
                <a:gd name="T31" fmla="*/ 18 h 74"/>
                <a:gd name="T32" fmla="*/ 18 w 103"/>
                <a:gd name="T33" fmla="*/ 18 h 74"/>
                <a:gd name="T34" fmla="*/ 23 w 103"/>
                <a:gd name="T35" fmla="*/ 19 h 74"/>
                <a:gd name="T36" fmla="*/ 25 w 103"/>
                <a:gd name="T37" fmla="*/ 22 h 74"/>
                <a:gd name="T38" fmla="*/ 20 w 103"/>
                <a:gd name="T39" fmla="*/ 27 h 74"/>
                <a:gd name="T40" fmla="*/ 20 w 103"/>
                <a:gd name="T41" fmla="*/ 34 h 74"/>
                <a:gd name="T42" fmla="*/ 19 w 103"/>
                <a:gd name="T43" fmla="*/ 40 h 74"/>
                <a:gd name="T44" fmla="*/ 17 w 103"/>
                <a:gd name="T45" fmla="*/ 43 h 74"/>
                <a:gd name="T46" fmla="*/ 19 w 103"/>
                <a:gd name="T47" fmla="*/ 47 h 74"/>
                <a:gd name="T48" fmla="*/ 17 w 103"/>
                <a:gd name="T49" fmla="*/ 52 h 74"/>
                <a:gd name="T50" fmla="*/ 19 w 103"/>
                <a:gd name="T51" fmla="*/ 56 h 74"/>
                <a:gd name="T52" fmla="*/ 16 w 103"/>
                <a:gd name="T53" fmla="*/ 61 h 74"/>
                <a:gd name="T54" fmla="*/ 17 w 103"/>
                <a:gd name="T55" fmla="*/ 63 h 74"/>
                <a:gd name="T56" fmla="*/ 21 w 103"/>
                <a:gd name="T57" fmla="*/ 64 h 74"/>
                <a:gd name="T58" fmla="*/ 31 w 103"/>
                <a:gd name="T59" fmla="*/ 73 h 74"/>
                <a:gd name="T60" fmla="*/ 33 w 103"/>
                <a:gd name="T61" fmla="*/ 70 h 74"/>
                <a:gd name="T62" fmla="*/ 37 w 103"/>
                <a:gd name="T63" fmla="*/ 70 h 74"/>
                <a:gd name="T64" fmla="*/ 45 w 103"/>
                <a:gd name="T65" fmla="*/ 67 h 74"/>
                <a:gd name="T66" fmla="*/ 55 w 103"/>
                <a:gd name="T67" fmla="*/ 67 h 74"/>
                <a:gd name="T68" fmla="*/ 61 w 103"/>
                <a:gd name="T69" fmla="*/ 64 h 74"/>
                <a:gd name="T70" fmla="*/ 67 w 103"/>
                <a:gd name="T71" fmla="*/ 60 h 74"/>
                <a:gd name="T72" fmla="*/ 70 w 103"/>
                <a:gd name="T73" fmla="*/ 54 h 74"/>
                <a:gd name="T74" fmla="*/ 76 w 103"/>
                <a:gd name="T75" fmla="*/ 48 h 74"/>
                <a:gd name="T76" fmla="*/ 76 w 103"/>
                <a:gd name="T77" fmla="*/ 36 h 74"/>
                <a:gd name="T78" fmla="*/ 83 w 103"/>
                <a:gd name="T79" fmla="*/ 28 h 74"/>
                <a:gd name="T80" fmla="*/ 90 w 103"/>
                <a:gd name="T81" fmla="*/ 24 h 74"/>
                <a:gd name="T82" fmla="*/ 99 w 103"/>
                <a:gd name="T83" fmla="*/ 20 h 74"/>
                <a:gd name="T84" fmla="*/ 102 w 103"/>
                <a:gd name="T85" fmla="*/ 13 h 74"/>
                <a:gd name="T86" fmla="*/ 103 w 103"/>
                <a:gd name="T87" fmla="*/ 39 h 74"/>
                <a:gd name="T88" fmla="*/ 96 w 103"/>
                <a:gd name="T89" fmla="*/ 41 h 74"/>
                <a:gd name="T90" fmla="*/ 103 w 103"/>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74">
                  <a:moveTo>
                    <a:pt x="102" y="13"/>
                  </a:moveTo>
                  <a:cubicBezTo>
                    <a:pt x="99" y="13"/>
                    <a:pt x="96" y="13"/>
                    <a:pt x="94" y="13"/>
                  </a:cubicBezTo>
                  <a:cubicBezTo>
                    <a:pt x="91" y="12"/>
                    <a:pt x="86" y="12"/>
                    <a:pt x="84" y="10"/>
                  </a:cubicBezTo>
                  <a:cubicBezTo>
                    <a:pt x="83" y="9"/>
                    <a:pt x="81" y="8"/>
                    <a:pt x="81" y="10"/>
                  </a:cubicBezTo>
                  <a:cubicBezTo>
                    <a:pt x="81" y="11"/>
                    <a:pt x="77" y="12"/>
                    <a:pt x="74" y="10"/>
                  </a:cubicBezTo>
                  <a:cubicBezTo>
                    <a:pt x="72" y="9"/>
                    <a:pt x="68" y="8"/>
                    <a:pt x="66" y="6"/>
                  </a:cubicBezTo>
                  <a:cubicBezTo>
                    <a:pt x="66" y="6"/>
                    <a:pt x="64" y="5"/>
                    <a:pt x="62" y="4"/>
                  </a:cubicBezTo>
                  <a:cubicBezTo>
                    <a:pt x="59" y="5"/>
                    <a:pt x="53" y="2"/>
                    <a:pt x="48" y="3"/>
                  </a:cubicBezTo>
                  <a:cubicBezTo>
                    <a:pt x="43" y="3"/>
                    <a:pt x="28" y="2"/>
                    <a:pt x="21" y="2"/>
                  </a:cubicBezTo>
                  <a:cubicBezTo>
                    <a:pt x="15" y="3"/>
                    <a:pt x="15" y="0"/>
                    <a:pt x="12" y="0"/>
                  </a:cubicBezTo>
                  <a:cubicBezTo>
                    <a:pt x="8" y="0"/>
                    <a:pt x="10" y="4"/>
                    <a:pt x="5" y="4"/>
                  </a:cubicBezTo>
                  <a:cubicBezTo>
                    <a:pt x="0" y="4"/>
                    <a:pt x="0" y="7"/>
                    <a:pt x="3" y="10"/>
                  </a:cubicBezTo>
                  <a:cubicBezTo>
                    <a:pt x="5" y="11"/>
                    <a:pt x="5" y="15"/>
                    <a:pt x="5" y="18"/>
                  </a:cubicBezTo>
                  <a:cubicBezTo>
                    <a:pt x="6" y="18"/>
                    <a:pt x="6" y="17"/>
                    <a:pt x="7" y="17"/>
                  </a:cubicBezTo>
                  <a:cubicBezTo>
                    <a:pt x="8" y="15"/>
                    <a:pt x="10" y="15"/>
                    <a:pt x="10" y="17"/>
                  </a:cubicBezTo>
                  <a:cubicBezTo>
                    <a:pt x="10" y="19"/>
                    <a:pt x="13" y="18"/>
                    <a:pt x="15" y="18"/>
                  </a:cubicBezTo>
                  <a:cubicBezTo>
                    <a:pt x="16" y="18"/>
                    <a:pt x="16" y="20"/>
                    <a:pt x="18" y="18"/>
                  </a:cubicBezTo>
                  <a:cubicBezTo>
                    <a:pt x="20" y="17"/>
                    <a:pt x="23" y="17"/>
                    <a:pt x="23" y="19"/>
                  </a:cubicBezTo>
                  <a:cubicBezTo>
                    <a:pt x="23" y="21"/>
                    <a:pt x="27" y="20"/>
                    <a:pt x="25" y="22"/>
                  </a:cubicBezTo>
                  <a:cubicBezTo>
                    <a:pt x="22" y="25"/>
                    <a:pt x="20" y="25"/>
                    <a:pt x="20" y="27"/>
                  </a:cubicBezTo>
                  <a:cubicBezTo>
                    <a:pt x="20" y="29"/>
                    <a:pt x="22" y="32"/>
                    <a:pt x="20" y="34"/>
                  </a:cubicBezTo>
                  <a:cubicBezTo>
                    <a:pt x="18" y="36"/>
                    <a:pt x="21" y="40"/>
                    <a:pt x="19" y="40"/>
                  </a:cubicBezTo>
                  <a:cubicBezTo>
                    <a:pt x="17" y="40"/>
                    <a:pt x="14" y="41"/>
                    <a:pt x="17" y="43"/>
                  </a:cubicBezTo>
                  <a:cubicBezTo>
                    <a:pt x="19" y="45"/>
                    <a:pt x="21" y="47"/>
                    <a:pt x="19" y="47"/>
                  </a:cubicBezTo>
                  <a:cubicBezTo>
                    <a:pt x="17" y="47"/>
                    <a:pt x="16" y="51"/>
                    <a:pt x="17" y="52"/>
                  </a:cubicBezTo>
                  <a:cubicBezTo>
                    <a:pt x="18" y="53"/>
                    <a:pt x="22" y="55"/>
                    <a:pt x="19" y="56"/>
                  </a:cubicBezTo>
                  <a:cubicBezTo>
                    <a:pt x="16" y="56"/>
                    <a:pt x="16" y="59"/>
                    <a:pt x="16" y="61"/>
                  </a:cubicBezTo>
                  <a:cubicBezTo>
                    <a:pt x="16" y="61"/>
                    <a:pt x="16" y="62"/>
                    <a:pt x="17" y="63"/>
                  </a:cubicBezTo>
                  <a:cubicBezTo>
                    <a:pt x="18" y="63"/>
                    <a:pt x="20" y="63"/>
                    <a:pt x="21" y="64"/>
                  </a:cubicBezTo>
                  <a:cubicBezTo>
                    <a:pt x="24" y="65"/>
                    <a:pt x="26" y="74"/>
                    <a:pt x="31" y="73"/>
                  </a:cubicBezTo>
                  <a:cubicBezTo>
                    <a:pt x="33" y="73"/>
                    <a:pt x="32" y="71"/>
                    <a:pt x="33" y="70"/>
                  </a:cubicBezTo>
                  <a:cubicBezTo>
                    <a:pt x="34" y="69"/>
                    <a:pt x="35" y="70"/>
                    <a:pt x="37" y="70"/>
                  </a:cubicBezTo>
                  <a:cubicBezTo>
                    <a:pt x="39" y="70"/>
                    <a:pt x="40" y="67"/>
                    <a:pt x="45" y="67"/>
                  </a:cubicBezTo>
                  <a:cubicBezTo>
                    <a:pt x="49" y="67"/>
                    <a:pt x="52" y="67"/>
                    <a:pt x="55" y="67"/>
                  </a:cubicBezTo>
                  <a:cubicBezTo>
                    <a:pt x="58" y="67"/>
                    <a:pt x="60" y="66"/>
                    <a:pt x="61" y="64"/>
                  </a:cubicBezTo>
                  <a:cubicBezTo>
                    <a:pt x="61" y="62"/>
                    <a:pt x="64" y="60"/>
                    <a:pt x="67" y="60"/>
                  </a:cubicBezTo>
                  <a:cubicBezTo>
                    <a:pt x="70" y="59"/>
                    <a:pt x="70" y="56"/>
                    <a:pt x="70" y="54"/>
                  </a:cubicBezTo>
                  <a:cubicBezTo>
                    <a:pt x="70" y="52"/>
                    <a:pt x="76" y="49"/>
                    <a:pt x="76" y="48"/>
                  </a:cubicBezTo>
                  <a:cubicBezTo>
                    <a:pt x="76" y="46"/>
                    <a:pt x="73" y="41"/>
                    <a:pt x="76" y="36"/>
                  </a:cubicBezTo>
                  <a:cubicBezTo>
                    <a:pt x="79" y="31"/>
                    <a:pt x="83" y="31"/>
                    <a:pt x="83" y="28"/>
                  </a:cubicBezTo>
                  <a:cubicBezTo>
                    <a:pt x="83" y="26"/>
                    <a:pt x="86" y="25"/>
                    <a:pt x="90" y="24"/>
                  </a:cubicBezTo>
                  <a:cubicBezTo>
                    <a:pt x="94" y="24"/>
                    <a:pt x="95" y="21"/>
                    <a:pt x="99" y="20"/>
                  </a:cubicBezTo>
                  <a:cubicBezTo>
                    <a:pt x="102" y="19"/>
                    <a:pt x="103" y="16"/>
                    <a:pt x="102" y="13"/>
                  </a:cubicBezTo>
                  <a:close/>
                  <a:moveTo>
                    <a:pt x="103" y="39"/>
                  </a:moveTo>
                  <a:cubicBezTo>
                    <a:pt x="102" y="35"/>
                    <a:pt x="94" y="40"/>
                    <a:pt x="96" y="41"/>
                  </a:cubicBezTo>
                  <a:cubicBezTo>
                    <a:pt x="99" y="44"/>
                    <a:pt x="103" y="43"/>
                    <a:pt x="103" y="3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42" name="Freeform 341">
              <a:extLst>
                <a:ext uri="{FF2B5EF4-FFF2-40B4-BE49-F238E27FC236}">
                  <a16:creationId xmlns:a16="http://schemas.microsoft.com/office/drawing/2014/main" id="{F9AA716E-3396-7D48-9D41-2F575F91E274}"/>
                </a:ext>
              </a:extLst>
            </p:cNvPr>
            <p:cNvSpPr>
              <a:spLocks/>
            </p:cNvSpPr>
            <p:nvPr/>
          </p:nvSpPr>
          <p:spPr bwMode="auto">
            <a:xfrm>
              <a:off x="11559748" y="4452435"/>
              <a:ext cx="91728" cy="51306"/>
            </a:xfrm>
            <a:custGeom>
              <a:avLst/>
              <a:gdLst>
                <a:gd name="T0" fmla="*/ 0 w 27"/>
                <a:gd name="T1" fmla="*/ 13 h 15"/>
                <a:gd name="T2" fmla="*/ 5 w 27"/>
                <a:gd name="T3" fmla="*/ 13 h 15"/>
                <a:gd name="T4" fmla="*/ 6 w 27"/>
                <a:gd name="T5" fmla="*/ 15 h 15"/>
                <a:gd name="T6" fmla="*/ 12 w 27"/>
                <a:gd name="T7" fmla="*/ 14 h 15"/>
                <a:gd name="T8" fmla="*/ 17 w 27"/>
                <a:gd name="T9" fmla="*/ 14 h 15"/>
                <a:gd name="T10" fmla="*/ 20 w 27"/>
                <a:gd name="T11" fmla="*/ 11 h 15"/>
                <a:gd name="T12" fmla="*/ 22 w 27"/>
                <a:gd name="T13" fmla="*/ 7 h 15"/>
                <a:gd name="T14" fmla="*/ 27 w 27"/>
                <a:gd name="T15" fmla="*/ 3 h 15"/>
                <a:gd name="T16" fmla="*/ 25 w 27"/>
                <a:gd name="T17" fmla="*/ 0 h 15"/>
                <a:gd name="T18" fmla="*/ 19 w 27"/>
                <a:gd name="T19" fmla="*/ 2 h 15"/>
                <a:gd name="T20" fmla="*/ 12 w 27"/>
                <a:gd name="T21" fmla="*/ 4 h 15"/>
                <a:gd name="T22" fmla="*/ 3 w 27"/>
                <a:gd name="T23" fmla="*/ 3 h 15"/>
                <a:gd name="T24" fmla="*/ 0 w 27"/>
                <a:gd name="T25" fmla="*/ 3 h 15"/>
                <a:gd name="T26" fmla="*/ 0 w 27"/>
                <a:gd name="T2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5">
                  <a:moveTo>
                    <a:pt x="0" y="13"/>
                  </a:moveTo>
                  <a:cubicBezTo>
                    <a:pt x="2" y="12"/>
                    <a:pt x="4" y="12"/>
                    <a:pt x="5" y="13"/>
                  </a:cubicBezTo>
                  <a:cubicBezTo>
                    <a:pt x="6" y="13"/>
                    <a:pt x="6" y="14"/>
                    <a:pt x="6" y="15"/>
                  </a:cubicBezTo>
                  <a:cubicBezTo>
                    <a:pt x="8" y="15"/>
                    <a:pt x="11" y="14"/>
                    <a:pt x="12" y="14"/>
                  </a:cubicBezTo>
                  <a:cubicBezTo>
                    <a:pt x="13" y="13"/>
                    <a:pt x="17" y="15"/>
                    <a:pt x="17" y="14"/>
                  </a:cubicBezTo>
                  <a:cubicBezTo>
                    <a:pt x="17" y="13"/>
                    <a:pt x="18" y="11"/>
                    <a:pt x="20" y="11"/>
                  </a:cubicBezTo>
                  <a:cubicBezTo>
                    <a:pt x="21" y="11"/>
                    <a:pt x="20" y="7"/>
                    <a:pt x="22" y="7"/>
                  </a:cubicBezTo>
                  <a:cubicBezTo>
                    <a:pt x="23" y="6"/>
                    <a:pt x="27" y="3"/>
                    <a:pt x="27" y="3"/>
                  </a:cubicBezTo>
                  <a:cubicBezTo>
                    <a:pt x="27" y="3"/>
                    <a:pt x="25" y="0"/>
                    <a:pt x="25" y="0"/>
                  </a:cubicBezTo>
                  <a:cubicBezTo>
                    <a:pt x="24" y="0"/>
                    <a:pt x="23" y="2"/>
                    <a:pt x="19" y="2"/>
                  </a:cubicBezTo>
                  <a:cubicBezTo>
                    <a:pt x="16" y="2"/>
                    <a:pt x="14" y="4"/>
                    <a:pt x="12" y="4"/>
                  </a:cubicBezTo>
                  <a:cubicBezTo>
                    <a:pt x="11" y="4"/>
                    <a:pt x="6" y="3"/>
                    <a:pt x="3" y="3"/>
                  </a:cubicBezTo>
                  <a:cubicBezTo>
                    <a:pt x="2" y="3"/>
                    <a:pt x="1" y="3"/>
                    <a:pt x="0" y="3"/>
                  </a:cubicBezTo>
                  <a:cubicBezTo>
                    <a:pt x="0" y="5"/>
                    <a:pt x="0" y="9"/>
                    <a:pt x="0"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43" name="Freeform 342">
              <a:extLst>
                <a:ext uri="{FF2B5EF4-FFF2-40B4-BE49-F238E27FC236}">
                  <a16:creationId xmlns:a16="http://schemas.microsoft.com/office/drawing/2014/main" id="{1195D2DC-2943-6541-A9DF-37E633DE654F}"/>
                </a:ext>
              </a:extLst>
            </p:cNvPr>
            <p:cNvSpPr>
              <a:spLocks noEditPoints="1"/>
            </p:cNvSpPr>
            <p:nvPr/>
          </p:nvSpPr>
          <p:spPr bwMode="auto">
            <a:xfrm>
              <a:off x="11746312" y="4626562"/>
              <a:ext cx="174126" cy="217658"/>
            </a:xfrm>
            <a:custGeom>
              <a:avLst/>
              <a:gdLst>
                <a:gd name="T0" fmla="*/ 51 w 51"/>
                <a:gd name="T1" fmla="*/ 0 h 64"/>
                <a:gd name="T2" fmla="*/ 47 w 51"/>
                <a:gd name="T3" fmla="*/ 2 h 64"/>
                <a:gd name="T4" fmla="*/ 44 w 51"/>
                <a:gd name="T5" fmla="*/ 4 h 64"/>
                <a:gd name="T6" fmla="*/ 35 w 51"/>
                <a:gd name="T7" fmla="*/ 2 h 64"/>
                <a:gd name="T8" fmla="*/ 24 w 51"/>
                <a:gd name="T9" fmla="*/ 2 h 64"/>
                <a:gd name="T10" fmla="*/ 24 w 51"/>
                <a:gd name="T11" fmla="*/ 3 h 64"/>
                <a:gd name="T12" fmla="*/ 17 w 51"/>
                <a:gd name="T13" fmla="*/ 6 h 64"/>
                <a:gd name="T14" fmla="*/ 13 w 51"/>
                <a:gd name="T15" fmla="*/ 8 h 64"/>
                <a:gd name="T16" fmla="*/ 7 w 51"/>
                <a:gd name="T17" fmla="*/ 9 h 64"/>
                <a:gd name="T18" fmla="*/ 5 w 51"/>
                <a:gd name="T19" fmla="*/ 14 h 64"/>
                <a:gd name="T20" fmla="*/ 3 w 51"/>
                <a:gd name="T21" fmla="*/ 17 h 64"/>
                <a:gd name="T22" fmla="*/ 0 w 51"/>
                <a:gd name="T23" fmla="*/ 21 h 64"/>
                <a:gd name="T24" fmla="*/ 1 w 51"/>
                <a:gd name="T25" fmla="*/ 21 h 64"/>
                <a:gd name="T26" fmla="*/ 5 w 51"/>
                <a:gd name="T27" fmla="*/ 28 h 64"/>
                <a:gd name="T28" fmla="*/ 11 w 51"/>
                <a:gd name="T29" fmla="*/ 30 h 64"/>
                <a:gd name="T30" fmla="*/ 18 w 51"/>
                <a:gd name="T31" fmla="*/ 33 h 64"/>
                <a:gd name="T32" fmla="*/ 9 w 51"/>
                <a:gd name="T33" fmla="*/ 33 h 64"/>
                <a:gd name="T34" fmla="*/ 11 w 51"/>
                <a:gd name="T35" fmla="*/ 40 h 64"/>
                <a:gd name="T36" fmla="*/ 15 w 51"/>
                <a:gd name="T37" fmla="*/ 46 h 64"/>
                <a:gd name="T38" fmla="*/ 23 w 51"/>
                <a:gd name="T39" fmla="*/ 49 h 64"/>
                <a:gd name="T40" fmla="*/ 21 w 51"/>
                <a:gd name="T41" fmla="*/ 41 h 64"/>
                <a:gd name="T42" fmla="*/ 27 w 51"/>
                <a:gd name="T43" fmla="*/ 41 h 64"/>
                <a:gd name="T44" fmla="*/ 23 w 51"/>
                <a:gd name="T45" fmla="*/ 38 h 64"/>
                <a:gd name="T46" fmla="*/ 26 w 51"/>
                <a:gd name="T47" fmla="*/ 36 h 64"/>
                <a:gd name="T48" fmla="*/ 32 w 51"/>
                <a:gd name="T49" fmla="*/ 36 h 64"/>
                <a:gd name="T50" fmla="*/ 29 w 51"/>
                <a:gd name="T51" fmla="*/ 29 h 64"/>
                <a:gd name="T52" fmla="*/ 23 w 51"/>
                <a:gd name="T53" fmla="*/ 29 h 64"/>
                <a:gd name="T54" fmla="*/ 25 w 51"/>
                <a:gd name="T55" fmla="*/ 25 h 64"/>
                <a:gd name="T56" fmla="*/ 19 w 51"/>
                <a:gd name="T57" fmla="*/ 16 h 64"/>
                <a:gd name="T58" fmla="*/ 23 w 51"/>
                <a:gd name="T59" fmla="*/ 14 h 64"/>
                <a:gd name="T60" fmla="*/ 29 w 51"/>
                <a:gd name="T61" fmla="*/ 15 h 64"/>
                <a:gd name="T62" fmla="*/ 31 w 51"/>
                <a:gd name="T63" fmla="*/ 9 h 64"/>
                <a:gd name="T64" fmla="*/ 36 w 51"/>
                <a:gd name="T65" fmla="*/ 10 h 64"/>
                <a:gd name="T66" fmla="*/ 42 w 51"/>
                <a:gd name="T67" fmla="*/ 7 h 64"/>
                <a:gd name="T68" fmla="*/ 47 w 51"/>
                <a:gd name="T69" fmla="*/ 10 h 64"/>
                <a:gd name="T70" fmla="*/ 49 w 51"/>
                <a:gd name="T71" fmla="*/ 7 h 64"/>
                <a:gd name="T72" fmla="*/ 51 w 51"/>
                <a:gd name="T73" fmla="*/ 3 h 64"/>
                <a:gd name="T74" fmla="*/ 51 w 51"/>
                <a:gd name="T75" fmla="*/ 0 h 64"/>
                <a:gd name="T76" fmla="*/ 44 w 51"/>
                <a:gd name="T77" fmla="*/ 60 h 64"/>
                <a:gd name="T78" fmla="*/ 31 w 51"/>
                <a:gd name="T79" fmla="*/ 59 h 64"/>
                <a:gd name="T80" fmla="*/ 26 w 51"/>
                <a:gd name="T81" fmla="*/ 61 h 64"/>
                <a:gd name="T82" fmla="*/ 38 w 51"/>
                <a:gd name="T83" fmla="*/ 64 h 64"/>
                <a:gd name="T84" fmla="*/ 49 w 51"/>
                <a:gd name="T85" fmla="*/ 60 h 64"/>
                <a:gd name="T86" fmla="*/ 44 w 51"/>
                <a:gd name="T8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4">
                  <a:moveTo>
                    <a:pt x="51" y="0"/>
                  </a:moveTo>
                  <a:cubicBezTo>
                    <a:pt x="49" y="0"/>
                    <a:pt x="46" y="1"/>
                    <a:pt x="47" y="2"/>
                  </a:cubicBezTo>
                  <a:cubicBezTo>
                    <a:pt x="47" y="3"/>
                    <a:pt x="46" y="4"/>
                    <a:pt x="44" y="4"/>
                  </a:cubicBezTo>
                  <a:cubicBezTo>
                    <a:pt x="44" y="4"/>
                    <a:pt x="37" y="3"/>
                    <a:pt x="35" y="2"/>
                  </a:cubicBezTo>
                  <a:cubicBezTo>
                    <a:pt x="34" y="2"/>
                    <a:pt x="27" y="2"/>
                    <a:pt x="24" y="2"/>
                  </a:cubicBezTo>
                  <a:cubicBezTo>
                    <a:pt x="24" y="2"/>
                    <a:pt x="24" y="2"/>
                    <a:pt x="24" y="3"/>
                  </a:cubicBezTo>
                  <a:cubicBezTo>
                    <a:pt x="24" y="4"/>
                    <a:pt x="18" y="7"/>
                    <a:pt x="17" y="6"/>
                  </a:cubicBezTo>
                  <a:cubicBezTo>
                    <a:pt x="16" y="6"/>
                    <a:pt x="15" y="8"/>
                    <a:pt x="13" y="8"/>
                  </a:cubicBezTo>
                  <a:cubicBezTo>
                    <a:pt x="11" y="9"/>
                    <a:pt x="8" y="8"/>
                    <a:pt x="7" y="9"/>
                  </a:cubicBezTo>
                  <a:cubicBezTo>
                    <a:pt x="7" y="10"/>
                    <a:pt x="6" y="12"/>
                    <a:pt x="5" y="14"/>
                  </a:cubicBezTo>
                  <a:cubicBezTo>
                    <a:pt x="3" y="15"/>
                    <a:pt x="4" y="16"/>
                    <a:pt x="3" y="17"/>
                  </a:cubicBezTo>
                  <a:cubicBezTo>
                    <a:pt x="1" y="17"/>
                    <a:pt x="1" y="19"/>
                    <a:pt x="0" y="21"/>
                  </a:cubicBezTo>
                  <a:cubicBezTo>
                    <a:pt x="0" y="21"/>
                    <a:pt x="1" y="21"/>
                    <a:pt x="1" y="21"/>
                  </a:cubicBezTo>
                  <a:cubicBezTo>
                    <a:pt x="3" y="22"/>
                    <a:pt x="5" y="25"/>
                    <a:pt x="5" y="28"/>
                  </a:cubicBezTo>
                  <a:cubicBezTo>
                    <a:pt x="5" y="31"/>
                    <a:pt x="9" y="32"/>
                    <a:pt x="11" y="30"/>
                  </a:cubicBezTo>
                  <a:cubicBezTo>
                    <a:pt x="13" y="28"/>
                    <a:pt x="18" y="31"/>
                    <a:pt x="18" y="33"/>
                  </a:cubicBezTo>
                  <a:cubicBezTo>
                    <a:pt x="18" y="34"/>
                    <a:pt x="12" y="31"/>
                    <a:pt x="9" y="33"/>
                  </a:cubicBezTo>
                  <a:cubicBezTo>
                    <a:pt x="6" y="36"/>
                    <a:pt x="12" y="38"/>
                    <a:pt x="11" y="40"/>
                  </a:cubicBezTo>
                  <a:cubicBezTo>
                    <a:pt x="10" y="43"/>
                    <a:pt x="12" y="46"/>
                    <a:pt x="15" y="46"/>
                  </a:cubicBezTo>
                  <a:cubicBezTo>
                    <a:pt x="18" y="46"/>
                    <a:pt x="21" y="50"/>
                    <a:pt x="23" y="49"/>
                  </a:cubicBezTo>
                  <a:cubicBezTo>
                    <a:pt x="24" y="49"/>
                    <a:pt x="21" y="42"/>
                    <a:pt x="21" y="41"/>
                  </a:cubicBezTo>
                  <a:cubicBezTo>
                    <a:pt x="22" y="40"/>
                    <a:pt x="25" y="43"/>
                    <a:pt x="27" y="41"/>
                  </a:cubicBezTo>
                  <a:cubicBezTo>
                    <a:pt x="29" y="39"/>
                    <a:pt x="26" y="38"/>
                    <a:pt x="23" y="38"/>
                  </a:cubicBezTo>
                  <a:cubicBezTo>
                    <a:pt x="21" y="38"/>
                    <a:pt x="23" y="34"/>
                    <a:pt x="26" y="36"/>
                  </a:cubicBezTo>
                  <a:cubicBezTo>
                    <a:pt x="29" y="38"/>
                    <a:pt x="30" y="36"/>
                    <a:pt x="32" y="36"/>
                  </a:cubicBezTo>
                  <a:cubicBezTo>
                    <a:pt x="33" y="35"/>
                    <a:pt x="34" y="30"/>
                    <a:pt x="29" y="29"/>
                  </a:cubicBezTo>
                  <a:cubicBezTo>
                    <a:pt x="25" y="28"/>
                    <a:pt x="25" y="32"/>
                    <a:pt x="23" y="29"/>
                  </a:cubicBezTo>
                  <a:cubicBezTo>
                    <a:pt x="20" y="26"/>
                    <a:pt x="25" y="27"/>
                    <a:pt x="25" y="25"/>
                  </a:cubicBezTo>
                  <a:cubicBezTo>
                    <a:pt x="25" y="22"/>
                    <a:pt x="21" y="19"/>
                    <a:pt x="19" y="16"/>
                  </a:cubicBezTo>
                  <a:cubicBezTo>
                    <a:pt x="17" y="13"/>
                    <a:pt x="22" y="12"/>
                    <a:pt x="23" y="14"/>
                  </a:cubicBezTo>
                  <a:cubicBezTo>
                    <a:pt x="24" y="16"/>
                    <a:pt x="27" y="15"/>
                    <a:pt x="29" y="15"/>
                  </a:cubicBezTo>
                  <a:cubicBezTo>
                    <a:pt x="31" y="14"/>
                    <a:pt x="27" y="10"/>
                    <a:pt x="31" y="9"/>
                  </a:cubicBezTo>
                  <a:cubicBezTo>
                    <a:pt x="34" y="7"/>
                    <a:pt x="34" y="10"/>
                    <a:pt x="36" y="10"/>
                  </a:cubicBezTo>
                  <a:cubicBezTo>
                    <a:pt x="37" y="11"/>
                    <a:pt x="38" y="7"/>
                    <a:pt x="42" y="7"/>
                  </a:cubicBezTo>
                  <a:cubicBezTo>
                    <a:pt x="44" y="7"/>
                    <a:pt x="45" y="8"/>
                    <a:pt x="47" y="10"/>
                  </a:cubicBezTo>
                  <a:cubicBezTo>
                    <a:pt x="48" y="9"/>
                    <a:pt x="49" y="8"/>
                    <a:pt x="49" y="7"/>
                  </a:cubicBezTo>
                  <a:cubicBezTo>
                    <a:pt x="49" y="6"/>
                    <a:pt x="51" y="5"/>
                    <a:pt x="51" y="3"/>
                  </a:cubicBezTo>
                  <a:cubicBezTo>
                    <a:pt x="51" y="2"/>
                    <a:pt x="51" y="1"/>
                    <a:pt x="51" y="0"/>
                  </a:cubicBezTo>
                  <a:close/>
                  <a:moveTo>
                    <a:pt x="44" y="60"/>
                  </a:moveTo>
                  <a:cubicBezTo>
                    <a:pt x="42" y="59"/>
                    <a:pt x="34" y="61"/>
                    <a:pt x="31" y="59"/>
                  </a:cubicBezTo>
                  <a:cubicBezTo>
                    <a:pt x="29" y="56"/>
                    <a:pt x="24" y="60"/>
                    <a:pt x="26" y="61"/>
                  </a:cubicBezTo>
                  <a:cubicBezTo>
                    <a:pt x="29" y="61"/>
                    <a:pt x="34" y="64"/>
                    <a:pt x="38" y="64"/>
                  </a:cubicBezTo>
                  <a:cubicBezTo>
                    <a:pt x="43" y="64"/>
                    <a:pt x="49" y="62"/>
                    <a:pt x="49" y="60"/>
                  </a:cubicBezTo>
                  <a:cubicBezTo>
                    <a:pt x="49" y="59"/>
                    <a:pt x="46" y="61"/>
                    <a:pt x="44" y="6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44" name="Freeform 343">
              <a:extLst>
                <a:ext uri="{FF2B5EF4-FFF2-40B4-BE49-F238E27FC236}">
                  <a16:creationId xmlns:a16="http://schemas.microsoft.com/office/drawing/2014/main" id="{F625A280-7AC4-B949-9254-A8781DB8DAAB}"/>
                </a:ext>
              </a:extLst>
            </p:cNvPr>
            <p:cNvSpPr>
              <a:spLocks/>
            </p:cNvSpPr>
            <p:nvPr/>
          </p:nvSpPr>
          <p:spPr bwMode="auto">
            <a:xfrm>
              <a:off x="12069689" y="4813126"/>
              <a:ext cx="71516" cy="45087"/>
            </a:xfrm>
            <a:custGeom>
              <a:avLst/>
              <a:gdLst>
                <a:gd name="T0" fmla="*/ 14 w 21"/>
                <a:gd name="T1" fmla="*/ 8 h 13"/>
                <a:gd name="T2" fmla="*/ 19 w 21"/>
                <a:gd name="T3" fmla="*/ 3 h 13"/>
                <a:gd name="T4" fmla="*/ 18 w 21"/>
                <a:gd name="T5" fmla="*/ 2 h 13"/>
                <a:gd name="T6" fmla="*/ 7 w 21"/>
                <a:gd name="T7" fmla="*/ 5 h 13"/>
                <a:gd name="T8" fmla="*/ 3 w 21"/>
                <a:gd name="T9" fmla="*/ 11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8" y="2"/>
                  </a:cubicBezTo>
                  <a:cubicBezTo>
                    <a:pt x="17" y="3"/>
                    <a:pt x="12" y="5"/>
                    <a:pt x="7" y="5"/>
                  </a:cubicBezTo>
                  <a:cubicBezTo>
                    <a:pt x="2" y="5"/>
                    <a:pt x="0" y="9"/>
                    <a:pt x="3" y="11"/>
                  </a:cubicBezTo>
                  <a:cubicBezTo>
                    <a:pt x="8" y="13"/>
                    <a:pt x="14" y="10"/>
                    <a:pt x="14" y="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45" name="Freeform 344">
              <a:extLst>
                <a:ext uri="{FF2B5EF4-FFF2-40B4-BE49-F238E27FC236}">
                  <a16:creationId xmlns:a16="http://schemas.microsoft.com/office/drawing/2014/main" id="{4BDDC82F-ED04-FA4C-8DA0-1C5034BD2850}"/>
                </a:ext>
              </a:extLst>
            </p:cNvPr>
            <p:cNvSpPr>
              <a:spLocks/>
            </p:cNvSpPr>
            <p:nvPr/>
          </p:nvSpPr>
          <p:spPr bwMode="auto">
            <a:xfrm>
              <a:off x="10539864" y="3670422"/>
              <a:ext cx="295393" cy="149251"/>
            </a:xfrm>
            <a:custGeom>
              <a:avLst/>
              <a:gdLst>
                <a:gd name="T0" fmla="*/ 73 w 87"/>
                <a:gd name="T1" fmla="*/ 31 h 44"/>
                <a:gd name="T2" fmla="*/ 79 w 87"/>
                <a:gd name="T3" fmla="*/ 26 h 44"/>
                <a:gd name="T4" fmla="*/ 86 w 87"/>
                <a:gd name="T5" fmla="*/ 20 h 44"/>
                <a:gd name="T6" fmla="*/ 81 w 87"/>
                <a:gd name="T7" fmla="*/ 14 h 44"/>
                <a:gd name="T8" fmla="*/ 77 w 87"/>
                <a:gd name="T9" fmla="*/ 10 h 44"/>
                <a:gd name="T10" fmla="*/ 76 w 87"/>
                <a:gd name="T11" fmla="*/ 5 h 44"/>
                <a:gd name="T12" fmla="*/ 70 w 87"/>
                <a:gd name="T13" fmla="*/ 5 h 44"/>
                <a:gd name="T14" fmla="*/ 62 w 87"/>
                <a:gd name="T15" fmla="*/ 1 h 44"/>
                <a:gd name="T16" fmla="*/ 61 w 87"/>
                <a:gd name="T17" fmla="*/ 6 h 44"/>
                <a:gd name="T18" fmla="*/ 57 w 87"/>
                <a:gd name="T19" fmla="*/ 7 h 44"/>
                <a:gd name="T20" fmla="*/ 53 w 87"/>
                <a:gd name="T21" fmla="*/ 7 h 44"/>
                <a:gd name="T22" fmla="*/ 49 w 87"/>
                <a:gd name="T23" fmla="*/ 7 h 44"/>
                <a:gd name="T24" fmla="*/ 45 w 87"/>
                <a:gd name="T25" fmla="*/ 6 h 44"/>
                <a:gd name="T26" fmla="*/ 39 w 87"/>
                <a:gd name="T27" fmla="*/ 10 h 44"/>
                <a:gd name="T28" fmla="*/ 36 w 87"/>
                <a:gd name="T29" fmla="*/ 8 h 44"/>
                <a:gd name="T30" fmla="*/ 32 w 87"/>
                <a:gd name="T31" fmla="*/ 11 h 44"/>
                <a:gd name="T32" fmla="*/ 31 w 87"/>
                <a:gd name="T33" fmla="*/ 14 h 44"/>
                <a:gd name="T34" fmla="*/ 26 w 87"/>
                <a:gd name="T35" fmla="*/ 17 h 44"/>
                <a:gd name="T36" fmla="*/ 24 w 87"/>
                <a:gd name="T37" fmla="*/ 10 h 44"/>
                <a:gd name="T38" fmla="*/ 12 w 87"/>
                <a:gd name="T39" fmla="*/ 2 h 44"/>
                <a:gd name="T40" fmla="*/ 13 w 87"/>
                <a:gd name="T41" fmla="*/ 7 h 44"/>
                <a:gd name="T42" fmla="*/ 10 w 87"/>
                <a:gd name="T43" fmla="*/ 6 h 44"/>
                <a:gd name="T44" fmla="*/ 5 w 87"/>
                <a:gd name="T45" fmla="*/ 8 h 44"/>
                <a:gd name="T46" fmla="*/ 1 w 87"/>
                <a:gd name="T47" fmla="*/ 14 h 44"/>
                <a:gd name="T48" fmla="*/ 8 w 87"/>
                <a:gd name="T49" fmla="*/ 16 h 44"/>
                <a:gd name="T50" fmla="*/ 18 w 87"/>
                <a:gd name="T51" fmla="*/ 16 h 44"/>
                <a:gd name="T52" fmla="*/ 17 w 87"/>
                <a:gd name="T53" fmla="*/ 20 h 44"/>
                <a:gd name="T54" fmla="*/ 12 w 87"/>
                <a:gd name="T55" fmla="*/ 22 h 44"/>
                <a:gd name="T56" fmla="*/ 3 w 87"/>
                <a:gd name="T57" fmla="*/ 24 h 44"/>
                <a:gd name="T58" fmla="*/ 15 w 87"/>
                <a:gd name="T59" fmla="*/ 25 h 44"/>
                <a:gd name="T60" fmla="*/ 18 w 87"/>
                <a:gd name="T61" fmla="*/ 28 h 44"/>
                <a:gd name="T62" fmla="*/ 20 w 87"/>
                <a:gd name="T63" fmla="*/ 30 h 44"/>
                <a:gd name="T64" fmla="*/ 17 w 87"/>
                <a:gd name="T65" fmla="*/ 34 h 44"/>
                <a:gd name="T66" fmla="*/ 13 w 87"/>
                <a:gd name="T67" fmla="*/ 37 h 44"/>
                <a:gd name="T68" fmla="*/ 24 w 87"/>
                <a:gd name="T69" fmla="*/ 36 h 44"/>
                <a:gd name="T70" fmla="*/ 38 w 87"/>
                <a:gd name="T71" fmla="*/ 42 h 44"/>
                <a:gd name="T72" fmla="*/ 52 w 87"/>
                <a:gd name="T73" fmla="*/ 39 h 44"/>
                <a:gd name="T74" fmla="*/ 62 w 87"/>
                <a:gd name="T75" fmla="*/ 35 h 44"/>
                <a:gd name="T76" fmla="*/ 73 w 87"/>
                <a:gd name="T7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44">
                  <a:moveTo>
                    <a:pt x="73" y="31"/>
                  </a:moveTo>
                  <a:cubicBezTo>
                    <a:pt x="78" y="31"/>
                    <a:pt x="77" y="26"/>
                    <a:pt x="79" y="26"/>
                  </a:cubicBezTo>
                  <a:cubicBezTo>
                    <a:pt x="81" y="26"/>
                    <a:pt x="84" y="23"/>
                    <a:pt x="86" y="20"/>
                  </a:cubicBezTo>
                  <a:cubicBezTo>
                    <a:pt x="87" y="18"/>
                    <a:pt x="84" y="14"/>
                    <a:pt x="81" y="14"/>
                  </a:cubicBezTo>
                  <a:cubicBezTo>
                    <a:pt x="79" y="14"/>
                    <a:pt x="76" y="11"/>
                    <a:pt x="77" y="10"/>
                  </a:cubicBezTo>
                  <a:cubicBezTo>
                    <a:pt x="78" y="8"/>
                    <a:pt x="75" y="6"/>
                    <a:pt x="76" y="5"/>
                  </a:cubicBezTo>
                  <a:cubicBezTo>
                    <a:pt x="76" y="3"/>
                    <a:pt x="72" y="5"/>
                    <a:pt x="70" y="5"/>
                  </a:cubicBezTo>
                  <a:cubicBezTo>
                    <a:pt x="68" y="6"/>
                    <a:pt x="64" y="0"/>
                    <a:pt x="62" y="1"/>
                  </a:cubicBezTo>
                  <a:cubicBezTo>
                    <a:pt x="61" y="2"/>
                    <a:pt x="62" y="5"/>
                    <a:pt x="61" y="6"/>
                  </a:cubicBezTo>
                  <a:cubicBezTo>
                    <a:pt x="61" y="8"/>
                    <a:pt x="57" y="5"/>
                    <a:pt x="57" y="7"/>
                  </a:cubicBezTo>
                  <a:cubicBezTo>
                    <a:pt x="57" y="8"/>
                    <a:pt x="55" y="8"/>
                    <a:pt x="53" y="7"/>
                  </a:cubicBezTo>
                  <a:cubicBezTo>
                    <a:pt x="52" y="5"/>
                    <a:pt x="49" y="6"/>
                    <a:pt x="49" y="7"/>
                  </a:cubicBezTo>
                  <a:cubicBezTo>
                    <a:pt x="49" y="9"/>
                    <a:pt x="47" y="8"/>
                    <a:pt x="45" y="6"/>
                  </a:cubicBezTo>
                  <a:cubicBezTo>
                    <a:pt x="42" y="4"/>
                    <a:pt x="39" y="8"/>
                    <a:pt x="39" y="10"/>
                  </a:cubicBezTo>
                  <a:cubicBezTo>
                    <a:pt x="40" y="11"/>
                    <a:pt x="38" y="12"/>
                    <a:pt x="36" y="8"/>
                  </a:cubicBezTo>
                  <a:cubicBezTo>
                    <a:pt x="34" y="4"/>
                    <a:pt x="31" y="8"/>
                    <a:pt x="32" y="11"/>
                  </a:cubicBezTo>
                  <a:cubicBezTo>
                    <a:pt x="34" y="13"/>
                    <a:pt x="33" y="15"/>
                    <a:pt x="31" y="14"/>
                  </a:cubicBezTo>
                  <a:cubicBezTo>
                    <a:pt x="30" y="13"/>
                    <a:pt x="27" y="15"/>
                    <a:pt x="26" y="17"/>
                  </a:cubicBezTo>
                  <a:cubicBezTo>
                    <a:pt x="25" y="18"/>
                    <a:pt x="21" y="12"/>
                    <a:pt x="24" y="10"/>
                  </a:cubicBezTo>
                  <a:cubicBezTo>
                    <a:pt x="27" y="9"/>
                    <a:pt x="15" y="2"/>
                    <a:pt x="12" y="2"/>
                  </a:cubicBezTo>
                  <a:cubicBezTo>
                    <a:pt x="8" y="2"/>
                    <a:pt x="11" y="5"/>
                    <a:pt x="13" y="7"/>
                  </a:cubicBezTo>
                  <a:cubicBezTo>
                    <a:pt x="15" y="8"/>
                    <a:pt x="11" y="8"/>
                    <a:pt x="10" y="6"/>
                  </a:cubicBezTo>
                  <a:cubicBezTo>
                    <a:pt x="9" y="5"/>
                    <a:pt x="6" y="6"/>
                    <a:pt x="5" y="8"/>
                  </a:cubicBezTo>
                  <a:cubicBezTo>
                    <a:pt x="3" y="11"/>
                    <a:pt x="1" y="12"/>
                    <a:pt x="1" y="14"/>
                  </a:cubicBezTo>
                  <a:cubicBezTo>
                    <a:pt x="0" y="15"/>
                    <a:pt x="5" y="17"/>
                    <a:pt x="8" y="16"/>
                  </a:cubicBezTo>
                  <a:cubicBezTo>
                    <a:pt x="12" y="14"/>
                    <a:pt x="16" y="14"/>
                    <a:pt x="18" y="16"/>
                  </a:cubicBezTo>
                  <a:cubicBezTo>
                    <a:pt x="20" y="17"/>
                    <a:pt x="15" y="18"/>
                    <a:pt x="17" y="20"/>
                  </a:cubicBezTo>
                  <a:cubicBezTo>
                    <a:pt x="19" y="21"/>
                    <a:pt x="17" y="22"/>
                    <a:pt x="12" y="22"/>
                  </a:cubicBezTo>
                  <a:cubicBezTo>
                    <a:pt x="8" y="21"/>
                    <a:pt x="2" y="23"/>
                    <a:pt x="3" y="24"/>
                  </a:cubicBezTo>
                  <a:cubicBezTo>
                    <a:pt x="4" y="26"/>
                    <a:pt x="15" y="23"/>
                    <a:pt x="15" y="25"/>
                  </a:cubicBezTo>
                  <a:cubicBezTo>
                    <a:pt x="15" y="26"/>
                    <a:pt x="15" y="29"/>
                    <a:pt x="18" y="28"/>
                  </a:cubicBezTo>
                  <a:cubicBezTo>
                    <a:pt x="21" y="26"/>
                    <a:pt x="19" y="30"/>
                    <a:pt x="20" y="30"/>
                  </a:cubicBezTo>
                  <a:cubicBezTo>
                    <a:pt x="22" y="31"/>
                    <a:pt x="21" y="34"/>
                    <a:pt x="17" y="34"/>
                  </a:cubicBezTo>
                  <a:cubicBezTo>
                    <a:pt x="14" y="34"/>
                    <a:pt x="12" y="35"/>
                    <a:pt x="13" y="37"/>
                  </a:cubicBezTo>
                  <a:cubicBezTo>
                    <a:pt x="15" y="39"/>
                    <a:pt x="20" y="37"/>
                    <a:pt x="24" y="36"/>
                  </a:cubicBezTo>
                  <a:cubicBezTo>
                    <a:pt x="28" y="35"/>
                    <a:pt x="33" y="40"/>
                    <a:pt x="38" y="42"/>
                  </a:cubicBezTo>
                  <a:cubicBezTo>
                    <a:pt x="43" y="44"/>
                    <a:pt x="51" y="41"/>
                    <a:pt x="52" y="39"/>
                  </a:cubicBezTo>
                  <a:cubicBezTo>
                    <a:pt x="53" y="36"/>
                    <a:pt x="60" y="37"/>
                    <a:pt x="62" y="35"/>
                  </a:cubicBezTo>
                  <a:cubicBezTo>
                    <a:pt x="65" y="34"/>
                    <a:pt x="68" y="32"/>
                    <a:pt x="73" y="3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46" name="Freeform 345">
              <a:extLst>
                <a:ext uri="{FF2B5EF4-FFF2-40B4-BE49-F238E27FC236}">
                  <a16:creationId xmlns:a16="http://schemas.microsoft.com/office/drawing/2014/main" id="{9E3E6FE9-919B-804D-B722-1E318EC6697B}"/>
                </a:ext>
              </a:extLst>
            </p:cNvPr>
            <p:cNvSpPr>
              <a:spLocks/>
            </p:cNvSpPr>
            <p:nvPr/>
          </p:nvSpPr>
          <p:spPr bwMode="auto">
            <a:xfrm>
              <a:off x="10917656" y="4149269"/>
              <a:ext cx="125931" cy="139923"/>
            </a:xfrm>
            <a:custGeom>
              <a:avLst/>
              <a:gdLst>
                <a:gd name="T0" fmla="*/ 33 w 37"/>
                <a:gd name="T1" fmla="*/ 13 h 41"/>
                <a:gd name="T2" fmla="*/ 30 w 37"/>
                <a:gd name="T3" fmla="*/ 11 h 41"/>
                <a:gd name="T4" fmla="*/ 25 w 37"/>
                <a:gd name="T5" fmla="*/ 12 h 41"/>
                <a:gd name="T6" fmla="*/ 20 w 37"/>
                <a:gd name="T7" fmla="*/ 11 h 41"/>
                <a:gd name="T8" fmla="*/ 22 w 37"/>
                <a:gd name="T9" fmla="*/ 6 h 41"/>
                <a:gd name="T10" fmla="*/ 24 w 37"/>
                <a:gd name="T11" fmla="*/ 2 h 41"/>
                <a:gd name="T12" fmla="*/ 23 w 37"/>
                <a:gd name="T13" fmla="*/ 1 h 41"/>
                <a:gd name="T14" fmla="*/ 15 w 37"/>
                <a:gd name="T15" fmla="*/ 3 h 41"/>
                <a:gd name="T16" fmla="*/ 19 w 37"/>
                <a:gd name="T17" fmla="*/ 7 h 41"/>
                <a:gd name="T18" fmla="*/ 13 w 37"/>
                <a:gd name="T19" fmla="*/ 10 h 41"/>
                <a:gd name="T20" fmla="*/ 4 w 37"/>
                <a:gd name="T21" fmla="*/ 10 h 41"/>
                <a:gd name="T22" fmla="*/ 5 w 37"/>
                <a:gd name="T23" fmla="*/ 16 h 41"/>
                <a:gd name="T24" fmla="*/ 9 w 37"/>
                <a:gd name="T25" fmla="*/ 22 h 41"/>
                <a:gd name="T26" fmla="*/ 7 w 37"/>
                <a:gd name="T27" fmla="*/ 29 h 41"/>
                <a:gd name="T28" fmla="*/ 1 w 37"/>
                <a:gd name="T29" fmla="*/ 34 h 41"/>
                <a:gd name="T30" fmla="*/ 9 w 37"/>
                <a:gd name="T31" fmla="*/ 41 h 41"/>
                <a:gd name="T32" fmla="*/ 23 w 37"/>
                <a:gd name="T33" fmla="*/ 35 h 41"/>
                <a:gd name="T34" fmla="*/ 33 w 37"/>
                <a:gd name="T35" fmla="*/ 33 h 41"/>
                <a:gd name="T36" fmla="*/ 33 w 37"/>
                <a:gd name="T37" fmla="*/ 14 h 41"/>
                <a:gd name="T38" fmla="*/ 33 w 37"/>
                <a:gd name="T3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1">
                  <a:moveTo>
                    <a:pt x="33" y="13"/>
                  </a:moveTo>
                  <a:cubicBezTo>
                    <a:pt x="32" y="12"/>
                    <a:pt x="31" y="11"/>
                    <a:pt x="30" y="11"/>
                  </a:cubicBezTo>
                  <a:cubicBezTo>
                    <a:pt x="27" y="7"/>
                    <a:pt x="26" y="10"/>
                    <a:pt x="25" y="12"/>
                  </a:cubicBezTo>
                  <a:cubicBezTo>
                    <a:pt x="25" y="14"/>
                    <a:pt x="22" y="11"/>
                    <a:pt x="20" y="11"/>
                  </a:cubicBezTo>
                  <a:cubicBezTo>
                    <a:pt x="19" y="11"/>
                    <a:pt x="21" y="7"/>
                    <a:pt x="22" y="6"/>
                  </a:cubicBezTo>
                  <a:cubicBezTo>
                    <a:pt x="23" y="6"/>
                    <a:pt x="24" y="4"/>
                    <a:pt x="24" y="2"/>
                  </a:cubicBezTo>
                  <a:cubicBezTo>
                    <a:pt x="24" y="2"/>
                    <a:pt x="24" y="2"/>
                    <a:pt x="23" y="1"/>
                  </a:cubicBezTo>
                  <a:cubicBezTo>
                    <a:pt x="20" y="0"/>
                    <a:pt x="15" y="0"/>
                    <a:pt x="15" y="3"/>
                  </a:cubicBezTo>
                  <a:cubicBezTo>
                    <a:pt x="15" y="6"/>
                    <a:pt x="19" y="5"/>
                    <a:pt x="19" y="7"/>
                  </a:cubicBezTo>
                  <a:cubicBezTo>
                    <a:pt x="19" y="9"/>
                    <a:pt x="15" y="8"/>
                    <a:pt x="13" y="10"/>
                  </a:cubicBezTo>
                  <a:cubicBezTo>
                    <a:pt x="10" y="12"/>
                    <a:pt x="7" y="9"/>
                    <a:pt x="4" y="10"/>
                  </a:cubicBezTo>
                  <a:cubicBezTo>
                    <a:pt x="1" y="12"/>
                    <a:pt x="7" y="13"/>
                    <a:pt x="5" y="16"/>
                  </a:cubicBezTo>
                  <a:cubicBezTo>
                    <a:pt x="3" y="19"/>
                    <a:pt x="5" y="19"/>
                    <a:pt x="9" y="22"/>
                  </a:cubicBezTo>
                  <a:cubicBezTo>
                    <a:pt x="12" y="25"/>
                    <a:pt x="7" y="26"/>
                    <a:pt x="7" y="29"/>
                  </a:cubicBezTo>
                  <a:cubicBezTo>
                    <a:pt x="7" y="32"/>
                    <a:pt x="2" y="32"/>
                    <a:pt x="1" y="34"/>
                  </a:cubicBezTo>
                  <a:cubicBezTo>
                    <a:pt x="0" y="36"/>
                    <a:pt x="5" y="41"/>
                    <a:pt x="9" y="41"/>
                  </a:cubicBezTo>
                  <a:cubicBezTo>
                    <a:pt x="12" y="41"/>
                    <a:pt x="19" y="39"/>
                    <a:pt x="23" y="35"/>
                  </a:cubicBezTo>
                  <a:cubicBezTo>
                    <a:pt x="27" y="31"/>
                    <a:pt x="29" y="35"/>
                    <a:pt x="33" y="33"/>
                  </a:cubicBezTo>
                  <a:cubicBezTo>
                    <a:pt x="37" y="31"/>
                    <a:pt x="34" y="17"/>
                    <a:pt x="33" y="14"/>
                  </a:cubicBezTo>
                  <a:cubicBezTo>
                    <a:pt x="33" y="14"/>
                    <a:pt x="33" y="13"/>
                    <a:pt x="33" y="1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47" name="Freeform 346">
              <a:extLst>
                <a:ext uri="{FF2B5EF4-FFF2-40B4-BE49-F238E27FC236}">
                  <a16:creationId xmlns:a16="http://schemas.microsoft.com/office/drawing/2014/main" id="{AAFA43E4-1130-C945-90FF-529212EFFC23}"/>
                </a:ext>
              </a:extLst>
            </p:cNvPr>
            <p:cNvSpPr>
              <a:spLocks noEditPoints="1"/>
            </p:cNvSpPr>
            <p:nvPr/>
          </p:nvSpPr>
          <p:spPr bwMode="auto">
            <a:xfrm>
              <a:off x="10981399" y="4000018"/>
              <a:ext cx="276737" cy="346699"/>
            </a:xfrm>
            <a:custGeom>
              <a:avLst/>
              <a:gdLst>
                <a:gd name="T0" fmla="*/ 5 w 81"/>
                <a:gd name="T1" fmla="*/ 46 h 102"/>
                <a:gd name="T2" fmla="*/ 1 w 81"/>
                <a:gd name="T3" fmla="*/ 55 h 102"/>
                <a:gd name="T4" fmla="*/ 11 w 81"/>
                <a:gd name="T5" fmla="*/ 55 h 102"/>
                <a:gd name="T6" fmla="*/ 20 w 81"/>
                <a:gd name="T7" fmla="*/ 53 h 102"/>
                <a:gd name="T8" fmla="*/ 81 w 81"/>
                <a:gd name="T9" fmla="*/ 74 h 102"/>
                <a:gd name="T10" fmla="*/ 68 w 81"/>
                <a:gd name="T11" fmla="*/ 69 h 102"/>
                <a:gd name="T12" fmla="*/ 65 w 81"/>
                <a:gd name="T13" fmla="*/ 60 h 102"/>
                <a:gd name="T14" fmla="*/ 54 w 81"/>
                <a:gd name="T15" fmla="*/ 41 h 102"/>
                <a:gd name="T16" fmla="*/ 41 w 81"/>
                <a:gd name="T17" fmla="*/ 35 h 102"/>
                <a:gd name="T18" fmla="*/ 50 w 81"/>
                <a:gd name="T19" fmla="*/ 16 h 102"/>
                <a:gd name="T20" fmla="*/ 33 w 81"/>
                <a:gd name="T21" fmla="*/ 13 h 102"/>
                <a:gd name="T22" fmla="*/ 40 w 81"/>
                <a:gd name="T23" fmla="*/ 1 h 102"/>
                <a:gd name="T24" fmla="*/ 28 w 81"/>
                <a:gd name="T25" fmla="*/ 5 h 102"/>
                <a:gd name="T26" fmla="*/ 19 w 81"/>
                <a:gd name="T27" fmla="*/ 17 h 102"/>
                <a:gd name="T28" fmla="*/ 12 w 81"/>
                <a:gd name="T29" fmla="*/ 17 h 102"/>
                <a:gd name="T30" fmla="*/ 15 w 81"/>
                <a:gd name="T31" fmla="*/ 28 h 102"/>
                <a:gd name="T32" fmla="*/ 13 w 81"/>
                <a:gd name="T33" fmla="*/ 37 h 102"/>
                <a:gd name="T34" fmla="*/ 22 w 81"/>
                <a:gd name="T35" fmla="*/ 40 h 102"/>
                <a:gd name="T36" fmla="*/ 27 w 81"/>
                <a:gd name="T37" fmla="*/ 40 h 102"/>
                <a:gd name="T38" fmla="*/ 36 w 81"/>
                <a:gd name="T39" fmla="*/ 47 h 102"/>
                <a:gd name="T40" fmla="*/ 39 w 81"/>
                <a:gd name="T41" fmla="*/ 54 h 102"/>
                <a:gd name="T42" fmla="*/ 41 w 81"/>
                <a:gd name="T43" fmla="*/ 64 h 102"/>
                <a:gd name="T44" fmla="*/ 30 w 81"/>
                <a:gd name="T45" fmla="*/ 66 h 102"/>
                <a:gd name="T46" fmla="*/ 32 w 81"/>
                <a:gd name="T47" fmla="*/ 74 h 102"/>
                <a:gd name="T48" fmla="*/ 28 w 81"/>
                <a:gd name="T49" fmla="*/ 83 h 102"/>
                <a:gd name="T50" fmla="*/ 41 w 81"/>
                <a:gd name="T51" fmla="*/ 85 h 102"/>
                <a:gd name="T52" fmla="*/ 33 w 81"/>
                <a:gd name="T53" fmla="*/ 88 h 102"/>
                <a:gd name="T54" fmla="*/ 28 w 81"/>
                <a:gd name="T55" fmla="*/ 97 h 102"/>
                <a:gd name="T56" fmla="*/ 38 w 81"/>
                <a:gd name="T57" fmla="*/ 95 h 102"/>
                <a:gd name="T58" fmla="*/ 50 w 81"/>
                <a:gd name="T59" fmla="*/ 92 h 102"/>
                <a:gd name="T60" fmla="*/ 66 w 81"/>
                <a:gd name="T61" fmla="*/ 92 h 102"/>
                <a:gd name="T62" fmla="*/ 73 w 81"/>
                <a:gd name="T63" fmla="*/ 86 h 102"/>
                <a:gd name="T64" fmla="*/ 81 w 81"/>
                <a:gd name="T65" fmla="*/ 74 h 102"/>
                <a:gd name="T66" fmla="*/ 14 w 81"/>
                <a:gd name="T6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02">
                  <a:moveTo>
                    <a:pt x="16" y="44"/>
                  </a:moveTo>
                  <a:cubicBezTo>
                    <a:pt x="12" y="41"/>
                    <a:pt x="9" y="46"/>
                    <a:pt x="5" y="46"/>
                  </a:cubicBezTo>
                  <a:cubicBezTo>
                    <a:pt x="5" y="48"/>
                    <a:pt x="4" y="50"/>
                    <a:pt x="3" y="50"/>
                  </a:cubicBezTo>
                  <a:cubicBezTo>
                    <a:pt x="2" y="51"/>
                    <a:pt x="0" y="55"/>
                    <a:pt x="1" y="55"/>
                  </a:cubicBezTo>
                  <a:cubicBezTo>
                    <a:pt x="3" y="55"/>
                    <a:pt x="6" y="58"/>
                    <a:pt x="6" y="56"/>
                  </a:cubicBezTo>
                  <a:cubicBezTo>
                    <a:pt x="7" y="54"/>
                    <a:pt x="8" y="51"/>
                    <a:pt x="11" y="55"/>
                  </a:cubicBezTo>
                  <a:cubicBezTo>
                    <a:pt x="12" y="55"/>
                    <a:pt x="13" y="56"/>
                    <a:pt x="14" y="57"/>
                  </a:cubicBezTo>
                  <a:cubicBezTo>
                    <a:pt x="14" y="55"/>
                    <a:pt x="18" y="55"/>
                    <a:pt x="20" y="53"/>
                  </a:cubicBezTo>
                  <a:cubicBezTo>
                    <a:pt x="22" y="51"/>
                    <a:pt x="19" y="47"/>
                    <a:pt x="16" y="44"/>
                  </a:cubicBezTo>
                  <a:close/>
                  <a:moveTo>
                    <a:pt x="81" y="74"/>
                  </a:moveTo>
                  <a:cubicBezTo>
                    <a:pt x="81" y="70"/>
                    <a:pt x="73" y="67"/>
                    <a:pt x="72" y="69"/>
                  </a:cubicBezTo>
                  <a:cubicBezTo>
                    <a:pt x="71" y="71"/>
                    <a:pt x="69" y="71"/>
                    <a:pt x="68" y="69"/>
                  </a:cubicBezTo>
                  <a:cubicBezTo>
                    <a:pt x="67" y="67"/>
                    <a:pt x="69" y="65"/>
                    <a:pt x="68" y="65"/>
                  </a:cubicBezTo>
                  <a:cubicBezTo>
                    <a:pt x="67" y="64"/>
                    <a:pt x="65" y="61"/>
                    <a:pt x="65" y="60"/>
                  </a:cubicBezTo>
                  <a:cubicBezTo>
                    <a:pt x="66" y="59"/>
                    <a:pt x="63" y="51"/>
                    <a:pt x="59" y="50"/>
                  </a:cubicBezTo>
                  <a:cubicBezTo>
                    <a:pt x="55" y="49"/>
                    <a:pt x="55" y="44"/>
                    <a:pt x="54" y="41"/>
                  </a:cubicBezTo>
                  <a:cubicBezTo>
                    <a:pt x="53" y="38"/>
                    <a:pt x="51" y="39"/>
                    <a:pt x="49" y="37"/>
                  </a:cubicBezTo>
                  <a:cubicBezTo>
                    <a:pt x="47" y="34"/>
                    <a:pt x="43" y="35"/>
                    <a:pt x="41" y="35"/>
                  </a:cubicBezTo>
                  <a:cubicBezTo>
                    <a:pt x="40" y="35"/>
                    <a:pt x="41" y="32"/>
                    <a:pt x="44" y="30"/>
                  </a:cubicBezTo>
                  <a:cubicBezTo>
                    <a:pt x="47" y="28"/>
                    <a:pt x="50" y="18"/>
                    <a:pt x="50" y="16"/>
                  </a:cubicBezTo>
                  <a:cubicBezTo>
                    <a:pt x="50" y="14"/>
                    <a:pt x="38" y="14"/>
                    <a:pt x="36" y="15"/>
                  </a:cubicBezTo>
                  <a:cubicBezTo>
                    <a:pt x="33" y="17"/>
                    <a:pt x="31" y="14"/>
                    <a:pt x="33" y="13"/>
                  </a:cubicBezTo>
                  <a:cubicBezTo>
                    <a:pt x="35" y="12"/>
                    <a:pt x="39" y="8"/>
                    <a:pt x="39" y="6"/>
                  </a:cubicBezTo>
                  <a:cubicBezTo>
                    <a:pt x="39" y="4"/>
                    <a:pt x="42" y="3"/>
                    <a:pt x="40" y="1"/>
                  </a:cubicBezTo>
                  <a:cubicBezTo>
                    <a:pt x="38" y="0"/>
                    <a:pt x="38" y="3"/>
                    <a:pt x="37" y="5"/>
                  </a:cubicBezTo>
                  <a:cubicBezTo>
                    <a:pt x="35" y="6"/>
                    <a:pt x="32" y="5"/>
                    <a:pt x="28" y="5"/>
                  </a:cubicBezTo>
                  <a:cubicBezTo>
                    <a:pt x="24" y="4"/>
                    <a:pt x="23" y="9"/>
                    <a:pt x="23" y="11"/>
                  </a:cubicBezTo>
                  <a:cubicBezTo>
                    <a:pt x="23" y="14"/>
                    <a:pt x="19" y="15"/>
                    <a:pt x="19" y="17"/>
                  </a:cubicBezTo>
                  <a:cubicBezTo>
                    <a:pt x="20" y="19"/>
                    <a:pt x="18" y="20"/>
                    <a:pt x="17" y="19"/>
                  </a:cubicBezTo>
                  <a:cubicBezTo>
                    <a:pt x="16" y="18"/>
                    <a:pt x="15" y="16"/>
                    <a:pt x="12" y="17"/>
                  </a:cubicBezTo>
                  <a:cubicBezTo>
                    <a:pt x="10" y="19"/>
                    <a:pt x="15" y="22"/>
                    <a:pt x="18" y="22"/>
                  </a:cubicBezTo>
                  <a:cubicBezTo>
                    <a:pt x="21" y="23"/>
                    <a:pt x="16" y="25"/>
                    <a:pt x="15" y="28"/>
                  </a:cubicBezTo>
                  <a:cubicBezTo>
                    <a:pt x="15" y="31"/>
                    <a:pt x="19" y="30"/>
                    <a:pt x="20" y="32"/>
                  </a:cubicBezTo>
                  <a:cubicBezTo>
                    <a:pt x="20" y="35"/>
                    <a:pt x="13" y="35"/>
                    <a:pt x="13" y="37"/>
                  </a:cubicBezTo>
                  <a:cubicBezTo>
                    <a:pt x="13" y="40"/>
                    <a:pt x="17" y="36"/>
                    <a:pt x="19" y="35"/>
                  </a:cubicBezTo>
                  <a:cubicBezTo>
                    <a:pt x="20" y="34"/>
                    <a:pt x="18" y="41"/>
                    <a:pt x="22" y="40"/>
                  </a:cubicBezTo>
                  <a:cubicBezTo>
                    <a:pt x="26" y="40"/>
                    <a:pt x="25" y="34"/>
                    <a:pt x="27" y="34"/>
                  </a:cubicBezTo>
                  <a:cubicBezTo>
                    <a:pt x="28" y="34"/>
                    <a:pt x="26" y="37"/>
                    <a:pt x="27" y="40"/>
                  </a:cubicBezTo>
                  <a:cubicBezTo>
                    <a:pt x="28" y="42"/>
                    <a:pt x="24" y="46"/>
                    <a:pt x="24" y="48"/>
                  </a:cubicBezTo>
                  <a:cubicBezTo>
                    <a:pt x="25" y="49"/>
                    <a:pt x="33" y="49"/>
                    <a:pt x="36" y="47"/>
                  </a:cubicBezTo>
                  <a:cubicBezTo>
                    <a:pt x="39" y="44"/>
                    <a:pt x="40" y="47"/>
                    <a:pt x="38" y="49"/>
                  </a:cubicBezTo>
                  <a:cubicBezTo>
                    <a:pt x="36" y="51"/>
                    <a:pt x="37" y="53"/>
                    <a:pt x="39" y="54"/>
                  </a:cubicBezTo>
                  <a:cubicBezTo>
                    <a:pt x="42" y="55"/>
                    <a:pt x="42" y="55"/>
                    <a:pt x="41" y="57"/>
                  </a:cubicBezTo>
                  <a:cubicBezTo>
                    <a:pt x="40" y="59"/>
                    <a:pt x="41" y="62"/>
                    <a:pt x="41" y="64"/>
                  </a:cubicBezTo>
                  <a:cubicBezTo>
                    <a:pt x="40" y="66"/>
                    <a:pt x="33" y="66"/>
                    <a:pt x="33" y="65"/>
                  </a:cubicBezTo>
                  <a:cubicBezTo>
                    <a:pt x="32" y="63"/>
                    <a:pt x="29" y="64"/>
                    <a:pt x="30" y="66"/>
                  </a:cubicBezTo>
                  <a:cubicBezTo>
                    <a:pt x="31" y="67"/>
                    <a:pt x="27" y="69"/>
                    <a:pt x="28" y="71"/>
                  </a:cubicBezTo>
                  <a:cubicBezTo>
                    <a:pt x="28" y="72"/>
                    <a:pt x="32" y="72"/>
                    <a:pt x="32" y="74"/>
                  </a:cubicBezTo>
                  <a:cubicBezTo>
                    <a:pt x="32" y="76"/>
                    <a:pt x="29" y="78"/>
                    <a:pt x="25" y="79"/>
                  </a:cubicBezTo>
                  <a:cubicBezTo>
                    <a:pt x="20" y="81"/>
                    <a:pt x="26" y="84"/>
                    <a:pt x="28" y="83"/>
                  </a:cubicBezTo>
                  <a:cubicBezTo>
                    <a:pt x="30" y="81"/>
                    <a:pt x="29" y="84"/>
                    <a:pt x="33" y="84"/>
                  </a:cubicBezTo>
                  <a:cubicBezTo>
                    <a:pt x="36" y="84"/>
                    <a:pt x="37" y="86"/>
                    <a:pt x="41" y="85"/>
                  </a:cubicBezTo>
                  <a:cubicBezTo>
                    <a:pt x="44" y="84"/>
                    <a:pt x="44" y="85"/>
                    <a:pt x="42" y="87"/>
                  </a:cubicBezTo>
                  <a:cubicBezTo>
                    <a:pt x="39" y="89"/>
                    <a:pt x="35" y="87"/>
                    <a:pt x="33" y="88"/>
                  </a:cubicBezTo>
                  <a:cubicBezTo>
                    <a:pt x="30" y="89"/>
                    <a:pt x="21" y="99"/>
                    <a:pt x="23" y="101"/>
                  </a:cubicBezTo>
                  <a:cubicBezTo>
                    <a:pt x="24" y="102"/>
                    <a:pt x="25" y="99"/>
                    <a:pt x="28" y="97"/>
                  </a:cubicBezTo>
                  <a:cubicBezTo>
                    <a:pt x="32" y="96"/>
                    <a:pt x="32" y="98"/>
                    <a:pt x="34" y="99"/>
                  </a:cubicBezTo>
                  <a:cubicBezTo>
                    <a:pt x="36" y="99"/>
                    <a:pt x="36" y="95"/>
                    <a:pt x="38" y="95"/>
                  </a:cubicBezTo>
                  <a:cubicBezTo>
                    <a:pt x="40" y="95"/>
                    <a:pt x="41" y="94"/>
                    <a:pt x="44" y="94"/>
                  </a:cubicBezTo>
                  <a:cubicBezTo>
                    <a:pt x="47" y="95"/>
                    <a:pt x="49" y="94"/>
                    <a:pt x="50" y="92"/>
                  </a:cubicBezTo>
                  <a:cubicBezTo>
                    <a:pt x="52" y="91"/>
                    <a:pt x="55" y="95"/>
                    <a:pt x="57" y="94"/>
                  </a:cubicBezTo>
                  <a:cubicBezTo>
                    <a:pt x="58" y="93"/>
                    <a:pt x="63" y="92"/>
                    <a:pt x="66" y="92"/>
                  </a:cubicBezTo>
                  <a:cubicBezTo>
                    <a:pt x="68" y="92"/>
                    <a:pt x="75" y="89"/>
                    <a:pt x="77" y="88"/>
                  </a:cubicBezTo>
                  <a:cubicBezTo>
                    <a:pt x="79" y="86"/>
                    <a:pt x="76" y="86"/>
                    <a:pt x="73" y="86"/>
                  </a:cubicBezTo>
                  <a:cubicBezTo>
                    <a:pt x="71" y="86"/>
                    <a:pt x="71" y="84"/>
                    <a:pt x="74" y="81"/>
                  </a:cubicBezTo>
                  <a:cubicBezTo>
                    <a:pt x="76" y="79"/>
                    <a:pt x="80" y="77"/>
                    <a:pt x="81" y="74"/>
                  </a:cubicBezTo>
                  <a:close/>
                  <a:moveTo>
                    <a:pt x="9" y="14"/>
                  </a:moveTo>
                  <a:cubicBezTo>
                    <a:pt x="12" y="14"/>
                    <a:pt x="16" y="8"/>
                    <a:pt x="14" y="7"/>
                  </a:cubicBezTo>
                  <a:cubicBezTo>
                    <a:pt x="13" y="5"/>
                    <a:pt x="7" y="14"/>
                    <a:pt x="9"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48" name="Freeform 347">
              <a:extLst>
                <a:ext uri="{FF2B5EF4-FFF2-40B4-BE49-F238E27FC236}">
                  <a16:creationId xmlns:a16="http://schemas.microsoft.com/office/drawing/2014/main" id="{A1120C03-9E82-1C45-A797-A3E92841E7F5}"/>
                </a:ext>
              </a:extLst>
            </p:cNvPr>
            <p:cNvSpPr>
              <a:spLocks noEditPoints="1"/>
            </p:cNvSpPr>
            <p:nvPr/>
          </p:nvSpPr>
          <p:spPr bwMode="auto">
            <a:xfrm>
              <a:off x="10981399" y="4000018"/>
              <a:ext cx="276737" cy="346699"/>
            </a:xfrm>
            <a:custGeom>
              <a:avLst/>
              <a:gdLst>
                <a:gd name="T0" fmla="*/ 5 w 81"/>
                <a:gd name="T1" fmla="*/ 46 h 102"/>
                <a:gd name="T2" fmla="*/ 1 w 81"/>
                <a:gd name="T3" fmla="*/ 55 h 102"/>
                <a:gd name="T4" fmla="*/ 11 w 81"/>
                <a:gd name="T5" fmla="*/ 55 h 102"/>
                <a:gd name="T6" fmla="*/ 20 w 81"/>
                <a:gd name="T7" fmla="*/ 53 h 102"/>
                <a:gd name="T8" fmla="*/ 81 w 81"/>
                <a:gd name="T9" fmla="*/ 74 h 102"/>
                <a:gd name="T10" fmla="*/ 68 w 81"/>
                <a:gd name="T11" fmla="*/ 69 h 102"/>
                <a:gd name="T12" fmla="*/ 65 w 81"/>
                <a:gd name="T13" fmla="*/ 60 h 102"/>
                <a:gd name="T14" fmla="*/ 54 w 81"/>
                <a:gd name="T15" fmla="*/ 41 h 102"/>
                <a:gd name="T16" fmla="*/ 41 w 81"/>
                <a:gd name="T17" fmla="*/ 35 h 102"/>
                <a:gd name="T18" fmla="*/ 50 w 81"/>
                <a:gd name="T19" fmla="*/ 16 h 102"/>
                <a:gd name="T20" fmla="*/ 33 w 81"/>
                <a:gd name="T21" fmla="*/ 13 h 102"/>
                <a:gd name="T22" fmla="*/ 40 w 81"/>
                <a:gd name="T23" fmla="*/ 1 h 102"/>
                <a:gd name="T24" fmla="*/ 28 w 81"/>
                <a:gd name="T25" fmla="*/ 5 h 102"/>
                <a:gd name="T26" fmla="*/ 19 w 81"/>
                <a:gd name="T27" fmla="*/ 17 h 102"/>
                <a:gd name="T28" fmla="*/ 12 w 81"/>
                <a:gd name="T29" fmla="*/ 17 h 102"/>
                <a:gd name="T30" fmla="*/ 15 w 81"/>
                <a:gd name="T31" fmla="*/ 28 h 102"/>
                <a:gd name="T32" fmla="*/ 13 w 81"/>
                <a:gd name="T33" fmla="*/ 37 h 102"/>
                <a:gd name="T34" fmla="*/ 22 w 81"/>
                <a:gd name="T35" fmla="*/ 40 h 102"/>
                <a:gd name="T36" fmla="*/ 27 w 81"/>
                <a:gd name="T37" fmla="*/ 40 h 102"/>
                <a:gd name="T38" fmla="*/ 36 w 81"/>
                <a:gd name="T39" fmla="*/ 47 h 102"/>
                <a:gd name="T40" fmla="*/ 39 w 81"/>
                <a:gd name="T41" fmla="*/ 54 h 102"/>
                <a:gd name="T42" fmla="*/ 41 w 81"/>
                <a:gd name="T43" fmla="*/ 64 h 102"/>
                <a:gd name="T44" fmla="*/ 30 w 81"/>
                <a:gd name="T45" fmla="*/ 66 h 102"/>
                <a:gd name="T46" fmla="*/ 32 w 81"/>
                <a:gd name="T47" fmla="*/ 74 h 102"/>
                <a:gd name="T48" fmla="*/ 28 w 81"/>
                <a:gd name="T49" fmla="*/ 83 h 102"/>
                <a:gd name="T50" fmla="*/ 41 w 81"/>
                <a:gd name="T51" fmla="*/ 85 h 102"/>
                <a:gd name="T52" fmla="*/ 33 w 81"/>
                <a:gd name="T53" fmla="*/ 88 h 102"/>
                <a:gd name="T54" fmla="*/ 28 w 81"/>
                <a:gd name="T55" fmla="*/ 97 h 102"/>
                <a:gd name="T56" fmla="*/ 38 w 81"/>
                <a:gd name="T57" fmla="*/ 95 h 102"/>
                <a:gd name="T58" fmla="*/ 50 w 81"/>
                <a:gd name="T59" fmla="*/ 92 h 102"/>
                <a:gd name="T60" fmla="*/ 66 w 81"/>
                <a:gd name="T61" fmla="*/ 92 h 102"/>
                <a:gd name="T62" fmla="*/ 73 w 81"/>
                <a:gd name="T63" fmla="*/ 86 h 102"/>
                <a:gd name="T64" fmla="*/ 81 w 81"/>
                <a:gd name="T65" fmla="*/ 74 h 102"/>
                <a:gd name="T66" fmla="*/ 14 w 81"/>
                <a:gd name="T6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02">
                  <a:moveTo>
                    <a:pt x="16" y="44"/>
                  </a:moveTo>
                  <a:cubicBezTo>
                    <a:pt x="12" y="41"/>
                    <a:pt x="9" y="46"/>
                    <a:pt x="5" y="46"/>
                  </a:cubicBezTo>
                  <a:cubicBezTo>
                    <a:pt x="5" y="48"/>
                    <a:pt x="4" y="50"/>
                    <a:pt x="3" y="50"/>
                  </a:cubicBezTo>
                  <a:cubicBezTo>
                    <a:pt x="2" y="51"/>
                    <a:pt x="0" y="55"/>
                    <a:pt x="1" y="55"/>
                  </a:cubicBezTo>
                  <a:cubicBezTo>
                    <a:pt x="3" y="55"/>
                    <a:pt x="6" y="58"/>
                    <a:pt x="6" y="56"/>
                  </a:cubicBezTo>
                  <a:cubicBezTo>
                    <a:pt x="7" y="54"/>
                    <a:pt x="8" y="51"/>
                    <a:pt x="11" y="55"/>
                  </a:cubicBezTo>
                  <a:cubicBezTo>
                    <a:pt x="12" y="55"/>
                    <a:pt x="13" y="56"/>
                    <a:pt x="14" y="57"/>
                  </a:cubicBezTo>
                  <a:cubicBezTo>
                    <a:pt x="14" y="55"/>
                    <a:pt x="18" y="55"/>
                    <a:pt x="20" y="53"/>
                  </a:cubicBezTo>
                  <a:cubicBezTo>
                    <a:pt x="22" y="51"/>
                    <a:pt x="19" y="47"/>
                    <a:pt x="16" y="44"/>
                  </a:cubicBezTo>
                  <a:close/>
                  <a:moveTo>
                    <a:pt x="81" y="74"/>
                  </a:moveTo>
                  <a:cubicBezTo>
                    <a:pt x="81" y="70"/>
                    <a:pt x="73" y="67"/>
                    <a:pt x="72" y="69"/>
                  </a:cubicBezTo>
                  <a:cubicBezTo>
                    <a:pt x="71" y="71"/>
                    <a:pt x="69" y="71"/>
                    <a:pt x="68" y="69"/>
                  </a:cubicBezTo>
                  <a:cubicBezTo>
                    <a:pt x="67" y="67"/>
                    <a:pt x="69" y="65"/>
                    <a:pt x="68" y="65"/>
                  </a:cubicBezTo>
                  <a:cubicBezTo>
                    <a:pt x="67" y="64"/>
                    <a:pt x="65" y="61"/>
                    <a:pt x="65" y="60"/>
                  </a:cubicBezTo>
                  <a:cubicBezTo>
                    <a:pt x="66" y="59"/>
                    <a:pt x="63" y="51"/>
                    <a:pt x="59" y="50"/>
                  </a:cubicBezTo>
                  <a:cubicBezTo>
                    <a:pt x="55" y="49"/>
                    <a:pt x="55" y="44"/>
                    <a:pt x="54" y="41"/>
                  </a:cubicBezTo>
                  <a:cubicBezTo>
                    <a:pt x="53" y="38"/>
                    <a:pt x="51" y="39"/>
                    <a:pt x="49" y="37"/>
                  </a:cubicBezTo>
                  <a:cubicBezTo>
                    <a:pt x="47" y="34"/>
                    <a:pt x="43" y="35"/>
                    <a:pt x="41" y="35"/>
                  </a:cubicBezTo>
                  <a:cubicBezTo>
                    <a:pt x="40" y="35"/>
                    <a:pt x="41" y="32"/>
                    <a:pt x="44" y="30"/>
                  </a:cubicBezTo>
                  <a:cubicBezTo>
                    <a:pt x="47" y="28"/>
                    <a:pt x="50" y="18"/>
                    <a:pt x="50" y="16"/>
                  </a:cubicBezTo>
                  <a:cubicBezTo>
                    <a:pt x="50" y="14"/>
                    <a:pt x="38" y="14"/>
                    <a:pt x="36" y="15"/>
                  </a:cubicBezTo>
                  <a:cubicBezTo>
                    <a:pt x="33" y="17"/>
                    <a:pt x="31" y="14"/>
                    <a:pt x="33" y="13"/>
                  </a:cubicBezTo>
                  <a:cubicBezTo>
                    <a:pt x="35" y="12"/>
                    <a:pt x="39" y="8"/>
                    <a:pt x="39" y="6"/>
                  </a:cubicBezTo>
                  <a:cubicBezTo>
                    <a:pt x="39" y="4"/>
                    <a:pt x="42" y="3"/>
                    <a:pt x="40" y="1"/>
                  </a:cubicBezTo>
                  <a:cubicBezTo>
                    <a:pt x="38" y="0"/>
                    <a:pt x="38" y="3"/>
                    <a:pt x="37" y="5"/>
                  </a:cubicBezTo>
                  <a:cubicBezTo>
                    <a:pt x="35" y="6"/>
                    <a:pt x="32" y="5"/>
                    <a:pt x="28" y="5"/>
                  </a:cubicBezTo>
                  <a:cubicBezTo>
                    <a:pt x="24" y="4"/>
                    <a:pt x="23" y="9"/>
                    <a:pt x="23" y="11"/>
                  </a:cubicBezTo>
                  <a:cubicBezTo>
                    <a:pt x="23" y="14"/>
                    <a:pt x="19" y="15"/>
                    <a:pt x="19" y="17"/>
                  </a:cubicBezTo>
                  <a:cubicBezTo>
                    <a:pt x="20" y="19"/>
                    <a:pt x="18" y="20"/>
                    <a:pt x="17" y="19"/>
                  </a:cubicBezTo>
                  <a:cubicBezTo>
                    <a:pt x="16" y="18"/>
                    <a:pt x="15" y="16"/>
                    <a:pt x="12" y="17"/>
                  </a:cubicBezTo>
                  <a:cubicBezTo>
                    <a:pt x="10" y="19"/>
                    <a:pt x="15" y="22"/>
                    <a:pt x="18" y="22"/>
                  </a:cubicBezTo>
                  <a:cubicBezTo>
                    <a:pt x="21" y="23"/>
                    <a:pt x="16" y="25"/>
                    <a:pt x="15" y="28"/>
                  </a:cubicBezTo>
                  <a:cubicBezTo>
                    <a:pt x="15" y="31"/>
                    <a:pt x="19" y="30"/>
                    <a:pt x="20" y="32"/>
                  </a:cubicBezTo>
                  <a:cubicBezTo>
                    <a:pt x="20" y="35"/>
                    <a:pt x="13" y="35"/>
                    <a:pt x="13" y="37"/>
                  </a:cubicBezTo>
                  <a:cubicBezTo>
                    <a:pt x="13" y="40"/>
                    <a:pt x="17" y="36"/>
                    <a:pt x="19" y="35"/>
                  </a:cubicBezTo>
                  <a:cubicBezTo>
                    <a:pt x="20" y="34"/>
                    <a:pt x="18" y="41"/>
                    <a:pt x="22" y="40"/>
                  </a:cubicBezTo>
                  <a:cubicBezTo>
                    <a:pt x="26" y="40"/>
                    <a:pt x="25" y="34"/>
                    <a:pt x="27" y="34"/>
                  </a:cubicBezTo>
                  <a:cubicBezTo>
                    <a:pt x="28" y="34"/>
                    <a:pt x="26" y="37"/>
                    <a:pt x="27" y="40"/>
                  </a:cubicBezTo>
                  <a:cubicBezTo>
                    <a:pt x="28" y="42"/>
                    <a:pt x="24" y="46"/>
                    <a:pt x="24" y="48"/>
                  </a:cubicBezTo>
                  <a:cubicBezTo>
                    <a:pt x="25" y="49"/>
                    <a:pt x="33" y="49"/>
                    <a:pt x="36" y="47"/>
                  </a:cubicBezTo>
                  <a:cubicBezTo>
                    <a:pt x="39" y="44"/>
                    <a:pt x="40" y="47"/>
                    <a:pt x="38" y="49"/>
                  </a:cubicBezTo>
                  <a:cubicBezTo>
                    <a:pt x="36" y="51"/>
                    <a:pt x="37" y="53"/>
                    <a:pt x="39" y="54"/>
                  </a:cubicBezTo>
                  <a:cubicBezTo>
                    <a:pt x="42" y="55"/>
                    <a:pt x="42" y="55"/>
                    <a:pt x="41" y="57"/>
                  </a:cubicBezTo>
                  <a:cubicBezTo>
                    <a:pt x="40" y="59"/>
                    <a:pt x="41" y="62"/>
                    <a:pt x="41" y="64"/>
                  </a:cubicBezTo>
                  <a:cubicBezTo>
                    <a:pt x="40" y="66"/>
                    <a:pt x="33" y="66"/>
                    <a:pt x="33" y="65"/>
                  </a:cubicBezTo>
                  <a:cubicBezTo>
                    <a:pt x="32" y="63"/>
                    <a:pt x="29" y="64"/>
                    <a:pt x="30" y="66"/>
                  </a:cubicBezTo>
                  <a:cubicBezTo>
                    <a:pt x="31" y="67"/>
                    <a:pt x="27" y="69"/>
                    <a:pt x="28" y="71"/>
                  </a:cubicBezTo>
                  <a:cubicBezTo>
                    <a:pt x="28" y="72"/>
                    <a:pt x="32" y="72"/>
                    <a:pt x="32" y="74"/>
                  </a:cubicBezTo>
                  <a:cubicBezTo>
                    <a:pt x="32" y="76"/>
                    <a:pt x="29" y="78"/>
                    <a:pt x="25" y="79"/>
                  </a:cubicBezTo>
                  <a:cubicBezTo>
                    <a:pt x="20" y="81"/>
                    <a:pt x="26" y="84"/>
                    <a:pt x="28" y="83"/>
                  </a:cubicBezTo>
                  <a:cubicBezTo>
                    <a:pt x="30" y="81"/>
                    <a:pt x="29" y="84"/>
                    <a:pt x="33" y="84"/>
                  </a:cubicBezTo>
                  <a:cubicBezTo>
                    <a:pt x="36" y="84"/>
                    <a:pt x="37" y="86"/>
                    <a:pt x="41" y="85"/>
                  </a:cubicBezTo>
                  <a:cubicBezTo>
                    <a:pt x="44" y="84"/>
                    <a:pt x="44" y="85"/>
                    <a:pt x="42" y="87"/>
                  </a:cubicBezTo>
                  <a:cubicBezTo>
                    <a:pt x="39" y="89"/>
                    <a:pt x="35" y="87"/>
                    <a:pt x="33" y="88"/>
                  </a:cubicBezTo>
                  <a:cubicBezTo>
                    <a:pt x="30" y="89"/>
                    <a:pt x="21" y="99"/>
                    <a:pt x="23" y="101"/>
                  </a:cubicBezTo>
                  <a:cubicBezTo>
                    <a:pt x="24" y="102"/>
                    <a:pt x="25" y="99"/>
                    <a:pt x="28" y="97"/>
                  </a:cubicBezTo>
                  <a:cubicBezTo>
                    <a:pt x="32" y="96"/>
                    <a:pt x="32" y="98"/>
                    <a:pt x="34" y="99"/>
                  </a:cubicBezTo>
                  <a:cubicBezTo>
                    <a:pt x="36" y="99"/>
                    <a:pt x="36" y="95"/>
                    <a:pt x="38" y="95"/>
                  </a:cubicBezTo>
                  <a:cubicBezTo>
                    <a:pt x="40" y="95"/>
                    <a:pt x="41" y="94"/>
                    <a:pt x="44" y="94"/>
                  </a:cubicBezTo>
                  <a:cubicBezTo>
                    <a:pt x="47" y="95"/>
                    <a:pt x="49" y="94"/>
                    <a:pt x="50" y="92"/>
                  </a:cubicBezTo>
                  <a:cubicBezTo>
                    <a:pt x="52" y="91"/>
                    <a:pt x="55" y="95"/>
                    <a:pt x="57" y="94"/>
                  </a:cubicBezTo>
                  <a:cubicBezTo>
                    <a:pt x="58" y="93"/>
                    <a:pt x="63" y="92"/>
                    <a:pt x="66" y="92"/>
                  </a:cubicBezTo>
                  <a:cubicBezTo>
                    <a:pt x="68" y="92"/>
                    <a:pt x="75" y="89"/>
                    <a:pt x="77" y="88"/>
                  </a:cubicBezTo>
                  <a:cubicBezTo>
                    <a:pt x="79" y="86"/>
                    <a:pt x="76" y="86"/>
                    <a:pt x="73" y="86"/>
                  </a:cubicBezTo>
                  <a:cubicBezTo>
                    <a:pt x="71" y="86"/>
                    <a:pt x="71" y="84"/>
                    <a:pt x="74" y="81"/>
                  </a:cubicBezTo>
                  <a:cubicBezTo>
                    <a:pt x="76" y="79"/>
                    <a:pt x="80" y="77"/>
                    <a:pt x="81" y="74"/>
                  </a:cubicBezTo>
                  <a:close/>
                  <a:moveTo>
                    <a:pt x="9" y="14"/>
                  </a:moveTo>
                  <a:cubicBezTo>
                    <a:pt x="12" y="14"/>
                    <a:pt x="16" y="8"/>
                    <a:pt x="14" y="7"/>
                  </a:cubicBezTo>
                  <a:cubicBezTo>
                    <a:pt x="13" y="5"/>
                    <a:pt x="7" y="14"/>
                    <a:pt x="9"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49" name="Freeform 348">
              <a:extLst>
                <a:ext uri="{FF2B5EF4-FFF2-40B4-BE49-F238E27FC236}">
                  <a16:creationId xmlns:a16="http://schemas.microsoft.com/office/drawing/2014/main" id="{3143F84E-7135-534C-81A2-BFEC9E6D7A95}"/>
                </a:ext>
              </a:extLst>
            </p:cNvPr>
            <p:cNvSpPr>
              <a:spLocks noEditPoints="1"/>
            </p:cNvSpPr>
            <p:nvPr/>
          </p:nvSpPr>
          <p:spPr bwMode="auto">
            <a:xfrm>
              <a:off x="11424488" y="4048213"/>
              <a:ext cx="132150" cy="125931"/>
            </a:xfrm>
            <a:custGeom>
              <a:avLst/>
              <a:gdLst>
                <a:gd name="T0" fmla="*/ 20 w 39"/>
                <a:gd name="T1" fmla="*/ 14 h 37"/>
                <a:gd name="T2" fmla="*/ 20 w 39"/>
                <a:gd name="T3" fmla="*/ 8 h 37"/>
                <a:gd name="T4" fmla="*/ 21 w 39"/>
                <a:gd name="T5" fmla="*/ 1 h 37"/>
                <a:gd name="T6" fmla="*/ 15 w 39"/>
                <a:gd name="T7" fmla="*/ 4 h 37"/>
                <a:gd name="T8" fmla="*/ 10 w 39"/>
                <a:gd name="T9" fmla="*/ 7 h 37"/>
                <a:gd name="T10" fmla="*/ 10 w 39"/>
                <a:gd name="T11" fmla="*/ 11 h 37"/>
                <a:gd name="T12" fmla="*/ 6 w 39"/>
                <a:gd name="T13" fmla="*/ 8 h 37"/>
                <a:gd name="T14" fmla="*/ 2 w 39"/>
                <a:gd name="T15" fmla="*/ 14 h 37"/>
                <a:gd name="T16" fmla="*/ 2 w 39"/>
                <a:gd name="T17" fmla="*/ 23 h 37"/>
                <a:gd name="T18" fmla="*/ 5 w 39"/>
                <a:gd name="T19" fmla="*/ 30 h 37"/>
                <a:gd name="T20" fmla="*/ 6 w 39"/>
                <a:gd name="T21" fmla="*/ 34 h 37"/>
                <a:gd name="T22" fmla="*/ 13 w 39"/>
                <a:gd name="T23" fmla="*/ 34 h 37"/>
                <a:gd name="T24" fmla="*/ 16 w 39"/>
                <a:gd name="T25" fmla="*/ 34 h 37"/>
                <a:gd name="T26" fmla="*/ 13 w 39"/>
                <a:gd name="T27" fmla="*/ 30 h 37"/>
                <a:gd name="T28" fmla="*/ 17 w 39"/>
                <a:gd name="T29" fmla="*/ 31 h 37"/>
                <a:gd name="T30" fmla="*/ 23 w 39"/>
                <a:gd name="T31" fmla="*/ 31 h 37"/>
                <a:gd name="T32" fmla="*/ 20 w 39"/>
                <a:gd name="T33" fmla="*/ 26 h 37"/>
                <a:gd name="T34" fmla="*/ 17 w 39"/>
                <a:gd name="T35" fmla="*/ 25 h 37"/>
                <a:gd name="T36" fmla="*/ 19 w 39"/>
                <a:gd name="T37" fmla="*/ 20 h 37"/>
                <a:gd name="T38" fmla="*/ 24 w 39"/>
                <a:gd name="T39" fmla="*/ 18 h 37"/>
                <a:gd name="T40" fmla="*/ 20 w 39"/>
                <a:gd name="T41" fmla="*/ 14 h 37"/>
                <a:gd name="T42" fmla="*/ 38 w 39"/>
                <a:gd name="T43" fmla="*/ 21 h 37"/>
                <a:gd name="T44" fmla="*/ 35 w 39"/>
                <a:gd name="T45" fmla="*/ 23 h 37"/>
                <a:gd name="T46" fmla="*/ 33 w 39"/>
                <a:gd name="T47" fmla="*/ 21 h 37"/>
                <a:gd name="T48" fmla="*/ 27 w 39"/>
                <a:gd name="T49" fmla="*/ 23 h 37"/>
                <a:gd name="T50" fmla="*/ 30 w 39"/>
                <a:gd name="T51" fmla="*/ 31 h 37"/>
                <a:gd name="T52" fmla="*/ 28 w 39"/>
                <a:gd name="T53" fmla="*/ 33 h 37"/>
                <a:gd name="T54" fmla="*/ 30 w 39"/>
                <a:gd name="T55" fmla="*/ 36 h 37"/>
                <a:gd name="T56" fmla="*/ 36 w 39"/>
                <a:gd name="T57" fmla="*/ 30 h 37"/>
                <a:gd name="T58" fmla="*/ 38 w 39"/>
                <a:gd name="T5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37">
                  <a:moveTo>
                    <a:pt x="20" y="14"/>
                  </a:moveTo>
                  <a:cubicBezTo>
                    <a:pt x="19" y="13"/>
                    <a:pt x="18" y="9"/>
                    <a:pt x="20" y="8"/>
                  </a:cubicBezTo>
                  <a:cubicBezTo>
                    <a:pt x="21" y="7"/>
                    <a:pt x="22" y="2"/>
                    <a:pt x="21" y="1"/>
                  </a:cubicBezTo>
                  <a:cubicBezTo>
                    <a:pt x="19" y="0"/>
                    <a:pt x="15" y="1"/>
                    <a:pt x="15" y="4"/>
                  </a:cubicBezTo>
                  <a:cubicBezTo>
                    <a:pt x="14" y="8"/>
                    <a:pt x="11" y="6"/>
                    <a:pt x="10" y="7"/>
                  </a:cubicBezTo>
                  <a:cubicBezTo>
                    <a:pt x="9" y="8"/>
                    <a:pt x="12" y="9"/>
                    <a:pt x="10" y="11"/>
                  </a:cubicBezTo>
                  <a:cubicBezTo>
                    <a:pt x="9" y="12"/>
                    <a:pt x="8" y="8"/>
                    <a:pt x="6" y="8"/>
                  </a:cubicBezTo>
                  <a:cubicBezTo>
                    <a:pt x="3" y="8"/>
                    <a:pt x="3" y="12"/>
                    <a:pt x="2" y="14"/>
                  </a:cubicBezTo>
                  <a:cubicBezTo>
                    <a:pt x="0" y="16"/>
                    <a:pt x="1" y="20"/>
                    <a:pt x="2" y="23"/>
                  </a:cubicBezTo>
                  <a:cubicBezTo>
                    <a:pt x="2" y="26"/>
                    <a:pt x="6" y="28"/>
                    <a:pt x="5" y="30"/>
                  </a:cubicBezTo>
                  <a:cubicBezTo>
                    <a:pt x="4" y="31"/>
                    <a:pt x="5" y="33"/>
                    <a:pt x="6" y="34"/>
                  </a:cubicBezTo>
                  <a:cubicBezTo>
                    <a:pt x="9" y="34"/>
                    <a:pt x="12" y="34"/>
                    <a:pt x="13" y="34"/>
                  </a:cubicBezTo>
                  <a:cubicBezTo>
                    <a:pt x="14" y="35"/>
                    <a:pt x="15" y="35"/>
                    <a:pt x="16" y="34"/>
                  </a:cubicBezTo>
                  <a:cubicBezTo>
                    <a:pt x="15" y="33"/>
                    <a:pt x="13" y="31"/>
                    <a:pt x="13" y="30"/>
                  </a:cubicBezTo>
                  <a:cubicBezTo>
                    <a:pt x="13" y="28"/>
                    <a:pt x="16" y="29"/>
                    <a:pt x="17" y="31"/>
                  </a:cubicBezTo>
                  <a:cubicBezTo>
                    <a:pt x="19" y="32"/>
                    <a:pt x="23" y="33"/>
                    <a:pt x="23" y="31"/>
                  </a:cubicBezTo>
                  <a:cubicBezTo>
                    <a:pt x="23" y="30"/>
                    <a:pt x="22" y="25"/>
                    <a:pt x="20" y="26"/>
                  </a:cubicBezTo>
                  <a:cubicBezTo>
                    <a:pt x="18" y="27"/>
                    <a:pt x="17" y="26"/>
                    <a:pt x="17" y="25"/>
                  </a:cubicBezTo>
                  <a:cubicBezTo>
                    <a:pt x="16" y="24"/>
                    <a:pt x="18" y="22"/>
                    <a:pt x="19" y="20"/>
                  </a:cubicBezTo>
                  <a:cubicBezTo>
                    <a:pt x="19" y="18"/>
                    <a:pt x="23" y="19"/>
                    <a:pt x="24" y="18"/>
                  </a:cubicBezTo>
                  <a:cubicBezTo>
                    <a:pt x="24" y="16"/>
                    <a:pt x="21" y="14"/>
                    <a:pt x="20" y="14"/>
                  </a:cubicBezTo>
                  <a:close/>
                  <a:moveTo>
                    <a:pt x="38" y="21"/>
                  </a:moveTo>
                  <a:cubicBezTo>
                    <a:pt x="37" y="20"/>
                    <a:pt x="36" y="23"/>
                    <a:pt x="35" y="23"/>
                  </a:cubicBezTo>
                  <a:cubicBezTo>
                    <a:pt x="34" y="23"/>
                    <a:pt x="33" y="18"/>
                    <a:pt x="33" y="21"/>
                  </a:cubicBezTo>
                  <a:cubicBezTo>
                    <a:pt x="32" y="24"/>
                    <a:pt x="30" y="20"/>
                    <a:pt x="27" y="23"/>
                  </a:cubicBezTo>
                  <a:cubicBezTo>
                    <a:pt x="25" y="27"/>
                    <a:pt x="29" y="30"/>
                    <a:pt x="30" y="31"/>
                  </a:cubicBezTo>
                  <a:cubicBezTo>
                    <a:pt x="32" y="32"/>
                    <a:pt x="30" y="33"/>
                    <a:pt x="28" y="33"/>
                  </a:cubicBezTo>
                  <a:cubicBezTo>
                    <a:pt x="26" y="32"/>
                    <a:pt x="27" y="36"/>
                    <a:pt x="30" y="36"/>
                  </a:cubicBezTo>
                  <a:cubicBezTo>
                    <a:pt x="33" y="37"/>
                    <a:pt x="36" y="31"/>
                    <a:pt x="36" y="30"/>
                  </a:cubicBezTo>
                  <a:cubicBezTo>
                    <a:pt x="36" y="28"/>
                    <a:pt x="39" y="22"/>
                    <a:pt x="38" y="2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0" name="Freeform 349">
              <a:extLst>
                <a:ext uri="{FF2B5EF4-FFF2-40B4-BE49-F238E27FC236}">
                  <a16:creationId xmlns:a16="http://schemas.microsoft.com/office/drawing/2014/main" id="{3F504A74-9A08-714A-BDB1-B543571B1AA1}"/>
                </a:ext>
              </a:extLst>
            </p:cNvPr>
            <p:cNvSpPr>
              <a:spLocks noEditPoints="1"/>
            </p:cNvSpPr>
            <p:nvPr/>
          </p:nvSpPr>
          <p:spPr bwMode="auto">
            <a:xfrm>
              <a:off x="11516216" y="3547600"/>
              <a:ext cx="338925" cy="598560"/>
            </a:xfrm>
            <a:custGeom>
              <a:avLst/>
              <a:gdLst>
                <a:gd name="T0" fmla="*/ 98 w 100"/>
                <a:gd name="T1" fmla="*/ 37 h 176"/>
                <a:gd name="T2" fmla="*/ 96 w 100"/>
                <a:gd name="T3" fmla="*/ 23 h 176"/>
                <a:gd name="T4" fmla="*/ 84 w 100"/>
                <a:gd name="T5" fmla="*/ 9 h 176"/>
                <a:gd name="T6" fmla="*/ 70 w 100"/>
                <a:gd name="T7" fmla="*/ 8 h 176"/>
                <a:gd name="T8" fmla="*/ 56 w 100"/>
                <a:gd name="T9" fmla="*/ 8 h 176"/>
                <a:gd name="T10" fmla="*/ 48 w 100"/>
                <a:gd name="T11" fmla="*/ 16 h 176"/>
                <a:gd name="T12" fmla="*/ 40 w 100"/>
                <a:gd name="T13" fmla="*/ 26 h 176"/>
                <a:gd name="T14" fmla="*/ 34 w 100"/>
                <a:gd name="T15" fmla="*/ 37 h 176"/>
                <a:gd name="T16" fmla="*/ 26 w 100"/>
                <a:gd name="T17" fmla="*/ 43 h 176"/>
                <a:gd name="T18" fmla="*/ 20 w 100"/>
                <a:gd name="T19" fmla="*/ 60 h 176"/>
                <a:gd name="T20" fmla="*/ 22 w 100"/>
                <a:gd name="T21" fmla="*/ 69 h 176"/>
                <a:gd name="T22" fmla="*/ 9 w 100"/>
                <a:gd name="T23" fmla="*/ 75 h 176"/>
                <a:gd name="T24" fmla="*/ 8 w 100"/>
                <a:gd name="T25" fmla="*/ 91 h 176"/>
                <a:gd name="T26" fmla="*/ 13 w 100"/>
                <a:gd name="T27" fmla="*/ 104 h 176"/>
                <a:gd name="T28" fmla="*/ 10 w 100"/>
                <a:gd name="T29" fmla="*/ 112 h 176"/>
                <a:gd name="T30" fmla="*/ 5 w 100"/>
                <a:gd name="T31" fmla="*/ 122 h 176"/>
                <a:gd name="T32" fmla="*/ 2 w 100"/>
                <a:gd name="T33" fmla="*/ 134 h 176"/>
                <a:gd name="T34" fmla="*/ 0 w 100"/>
                <a:gd name="T35" fmla="*/ 134 h 176"/>
                <a:gd name="T36" fmla="*/ 6 w 100"/>
                <a:gd name="T37" fmla="*/ 150 h 176"/>
                <a:gd name="T38" fmla="*/ 12 w 100"/>
                <a:gd name="T39" fmla="*/ 164 h 176"/>
                <a:gd name="T40" fmla="*/ 14 w 100"/>
                <a:gd name="T41" fmla="*/ 174 h 176"/>
                <a:gd name="T42" fmla="*/ 24 w 100"/>
                <a:gd name="T43" fmla="*/ 169 h 176"/>
                <a:gd name="T44" fmla="*/ 33 w 100"/>
                <a:gd name="T45" fmla="*/ 166 h 176"/>
                <a:gd name="T46" fmla="*/ 40 w 100"/>
                <a:gd name="T47" fmla="*/ 164 h 176"/>
                <a:gd name="T48" fmla="*/ 42 w 100"/>
                <a:gd name="T49" fmla="*/ 156 h 176"/>
                <a:gd name="T50" fmla="*/ 43 w 100"/>
                <a:gd name="T51" fmla="*/ 139 h 176"/>
                <a:gd name="T52" fmla="*/ 55 w 100"/>
                <a:gd name="T53" fmla="*/ 128 h 176"/>
                <a:gd name="T54" fmla="*/ 52 w 100"/>
                <a:gd name="T55" fmla="*/ 113 h 176"/>
                <a:gd name="T56" fmla="*/ 45 w 100"/>
                <a:gd name="T57" fmla="*/ 102 h 176"/>
                <a:gd name="T58" fmla="*/ 51 w 100"/>
                <a:gd name="T59" fmla="*/ 88 h 176"/>
                <a:gd name="T60" fmla="*/ 60 w 100"/>
                <a:gd name="T61" fmla="*/ 78 h 176"/>
                <a:gd name="T62" fmla="*/ 80 w 100"/>
                <a:gd name="T63" fmla="*/ 65 h 176"/>
                <a:gd name="T64" fmla="*/ 82 w 100"/>
                <a:gd name="T65" fmla="*/ 50 h 176"/>
                <a:gd name="T66" fmla="*/ 96 w 100"/>
                <a:gd name="T67" fmla="*/ 45 h 176"/>
                <a:gd name="T68" fmla="*/ 99 w 100"/>
                <a:gd name="T69" fmla="*/ 42 h 176"/>
                <a:gd name="T70" fmla="*/ 53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0"/>
                    <a:pt x="96" y="37"/>
                    <a:pt x="98" y="37"/>
                  </a:cubicBezTo>
                  <a:cubicBezTo>
                    <a:pt x="99" y="37"/>
                    <a:pt x="100" y="32"/>
                    <a:pt x="98" y="30"/>
                  </a:cubicBezTo>
                  <a:cubicBezTo>
                    <a:pt x="96" y="29"/>
                    <a:pt x="98" y="24"/>
                    <a:pt x="96" y="23"/>
                  </a:cubicBezTo>
                  <a:cubicBezTo>
                    <a:pt x="94" y="22"/>
                    <a:pt x="95" y="18"/>
                    <a:pt x="96" y="16"/>
                  </a:cubicBezTo>
                  <a:cubicBezTo>
                    <a:pt x="96" y="13"/>
                    <a:pt x="88" y="11"/>
                    <a:pt x="84" y="9"/>
                  </a:cubicBezTo>
                  <a:cubicBezTo>
                    <a:pt x="80" y="7"/>
                    <a:pt x="78" y="4"/>
                    <a:pt x="75" y="2"/>
                  </a:cubicBezTo>
                  <a:cubicBezTo>
                    <a:pt x="71" y="0"/>
                    <a:pt x="70" y="5"/>
                    <a:pt x="70" y="8"/>
                  </a:cubicBezTo>
                  <a:cubicBezTo>
                    <a:pt x="70" y="11"/>
                    <a:pt x="67" y="11"/>
                    <a:pt x="65" y="9"/>
                  </a:cubicBezTo>
                  <a:cubicBezTo>
                    <a:pt x="62" y="8"/>
                    <a:pt x="60" y="9"/>
                    <a:pt x="56" y="8"/>
                  </a:cubicBezTo>
                  <a:cubicBezTo>
                    <a:pt x="53" y="6"/>
                    <a:pt x="54" y="11"/>
                    <a:pt x="54" y="14"/>
                  </a:cubicBezTo>
                  <a:cubicBezTo>
                    <a:pt x="54" y="16"/>
                    <a:pt x="51" y="16"/>
                    <a:pt x="48" y="16"/>
                  </a:cubicBezTo>
                  <a:cubicBezTo>
                    <a:pt x="46" y="16"/>
                    <a:pt x="42" y="18"/>
                    <a:pt x="42" y="21"/>
                  </a:cubicBezTo>
                  <a:cubicBezTo>
                    <a:pt x="42" y="23"/>
                    <a:pt x="39" y="25"/>
                    <a:pt x="40" y="26"/>
                  </a:cubicBezTo>
                  <a:cubicBezTo>
                    <a:pt x="41" y="28"/>
                    <a:pt x="39" y="29"/>
                    <a:pt x="38" y="30"/>
                  </a:cubicBezTo>
                  <a:cubicBezTo>
                    <a:pt x="36" y="32"/>
                    <a:pt x="35" y="35"/>
                    <a:pt x="34" y="37"/>
                  </a:cubicBezTo>
                  <a:cubicBezTo>
                    <a:pt x="33" y="38"/>
                    <a:pt x="34" y="40"/>
                    <a:pt x="32" y="41"/>
                  </a:cubicBezTo>
                  <a:cubicBezTo>
                    <a:pt x="30" y="43"/>
                    <a:pt x="27" y="42"/>
                    <a:pt x="26" y="43"/>
                  </a:cubicBezTo>
                  <a:cubicBezTo>
                    <a:pt x="25" y="44"/>
                    <a:pt x="26" y="47"/>
                    <a:pt x="26" y="50"/>
                  </a:cubicBezTo>
                  <a:cubicBezTo>
                    <a:pt x="25" y="53"/>
                    <a:pt x="23" y="57"/>
                    <a:pt x="20" y="60"/>
                  </a:cubicBezTo>
                  <a:cubicBezTo>
                    <a:pt x="18" y="63"/>
                    <a:pt x="21" y="64"/>
                    <a:pt x="22" y="64"/>
                  </a:cubicBezTo>
                  <a:cubicBezTo>
                    <a:pt x="23" y="65"/>
                    <a:pt x="23" y="67"/>
                    <a:pt x="22" y="69"/>
                  </a:cubicBezTo>
                  <a:cubicBezTo>
                    <a:pt x="21" y="71"/>
                    <a:pt x="18" y="70"/>
                    <a:pt x="17" y="69"/>
                  </a:cubicBezTo>
                  <a:cubicBezTo>
                    <a:pt x="15" y="69"/>
                    <a:pt x="11" y="71"/>
                    <a:pt x="9" y="75"/>
                  </a:cubicBezTo>
                  <a:cubicBezTo>
                    <a:pt x="7" y="79"/>
                    <a:pt x="7" y="81"/>
                    <a:pt x="8" y="83"/>
                  </a:cubicBezTo>
                  <a:cubicBezTo>
                    <a:pt x="9" y="85"/>
                    <a:pt x="6" y="87"/>
                    <a:pt x="8" y="91"/>
                  </a:cubicBezTo>
                  <a:cubicBezTo>
                    <a:pt x="10" y="95"/>
                    <a:pt x="7" y="95"/>
                    <a:pt x="8" y="98"/>
                  </a:cubicBezTo>
                  <a:cubicBezTo>
                    <a:pt x="8" y="102"/>
                    <a:pt x="13" y="101"/>
                    <a:pt x="13" y="104"/>
                  </a:cubicBezTo>
                  <a:cubicBezTo>
                    <a:pt x="13" y="107"/>
                    <a:pt x="12" y="108"/>
                    <a:pt x="10" y="108"/>
                  </a:cubicBezTo>
                  <a:cubicBezTo>
                    <a:pt x="8" y="108"/>
                    <a:pt x="9" y="111"/>
                    <a:pt x="10" y="112"/>
                  </a:cubicBezTo>
                  <a:cubicBezTo>
                    <a:pt x="12" y="113"/>
                    <a:pt x="12" y="118"/>
                    <a:pt x="11" y="120"/>
                  </a:cubicBezTo>
                  <a:cubicBezTo>
                    <a:pt x="10" y="121"/>
                    <a:pt x="5" y="120"/>
                    <a:pt x="5" y="122"/>
                  </a:cubicBezTo>
                  <a:cubicBezTo>
                    <a:pt x="6" y="124"/>
                    <a:pt x="4" y="127"/>
                    <a:pt x="4" y="128"/>
                  </a:cubicBezTo>
                  <a:cubicBezTo>
                    <a:pt x="4" y="130"/>
                    <a:pt x="4" y="135"/>
                    <a:pt x="2" y="134"/>
                  </a:cubicBezTo>
                  <a:cubicBezTo>
                    <a:pt x="2" y="133"/>
                    <a:pt x="1" y="133"/>
                    <a:pt x="0" y="133"/>
                  </a:cubicBezTo>
                  <a:cubicBezTo>
                    <a:pt x="0" y="133"/>
                    <a:pt x="0" y="134"/>
                    <a:pt x="0" y="134"/>
                  </a:cubicBezTo>
                  <a:cubicBezTo>
                    <a:pt x="0" y="137"/>
                    <a:pt x="1" y="140"/>
                    <a:pt x="3" y="142"/>
                  </a:cubicBezTo>
                  <a:cubicBezTo>
                    <a:pt x="6" y="144"/>
                    <a:pt x="4" y="147"/>
                    <a:pt x="6" y="150"/>
                  </a:cubicBezTo>
                  <a:cubicBezTo>
                    <a:pt x="9" y="153"/>
                    <a:pt x="8" y="156"/>
                    <a:pt x="10" y="158"/>
                  </a:cubicBezTo>
                  <a:cubicBezTo>
                    <a:pt x="13" y="160"/>
                    <a:pt x="13" y="161"/>
                    <a:pt x="12" y="164"/>
                  </a:cubicBezTo>
                  <a:cubicBezTo>
                    <a:pt x="11" y="166"/>
                    <a:pt x="14" y="166"/>
                    <a:pt x="14" y="167"/>
                  </a:cubicBezTo>
                  <a:cubicBezTo>
                    <a:pt x="14" y="169"/>
                    <a:pt x="14" y="173"/>
                    <a:pt x="14" y="174"/>
                  </a:cubicBezTo>
                  <a:cubicBezTo>
                    <a:pt x="15" y="176"/>
                    <a:pt x="17" y="174"/>
                    <a:pt x="21" y="174"/>
                  </a:cubicBezTo>
                  <a:cubicBezTo>
                    <a:pt x="24" y="174"/>
                    <a:pt x="24" y="172"/>
                    <a:pt x="24" y="169"/>
                  </a:cubicBezTo>
                  <a:cubicBezTo>
                    <a:pt x="24" y="167"/>
                    <a:pt x="26" y="168"/>
                    <a:pt x="26" y="167"/>
                  </a:cubicBezTo>
                  <a:cubicBezTo>
                    <a:pt x="27" y="165"/>
                    <a:pt x="30" y="165"/>
                    <a:pt x="33" y="166"/>
                  </a:cubicBezTo>
                  <a:cubicBezTo>
                    <a:pt x="36" y="167"/>
                    <a:pt x="37" y="165"/>
                    <a:pt x="37" y="162"/>
                  </a:cubicBezTo>
                  <a:cubicBezTo>
                    <a:pt x="38" y="160"/>
                    <a:pt x="39" y="163"/>
                    <a:pt x="40" y="164"/>
                  </a:cubicBezTo>
                  <a:cubicBezTo>
                    <a:pt x="41" y="164"/>
                    <a:pt x="44" y="159"/>
                    <a:pt x="45" y="156"/>
                  </a:cubicBezTo>
                  <a:cubicBezTo>
                    <a:pt x="46" y="153"/>
                    <a:pt x="45" y="153"/>
                    <a:pt x="42" y="156"/>
                  </a:cubicBezTo>
                  <a:cubicBezTo>
                    <a:pt x="39" y="160"/>
                    <a:pt x="41" y="153"/>
                    <a:pt x="42" y="151"/>
                  </a:cubicBezTo>
                  <a:cubicBezTo>
                    <a:pt x="43" y="148"/>
                    <a:pt x="43" y="141"/>
                    <a:pt x="43" y="139"/>
                  </a:cubicBezTo>
                  <a:cubicBezTo>
                    <a:pt x="44" y="138"/>
                    <a:pt x="44" y="135"/>
                    <a:pt x="48" y="135"/>
                  </a:cubicBezTo>
                  <a:cubicBezTo>
                    <a:pt x="51" y="134"/>
                    <a:pt x="56" y="130"/>
                    <a:pt x="55" y="128"/>
                  </a:cubicBezTo>
                  <a:cubicBezTo>
                    <a:pt x="54" y="126"/>
                    <a:pt x="60" y="123"/>
                    <a:pt x="60" y="121"/>
                  </a:cubicBezTo>
                  <a:cubicBezTo>
                    <a:pt x="60" y="120"/>
                    <a:pt x="54" y="114"/>
                    <a:pt x="52" y="113"/>
                  </a:cubicBezTo>
                  <a:cubicBezTo>
                    <a:pt x="50" y="112"/>
                    <a:pt x="46" y="113"/>
                    <a:pt x="46" y="111"/>
                  </a:cubicBezTo>
                  <a:cubicBezTo>
                    <a:pt x="47" y="110"/>
                    <a:pt x="46" y="105"/>
                    <a:pt x="45" y="102"/>
                  </a:cubicBezTo>
                  <a:cubicBezTo>
                    <a:pt x="45" y="100"/>
                    <a:pt x="48" y="97"/>
                    <a:pt x="48" y="94"/>
                  </a:cubicBezTo>
                  <a:cubicBezTo>
                    <a:pt x="48" y="92"/>
                    <a:pt x="48" y="89"/>
                    <a:pt x="51" y="88"/>
                  </a:cubicBezTo>
                  <a:cubicBezTo>
                    <a:pt x="53" y="87"/>
                    <a:pt x="51" y="85"/>
                    <a:pt x="54" y="85"/>
                  </a:cubicBezTo>
                  <a:cubicBezTo>
                    <a:pt x="57" y="84"/>
                    <a:pt x="57" y="80"/>
                    <a:pt x="60" y="78"/>
                  </a:cubicBezTo>
                  <a:cubicBezTo>
                    <a:pt x="63" y="77"/>
                    <a:pt x="63" y="76"/>
                    <a:pt x="68" y="74"/>
                  </a:cubicBezTo>
                  <a:cubicBezTo>
                    <a:pt x="72" y="72"/>
                    <a:pt x="79" y="67"/>
                    <a:pt x="80" y="65"/>
                  </a:cubicBezTo>
                  <a:cubicBezTo>
                    <a:pt x="81" y="62"/>
                    <a:pt x="76" y="59"/>
                    <a:pt x="79" y="57"/>
                  </a:cubicBezTo>
                  <a:cubicBezTo>
                    <a:pt x="83" y="54"/>
                    <a:pt x="80" y="51"/>
                    <a:pt x="82" y="50"/>
                  </a:cubicBezTo>
                  <a:cubicBezTo>
                    <a:pt x="85" y="49"/>
                    <a:pt x="86" y="48"/>
                    <a:pt x="87" y="46"/>
                  </a:cubicBezTo>
                  <a:cubicBezTo>
                    <a:pt x="89" y="44"/>
                    <a:pt x="92" y="46"/>
                    <a:pt x="96" y="45"/>
                  </a:cubicBezTo>
                  <a:cubicBezTo>
                    <a:pt x="97" y="45"/>
                    <a:pt x="99" y="45"/>
                    <a:pt x="100" y="46"/>
                  </a:cubicBezTo>
                  <a:cubicBezTo>
                    <a:pt x="100" y="44"/>
                    <a:pt x="100" y="42"/>
                    <a:pt x="99" y="42"/>
                  </a:cubicBezTo>
                  <a:close/>
                  <a:moveTo>
                    <a:pt x="59" y="146"/>
                  </a:moveTo>
                  <a:cubicBezTo>
                    <a:pt x="54" y="146"/>
                    <a:pt x="52" y="155"/>
                    <a:pt x="53" y="157"/>
                  </a:cubicBezTo>
                  <a:cubicBezTo>
                    <a:pt x="54" y="158"/>
                    <a:pt x="63" y="146"/>
                    <a:pt x="59" y="14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1" name="Freeform 350">
              <a:extLst>
                <a:ext uri="{FF2B5EF4-FFF2-40B4-BE49-F238E27FC236}">
                  <a16:creationId xmlns:a16="http://schemas.microsoft.com/office/drawing/2014/main" id="{7CF99E6C-D809-2F46-8CF5-484CECFB8676}"/>
                </a:ext>
              </a:extLst>
            </p:cNvPr>
            <p:cNvSpPr>
              <a:spLocks noEditPoints="1"/>
            </p:cNvSpPr>
            <p:nvPr/>
          </p:nvSpPr>
          <p:spPr bwMode="auto">
            <a:xfrm>
              <a:off x="11794507" y="3968924"/>
              <a:ext cx="174126" cy="85509"/>
            </a:xfrm>
            <a:custGeom>
              <a:avLst/>
              <a:gdLst>
                <a:gd name="T0" fmla="*/ 47 w 51"/>
                <a:gd name="T1" fmla="*/ 7 h 25"/>
                <a:gd name="T2" fmla="*/ 49 w 51"/>
                <a:gd name="T3" fmla="*/ 2 h 25"/>
                <a:gd name="T4" fmla="*/ 47 w 51"/>
                <a:gd name="T5" fmla="*/ 3 h 25"/>
                <a:gd name="T6" fmla="*/ 32 w 51"/>
                <a:gd name="T7" fmla="*/ 1 h 25"/>
                <a:gd name="T8" fmla="*/ 17 w 51"/>
                <a:gd name="T9" fmla="*/ 4 h 25"/>
                <a:gd name="T10" fmla="*/ 12 w 51"/>
                <a:gd name="T11" fmla="*/ 9 h 25"/>
                <a:gd name="T12" fmla="*/ 14 w 51"/>
                <a:gd name="T13" fmla="*/ 14 h 25"/>
                <a:gd name="T14" fmla="*/ 19 w 51"/>
                <a:gd name="T15" fmla="*/ 16 h 25"/>
                <a:gd name="T16" fmla="*/ 20 w 51"/>
                <a:gd name="T17" fmla="*/ 20 h 25"/>
                <a:gd name="T18" fmla="*/ 20 w 51"/>
                <a:gd name="T19" fmla="*/ 20 h 25"/>
                <a:gd name="T20" fmla="*/ 29 w 51"/>
                <a:gd name="T21" fmla="*/ 20 h 25"/>
                <a:gd name="T22" fmla="*/ 37 w 51"/>
                <a:gd name="T23" fmla="*/ 24 h 25"/>
                <a:gd name="T24" fmla="*/ 45 w 51"/>
                <a:gd name="T25" fmla="*/ 25 h 25"/>
                <a:gd name="T26" fmla="*/ 45 w 51"/>
                <a:gd name="T27" fmla="*/ 23 h 25"/>
                <a:gd name="T28" fmla="*/ 47 w 51"/>
                <a:gd name="T29" fmla="*/ 20 h 25"/>
                <a:gd name="T30" fmla="*/ 45 w 51"/>
                <a:gd name="T31" fmla="*/ 16 h 25"/>
                <a:gd name="T32" fmla="*/ 45 w 51"/>
                <a:gd name="T33" fmla="*/ 11 h 25"/>
                <a:gd name="T34" fmla="*/ 47 w 51"/>
                <a:gd name="T35" fmla="*/ 7 h 25"/>
                <a:gd name="T36" fmla="*/ 5 w 51"/>
                <a:gd name="T37" fmla="*/ 13 h 25"/>
                <a:gd name="T38" fmla="*/ 2 w 51"/>
                <a:gd name="T39" fmla="*/ 20 h 25"/>
                <a:gd name="T40" fmla="*/ 10 w 51"/>
                <a:gd name="T41" fmla="*/ 14 h 25"/>
                <a:gd name="T42" fmla="*/ 5 w 51"/>
                <a:gd name="T43" fmla="*/ 13 h 25"/>
                <a:gd name="T44" fmla="*/ 9 w 51"/>
                <a:gd name="T45" fmla="*/ 9 h 25"/>
                <a:gd name="T46" fmla="*/ 4 w 51"/>
                <a:gd name="T47" fmla="*/ 10 h 25"/>
                <a:gd name="T48" fmla="*/ 9 w 51"/>
                <a:gd name="T4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25">
                  <a:moveTo>
                    <a:pt x="47" y="7"/>
                  </a:moveTo>
                  <a:cubicBezTo>
                    <a:pt x="48" y="5"/>
                    <a:pt x="51" y="4"/>
                    <a:pt x="49" y="2"/>
                  </a:cubicBezTo>
                  <a:cubicBezTo>
                    <a:pt x="49" y="2"/>
                    <a:pt x="48" y="2"/>
                    <a:pt x="47" y="3"/>
                  </a:cubicBezTo>
                  <a:cubicBezTo>
                    <a:pt x="44" y="3"/>
                    <a:pt x="36" y="0"/>
                    <a:pt x="32" y="1"/>
                  </a:cubicBezTo>
                  <a:cubicBezTo>
                    <a:pt x="28" y="2"/>
                    <a:pt x="19" y="2"/>
                    <a:pt x="17" y="4"/>
                  </a:cubicBezTo>
                  <a:cubicBezTo>
                    <a:pt x="15" y="6"/>
                    <a:pt x="10" y="7"/>
                    <a:pt x="12" y="9"/>
                  </a:cubicBezTo>
                  <a:cubicBezTo>
                    <a:pt x="14" y="10"/>
                    <a:pt x="12" y="11"/>
                    <a:pt x="14" y="14"/>
                  </a:cubicBezTo>
                  <a:cubicBezTo>
                    <a:pt x="15" y="16"/>
                    <a:pt x="16" y="17"/>
                    <a:pt x="19" y="16"/>
                  </a:cubicBezTo>
                  <a:cubicBezTo>
                    <a:pt x="21" y="16"/>
                    <a:pt x="23" y="17"/>
                    <a:pt x="20" y="20"/>
                  </a:cubicBezTo>
                  <a:cubicBezTo>
                    <a:pt x="20" y="20"/>
                    <a:pt x="20" y="20"/>
                    <a:pt x="20" y="20"/>
                  </a:cubicBezTo>
                  <a:cubicBezTo>
                    <a:pt x="24" y="19"/>
                    <a:pt x="28" y="19"/>
                    <a:pt x="29" y="20"/>
                  </a:cubicBezTo>
                  <a:cubicBezTo>
                    <a:pt x="30" y="20"/>
                    <a:pt x="35" y="25"/>
                    <a:pt x="37" y="24"/>
                  </a:cubicBezTo>
                  <a:cubicBezTo>
                    <a:pt x="38" y="24"/>
                    <a:pt x="42" y="25"/>
                    <a:pt x="45" y="25"/>
                  </a:cubicBezTo>
                  <a:cubicBezTo>
                    <a:pt x="44" y="24"/>
                    <a:pt x="44" y="23"/>
                    <a:pt x="45" y="23"/>
                  </a:cubicBezTo>
                  <a:cubicBezTo>
                    <a:pt x="46" y="22"/>
                    <a:pt x="48" y="22"/>
                    <a:pt x="47" y="20"/>
                  </a:cubicBezTo>
                  <a:cubicBezTo>
                    <a:pt x="46" y="18"/>
                    <a:pt x="45" y="18"/>
                    <a:pt x="45" y="16"/>
                  </a:cubicBezTo>
                  <a:cubicBezTo>
                    <a:pt x="45" y="14"/>
                    <a:pt x="44" y="13"/>
                    <a:pt x="45" y="11"/>
                  </a:cubicBezTo>
                  <a:cubicBezTo>
                    <a:pt x="45" y="10"/>
                    <a:pt x="46" y="9"/>
                    <a:pt x="47" y="7"/>
                  </a:cubicBezTo>
                  <a:close/>
                  <a:moveTo>
                    <a:pt x="5" y="13"/>
                  </a:moveTo>
                  <a:cubicBezTo>
                    <a:pt x="1" y="14"/>
                    <a:pt x="0" y="20"/>
                    <a:pt x="2" y="20"/>
                  </a:cubicBezTo>
                  <a:cubicBezTo>
                    <a:pt x="4" y="20"/>
                    <a:pt x="9" y="16"/>
                    <a:pt x="10" y="14"/>
                  </a:cubicBezTo>
                  <a:cubicBezTo>
                    <a:pt x="12" y="13"/>
                    <a:pt x="10" y="12"/>
                    <a:pt x="5" y="13"/>
                  </a:cubicBezTo>
                  <a:close/>
                  <a:moveTo>
                    <a:pt x="9" y="9"/>
                  </a:moveTo>
                  <a:cubicBezTo>
                    <a:pt x="10" y="8"/>
                    <a:pt x="2" y="8"/>
                    <a:pt x="4" y="10"/>
                  </a:cubicBezTo>
                  <a:cubicBezTo>
                    <a:pt x="5" y="11"/>
                    <a:pt x="8" y="11"/>
                    <a:pt x="9" y="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2" name="Freeform 351">
              <a:extLst>
                <a:ext uri="{FF2B5EF4-FFF2-40B4-BE49-F238E27FC236}">
                  <a16:creationId xmlns:a16="http://schemas.microsoft.com/office/drawing/2014/main" id="{94E8621C-13DE-9C42-9E13-7C0BE9EAB56E}"/>
                </a:ext>
              </a:extLst>
            </p:cNvPr>
            <p:cNvSpPr>
              <a:spLocks/>
            </p:cNvSpPr>
            <p:nvPr/>
          </p:nvSpPr>
          <p:spPr bwMode="auto">
            <a:xfrm>
              <a:off x="12110111" y="5714852"/>
              <a:ext cx="220767" cy="265854"/>
            </a:xfrm>
            <a:custGeom>
              <a:avLst/>
              <a:gdLst>
                <a:gd name="T0" fmla="*/ 58 w 65"/>
                <a:gd name="T1" fmla="*/ 18 h 78"/>
                <a:gd name="T2" fmla="*/ 61 w 65"/>
                <a:gd name="T3" fmla="*/ 12 h 78"/>
                <a:gd name="T4" fmla="*/ 65 w 65"/>
                <a:gd name="T5" fmla="*/ 6 h 78"/>
                <a:gd name="T6" fmla="*/ 61 w 65"/>
                <a:gd name="T7" fmla="*/ 7 h 78"/>
                <a:gd name="T8" fmla="*/ 57 w 65"/>
                <a:gd name="T9" fmla="*/ 6 h 78"/>
                <a:gd name="T10" fmla="*/ 50 w 65"/>
                <a:gd name="T11" fmla="*/ 7 h 78"/>
                <a:gd name="T12" fmla="*/ 45 w 65"/>
                <a:gd name="T13" fmla="*/ 12 h 78"/>
                <a:gd name="T14" fmla="*/ 36 w 65"/>
                <a:gd name="T15" fmla="*/ 10 h 78"/>
                <a:gd name="T16" fmla="*/ 26 w 65"/>
                <a:gd name="T17" fmla="*/ 5 h 78"/>
                <a:gd name="T18" fmla="*/ 18 w 65"/>
                <a:gd name="T19" fmla="*/ 3 h 78"/>
                <a:gd name="T20" fmla="*/ 14 w 65"/>
                <a:gd name="T21" fmla="*/ 1 h 78"/>
                <a:gd name="T22" fmla="*/ 9 w 65"/>
                <a:gd name="T23" fmla="*/ 0 h 78"/>
                <a:gd name="T24" fmla="*/ 2 w 65"/>
                <a:gd name="T25" fmla="*/ 4 h 78"/>
                <a:gd name="T26" fmla="*/ 1 w 65"/>
                <a:gd name="T27" fmla="*/ 6 h 78"/>
                <a:gd name="T28" fmla="*/ 5 w 65"/>
                <a:gd name="T29" fmla="*/ 9 h 78"/>
                <a:gd name="T30" fmla="*/ 6 w 65"/>
                <a:gd name="T31" fmla="*/ 15 h 78"/>
                <a:gd name="T32" fmla="*/ 9 w 65"/>
                <a:gd name="T33" fmla="*/ 18 h 78"/>
                <a:gd name="T34" fmla="*/ 9 w 65"/>
                <a:gd name="T35" fmla="*/ 24 h 78"/>
                <a:gd name="T36" fmla="*/ 3 w 65"/>
                <a:gd name="T37" fmla="*/ 34 h 78"/>
                <a:gd name="T38" fmla="*/ 1 w 65"/>
                <a:gd name="T39" fmla="*/ 39 h 78"/>
                <a:gd name="T40" fmla="*/ 6 w 65"/>
                <a:gd name="T41" fmla="*/ 42 h 78"/>
                <a:gd name="T42" fmla="*/ 1 w 65"/>
                <a:gd name="T43" fmla="*/ 47 h 78"/>
                <a:gd name="T44" fmla="*/ 0 w 65"/>
                <a:gd name="T45" fmla="*/ 48 h 78"/>
                <a:gd name="T46" fmla="*/ 31 w 65"/>
                <a:gd name="T47" fmla="*/ 64 h 78"/>
                <a:gd name="T48" fmla="*/ 30 w 65"/>
                <a:gd name="T49" fmla="*/ 69 h 78"/>
                <a:gd name="T50" fmla="*/ 44 w 65"/>
                <a:gd name="T51" fmla="*/ 78 h 78"/>
                <a:gd name="T52" fmla="*/ 52 w 65"/>
                <a:gd name="T53" fmla="*/ 61 h 78"/>
                <a:gd name="T54" fmla="*/ 57 w 65"/>
                <a:gd name="T55" fmla="*/ 57 h 78"/>
                <a:gd name="T56" fmla="*/ 61 w 65"/>
                <a:gd name="T57" fmla="*/ 54 h 78"/>
                <a:gd name="T58" fmla="*/ 62 w 65"/>
                <a:gd name="T59" fmla="*/ 53 h 78"/>
                <a:gd name="T60" fmla="*/ 58 w 65"/>
                <a:gd name="T61" fmla="*/ 47 h 78"/>
                <a:gd name="T62" fmla="*/ 58 w 65"/>
                <a:gd name="T6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78">
                  <a:moveTo>
                    <a:pt x="58" y="18"/>
                  </a:moveTo>
                  <a:cubicBezTo>
                    <a:pt x="61" y="12"/>
                    <a:pt x="61" y="12"/>
                    <a:pt x="61" y="12"/>
                  </a:cubicBezTo>
                  <a:cubicBezTo>
                    <a:pt x="65" y="6"/>
                    <a:pt x="65" y="6"/>
                    <a:pt x="65" y="6"/>
                  </a:cubicBezTo>
                  <a:cubicBezTo>
                    <a:pt x="63" y="7"/>
                    <a:pt x="62" y="7"/>
                    <a:pt x="61" y="7"/>
                  </a:cubicBezTo>
                  <a:cubicBezTo>
                    <a:pt x="60" y="8"/>
                    <a:pt x="58" y="7"/>
                    <a:pt x="57" y="6"/>
                  </a:cubicBezTo>
                  <a:cubicBezTo>
                    <a:pt x="57" y="5"/>
                    <a:pt x="53" y="6"/>
                    <a:pt x="50" y="7"/>
                  </a:cubicBezTo>
                  <a:cubicBezTo>
                    <a:pt x="47" y="9"/>
                    <a:pt x="46" y="12"/>
                    <a:pt x="45" y="12"/>
                  </a:cubicBezTo>
                  <a:cubicBezTo>
                    <a:pt x="44" y="11"/>
                    <a:pt x="37" y="10"/>
                    <a:pt x="36" y="10"/>
                  </a:cubicBezTo>
                  <a:cubicBezTo>
                    <a:pt x="34" y="10"/>
                    <a:pt x="28" y="6"/>
                    <a:pt x="26" y="5"/>
                  </a:cubicBezTo>
                  <a:cubicBezTo>
                    <a:pt x="25" y="3"/>
                    <a:pt x="19" y="4"/>
                    <a:pt x="18" y="3"/>
                  </a:cubicBezTo>
                  <a:cubicBezTo>
                    <a:pt x="17" y="2"/>
                    <a:pt x="14" y="2"/>
                    <a:pt x="14" y="1"/>
                  </a:cubicBezTo>
                  <a:cubicBezTo>
                    <a:pt x="13" y="0"/>
                    <a:pt x="11" y="0"/>
                    <a:pt x="9" y="0"/>
                  </a:cubicBezTo>
                  <a:cubicBezTo>
                    <a:pt x="7" y="0"/>
                    <a:pt x="3" y="3"/>
                    <a:pt x="2" y="4"/>
                  </a:cubicBezTo>
                  <a:cubicBezTo>
                    <a:pt x="2" y="5"/>
                    <a:pt x="2" y="5"/>
                    <a:pt x="1" y="6"/>
                  </a:cubicBezTo>
                  <a:cubicBezTo>
                    <a:pt x="5" y="9"/>
                    <a:pt x="5" y="9"/>
                    <a:pt x="5" y="9"/>
                  </a:cubicBezTo>
                  <a:cubicBezTo>
                    <a:pt x="6" y="15"/>
                    <a:pt x="6" y="15"/>
                    <a:pt x="6" y="15"/>
                  </a:cubicBezTo>
                  <a:cubicBezTo>
                    <a:pt x="9" y="18"/>
                    <a:pt x="9" y="18"/>
                    <a:pt x="9" y="18"/>
                  </a:cubicBezTo>
                  <a:cubicBezTo>
                    <a:pt x="9" y="18"/>
                    <a:pt x="9" y="21"/>
                    <a:pt x="9" y="24"/>
                  </a:cubicBezTo>
                  <a:cubicBezTo>
                    <a:pt x="8" y="28"/>
                    <a:pt x="5" y="32"/>
                    <a:pt x="3" y="34"/>
                  </a:cubicBezTo>
                  <a:cubicBezTo>
                    <a:pt x="3" y="34"/>
                    <a:pt x="2" y="36"/>
                    <a:pt x="1" y="39"/>
                  </a:cubicBezTo>
                  <a:cubicBezTo>
                    <a:pt x="4" y="40"/>
                    <a:pt x="6" y="41"/>
                    <a:pt x="6" y="42"/>
                  </a:cubicBezTo>
                  <a:cubicBezTo>
                    <a:pt x="6" y="44"/>
                    <a:pt x="1" y="43"/>
                    <a:pt x="1" y="47"/>
                  </a:cubicBezTo>
                  <a:cubicBezTo>
                    <a:pt x="1" y="47"/>
                    <a:pt x="1" y="47"/>
                    <a:pt x="0" y="48"/>
                  </a:cubicBezTo>
                  <a:cubicBezTo>
                    <a:pt x="31" y="64"/>
                    <a:pt x="31" y="64"/>
                    <a:pt x="31" y="64"/>
                  </a:cubicBezTo>
                  <a:cubicBezTo>
                    <a:pt x="30" y="69"/>
                    <a:pt x="30" y="69"/>
                    <a:pt x="30" y="69"/>
                  </a:cubicBezTo>
                  <a:cubicBezTo>
                    <a:pt x="30" y="69"/>
                    <a:pt x="37" y="74"/>
                    <a:pt x="44" y="78"/>
                  </a:cubicBezTo>
                  <a:cubicBezTo>
                    <a:pt x="47" y="71"/>
                    <a:pt x="51" y="62"/>
                    <a:pt x="52" y="61"/>
                  </a:cubicBezTo>
                  <a:cubicBezTo>
                    <a:pt x="54" y="58"/>
                    <a:pt x="55" y="59"/>
                    <a:pt x="57" y="57"/>
                  </a:cubicBezTo>
                  <a:cubicBezTo>
                    <a:pt x="58" y="55"/>
                    <a:pt x="59" y="58"/>
                    <a:pt x="61" y="54"/>
                  </a:cubicBezTo>
                  <a:cubicBezTo>
                    <a:pt x="62" y="54"/>
                    <a:pt x="62" y="53"/>
                    <a:pt x="62" y="53"/>
                  </a:cubicBezTo>
                  <a:cubicBezTo>
                    <a:pt x="58" y="47"/>
                    <a:pt x="58" y="47"/>
                    <a:pt x="58" y="47"/>
                  </a:cubicBezTo>
                  <a:lnTo>
                    <a:pt x="58" y="18"/>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3" name="Freeform 352">
              <a:extLst>
                <a:ext uri="{FF2B5EF4-FFF2-40B4-BE49-F238E27FC236}">
                  <a16:creationId xmlns:a16="http://schemas.microsoft.com/office/drawing/2014/main" id="{7391D276-F4F6-7F4A-ABE0-36F431835B46}"/>
                </a:ext>
              </a:extLst>
            </p:cNvPr>
            <p:cNvSpPr>
              <a:spLocks/>
            </p:cNvSpPr>
            <p:nvPr/>
          </p:nvSpPr>
          <p:spPr bwMode="auto">
            <a:xfrm>
              <a:off x="11991954" y="5735064"/>
              <a:ext cx="149251" cy="153916"/>
            </a:xfrm>
            <a:custGeom>
              <a:avLst/>
              <a:gdLst>
                <a:gd name="T0" fmla="*/ 41 w 44"/>
                <a:gd name="T1" fmla="*/ 9 h 45"/>
                <a:gd name="T2" fmla="*/ 40 w 44"/>
                <a:gd name="T3" fmla="*/ 3 h 45"/>
                <a:gd name="T4" fmla="*/ 36 w 44"/>
                <a:gd name="T5" fmla="*/ 0 h 45"/>
                <a:gd name="T6" fmla="*/ 34 w 44"/>
                <a:gd name="T7" fmla="*/ 2 h 45"/>
                <a:gd name="T8" fmla="*/ 29 w 44"/>
                <a:gd name="T9" fmla="*/ 3 h 45"/>
                <a:gd name="T10" fmla="*/ 23 w 44"/>
                <a:gd name="T11" fmla="*/ 5 h 45"/>
                <a:gd name="T12" fmla="*/ 18 w 44"/>
                <a:gd name="T13" fmla="*/ 3 h 45"/>
                <a:gd name="T14" fmla="*/ 12 w 44"/>
                <a:gd name="T15" fmla="*/ 5 h 45"/>
                <a:gd name="T16" fmla="*/ 11 w 44"/>
                <a:gd name="T17" fmla="*/ 12 h 45"/>
                <a:gd name="T18" fmla="*/ 14 w 44"/>
                <a:gd name="T19" fmla="*/ 16 h 45"/>
                <a:gd name="T20" fmla="*/ 11 w 44"/>
                <a:gd name="T21" fmla="*/ 20 h 45"/>
                <a:gd name="T22" fmla="*/ 8 w 44"/>
                <a:gd name="T23" fmla="*/ 22 h 45"/>
                <a:gd name="T24" fmla="*/ 5 w 44"/>
                <a:gd name="T25" fmla="*/ 26 h 45"/>
                <a:gd name="T26" fmla="*/ 3 w 44"/>
                <a:gd name="T27" fmla="*/ 32 h 45"/>
                <a:gd name="T28" fmla="*/ 1 w 44"/>
                <a:gd name="T29" fmla="*/ 39 h 45"/>
                <a:gd name="T30" fmla="*/ 0 w 44"/>
                <a:gd name="T31" fmla="*/ 45 h 45"/>
                <a:gd name="T32" fmla="*/ 4 w 44"/>
                <a:gd name="T33" fmla="*/ 44 h 45"/>
                <a:gd name="T34" fmla="*/ 12 w 44"/>
                <a:gd name="T35" fmla="*/ 42 h 45"/>
                <a:gd name="T36" fmla="*/ 19 w 44"/>
                <a:gd name="T37" fmla="*/ 41 h 45"/>
                <a:gd name="T38" fmla="*/ 25 w 44"/>
                <a:gd name="T39" fmla="*/ 32 h 45"/>
                <a:gd name="T40" fmla="*/ 36 w 44"/>
                <a:gd name="T41" fmla="*/ 33 h 45"/>
                <a:gd name="T42" fmla="*/ 38 w 44"/>
                <a:gd name="T43" fmla="*/ 28 h 45"/>
                <a:gd name="T44" fmla="*/ 44 w 44"/>
                <a:gd name="T45" fmla="*/ 18 h 45"/>
                <a:gd name="T46" fmla="*/ 44 w 44"/>
                <a:gd name="T47" fmla="*/ 12 h 45"/>
                <a:gd name="T48" fmla="*/ 41 w 44"/>
                <a:gd name="T4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5">
                  <a:moveTo>
                    <a:pt x="41" y="9"/>
                  </a:moveTo>
                  <a:cubicBezTo>
                    <a:pt x="40" y="3"/>
                    <a:pt x="40" y="3"/>
                    <a:pt x="40" y="3"/>
                  </a:cubicBezTo>
                  <a:cubicBezTo>
                    <a:pt x="36" y="0"/>
                    <a:pt x="36" y="0"/>
                    <a:pt x="36" y="0"/>
                  </a:cubicBezTo>
                  <a:cubicBezTo>
                    <a:pt x="35" y="1"/>
                    <a:pt x="34" y="1"/>
                    <a:pt x="34" y="2"/>
                  </a:cubicBezTo>
                  <a:cubicBezTo>
                    <a:pt x="33" y="4"/>
                    <a:pt x="30" y="3"/>
                    <a:pt x="29" y="3"/>
                  </a:cubicBezTo>
                  <a:cubicBezTo>
                    <a:pt x="27" y="2"/>
                    <a:pt x="23" y="4"/>
                    <a:pt x="23" y="5"/>
                  </a:cubicBezTo>
                  <a:cubicBezTo>
                    <a:pt x="22" y="6"/>
                    <a:pt x="19" y="3"/>
                    <a:pt x="18" y="3"/>
                  </a:cubicBezTo>
                  <a:cubicBezTo>
                    <a:pt x="16" y="3"/>
                    <a:pt x="12" y="5"/>
                    <a:pt x="12" y="5"/>
                  </a:cubicBezTo>
                  <a:cubicBezTo>
                    <a:pt x="12" y="5"/>
                    <a:pt x="11" y="10"/>
                    <a:pt x="11" y="12"/>
                  </a:cubicBezTo>
                  <a:cubicBezTo>
                    <a:pt x="11" y="14"/>
                    <a:pt x="14" y="14"/>
                    <a:pt x="14" y="16"/>
                  </a:cubicBezTo>
                  <a:cubicBezTo>
                    <a:pt x="14" y="17"/>
                    <a:pt x="11" y="19"/>
                    <a:pt x="11" y="20"/>
                  </a:cubicBezTo>
                  <a:cubicBezTo>
                    <a:pt x="11" y="21"/>
                    <a:pt x="10" y="21"/>
                    <a:pt x="8" y="22"/>
                  </a:cubicBezTo>
                  <a:cubicBezTo>
                    <a:pt x="6" y="22"/>
                    <a:pt x="6" y="25"/>
                    <a:pt x="5" y="26"/>
                  </a:cubicBezTo>
                  <a:cubicBezTo>
                    <a:pt x="3" y="27"/>
                    <a:pt x="4" y="30"/>
                    <a:pt x="3" y="32"/>
                  </a:cubicBezTo>
                  <a:cubicBezTo>
                    <a:pt x="2" y="34"/>
                    <a:pt x="1" y="37"/>
                    <a:pt x="1" y="39"/>
                  </a:cubicBezTo>
                  <a:cubicBezTo>
                    <a:pt x="1" y="41"/>
                    <a:pt x="1" y="44"/>
                    <a:pt x="0" y="45"/>
                  </a:cubicBezTo>
                  <a:cubicBezTo>
                    <a:pt x="2" y="45"/>
                    <a:pt x="3" y="45"/>
                    <a:pt x="4" y="44"/>
                  </a:cubicBezTo>
                  <a:cubicBezTo>
                    <a:pt x="6" y="43"/>
                    <a:pt x="12" y="42"/>
                    <a:pt x="12" y="42"/>
                  </a:cubicBezTo>
                  <a:cubicBezTo>
                    <a:pt x="19" y="41"/>
                    <a:pt x="19" y="41"/>
                    <a:pt x="19" y="41"/>
                  </a:cubicBezTo>
                  <a:cubicBezTo>
                    <a:pt x="21" y="37"/>
                    <a:pt x="23" y="33"/>
                    <a:pt x="25" y="32"/>
                  </a:cubicBezTo>
                  <a:cubicBezTo>
                    <a:pt x="28" y="32"/>
                    <a:pt x="33" y="32"/>
                    <a:pt x="36" y="33"/>
                  </a:cubicBezTo>
                  <a:cubicBezTo>
                    <a:pt x="37" y="30"/>
                    <a:pt x="38" y="28"/>
                    <a:pt x="38" y="28"/>
                  </a:cubicBezTo>
                  <a:cubicBezTo>
                    <a:pt x="40" y="26"/>
                    <a:pt x="43" y="22"/>
                    <a:pt x="44" y="18"/>
                  </a:cubicBezTo>
                  <a:cubicBezTo>
                    <a:pt x="44" y="15"/>
                    <a:pt x="44" y="12"/>
                    <a:pt x="44" y="12"/>
                  </a:cubicBezTo>
                  <a:lnTo>
                    <a:pt x="41" y="9"/>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4" name="Freeform 353">
              <a:extLst>
                <a:ext uri="{FF2B5EF4-FFF2-40B4-BE49-F238E27FC236}">
                  <a16:creationId xmlns:a16="http://schemas.microsoft.com/office/drawing/2014/main" id="{60FB2A8B-325F-6742-A504-A7EAD2C9CB34}"/>
                </a:ext>
              </a:extLst>
            </p:cNvPr>
            <p:cNvSpPr>
              <a:spLocks/>
            </p:cNvSpPr>
            <p:nvPr/>
          </p:nvSpPr>
          <p:spPr bwMode="auto">
            <a:xfrm>
              <a:off x="12728882" y="4500632"/>
              <a:ext cx="483512" cy="281401"/>
            </a:xfrm>
            <a:custGeom>
              <a:avLst/>
              <a:gdLst>
                <a:gd name="T0" fmla="*/ 138 w 142"/>
                <a:gd name="T1" fmla="*/ 47 h 83"/>
                <a:gd name="T2" fmla="*/ 127 w 142"/>
                <a:gd name="T3" fmla="*/ 42 h 83"/>
                <a:gd name="T4" fmla="*/ 121 w 142"/>
                <a:gd name="T5" fmla="*/ 42 h 83"/>
                <a:gd name="T6" fmla="*/ 113 w 142"/>
                <a:gd name="T7" fmla="*/ 40 h 83"/>
                <a:gd name="T8" fmla="*/ 105 w 142"/>
                <a:gd name="T9" fmla="*/ 46 h 83"/>
                <a:gd name="T10" fmla="*/ 101 w 142"/>
                <a:gd name="T11" fmla="*/ 47 h 83"/>
                <a:gd name="T12" fmla="*/ 94 w 142"/>
                <a:gd name="T13" fmla="*/ 43 h 83"/>
                <a:gd name="T14" fmla="*/ 87 w 142"/>
                <a:gd name="T15" fmla="*/ 41 h 83"/>
                <a:gd name="T16" fmla="*/ 83 w 142"/>
                <a:gd name="T17" fmla="*/ 33 h 83"/>
                <a:gd name="T18" fmla="*/ 81 w 142"/>
                <a:gd name="T19" fmla="*/ 25 h 83"/>
                <a:gd name="T20" fmla="*/ 75 w 142"/>
                <a:gd name="T21" fmla="*/ 21 h 83"/>
                <a:gd name="T22" fmla="*/ 59 w 142"/>
                <a:gd name="T23" fmla="*/ 20 h 83"/>
                <a:gd name="T24" fmla="*/ 48 w 142"/>
                <a:gd name="T25" fmla="*/ 21 h 83"/>
                <a:gd name="T26" fmla="*/ 39 w 142"/>
                <a:gd name="T27" fmla="*/ 10 h 83"/>
                <a:gd name="T28" fmla="*/ 36 w 142"/>
                <a:gd name="T29" fmla="*/ 14 h 83"/>
                <a:gd name="T30" fmla="*/ 27 w 142"/>
                <a:gd name="T31" fmla="*/ 12 h 83"/>
                <a:gd name="T32" fmla="*/ 26 w 142"/>
                <a:gd name="T33" fmla="*/ 1 h 83"/>
                <a:gd name="T34" fmla="*/ 22 w 142"/>
                <a:gd name="T35" fmla="*/ 13 h 83"/>
                <a:gd name="T36" fmla="*/ 21 w 142"/>
                <a:gd name="T37" fmla="*/ 0 h 83"/>
                <a:gd name="T38" fmla="*/ 1 w 142"/>
                <a:gd name="T39" fmla="*/ 5 h 83"/>
                <a:gd name="T40" fmla="*/ 0 w 142"/>
                <a:gd name="T41" fmla="*/ 41 h 83"/>
                <a:gd name="T42" fmla="*/ 0 w 142"/>
                <a:gd name="T43" fmla="*/ 41 h 83"/>
                <a:gd name="T44" fmla="*/ 5 w 142"/>
                <a:gd name="T45" fmla="*/ 42 h 83"/>
                <a:gd name="T46" fmla="*/ 8 w 142"/>
                <a:gd name="T47" fmla="*/ 39 h 83"/>
                <a:gd name="T48" fmla="*/ 14 w 142"/>
                <a:gd name="T49" fmla="*/ 34 h 83"/>
                <a:gd name="T50" fmla="*/ 17 w 142"/>
                <a:gd name="T51" fmla="*/ 31 h 83"/>
                <a:gd name="T52" fmla="*/ 20 w 142"/>
                <a:gd name="T53" fmla="*/ 30 h 83"/>
                <a:gd name="T54" fmla="*/ 26 w 142"/>
                <a:gd name="T55" fmla="*/ 31 h 83"/>
                <a:gd name="T56" fmla="*/ 32 w 142"/>
                <a:gd name="T57" fmla="*/ 33 h 83"/>
                <a:gd name="T58" fmla="*/ 35 w 142"/>
                <a:gd name="T59" fmla="*/ 42 h 83"/>
                <a:gd name="T60" fmla="*/ 47 w 142"/>
                <a:gd name="T61" fmla="*/ 43 h 83"/>
                <a:gd name="T62" fmla="*/ 50 w 142"/>
                <a:gd name="T63" fmla="*/ 48 h 83"/>
                <a:gd name="T64" fmla="*/ 54 w 142"/>
                <a:gd name="T65" fmla="*/ 55 h 83"/>
                <a:gd name="T66" fmla="*/ 62 w 142"/>
                <a:gd name="T67" fmla="*/ 61 h 83"/>
                <a:gd name="T68" fmla="*/ 71 w 142"/>
                <a:gd name="T69" fmla="*/ 66 h 83"/>
                <a:gd name="T70" fmla="*/ 79 w 142"/>
                <a:gd name="T71" fmla="*/ 72 h 83"/>
                <a:gd name="T72" fmla="*/ 86 w 142"/>
                <a:gd name="T73" fmla="*/ 74 h 83"/>
                <a:gd name="T74" fmla="*/ 87 w 142"/>
                <a:gd name="T75" fmla="*/ 80 h 83"/>
                <a:gd name="T76" fmla="*/ 88 w 142"/>
                <a:gd name="T77" fmla="*/ 79 h 83"/>
                <a:gd name="T78" fmla="*/ 94 w 142"/>
                <a:gd name="T79" fmla="*/ 82 h 83"/>
                <a:gd name="T80" fmla="*/ 98 w 142"/>
                <a:gd name="T81" fmla="*/ 83 h 83"/>
                <a:gd name="T82" fmla="*/ 101 w 142"/>
                <a:gd name="T83" fmla="*/ 75 h 83"/>
                <a:gd name="T84" fmla="*/ 100 w 142"/>
                <a:gd name="T85" fmla="*/ 68 h 83"/>
                <a:gd name="T86" fmla="*/ 95 w 142"/>
                <a:gd name="T87" fmla="*/ 61 h 83"/>
                <a:gd name="T88" fmla="*/ 103 w 142"/>
                <a:gd name="T89" fmla="*/ 59 h 83"/>
                <a:gd name="T90" fmla="*/ 105 w 142"/>
                <a:gd name="T91" fmla="*/ 54 h 83"/>
                <a:gd name="T92" fmla="*/ 109 w 142"/>
                <a:gd name="T93" fmla="*/ 50 h 83"/>
                <a:gd name="T94" fmla="*/ 115 w 142"/>
                <a:gd name="T95" fmla="*/ 48 h 83"/>
                <a:gd name="T96" fmla="*/ 121 w 142"/>
                <a:gd name="T97" fmla="*/ 47 h 83"/>
                <a:gd name="T98" fmla="*/ 118 w 142"/>
                <a:gd name="T99" fmla="*/ 54 h 83"/>
                <a:gd name="T100" fmla="*/ 127 w 142"/>
                <a:gd name="T101" fmla="*/ 52 h 83"/>
                <a:gd name="T102" fmla="*/ 135 w 142"/>
                <a:gd name="T103" fmla="*/ 51 h 83"/>
                <a:gd name="T104" fmla="*/ 138 w 142"/>
                <a:gd name="T105"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7"/>
                  </a:moveTo>
                  <a:cubicBezTo>
                    <a:pt x="134" y="44"/>
                    <a:pt x="128" y="40"/>
                    <a:pt x="127" y="42"/>
                  </a:cubicBezTo>
                  <a:cubicBezTo>
                    <a:pt x="127" y="44"/>
                    <a:pt x="122" y="44"/>
                    <a:pt x="121" y="42"/>
                  </a:cubicBezTo>
                  <a:cubicBezTo>
                    <a:pt x="119" y="40"/>
                    <a:pt x="118" y="38"/>
                    <a:pt x="113" y="40"/>
                  </a:cubicBezTo>
                  <a:cubicBezTo>
                    <a:pt x="108" y="42"/>
                    <a:pt x="105" y="44"/>
                    <a:pt x="105" y="46"/>
                  </a:cubicBezTo>
                  <a:cubicBezTo>
                    <a:pt x="105" y="48"/>
                    <a:pt x="101" y="50"/>
                    <a:pt x="101" y="47"/>
                  </a:cubicBezTo>
                  <a:cubicBezTo>
                    <a:pt x="101" y="45"/>
                    <a:pt x="97" y="44"/>
                    <a:pt x="94" y="43"/>
                  </a:cubicBezTo>
                  <a:cubicBezTo>
                    <a:pt x="92" y="43"/>
                    <a:pt x="88" y="44"/>
                    <a:pt x="87" y="41"/>
                  </a:cubicBezTo>
                  <a:cubicBezTo>
                    <a:pt x="87" y="39"/>
                    <a:pt x="83" y="36"/>
                    <a:pt x="83" y="33"/>
                  </a:cubicBezTo>
                  <a:cubicBezTo>
                    <a:pt x="83" y="30"/>
                    <a:pt x="84" y="26"/>
                    <a:pt x="81" y="25"/>
                  </a:cubicBezTo>
                  <a:cubicBezTo>
                    <a:pt x="79" y="25"/>
                    <a:pt x="77" y="21"/>
                    <a:pt x="75" y="21"/>
                  </a:cubicBezTo>
                  <a:cubicBezTo>
                    <a:pt x="73" y="21"/>
                    <a:pt x="60" y="21"/>
                    <a:pt x="59" y="20"/>
                  </a:cubicBezTo>
                  <a:cubicBezTo>
                    <a:pt x="57" y="19"/>
                    <a:pt x="49" y="23"/>
                    <a:pt x="48" y="21"/>
                  </a:cubicBezTo>
                  <a:cubicBezTo>
                    <a:pt x="48" y="19"/>
                    <a:pt x="42" y="13"/>
                    <a:pt x="39" y="10"/>
                  </a:cubicBezTo>
                  <a:cubicBezTo>
                    <a:pt x="38" y="12"/>
                    <a:pt x="38" y="13"/>
                    <a:pt x="36" y="14"/>
                  </a:cubicBezTo>
                  <a:cubicBezTo>
                    <a:pt x="30" y="18"/>
                    <a:pt x="25" y="17"/>
                    <a:pt x="27" y="12"/>
                  </a:cubicBezTo>
                  <a:cubicBezTo>
                    <a:pt x="28" y="7"/>
                    <a:pt x="29" y="1"/>
                    <a:pt x="26" y="1"/>
                  </a:cubicBezTo>
                  <a:cubicBezTo>
                    <a:pt x="23" y="1"/>
                    <a:pt x="25" y="12"/>
                    <a:pt x="22" y="13"/>
                  </a:cubicBezTo>
                  <a:cubicBezTo>
                    <a:pt x="20" y="13"/>
                    <a:pt x="19" y="5"/>
                    <a:pt x="21" y="0"/>
                  </a:cubicBezTo>
                  <a:cubicBezTo>
                    <a:pt x="1" y="5"/>
                    <a:pt x="1" y="5"/>
                    <a:pt x="1" y="5"/>
                  </a:cubicBezTo>
                  <a:cubicBezTo>
                    <a:pt x="0" y="41"/>
                    <a:pt x="0" y="41"/>
                    <a:pt x="0" y="41"/>
                  </a:cubicBezTo>
                  <a:cubicBezTo>
                    <a:pt x="0" y="41"/>
                    <a:pt x="0" y="41"/>
                    <a:pt x="0" y="41"/>
                  </a:cubicBezTo>
                  <a:cubicBezTo>
                    <a:pt x="2" y="42"/>
                    <a:pt x="4" y="42"/>
                    <a:pt x="5" y="42"/>
                  </a:cubicBezTo>
                  <a:cubicBezTo>
                    <a:pt x="8" y="43"/>
                    <a:pt x="8" y="40"/>
                    <a:pt x="8" y="39"/>
                  </a:cubicBezTo>
                  <a:cubicBezTo>
                    <a:pt x="8" y="37"/>
                    <a:pt x="12" y="34"/>
                    <a:pt x="14" y="34"/>
                  </a:cubicBezTo>
                  <a:cubicBezTo>
                    <a:pt x="16" y="35"/>
                    <a:pt x="16" y="31"/>
                    <a:pt x="17" y="31"/>
                  </a:cubicBezTo>
                  <a:cubicBezTo>
                    <a:pt x="18" y="31"/>
                    <a:pt x="19" y="31"/>
                    <a:pt x="20" y="30"/>
                  </a:cubicBezTo>
                  <a:cubicBezTo>
                    <a:pt x="21" y="28"/>
                    <a:pt x="25" y="30"/>
                    <a:pt x="26" y="31"/>
                  </a:cubicBezTo>
                  <a:cubicBezTo>
                    <a:pt x="27" y="32"/>
                    <a:pt x="30" y="33"/>
                    <a:pt x="32" y="33"/>
                  </a:cubicBezTo>
                  <a:cubicBezTo>
                    <a:pt x="34" y="34"/>
                    <a:pt x="35" y="40"/>
                    <a:pt x="35" y="42"/>
                  </a:cubicBezTo>
                  <a:cubicBezTo>
                    <a:pt x="35" y="43"/>
                    <a:pt x="45" y="43"/>
                    <a:pt x="47" y="43"/>
                  </a:cubicBezTo>
                  <a:cubicBezTo>
                    <a:pt x="48" y="43"/>
                    <a:pt x="48" y="46"/>
                    <a:pt x="50" y="48"/>
                  </a:cubicBezTo>
                  <a:cubicBezTo>
                    <a:pt x="52" y="51"/>
                    <a:pt x="53" y="53"/>
                    <a:pt x="54" y="55"/>
                  </a:cubicBezTo>
                  <a:cubicBezTo>
                    <a:pt x="54" y="57"/>
                    <a:pt x="60" y="59"/>
                    <a:pt x="62" y="61"/>
                  </a:cubicBezTo>
                  <a:cubicBezTo>
                    <a:pt x="63" y="63"/>
                    <a:pt x="68" y="65"/>
                    <a:pt x="71" y="66"/>
                  </a:cubicBezTo>
                  <a:cubicBezTo>
                    <a:pt x="74" y="68"/>
                    <a:pt x="77" y="72"/>
                    <a:pt x="79" y="72"/>
                  </a:cubicBezTo>
                  <a:cubicBezTo>
                    <a:pt x="81" y="72"/>
                    <a:pt x="86" y="74"/>
                    <a:pt x="86" y="74"/>
                  </a:cubicBezTo>
                  <a:cubicBezTo>
                    <a:pt x="87" y="80"/>
                    <a:pt x="87" y="80"/>
                    <a:pt x="87" y="80"/>
                  </a:cubicBezTo>
                  <a:cubicBezTo>
                    <a:pt x="87" y="80"/>
                    <a:pt x="88" y="80"/>
                    <a:pt x="88" y="79"/>
                  </a:cubicBezTo>
                  <a:cubicBezTo>
                    <a:pt x="91" y="79"/>
                    <a:pt x="92" y="82"/>
                    <a:pt x="94" y="82"/>
                  </a:cubicBezTo>
                  <a:cubicBezTo>
                    <a:pt x="95" y="82"/>
                    <a:pt x="97" y="82"/>
                    <a:pt x="98" y="83"/>
                  </a:cubicBezTo>
                  <a:cubicBezTo>
                    <a:pt x="98" y="79"/>
                    <a:pt x="99" y="76"/>
                    <a:pt x="101" y="75"/>
                  </a:cubicBezTo>
                  <a:cubicBezTo>
                    <a:pt x="103" y="73"/>
                    <a:pt x="100" y="70"/>
                    <a:pt x="100" y="68"/>
                  </a:cubicBezTo>
                  <a:cubicBezTo>
                    <a:pt x="100" y="65"/>
                    <a:pt x="95" y="64"/>
                    <a:pt x="95" y="61"/>
                  </a:cubicBezTo>
                  <a:cubicBezTo>
                    <a:pt x="96" y="59"/>
                    <a:pt x="100" y="60"/>
                    <a:pt x="103" y="59"/>
                  </a:cubicBezTo>
                  <a:cubicBezTo>
                    <a:pt x="105" y="58"/>
                    <a:pt x="103" y="54"/>
                    <a:pt x="105" y="54"/>
                  </a:cubicBezTo>
                  <a:cubicBezTo>
                    <a:pt x="107" y="54"/>
                    <a:pt x="108" y="52"/>
                    <a:pt x="109" y="50"/>
                  </a:cubicBezTo>
                  <a:cubicBezTo>
                    <a:pt x="110" y="48"/>
                    <a:pt x="113" y="50"/>
                    <a:pt x="115" y="48"/>
                  </a:cubicBezTo>
                  <a:cubicBezTo>
                    <a:pt x="117" y="47"/>
                    <a:pt x="120" y="46"/>
                    <a:pt x="121" y="47"/>
                  </a:cubicBezTo>
                  <a:cubicBezTo>
                    <a:pt x="121" y="48"/>
                    <a:pt x="119" y="52"/>
                    <a:pt x="118" y="54"/>
                  </a:cubicBezTo>
                  <a:cubicBezTo>
                    <a:pt x="121" y="54"/>
                    <a:pt x="126" y="53"/>
                    <a:pt x="127" y="52"/>
                  </a:cubicBezTo>
                  <a:cubicBezTo>
                    <a:pt x="128" y="51"/>
                    <a:pt x="133" y="54"/>
                    <a:pt x="135" y="51"/>
                  </a:cubicBezTo>
                  <a:cubicBezTo>
                    <a:pt x="136" y="48"/>
                    <a:pt x="142" y="50"/>
                    <a:pt x="138" y="4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5" name="Freeform 354">
              <a:extLst>
                <a:ext uri="{FF2B5EF4-FFF2-40B4-BE49-F238E27FC236}">
                  <a16:creationId xmlns:a16="http://schemas.microsoft.com/office/drawing/2014/main" id="{1DBB2BA5-86D9-9948-BBF0-453BEA9B9838}"/>
                </a:ext>
              </a:extLst>
            </p:cNvPr>
            <p:cNvSpPr>
              <a:spLocks noEditPoints="1"/>
            </p:cNvSpPr>
            <p:nvPr/>
          </p:nvSpPr>
          <p:spPr bwMode="auto">
            <a:xfrm>
              <a:off x="11338980" y="2917947"/>
              <a:ext cx="710499" cy="1119384"/>
            </a:xfrm>
            <a:custGeom>
              <a:avLst/>
              <a:gdLst>
                <a:gd name="T0" fmla="*/ 198 w 209"/>
                <a:gd name="T1" fmla="*/ 172 h 329"/>
                <a:gd name="T2" fmla="*/ 198 w 209"/>
                <a:gd name="T3" fmla="*/ 162 h 329"/>
                <a:gd name="T4" fmla="*/ 187 w 209"/>
                <a:gd name="T5" fmla="*/ 160 h 329"/>
                <a:gd name="T6" fmla="*/ 174 w 209"/>
                <a:gd name="T7" fmla="*/ 160 h 329"/>
                <a:gd name="T8" fmla="*/ 167 w 209"/>
                <a:gd name="T9" fmla="*/ 159 h 329"/>
                <a:gd name="T10" fmla="*/ 155 w 209"/>
                <a:gd name="T11" fmla="*/ 162 h 329"/>
                <a:gd name="T12" fmla="*/ 145 w 209"/>
                <a:gd name="T13" fmla="*/ 173 h 329"/>
                <a:gd name="T14" fmla="*/ 145 w 209"/>
                <a:gd name="T15" fmla="*/ 161 h 329"/>
                <a:gd name="T16" fmla="*/ 131 w 209"/>
                <a:gd name="T17" fmla="*/ 169 h 329"/>
                <a:gd name="T18" fmla="*/ 124 w 209"/>
                <a:gd name="T19" fmla="*/ 172 h 329"/>
                <a:gd name="T20" fmla="*/ 118 w 209"/>
                <a:gd name="T21" fmla="*/ 170 h 329"/>
                <a:gd name="T22" fmla="*/ 107 w 209"/>
                <a:gd name="T23" fmla="*/ 179 h 329"/>
                <a:gd name="T24" fmla="*/ 100 w 209"/>
                <a:gd name="T25" fmla="*/ 185 h 329"/>
                <a:gd name="T26" fmla="*/ 93 w 209"/>
                <a:gd name="T27" fmla="*/ 188 h 329"/>
                <a:gd name="T28" fmla="*/ 80 w 209"/>
                <a:gd name="T29" fmla="*/ 191 h 329"/>
                <a:gd name="T30" fmla="*/ 76 w 209"/>
                <a:gd name="T31" fmla="*/ 198 h 329"/>
                <a:gd name="T32" fmla="*/ 92 w 209"/>
                <a:gd name="T33" fmla="*/ 199 h 329"/>
                <a:gd name="T34" fmla="*/ 80 w 209"/>
                <a:gd name="T35" fmla="*/ 208 h 329"/>
                <a:gd name="T36" fmla="*/ 62 w 209"/>
                <a:gd name="T37" fmla="*/ 227 h 329"/>
                <a:gd name="T38" fmla="*/ 50 w 209"/>
                <a:gd name="T39" fmla="*/ 243 h 329"/>
                <a:gd name="T40" fmla="*/ 40 w 209"/>
                <a:gd name="T41" fmla="*/ 257 h 329"/>
                <a:gd name="T42" fmla="*/ 27 w 209"/>
                <a:gd name="T43" fmla="*/ 266 h 329"/>
                <a:gd name="T44" fmla="*/ 12 w 209"/>
                <a:gd name="T45" fmla="*/ 275 h 329"/>
                <a:gd name="T46" fmla="*/ 5 w 209"/>
                <a:gd name="T47" fmla="*/ 288 h 329"/>
                <a:gd name="T48" fmla="*/ 2 w 209"/>
                <a:gd name="T49" fmla="*/ 302 h 329"/>
                <a:gd name="T50" fmla="*/ 9 w 209"/>
                <a:gd name="T51" fmla="*/ 307 h 329"/>
                <a:gd name="T52" fmla="*/ 7 w 209"/>
                <a:gd name="T53" fmla="*/ 313 h 329"/>
                <a:gd name="T54" fmla="*/ 15 w 209"/>
                <a:gd name="T55" fmla="*/ 326 h 329"/>
                <a:gd name="T56" fmla="*/ 47 w 209"/>
                <a:gd name="T57" fmla="*/ 310 h 329"/>
                <a:gd name="T58" fmla="*/ 56 w 209"/>
                <a:gd name="T59" fmla="*/ 313 h 329"/>
                <a:gd name="T60" fmla="*/ 62 w 209"/>
                <a:gd name="T61" fmla="*/ 293 h 329"/>
                <a:gd name="T62" fmla="*/ 60 w 209"/>
                <a:gd name="T63" fmla="*/ 268 h 329"/>
                <a:gd name="T64" fmla="*/ 74 w 209"/>
                <a:gd name="T65" fmla="*/ 249 h 329"/>
                <a:gd name="T66" fmla="*/ 84 w 209"/>
                <a:gd name="T67" fmla="*/ 226 h 329"/>
                <a:gd name="T68" fmla="*/ 94 w 209"/>
                <a:gd name="T69" fmla="*/ 206 h 329"/>
                <a:gd name="T70" fmla="*/ 117 w 209"/>
                <a:gd name="T71" fmla="*/ 194 h 329"/>
                <a:gd name="T72" fmla="*/ 133 w 209"/>
                <a:gd name="T73" fmla="*/ 183 h 329"/>
                <a:gd name="T74" fmla="*/ 161 w 209"/>
                <a:gd name="T75" fmla="*/ 192 h 329"/>
                <a:gd name="T76" fmla="*/ 179 w 209"/>
                <a:gd name="T77" fmla="*/ 173 h 329"/>
                <a:gd name="T78" fmla="*/ 198 w 209"/>
                <a:gd name="T79" fmla="*/ 181 h 329"/>
                <a:gd name="T80" fmla="*/ 58 w 209"/>
                <a:gd name="T81" fmla="*/ 23 h 329"/>
                <a:gd name="T82" fmla="*/ 78 w 209"/>
                <a:gd name="T83" fmla="*/ 35 h 329"/>
                <a:gd name="T84" fmla="*/ 93 w 209"/>
                <a:gd name="T85" fmla="*/ 38 h 329"/>
                <a:gd name="T86" fmla="*/ 94 w 209"/>
                <a:gd name="T87" fmla="*/ 49 h 329"/>
                <a:gd name="T88" fmla="*/ 80 w 209"/>
                <a:gd name="T89" fmla="*/ 61 h 329"/>
                <a:gd name="T90" fmla="*/ 96 w 209"/>
                <a:gd name="T91" fmla="*/ 68 h 329"/>
                <a:gd name="T92" fmla="*/ 114 w 209"/>
                <a:gd name="T93" fmla="*/ 37 h 329"/>
                <a:gd name="T94" fmla="*/ 130 w 209"/>
                <a:gd name="T95" fmla="*/ 45 h 329"/>
                <a:gd name="T96" fmla="*/ 151 w 209"/>
                <a:gd name="T97" fmla="*/ 53 h 329"/>
                <a:gd name="T98" fmla="*/ 144 w 209"/>
                <a:gd name="T99" fmla="*/ 42 h 329"/>
                <a:gd name="T100" fmla="*/ 126 w 209"/>
                <a:gd name="T101" fmla="*/ 27 h 329"/>
                <a:gd name="T102" fmla="*/ 108 w 209"/>
                <a:gd name="T103" fmla="*/ 18 h 329"/>
                <a:gd name="T104" fmla="*/ 91 w 209"/>
                <a:gd name="T105" fmla="*/ 8 h 329"/>
                <a:gd name="T106" fmla="*/ 84 w 209"/>
                <a:gd name="T107" fmla="*/ 18 h 329"/>
                <a:gd name="T108" fmla="*/ 67 w 209"/>
                <a:gd name="T109" fmla="*/ 17 h 329"/>
                <a:gd name="T110" fmla="*/ 57 w 209"/>
                <a:gd name="T111" fmla="*/ 13 h 329"/>
                <a:gd name="T112" fmla="*/ 51 w 209"/>
                <a:gd name="T113" fmla="*/ 38 h 329"/>
                <a:gd name="T114" fmla="*/ 51 w 209"/>
                <a:gd name="T115" fmla="*/ 38 h 329"/>
                <a:gd name="T116" fmla="*/ 119 w 209"/>
                <a:gd name="T117" fmla="*/ 18 h 329"/>
                <a:gd name="T118" fmla="*/ 167 w 209"/>
                <a:gd name="T119" fmla="*/ 17 h 329"/>
                <a:gd name="T120" fmla="*/ 146 w 209"/>
                <a:gd name="T121" fmla="*/ 6 h 329"/>
                <a:gd name="T122" fmla="*/ 127 w 209"/>
                <a:gd name="T123" fmla="*/ 5 h 329"/>
                <a:gd name="T124" fmla="*/ 113 w 209"/>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329">
                  <a:moveTo>
                    <a:pt x="202" y="176"/>
                  </a:moveTo>
                  <a:cubicBezTo>
                    <a:pt x="202" y="178"/>
                    <a:pt x="199" y="177"/>
                    <a:pt x="199" y="175"/>
                  </a:cubicBezTo>
                  <a:cubicBezTo>
                    <a:pt x="199" y="174"/>
                    <a:pt x="194" y="172"/>
                    <a:pt x="193" y="171"/>
                  </a:cubicBezTo>
                  <a:cubicBezTo>
                    <a:pt x="193" y="171"/>
                    <a:pt x="196" y="171"/>
                    <a:pt x="198" y="172"/>
                  </a:cubicBezTo>
                  <a:cubicBezTo>
                    <a:pt x="199" y="173"/>
                    <a:pt x="201" y="172"/>
                    <a:pt x="203" y="170"/>
                  </a:cubicBezTo>
                  <a:cubicBezTo>
                    <a:pt x="205" y="168"/>
                    <a:pt x="208" y="170"/>
                    <a:pt x="208" y="168"/>
                  </a:cubicBezTo>
                  <a:cubicBezTo>
                    <a:pt x="209" y="166"/>
                    <a:pt x="205" y="165"/>
                    <a:pt x="204" y="164"/>
                  </a:cubicBezTo>
                  <a:cubicBezTo>
                    <a:pt x="203" y="163"/>
                    <a:pt x="201" y="161"/>
                    <a:pt x="198" y="162"/>
                  </a:cubicBezTo>
                  <a:cubicBezTo>
                    <a:pt x="195" y="162"/>
                    <a:pt x="195" y="161"/>
                    <a:pt x="194" y="160"/>
                  </a:cubicBezTo>
                  <a:cubicBezTo>
                    <a:pt x="192" y="158"/>
                    <a:pt x="188" y="161"/>
                    <a:pt x="188" y="164"/>
                  </a:cubicBezTo>
                  <a:cubicBezTo>
                    <a:pt x="188" y="167"/>
                    <a:pt x="185" y="167"/>
                    <a:pt x="186" y="165"/>
                  </a:cubicBezTo>
                  <a:cubicBezTo>
                    <a:pt x="187" y="163"/>
                    <a:pt x="184" y="161"/>
                    <a:pt x="187" y="160"/>
                  </a:cubicBezTo>
                  <a:cubicBezTo>
                    <a:pt x="189" y="160"/>
                    <a:pt x="188" y="156"/>
                    <a:pt x="183" y="156"/>
                  </a:cubicBezTo>
                  <a:cubicBezTo>
                    <a:pt x="179" y="155"/>
                    <a:pt x="177" y="159"/>
                    <a:pt x="178" y="160"/>
                  </a:cubicBezTo>
                  <a:cubicBezTo>
                    <a:pt x="179" y="161"/>
                    <a:pt x="175" y="167"/>
                    <a:pt x="173" y="167"/>
                  </a:cubicBezTo>
                  <a:cubicBezTo>
                    <a:pt x="172" y="167"/>
                    <a:pt x="174" y="162"/>
                    <a:pt x="174" y="160"/>
                  </a:cubicBezTo>
                  <a:cubicBezTo>
                    <a:pt x="173" y="157"/>
                    <a:pt x="172" y="159"/>
                    <a:pt x="169" y="163"/>
                  </a:cubicBezTo>
                  <a:cubicBezTo>
                    <a:pt x="165" y="166"/>
                    <a:pt x="163" y="170"/>
                    <a:pt x="161" y="170"/>
                  </a:cubicBezTo>
                  <a:cubicBezTo>
                    <a:pt x="159" y="171"/>
                    <a:pt x="159" y="167"/>
                    <a:pt x="162" y="165"/>
                  </a:cubicBezTo>
                  <a:cubicBezTo>
                    <a:pt x="165" y="163"/>
                    <a:pt x="165" y="159"/>
                    <a:pt x="167" y="159"/>
                  </a:cubicBezTo>
                  <a:cubicBezTo>
                    <a:pt x="169" y="159"/>
                    <a:pt x="169" y="156"/>
                    <a:pt x="166" y="156"/>
                  </a:cubicBezTo>
                  <a:cubicBezTo>
                    <a:pt x="164" y="155"/>
                    <a:pt x="163" y="158"/>
                    <a:pt x="162" y="159"/>
                  </a:cubicBezTo>
                  <a:cubicBezTo>
                    <a:pt x="161" y="160"/>
                    <a:pt x="156" y="158"/>
                    <a:pt x="156" y="159"/>
                  </a:cubicBezTo>
                  <a:cubicBezTo>
                    <a:pt x="156" y="160"/>
                    <a:pt x="154" y="160"/>
                    <a:pt x="155" y="162"/>
                  </a:cubicBezTo>
                  <a:cubicBezTo>
                    <a:pt x="156" y="163"/>
                    <a:pt x="154" y="165"/>
                    <a:pt x="153" y="163"/>
                  </a:cubicBezTo>
                  <a:cubicBezTo>
                    <a:pt x="152" y="161"/>
                    <a:pt x="149" y="162"/>
                    <a:pt x="148" y="165"/>
                  </a:cubicBezTo>
                  <a:cubicBezTo>
                    <a:pt x="146" y="167"/>
                    <a:pt x="144" y="167"/>
                    <a:pt x="146" y="168"/>
                  </a:cubicBezTo>
                  <a:cubicBezTo>
                    <a:pt x="147" y="169"/>
                    <a:pt x="147" y="172"/>
                    <a:pt x="145" y="173"/>
                  </a:cubicBezTo>
                  <a:cubicBezTo>
                    <a:pt x="143" y="173"/>
                    <a:pt x="144" y="167"/>
                    <a:pt x="142" y="167"/>
                  </a:cubicBezTo>
                  <a:cubicBezTo>
                    <a:pt x="140" y="168"/>
                    <a:pt x="141" y="164"/>
                    <a:pt x="144" y="164"/>
                  </a:cubicBezTo>
                  <a:cubicBezTo>
                    <a:pt x="146" y="164"/>
                    <a:pt x="148" y="161"/>
                    <a:pt x="148" y="160"/>
                  </a:cubicBezTo>
                  <a:cubicBezTo>
                    <a:pt x="147" y="159"/>
                    <a:pt x="145" y="159"/>
                    <a:pt x="145" y="161"/>
                  </a:cubicBezTo>
                  <a:cubicBezTo>
                    <a:pt x="145" y="163"/>
                    <a:pt x="141" y="162"/>
                    <a:pt x="138" y="162"/>
                  </a:cubicBezTo>
                  <a:cubicBezTo>
                    <a:pt x="135" y="162"/>
                    <a:pt x="136" y="166"/>
                    <a:pt x="139" y="167"/>
                  </a:cubicBezTo>
                  <a:cubicBezTo>
                    <a:pt x="142" y="169"/>
                    <a:pt x="138" y="171"/>
                    <a:pt x="137" y="169"/>
                  </a:cubicBezTo>
                  <a:cubicBezTo>
                    <a:pt x="135" y="168"/>
                    <a:pt x="132" y="168"/>
                    <a:pt x="131" y="169"/>
                  </a:cubicBezTo>
                  <a:cubicBezTo>
                    <a:pt x="129" y="170"/>
                    <a:pt x="135" y="172"/>
                    <a:pt x="135" y="173"/>
                  </a:cubicBezTo>
                  <a:cubicBezTo>
                    <a:pt x="135" y="174"/>
                    <a:pt x="132" y="172"/>
                    <a:pt x="131" y="173"/>
                  </a:cubicBezTo>
                  <a:cubicBezTo>
                    <a:pt x="131" y="174"/>
                    <a:pt x="127" y="172"/>
                    <a:pt x="127" y="170"/>
                  </a:cubicBezTo>
                  <a:cubicBezTo>
                    <a:pt x="127" y="168"/>
                    <a:pt x="121" y="171"/>
                    <a:pt x="124" y="172"/>
                  </a:cubicBezTo>
                  <a:cubicBezTo>
                    <a:pt x="127" y="172"/>
                    <a:pt x="126" y="174"/>
                    <a:pt x="126" y="177"/>
                  </a:cubicBezTo>
                  <a:cubicBezTo>
                    <a:pt x="126" y="180"/>
                    <a:pt x="123" y="178"/>
                    <a:pt x="124" y="175"/>
                  </a:cubicBezTo>
                  <a:cubicBezTo>
                    <a:pt x="124" y="173"/>
                    <a:pt x="121" y="173"/>
                    <a:pt x="119" y="175"/>
                  </a:cubicBezTo>
                  <a:cubicBezTo>
                    <a:pt x="117" y="176"/>
                    <a:pt x="119" y="172"/>
                    <a:pt x="118" y="170"/>
                  </a:cubicBezTo>
                  <a:cubicBezTo>
                    <a:pt x="117" y="168"/>
                    <a:pt x="115" y="170"/>
                    <a:pt x="113" y="171"/>
                  </a:cubicBezTo>
                  <a:cubicBezTo>
                    <a:pt x="110" y="171"/>
                    <a:pt x="109" y="171"/>
                    <a:pt x="111" y="173"/>
                  </a:cubicBezTo>
                  <a:cubicBezTo>
                    <a:pt x="112" y="175"/>
                    <a:pt x="112" y="177"/>
                    <a:pt x="110" y="177"/>
                  </a:cubicBezTo>
                  <a:cubicBezTo>
                    <a:pt x="108" y="176"/>
                    <a:pt x="107" y="177"/>
                    <a:pt x="107" y="179"/>
                  </a:cubicBezTo>
                  <a:cubicBezTo>
                    <a:pt x="108" y="180"/>
                    <a:pt x="105" y="181"/>
                    <a:pt x="104" y="179"/>
                  </a:cubicBezTo>
                  <a:cubicBezTo>
                    <a:pt x="104" y="177"/>
                    <a:pt x="100" y="178"/>
                    <a:pt x="99" y="180"/>
                  </a:cubicBezTo>
                  <a:cubicBezTo>
                    <a:pt x="98" y="182"/>
                    <a:pt x="94" y="183"/>
                    <a:pt x="95" y="185"/>
                  </a:cubicBezTo>
                  <a:cubicBezTo>
                    <a:pt x="95" y="187"/>
                    <a:pt x="98" y="184"/>
                    <a:pt x="100" y="185"/>
                  </a:cubicBezTo>
                  <a:cubicBezTo>
                    <a:pt x="102" y="185"/>
                    <a:pt x="100" y="187"/>
                    <a:pt x="101" y="188"/>
                  </a:cubicBezTo>
                  <a:cubicBezTo>
                    <a:pt x="102" y="189"/>
                    <a:pt x="102" y="191"/>
                    <a:pt x="100" y="190"/>
                  </a:cubicBezTo>
                  <a:cubicBezTo>
                    <a:pt x="99" y="188"/>
                    <a:pt x="96" y="188"/>
                    <a:pt x="96" y="190"/>
                  </a:cubicBezTo>
                  <a:cubicBezTo>
                    <a:pt x="96" y="193"/>
                    <a:pt x="94" y="190"/>
                    <a:pt x="93" y="188"/>
                  </a:cubicBezTo>
                  <a:cubicBezTo>
                    <a:pt x="91" y="186"/>
                    <a:pt x="90" y="191"/>
                    <a:pt x="88" y="190"/>
                  </a:cubicBezTo>
                  <a:cubicBezTo>
                    <a:pt x="87" y="189"/>
                    <a:pt x="91" y="185"/>
                    <a:pt x="90" y="184"/>
                  </a:cubicBezTo>
                  <a:cubicBezTo>
                    <a:pt x="89" y="182"/>
                    <a:pt x="88" y="185"/>
                    <a:pt x="85" y="187"/>
                  </a:cubicBezTo>
                  <a:cubicBezTo>
                    <a:pt x="83" y="190"/>
                    <a:pt x="79" y="190"/>
                    <a:pt x="80" y="191"/>
                  </a:cubicBezTo>
                  <a:cubicBezTo>
                    <a:pt x="81" y="193"/>
                    <a:pt x="77" y="193"/>
                    <a:pt x="77" y="196"/>
                  </a:cubicBezTo>
                  <a:cubicBezTo>
                    <a:pt x="76" y="198"/>
                    <a:pt x="70" y="199"/>
                    <a:pt x="67" y="201"/>
                  </a:cubicBezTo>
                  <a:cubicBezTo>
                    <a:pt x="63" y="203"/>
                    <a:pt x="68" y="204"/>
                    <a:pt x="70" y="201"/>
                  </a:cubicBezTo>
                  <a:cubicBezTo>
                    <a:pt x="72" y="199"/>
                    <a:pt x="72" y="200"/>
                    <a:pt x="76" y="198"/>
                  </a:cubicBezTo>
                  <a:cubicBezTo>
                    <a:pt x="79" y="196"/>
                    <a:pt x="82" y="195"/>
                    <a:pt x="83" y="195"/>
                  </a:cubicBezTo>
                  <a:cubicBezTo>
                    <a:pt x="85" y="196"/>
                    <a:pt x="87" y="197"/>
                    <a:pt x="88" y="195"/>
                  </a:cubicBezTo>
                  <a:cubicBezTo>
                    <a:pt x="90" y="193"/>
                    <a:pt x="92" y="193"/>
                    <a:pt x="93" y="194"/>
                  </a:cubicBezTo>
                  <a:cubicBezTo>
                    <a:pt x="95" y="196"/>
                    <a:pt x="91" y="197"/>
                    <a:pt x="92" y="199"/>
                  </a:cubicBezTo>
                  <a:cubicBezTo>
                    <a:pt x="94" y="201"/>
                    <a:pt x="90" y="202"/>
                    <a:pt x="90" y="200"/>
                  </a:cubicBezTo>
                  <a:cubicBezTo>
                    <a:pt x="90" y="198"/>
                    <a:pt x="88" y="197"/>
                    <a:pt x="87" y="198"/>
                  </a:cubicBezTo>
                  <a:cubicBezTo>
                    <a:pt x="86" y="200"/>
                    <a:pt x="85" y="202"/>
                    <a:pt x="83" y="202"/>
                  </a:cubicBezTo>
                  <a:cubicBezTo>
                    <a:pt x="82" y="202"/>
                    <a:pt x="80" y="205"/>
                    <a:pt x="80" y="208"/>
                  </a:cubicBezTo>
                  <a:cubicBezTo>
                    <a:pt x="80" y="210"/>
                    <a:pt x="77" y="208"/>
                    <a:pt x="77" y="210"/>
                  </a:cubicBezTo>
                  <a:cubicBezTo>
                    <a:pt x="77" y="213"/>
                    <a:pt x="73" y="217"/>
                    <a:pt x="70" y="220"/>
                  </a:cubicBezTo>
                  <a:cubicBezTo>
                    <a:pt x="66" y="223"/>
                    <a:pt x="69" y="224"/>
                    <a:pt x="68" y="226"/>
                  </a:cubicBezTo>
                  <a:cubicBezTo>
                    <a:pt x="67" y="228"/>
                    <a:pt x="63" y="226"/>
                    <a:pt x="62" y="227"/>
                  </a:cubicBezTo>
                  <a:cubicBezTo>
                    <a:pt x="61" y="228"/>
                    <a:pt x="63" y="233"/>
                    <a:pt x="61" y="235"/>
                  </a:cubicBezTo>
                  <a:cubicBezTo>
                    <a:pt x="59" y="236"/>
                    <a:pt x="61" y="238"/>
                    <a:pt x="61" y="240"/>
                  </a:cubicBezTo>
                  <a:cubicBezTo>
                    <a:pt x="61" y="242"/>
                    <a:pt x="56" y="239"/>
                    <a:pt x="56" y="241"/>
                  </a:cubicBezTo>
                  <a:cubicBezTo>
                    <a:pt x="56" y="243"/>
                    <a:pt x="52" y="242"/>
                    <a:pt x="50" y="243"/>
                  </a:cubicBezTo>
                  <a:cubicBezTo>
                    <a:pt x="49" y="243"/>
                    <a:pt x="53" y="246"/>
                    <a:pt x="55" y="248"/>
                  </a:cubicBezTo>
                  <a:cubicBezTo>
                    <a:pt x="57" y="249"/>
                    <a:pt x="53" y="251"/>
                    <a:pt x="52" y="249"/>
                  </a:cubicBezTo>
                  <a:cubicBezTo>
                    <a:pt x="52" y="247"/>
                    <a:pt x="49" y="250"/>
                    <a:pt x="45" y="251"/>
                  </a:cubicBezTo>
                  <a:cubicBezTo>
                    <a:pt x="42" y="253"/>
                    <a:pt x="43" y="256"/>
                    <a:pt x="40" y="257"/>
                  </a:cubicBezTo>
                  <a:cubicBezTo>
                    <a:pt x="37" y="257"/>
                    <a:pt x="38" y="261"/>
                    <a:pt x="36" y="263"/>
                  </a:cubicBezTo>
                  <a:cubicBezTo>
                    <a:pt x="34" y="264"/>
                    <a:pt x="35" y="259"/>
                    <a:pt x="32" y="259"/>
                  </a:cubicBezTo>
                  <a:cubicBezTo>
                    <a:pt x="29" y="259"/>
                    <a:pt x="29" y="261"/>
                    <a:pt x="31" y="264"/>
                  </a:cubicBezTo>
                  <a:cubicBezTo>
                    <a:pt x="33" y="266"/>
                    <a:pt x="28" y="264"/>
                    <a:pt x="27" y="266"/>
                  </a:cubicBezTo>
                  <a:cubicBezTo>
                    <a:pt x="25" y="269"/>
                    <a:pt x="20" y="268"/>
                    <a:pt x="19" y="269"/>
                  </a:cubicBezTo>
                  <a:cubicBezTo>
                    <a:pt x="18" y="271"/>
                    <a:pt x="22" y="271"/>
                    <a:pt x="23" y="273"/>
                  </a:cubicBezTo>
                  <a:cubicBezTo>
                    <a:pt x="24" y="274"/>
                    <a:pt x="19" y="273"/>
                    <a:pt x="16" y="273"/>
                  </a:cubicBezTo>
                  <a:cubicBezTo>
                    <a:pt x="14" y="272"/>
                    <a:pt x="14" y="276"/>
                    <a:pt x="12" y="275"/>
                  </a:cubicBezTo>
                  <a:cubicBezTo>
                    <a:pt x="10" y="275"/>
                    <a:pt x="7" y="278"/>
                    <a:pt x="8" y="279"/>
                  </a:cubicBezTo>
                  <a:cubicBezTo>
                    <a:pt x="10" y="281"/>
                    <a:pt x="7" y="281"/>
                    <a:pt x="5" y="280"/>
                  </a:cubicBezTo>
                  <a:cubicBezTo>
                    <a:pt x="4" y="279"/>
                    <a:pt x="2" y="282"/>
                    <a:pt x="2" y="284"/>
                  </a:cubicBezTo>
                  <a:cubicBezTo>
                    <a:pt x="1" y="286"/>
                    <a:pt x="5" y="287"/>
                    <a:pt x="5" y="288"/>
                  </a:cubicBezTo>
                  <a:cubicBezTo>
                    <a:pt x="5" y="289"/>
                    <a:pt x="2" y="290"/>
                    <a:pt x="4" y="291"/>
                  </a:cubicBezTo>
                  <a:cubicBezTo>
                    <a:pt x="6" y="291"/>
                    <a:pt x="4" y="293"/>
                    <a:pt x="3" y="294"/>
                  </a:cubicBezTo>
                  <a:cubicBezTo>
                    <a:pt x="1" y="294"/>
                    <a:pt x="1" y="296"/>
                    <a:pt x="3" y="297"/>
                  </a:cubicBezTo>
                  <a:cubicBezTo>
                    <a:pt x="4" y="299"/>
                    <a:pt x="0" y="300"/>
                    <a:pt x="2" y="302"/>
                  </a:cubicBezTo>
                  <a:cubicBezTo>
                    <a:pt x="4" y="305"/>
                    <a:pt x="6" y="302"/>
                    <a:pt x="6" y="304"/>
                  </a:cubicBezTo>
                  <a:cubicBezTo>
                    <a:pt x="7" y="306"/>
                    <a:pt x="10" y="304"/>
                    <a:pt x="12" y="301"/>
                  </a:cubicBezTo>
                  <a:cubicBezTo>
                    <a:pt x="15" y="299"/>
                    <a:pt x="16" y="304"/>
                    <a:pt x="14" y="304"/>
                  </a:cubicBezTo>
                  <a:cubicBezTo>
                    <a:pt x="11" y="304"/>
                    <a:pt x="9" y="305"/>
                    <a:pt x="9" y="307"/>
                  </a:cubicBezTo>
                  <a:cubicBezTo>
                    <a:pt x="10" y="309"/>
                    <a:pt x="6" y="309"/>
                    <a:pt x="6" y="306"/>
                  </a:cubicBezTo>
                  <a:cubicBezTo>
                    <a:pt x="6" y="304"/>
                    <a:pt x="2" y="307"/>
                    <a:pt x="3" y="309"/>
                  </a:cubicBezTo>
                  <a:cubicBezTo>
                    <a:pt x="5" y="311"/>
                    <a:pt x="3" y="312"/>
                    <a:pt x="3" y="314"/>
                  </a:cubicBezTo>
                  <a:cubicBezTo>
                    <a:pt x="3" y="315"/>
                    <a:pt x="6" y="315"/>
                    <a:pt x="7" y="313"/>
                  </a:cubicBezTo>
                  <a:cubicBezTo>
                    <a:pt x="9" y="311"/>
                    <a:pt x="11" y="311"/>
                    <a:pt x="12" y="313"/>
                  </a:cubicBezTo>
                  <a:cubicBezTo>
                    <a:pt x="13" y="315"/>
                    <a:pt x="10" y="314"/>
                    <a:pt x="10" y="317"/>
                  </a:cubicBezTo>
                  <a:cubicBezTo>
                    <a:pt x="10" y="319"/>
                    <a:pt x="8" y="317"/>
                    <a:pt x="6" y="319"/>
                  </a:cubicBezTo>
                  <a:cubicBezTo>
                    <a:pt x="5" y="321"/>
                    <a:pt x="12" y="325"/>
                    <a:pt x="15" y="326"/>
                  </a:cubicBezTo>
                  <a:cubicBezTo>
                    <a:pt x="17" y="326"/>
                    <a:pt x="19" y="329"/>
                    <a:pt x="24" y="328"/>
                  </a:cubicBezTo>
                  <a:cubicBezTo>
                    <a:pt x="29" y="328"/>
                    <a:pt x="38" y="319"/>
                    <a:pt x="39" y="317"/>
                  </a:cubicBezTo>
                  <a:cubicBezTo>
                    <a:pt x="40" y="316"/>
                    <a:pt x="43" y="317"/>
                    <a:pt x="45" y="316"/>
                  </a:cubicBezTo>
                  <a:cubicBezTo>
                    <a:pt x="47" y="315"/>
                    <a:pt x="45" y="311"/>
                    <a:pt x="47" y="310"/>
                  </a:cubicBezTo>
                  <a:cubicBezTo>
                    <a:pt x="48" y="310"/>
                    <a:pt x="49" y="314"/>
                    <a:pt x="50" y="315"/>
                  </a:cubicBezTo>
                  <a:cubicBezTo>
                    <a:pt x="51" y="315"/>
                    <a:pt x="52" y="316"/>
                    <a:pt x="52" y="318"/>
                  </a:cubicBezTo>
                  <a:cubicBezTo>
                    <a:pt x="53" y="318"/>
                    <a:pt x="54" y="318"/>
                    <a:pt x="54" y="319"/>
                  </a:cubicBezTo>
                  <a:cubicBezTo>
                    <a:pt x="56" y="320"/>
                    <a:pt x="56" y="315"/>
                    <a:pt x="56" y="313"/>
                  </a:cubicBezTo>
                  <a:cubicBezTo>
                    <a:pt x="56" y="312"/>
                    <a:pt x="58" y="309"/>
                    <a:pt x="57" y="307"/>
                  </a:cubicBezTo>
                  <a:cubicBezTo>
                    <a:pt x="57" y="305"/>
                    <a:pt x="62" y="306"/>
                    <a:pt x="63" y="305"/>
                  </a:cubicBezTo>
                  <a:cubicBezTo>
                    <a:pt x="64" y="303"/>
                    <a:pt x="64" y="298"/>
                    <a:pt x="62" y="297"/>
                  </a:cubicBezTo>
                  <a:cubicBezTo>
                    <a:pt x="61" y="296"/>
                    <a:pt x="60" y="293"/>
                    <a:pt x="62" y="293"/>
                  </a:cubicBezTo>
                  <a:cubicBezTo>
                    <a:pt x="64" y="293"/>
                    <a:pt x="65" y="292"/>
                    <a:pt x="65" y="289"/>
                  </a:cubicBezTo>
                  <a:cubicBezTo>
                    <a:pt x="65" y="286"/>
                    <a:pt x="60" y="287"/>
                    <a:pt x="60" y="283"/>
                  </a:cubicBezTo>
                  <a:cubicBezTo>
                    <a:pt x="59" y="280"/>
                    <a:pt x="62" y="280"/>
                    <a:pt x="60" y="276"/>
                  </a:cubicBezTo>
                  <a:cubicBezTo>
                    <a:pt x="58" y="272"/>
                    <a:pt x="61" y="270"/>
                    <a:pt x="60" y="268"/>
                  </a:cubicBezTo>
                  <a:cubicBezTo>
                    <a:pt x="59" y="266"/>
                    <a:pt x="59" y="264"/>
                    <a:pt x="61" y="260"/>
                  </a:cubicBezTo>
                  <a:cubicBezTo>
                    <a:pt x="63" y="256"/>
                    <a:pt x="67" y="254"/>
                    <a:pt x="69" y="254"/>
                  </a:cubicBezTo>
                  <a:cubicBezTo>
                    <a:pt x="70" y="255"/>
                    <a:pt x="73" y="256"/>
                    <a:pt x="74" y="254"/>
                  </a:cubicBezTo>
                  <a:cubicBezTo>
                    <a:pt x="75" y="252"/>
                    <a:pt x="75" y="250"/>
                    <a:pt x="74" y="249"/>
                  </a:cubicBezTo>
                  <a:cubicBezTo>
                    <a:pt x="73" y="249"/>
                    <a:pt x="70" y="248"/>
                    <a:pt x="72" y="245"/>
                  </a:cubicBezTo>
                  <a:cubicBezTo>
                    <a:pt x="75" y="242"/>
                    <a:pt x="77" y="238"/>
                    <a:pt x="78" y="235"/>
                  </a:cubicBezTo>
                  <a:cubicBezTo>
                    <a:pt x="78" y="232"/>
                    <a:pt x="77" y="229"/>
                    <a:pt x="78" y="228"/>
                  </a:cubicBezTo>
                  <a:cubicBezTo>
                    <a:pt x="79" y="227"/>
                    <a:pt x="82" y="228"/>
                    <a:pt x="84" y="226"/>
                  </a:cubicBezTo>
                  <a:cubicBezTo>
                    <a:pt x="86" y="225"/>
                    <a:pt x="85" y="223"/>
                    <a:pt x="86" y="222"/>
                  </a:cubicBezTo>
                  <a:cubicBezTo>
                    <a:pt x="87" y="220"/>
                    <a:pt x="88" y="217"/>
                    <a:pt x="90" y="215"/>
                  </a:cubicBezTo>
                  <a:cubicBezTo>
                    <a:pt x="91" y="214"/>
                    <a:pt x="93" y="213"/>
                    <a:pt x="92" y="211"/>
                  </a:cubicBezTo>
                  <a:cubicBezTo>
                    <a:pt x="91" y="210"/>
                    <a:pt x="94" y="208"/>
                    <a:pt x="94" y="206"/>
                  </a:cubicBezTo>
                  <a:cubicBezTo>
                    <a:pt x="94" y="203"/>
                    <a:pt x="98" y="201"/>
                    <a:pt x="100" y="201"/>
                  </a:cubicBezTo>
                  <a:cubicBezTo>
                    <a:pt x="103" y="201"/>
                    <a:pt x="106" y="201"/>
                    <a:pt x="106" y="199"/>
                  </a:cubicBezTo>
                  <a:cubicBezTo>
                    <a:pt x="106" y="196"/>
                    <a:pt x="105" y="191"/>
                    <a:pt x="108" y="193"/>
                  </a:cubicBezTo>
                  <a:cubicBezTo>
                    <a:pt x="112" y="194"/>
                    <a:pt x="114" y="193"/>
                    <a:pt x="117" y="194"/>
                  </a:cubicBezTo>
                  <a:cubicBezTo>
                    <a:pt x="119" y="196"/>
                    <a:pt x="122" y="196"/>
                    <a:pt x="122" y="193"/>
                  </a:cubicBezTo>
                  <a:cubicBezTo>
                    <a:pt x="122" y="190"/>
                    <a:pt x="123" y="185"/>
                    <a:pt x="127" y="187"/>
                  </a:cubicBezTo>
                  <a:cubicBezTo>
                    <a:pt x="127" y="187"/>
                    <a:pt x="127" y="187"/>
                    <a:pt x="127" y="187"/>
                  </a:cubicBezTo>
                  <a:cubicBezTo>
                    <a:pt x="128" y="185"/>
                    <a:pt x="131" y="183"/>
                    <a:pt x="133" y="183"/>
                  </a:cubicBezTo>
                  <a:cubicBezTo>
                    <a:pt x="136" y="184"/>
                    <a:pt x="138" y="189"/>
                    <a:pt x="141" y="190"/>
                  </a:cubicBezTo>
                  <a:cubicBezTo>
                    <a:pt x="145" y="191"/>
                    <a:pt x="149" y="192"/>
                    <a:pt x="150" y="190"/>
                  </a:cubicBezTo>
                  <a:cubicBezTo>
                    <a:pt x="151" y="188"/>
                    <a:pt x="154" y="191"/>
                    <a:pt x="156" y="191"/>
                  </a:cubicBezTo>
                  <a:cubicBezTo>
                    <a:pt x="159" y="190"/>
                    <a:pt x="159" y="195"/>
                    <a:pt x="161" y="192"/>
                  </a:cubicBezTo>
                  <a:cubicBezTo>
                    <a:pt x="163" y="189"/>
                    <a:pt x="161" y="187"/>
                    <a:pt x="164" y="187"/>
                  </a:cubicBezTo>
                  <a:cubicBezTo>
                    <a:pt x="168" y="188"/>
                    <a:pt x="166" y="183"/>
                    <a:pt x="166" y="180"/>
                  </a:cubicBezTo>
                  <a:cubicBezTo>
                    <a:pt x="166" y="178"/>
                    <a:pt x="171" y="177"/>
                    <a:pt x="171" y="175"/>
                  </a:cubicBezTo>
                  <a:cubicBezTo>
                    <a:pt x="171" y="173"/>
                    <a:pt x="178" y="175"/>
                    <a:pt x="179" y="173"/>
                  </a:cubicBezTo>
                  <a:cubicBezTo>
                    <a:pt x="180" y="172"/>
                    <a:pt x="184" y="170"/>
                    <a:pt x="185" y="173"/>
                  </a:cubicBezTo>
                  <a:cubicBezTo>
                    <a:pt x="187" y="176"/>
                    <a:pt x="193" y="177"/>
                    <a:pt x="194" y="179"/>
                  </a:cubicBezTo>
                  <a:cubicBezTo>
                    <a:pt x="194" y="180"/>
                    <a:pt x="194" y="182"/>
                    <a:pt x="194" y="183"/>
                  </a:cubicBezTo>
                  <a:cubicBezTo>
                    <a:pt x="195" y="182"/>
                    <a:pt x="196" y="181"/>
                    <a:pt x="198" y="181"/>
                  </a:cubicBezTo>
                  <a:cubicBezTo>
                    <a:pt x="200" y="181"/>
                    <a:pt x="202" y="178"/>
                    <a:pt x="204" y="178"/>
                  </a:cubicBezTo>
                  <a:cubicBezTo>
                    <a:pt x="206" y="179"/>
                    <a:pt x="208" y="178"/>
                    <a:pt x="208" y="175"/>
                  </a:cubicBezTo>
                  <a:cubicBezTo>
                    <a:pt x="206" y="174"/>
                    <a:pt x="203" y="174"/>
                    <a:pt x="202" y="176"/>
                  </a:cubicBezTo>
                  <a:close/>
                  <a:moveTo>
                    <a:pt x="58" y="23"/>
                  </a:moveTo>
                  <a:cubicBezTo>
                    <a:pt x="62" y="24"/>
                    <a:pt x="55" y="28"/>
                    <a:pt x="54" y="31"/>
                  </a:cubicBezTo>
                  <a:cubicBezTo>
                    <a:pt x="53" y="35"/>
                    <a:pt x="59" y="38"/>
                    <a:pt x="62" y="40"/>
                  </a:cubicBezTo>
                  <a:cubicBezTo>
                    <a:pt x="65" y="43"/>
                    <a:pt x="71" y="42"/>
                    <a:pt x="73" y="41"/>
                  </a:cubicBezTo>
                  <a:cubicBezTo>
                    <a:pt x="76" y="39"/>
                    <a:pt x="75" y="34"/>
                    <a:pt x="78" y="35"/>
                  </a:cubicBezTo>
                  <a:cubicBezTo>
                    <a:pt x="81" y="35"/>
                    <a:pt x="79" y="32"/>
                    <a:pt x="82" y="31"/>
                  </a:cubicBezTo>
                  <a:cubicBezTo>
                    <a:pt x="84" y="30"/>
                    <a:pt x="85" y="33"/>
                    <a:pt x="83" y="36"/>
                  </a:cubicBezTo>
                  <a:cubicBezTo>
                    <a:pt x="80" y="38"/>
                    <a:pt x="86" y="38"/>
                    <a:pt x="89" y="35"/>
                  </a:cubicBezTo>
                  <a:cubicBezTo>
                    <a:pt x="93" y="32"/>
                    <a:pt x="93" y="35"/>
                    <a:pt x="93" y="38"/>
                  </a:cubicBezTo>
                  <a:cubicBezTo>
                    <a:pt x="92" y="41"/>
                    <a:pt x="85" y="39"/>
                    <a:pt x="83" y="42"/>
                  </a:cubicBezTo>
                  <a:cubicBezTo>
                    <a:pt x="81" y="45"/>
                    <a:pt x="74" y="43"/>
                    <a:pt x="70" y="46"/>
                  </a:cubicBezTo>
                  <a:cubicBezTo>
                    <a:pt x="67" y="50"/>
                    <a:pt x="73" y="50"/>
                    <a:pt x="78" y="49"/>
                  </a:cubicBezTo>
                  <a:cubicBezTo>
                    <a:pt x="82" y="48"/>
                    <a:pt x="91" y="48"/>
                    <a:pt x="94" y="49"/>
                  </a:cubicBezTo>
                  <a:cubicBezTo>
                    <a:pt x="97" y="49"/>
                    <a:pt x="92" y="50"/>
                    <a:pt x="86" y="50"/>
                  </a:cubicBezTo>
                  <a:cubicBezTo>
                    <a:pt x="81" y="50"/>
                    <a:pt x="79" y="52"/>
                    <a:pt x="80" y="53"/>
                  </a:cubicBezTo>
                  <a:cubicBezTo>
                    <a:pt x="80" y="55"/>
                    <a:pt x="72" y="52"/>
                    <a:pt x="72" y="55"/>
                  </a:cubicBezTo>
                  <a:cubicBezTo>
                    <a:pt x="71" y="58"/>
                    <a:pt x="79" y="60"/>
                    <a:pt x="80" y="61"/>
                  </a:cubicBezTo>
                  <a:cubicBezTo>
                    <a:pt x="81" y="63"/>
                    <a:pt x="86" y="62"/>
                    <a:pt x="88" y="62"/>
                  </a:cubicBezTo>
                  <a:cubicBezTo>
                    <a:pt x="89" y="63"/>
                    <a:pt x="84" y="65"/>
                    <a:pt x="84" y="65"/>
                  </a:cubicBezTo>
                  <a:cubicBezTo>
                    <a:pt x="83" y="66"/>
                    <a:pt x="89" y="68"/>
                    <a:pt x="90" y="69"/>
                  </a:cubicBezTo>
                  <a:cubicBezTo>
                    <a:pt x="91" y="71"/>
                    <a:pt x="96" y="70"/>
                    <a:pt x="96" y="68"/>
                  </a:cubicBezTo>
                  <a:cubicBezTo>
                    <a:pt x="95" y="65"/>
                    <a:pt x="99" y="55"/>
                    <a:pt x="105" y="53"/>
                  </a:cubicBezTo>
                  <a:cubicBezTo>
                    <a:pt x="110" y="51"/>
                    <a:pt x="107" y="50"/>
                    <a:pt x="108" y="46"/>
                  </a:cubicBezTo>
                  <a:cubicBezTo>
                    <a:pt x="109" y="43"/>
                    <a:pt x="113" y="46"/>
                    <a:pt x="112" y="43"/>
                  </a:cubicBezTo>
                  <a:cubicBezTo>
                    <a:pt x="110" y="41"/>
                    <a:pt x="111" y="40"/>
                    <a:pt x="114" y="37"/>
                  </a:cubicBezTo>
                  <a:cubicBezTo>
                    <a:pt x="118" y="33"/>
                    <a:pt x="120" y="36"/>
                    <a:pt x="124" y="34"/>
                  </a:cubicBezTo>
                  <a:cubicBezTo>
                    <a:pt x="128" y="32"/>
                    <a:pt x="130" y="35"/>
                    <a:pt x="126" y="36"/>
                  </a:cubicBezTo>
                  <a:cubicBezTo>
                    <a:pt x="122" y="36"/>
                    <a:pt x="124" y="40"/>
                    <a:pt x="127" y="42"/>
                  </a:cubicBezTo>
                  <a:cubicBezTo>
                    <a:pt x="130" y="43"/>
                    <a:pt x="127" y="44"/>
                    <a:pt x="130" y="45"/>
                  </a:cubicBezTo>
                  <a:cubicBezTo>
                    <a:pt x="132" y="45"/>
                    <a:pt x="132" y="49"/>
                    <a:pt x="128" y="52"/>
                  </a:cubicBezTo>
                  <a:cubicBezTo>
                    <a:pt x="125" y="56"/>
                    <a:pt x="129" y="56"/>
                    <a:pt x="136" y="54"/>
                  </a:cubicBezTo>
                  <a:cubicBezTo>
                    <a:pt x="143" y="51"/>
                    <a:pt x="139" y="56"/>
                    <a:pt x="141" y="58"/>
                  </a:cubicBezTo>
                  <a:cubicBezTo>
                    <a:pt x="142" y="60"/>
                    <a:pt x="148" y="56"/>
                    <a:pt x="151" y="53"/>
                  </a:cubicBezTo>
                  <a:cubicBezTo>
                    <a:pt x="154" y="50"/>
                    <a:pt x="158" y="50"/>
                    <a:pt x="158" y="48"/>
                  </a:cubicBezTo>
                  <a:cubicBezTo>
                    <a:pt x="157" y="46"/>
                    <a:pt x="154" y="46"/>
                    <a:pt x="152" y="47"/>
                  </a:cubicBezTo>
                  <a:cubicBezTo>
                    <a:pt x="149" y="48"/>
                    <a:pt x="143" y="47"/>
                    <a:pt x="145" y="45"/>
                  </a:cubicBezTo>
                  <a:cubicBezTo>
                    <a:pt x="147" y="43"/>
                    <a:pt x="147" y="42"/>
                    <a:pt x="144" y="42"/>
                  </a:cubicBezTo>
                  <a:cubicBezTo>
                    <a:pt x="141" y="43"/>
                    <a:pt x="135" y="41"/>
                    <a:pt x="138" y="40"/>
                  </a:cubicBezTo>
                  <a:cubicBezTo>
                    <a:pt x="140" y="39"/>
                    <a:pt x="136" y="35"/>
                    <a:pt x="133" y="35"/>
                  </a:cubicBezTo>
                  <a:cubicBezTo>
                    <a:pt x="131" y="36"/>
                    <a:pt x="131" y="33"/>
                    <a:pt x="132" y="31"/>
                  </a:cubicBezTo>
                  <a:cubicBezTo>
                    <a:pt x="132" y="29"/>
                    <a:pt x="124" y="28"/>
                    <a:pt x="126" y="27"/>
                  </a:cubicBezTo>
                  <a:cubicBezTo>
                    <a:pt x="127" y="27"/>
                    <a:pt x="123" y="25"/>
                    <a:pt x="122" y="26"/>
                  </a:cubicBezTo>
                  <a:cubicBezTo>
                    <a:pt x="121" y="28"/>
                    <a:pt x="119" y="27"/>
                    <a:pt x="119" y="25"/>
                  </a:cubicBezTo>
                  <a:cubicBezTo>
                    <a:pt x="119" y="23"/>
                    <a:pt x="113" y="24"/>
                    <a:pt x="111" y="24"/>
                  </a:cubicBezTo>
                  <a:cubicBezTo>
                    <a:pt x="109" y="24"/>
                    <a:pt x="110" y="19"/>
                    <a:pt x="108" y="18"/>
                  </a:cubicBezTo>
                  <a:cubicBezTo>
                    <a:pt x="106" y="16"/>
                    <a:pt x="103" y="21"/>
                    <a:pt x="101" y="20"/>
                  </a:cubicBezTo>
                  <a:cubicBezTo>
                    <a:pt x="100" y="20"/>
                    <a:pt x="103" y="17"/>
                    <a:pt x="103" y="15"/>
                  </a:cubicBezTo>
                  <a:cubicBezTo>
                    <a:pt x="104" y="13"/>
                    <a:pt x="96" y="10"/>
                    <a:pt x="95" y="12"/>
                  </a:cubicBezTo>
                  <a:cubicBezTo>
                    <a:pt x="94" y="14"/>
                    <a:pt x="93" y="9"/>
                    <a:pt x="91" y="8"/>
                  </a:cubicBezTo>
                  <a:cubicBezTo>
                    <a:pt x="89" y="8"/>
                    <a:pt x="90" y="12"/>
                    <a:pt x="89" y="12"/>
                  </a:cubicBezTo>
                  <a:cubicBezTo>
                    <a:pt x="87" y="12"/>
                    <a:pt x="85" y="14"/>
                    <a:pt x="88" y="16"/>
                  </a:cubicBezTo>
                  <a:cubicBezTo>
                    <a:pt x="90" y="18"/>
                    <a:pt x="93" y="27"/>
                    <a:pt x="93" y="28"/>
                  </a:cubicBezTo>
                  <a:cubicBezTo>
                    <a:pt x="92" y="29"/>
                    <a:pt x="84" y="22"/>
                    <a:pt x="84" y="18"/>
                  </a:cubicBezTo>
                  <a:cubicBezTo>
                    <a:pt x="83" y="14"/>
                    <a:pt x="79" y="11"/>
                    <a:pt x="78" y="14"/>
                  </a:cubicBezTo>
                  <a:cubicBezTo>
                    <a:pt x="77" y="16"/>
                    <a:pt x="74" y="17"/>
                    <a:pt x="75" y="20"/>
                  </a:cubicBezTo>
                  <a:cubicBezTo>
                    <a:pt x="76" y="23"/>
                    <a:pt x="73" y="24"/>
                    <a:pt x="73" y="22"/>
                  </a:cubicBezTo>
                  <a:cubicBezTo>
                    <a:pt x="73" y="19"/>
                    <a:pt x="68" y="17"/>
                    <a:pt x="67" y="17"/>
                  </a:cubicBezTo>
                  <a:cubicBezTo>
                    <a:pt x="65" y="17"/>
                    <a:pt x="71" y="15"/>
                    <a:pt x="74" y="14"/>
                  </a:cubicBezTo>
                  <a:cubicBezTo>
                    <a:pt x="76" y="13"/>
                    <a:pt x="71" y="11"/>
                    <a:pt x="69" y="13"/>
                  </a:cubicBezTo>
                  <a:cubicBezTo>
                    <a:pt x="67" y="14"/>
                    <a:pt x="64" y="12"/>
                    <a:pt x="62" y="14"/>
                  </a:cubicBezTo>
                  <a:cubicBezTo>
                    <a:pt x="61" y="16"/>
                    <a:pt x="59" y="14"/>
                    <a:pt x="57" y="13"/>
                  </a:cubicBezTo>
                  <a:cubicBezTo>
                    <a:pt x="54" y="13"/>
                    <a:pt x="52" y="17"/>
                    <a:pt x="50" y="16"/>
                  </a:cubicBezTo>
                  <a:cubicBezTo>
                    <a:pt x="48" y="15"/>
                    <a:pt x="47" y="20"/>
                    <a:pt x="50" y="24"/>
                  </a:cubicBezTo>
                  <a:cubicBezTo>
                    <a:pt x="53" y="28"/>
                    <a:pt x="55" y="23"/>
                    <a:pt x="58" y="23"/>
                  </a:cubicBezTo>
                  <a:close/>
                  <a:moveTo>
                    <a:pt x="51" y="38"/>
                  </a:moveTo>
                  <a:cubicBezTo>
                    <a:pt x="53" y="38"/>
                    <a:pt x="55" y="42"/>
                    <a:pt x="57" y="42"/>
                  </a:cubicBezTo>
                  <a:cubicBezTo>
                    <a:pt x="58" y="42"/>
                    <a:pt x="54" y="37"/>
                    <a:pt x="52" y="35"/>
                  </a:cubicBezTo>
                  <a:cubicBezTo>
                    <a:pt x="49" y="32"/>
                    <a:pt x="49" y="30"/>
                    <a:pt x="46" y="31"/>
                  </a:cubicBezTo>
                  <a:cubicBezTo>
                    <a:pt x="43" y="32"/>
                    <a:pt x="49" y="37"/>
                    <a:pt x="51" y="38"/>
                  </a:cubicBezTo>
                  <a:close/>
                  <a:moveTo>
                    <a:pt x="108" y="9"/>
                  </a:moveTo>
                  <a:cubicBezTo>
                    <a:pt x="109" y="10"/>
                    <a:pt x="105" y="10"/>
                    <a:pt x="107" y="12"/>
                  </a:cubicBezTo>
                  <a:cubicBezTo>
                    <a:pt x="112" y="17"/>
                    <a:pt x="133" y="11"/>
                    <a:pt x="136" y="13"/>
                  </a:cubicBezTo>
                  <a:cubicBezTo>
                    <a:pt x="139" y="14"/>
                    <a:pt x="119" y="16"/>
                    <a:pt x="119" y="18"/>
                  </a:cubicBezTo>
                  <a:cubicBezTo>
                    <a:pt x="120" y="21"/>
                    <a:pt x="137" y="22"/>
                    <a:pt x="138" y="21"/>
                  </a:cubicBezTo>
                  <a:cubicBezTo>
                    <a:pt x="140" y="20"/>
                    <a:pt x="142" y="24"/>
                    <a:pt x="148" y="24"/>
                  </a:cubicBezTo>
                  <a:cubicBezTo>
                    <a:pt x="154" y="25"/>
                    <a:pt x="153" y="22"/>
                    <a:pt x="157" y="22"/>
                  </a:cubicBezTo>
                  <a:cubicBezTo>
                    <a:pt x="161" y="22"/>
                    <a:pt x="167" y="20"/>
                    <a:pt x="167" y="17"/>
                  </a:cubicBezTo>
                  <a:cubicBezTo>
                    <a:pt x="168" y="15"/>
                    <a:pt x="180" y="12"/>
                    <a:pt x="178" y="8"/>
                  </a:cubicBezTo>
                  <a:cubicBezTo>
                    <a:pt x="177" y="4"/>
                    <a:pt x="166" y="7"/>
                    <a:pt x="163" y="5"/>
                  </a:cubicBezTo>
                  <a:cubicBezTo>
                    <a:pt x="159" y="4"/>
                    <a:pt x="152" y="2"/>
                    <a:pt x="151" y="4"/>
                  </a:cubicBezTo>
                  <a:cubicBezTo>
                    <a:pt x="149" y="7"/>
                    <a:pt x="147" y="7"/>
                    <a:pt x="146" y="6"/>
                  </a:cubicBezTo>
                  <a:cubicBezTo>
                    <a:pt x="145" y="5"/>
                    <a:pt x="147" y="0"/>
                    <a:pt x="142" y="1"/>
                  </a:cubicBezTo>
                  <a:cubicBezTo>
                    <a:pt x="136" y="3"/>
                    <a:pt x="141" y="8"/>
                    <a:pt x="140" y="9"/>
                  </a:cubicBezTo>
                  <a:cubicBezTo>
                    <a:pt x="139" y="10"/>
                    <a:pt x="134" y="8"/>
                    <a:pt x="134" y="5"/>
                  </a:cubicBezTo>
                  <a:cubicBezTo>
                    <a:pt x="133" y="3"/>
                    <a:pt x="128" y="8"/>
                    <a:pt x="127" y="5"/>
                  </a:cubicBezTo>
                  <a:cubicBezTo>
                    <a:pt x="126" y="2"/>
                    <a:pt x="120" y="0"/>
                    <a:pt x="118" y="0"/>
                  </a:cubicBezTo>
                  <a:cubicBezTo>
                    <a:pt x="117" y="0"/>
                    <a:pt x="120" y="2"/>
                    <a:pt x="119" y="4"/>
                  </a:cubicBezTo>
                  <a:cubicBezTo>
                    <a:pt x="118" y="5"/>
                    <a:pt x="114" y="2"/>
                    <a:pt x="113" y="2"/>
                  </a:cubicBezTo>
                  <a:cubicBezTo>
                    <a:pt x="112" y="2"/>
                    <a:pt x="114" y="5"/>
                    <a:pt x="113" y="7"/>
                  </a:cubicBezTo>
                  <a:cubicBezTo>
                    <a:pt x="113" y="8"/>
                    <a:pt x="110" y="2"/>
                    <a:pt x="107" y="2"/>
                  </a:cubicBezTo>
                  <a:cubicBezTo>
                    <a:pt x="105" y="2"/>
                    <a:pt x="106" y="5"/>
                    <a:pt x="104" y="5"/>
                  </a:cubicBezTo>
                  <a:cubicBezTo>
                    <a:pt x="102" y="5"/>
                    <a:pt x="106" y="8"/>
                    <a:pt x="108" y="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6" name="Freeform 355">
              <a:extLst>
                <a:ext uri="{FF2B5EF4-FFF2-40B4-BE49-F238E27FC236}">
                  <a16:creationId xmlns:a16="http://schemas.microsoft.com/office/drawing/2014/main" id="{F05E82BA-6D5C-704F-B4E9-B1316E15E3FC}"/>
                </a:ext>
              </a:extLst>
            </p:cNvPr>
            <p:cNvSpPr>
              <a:spLocks/>
            </p:cNvSpPr>
            <p:nvPr/>
          </p:nvSpPr>
          <p:spPr bwMode="auto">
            <a:xfrm>
              <a:off x="16338896" y="3813454"/>
              <a:ext cx="91728" cy="34203"/>
            </a:xfrm>
            <a:custGeom>
              <a:avLst/>
              <a:gdLst>
                <a:gd name="T0" fmla="*/ 12 w 27"/>
                <a:gd name="T1" fmla="*/ 1 h 10"/>
                <a:gd name="T2" fmla="*/ 2 w 27"/>
                <a:gd name="T3" fmla="*/ 4 h 10"/>
                <a:gd name="T4" fmla="*/ 17 w 27"/>
                <a:gd name="T5" fmla="*/ 7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0" y="2"/>
                    <a:pt x="0" y="1"/>
                    <a:pt x="2" y="4"/>
                  </a:cubicBezTo>
                  <a:cubicBezTo>
                    <a:pt x="4" y="6"/>
                    <a:pt x="13" y="5"/>
                    <a:pt x="17" y="7"/>
                  </a:cubicBezTo>
                  <a:cubicBezTo>
                    <a:pt x="21" y="10"/>
                    <a:pt x="27" y="8"/>
                    <a:pt x="27" y="6"/>
                  </a:cubicBezTo>
                  <a:cubicBezTo>
                    <a:pt x="27" y="4"/>
                    <a:pt x="14" y="0"/>
                    <a:pt x="12" y="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7" name="Freeform 356">
              <a:extLst>
                <a:ext uri="{FF2B5EF4-FFF2-40B4-BE49-F238E27FC236}">
                  <a16:creationId xmlns:a16="http://schemas.microsoft.com/office/drawing/2014/main" id="{2B729032-C964-634F-941D-729CD4D952FB}"/>
                </a:ext>
              </a:extLst>
            </p:cNvPr>
            <p:cNvSpPr>
              <a:spLocks noEditPoints="1"/>
            </p:cNvSpPr>
            <p:nvPr/>
          </p:nvSpPr>
          <p:spPr bwMode="auto">
            <a:xfrm>
              <a:off x="14717343" y="4503741"/>
              <a:ext cx="469519" cy="469520"/>
            </a:xfrm>
            <a:custGeom>
              <a:avLst/>
              <a:gdLst>
                <a:gd name="T0" fmla="*/ 122 w 138"/>
                <a:gd name="T1" fmla="*/ 17 h 138"/>
                <a:gd name="T2" fmla="*/ 100 w 138"/>
                <a:gd name="T3" fmla="*/ 6 h 138"/>
                <a:gd name="T4" fmla="*/ 97 w 138"/>
                <a:gd name="T5" fmla="*/ 22 h 138"/>
                <a:gd name="T6" fmla="*/ 87 w 138"/>
                <a:gd name="T7" fmla="*/ 29 h 138"/>
                <a:gd name="T8" fmla="*/ 85 w 138"/>
                <a:gd name="T9" fmla="*/ 40 h 138"/>
                <a:gd name="T10" fmla="*/ 94 w 138"/>
                <a:gd name="T11" fmla="*/ 38 h 138"/>
                <a:gd name="T12" fmla="*/ 96 w 138"/>
                <a:gd name="T13" fmla="*/ 31 h 138"/>
                <a:gd name="T14" fmla="*/ 113 w 138"/>
                <a:gd name="T15" fmla="*/ 32 h 138"/>
                <a:gd name="T16" fmla="*/ 129 w 138"/>
                <a:gd name="T17" fmla="*/ 23 h 138"/>
                <a:gd name="T18" fmla="*/ 130 w 138"/>
                <a:gd name="T19" fmla="*/ 15 h 138"/>
                <a:gd name="T20" fmla="*/ 85 w 138"/>
                <a:gd name="T21" fmla="*/ 58 h 138"/>
                <a:gd name="T22" fmla="*/ 76 w 138"/>
                <a:gd name="T23" fmla="*/ 77 h 138"/>
                <a:gd name="T24" fmla="*/ 64 w 138"/>
                <a:gd name="T25" fmla="*/ 80 h 138"/>
                <a:gd name="T26" fmla="*/ 53 w 138"/>
                <a:gd name="T27" fmla="*/ 94 h 138"/>
                <a:gd name="T28" fmla="*/ 38 w 138"/>
                <a:gd name="T29" fmla="*/ 97 h 138"/>
                <a:gd name="T30" fmla="*/ 14 w 138"/>
                <a:gd name="T31" fmla="*/ 107 h 138"/>
                <a:gd name="T32" fmla="*/ 22 w 138"/>
                <a:gd name="T33" fmla="*/ 110 h 138"/>
                <a:gd name="T34" fmla="*/ 46 w 138"/>
                <a:gd name="T35" fmla="*/ 112 h 138"/>
                <a:gd name="T36" fmla="*/ 58 w 138"/>
                <a:gd name="T37" fmla="*/ 106 h 138"/>
                <a:gd name="T38" fmla="*/ 71 w 138"/>
                <a:gd name="T39" fmla="*/ 104 h 138"/>
                <a:gd name="T40" fmla="*/ 82 w 138"/>
                <a:gd name="T41" fmla="*/ 100 h 138"/>
                <a:gd name="T42" fmla="*/ 91 w 138"/>
                <a:gd name="T43" fmla="*/ 87 h 138"/>
                <a:gd name="T44" fmla="*/ 101 w 138"/>
                <a:gd name="T45" fmla="*/ 66 h 138"/>
                <a:gd name="T46" fmla="*/ 87 w 138"/>
                <a:gd name="T47" fmla="*/ 47 h 138"/>
                <a:gd name="T48" fmla="*/ 27 w 138"/>
                <a:gd name="T49" fmla="*/ 111 h 138"/>
                <a:gd name="T50" fmla="*/ 30 w 138"/>
                <a:gd name="T51" fmla="*/ 120 h 138"/>
                <a:gd name="T52" fmla="*/ 42 w 138"/>
                <a:gd name="T53" fmla="*/ 110 h 138"/>
                <a:gd name="T54" fmla="*/ 18 w 138"/>
                <a:gd name="T55" fmla="*/ 119 h 138"/>
                <a:gd name="T56" fmla="*/ 5 w 138"/>
                <a:gd name="T57" fmla="*/ 116 h 138"/>
                <a:gd name="T58" fmla="*/ 6 w 138"/>
                <a:gd name="T59" fmla="*/ 119 h 138"/>
                <a:gd name="T60" fmla="*/ 11 w 138"/>
                <a:gd name="T61" fmla="*/ 137 h 138"/>
                <a:gd name="T62" fmla="*/ 18 w 138"/>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8">
                  <a:moveTo>
                    <a:pt x="130" y="15"/>
                  </a:moveTo>
                  <a:cubicBezTo>
                    <a:pt x="129" y="13"/>
                    <a:pt x="126" y="16"/>
                    <a:pt x="122" y="17"/>
                  </a:cubicBezTo>
                  <a:cubicBezTo>
                    <a:pt x="119" y="17"/>
                    <a:pt x="108" y="8"/>
                    <a:pt x="105" y="4"/>
                  </a:cubicBezTo>
                  <a:cubicBezTo>
                    <a:pt x="102" y="0"/>
                    <a:pt x="97" y="3"/>
                    <a:pt x="100" y="6"/>
                  </a:cubicBezTo>
                  <a:cubicBezTo>
                    <a:pt x="102" y="9"/>
                    <a:pt x="99" y="10"/>
                    <a:pt x="99" y="15"/>
                  </a:cubicBezTo>
                  <a:cubicBezTo>
                    <a:pt x="99" y="19"/>
                    <a:pt x="96" y="19"/>
                    <a:pt x="97" y="22"/>
                  </a:cubicBezTo>
                  <a:cubicBezTo>
                    <a:pt x="97" y="25"/>
                    <a:pt x="93" y="24"/>
                    <a:pt x="90" y="25"/>
                  </a:cubicBezTo>
                  <a:cubicBezTo>
                    <a:pt x="87" y="25"/>
                    <a:pt x="90" y="28"/>
                    <a:pt x="87" y="29"/>
                  </a:cubicBezTo>
                  <a:cubicBezTo>
                    <a:pt x="84" y="31"/>
                    <a:pt x="84" y="33"/>
                    <a:pt x="85" y="34"/>
                  </a:cubicBezTo>
                  <a:cubicBezTo>
                    <a:pt x="87" y="35"/>
                    <a:pt x="86" y="38"/>
                    <a:pt x="85" y="40"/>
                  </a:cubicBezTo>
                  <a:cubicBezTo>
                    <a:pt x="85" y="42"/>
                    <a:pt x="88" y="41"/>
                    <a:pt x="90" y="39"/>
                  </a:cubicBezTo>
                  <a:cubicBezTo>
                    <a:pt x="91" y="36"/>
                    <a:pt x="93" y="40"/>
                    <a:pt x="94" y="38"/>
                  </a:cubicBezTo>
                  <a:cubicBezTo>
                    <a:pt x="94" y="35"/>
                    <a:pt x="89" y="34"/>
                    <a:pt x="89" y="32"/>
                  </a:cubicBezTo>
                  <a:cubicBezTo>
                    <a:pt x="89" y="29"/>
                    <a:pt x="93" y="32"/>
                    <a:pt x="96" y="31"/>
                  </a:cubicBezTo>
                  <a:cubicBezTo>
                    <a:pt x="99" y="30"/>
                    <a:pt x="104" y="31"/>
                    <a:pt x="108" y="34"/>
                  </a:cubicBezTo>
                  <a:cubicBezTo>
                    <a:pt x="111" y="37"/>
                    <a:pt x="112" y="36"/>
                    <a:pt x="113" y="32"/>
                  </a:cubicBezTo>
                  <a:cubicBezTo>
                    <a:pt x="114" y="28"/>
                    <a:pt x="119" y="26"/>
                    <a:pt x="125" y="26"/>
                  </a:cubicBezTo>
                  <a:cubicBezTo>
                    <a:pt x="130" y="26"/>
                    <a:pt x="131" y="24"/>
                    <a:pt x="129" y="23"/>
                  </a:cubicBezTo>
                  <a:cubicBezTo>
                    <a:pt x="127" y="21"/>
                    <a:pt x="138" y="15"/>
                    <a:pt x="138" y="13"/>
                  </a:cubicBezTo>
                  <a:cubicBezTo>
                    <a:pt x="138" y="11"/>
                    <a:pt x="132" y="17"/>
                    <a:pt x="130" y="15"/>
                  </a:cubicBezTo>
                  <a:close/>
                  <a:moveTo>
                    <a:pt x="87" y="47"/>
                  </a:moveTo>
                  <a:cubicBezTo>
                    <a:pt x="84" y="49"/>
                    <a:pt x="83" y="56"/>
                    <a:pt x="85" y="58"/>
                  </a:cubicBezTo>
                  <a:cubicBezTo>
                    <a:pt x="88" y="60"/>
                    <a:pt x="81" y="64"/>
                    <a:pt x="81" y="69"/>
                  </a:cubicBezTo>
                  <a:cubicBezTo>
                    <a:pt x="81" y="73"/>
                    <a:pt x="77" y="73"/>
                    <a:pt x="76" y="77"/>
                  </a:cubicBezTo>
                  <a:cubicBezTo>
                    <a:pt x="76" y="80"/>
                    <a:pt x="73" y="79"/>
                    <a:pt x="69" y="82"/>
                  </a:cubicBezTo>
                  <a:cubicBezTo>
                    <a:pt x="65" y="85"/>
                    <a:pt x="63" y="82"/>
                    <a:pt x="64" y="80"/>
                  </a:cubicBezTo>
                  <a:cubicBezTo>
                    <a:pt x="65" y="78"/>
                    <a:pt x="57" y="81"/>
                    <a:pt x="58" y="86"/>
                  </a:cubicBezTo>
                  <a:cubicBezTo>
                    <a:pt x="58" y="91"/>
                    <a:pt x="51" y="92"/>
                    <a:pt x="53" y="94"/>
                  </a:cubicBezTo>
                  <a:cubicBezTo>
                    <a:pt x="54" y="97"/>
                    <a:pt x="47" y="98"/>
                    <a:pt x="48" y="96"/>
                  </a:cubicBezTo>
                  <a:cubicBezTo>
                    <a:pt x="48" y="94"/>
                    <a:pt x="43" y="95"/>
                    <a:pt x="38" y="97"/>
                  </a:cubicBezTo>
                  <a:cubicBezTo>
                    <a:pt x="32" y="99"/>
                    <a:pt x="29" y="95"/>
                    <a:pt x="26" y="98"/>
                  </a:cubicBezTo>
                  <a:cubicBezTo>
                    <a:pt x="23" y="101"/>
                    <a:pt x="18" y="106"/>
                    <a:pt x="14" y="107"/>
                  </a:cubicBezTo>
                  <a:cubicBezTo>
                    <a:pt x="10" y="108"/>
                    <a:pt x="12" y="113"/>
                    <a:pt x="14" y="112"/>
                  </a:cubicBezTo>
                  <a:cubicBezTo>
                    <a:pt x="17" y="110"/>
                    <a:pt x="21" y="112"/>
                    <a:pt x="22" y="110"/>
                  </a:cubicBezTo>
                  <a:cubicBezTo>
                    <a:pt x="24" y="108"/>
                    <a:pt x="36" y="105"/>
                    <a:pt x="43" y="105"/>
                  </a:cubicBezTo>
                  <a:cubicBezTo>
                    <a:pt x="50" y="104"/>
                    <a:pt x="46" y="108"/>
                    <a:pt x="46" y="112"/>
                  </a:cubicBezTo>
                  <a:cubicBezTo>
                    <a:pt x="46" y="116"/>
                    <a:pt x="52" y="115"/>
                    <a:pt x="56" y="111"/>
                  </a:cubicBezTo>
                  <a:cubicBezTo>
                    <a:pt x="59" y="108"/>
                    <a:pt x="61" y="108"/>
                    <a:pt x="58" y="106"/>
                  </a:cubicBezTo>
                  <a:cubicBezTo>
                    <a:pt x="56" y="104"/>
                    <a:pt x="59" y="102"/>
                    <a:pt x="61" y="105"/>
                  </a:cubicBezTo>
                  <a:cubicBezTo>
                    <a:pt x="63" y="108"/>
                    <a:pt x="69" y="108"/>
                    <a:pt x="71" y="104"/>
                  </a:cubicBezTo>
                  <a:cubicBezTo>
                    <a:pt x="73" y="100"/>
                    <a:pt x="74" y="105"/>
                    <a:pt x="77" y="104"/>
                  </a:cubicBezTo>
                  <a:cubicBezTo>
                    <a:pt x="80" y="104"/>
                    <a:pt x="81" y="97"/>
                    <a:pt x="82" y="100"/>
                  </a:cubicBezTo>
                  <a:cubicBezTo>
                    <a:pt x="82" y="102"/>
                    <a:pt x="86" y="102"/>
                    <a:pt x="89" y="99"/>
                  </a:cubicBezTo>
                  <a:cubicBezTo>
                    <a:pt x="92" y="95"/>
                    <a:pt x="90" y="90"/>
                    <a:pt x="91" y="87"/>
                  </a:cubicBezTo>
                  <a:cubicBezTo>
                    <a:pt x="93" y="84"/>
                    <a:pt x="95" y="78"/>
                    <a:pt x="93" y="75"/>
                  </a:cubicBezTo>
                  <a:cubicBezTo>
                    <a:pt x="91" y="71"/>
                    <a:pt x="98" y="69"/>
                    <a:pt x="101" y="66"/>
                  </a:cubicBezTo>
                  <a:cubicBezTo>
                    <a:pt x="104" y="63"/>
                    <a:pt x="97" y="49"/>
                    <a:pt x="97" y="45"/>
                  </a:cubicBezTo>
                  <a:cubicBezTo>
                    <a:pt x="97" y="40"/>
                    <a:pt x="89" y="46"/>
                    <a:pt x="87" y="47"/>
                  </a:cubicBezTo>
                  <a:close/>
                  <a:moveTo>
                    <a:pt x="34" y="109"/>
                  </a:moveTo>
                  <a:cubicBezTo>
                    <a:pt x="33" y="112"/>
                    <a:pt x="31" y="111"/>
                    <a:pt x="27" y="111"/>
                  </a:cubicBezTo>
                  <a:cubicBezTo>
                    <a:pt x="23" y="112"/>
                    <a:pt x="23" y="121"/>
                    <a:pt x="26" y="122"/>
                  </a:cubicBezTo>
                  <a:cubicBezTo>
                    <a:pt x="28" y="123"/>
                    <a:pt x="29" y="123"/>
                    <a:pt x="30" y="120"/>
                  </a:cubicBezTo>
                  <a:cubicBezTo>
                    <a:pt x="31" y="117"/>
                    <a:pt x="35" y="116"/>
                    <a:pt x="37" y="117"/>
                  </a:cubicBezTo>
                  <a:cubicBezTo>
                    <a:pt x="39" y="119"/>
                    <a:pt x="42" y="114"/>
                    <a:pt x="42" y="110"/>
                  </a:cubicBezTo>
                  <a:cubicBezTo>
                    <a:pt x="42" y="107"/>
                    <a:pt x="35" y="107"/>
                    <a:pt x="34" y="109"/>
                  </a:cubicBezTo>
                  <a:close/>
                  <a:moveTo>
                    <a:pt x="18" y="119"/>
                  </a:moveTo>
                  <a:cubicBezTo>
                    <a:pt x="18" y="116"/>
                    <a:pt x="13" y="117"/>
                    <a:pt x="12" y="114"/>
                  </a:cubicBezTo>
                  <a:cubicBezTo>
                    <a:pt x="12" y="112"/>
                    <a:pt x="9" y="114"/>
                    <a:pt x="5" y="116"/>
                  </a:cubicBezTo>
                  <a:cubicBezTo>
                    <a:pt x="2" y="119"/>
                    <a:pt x="0" y="119"/>
                    <a:pt x="2" y="122"/>
                  </a:cubicBezTo>
                  <a:cubicBezTo>
                    <a:pt x="3" y="124"/>
                    <a:pt x="5" y="122"/>
                    <a:pt x="6" y="119"/>
                  </a:cubicBezTo>
                  <a:cubicBezTo>
                    <a:pt x="7" y="117"/>
                    <a:pt x="10" y="123"/>
                    <a:pt x="8" y="128"/>
                  </a:cubicBezTo>
                  <a:cubicBezTo>
                    <a:pt x="5" y="132"/>
                    <a:pt x="8" y="138"/>
                    <a:pt x="11" y="137"/>
                  </a:cubicBezTo>
                  <a:cubicBezTo>
                    <a:pt x="13" y="137"/>
                    <a:pt x="16" y="128"/>
                    <a:pt x="20" y="124"/>
                  </a:cubicBezTo>
                  <a:cubicBezTo>
                    <a:pt x="23" y="119"/>
                    <a:pt x="18" y="121"/>
                    <a:pt x="18" y="11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8" name="Freeform 357">
              <a:extLst>
                <a:ext uri="{FF2B5EF4-FFF2-40B4-BE49-F238E27FC236}">
                  <a16:creationId xmlns:a16="http://schemas.microsoft.com/office/drawing/2014/main" id="{43DD4D22-C1C6-E44B-A39B-7C625F027F02}"/>
                </a:ext>
              </a:extLst>
            </p:cNvPr>
            <p:cNvSpPr>
              <a:spLocks noEditPoints="1"/>
            </p:cNvSpPr>
            <p:nvPr/>
          </p:nvSpPr>
          <p:spPr bwMode="auto">
            <a:xfrm>
              <a:off x="13226386" y="4217676"/>
              <a:ext cx="1641764" cy="1139596"/>
            </a:xfrm>
            <a:custGeom>
              <a:avLst/>
              <a:gdLst>
                <a:gd name="T0" fmla="*/ 459 w 483"/>
                <a:gd name="T1" fmla="*/ 63 h 335"/>
                <a:gd name="T2" fmla="*/ 435 w 483"/>
                <a:gd name="T3" fmla="*/ 45 h 335"/>
                <a:gd name="T4" fmla="*/ 416 w 483"/>
                <a:gd name="T5" fmla="*/ 19 h 335"/>
                <a:gd name="T6" fmla="*/ 388 w 483"/>
                <a:gd name="T7" fmla="*/ 1 h 335"/>
                <a:gd name="T8" fmla="*/ 369 w 483"/>
                <a:gd name="T9" fmla="*/ 15 h 335"/>
                <a:gd name="T10" fmla="*/ 353 w 483"/>
                <a:gd name="T11" fmla="*/ 39 h 335"/>
                <a:gd name="T12" fmla="*/ 329 w 483"/>
                <a:gd name="T13" fmla="*/ 52 h 335"/>
                <a:gd name="T14" fmla="*/ 344 w 483"/>
                <a:gd name="T15" fmla="*/ 62 h 335"/>
                <a:gd name="T16" fmla="*/ 343 w 483"/>
                <a:gd name="T17" fmla="*/ 75 h 335"/>
                <a:gd name="T18" fmla="*/ 301 w 483"/>
                <a:gd name="T19" fmla="*/ 91 h 335"/>
                <a:gd name="T20" fmla="*/ 271 w 483"/>
                <a:gd name="T21" fmla="*/ 116 h 335"/>
                <a:gd name="T22" fmla="*/ 224 w 483"/>
                <a:gd name="T23" fmla="*/ 119 h 335"/>
                <a:gd name="T24" fmla="*/ 172 w 483"/>
                <a:gd name="T25" fmla="*/ 112 h 335"/>
                <a:gd name="T26" fmla="*/ 150 w 483"/>
                <a:gd name="T27" fmla="*/ 90 h 335"/>
                <a:gd name="T28" fmla="*/ 129 w 483"/>
                <a:gd name="T29" fmla="*/ 64 h 335"/>
                <a:gd name="T30" fmla="*/ 109 w 483"/>
                <a:gd name="T31" fmla="*/ 47 h 335"/>
                <a:gd name="T32" fmla="*/ 98 w 483"/>
                <a:gd name="T33" fmla="*/ 54 h 335"/>
                <a:gd name="T34" fmla="*/ 79 w 483"/>
                <a:gd name="T35" fmla="*/ 69 h 335"/>
                <a:gd name="T36" fmla="*/ 63 w 483"/>
                <a:gd name="T37" fmla="*/ 87 h 335"/>
                <a:gd name="T38" fmla="*/ 55 w 483"/>
                <a:gd name="T39" fmla="*/ 107 h 335"/>
                <a:gd name="T40" fmla="*/ 37 w 483"/>
                <a:gd name="T41" fmla="*/ 126 h 335"/>
                <a:gd name="T42" fmla="*/ 14 w 483"/>
                <a:gd name="T43" fmla="*/ 133 h 335"/>
                <a:gd name="T44" fmla="*/ 0 w 483"/>
                <a:gd name="T45" fmla="*/ 143 h 335"/>
                <a:gd name="T46" fmla="*/ 10 w 483"/>
                <a:gd name="T47" fmla="*/ 166 h 335"/>
                <a:gd name="T48" fmla="*/ 28 w 483"/>
                <a:gd name="T49" fmla="*/ 182 h 335"/>
                <a:gd name="T50" fmla="*/ 42 w 483"/>
                <a:gd name="T51" fmla="*/ 177 h 335"/>
                <a:gd name="T52" fmla="*/ 40 w 483"/>
                <a:gd name="T53" fmla="*/ 197 h 335"/>
                <a:gd name="T54" fmla="*/ 40 w 483"/>
                <a:gd name="T55" fmla="*/ 217 h 335"/>
                <a:gd name="T56" fmla="*/ 55 w 483"/>
                <a:gd name="T57" fmla="*/ 230 h 335"/>
                <a:gd name="T58" fmla="*/ 98 w 483"/>
                <a:gd name="T59" fmla="*/ 248 h 335"/>
                <a:gd name="T60" fmla="*/ 116 w 483"/>
                <a:gd name="T61" fmla="*/ 252 h 335"/>
                <a:gd name="T62" fmla="*/ 130 w 483"/>
                <a:gd name="T63" fmla="*/ 248 h 335"/>
                <a:gd name="T64" fmla="*/ 149 w 483"/>
                <a:gd name="T65" fmla="*/ 243 h 335"/>
                <a:gd name="T66" fmla="*/ 173 w 483"/>
                <a:gd name="T67" fmla="*/ 243 h 335"/>
                <a:gd name="T68" fmla="*/ 186 w 483"/>
                <a:gd name="T69" fmla="*/ 252 h 335"/>
                <a:gd name="T70" fmla="*/ 182 w 483"/>
                <a:gd name="T71" fmla="*/ 282 h 335"/>
                <a:gd name="T72" fmla="*/ 195 w 483"/>
                <a:gd name="T73" fmla="*/ 299 h 335"/>
                <a:gd name="T74" fmla="*/ 212 w 483"/>
                <a:gd name="T75" fmla="*/ 307 h 335"/>
                <a:gd name="T76" fmla="*/ 225 w 483"/>
                <a:gd name="T77" fmla="*/ 294 h 335"/>
                <a:gd name="T78" fmla="*/ 251 w 483"/>
                <a:gd name="T79" fmla="*/ 293 h 335"/>
                <a:gd name="T80" fmla="*/ 267 w 483"/>
                <a:gd name="T81" fmla="*/ 303 h 335"/>
                <a:gd name="T82" fmla="*/ 280 w 483"/>
                <a:gd name="T83" fmla="*/ 314 h 335"/>
                <a:gd name="T84" fmla="*/ 317 w 483"/>
                <a:gd name="T85" fmla="*/ 295 h 335"/>
                <a:gd name="T86" fmla="*/ 345 w 483"/>
                <a:gd name="T87" fmla="*/ 280 h 335"/>
                <a:gd name="T88" fmla="*/ 359 w 483"/>
                <a:gd name="T89" fmla="*/ 263 h 335"/>
                <a:gd name="T90" fmla="*/ 373 w 483"/>
                <a:gd name="T91" fmla="*/ 246 h 335"/>
                <a:gd name="T92" fmla="*/ 376 w 483"/>
                <a:gd name="T93" fmla="*/ 231 h 335"/>
                <a:gd name="T94" fmla="*/ 372 w 483"/>
                <a:gd name="T95" fmla="*/ 219 h 335"/>
                <a:gd name="T96" fmla="*/ 370 w 483"/>
                <a:gd name="T97" fmla="*/ 207 h 335"/>
                <a:gd name="T98" fmla="*/ 360 w 483"/>
                <a:gd name="T99" fmla="*/ 180 h 335"/>
                <a:gd name="T100" fmla="*/ 382 w 483"/>
                <a:gd name="T101" fmla="*/ 168 h 335"/>
                <a:gd name="T102" fmla="*/ 354 w 483"/>
                <a:gd name="T103" fmla="*/ 160 h 335"/>
                <a:gd name="T104" fmla="*/ 365 w 483"/>
                <a:gd name="T105" fmla="*/ 137 h 335"/>
                <a:gd name="T106" fmla="*/ 378 w 483"/>
                <a:gd name="T107" fmla="*/ 149 h 335"/>
                <a:gd name="T108" fmla="*/ 414 w 483"/>
                <a:gd name="T109" fmla="*/ 128 h 335"/>
                <a:gd name="T110" fmla="*/ 432 w 483"/>
                <a:gd name="T111" fmla="*/ 120 h 335"/>
                <a:gd name="T112" fmla="*/ 452 w 483"/>
                <a:gd name="T113" fmla="*/ 113 h 335"/>
                <a:gd name="T114" fmla="*/ 454 w 483"/>
                <a:gd name="T115" fmla="*/ 91 h 335"/>
                <a:gd name="T116" fmla="*/ 476 w 483"/>
                <a:gd name="T117" fmla="*/ 77 h 335"/>
                <a:gd name="T118" fmla="*/ 368 w 483"/>
                <a:gd name="T119" fmla="*/ 299 h 335"/>
                <a:gd name="T120" fmla="*/ 271 w 483"/>
                <a:gd name="T121" fmla="*/ 32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5">
                  <a:moveTo>
                    <a:pt x="480" y="60"/>
                  </a:moveTo>
                  <a:cubicBezTo>
                    <a:pt x="480" y="56"/>
                    <a:pt x="475" y="57"/>
                    <a:pt x="474" y="58"/>
                  </a:cubicBezTo>
                  <a:cubicBezTo>
                    <a:pt x="472" y="59"/>
                    <a:pt x="467" y="58"/>
                    <a:pt x="466" y="61"/>
                  </a:cubicBezTo>
                  <a:cubicBezTo>
                    <a:pt x="464" y="64"/>
                    <a:pt x="462" y="62"/>
                    <a:pt x="459" y="63"/>
                  </a:cubicBezTo>
                  <a:cubicBezTo>
                    <a:pt x="455" y="63"/>
                    <a:pt x="451" y="62"/>
                    <a:pt x="451" y="60"/>
                  </a:cubicBezTo>
                  <a:cubicBezTo>
                    <a:pt x="451" y="57"/>
                    <a:pt x="449" y="55"/>
                    <a:pt x="449" y="53"/>
                  </a:cubicBezTo>
                  <a:cubicBezTo>
                    <a:pt x="449" y="50"/>
                    <a:pt x="446" y="51"/>
                    <a:pt x="443" y="49"/>
                  </a:cubicBezTo>
                  <a:cubicBezTo>
                    <a:pt x="441" y="47"/>
                    <a:pt x="436" y="45"/>
                    <a:pt x="435" y="45"/>
                  </a:cubicBezTo>
                  <a:cubicBezTo>
                    <a:pt x="434" y="46"/>
                    <a:pt x="432" y="43"/>
                    <a:pt x="427" y="42"/>
                  </a:cubicBezTo>
                  <a:cubicBezTo>
                    <a:pt x="423" y="42"/>
                    <a:pt x="424" y="40"/>
                    <a:pt x="424" y="38"/>
                  </a:cubicBezTo>
                  <a:cubicBezTo>
                    <a:pt x="425" y="36"/>
                    <a:pt x="421" y="31"/>
                    <a:pt x="420" y="28"/>
                  </a:cubicBezTo>
                  <a:cubicBezTo>
                    <a:pt x="420" y="25"/>
                    <a:pt x="417" y="25"/>
                    <a:pt x="416" y="19"/>
                  </a:cubicBezTo>
                  <a:cubicBezTo>
                    <a:pt x="414" y="13"/>
                    <a:pt x="411" y="14"/>
                    <a:pt x="412" y="11"/>
                  </a:cubicBezTo>
                  <a:cubicBezTo>
                    <a:pt x="412" y="8"/>
                    <a:pt x="408" y="7"/>
                    <a:pt x="407" y="5"/>
                  </a:cubicBezTo>
                  <a:cubicBezTo>
                    <a:pt x="405" y="4"/>
                    <a:pt x="400" y="4"/>
                    <a:pt x="397" y="3"/>
                  </a:cubicBezTo>
                  <a:cubicBezTo>
                    <a:pt x="393" y="1"/>
                    <a:pt x="391" y="2"/>
                    <a:pt x="388" y="1"/>
                  </a:cubicBezTo>
                  <a:cubicBezTo>
                    <a:pt x="384" y="0"/>
                    <a:pt x="377" y="2"/>
                    <a:pt x="376" y="2"/>
                  </a:cubicBezTo>
                  <a:cubicBezTo>
                    <a:pt x="375" y="2"/>
                    <a:pt x="369" y="1"/>
                    <a:pt x="366" y="5"/>
                  </a:cubicBezTo>
                  <a:cubicBezTo>
                    <a:pt x="362" y="10"/>
                    <a:pt x="365" y="10"/>
                    <a:pt x="366" y="10"/>
                  </a:cubicBezTo>
                  <a:cubicBezTo>
                    <a:pt x="368" y="10"/>
                    <a:pt x="369" y="14"/>
                    <a:pt x="369" y="15"/>
                  </a:cubicBezTo>
                  <a:cubicBezTo>
                    <a:pt x="369" y="17"/>
                    <a:pt x="366" y="19"/>
                    <a:pt x="365" y="19"/>
                  </a:cubicBezTo>
                  <a:cubicBezTo>
                    <a:pt x="364" y="20"/>
                    <a:pt x="361" y="25"/>
                    <a:pt x="360" y="27"/>
                  </a:cubicBezTo>
                  <a:cubicBezTo>
                    <a:pt x="360" y="29"/>
                    <a:pt x="356" y="34"/>
                    <a:pt x="356" y="35"/>
                  </a:cubicBezTo>
                  <a:cubicBezTo>
                    <a:pt x="357" y="37"/>
                    <a:pt x="354" y="39"/>
                    <a:pt x="353" y="39"/>
                  </a:cubicBezTo>
                  <a:cubicBezTo>
                    <a:pt x="351" y="39"/>
                    <a:pt x="347" y="42"/>
                    <a:pt x="345" y="43"/>
                  </a:cubicBezTo>
                  <a:cubicBezTo>
                    <a:pt x="344" y="43"/>
                    <a:pt x="338" y="42"/>
                    <a:pt x="337" y="41"/>
                  </a:cubicBezTo>
                  <a:cubicBezTo>
                    <a:pt x="337" y="40"/>
                    <a:pt x="336" y="40"/>
                    <a:pt x="336" y="39"/>
                  </a:cubicBezTo>
                  <a:cubicBezTo>
                    <a:pt x="329" y="52"/>
                    <a:pt x="329" y="52"/>
                    <a:pt x="329" y="52"/>
                  </a:cubicBezTo>
                  <a:cubicBezTo>
                    <a:pt x="329" y="56"/>
                    <a:pt x="329" y="56"/>
                    <a:pt x="329" y="56"/>
                  </a:cubicBezTo>
                  <a:cubicBezTo>
                    <a:pt x="329" y="56"/>
                    <a:pt x="324" y="58"/>
                    <a:pt x="328" y="61"/>
                  </a:cubicBezTo>
                  <a:cubicBezTo>
                    <a:pt x="331" y="64"/>
                    <a:pt x="331" y="61"/>
                    <a:pt x="336" y="61"/>
                  </a:cubicBezTo>
                  <a:cubicBezTo>
                    <a:pt x="341" y="61"/>
                    <a:pt x="343" y="65"/>
                    <a:pt x="344" y="62"/>
                  </a:cubicBezTo>
                  <a:cubicBezTo>
                    <a:pt x="345" y="60"/>
                    <a:pt x="349" y="58"/>
                    <a:pt x="351" y="61"/>
                  </a:cubicBezTo>
                  <a:cubicBezTo>
                    <a:pt x="354" y="64"/>
                    <a:pt x="362" y="69"/>
                    <a:pt x="362" y="72"/>
                  </a:cubicBezTo>
                  <a:cubicBezTo>
                    <a:pt x="361" y="75"/>
                    <a:pt x="357" y="74"/>
                    <a:pt x="353" y="73"/>
                  </a:cubicBezTo>
                  <a:cubicBezTo>
                    <a:pt x="350" y="72"/>
                    <a:pt x="346" y="75"/>
                    <a:pt x="343" y="75"/>
                  </a:cubicBezTo>
                  <a:cubicBezTo>
                    <a:pt x="340" y="75"/>
                    <a:pt x="336" y="76"/>
                    <a:pt x="333" y="79"/>
                  </a:cubicBezTo>
                  <a:cubicBezTo>
                    <a:pt x="330" y="82"/>
                    <a:pt x="331" y="85"/>
                    <a:pt x="326" y="86"/>
                  </a:cubicBezTo>
                  <a:cubicBezTo>
                    <a:pt x="321" y="87"/>
                    <a:pt x="319" y="86"/>
                    <a:pt x="314" y="90"/>
                  </a:cubicBezTo>
                  <a:cubicBezTo>
                    <a:pt x="309" y="93"/>
                    <a:pt x="303" y="92"/>
                    <a:pt x="301" y="91"/>
                  </a:cubicBezTo>
                  <a:cubicBezTo>
                    <a:pt x="299" y="90"/>
                    <a:pt x="295" y="89"/>
                    <a:pt x="293" y="93"/>
                  </a:cubicBezTo>
                  <a:cubicBezTo>
                    <a:pt x="291" y="96"/>
                    <a:pt x="296" y="98"/>
                    <a:pt x="295" y="102"/>
                  </a:cubicBezTo>
                  <a:cubicBezTo>
                    <a:pt x="295" y="106"/>
                    <a:pt x="290" y="105"/>
                    <a:pt x="286" y="110"/>
                  </a:cubicBezTo>
                  <a:cubicBezTo>
                    <a:pt x="281" y="115"/>
                    <a:pt x="275" y="117"/>
                    <a:pt x="271" y="116"/>
                  </a:cubicBezTo>
                  <a:cubicBezTo>
                    <a:pt x="267" y="116"/>
                    <a:pt x="260" y="113"/>
                    <a:pt x="253" y="117"/>
                  </a:cubicBezTo>
                  <a:cubicBezTo>
                    <a:pt x="246" y="120"/>
                    <a:pt x="242" y="124"/>
                    <a:pt x="239" y="124"/>
                  </a:cubicBezTo>
                  <a:cubicBezTo>
                    <a:pt x="236" y="123"/>
                    <a:pt x="236" y="120"/>
                    <a:pt x="233" y="121"/>
                  </a:cubicBezTo>
                  <a:cubicBezTo>
                    <a:pt x="229" y="121"/>
                    <a:pt x="227" y="120"/>
                    <a:pt x="224" y="119"/>
                  </a:cubicBezTo>
                  <a:cubicBezTo>
                    <a:pt x="222" y="117"/>
                    <a:pt x="220" y="120"/>
                    <a:pt x="216" y="117"/>
                  </a:cubicBezTo>
                  <a:cubicBezTo>
                    <a:pt x="212" y="113"/>
                    <a:pt x="204" y="114"/>
                    <a:pt x="201" y="113"/>
                  </a:cubicBezTo>
                  <a:cubicBezTo>
                    <a:pt x="198" y="113"/>
                    <a:pt x="186" y="113"/>
                    <a:pt x="182" y="113"/>
                  </a:cubicBezTo>
                  <a:cubicBezTo>
                    <a:pt x="178" y="112"/>
                    <a:pt x="172" y="114"/>
                    <a:pt x="172" y="112"/>
                  </a:cubicBezTo>
                  <a:cubicBezTo>
                    <a:pt x="171" y="110"/>
                    <a:pt x="168" y="108"/>
                    <a:pt x="167" y="104"/>
                  </a:cubicBezTo>
                  <a:cubicBezTo>
                    <a:pt x="166" y="99"/>
                    <a:pt x="163" y="97"/>
                    <a:pt x="161" y="97"/>
                  </a:cubicBezTo>
                  <a:cubicBezTo>
                    <a:pt x="158" y="96"/>
                    <a:pt x="158" y="94"/>
                    <a:pt x="156" y="93"/>
                  </a:cubicBezTo>
                  <a:cubicBezTo>
                    <a:pt x="154" y="93"/>
                    <a:pt x="153" y="90"/>
                    <a:pt x="150" y="90"/>
                  </a:cubicBezTo>
                  <a:cubicBezTo>
                    <a:pt x="146" y="90"/>
                    <a:pt x="133" y="88"/>
                    <a:pt x="131" y="85"/>
                  </a:cubicBezTo>
                  <a:cubicBezTo>
                    <a:pt x="130" y="82"/>
                    <a:pt x="133" y="82"/>
                    <a:pt x="133" y="79"/>
                  </a:cubicBezTo>
                  <a:cubicBezTo>
                    <a:pt x="133" y="76"/>
                    <a:pt x="135" y="72"/>
                    <a:pt x="134" y="71"/>
                  </a:cubicBezTo>
                  <a:cubicBezTo>
                    <a:pt x="132" y="69"/>
                    <a:pt x="130" y="67"/>
                    <a:pt x="129" y="64"/>
                  </a:cubicBezTo>
                  <a:cubicBezTo>
                    <a:pt x="129" y="62"/>
                    <a:pt x="125" y="59"/>
                    <a:pt x="123" y="59"/>
                  </a:cubicBezTo>
                  <a:cubicBezTo>
                    <a:pt x="120" y="59"/>
                    <a:pt x="118" y="57"/>
                    <a:pt x="115" y="55"/>
                  </a:cubicBezTo>
                  <a:cubicBezTo>
                    <a:pt x="113" y="53"/>
                    <a:pt x="111" y="53"/>
                    <a:pt x="110" y="47"/>
                  </a:cubicBezTo>
                  <a:cubicBezTo>
                    <a:pt x="109" y="47"/>
                    <a:pt x="109" y="47"/>
                    <a:pt x="109" y="47"/>
                  </a:cubicBezTo>
                  <a:cubicBezTo>
                    <a:pt x="108" y="46"/>
                    <a:pt x="107" y="46"/>
                    <a:pt x="106" y="46"/>
                  </a:cubicBezTo>
                  <a:cubicBezTo>
                    <a:pt x="106" y="46"/>
                    <a:pt x="105" y="46"/>
                    <a:pt x="104" y="45"/>
                  </a:cubicBezTo>
                  <a:cubicBezTo>
                    <a:pt x="103" y="47"/>
                    <a:pt x="101" y="48"/>
                    <a:pt x="101" y="50"/>
                  </a:cubicBezTo>
                  <a:cubicBezTo>
                    <a:pt x="101" y="52"/>
                    <a:pt x="100" y="54"/>
                    <a:pt x="98" y="54"/>
                  </a:cubicBezTo>
                  <a:cubicBezTo>
                    <a:pt x="95" y="54"/>
                    <a:pt x="93" y="56"/>
                    <a:pt x="93" y="60"/>
                  </a:cubicBezTo>
                  <a:cubicBezTo>
                    <a:pt x="92" y="65"/>
                    <a:pt x="95" y="65"/>
                    <a:pt x="94" y="67"/>
                  </a:cubicBezTo>
                  <a:cubicBezTo>
                    <a:pt x="93" y="69"/>
                    <a:pt x="88" y="71"/>
                    <a:pt x="86" y="70"/>
                  </a:cubicBezTo>
                  <a:cubicBezTo>
                    <a:pt x="85" y="69"/>
                    <a:pt x="81" y="69"/>
                    <a:pt x="79" y="69"/>
                  </a:cubicBezTo>
                  <a:cubicBezTo>
                    <a:pt x="76" y="69"/>
                    <a:pt x="74" y="65"/>
                    <a:pt x="73" y="69"/>
                  </a:cubicBezTo>
                  <a:cubicBezTo>
                    <a:pt x="73" y="73"/>
                    <a:pt x="67" y="83"/>
                    <a:pt x="68" y="85"/>
                  </a:cubicBezTo>
                  <a:cubicBezTo>
                    <a:pt x="70" y="86"/>
                    <a:pt x="71" y="88"/>
                    <a:pt x="68" y="88"/>
                  </a:cubicBezTo>
                  <a:cubicBezTo>
                    <a:pt x="66" y="88"/>
                    <a:pt x="64" y="88"/>
                    <a:pt x="63" y="87"/>
                  </a:cubicBezTo>
                  <a:cubicBezTo>
                    <a:pt x="61" y="86"/>
                    <a:pt x="58" y="88"/>
                    <a:pt x="55" y="88"/>
                  </a:cubicBezTo>
                  <a:cubicBezTo>
                    <a:pt x="54" y="88"/>
                    <a:pt x="49" y="91"/>
                    <a:pt x="50" y="91"/>
                  </a:cubicBezTo>
                  <a:cubicBezTo>
                    <a:pt x="52" y="92"/>
                    <a:pt x="52" y="97"/>
                    <a:pt x="52" y="98"/>
                  </a:cubicBezTo>
                  <a:cubicBezTo>
                    <a:pt x="52" y="100"/>
                    <a:pt x="56" y="106"/>
                    <a:pt x="55" y="107"/>
                  </a:cubicBezTo>
                  <a:cubicBezTo>
                    <a:pt x="55" y="109"/>
                    <a:pt x="51" y="111"/>
                    <a:pt x="51" y="113"/>
                  </a:cubicBezTo>
                  <a:cubicBezTo>
                    <a:pt x="51" y="116"/>
                    <a:pt x="52" y="118"/>
                    <a:pt x="51" y="118"/>
                  </a:cubicBezTo>
                  <a:cubicBezTo>
                    <a:pt x="49" y="119"/>
                    <a:pt x="45" y="121"/>
                    <a:pt x="43" y="122"/>
                  </a:cubicBezTo>
                  <a:cubicBezTo>
                    <a:pt x="42" y="123"/>
                    <a:pt x="38" y="123"/>
                    <a:pt x="37" y="126"/>
                  </a:cubicBezTo>
                  <a:cubicBezTo>
                    <a:pt x="36" y="128"/>
                    <a:pt x="35" y="130"/>
                    <a:pt x="31" y="129"/>
                  </a:cubicBezTo>
                  <a:cubicBezTo>
                    <a:pt x="28" y="129"/>
                    <a:pt x="26" y="128"/>
                    <a:pt x="24" y="131"/>
                  </a:cubicBezTo>
                  <a:cubicBezTo>
                    <a:pt x="21" y="134"/>
                    <a:pt x="20" y="133"/>
                    <a:pt x="19" y="134"/>
                  </a:cubicBezTo>
                  <a:cubicBezTo>
                    <a:pt x="17" y="136"/>
                    <a:pt x="15" y="133"/>
                    <a:pt x="14" y="133"/>
                  </a:cubicBezTo>
                  <a:cubicBezTo>
                    <a:pt x="12" y="132"/>
                    <a:pt x="10" y="134"/>
                    <a:pt x="9" y="134"/>
                  </a:cubicBezTo>
                  <a:cubicBezTo>
                    <a:pt x="7" y="134"/>
                    <a:pt x="6" y="137"/>
                    <a:pt x="4" y="137"/>
                  </a:cubicBezTo>
                  <a:cubicBezTo>
                    <a:pt x="3" y="138"/>
                    <a:pt x="1" y="137"/>
                    <a:pt x="1" y="139"/>
                  </a:cubicBezTo>
                  <a:cubicBezTo>
                    <a:pt x="1" y="141"/>
                    <a:pt x="1" y="142"/>
                    <a:pt x="0" y="143"/>
                  </a:cubicBezTo>
                  <a:cubicBezTo>
                    <a:pt x="0" y="143"/>
                    <a:pt x="0" y="143"/>
                    <a:pt x="0" y="143"/>
                  </a:cubicBezTo>
                  <a:cubicBezTo>
                    <a:pt x="1" y="150"/>
                    <a:pt x="1" y="150"/>
                    <a:pt x="1" y="150"/>
                  </a:cubicBezTo>
                  <a:cubicBezTo>
                    <a:pt x="1" y="150"/>
                    <a:pt x="8" y="153"/>
                    <a:pt x="9" y="155"/>
                  </a:cubicBezTo>
                  <a:cubicBezTo>
                    <a:pt x="9" y="158"/>
                    <a:pt x="10" y="166"/>
                    <a:pt x="10" y="166"/>
                  </a:cubicBezTo>
                  <a:cubicBezTo>
                    <a:pt x="10" y="166"/>
                    <a:pt x="10" y="166"/>
                    <a:pt x="10" y="166"/>
                  </a:cubicBezTo>
                  <a:cubicBezTo>
                    <a:pt x="13" y="169"/>
                    <a:pt x="17" y="171"/>
                    <a:pt x="17" y="172"/>
                  </a:cubicBezTo>
                  <a:cubicBezTo>
                    <a:pt x="17" y="173"/>
                    <a:pt x="18" y="177"/>
                    <a:pt x="22" y="178"/>
                  </a:cubicBezTo>
                  <a:cubicBezTo>
                    <a:pt x="24" y="179"/>
                    <a:pt x="26" y="181"/>
                    <a:pt x="28" y="182"/>
                  </a:cubicBezTo>
                  <a:cubicBezTo>
                    <a:pt x="28" y="181"/>
                    <a:pt x="28" y="181"/>
                    <a:pt x="28" y="181"/>
                  </a:cubicBezTo>
                  <a:cubicBezTo>
                    <a:pt x="31" y="181"/>
                    <a:pt x="31" y="181"/>
                    <a:pt x="31" y="181"/>
                  </a:cubicBezTo>
                  <a:cubicBezTo>
                    <a:pt x="31" y="181"/>
                    <a:pt x="32" y="181"/>
                    <a:pt x="33" y="182"/>
                  </a:cubicBezTo>
                  <a:cubicBezTo>
                    <a:pt x="34" y="180"/>
                    <a:pt x="39" y="177"/>
                    <a:pt x="42" y="177"/>
                  </a:cubicBezTo>
                  <a:cubicBezTo>
                    <a:pt x="45" y="177"/>
                    <a:pt x="52" y="183"/>
                    <a:pt x="52" y="185"/>
                  </a:cubicBezTo>
                  <a:cubicBezTo>
                    <a:pt x="51" y="187"/>
                    <a:pt x="46" y="194"/>
                    <a:pt x="43" y="194"/>
                  </a:cubicBezTo>
                  <a:cubicBezTo>
                    <a:pt x="43" y="194"/>
                    <a:pt x="41" y="194"/>
                    <a:pt x="40" y="195"/>
                  </a:cubicBezTo>
                  <a:cubicBezTo>
                    <a:pt x="40" y="196"/>
                    <a:pt x="40" y="197"/>
                    <a:pt x="40" y="197"/>
                  </a:cubicBezTo>
                  <a:cubicBezTo>
                    <a:pt x="40" y="199"/>
                    <a:pt x="42" y="202"/>
                    <a:pt x="44" y="204"/>
                  </a:cubicBezTo>
                  <a:cubicBezTo>
                    <a:pt x="46" y="207"/>
                    <a:pt x="41" y="209"/>
                    <a:pt x="39" y="207"/>
                  </a:cubicBezTo>
                  <a:cubicBezTo>
                    <a:pt x="37" y="205"/>
                    <a:pt x="36" y="209"/>
                    <a:pt x="37" y="211"/>
                  </a:cubicBezTo>
                  <a:cubicBezTo>
                    <a:pt x="39" y="212"/>
                    <a:pt x="38" y="217"/>
                    <a:pt x="40" y="217"/>
                  </a:cubicBezTo>
                  <a:cubicBezTo>
                    <a:pt x="42" y="217"/>
                    <a:pt x="44" y="222"/>
                    <a:pt x="47" y="222"/>
                  </a:cubicBezTo>
                  <a:cubicBezTo>
                    <a:pt x="49" y="222"/>
                    <a:pt x="52" y="226"/>
                    <a:pt x="52" y="226"/>
                  </a:cubicBezTo>
                  <a:cubicBezTo>
                    <a:pt x="52" y="226"/>
                    <a:pt x="55" y="228"/>
                    <a:pt x="55" y="229"/>
                  </a:cubicBezTo>
                  <a:cubicBezTo>
                    <a:pt x="55" y="230"/>
                    <a:pt x="55" y="230"/>
                    <a:pt x="55" y="230"/>
                  </a:cubicBezTo>
                  <a:cubicBezTo>
                    <a:pt x="58" y="230"/>
                    <a:pt x="60" y="230"/>
                    <a:pt x="60" y="228"/>
                  </a:cubicBezTo>
                  <a:cubicBezTo>
                    <a:pt x="60" y="227"/>
                    <a:pt x="64" y="227"/>
                    <a:pt x="66" y="230"/>
                  </a:cubicBezTo>
                  <a:cubicBezTo>
                    <a:pt x="69" y="232"/>
                    <a:pt x="79" y="239"/>
                    <a:pt x="83" y="242"/>
                  </a:cubicBezTo>
                  <a:cubicBezTo>
                    <a:pt x="86" y="245"/>
                    <a:pt x="95" y="248"/>
                    <a:pt x="98" y="248"/>
                  </a:cubicBezTo>
                  <a:cubicBezTo>
                    <a:pt x="101" y="248"/>
                    <a:pt x="104" y="250"/>
                    <a:pt x="109" y="250"/>
                  </a:cubicBezTo>
                  <a:cubicBezTo>
                    <a:pt x="109" y="250"/>
                    <a:pt x="110" y="250"/>
                    <a:pt x="111" y="250"/>
                  </a:cubicBezTo>
                  <a:cubicBezTo>
                    <a:pt x="111" y="249"/>
                    <a:pt x="112" y="249"/>
                    <a:pt x="113" y="248"/>
                  </a:cubicBezTo>
                  <a:cubicBezTo>
                    <a:pt x="115" y="246"/>
                    <a:pt x="116" y="249"/>
                    <a:pt x="116" y="252"/>
                  </a:cubicBezTo>
                  <a:cubicBezTo>
                    <a:pt x="115" y="253"/>
                    <a:pt x="116" y="255"/>
                    <a:pt x="116" y="256"/>
                  </a:cubicBezTo>
                  <a:cubicBezTo>
                    <a:pt x="117" y="255"/>
                    <a:pt x="118" y="253"/>
                    <a:pt x="118" y="252"/>
                  </a:cubicBezTo>
                  <a:cubicBezTo>
                    <a:pt x="120" y="248"/>
                    <a:pt x="122" y="248"/>
                    <a:pt x="124" y="247"/>
                  </a:cubicBezTo>
                  <a:cubicBezTo>
                    <a:pt x="125" y="246"/>
                    <a:pt x="127" y="246"/>
                    <a:pt x="130" y="248"/>
                  </a:cubicBezTo>
                  <a:cubicBezTo>
                    <a:pt x="134" y="250"/>
                    <a:pt x="135" y="246"/>
                    <a:pt x="140" y="251"/>
                  </a:cubicBezTo>
                  <a:cubicBezTo>
                    <a:pt x="141" y="250"/>
                    <a:pt x="142" y="250"/>
                    <a:pt x="142" y="250"/>
                  </a:cubicBezTo>
                  <a:cubicBezTo>
                    <a:pt x="143" y="250"/>
                    <a:pt x="145" y="248"/>
                    <a:pt x="146" y="246"/>
                  </a:cubicBezTo>
                  <a:cubicBezTo>
                    <a:pt x="148" y="245"/>
                    <a:pt x="148" y="243"/>
                    <a:pt x="149" y="243"/>
                  </a:cubicBezTo>
                  <a:cubicBezTo>
                    <a:pt x="151" y="243"/>
                    <a:pt x="152" y="241"/>
                    <a:pt x="156" y="239"/>
                  </a:cubicBezTo>
                  <a:cubicBezTo>
                    <a:pt x="161" y="236"/>
                    <a:pt x="164" y="240"/>
                    <a:pt x="166" y="238"/>
                  </a:cubicBezTo>
                  <a:cubicBezTo>
                    <a:pt x="168" y="237"/>
                    <a:pt x="170" y="236"/>
                    <a:pt x="170" y="238"/>
                  </a:cubicBezTo>
                  <a:cubicBezTo>
                    <a:pt x="170" y="239"/>
                    <a:pt x="173" y="241"/>
                    <a:pt x="173" y="243"/>
                  </a:cubicBezTo>
                  <a:cubicBezTo>
                    <a:pt x="174" y="245"/>
                    <a:pt x="177" y="246"/>
                    <a:pt x="178" y="246"/>
                  </a:cubicBezTo>
                  <a:cubicBezTo>
                    <a:pt x="178" y="245"/>
                    <a:pt x="179" y="245"/>
                    <a:pt x="179" y="245"/>
                  </a:cubicBezTo>
                  <a:cubicBezTo>
                    <a:pt x="181" y="243"/>
                    <a:pt x="185" y="245"/>
                    <a:pt x="185" y="247"/>
                  </a:cubicBezTo>
                  <a:cubicBezTo>
                    <a:pt x="185" y="249"/>
                    <a:pt x="185" y="252"/>
                    <a:pt x="186" y="252"/>
                  </a:cubicBezTo>
                  <a:cubicBezTo>
                    <a:pt x="188" y="252"/>
                    <a:pt x="190" y="252"/>
                    <a:pt x="190" y="256"/>
                  </a:cubicBezTo>
                  <a:cubicBezTo>
                    <a:pt x="190" y="259"/>
                    <a:pt x="191" y="264"/>
                    <a:pt x="188" y="267"/>
                  </a:cubicBezTo>
                  <a:cubicBezTo>
                    <a:pt x="184" y="271"/>
                    <a:pt x="180" y="277"/>
                    <a:pt x="181" y="279"/>
                  </a:cubicBezTo>
                  <a:cubicBezTo>
                    <a:pt x="182" y="280"/>
                    <a:pt x="180" y="284"/>
                    <a:pt x="182" y="282"/>
                  </a:cubicBezTo>
                  <a:cubicBezTo>
                    <a:pt x="185" y="281"/>
                    <a:pt x="191" y="282"/>
                    <a:pt x="190" y="284"/>
                  </a:cubicBezTo>
                  <a:cubicBezTo>
                    <a:pt x="189" y="285"/>
                    <a:pt x="190" y="290"/>
                    <a:pt x="192" y="290"/>
                  </a:cubicBezTo>
                  <a:cubicBezTo>
                    <a:pt x="195" y="291"/>
                    <a:pt x="196" y="292"/>
                    <a:pt x="195" y="294"/>
                  </a:cubicBezTo>
                  <a:cubicBezTo>
                    <a:pt x="195" y="296"/>
                    <a:pt x="193" y="299"/>
                    <a:pt x="195" y="299"/>
                  </a:cubicBezTo>
                  <a:cubicBezTo>
                    <a:pt x="197" y="299"/>
                    <a:pt x="200" y="299"/>
                    <a:pt x="200" y="302"/>
                  </a:cubicBezTo>
                  <a:cubicBezTo>
                    <a:pt x="199" y="304"/>
                    <a:pt x="201" y="306"/>
                    <a:pt x="205" y="304"/>
                  </a:cubicBezTo>
                  <a:cubicBezTo>
                    <a:pt x="207" y="303"/>
                    <a:pt x="208" y="303"/>
                    <a:pt x="208" y="303"/>
                  </a:cubicBezTo>
                  <a:cubicBezTo>
                    <a:pt x="210" y="303"/>
                    <a:pt x="210" y="307"/>
                    <a:pt x="212" y="307"/>
                  </a:cubicBezTo>
                  <a:cubicBezTo>
                    <a:pt x="215" y="308"/>
                    <a:pt x="214" y="302"/>
                    <a:pt x="213" y="301"/>
                  </a:cubicBezTo>
                  <a:cubicBezTo>
                    <a:pt x="212" y="300"/>
                    <a:pt x="213" y="296"/>
                    <a:pt x="214" y="297"/>
                  </a:cubicBezTo>
                  <a:cubicBezTo>
                    <a:pt x="215" y="298"/>
                    <a:pt x="218" y="297"/>
                    <a:pt x="219" y="295"/>
                  </a:cubicBezTo>
                  <a:cubicBezTo>
                    <a:pt x="221" y="293"/>
                    <a:pt x="224" y="296"/>
                    <a:pt x="225" y="294"/>
                  </a:cubicBezTo>
                  <a:cubicBezTo>
                    <a:pt x="227" y="292"/>
                    <a:pt x="229" y="296"/>
                    <a:pt x="232" y="294"/>
                  </a:cubicBezTo>
                  <a:cubicBezTo>
                    <a:pt x="235" y="293"/>
                    <a:pt x="236" y="296"/>
                    <a:pt x="238" y="293"/>
                  </a:cubicBezTo>
                  <a:cubicBezTo>
                    <a:pt x="239" y="291"/>
                    <a:pt x="243" y="288"/>
                    <a:pt x="244" y="289"/>
                  </a:cubicBezTo>
                  <a:cubicBezTo>
                    <a:pt x="245" y="290"/>
                    <a:pt x="246" y="292"/>
                    <a:pt x="251" y="293"/>
                  </a:cubicBezTo>
                  <a:cubicBezTo>
                    <a:pt x="256" y="293"/>
                    <a:pt x="253" y="296"/>
                    <a:pt x="253" y="297"/>
                  </a:cubicBezTo>
                  <a:cubicBezTo>
                    <a:pt x="253" y="299"/>
                    <a:pt x="259" y="303"/>
                    <a:pt x="261" y="303"/>
                  </a:cubicBezTo>
                  <a:cubicBezTo>
                    <a:pt x="261" y="304"/>
                    <a:pt x="262" y="304"/>
                    <a:pt x="263" y="305"/>
                  </a:cubicBezTo>
                  <a:cubicBezTo>
                    <a:pt x="264" y="304"/>
                    <a:pt x="267" y="305"/>
                    <a:pt x="267" y="303"/>
                  </a:cubicBezTo>
                  <a:cubicBezTo>
                    <a:pt x="268" y="301"/>
                    <a:pt x="271" y="302"/>
                    <a:pt x="272" y="304"/>
                  </a:cubicBezTo>
                  <a:cubicBezTo>
                    <a:pt x="273" y="305"/>
                    <a:pt x="274" y="306"/>
                    <a:pt x="276" y="304"/>
                  </a:cubicBezTo>
                  <a:cubicBezTo>
                    <a:pt x="279" y="302"/>
                    <a:pt x="280" y="306"/>
                    <a:pt x="279" y="307"/>
                  </a:cubicBezTo>
                  <a:cubicBezTo>
                    <a:pt x="277" y="308"/>
                    <a:pt x="278" y="312"/>
                    <a:pt x="280" y="314"/>
                  </a:cubicBezTo>
                  <a:cubicBezTo>
                    <a:pt x="283" y="316"/>
                    <a:pt x="283" y="313"/>
                    <a:pt x="283" y="311"/>
                  </a:cubicBezTo>
                  <a:cubicBezTo>
                    <a:pt x="282" y="308"/>
                    <a:pt x="286" y="306"/>
                    <a:pt x="294" y="304"/>
                  </a:cubicBezTo>
                  <a:cubicBezTo>
                    <a:pt x="301" y="301"/>
                    <a:pt x="309" y="296"/>
                    <a:pt x="310" y="295"/>
                  </a:cubicBezTo>
                  <a:cubicBezTo>
                    <a:pt x="310" y="293"/>
                    <a:pt x="315" y="297"/>
                    <a:pt x="317" y="295"/>
                  </a:cubicBezTo>
                  <a:cubicBezTo>
                    <a:pt x="320" y="293"/>
                    <a:pt x="329" y="293"/>
                    <a:pt x="331" y="293"/>
                  </a:cubicBezTo>
                  <a:cubicBezTo>
                    <a:pt x="334" y="293"/>
                    <a:pt x="334" y="290"/>
                    <a:pt x="336" y="288"/>
                  </a:cubicBezTo>
                  <a:cubicBezTo>
                    <a:pt x="339" y="286"/>
                    <a:pt x="338" y="285"/>
                    <a:pt x="341" y="285"/>
                  </a:cubicBezTo>
                  <a:cubicBezTo>
                    <a:pt x="344" y="284"/>
                    <a:pt x="345" y="281"/>
                    <a:pt x="345" y="280"/>
                  </a:cubicBezTo>
                  <a:cubicBezTo>
                    <a:pt x="345" y="278"/>
                    <a:pt x="351" y="278"/>
                    <a:pt x="351" y="276"/>
                  </a:cubicBezTo>
                  <a:cubicBezTo>
                    <a:pt x="351" y="275"/>
                    <a:pt x="355" y="274"/>
                    <a:pt x="355" y="272"/>
                  </a:cubicBezTo>
                  <a:cubicBezTo>
                    <a:pt x="355" y="271"/>
                    <a:pt x="357" y="271"/>
                    <a:pt x="358" y="269"/>
                  </a:cubicBezTo>
                  <a:cubicBezTo>
                    <a:pt x="359" y="268"/>
                    <a:pt x="358" y="264"/>
                    <a:pt x="359" y="263"/>
                  </a:cubicBezTo>
                  <a:cubicBezTo>
                    <a:pt x="361" y="263"/>
                    <a:pt x="359" y="260"/>
                    <a:pt x="358" y="259"/>
                  </a:cubicBezTo>
                  <a:cubicBezTo>
                    <a:pt x="358" y="258"/>
                    <a:pt x="362" y="258"/>
                    <a:pt x="364" y="257"/>
                  </a:cubicBezTo>
                  <a:cubicBezTo>
                    <a:pt x="366" y="255"/>
                    <a:pt x="367" y="253"/>
                    <a:pt x="368" y="251"/>
                  </a:cubicBezTo>
                  <a:cubicBezTo>
                    <a:pt x="368" y="249"/>
                    <a:pt x="371" y="247"/>
                    <a:pt x="373" y="246"/>
                  </a:cubicBezTo>
                  <a:cubicBezTo>
                    <a:pt x="374" y="246"/>
                    <a:pt x="375" y="242"/>
                    <a:pt x="375" y="240"/>
                  </a:cubicBezTo>
                  <a:cubicBezTo>
                    <a:pt x="374" y="237"/>
                    <a:pt x="377" y="238"/>
                    <a:pt x="376" y="237"/>
                  </a:cubicBezTo>
                  <a:cubicBezTo>
                    <a:pt x="374" y="236"/>
                    <a:pt x="376" y="233"/>
                    <a:pt x="379" y="232"/>
                  </a:cubicBezTo>
                  <a:cubicBezTo>
                    <a:pt x="382" y="231"/>
                    <a:pt x="378" y="230"/>
                    <a:pt x="376" y="231"/>
                  </a:cubicBezTo>
                  <a:cubicBezTo>
                    <a:pt x="374" y="232"/>
                    <a:pt x="373" y="227"/>
                    <a:pt x="371" y="229"/>
                  </a:cubicBezTo>
                  <a:cubicBezTo>
                    <a:pt x="370" y="231"/>
                    <a:pt x="366" y="228"/>
                    <a:pt x="369" y="227"/>
                  </a:cubicBezTo>
                  <a:cubicBezTo>
                    <a:pt x="371" y="227"/>
                    <a:pt x="375" y="224"/>
                    <a:pt x="377" y="223"/>
                  </a:cubicBezTo>
                  <a:cubicBezTo>
                    <a:pt x="379" y="223"/>
                    <a:pt x="374" y="219"/>
                    <a:pt x="372" y="219"/>
                  </a:cubicBezTo>
                  <a:cubicBezTo>
                    <a:pt x="370" y="219"/>
                    <a:pt x="367" y="214"/>
                    <a:pt x="365" y="214"/>
                  </a:cubicBezTo>
                  <a:cubicBezTo>
                    <a:pt x="363" y="214"/>
                    <a:pt x="367" y="212"/>
                    <a:pt x="369" y="213"/>
                  </a:cubicBezTo>
                  <a:cubicBezTo>
                    <a:pt x="372" y="215"/>
                    <a:pt x="375" y="216"/>
                    <a:pt x="377" y="215"/>
                  </a:cubicBezTo>
                  <a:cubicBezTo>
                    <a:pt x="378" y="214"/>
                    <a:pt x="372" y="209"/>
                    <a:pt x="370" y="207"/>
                  </a:cubicBezTo>
                  <a:cubicBezTo>
                    <a:pt x="368" y="206"/>
                    <a:pt x="370" y="203"/>
                    <a:pt x="368" y="202"/>
                  </a:cubicBezTo>
                  <a:cubicBezTo>
                    <a:pt x="367" y="201"/>
                    <a:pt x="364" y="195"/>
                    <a:pt x="363" y="193"/>
                  </a:cubicBezTo>
                  <a:cubicBezTo>
                    <a:pt x="362" y="190"/>
                    <a:pt x="357" y="189"/>
                    <a:pt x="356" y="188"/>
                  </a:cubicBezTo>
                  <a:cubicBezTo>
                    <a:pt x="355" y="186"/>
                    <a:pt x="356" y="182"/>
                    <a:pt x="360" y="180"/>
                  </a:cubicBezTo>
                  <a:cubicBezTo>
                    <a:pt x="364" y="179"/>
                    <a:pt x="362" y="176"/>
                    <a:pt x="364" y="176"/>
                  </a:cubicBezTo>
                  <a:cubicBezTo>
                    <a:pt x="365" y="176"/>
                    <a:pt x="367" y="176"/>
                    <a:pt x="368" y="173"/>
                  </a:cubicBezTo>
                  <a:cubicBezTo>
                    <a:pt x="369" y="170"/>
                    <a:pt x="372" y="172"/>
                    <a:pt x="373" y="170"/>
                  </a:cubicBezTo>
                  <a:cubicBezTo>
                    <a:pt x="374" y="169"/>
                    <a:pt x="380" y="169"/>
                    <a:pt x="382" y="168"/>
                  </a:cubicBezTo>
                  <a:cubicBezTo>
                    <a:pt x="384" y="166"/>
                    <a:pt x="380" y="162"/>
                    <a:pt x="378" y="162"/>
                  </a:cubicBezTo>
                  <a:cubicBezTo>
                    <a:pt x="375" y="163"/>
                    <a:pt x="372" y="162"/>
                    <a:pt x="370" y="159"/>
                  </a:cubicBezTo>
                  <a:cubicBezTo>
                    <a:pt x="368" y="156"/>
                    <a:pt x="363" y="164"/>
                    <a:pt x="359" y="166"/>
                  </a:cubicBezTo>
                  <a:cubicBezTo>
                    <a:pt x="355" y="168"/>
                    <a:pt x="353" y="163"/>
                    <a:pt x="354" y="160"/>
                  </a:cubicBezTo>
                  <a:cubicBezTo>
                    <a:pt x="355" y="157"/>
                    <a:pt x="351" y="157"/>
                    <a:pt x="346" y="157"/>
                  </a:cubicBezTo>
                  <a:cubicBezTo>
                    <a:pt x="340" y="157"/>
                    <a:pt x="342" y="147"/>
                    <a:pt x="346" y="147"/>
                  </a:cubicBezTo>
                  <a:cubicBezTo>
                    <a:pt x="349" y="147"/>
                    <a:pt x="354" y="150"/>
                    <a:pt x="356" y="144"/>
                  </a:cubicBezTo>
                  <a:cubicBezTo>
                    <a:pt x="358" y="138"/>
                    <a:pt x="360" y="143"/>
                    <a:pt x="365" y="137"/>
                  </a:cubicBezTo>
                  <a:cubicBezTo>
                    <a:pt x="369" y="132"/>
                    <a:pt x="375" y="129"/>
                    <a:pt x="379" y="132"/>
                  </a:cubicBezTo>
                  <a:cubicBezTo>
                    <a:pt x="383" y="135"/>
                    <a:pt x="374" y="140"/>
                    <a:pt x="373" y="143"/>
                  </a:cubicBezTo>
                  <a:cubicBezTo>
                    <a:pt x="372" y="146"/>
                    <a:pt x="374" y="147"/>
                    <a:pt x="372" y="149"/>
                  </a:cubicBezTo>
                  <a:cubicBezTo>
                    <a:pt x="370" y="152"/>
                    <a:pt x="373" y="152"/>
                    <a:pt x="378" y="149"/>
                  </a:cubicBezTo>
                  <a:cubicBezTo>
                    <a:pt x="382" y="146"/>
                    <a:pt x="388" y="143"/>
                    <a:pt x="392" y="141"/>
                  </a:cubicBezTo>
                  <a:cubicBezTo>
                    <a:pt x="394" y="140"/>
                    <a:pt x="395" y="140"/>
                    <a:pt x="396" y="140"/>
                  </a:cubicBezTo>
                  <a:cubicBezTo>
                    <a:pt x="397" y="139"/>
                    <a:pt x="398" y="137"/>
                    <a:pt x="399" y="137"/>
                  </a:cubicBezTo>
                  <a:cubicBezTo>
                    <a:pt x="402" y="135"/>
                    <a:pt x="412" y="131"/>
                    <a:pt x="414" y="128"/>
                  </a:cubicBezTo>
                  <a:cubicBezTo>
                    <a:pt x="415" y="126"/>
                    <a:pt x="417" y="123"/>
                    <a:pt x="419" y="123"/>
                  </a:cubicBezTo>
                  <a:cubicBezTo>
                    <a:pt x="421" y="123"/>
                    <a:pt x="421" y="125"/>
                    <a:pt x="424" y="125"/>
                  </a:cubicBezTo>
                  <a:cubicBezTo>
                    <a:pt x="427" y="125"/>
                    <a:pt x="431" y="126"/>
                    <a:pt x="429" y="123"/>
                  </a:cubicBezTo>
                  <a:cubicBezTo>
                    <a:pt x="428" y="121"/>
                    <a:pt x="429" y="121"/>
                    <a:pt x="432" y="120"/>
                  </a:cubicBezTo>
                  <a:cubicBezTo>
                    <a:pt x="436" y="120"/>
                    <a:pt x="435" y="116"/>
                    <a:pt x="438" y="116"/>
                  </a:cubicBezTo>
                  <a:cubicBezTo>
                    <a:pt x="441" y="116"/>
                    <a:pt x="440" y="110"/>
                    <a:pt x="443" y="110"/>
                  </a:cubicBezTo>
                  <a:cubicBezTo>
                    <a:pt x="445" y="110"/>
                    <a:pt x="446" y="113"/>
                    <a:pt x="449" y="112"/>
                  </a:cubicBezTo>
                  <a:cubicBezTo>
                    <a:pt x="450" y="112"/>
                    <a:pt x="451" y="112"/>
                    <a:pt x="452" y="113"/>
                  </a:cubicBezTo>
                  <a:cubicBezTo>
                    <a:pt x="452" y="112"/>
                    <a:pt x="453" y="112"/>
                    <a:pt x="453" y="111"/>
                  </a:cubicBezTo>
                  <a:cubicBezTo>
                    <a:pt x="453" y="108"/>
                    <a:pt x="454" y="105"/>
                    <a:pt x="453" y="104"/>
                  </a:cubicBezTo>
                  <a:cubicBezTo>
                    <a:pt x="452" y="101"/>
                    <a:pt x="453" y="99"/>
                    <a:pt x="452" y="97"/>
                  </a:cubicBezTo>
                  <a:cubicBezTo>
                    <a:pt x="452" y="95"/>
                    <a:pt x="452" y="91"/>
                    <a:pt x="454" y="91"/>
                  </a:cubicBezTo>
                  <a:cubicBezTo>
                    <a:pt x="456" y="91"/>
                    <a:pt x="458" y="86"/>
                    <a:pt x="460" y="88"/>
                  </a:cubicBezTo>
                  <a:cubicBezTo>
                    <a:pt x="463" y="90"/>
                    <a:pt x="467" y="90"/>
                    <a:pt x="467" y="88"/>
                  </a:cubicBezTo>
                  <a:cubicBezTo>
                    <a:pt x="467" y="86"/>
                    <a:pt x="471" y="86"/>
                    <a:pt x="471" y="83"/>
                  </a:cubicBezTo>
                  <a:cubicBezTo>
                    <a:pt x="472" y="80"/>
                    <a:pt x="475" y="79"/>
                    <a:pt x="476" y="77"/>
                  </a:cubicBezTo>
                  <a:cubicBezTo>
                    <a:pt x="477" y="74"/>
                    <a:pt x="478" y="68"/>
                    <a:pt x="480" y="66"/>
                  </a:cubicBezTo>
                  <a:cubicBezTo>
                    <a:pt x="483" y="65"/>
                    <a:pt x="480" y="64"/>
                    <a:pt x="480" y="60"/>
                  </a:cubicBezTo>
                  <a:close/>
                  <a:moveTo>
                    <a:pt x="364" y="285"/>
                  </a:moveTo>
                  <a:cubicBezTo>
                    <a:pt x="361" y="295"/>
                    <a:pt x="367" y="299"/>
                    <a:pt x="368" y="299"/>
                  </a:cubicBezTo>
                  <a:cubicBezTo>
                    <a:pt x="370" y="297"/>
                    <a:pt x="380" y="277"/>
                    <a:pt x="378" y="274"/>
                  </a:cubicBezTo>
                  <a:cubicBezTo>
                    <a:pt x="376" y="271"/>
                    <a:pt x="366" y="276"/>
                    <a:pt x="364" y="285"/>
                  </a:cubicBezTo>
                  <a:close/>
                  <a:moveTo>
                    <a:pt x="279" y="317"/>
                  </a:moveTo>
                  <a:cubicBezTo>
                    <a:pt x="276" y="317"/>
                    <a:pt x="268" y="322"/>
                    <a:pt x="271" y="328"/>
                  </a:cubicBezTo>
                  <a:cubicBezTo>
                    <a:pt x="274" y="335"/>
                    <a:pt x="284" y="330"/>
                    <a:pt x="284" y="328"/>
                  </a:cubicBezTo>
                  <a:cubicBezTo>
                    <a:pt x="285" y="325"/>
                    <a:pt x="289" y="320"/>
                    <a:pt x="289" y="318"/>
                  </a:cubicBezTo>
                  <a:cubicBezTo>
                    <a:pt x="288" y="316"/>
                    <a:pt x="282" y="317"/>
                    <a:pt x="279" y="31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59" name="Freeform 358">
              <a:extLst>
                <a:ext uri="{FF2B5EF4-FFF2-40B4-BE49-F238E27FC236}">
                  <a16:creationId xmlns:a16="http://schemas.microsoft.com/office/drawing/2014/main" id="{687286E5-AB7E-0B45-B541-C89B7A1AF89B}"/>
                </a:ext>
              </a:extLst>
            </p:cNvPr>
            <p:cNvSpPr>
              <a:spLocks noEditPoints="1"/>
            </p:cNvSpPr>
            <p:nvPr/>
          </p:nvSpPr>
          <p:spPr bwMode="auto">
            <a:xfrm>
              <a:off x="14378419" y="5337060"/>
              <a:ext cx="264299" cy="368464"/>
            </a:xfrm>
            <a:custGeom>
              <a:avLst/>
              <a:gdLst>
                <a:gd name="T0" fmla="*/ 41 w 78"/>
                <a:gd name="T1" fmla="*/ 42 h 108"/>
                <a:gd name="T2" fmla="*/ 51 w 78"/>
                <a:gd name="T3" fmla="*/ 49 h 108"/>
                <a:gd name="T4" fmla="*/ 53 w 78"/>
                <a:gd name="T5" fmla="*/ 56 h 108"/>
                <a:gd name="T6" fmla="*/ 57 w 78"/>
                <a:gd name="T7" fmla="*/ 59 h 108"/>
                <a:gd name="T8" fmla="*/ 61 w 78"/>
                <a:gd name="T9" fmla="*/ 69 h 108"/>
                <a:gd name="T10" fmla="*/ 63 w 78"/>
                <a:gd name="T11" fmla="*/ 67 h 108"/>
                <a:gd name="T12" fmla="*/ 67 w 78"/>
                <a:gd name="T13" fmla="*/ 63 h 108"/>
                <a:gd name="T14" fmla="*/ 65 w 78"/>
                <a:gd name="T15" fmla="*/ 53 h 108"/>
                <a:gd name="T16" fmla="*/ 56 w 78"/>
                <a:gd name="T17" fmla="*/ 46 h 108"/>
                <a:gd name="T18" fmla="*/ 50 w 78"/>
                <a:gd name="T19" fmla="*/ 39 h 108"/>
                <a:gd name="T20" fmla="*/ 39 w 78"/>
                <a:gd name="T21" fmla="*/ 37 h 108"/>
                <a:gd name="T22" fmla="*/ 35 w 78"/>
                <a:gd name="T23" fmla="*/ 30 h 108"/>
                <a:gd name="T24" fmla="*/ 40 w 78"/>
                <a:gd name="T25" fmla="*/ 19 h 108"/>
                <a:gd name="T26" fmla="*/ 40 w 78"/>
                <a:gd name="T27" fmla="*/ 5 h 108"/>
                <a:gd name="T28" fmla="*/ 39 w 78"/>
                <a:gd name="T29" fmla="*/ 3 h 108"/>
                <a:gd name="T30" fmla="*/ 27 w 78"/>
                <a:gd name="T31" fmla="*/ 2 h 108"/>
                <a:gd name="T32" fmla="*/ 25 w 78"/>
                <a:gd name="T33" fmla="*/ 20 h 108"/>
                <a:gd name="T34" fmla="*/ 21 w 78"/>
                <a:gd name="T35" fmla="*/ 20 h 108"/>
                <a:gd name="T36" fmla="*/ 24 w 78"/>
                <a:gd name="T37" fmla="*/ 30 h 108"/>
                <a:gd name="T38" fmla="*/ 26 w 78"/>
                <a:gd name="T39" fmla="*/ 37 h 108"/>
                <a:gd name="T40" fmla="*/ 34 w 78"/>
                <a:gd name="T41" fmla="*/ 39 h 108"/>
                <a:gd name="T42" fmla="*/ 41 w 78"/>
                <a:gd name="T43" fmla="*/ 42 h 108"/>
                <a:gd name="T44" fmla="*/ 26 w 78"/>
                <a:gd name="T45" fmla="*/ 44 h 108"/>
                <a:gd name="T46" fmla="*/ 34 w 78"/>
                <a:gd name="T47" fmla="*/ 52 h 108"/>
                <a:gd name="T48" fmla="*/ 26 w 78"/>
                <a:gd name="T49" fmla="*/ 44 h 108"/>
                <a:gd name="T50" fmla="*/ 39 w 78"/>
                <a:gd name="T51" fmla="*/ 67 h 108"/>
                <a:gd name="T52" fmla="*/ 44 w 78"/>
                <a:gd name="T53" fmla="*/ 64 h 108"/>
                <a:gd name="T54" fmla="*/ 44 w 78"/>
                <a:gd name="T55" fmla="*/ 71 h 108"/>
                <a:gd name="T56" fmla="*/ 45 w 78"/>
                <a:gd name="T57" fmla="*/ 80 h 108"/>
                <a:gd name="T58" fmla="*/ 54 w 78"/>
                <a:gd name="T59" fmla="*/ 67 h 108"/>
                <a:gd name="T60" fmla="*/ 51 w 78"/>
                <a:gd name="T61" fmla="*/ 65 h 108"/>
                <a:gd name="T62" fmla="*/ 39 w 78"/>
                <a:gd name="T63" fmla="*/ 56 h 108"/>
                <a:gd name="T64" fmla="*/ 39 w 78"/>
                <a:gd name="T65" fmla="*/ 67 h 108"/>
                <a:gd name="T66" fmla="*/ 11 w 78"/>
                <a:gd name="T67" fmla="*/ 71 h 108"/>
                <a:gd name="T68" fmla="*/ 1 w 78"/>
                <a:gd name="T69" fmla="*/ 85 h 108"/>
                <a:gd name="T70" fmla="*/ 15 w 78"/>
                <a:gd name="T71" fmla="*/ 71 h 108"/>
                <a:gd name="T72" fmla="*/ 18 w 78"/>
                <a:gd name="T73" fmla="*/ 63 h 108"/>
                <a:gd name="T74" fmla="*/ 11 w 78"/>
                <a:gd name="T75" fmla="*/ 71 h 108"/>
                <a:gd name="T76" fmla="*/ 54 w 78"/>
                <a:gd name="T77" fmla="*/ 76 h 108"/>
                <a:gd name="T78" fmla="*/ 59 w 78"/>
                <a:gd name="T79" fmla="*/ 72 h 108"/>
                <a:gd name="T80" fmla="*/ 54 w 78"/>
                <a:gd name="T81" fmla="*/ 76 h 108"/>
                <a:gd name="T82" fmla="*/ 75 w 78"/>
                <a:gd name="T83" fmla="*/ 95 h 108"/>
                <a:gd name="T84" fmla="*/ 73 w 78"/>
                <a:gd name="T85" fmla="*/ 77 h 108"/>
                <a:gd name="T86" fmla="*/ 67 w 78"/>
                <a:gd name="T87" fmla="*/ 76 h 108"/>
                <a:gd name="T88" fmla="*/ 63 w 78"/>
                <a:gd name="T89" fmla="*/ 81 h 108"/>
                <a:gd name="T90" fmla="*/ 58 w 78"/>
                <a:gd name="T91" fmla="*/ 84 h 108"/>
                <a:gd name="T92" fmla="*/ 51 w 78"/>
                <a:gd name="T93" fmla="*/ 83 h 108"/>
                <a:gd name="T94" fmla="*/ 42 w 78"/>
                <a:gd name="T95" fmla="*/ 88 h 108"/>
                <a:gd name="T96" fmla="*/ 39 w 78"/>
                <a:gd name="T97" fmla="*/ 96 h 108"/>
                <a:gd name="T98" fmla="*/ 46 w 78"/>
                <a:gd name="T99" fmla="*/ 93 h 108"/>
                <a:gd name="T100" fmla="*/ 52 w 78"/>
                <a:gd name="T101" fmla="*/ 90 h 108"/>
                <a:gd name="T102" fmla="*/ 58 w 78"/>
                <a:gd name="T103" fmla="*/ 104 h 108"/>
                <a:gd name="T104" fmla="*/ 67 w 78"/>
                <a:gd name="T105" fmla="*/ 108 h 108"/>
                <a:gd name="T106" fmla="*/ 66 w 78"/>
                <a:gd name="T107" fmla="*/ 98 h 108"/>
                <a:gd name="T108" fmla="*/ 75 w 78"/>
                <a:gd name="T10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8">
                  <a:moveTo>
                    <a:pt x="41" y="42"/>
                  </a:moveTo>
                  <a:cubicBezTo>
                    <a:pt x="46" y="41"/>
                    <a:pt x="52" y="47"/>
                    <a:pt x="51" y="49"/>
                  </a:cubicBezTo>
                  <a:cubicBezTo>
                    <a:pt x="50" y="51"/>
                    <a:pt x="51" y="58"/>
                    <a:pt x="53" y="56"/>
                  </a:cubicBezTo>
                  <a:cubicBezTo>
                    <a:pt x="55" y="54"/>
                    <a:pt x="59" y="56"/>
                    <a:pt x="57" y="59"/>
                  </a:cubicBezTo>
                  <a:cubicBezTo>
                    <a:pt x="54" y="63"/>
                    <a:pt x="60" y="66"/>
                    <a:pt x="61" y="69"/>
                  </a:cubicBezTo>
                  <a:cubicBezTo>
                    <a:pt x="61" y="73"/>
                    <a:pt x="64" y="70"/>
                    <a:pt x="63" y="67"/>
                  </a:cubicBezTo>
                  <a:cubicBezTo>
                    <a:pt x="63" y="64"/>
                    <a:pt x="64" y="65"/>
                    <a:pt x="67" y="63"/>
                  </a:cubicBezTo>
                  <a:cubicBezTo>
                    <a:pt x="70" y="60"/>
                    <a:pt x="67" y="57"/>
                    <a:pt x="65" y="53"/>
                  </a:cubicBezTo>
                  <a:cubicBezTo>
                    <a:pt x="63" y="49"/>
                    <a:pt x="56" y="50"/>
                    <a:pt x="56" y="46"/>
                  </a:cubicBezTo>
                  <a:cubicBezTo>
                    <a:pt x="56" y="43"/>
                    <a:pt x="50" y="41"/>
                    <a:pt x="50" y="39"/>
                  </a:cubicBezTo>
                  <a:cubicBezTo>
                    <a:pt x="50" y="37"/>
                    <a:pt x="43" y="35"/>
                    <a:pt x="39" y="37"/>
                  </a:cubicBezTo>
                  <a:cubicBezTo>
                    <a:pt x="35" y="40"/>
                    <a:pt x="38" y="33"/>
                    <a:pt x="35" y="30"/>
                  </a:cubicBezTo>
                  <a:cubicBezTo>
                    <a:pt x="32" y="27"/>
                    <a:pt x="37" y="22"/>
                    <a:pt x="40" y="19"/>
                  </a:cubicBezTo>
                  <a:cubicBezTo>
                    <a:pt x="44" y="15"/>
                    <a:pt x="39" y="8"/>
                    <a:pt x="40" y="5"/>
                  </a:cubicBezTo>
                  <a:cubicBezTo>
                    <a:pt x="40" y="3"/>
                    <a:pt x="40" y="2"/>
                    <a:pt x="39" y="3"/>
                  </a:cubicBezTo>
                  <a:cubicBezTo>
                    <a:pt x="37" y="4"/>
                    <a:pt x="30" y="0"/>
                    <a:pt x="27" y="2"/>
                  </a:cubicBezTo>
                  <a:cubicBezTo>
                    <a:pt x="24" y="4"/>
                    <a:pt x="27" y="19"/>
                    <a:pt x="25" y="20"/>
                  </a:cubicBezTo>
                  <a:cubicBezTo>
                    <a:pt x="24" y="22"/>
                    <a:pt x="22" y="18"/>
                    <a:pt x="21" y="20"/>
                  </a:cubicBezTo>
                  <a:cubicBezTo>
                    <a:pt x="21" y="22"/>
                    <a:pt x="22" y="30"/>
                    <a:pt x="24" y="30"/>
                  </a:cubicBezTo>
                  <a:cubicBezTo>
                    <a:pt x="25" y="30"/>
                    <a:pt x="27" y="33"/>
                    <a:pt x="26" y="37"/>
                  </a:cubicBezTo>
                  <a:cubicBezTo>
                    <a:pt x="25" y="40"/>
                    <a:pt x="29" y="41"/>
                    <a:pt x="34" y="39"/>
                  </a:cubicBezTo>
                  <a:cubicBezTo>
                    <a:pt x="38" y="38"/>
                    <a:pt x="37" y="42"/>
                    <a:pt x="41" y="42"/>
                  </a:cubicBezTo>
                  <a:close/>
                  <a:moveTo>
                    <a:pt x="26" y="44"/>
                  </a:moveTo>
                  <a:cubicBezTo>
                    <a:pt x="27" y="47"/>
                    <a:pt x="28" y="54"/>
                    <a:pt x="34" y="52"/>
                  </a:cubicBezTo>
                  <a:cubicBezTo>
                    <a:pt x="39" y="51"/>
                    <a:pt x="25" y="41"/>
                    <a:pt x="26" y="44"/>
                  </a:cubicBezTo>
                  <a:close/>
                  <a:moveTo>
                    <a:pt x="39" y="67"/>
                  </a:moveTo>
                  <a:cubicBezTo>
                    <a:pt x="40" y="67"/>
                    <a:pt x="43" y="67"/>
                    <a:pt x="44" y="64"/>
                  </a:cubicBezTo>
                  <a:cubicBezTo>
                    <a:pt x="44" y="62"/>
                    <a:pt x="46" y="69"/>
                    <a:pt x="44" y="71"/>
                  </a:cubicBezTo>
                  <a:cubicBezTo>
                    <a:pt x="42" y="73"/>
                    <a:pt x="42" y="79"/>
                    <a:pt x="45" y="80"/>
                  </a:cubicBezTo>
                  <a:cubicBezTo>
                    <a:pt x="49" y="80"/>
                    <a:pt x="55" y="69"/>
                    <a:pt x="54" y="67"/>
                  </a:cubicBezTo>
                  <a:cubicBezTo>
                    <a:pt x="53" y="65"/>
                    <a:pt x="50" y="68"/>
                    <a:pt x="51" y="65"/>
                  </a:cubicBezTo>
                  <a:cubicBezTo>
                    <a:pt x="52" y="63"/>
                    <a:pt x="42" y="55"/>
                    <a:pt x="39" y="56"/>
                  </a:cubicBezTo>
                  <a:cubicBezTo>
                    <a:pt x="35" y="57"/>
                    <a:pt x="36" y="67"/>
                    <a:pt x="39" y="67"/>
                  </a:cubicBezTo>
                  <a:close/>
                  <a:moveTo>
                    <a:pt x="11" y="71"/>
                  </a:moveTo>
                  <a:cubicBezTo>
                    <a:pt x="8" y="76"/>
                    <a:pt x="0" y="83"/>
                    <a:pt x="1" y="85"/>
                  </a:cubicBezTo>
                  <a:cubicBezTo>
                    <a:pt x="2" y="87"/>
                    <a:pt x="11" y="74"/>
                    <a:pt x="15" y="71"/>
                  </a:cubicBezTo>
                  <a:cubicBezTo>
                    <a:pt x="20" y="68"/>
                    <a:pt x="19" y="65"/>
                    <a:pt x="18" y="63"/>
                  </a:cubicBezTo>
                  <a:cubicBezTo>
                    <a:pt x="16" y="60"/>
                    <a:pt x="15" y="67"/>
                    <a:pt x="11" y="71"/>
                  </a:cubicBezTo>
                  <a:close/>
                  <a:moveTo>
                    <a:pt x="54" y="76"/>
                  </a:moveTo>
                  <a:cubicBezTo>
                    <a:pt x="54" y="78"/>
                    <a:pt x="61" y="75"/>
                    <a:pt x="59" y="72"/>
                  </a:cubicBezTo>
                  <a:cubicBezTo>
                    <a:pt x="58" y="70"/>
                    <a:pt x="53" y="74"/>
                    <a:pt x="54" y="76"/>
                  </a:cubicBezTo>
                  <a:close/>
                  <a:moveTo>
                    <a:pt x="75" y="95"/>
                  </a:moveTo>
                  <a:cubicBezTo>
                    <a:pt x="78" y="91"/>
                    <a:pt x="73" y="83"/>
                    <a:pt x="73" y="77"/>
                  </a:cubicBezTo>
                  <a:cubicBezTo>
                    <a:pt x="73" y="71"/>
                    <a:pt x="65" y="73"/>
                    <a:pt x="67" y="76"/>
                  </a:cubicBezTo>
                  <a:cubicBezTo>
                    <a:pt x="69" y="80"/>
                    <a:pt x="63" y="77"/>
                    <a:pt x="63" y="81"/>
                  </a:cubicBezTo>
                  <a:cubicBezTo>
                    <a:pt x="62" y="84"/>
                    <a:pt x="58" y="81"/>
                    <a:pt x="58" y="84"/>
                  </a:cubicBezTo>
                  <a:cubicBezTo>
                    <a:pt x="58" y="87"/>
                    <a:pt x="53" y="84"/>
                    <a:pt x="51" y="83"/>
                  </a:cubicBezTo>
                  <a:cubicBezTo>
                    <a:pt x="49" y="81"/>
                    <a:pt x="45" y="87"/>
                    <a:pt x="42" y="88"/>
                  </a:cubicBezTo>
                  <a:cubicBezTo>
                    <a:pt x="38" y="89"/>
                    <a:pt x="36" y="97"/>
                    <a:pt x="39" y="96"/>
                  </a:cubicBezTo>
                  <a:cubicBezTo>
                    <a:pt x="41" y="96"/>
                    <a:pt x="43" y="92"/>
                    <a:pt x="46" y="93"/>
                  </a:cubicBezTo>
                  <a:cubicBezTo>
                    <a:pt x="49" y="93"/>
                    <a:pt x="48" y="90"/>
                    <a:pt x="52" y="90"/>
                  </a:cubicBezTo>
                  <a:cubicBezTo>
                    <a:pt x="56" y="91"/>
                    <a:pt x="53" y="103"/>
                    <a:pt x="58" y="104"/>
                  </a:cubicBezTo>
                  <a:cubicBezTo>
                    <a:pt x="64" y="105"/>
                    <a:pt x="64" y="108"/>
                    <a:pt x="67" y="108"/>
                  </a:cubicBezTo>
                  <a:cubicBezTo>
                    <a:pt x="69" y="108"/>
                    <a:pt x="66" y="101"/>
                    <a:pt x="66" y="98"/>
                  </a:cubicBezTo>
                  <a:cubicBezTo>
                    <a:pt x="67" y="96"/>
                    <a:pt x="72" y="98"/>
                    <a:pt x="75" y="9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0" name="Freeform 359">
              <a:extLst>
                <a:ext uri="{FF2B5EF4-FFF2-40B4-BE49-F238E27FC236}">
                  <a16:creationId xmlns:a16="http://schemas.microsoft.com/office/drawing/2014/main" id="{0BD7ED22-5EAE-AE46-97A1-AA2C7B70B649}"/>
                </a:ext>
              </a:extLst>
            </p:cNvPr>
            <p:cNvSpPr>
              <a:spLocks noEditPoints="1"/>
            </p:cNvSpPr>
            <p:nvPr/>
          </p:nvSpPr>
          <p:spPr bwMode="auto">
            <a:xfrm>
              <a:off x="15029839" y="5932510"/>
              <a:ext cx="272073" cy="220767"/>
            </a:xfrm>
            <a:custGeom>
              <a:avLst/>
              <a:gdLst>
                <a:gd name="T0" fmla="*/ 73 w 80"/>
                <a:gd name="T1" fmla="*/ 60 h 65"/>
                <a:gd name="T2" fmla="*/ 68 w 80"/>
                <a:gd name="T3" fmla="*/ 54 h 65"/>
                <a:gd name="T4" fmla="*/ 60 w 80"/>
                <a:gd name="T5" fmla="*/ 51 h 65"/>
                <a:gd name="T6" fmla="*/ 54 w 80"/>
                <a:gd name="T7" fmla="*/ 40 h 65"/>
                <a:gd name="T8" fmla="*/ 52 w 80"/>
                <a:gd name="T9" fmla="*/ 33 h 65"/>
                <a:gd name="T10" fmla="*/ 54 w 80"/>
                <a:gd name="T11" fmla="*/ 28 h 65"/>
                <a:gd name="T12" fmla="*/ 38 w 80"/>
                <a:gd name="T13" fmla="*/ 19 h 65"/>
                <a:gd name="T14" fmla="*/ 6 w 80"/>
                <a:gd name="T15" fmla="*/ 2 h 65"/>
                <a:gd name="T16" fmla="*/ 0 w 80"/>
                <a:gd name="T17" fmla="*/ 0 h 65"/>
                <a:gd name="T18" fmla="*/ 0 w 80"/>
                <a:gd name="T19" fmla="*/ 51 h 65"/>
                <a:gd name="T20" fmla="*/ 9 w 80"/>
                <a:gd name="T21" fmla="*/ 54 h 65"/>
                <a:gd name="T22" fmla="*/ 18 w 80"/>
                <a:gd name="T23" fmla="*/ 48 h 65"/>
                <a:gd name="T24" fmla="*/ 23 w 80"/>
                <a:gd name="T25" fmla="*/ 42 h 65"/>
                <a:gd name="T26" fmla="*/ 40 w 80"/>
                <a:gd name="T27" fmla="*/ 46 h 65"/>
                <a:gd name="T28" fmla="*/ 58 w 80"/>
                <a:gd name="T29" fmla="*/ 62 h 65"/>
                <a:gd name="T30" fmla="*/ 75 w 80"/>
                <a:gd name="T31" fmla="*/ 65 h 65"/>
                <a:gd name="T32" fmla="*/ 73 w 80"/>
                <a:gd name="T33" fmla="*/ 60 h 65"/>
                <a:gd name="T34" fmla="*/ 77 w 80"/>
                <a:gd name="T35" fmla="*/ 23 h 65"/>
                <a:gd name="T36" fmla="*/ 60 w 80"/>
                <a:gd name="T37" fmla="*/ 24 h 65"/>
                <a:gd name="T38" fmla="*/ 73 w 80"/>
                <a:gd name="T39"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65">
                  <a:moveTo>
                    <a:pt x="73" y="60"/>
                  </a:moveTo>
                  <a:cubicBezTo>
                    <a:pt x="72" y="59"/>
                    <a:pt x="67" y="56"/>
                    <a:pt x="68" y="54"/>
                  </a:cubicBezTo>
                  <a:cubicBezTo>
                    <a:pt x="68" y="53"/>
                    <a:pt x="63" y="53"/>
                    <a:pt x="60" y="51"/>
                  </a:cubicBezTo>
                  <a:cubicBezTo>
                    <a:pt x="56" y="49"/>
                    <a:pt x="57" y="42"/>
                    <a:pt x="54" y="40"/>
                  </a:cubicBezTo>
                  <a:cubicBezTo>
                    <a:pt x="50" y="38"/>
                    <a:pt x="48" y="33"/>
                    <a:pt x="52" y="33"/>
                  </a:cubicBezTo>
                  <a:cubicBezTo>
                    <a:pt x="56" y="34"/>
                    <a:pt x="57" y="31"/>
                    <a:pt x="54" y="28"/>
                  </a:cubicBezTo>
                  <a:cubicBezTo>
                    <a:pt x="50" y="25"/>
                    <a:pt x="38" y="24"/>
                    <a:pt x="38" y="19"/>
                  </a:cubicBezTo>
                  <a:cubicBezTo>
                    <a:pt x="37" y="15"/>
                    <a:pt x="16" y="4"/>
                    <a:pt x="6" y="2"/>
                  </a:cubicBezTo>
                  <a:cubicBezTo>
                    <a:pt x="4" y="2"/>
                    <a:pt x="2" y="1"/>
                    <a:pt x="0" y="0"/>
                  </a:cubicBezTo>
                  <a:cubicBezTo>
                    <a:pt x="0" y="51"/>
                    <a:pt x="0" y="51"/>
                    <a:pt x="0" y="51"/>
                  </a:cubicBezTo>
                  <a:cubicBezTo>
                    <a:pt x="2" y="52"/>
                    <a:pt x="5" y="54"/>
                    <a:pt x="9" y="54"/>
                  </a:cubicBezTo>
                  <a:cubicBezTo>
                    <a:pt x="19" y="54"/>
                    <a:pt x="17" y="48"/>
                    <a:pt x="18" y="48"/>
                  </a:cubicBezTo>
                  <a:cubicBezTo>
                    <a:pt x="20" y="48"/>
                    <a:pt x="21" y="45"/>
                    <a:pt x="23" y="42"/>
                  </a:cubicBezTo>
                  <a:cubicBezTo>
                    <a:pt x="25" y="40"/>
                    <a:pt x="35" y="42"/>
                    <a:pt x="40" y="46"/>
                  </a:cubicBezTo>
                  <a:cubicBezTo>
                    <a:pt x="46" y="50"/>
                    <a:pt x="52" y="63"/>
                    <a:pt x="58" y="62"/>
                  </a:cubicBezTo>
                  <a:cubicBezTo>
                    <a:pt x="63" y="61"/>
                    <a:pt x="69" y="65"/>
                    <a:pt x="75" y="65"/>
                  </a:cubicBezTo>
                  <a:cubicBezTo>
                    <a:pt x="80" y="65"/>
                    <a:pt x="75" y="61"/>
                    <a:pt x="73" y="60"/>
                  </a:cubicBezTo>
                  <a:close/>
                  <a:moveTo>
                    <a:pt x="77" y="23"/>
                  </a:moveTo>
                  <a:cubicBezTo>
                    <a:pt x="71" y="26"/>
                    <a:pt x="60" y="21"/>
                    <a:pt x="60" y="24"/>
                  </a:cubicBezTo>
                  <a:cubicBezTo>
                    <a:pt x="60" y="26"/>
                    <a:pt x="67" y="30"/>
                    <a:pt x="73" y="30"/>
                  </a:cubicBezTo>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1" name="Freeform 360">
              <a:extLst>
                <a:ext uri="{FF2B5EF4-FFF2-40B4-BE49-F238E27FC236}">
                  <a16:creationId xmlns:a16="http://schemas.microsoft.com/office/drawing/2014/main" id="{38F66A3B-34D9-5C40-98F8-6ED84ED79009}"/>
                </a:ext>
              </a:extLst>
            </p:cNvPr>
            <p:cNvSpPr>
              <a:spLocks noEditPoints="1"/>
            </p:cNvSpPr>
            <p:nvPr/>
          </p:nvSpPr>
          <p:spPr bwMode="auto">
            <a:xfrm>
              <a:off x="15029839" y="5932510"/>
              <a:ext cx="272073" cy="220767"/>
            </a:xfrm>
            <a:custGeom>
              <a:avLst/>
              <a:gdLst>
                <a:gd name="T0" fmla="*/ 73 w 80"/>
                <a:gd name="T1" fmla="*/ 60 h 65"/>
                <a:gd name="T2" fmla="*/ 68 w 80"/>
                <a:gd name="T3" fmla="*/ 54 h 65"/>
                <a:gd name="T4" fmla="*/ 60 w 80"/>
                <a:gd name="T5" fmla="*/ 51 h 65"/>
                <a:gd name="T6" fmla="*/ 54 w 80"/>
                <a:gd name="T7" fmla="*/ 40 h 65"/>
                <a:gd name="T8" fmla="*/ 52 w 80"/>
                <a:gd name="T9" fmla="*/ 33 h 65"/>
                <a:gd name="T10" fmla="*/ 54 w 80"/>
                <a:gd name="T11" fmla="*/ 28 h 65"/>
                <a:gd name="T12" fmla="*/ 38 w 80"/>
                <a:gd name="T13" fmla="*/ 19 h 65"/>
                <a:gd name="T14" fmla="*/ 6 w 80"/>
                <a:gd name="T15" fmla="*/ 2 h 65"/>
                <a:gd name="T16" fmla="*/ 0 w 80"/>
                <a:gd name="T17" fmla="*/ 0 h 65"/>
                <a:gd name="T18" fmla="*/ 0 w 80"/>
                <a:gd name="T19" fmla="*/ 51 h 65"/>
                <a:gd name="T20" fmla="*/ 9 w 80"/>
                <a:gd name="T21" fmla="*/ 54 h 65"/>
                <a:gd name="T22" fmla="*/ 18 w 80"/>
                <a:gd name="T23" fmla="*/ 48 h 65"/>
                <a:gd name="T24" fmla="*/ 23 w 80"/>
                <a:gd name="T25" fmla="*/ 42 h 65"/>
                <a:gd name="T26" fmla="*/ 40 w 80"/>
                <a:gd name="T27" fmla="*/ 46 h 65"/>
                <a:gd name="T28" fmla="*/ 58 w 80"/>
                <a:gd name="T29" fmla="*/ 62 h 65"/>
                <a:gd name="T30" fmla="*/ 75 w 80"/>
                <a:gd name="T31" fmla="*/ 65 h 65"/>
                <a:gd name="T32" fmla="*/ 73 w 80"/>
                <a:gd name="T33" fmla="*/ 60 h 65"/>
                <a:gd name="T34" fmla="*/ 77 w 80"/>
                <a:gd name="T35" fmla="*/ 23 h 65"/>
                <a:gd name="T36" fmla="*/ 60 w 80"/>
                <a:gd name="T37" fmla="*/ 24 h 65"/>
                <a:gd name="T38" fmla="*/ 73 w 80"/>
                <a:gd name="T39"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65">
                  <a:moveTo>
                    <a:pt x="73" y="60"/>
                  </a:moveTo>
                  <a:cubicBezTo>
                    <a:pt x="72" y="59"/>
                    <a:pt x="67" y="56"/>
                    <a:pt x="68" y="54"/>
                  </a:cubicBezTo>
                  <a:cubicBezTo>
                    <a:pt x="68" y="53"/>
                    <a:pt x="63" y="53"/>
                    <a:pt x="60" y="51"/>
                  </a:cubicBezTo>
                  <a:cubicBezTo>
                    <a:pt x="56" y="49"/>
                    <a:pt x="57" y="42"/>
                    <a:pt x="54" y="40"/>
                  </a:cubicBezTo>
                  <a:cubicBezTo>
                    <a:pt x="50" y="38"/>
                    <a:pt x="48" y="33"/>
                    <a:pt x="52" y="33"/>
                  </a:cubicBezTo>
                  <a:cubicBezTo>
                    <a:pt x="56" y="34"/>
                    <a:pt x="57" y="31"/>
                    <a:pt x="54" y="28"/>
                  </a:cubicBezTo>
                  <a:cubicBezTo>
                    <a:pt x="50" y="25"/>
                    <a:pt x="38" y="24"/>
                    <a:pt x="38" y="19"/>
                  </a:cubicBezTo>
                  <a:cubicBezTo>
                    <a:pt x="37" y="15"/>
                    <a:pt x="16" y="4"/>
                    <a:pt x="6" y="2"/>
                  </a:cubicBezTo>
                  <a:cubicBezTo>
                    <a:pt x="4" y="2"/>
                    <a:pt x="2" y="1"/>
                    <a:pt x="0" y="0"/>
                  </a:cubicBezTo>
                  <a:cubicBezTo>
                    <a:pt x="0" y="51"/>
                    <a:pt x="0" y="51"/>
                    <a:pt x="0" y="51"/>
                  </a:cubicBezTo>
                  <a:cubicBezTo>
                    <a:pt x="2" y="52"/>
                    <a:pt x="5" y="54"/>
                    <a:pt x="9" y="54"/>
                  </a:cubicBezTo>
                  <a:cubicBezTo>
                    <a:pt x="19" y="54"/>
                    <a:pt x="17" y="48"/>
                    <a:pt x="18" y="48"/>
                  </a:cubicBezTo>
                  <a:cubicBezTo>
                    <a:pt x="20" y="48"/>
                    <a:pt x="21" y="45"/>
                    <a:pt x="23" y="42"/>
                  </a:cubicBezTo>
                  <a:cubicBezTo>
                    <a:pt x="25" y="40"/>
                    <a:pt x="35" y="42"/>
                    <a:pt x="40" y="46"/>
                  </a:cubicBezTo>
                  <a:cubicBezTo>
                    <a:pt x="46" y="50"/>
                    <a:pt x="52" y="63"/>
                    <a:pt x="58" y="62"/>
                  </a:cubicBezTo>
                  <a:cubicBezTo>
                    <a:pt x="63" y="61"/>
                    <a:pt x="69" y="65"/>
                    <a:pt x="75" y="65"/>
                  </a:cubicBezTo>
                  <a:cubicBezTo>
                    <a:pt x="80" y="65"/>
                    <a:pt x="75" y="61"/>
                    <a:pt x="73" y="60"/>
                  </a:cubicBezTo>
                  <a:close/>
                  <a:moveTo>
                    <a:pt x="77" y="23"/>
                  </a:moveTo>
                  <a:cubicBezTo>
                    <a:pt x="71" y="26"/>
                    <a:pt x="60" y="21"/>
                    <a:pt x="60" y="24"/>
                  </a:cubicBezTo>
                  <a:cubicBezTo>
                    <a:pt x="60" y="26"/>
                    <a:pt x="67" y="30"/>
                    <a:pt x="73" y="30"/>
                  </a:cubicBezTo>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2" name="Freeform 361">
              <a:extLst>
                <a:ext uri="{FF2B5EF4-FFF2-40B4-BE49-F238E27FC236}">
                  <a16:creationId xmlns:a16="http://schemas.microsoft.com/office/drawing/2014/main" id="{A6B91FC1-9CED-FD4F-AEA4-23D2094D2197}"/>
                </a:ext>
              </a:extLst>
            </p:cNvPr>
            <p:cNvSpPr>
              <a:spLocks/>
            </p:cNvSpPr>
            <p:nvPr/>
          </p:nvSpPr>
          <p:spPr bwMode="auto">
            <a:xfrm>
              <a:off x="13378747" y="5588922"/>
              <a:ext cx="60634" cy="111938"/>
            </a:xfrm>
            <a:custGeom>
              <a:avLst/>
              <a:gdLst>
                <a:gd name="T0" fmla="*/ 4 w 18"/>
                <a:gd name="T1" fmla="*/ 0 h 33"/>
                <a:gd name="T2" fmla="*/ 2 w 18"/>
                <a:gd name="T3" fmla="*/ 8 h 33"/>
                <a:gd name="T4" fmla="*/ 1 w 18"/>
                <a:gd name="T5" fmla="*/ 18 h 33"/>
                <a:gd name="T6" fmla="*/ 5 w 18"/>
                <a:gd name="T7" fmla="*/ 30 h 33"/>
                <a:gd name="T8" fmla="*/ 17 w 18"/>
                <a:gd name="T9" fmla="*/ 19 h 33"/>
                <a:gd name="T10" fmla="*/ 4 w 18"/>
                <a:gd name="T11" fmla="*/ 0 h 33"/>
              </a:gdLst>
              <a:ahLst/>
              <a:cxnLst>
                <a:cxn ang="0">
                  <a:pos x="T0" y="T1"/>
                </a:cxn>
                <a:cxn ang="0">
                  <a:pos x="T2" y="T3"/>
                </a:cxn>
                <a:cxn ang="0">
                  <a:pos x="T4" y="T5"/>
                </a:cxn>
                <a:cxn ang="0">
                  <a:pos x="T6" y="T7"/>
                </a:cxn>
                <a:cxn ang="0">
                  <a:pos x="T8" y="T9"/>
                </a:cxn>
                <a:cxn ang="0">
                  <a:pos x="T10" y="T11"/>
                </a:cxn>
              </a:cxnLst>
              <a:rect l="0" t="0" r="r" b="b"/>
              <a:pathLst>
                <a:path w="18" h="33">
                  <a:moveTo>
                    <a:pt x="4" y="0"/>
                  </a:moveTo>
                  <a:cubicBezTo>
                    <a:pt x="2" y="0"/>
                    <a:pt x="3" y="4"/>
                    <a:pt x="2" y="8"/>
                  </a:cubicBezTo>
                  <a:cubicBezTo>
                    <a:pt x="0" y="11"/>
                    <a:pt x="1" y="14"/>
                    <a:pt x="1" y="18"/>
                  </a:cubicBezTo>
                  <a:cubicBezTo>
                    <a:pt x="2" y="23"/>
                    <a:pt x="1" y="28"/>
                    <a:pt x="5" y="30"/>
                  </a:cubicBezTo>
                  <a:cubicBezTo>
                    <a:pt x="10" y="33"/>
                    <a:pt x="17" y="25"/>
                    <a:pt x="17" y="19"/>
                  </a:cubicBezTo>
                  <a:cubicBezTo>
                    <a:pt x="18" y="12"/>
                    <a:pt x="6" y="0"/>
                    <a:pt x="4"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3" name="Freeform 362">
              <a:extLst>
                <a:ext uri="{FF2B5EF4-FFF2-40B4-BE49-F238E27FC236}">
                  <a16:creationId xmlns:a16="http://schemas.microsoft.com/office/drawing/2014/main" id="{B92A9CBA-6F58-664F-AF5F-3FDF7B63CB26}"/>
                </a:ext>
              </a:extLst>
            </p:cNvPr>
            <p:cNvSpPr>
              <a:spLocks/>
            </p:cNvSpPr>
            <p:nvPr/>
          </p:nvSpPr>
          <p:spPr bwMode="auto">
            <a:xfrm>
              <a:off x="12361973" y="6175043"/>
              <a:ext cx="203666" cy="401113"/>
            </a:xfrm>
            <a:custGeom>
              <a:avLst/>
              <a:gdLst>
                <a:gd name="T0" fmla="*/ 51 w 60"/>
                <a:gd name="T1" fmla="*/ 3 h 118"/>
                <a:gd name="T2" fmla="*/ 48 w 60"/>
                <a:gd name="T3" fmla="*/ 6 h 118"/>
                <a:gd name="T4" fmla="*/ 47 w 60"/>
                <a:gd name="T5" fmla="*/ 12 h 118"/>
                <a:gd name="T6" fmla="*/ 42 w 60"/>
                <a:gd name="T7" fmla="*/ 15 h 118"/>
                <a:gd name="T8" fmla="*/ 38 w 60"/>
                <a:gd name="T9" fmla="*/ 19 h 118"/>
                <a:gd name="T10" fmla="*/ 38 w 60"/>
                <a:gd name="T11" fmla="*/ 23 h 118"/>
                <a:gd name="T12" fmla="*/ 32 w 60"/>
                <a:gd name="T13" fmla="*/ 28 h 118"/>
                <a:gd name="T14" fmla="*/ 20 w 60"/>
                <a:gd name="T15" fmla="*/ 34 h 118"/>
                <a:gd name="T16" fmla="*/ 10 w 60"/>
                <a:gd name="T17" fmla="*/ 36 h 118"/>
                <a:gd name="T18" fmla="*/ 7 w 60"/>
                <a:gd name="T19" fmla="*/ 46 h 118"/>
                <a:gd name="T20" fmla="*/ 8 w 60"/>
                <a:gd name="T21" fmla="*/ 61 h 118"/>
                <a:gd name="T22" fmla="*/ 6 w 60"/>
                <a:gd name="T23" fmla="*/ 77 h 118"/>
                <a:gd name="T24" fmla="*/ 3 w 60"/>
                <a:gd name="T25" fmla="*/ 96 h 118"/>
                <a:gd name="T26" fmla="*/ 8 w 60"/>
                <a:gd name="T27" fmla="*/ 112 h 118"/>
                <a:gd name="T28" fmla="*/ 22 w 60"/>
                <a:gd name="T29" fmla="*/ 115 h 118"/>
                <a:gd name="T30" fmla="*/ 31 w 60"/>
                <a:gd name="T31" fmla="*/ 112 h 118"/>
                <a:gd name="T32" fmla="*/ 42 w 60"/>
                <a:gd name="T33" fmla="*/ 78 h 118"/>
                <a:gd name="T34" fmla="*/ 51 w 60"/>
                <a:gd name="T35" fmla="*/ 47 h 118"/>
                <a:gd name="T36" fmla="*/ 53 w 60"/>
                <a:gd name="T37" fmla="*/ 38 h 118"/>
                <a:gd name="T38" fmla="*/ 55 w 60"/>
                <a:gd name="T39" fmla="*/ 33 h 118"/>
                <a:gd name="T40" fmla="*/ 59 w 60"/>
                <a:gd name="T41" fmla="*/ 32 h 118"/>
                <a:gd name="T42" fmla="*/ 56 w 60"/>
                <a:gd name="T43" fmla="*/ 17 h 118"/>
                <a:gd name="T44" fmla="*/ 51 w 60"/>
                <a:gd name="T4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3"/>
                  </a:moveTo>
                  <a:cubicBezTo>
                    <a:pt x="50" y="0"/>
                    <a:pt x="49" y="5"/>
                    <a:pt x="48" y="6"/>
                  </a:cubicBezTo>
                  <a:cubicBezTo>
                    <a:pt x="47" y="7"/>
                    <a:pt x="46" y="10"/>
                    <a:pt x="47" y="12"/>
                  </a:cubicBezTo>
                  <a:cubicBezTo>
                    <a:pt x="47" y="13"/>
                    <a:pt x="44" y="15"/>
                    <a:pt x="42" y="15"/>
                  </a:cubicBezTo>
                  <a:cubicBezTo>
                    <a:pt x="40" y="15"/>
                    <a:pt x="37" y="16"/>
                    <a:pt x="38" y="19"/>
                  </a:cubicBezTo>
                  <a:cubicBezTo>
                    <a:pt x="39" y="21"/>
                    <a:pt x="36" y="21"/>
                    <a:pt x="38" y="23"/>
                  </a:cubicBezTo>
                  <a:cubicBezTo>
                    <a:pt x="39" y="25"/>
                    <a:pt x="35" y="28"/>
                    <a:pt x="32" y="28"/>
                  </a:cubicBezTo>
                  <a:cubicBezTo>
                    <a:pt x="28" y="28"/>
                    <a:pt x="24" y="34"/>
                    <a:pt x="20" y="34"/>
                  </a:cubicBezTo>
                  <a:cubicBezTo>
                    <a:pt x="17" y="33"/>
                    <a:pt x="13" y="36"/>
                    <a:pt x="10" y="36"/>
                  </a:cubicBezTo>
                  <a:cubicBezTo>
                    <a:pt x="7" y="35"/>
                    <a:pt x="9" y="42"/>
                    <a:pt x="7" y="46"/>
                  </a:cubicBezTo>
                  <a:cubicBezTo>
                    <a:pt x="4" y="51"/>
                    <a:pt x="6" y="56"/>
                    <a:pt x="8" y="61"/>
                  </a:cubicBezTo>
                  <a:cubicBezTo>
                    <a:pt x="10" y="66"/>
                    <a:pt x="12" y="70"/>
                    <a:pt x="6" y="77"/>
                  </a:cubicBezTo>
                  <a:cubicBezTo>
                    <a:pt x="0" y="84"/>
                    <a:pt x="1" y="92"/>
                    <a:pt x="3" y="96"/>
                  </a:cubicBezTo>
                  <a:cubicBezTo>
                    <a:pt x="5" y="101"/>
                    <a:pt x="5" y="108"/>
                    <a:pt x="8" y="112"/>
                  </a:cubicBezTo>
                  <a:cubicBezTo>
                    <a:pt x="11" y="115"/>
                    <a:pt x="20" y="118"/>
                    <a:pt x="22" y="115"/>
                  </a:cubicBezTo>
                  <a:cubicBezTo>
                    <a:pt x="25" y="113"/>
                    <a:pt x="28" y="116"/>
                    <a:pt x="31" y="112"/>
                  </a:cubicBezTo>
                  <a:cubicBezTo>
                    <a:pt x="33" y="109"/>
                    <a:pt x="38" y="90"/>
                    <a:pt x="42" y="78"/>
                  </a:cubicBezTo>
                  <a:cubicBezTo>
                    <a:pt x="46" y="66"/>
                    <a:pt x="52" y="50"/>
                    <a:pt x="51" y="47"/>
                  </a:cubicBezTo>
                  <a:cubicBezTo>
                    <a:pt x="51" y="44"/>
                    <a:pt x="54" y="42"/>
                    <a:pt x="53" y="38"/>
                  </a:cubicBezTo>
                  <a:cubicBezTo>
                    <a:pt x="51" y="34"/>
                    <a:pt x="53" y="30"/>
                    <a:pt x="55" y="33"/>
                  </a:cubicBezTo>
                  <a:cubicBezTo>
                    <a:pt x="56" y="36"/>
                    <a:pt x="59" y="36"/>
                    <a:pt x="59" y="32"/>
                  </a:cubicBezTo>
                  <a:cubicBezTo>
                    <a:pt x="60" y="28"/>
                    <a:pt x="57" y="22"/>
                    <a:pt x="56" y="17"/>
                  </a:cubicBezTo>
                  <a:cubicBezTo>
                    <a:pt x="56" y="11"/>
                    <a:pt x="51" y="6"/>
                    <a:pt x="51" y="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4" name="Freeform 363">
              <a:extLst>
                <a:ext uri="{FF2B5EF4-FFF2-40B4-BE49-F238E27FC236}">
                  <a16:creationId xmlns:a16="http://schemas.microsoft.com/office/drawing/2014/main" id="{6A8FFA23-21AC-3046-B9E7-F343882C1F1C}"/>
                </a:ext>
              </a:extLst>
            </p:cNvPr>
            <p:cNvSpPr>
              <a:spLocks noEditPoints="1"/>
            </p:cNvSpPr>
            <p:nvPr/>
          </p:nvSpPr>
          <p:spPr bwMode="auto">
            <a:xfrm>
              <a:off x="12355754" y="5319958"/>
              <a:ext cx="326487" cy="200557"/>
            </a:xfrm>
            <a:custGeom>
              <a:avLst/>
              <a:gdLst>
                <a:gd name="T0" fmla="*/ 68 w 96"/>
                <a:gd name="T1" fmla="*/ 3 h 59"/>
                <a:gd name="T2" fmla="*/ 52 w 96"/>
                <a:gd name="T3" fmla="*/ 3 h 59"/>
                <a:gd name="T4" fmla="*/ 40 w 96"/>
                <a:gd name="T5" fmla="*/ 14 h 59"/>
                <a:gd name="T6" fmla="*/ 34 w 96"/>
                <a:gd name="T7" fmla="*/ 16 h 59"/>
                <a:gd name="T8" fmla="*/ 23 w 96"/>
                <a:gd name="T9" fmla="*/ 15 h 59"/>
                <a:gd name="T10" fmla="*/ 13 w 96"/>
                <a:gd name="T11" fmla="*/ 14 h 59"/>
                <a:gd name="T12" fmla="*/ 7 w 96"/>
                <a:gd name="T13" fmla="*/ 13 h 59"/>
                <a:gd name="T14" fmla="*/ 4 w 96"/>
                <a:gd name="T15" fmla="*/ 16 h 59"/>
                <a:gd name="T16" fmla="*/ 4 w 96"/>
                <a:gd name="T17" fmla="*/ 20 h 59"/>
                <a:gd name="T18" fmla="*/ 0 w 96"/>
                <a:gd name="T19" fmla="*/ 22 h 59"/>
                <a:gd name="T20" fmla="*/ 1 w 96"/>
                <a:gd name="T21" fmla="*/ 27 h 59"/>
                <a:gd name="T22" fmla="*/ 3 w 96"/>
                <a:gd name="T23" fmla="*/ 40 h 59"/>
                <a:gd name="T24" fmla="*/ 6 w 96"/>
                <a:gd name="T25" fmla="*/ 52 h 59"/>
                <a:gd name="T26" fmla="*/ 20 w 96"/>
                <a:gd name="T27" fmla="*/ 50 h 59"/>
                <a:gd name="T28" fmla="*/ 31 w 96"/>
                <a:gd name="T29" fmla="*/ 47 h 59"/>
                <a:gd name="T30" fmla="*/ 40 w 96"/>
                <a:gd name="T31" fmla="*/ 42 h 59"/>
                <a:gd name="T32" fmla="*/ 48 w 96"/>
                <a:gd name="T33" fmla="*/ 41 h 59"/>
                <a:gd name="T34" fmla="*/ 54 w 96"/>
                <a:gd name="T35" fmla="*/ 37 h 59"/>
                <a:gd name="T36" fmla="*/ 71 w 96"/>
                <a:gd name="T37" fmla="*/ 31 h 59"/>
                <a:gd name="T38" fmla="*/ 79 w 96"/>
                <a:gd name="T39" fmla="*/ 23 h 59"/>
                <a:gd name="T40" fmla="*/ 86 w 96"/>
                <a:gd name="T41" fmla="*/ 21 h 59"/>
                <a:gd name="T42" fmla="*/ 76 w 96"/>
                <a:gd name="T43" fmla="*/ 0 h 59"/>
                <a:gd name="T44" fmla="*/ 68 w 96"/>
                <a:gd name="T45" fmla="*/ 3 h 59"/>
                <a:gd name="T46" fmla="*/ 88 w 96"/>
                <a:gd name="T47" fmla="*/ 56 h 59"/>
                <a:gd name="T48" fmla="*/ 96 w 96"/>
                <a:gd name="T49" fmla="*/ 54 h 59"/>
                <a:gd name="T50" fmla="*/ 88 w 96"/>
                <a:gd name="T51"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9">
                  <a:moveTo>
                    <a:pt x="68" y="3"/>
                  </a:moveTo>
                  <a:cubicBezTo>
                    <a:pt x="64" y="3"/>
                    <a:pt x="53" y="3"/>
                    <a:pt x="52" y="3"/>
                  </a:cubicBezTo>
                  <a:cubicBezTo>
                    <a:pt x="51" y="4"/>
                    <a:pt x="41" y="11"/>
                    <a:pt x="40" y="14"/>
                  </a:cubicBezTo>
                  <a:cubicBezTo>
                    <a:pt x="38" y="17"/>
                    <a:pt x="36" y="18"/>
                    <a:pt x="34" y="16"/>
                  </a:cubicBezTo>
                  <a:cubicBezTo>
                    <a:pt x="32" y="15"/>
                    <a:pt x="24" y="15"/>
                    <a:pt x="23" y="15"/>
                  </a:cubicBezTo>
                  <a:cubicBezTo>
                    <a:pt x="22" y="14"/>
                    <a:pt x="16" y="13"/>
                    <a:pt x="13" y="14"/>
                  </a:cubicBezTo>
                  <a:cubicBezTo>
                    <a:pt x="10" y="14"/>
                    <a:pt x="8" y="12"/>
                    <a:pt x="7" y="13"/>
                  </a:cubicBezTo>
                  <a:cubicBezTo>
                    <a:pt x="6" y="13"/>
                    <a:pt x="4" y="15"/>
                    <a:pt x="4" y="16"/>
                  </a:cubicBezTo>
                  <a:cubicBezTo>
                    <a:pt x="3" y="17"/>
                    <a:pt x="4" y="19"/>
                    <a:pt x="4" y="20"/>
                  </a:cubicBezTo>
                  <a:cubicBezTo>
                    <a:pt x="4" y="20"/>
                    <a:pt x="2" y="21"/>
                    <a:pt x="0" y="22"/>
                  </a:cubicBezTo>
                  <a:cubicBezTo>
                    <a:pt x="1" y="24"/>
                    <a:pt x="1" y="26"/>
                    <a:pt x="1" y="27"/>
                  </a:cubicBezTo>
                  <a:cubicBezTo>
                    <a:pt x="0" y="30"/>
                    <a:pt x="1" y="36"/>
                    <a:pt x="3" y="40"/>
                  </a:cubicBezTo>
                  <a:cubicBezTo>
                    <a:pt x="6" y="44"/>
                    <a:pt x="5" y="50"/>
                    <a:pt x="6" y="52"/>
                  </a:cubicBezTo>
                  <a:cubicBezTo>
                    <a:pt x="7" y="53"/>
                    <a:pt x="16" y="53"/>
                    <a:pt x="20" y="50"/>
                  </a:cubicBezTo>
                  <a:cubicBezTo>
                    <a:pt x="25" y="47"/>
                    <a:pt x="28" y="47"/>
                    <a:pt x="31" y="47"/>
                  </a:cubicBezTo>
                  <a:cubicBezTo>
                    <a:pt x="34" y="47"/>
                    <a:pt x="39" y="44"/>
                    <a:pt x="40" y="42"/>
                  </a:cubicBezTo>
                  <a:cubicBezTo>
                    <a:pt x="41" y="41"/>
                    <a:pt x="46" y="41"/>
                    <a:pt x="48" y="41"/>
                  </a:cubicBezTo>
                  <a:cubicBezTo>
                    <a:pt x="50" y="41"/>
                    <a:pt x="52" y="39"/>
                    <a:pt x="54" y="37"/>
                  </a:cubicBezTo>
                  <a:cubicBezTo>
                    <a:pt x="56" y="35"/>
                    <a:pt x="63" y="34"/>
                    <a:pt x="71" y="31"/>
                  </a:cubicBezTo>
                  <a:cubicBezTo>
                    <a:pt x="79" y="29"/>
                    <a:pt x="77" y="25"/>
                    <a:pt x="79" y="23"/>
                  </a:cubicBezTo>
                  <a:cubicBezTo>
                    <a:pt x="80" y="21"/>
                    <a:pt x="82" y="22"/>
                    <a:pt x="86" y="21"/>
                  </a:cubicBezTo>
                  <a:cubicBezTo>
                    <a:pt x="82" y="13"/>
                    <a:pt x="78" y="5"/>
                    <a:pt x="76" y="0"/>
                  </a:cubicBezTo>
                  <a:cubicBezTo>
                    <a:pt x="72" y="1"/>
                    <a:pt x="69" y="2"/>
                    <a:pt x="68" y="3"/>
                  </a:cubicBezTo>
                  <a:close/>
                  <a:moveTo>
                    <a:pt x="88" y="56"/>
                  </a:moveTo>
                  <a:cubicBezTo>
                    <a:pt x="90" y="59"/>
                    <a:pt x="95" y="55"/>
                    <a:pt x="96" y="54"/>
                  </a:cubicBezTo>
                  <a:cubicBezTo>
                    <a:pt x="96" y="53"/>
                    <a:pt x="84" y="53"/>
                    <a:pt x="88" y="5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5" name="Freeform 364">
              <a:extLst>
                <a:ext uri="{FF2B5EF4-FFF2-40B4-BE49-F238E27FC236}">
                  <a16:creationId xmlns:a16="http://schemas.microsoft.com/office/drawing/2014/main" id="{17261FBB-8235-D94E-82CA-0A8B4652B668}"/>
                </a:ext>
              </a:extLst>
            </p:cNvPr>
            <p:cNvSpPr>
              <a:spLocks noEditPoints="1"/>
            </p:cNvSpPr>
            <p:nvPr/>
          </p:nvSpPr>
          <p:spPr bwMode="auto">
            <a:xfrm>
              <a:off x="14258707" y="6150168"/>
              <a:ext cx="1122494" cy="1001227"/>
            </a:xfrm>
            <a:custGeom>
              <a:avLst/>
              <a:gdLst>
                <a:gd name="T0" fmla="*/ 326 w 330"/>
                <a:gd name="T1" fmla="*/ 128 h 294"/>
                <a:gd name="T2" fmla="*/ 312 w 330"/>
                <a:gd name="T3" fmla="*/ 114 h 294"/>
                <a:gd name="T4" fmla="*/ 302 w 330"/>
                <a:gd name="T5" fmla="*/ 100 h 294"/>
                <a:gd name="T6" fmla="*/ 293 w 330"/>
                <a:gd name="T7" fmla="*/ 89 h 294"/>
                <a:gd name="T8" fmla="*/ 269 w 330"/>
                <a:gd name="T9" fmla="*/ 66 h 294"/>
                <a:gd name="T10" fmla="*/ 262 w 330"/>
                <a:gd name="T11" fmla="*/ 38 h 294"/>
                <a:gd name="T12" fmla="*/ 247 w 330"/>
                <a:gd name="T13" fmla="*/ 24 h 294"/>
                <a:gd name="T14" fmla="*/ 235 w 330"/>
                <a:gd name="T15" fmla="*/ 7 h 294"/>
                <a:gd name="T16" fmla="*/ 231 w 330"/>
                <a:gd name="T17" fmla="*/ 37 h 294"/>
                <a:gd name="T18" fmla="*/ 212 w 330"/>
                <a:gd name="T19" fmla="*/ 55 h 294"/>
                <a:gd name="T20" fmla="*/ 189 w 330"/>
                <a:gd name="T21" fmla="*/ 42 h 294"/>
                <a:gd name="T22" fmla="*/ 185 w 330"/>
                <a:gd name="T23" fmla="*/ 25 h 294"/>
                <a:gd name="T24" fmla="*/ 191 w 330"/>
                <a:gd name="T25" fmla="*/ 12 h 294"/>
                <a:gd name="T26" fmla="*/ 179 w 330"/>
                <a:gd name="T27" fmla="*/ 14 h 294"/>
                <a:gd name="T28" fmla="*/ 158 w 330"/>
                <a:gd name="T29" fmla="*/ 10 h 294"/>
                <a:gd name="T30" fmla="*/ 138 w 330"/>
                <a:gd name="T31" fmla="*/ 23 h 294"/>
                <a:gd name="T32" fmla="*/ 131 w 330"/>
                <a:gd name="T33" fmla="*/ 37 h 294"/>
                <a:gd name="T34" fmla="*/ 119 w 330"/>
                <a:gd name="T35" fmla="*/ 31 h 294"/>
                <a:gd name="T36" fmla="*/ 105 w 330"/>
                <a:gd name="T37" fmla="*/ 33 h 294"/>
                <a:gd name="T38" fmla="*/ 94 w 330"/>
                <a:gd name="T39" fmla="*/ 39 h 294"/>
                <a:gd name="T40" fmla="*/ 87 w 330"/>
                <a:gd name="T41" fmla="*/ 53 h 294"/>
                <a:gd name="T42" fmla="*/ 75 w 330"/>
                <a:gd name="T43" fmla="*/ 54 h 294"/>
                <a:gd name="T44" fmla="*/ 49 w 330"/>
                <a:gd name="T45" fmla="*/ 79 h 294"/>
                <a:gd name="T46" fmla="*/ 24 w 330"/>
                <a:gd name="T47" fmla="*/ 87 h 294"/>
                <a:gd name="T48" fmla="*/ 9 w 330"/>
                <a:gd name="T49" fmla="*/ 93 h 294"/>
                <a:gd name="T50" fmla="*/ 4 w 330"/>
                <a:gd name="T51" fmla="*/ 121 h 294"/>
                <a:gd name="T52" fmla="*/ 6 w 330"/>
                <a:gd name="T53" fmla="*/ 133 h 294"/>
                <a:gd name="T54" fmla="*/ 15 w 330"/>
                <a:gd name="T55" fmla="*/ 162 h 294"/>
                <a:gd name="T56" fmla="*/ 16 w 330"/>
                <a:gd name="T57" fmla="*/ 198 h 294"/>
                <a:gd name="T58" fmla="*/ 40 w 330"/>
                <a:gd name="T59" fmla="*/ 210 h 294"/>
                <a:gd name="T60" fmla="*/ 74 w 330"/>
                <a:gd name="T61" fmla="*/ 200 h 294"/>
                <a:gd name="T62" fmla="*/ 112 w 330"/>
                <a:gd name="T63" fmla="*/ 186 h 294"/>
                <a:gd name="T64" fmla="*/ 156 w 330"/>
                <a:gd name="T65" fmla="*/ 183 h 294"/>
                <a:gd name="T66" fmla="*/ 171 w 330"/>
                <a:gd name="T67" fmla="*/ 192 h 294"/>
                <a:gd name="T68" fmla="*/ 187 w 330"/>
                <a:gd name="T69" fmla="*/ 205 h 294"/>
                <a:gd name="T70" fmla="*/ 198 w 330"/>
                <a:gd name="T71" fmla="*/ 203 h 294"/>
                <a:gd name="T72" fmla="*/ 205 w 330"/>
                <a:gd name="T73" fmla="*/ 207 h 294"/>
                <a:gd name="T74" fmla="*/ 217 w 330"/>
                <a:gd name="T75" fmla="*/ 226 h 294"/>
                <a:gd name="T76" fmla="*/ 245 w 330"/>
                <a:gd name="T77" fmla="*/ 246 h 294"/>
                <a:gd name="T78" fmla="*/ 260 w 330"/>
                <a:gd name="T79" fmla="*/ 244 h 294"/>
                <a:gd name="T80" fmla="*/ 270 w 330"/>
                <a:gd name="T81" fmla="*/ 249 h 294"/>
                <a:gd name="T82" fmla="*/ 298 w 330"/>
                <a:gd name="T83" fmla="*/ 236 h 294"/>
                <a:gd name="T84" fmla="*/ 316 w 330"/>
                <a:gd name="T85" fmla="*/ 190 h 294"/>
                <a:gd name="T86" fmla="*/ 327 w 330"/>
                <a:gd name="T87" fmla="*/ 163 h 294"/>
                <a:gd name="T88" fmla="*/ 149 w 330"/>
                <a:gd name="T89" fmla="*/ 8 h 294"/>
                <a:gd name="T90" fmla="*/ 189 w 330"/>
                <a:gd name="T91" fmla="*/ 219 h 294"/>
                <a:gd name="T92" fmla="*/ 270 w 330"/>
                <a:gd name="T93" fmla="*/ 269 h 294"/>
                <a:gd name="T94" fmla="*/ 271 w 330"/>
                <a:gd name="T95" fmla="*/ 293 h 294"/>
                <a:gd name="T96" fmla="*/ 282 w 330"/>
                <a:gd name="T97" fmla="*/ 287 h 294"/>
                <a:gd name="T98" fmla="*/ 270 w 330"/>
                <a:gd name="T99" fmla="*/ 26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 h="294">
                  <a:moveTo>
                    <a:pt x="328" y="148"/>
                  </a:moveTo>
                  <a:cubicBezTo>
                    <a:pt x="329" y="147"/>
                    <a:pt x="327" y="141"/>
                    <a:pt x="326" y="142"/>
                  </a:cubicBezTo>
                  <a:cubicBezTo>
                    <a:pt x="325" y="143"/>
                    <a:pt x="325" y="133"/>
                    <a:pt x="326" y="128"/>
                  </a:cubicBezTo>
                  <a:cubicBezTo>
                    <a:pt x="327" y="124"/>
                    <a:pt x="326" y="124"/>
                    <a:pt x="324" y="127"/>
                  </a:cubicBezTo>
                  <a:cubicBezTo>
                    <a:pt x="321" y="129"/>
                    <a:pt x="319" y="122"/>
                    <a:pt x="318" y="121"/>
                  </a:cubicBezTo>
                  <a:cubicBezTo>
                    <a:pt x="318" y="119"/>
                    <a:pt x="315" y="114"/>
                    <a:pt x="312" y="114"/>
                  </a:cubicBezTo>
                  <a:cubicBezTo>
                    <a:pt x="309" y="115"/>
                    <a:pt x="311" y="110"/>
                    <a:pt x="308" y="111"/>
                  </a:cubicBezTo>
                  <a:cubicBezTo>
                    <a:pt x="305" y="111"/>
                    <a:pt x="305" y="107"/>
                    <a:pt x="305" y="102"/>
                  </a:cubicBezTo>
                  <a:cubicBezTo>
                    <a:pt x="306" y="98"/>
                    <a:pt x="303" y="101"/>
                    <a:pt x="302" y="100"/>
                  </a:cubicBezTo>
                  <a:cubicBezTo>
                    <a:pt x="301" y="98"/>
                    <a:pt x="300" y="99"/>
                    <a:pt x="298" y="100"/>
                  </a:cubicBezTo>
                  <a:cubicBezTo>
                    <a:pt x="296" y="101"/>
                    <a:pt x="295" y="96"/>
                    <a:pt x="296" y="95"/>
                  </a:cubicBezTo>
                  <a:cubicBezTo>
                    <a:pt x="296" y="93"/>
                    <a:pt x="295" y="91"/>
                    <a:pt x="293" y="89"/>
                  </a:cubicBezTo>
                  <a:cubicBezTo>
                    <a:pt x="290" y="87"/>
                    <a:pt x="290" y="85"/>
                    <a:pt x="290" y="83"/>
                  </a:cubicBezTo>
                  <a:cubicBezTo>
                    <a:pt x="290" y="80"/>
                    <a:pt x="275" y="73"/>
                    <a:pt x="271" y="72"/>
                  </a:cubicBezTo>
                  <a:cubicBezTo>
                    <a:pt x="268" y="71"/>
                    <a:pt x="271" y="68"/>
                    <a:pt x="269" y="66"/>
                  </a:cubicBezTo>
                  <a:cubicBezTo>
                    <a:pt x="268" y="65"/>
                    <a:pt x="267" y="60"/>
                    <a:pt x="267" y="57"/>
                  </a:cubicBezTo>
                  <a:cubicBezTo>
                    <a:pt x="267" y="53"/>
                    <a:pt x="262" y="51"/>
                    <a:pt x="263" y="48"/>
                  </a:cubicBezTo>
                  <a:cubicBezTo>
                    <a:pt x="263" y="45"/>
                    <a:pt x="261" y="42"/>
                    <a:pt x="262" y="38"/>
                  </a:cubicBezTo>
                  <a:cubicBezTo>
                    <a:pt x="262" y="35"/>
                    <a:pt x="256" y="34"/>
                    <a:pt x="256" y="32"/>
                  </a:cubicBezTo>
                  <a:cubicBezTo>
                    <a:pt x="256" y="30"/>
                    <a:pt x="253" y="32"/>
                    <a:pt x="250" y="32"/>
                  </a:cubicBezTo>
                  <a:cubicBezTo>
                    <a:pt x="247" y="32"/>
                    <a:pt x="247" y="28"/>
                    <a:pt x="247" y="24"/>
                  </a:cubicBezTo>
                  <a:cubicBezTo>
                    <a:pt x="248" y="20"/>
                    <a:pt x="246" y="13"/>
                    <a:pt x="244" y="11"/>
                  </a:cubicBezTo>
                  <a:cubicBezTo>
                    <a:pt x="241" y="9"/>
                    <a:pt x="241" y="2"/>
                    <a:pt x="240" y="1"/>
                  </a:cubicBezTo>
                  <a:cubicBezTo>
                    <a:pt x="239" y="0"/>
                    <a:pt x="234" y="5"/>
                    <a:pt x="235" y="7"/>
                  </a:cubicBezTo>
                  <a:cubicBezTo>
                    <a:pt x="235" y="10"/>
                    <a:pt x="234" y="12"/>
                    <a:pt x="233" y="14"/>
                  </a:cubicBezTo>
                  <a:cubicBezTo>
                    <a:pt x="231" y="15"/>
                    <a:pt x="234" y="21"/>
                    <a:pt x="232" y="23"/>
                  </a:cubicBezTo>
                  <a:cubicBezTo>
                    <a:pt x="229" y="25"/>
                    <a:pt x="231" y="32"/>
                    <a:pt x="231" y="37"/>
                  </a:cubicBezTo>
                  <a:cubicBezTo>
                    <a:pt x="230" y="41"/>
                    <a:pt x="230" y="46"/>
                    <a:pt x="228" y="49"/>
                  </a:cubicBezTo>
                  <a:cubicBezTo>
                    <a:pt x="226" y="52"/>
                    <a:pt x="226" y="57"/>
                    <a:pt x="222" y="59"/>
                  </a:cubicBezTo>
                  <a:cubicBezTo>
                    <a:pt x="217" y="60"/>
                    <a:pt x="212" y="57"/>
                    <a:pt x="212" y="55"/>
                  </a:cubicBezTo>
                  <a:cubicBezTo>
                    <a:pt x="212" y="52"/>
                    <a:pt x="207" y="51"/>
                    <a:pt x="205" y="51"/>
                  </a:cubicBezTo>
                  <a:cubicBezTo>
                    <a:pt x="202" y="52"/>
                    <a:pt x="201" y="48"/>
                    <a:pt x="197" y="45"/>
                  </a:cubicBezTo>
                  <a:cubicBezTo>
                    <a:pt x="193" y="42"/>
                    <a:pt x="190" y="46"/>
                    <a:pt x="189" y="42"/>
                  </a:cubicBezTo>
                  <a:cubicBezTo>
                    <a:pt x="187" y="39"/>
                    <a:pt x="186" y="38"/>
                    <a:pt x="183" y="36"/>
                  </a:cubicBezTo>
                  <a:cubicBezTo>
                    <a:pt x="180" y="34"/>
                    <a:pt x="181" y="34"/>
                    <a:pt x="184" y="32"/>
                  </a:cubicBezTo>
                  <a:cubicBezTo>
                    <a:pt x="187" y="30"/>
                    <a:pt x="186" y="28"/>
                    <a:pt x="185" y="25"/>
                  </a:cubicBezTo>
                  <a:cubicBezTo>
                    <a:pt x="183" y="23"/>
                    <a:pt x="186" y="24"/>
                    <a:pt x="190" y="22"/>
                  </a:cubicBezTo>
                  <a:cubicBezTo>
                    <a:pt x="193" y="20"/>
                    <a:pt x="190" y="17"/>
                    <a:pt x="192" y="16"/>
                  </a:cubicBezTo>
                  <a:cubicBezTo>
                    <a:pt x="195" y="15"/>
                    <a:pt x="194" y="13"/>
                    <a:pt x="191" y="12"/>
                  </a:cubicBezTo>
                  <a:cubicBezTo>
                    <a:pt x="188" y="12"/>
                    <a:pt x="189" y="15"/>
                    <a:pt x="188" y="16"/>
                  </a:cubicBezTo>
                  <a:cubicBezTo>
                    <a:pt x="187" y="16"/>
                    <a:pt x="186" y="11"/>
                    <a:pt x="185" y="11"/>
                  </a:cubicBezTo>
                  <a:cubicBezTo>
                    <a:pt x="184" y="11"/>
                    <a:pt x="180" y="16"/>
                    <a:pt x="179" y="14"/>
                  </a:cubicBezTo>
                  <a:cubicBezTo>
                    <a:pt x="177" y="11"/>
                    <a:pt x="167" y="9"/>
                    <a:pt x="163" y="9"/>
                  </a:cubicBezTo>
                  <a:cubicBezTo>
                    <a:pt x="159" y="8"/>
                    <a:pt x="158" y="3"/>
                    <a:pt x="155" y="4"/>
                  </a:cubicBezTo>
                  <a:cubicBezTo>
                    <a:pt x="153" y="5"/>
                    <a:pt x="156" y="7"/>
                    <a:pt x="158" y="10"/>
                  </a:cubicBezTo>
                  <a:cubicBezTo>
                    <a:pt x="161" y="12"/>
                    <a:pt x="150" y="14"/>
                    <a:pt x="146" y="13"/>
                  </a:cubicBezTo>
                  <a:cubicBezTo>
                    <a:pt x="143" y="12"/>
                    <a:pt x="147" y="16"/>
                    <a:pt x="144" y="16"/>
                  </a:cubicBezTo>
                  <a:cubicBezTo>
                    <a:pt x="141" y="16"/>
                    <a:pt x="140" y="21"/>
                    <a:pt x="138" y="23"/>
                  </a:cubicBezTo>
                  <a:cubicBezTo>
                    <a:pt x="136" y="26"/>
                    <a:pt x="137" y="27"/>
                    <a:pt x="135" y="29"/>
                  </a:cubicBezTo>
                  <a:cubicBezTo>
                    <a:pt x="132" y="30"/>
                    <a:pt x="132" y="32"/>
                    <a:pt x="135" y="36"/>
                  </a:cubicBezTo>
                  <a:cubicBezTo>
                    <a:pt x="138" y="39"/>
                    <a:pt x="134" y="39"/>
                    <a:pt x="131" y="37"/>
                  </a:cubicBezTo>
                  <a:cubicBezTo>
                    <a:pt x="128" y="34"/>
                    <a:pt x="126" y="34"/>
                    <a:pt x="126" y="37"/>
                  </a:cubicBezTo>
                  <a:cubicBezTo>
                    <a:pt x="126" y="40"/>
                    <a:pt x="123" y="39"/>
                    <a:pt x="123" y="35"/>
                  </a:cubicBezTo>
                  <a:cubicBezTo>
                    <a:pt x="124" y="32"/>
                    <a:pt x="120" y="33"/>
                    <a:pt x="119" y="31"/>
                  </a:cubicBezTo>
                  <a:cubicBezTo>
                    <a:pt x="118" y="29"/>
                    <a:pt x="114" y="26"/>
                    <a:pt x="112" y="26"/>
                  </a:cubicBezTo>
                  <a:cubicBezTo>
                    <a:pt x="110" y="27"/>
                    <a:pt x="110" y="29"/>
                    <a:pt x="107" y="29"/>
                  </a:cubicBezTo>
                  <a:cubicBezTo>
                    <a:pt x="105" y="29"/>
                    <a:pt x="105" y="30"/>
                    <a:pt x="105" y="33"/>
                  </a:cubicBezTo>
                  <a:cubicBezTo>
                    <a:pt x="105" y="35"/>
                    <a:pt x="101" y="33"/>
                    <a:pt x="99" y="33"/>
                  </a:cubicBezTo>
                  <a:cubicBezTo>
                    <a:pt x="96" y="33"/>
                    <a:pt x="99" y="36"/>
                    <a:pt x="97" y="37"/>
                  </a:cubicBezTo>
                  <a:cubicBezTo>
                    <a:pt x="96" y="37"/>
                    <a:pt x="96" y="39"/>
                    <a:pt x="94" y="39"/>
                  </a:cubicBezTo>
                  <a:cubicBezTo>
                    <a:pt x="91" y="39"/>
                    <a:pt x="92" y="44"/>
                    <a:pt x="92" y="47"/>
                  </a:cubicBezTo>
                  <a:cubicBezTo>
                    <a:pt x="92" y="50"/>
                    <a:pt x="88" y="46"/>
                    <a:pt x="86" y="47"/>
                  </a:cubicBezTo>
                  <a:cubicBezTo>
                    <a:pt x="84" y="47"/>
                    <a:pt x="87" y="50"/>
                    <a:pt x="87" y="53"/>
                  </a:cubicBezTo>
                  <a:cubicBezTo>
                    <a:pt x="88" y="56"/>
                    <a:pt x="86" y="55"/>
                    <a:pt x="85" y="57"/>
                  </a:cubicBezTo>
                  <a:cubicBezTo>
                    <a:pt x="84" y="58"/>
                    <a:pt x="82" y="53"/>
                    <a:pt x="82" y="51"/>
                  </a:cubicBezTo>
                  <a:cubicBezTo>
                    <a:pt x="82" y="48"/>
                    <a:pt x="79" y="50"/>
                    <a:pt x="75" y="54"/>
                  </a:cubicBezTo>
                  <a:cubicBezTo>
                    <a:pt x="72" y="57"/>
                    <a:pt x="76" y="62"/>
                    <a:pt x="75" y="63"/>
                  </a:cubicBezTo>
                  <a:cubicBezTo>
                    <a:pt x="74" y="64"/>
                    <a:pt x="67" y="70"/>
                    <a:pt x="63" y="75"/>
                  </a:cubicBezTo>
                  <a:cubicBezTo>
                    <a:pt x="60" y="79"/>
                    <a:pt x="52" y="77"/>
                    <a:pt x="49" y="79"/>
                  </a:cubicBezTo>
                  <a:cubicBezTo>
                    <a:pt x="47" y="81"/>
                    <a:pt x="44" y="79"/>
                    <a:pt x="41" y="81"/>
                  </a:cubicBezTo>
                  <a:cubicBezTo>
                    <a:pt x="39" y="83"/>
                    <a:pt x="34" y="87"/>
                    <a:pt x="34" y="85"/>
                  </a:cubicBezTo>
                  <a:cubicBezTo>
                    <a:pt x="33" y="82"/>
                    <a:pt x="27" y="84"/>
                    <a:pt x="24" y="87"/>
                  </a:cubicBezTo>
                  <a:cubicBezTo>
                    <a:pt x="21" y="90"/>
                    <a:pt x="17" y="92"/>
                    <a:pt x="14" y="92"/>
                  </a:cubicBezTo>
                  <a:cubicBezTo>
                    <a:pt x="11" y="93"/>
                    <a:pt x="11" y="97"/>
                    <a:pt x="10" y="98"/>
                  </a:cubicBezTo>
                  <a:cubicBezTo>
                    <a:pt x="9" y="99"/>
                    <a:pt x="9" y="95"/>
                    <a:pt x="9" y="93"/>
                  </a:cubicBezTo>
                  <a:cubicBezTo>
                    <a:pt x="9" y="92"/>
                    <a:pt x="6" y="95"/>
                    <a:pt x="5" y="99"/>
                  </a:cubicBezTo>
                  <a:cubicBezTo>
                    <a:pt x="4" y="103"/>
                    <a:pt x="8" y="104"/>
                    <a:pt x="5" y="108"/>
                  </a:cubicBezTo>
                  <a:cubicBezTo>
                    <a:pt x="3" y="112"/>
                    <a:pt x="0" y="116"/>
                    <a:pt x="4" y="121"/>
                  </a:cubicBezTo>
                  <a:cubicBezTo>
                    <a:pt x="8" y="126"/>
                    <a:pt x="10" y="129"/>
                    <a:pt x="8" y="132"/>
                  </a:cubicBezTo>
                  <a:cubicBezTo>
                    <a:pt x="7" y="134"/>
                    <a:pt x="5" y="127"/>
                    <a:pt x="4" y="128"/>
                  </a:cubicBezTo>
                  <a:cubicBezTo>
                    <a:pt x="3" y="129"/>
                    <a:pt x="7" y="132"/>
                    <a:pt x="6" y="133"/>
                  </a:cubicBezTo>
                  <a:cubicBezTo>
                    <a:pt x="5" y="135"/>
                    <a:pt x="1" y="127"/>
                    <a:pt x="0" y="129"/>
                  </a:cubicBezTo>
                  <a:cubicBezTo>
                    <a:pt x="0" y="131"/>
                    <a:pt x="8" y="143"/>
                    <a:pt x="8" y="147"/>
                  </a:cubicBezTo>
                  <a:cubicBezTo>
                    <a:pt x="9" y="152"/>
                    <a:pt x="16" y="156"/>
                    <a:pt x="15" y="162"/>
                  </a:cubicBezTo>
                  <a:cubicBezTo>
                    <a:pt x="15" y="169"/>
                    <a:pt x="21" y="179"/>
                    <a:pt x="22" y="181"/>
                  </a:cubicBezTo>
                  <a:cubicBezTo>
                    <a:pt x="23" y="182"/>
                    <a:pt x="20" y="187"/>
                    <a:pt x="21" y="192"/>
                  </a:cubicBezTo>
                  <a:cubicBezTo>
                    <a:pt x="21" y="196"/>
                    <a:pt x="19" y="198"/>
                    <a:pt x="16" y="198"/>
                  </a:cubicBezTo>
                  <a:cubicBezTo>
                    <a:pt x="13" y="198"/>
                    <a:pt x="15" y="203"/>
                    <a:pt x="18" y="203"/>
                  </a:cubicBezTo>
                  <a:cubicBezTo>
                    <a:pt x="21" y="204"/>
                    <a:pt x="20" y="206"/>
                    <a:pt x="24" y="209"/>
                  </a:cubicBezTo>
                  <a:cubicBezTo>
                    <a:pt x="28" y="211"/>
                    <a:pt x="37" y="210"/>
                    <a:pt x="40" y="210"/>
                  </a:cubicBezTo>
                  <a:cubicBezTo>
                    <a:pt x="43" y="210"/>
                    <a:pt x="44" y="206"/>
                    <a:pt x="48" y="205"/>
                  </a:cubicBezTo>
                  <a:cubicBezTo>
                    <a:pt x="52" y="205"/>
                    <a:pt x="51" y="204"/>
                    <a:pt x="53" y="202"/>
                  </a:cubicBezTo>
                  <a:cubicBezTo>
                    <a:pt x="55" y="199"/>
                    <a:pt x="65" y="200"/>
                    <a:pt x="74" y="200"/>
                  </a:cubicBezTo>
                  <a:cubicBezTo>
                    <a:pt x="84" y="201"/>
                    <a:pt x="88" y="198"/>
                    <a:pt x="89" y="194"/>
                  </a:cubicBezTo>
                  <a:cubicBezTo>
                    <a:pt x="90" y="191"/>
                    <a:pt x="97" y="190"/>
                    <a:pt x="100" y="188"/>
                  </a:cubicBezTo>
                  <a:cubicBezTo>
                    <a:pt x="102" y="185"/>
                    <a:pt x="105" y="185"/>
                    <a:pt x="112" y="186"/>
                  </a:cubicBezTo>
                  <a:cubicBezTo>
                    <a:pt x="119" y="186"/>
                    <a:pt x="125" y="182"/>
                    <a:pt x="130" y="180"/>
                  </a:cubicBezTo>
                  <a:cubicBezTo>
                    <a:pt x="134" y="179"/>
                    <a:pt x="142" y="179"/>
                    <a:pt x="146" y="178"/>
                  </a:cubicBezTo>
                  <a:cubicBezTo>
                    <a:pt x="151" y="177"/>
                    <a:pt x="151" y="184"/>
                    <a:pt x="156" y="183"/>
                  </a:cubicBezTo>
                  <a:cubicBezTo>
                    <a:pt x="161" y="183"/>
                    <a:pt x="163" y="185"/>
                    <a:pt x="166" y="184"/>
                  </a:cubicBezTo>
                  <a:cubicBezTo>
                    <a:pt x="168" y="184"/>
                    <a:pt x="168" y="186"/>
                    <a:pt x="170" y="187"/>
                  </a:cubicBezTo>
                  <a:cubicBezTo>
                    <a:pt x="173" y="187"/>
                    <a:pt x="173" y="189"/>
                    <a:pt x="171" y="192"/>
                  </a:cubicBezTo>
                  <a:cubicBezTo>
                    <a:pt x="169" y="194"/>
                    <a:pt x="175" y="194"/>
                    <a:pt x="178" y="198"/>
                  </a:cubicBezTo>
                  <a:cubicBezTo>
                    <a:pt x="181" y="203"/>
                    <a:pt x="178" y="204"/>
                    <a:pt x="180" y="207"/>
                  </a:cubicBezTo>
                  <a:cubicBezTo>
                    <a:pt x="182" y="211"/>
                    <a:pt x="183" y="210"/>
                    <a:pt x="187" y="205"/>
                  </a:cubicBezTo>
                  <a:cubicBezTo>
                    <a:pt x="190" y="200"/>
                    <a:pt x="194" y="203"/>
                    <a:pt x="195" y="199"/>
                  </a:cubicBezTo>
                  <a:cubicBezTo>
                    <a:pt x="195" y="195"/>
                    <a:pt x="199" y="190"/>
                    <a:pt x="201" y="192"/>
                  </a:cubicBezTo>
                  <a:cubicBezTo>
                    <a:pt x="204" y="194"/>
                    <a:pt x="200" y="195"/>
                    <a:pt x="198" y="203"/>
                  </a:cubicBezTo>
                  <a:cubicBezTo>
                    <a:pt x="196" y="212"/>
                    <a:pt x="194" y="207"/>
                    <a:pt x="193" y="210"/>
                  </a:cubicBezTo>
                  <a:cubicBezTo>
                    <a:pt x="192" y="212"/>
                    <a:pt x="201" y="213"/>
                    <a:pt x="201" y="209"/>
                  </a:cubicBezTo>
                  <a:cubicBezTo>
                    <a:pt x="201" y="205"/>
                    <a:pt x="202" y="203"/>
                    <a:pt x="205" y="207"/>
                  </a:cubicBezTo>
                  <a:cubicBezTo>
                    <a:pt x="208" y="210"/>
                    <a:pt x="203" y="214"/>
                    <a:pt x="204" y="215"/>
                  </a:cubicBezTo>
                  <a:cubicBezTo>
                    <a:pt x="205" y="217"/>
                    <a:pt x="208" y="215"/>
                    <a:pt x="210" y="215"/>
                  </a:cubicBezTo>
                  <a:cubicBezTo>
                    <a:pt x="213" y="215"/>
                    <a:pt x="217" y="222"/>
                    <a:pt x="217" y="226"/>
                  </a:cubicBezTo>
                  <a:cubicBezTo>
                    <a:pt x="216" y="230"/>
                    <a:pt x="215" y="233"/>
                    <a:pt x="221" y="236"/>
                  </a:cubicBezTo>
                  <a:cubicBezTo>
                    <a:pt x="227" y="240"/>
                    <a:pt x="225" y="240"/>
                    <a:pt x="229" y="240"/>
                  </a:cubicBezTo>
                  <a:cubicBezTo>
                    <a:pt x="234" y="240"/>
                    <a:pt x="243" y="244"/>
                    <a:pt x="245" y="246"/>
                  </a:cubicBezTo>
                  <a:cubicBezTo>
                    <a:pt x="248" y="248"/>
                    <a:pt x="254" y="244"/>
                    <a:pt x="255" y="240"/>
                  </a:cubicBezTo>
                  <a:cubicBezTo>
                    <a:pt x="257" y="236"/>
                    <a:pt x="261" y="240"/>
                    <a:pt x="259" y="241"/>
                  </a:cubicBezTo>
                  <a:cubicBezTo>
                    <a:pt x="256" y="243"/>
                    <a:pt x="260" y="246"/>
                    <a:pt x="260" y="244"/>
                  </a:cubicBezTo>
                  <a:cubicBezTo>
                    <a:pt x="260" y="241"/>
                    <a:pt x="262" y="239"/>
                    <a:pt x="262" y="242"/>
                  </a:cubicBezTo>
                  <a:cubicBezTo>
                    <a:pt x="263" y="245"/>
                    <a:pt x="267" y="245"/>
                    <a:pt x="268" y="247"/>
                  </a:cubicBezTo>
                  <a:cubicBezTo>
                    <a:pt x="269" y="249"/>
                    <a:pt x="270" y="251"/>
                    <a:pt x="270" y="249"/>
                  </a:cubicBezTo>
                  <a:cubicBezTo>
                    <a:pt x="270" y="247"/>
                    <a:pt x="271" y="245"/>
                    <a:pt x="274" y="244"/>
                  </a:cubicBezTo>
                  <a:cubicBezTo>
                    <a:pt x="277" y="243"/>
                    <a:pt x="279" y="241"/>
                    <a:pt x="282" y="239"/>
                  </a:cubicBezTo>
                  <a:cubicBezTo>
                    <a:pt x="285" y="236"/>
                    <a:pt x="297" y="236"/>
                    <a:pt x="298" y="236"/>
                  </a:cubicBezTo>
                  <a:cubicBezTo>
                    <a:pt x="300" y="236"/>
                    <a:pt x="300" y="225"/>
                    <a:pt x="301" y="220"/>
                  </a:cubicBezTo>
                  <a:cubicBezTo>
                    <a:pt x="302" y="214"/>
                    <a:pt x="306" y="213"/>
                    <a:pt x="307" y="207"/>
                  </a:cubicBezTo>
                  <a:cubicBezTo>
                    <a:pt x="308" y="201"/>
                    <a:pt x="314" y="190"/>
                    <a:pt x="316" y="190"/>
                  </a:cubicBezTo>
                  <a:cubicBezTo>
                    <a:pt x="317" y="189"/>
                    <a:pt x="320" y="188"/>
                    <a:pt x="321" y="184"/>
                  </a:cubicBezTo>
                  <a:cubicBezTo>
                    <a:pt x="321" y="181"/>
                    <a:pt x="325" y="177"/>
                    <a:pt x="325" y="173"/>
                  </a:cubicBezTo>
                  <a:cubicBezTo>
                    <a:pt x="325" y="169"/>
                    <a:pt x="327" y="164"/>
                    <a:pt x="327" y="163"/>
                  </a:cubicBezTo>
                  <a:cubicBezTo>
                    <a:pt x="326" y="162"/>
                    <a:pt x="325" y="158"/>
                    <a:pt x="328" y="155"/>
                  </a:cubicBezTo>
                  <a:cubicBezTo>
                    <a:pt x="330" y="152"/>
                    <a:pt x="327" y="149"/>
                    <a:pt x="328" y="148"/>
                  </a:cubicBezTo>
                  <a:close/>
                  <a:moveTo>
                    <a:pt x="149" y="8"/>
                  </a:moveTo>
                  <a:cubicBezTo>
                    <a:pt x="149" y="6"/>
                    <a:pt x="136" y="8"/>
                    <a:pt x="139" y="11"/>
                  </a:cubicBezTo>
                  <a:cubicBezTo>
                    <a:pt x="141" y="12"/>
                    <a:pt x="150" y="10"/>
                    <a:pt x="149" y="8"/>
                  </a:cubicBezTo>
                  <a:close/>
                  <a:moveTo>
                    <a:pt x="189" y="219"/>
                  </a:moveTo>
                  <a:cubicBezTo>
                    <a:pt x="191" y="221"/>
                    <a:pt x="198" y="220"/>
                    <a:pt x="199" y="218"/>
                  </a:cubicBezTo>
                  <a:cubicBezTo>
                    <a:pt x="200" y="215"/>
                    <a:pt x="188" y="218"/>
                    <a:pt x="189" y="219"/>
                  </a:cubicBezTo>
                  <a:close/>
                  <a:moveTo>
                    <a:pt x="270" y="269"/>
                  </a:moveTo>
                  <a:cubicBezTo>
                    <a:pt x="265" y="269"/>
                    <a:pt x="258" y="264"/>
                    <a:pt x="256" y="265"/>
                  </a:cubicBezTo>
                  <a:cubicBezTo>
                    <a:pt x="254" y="265"/>
                    <a:pt x="263" y="278"/>
                    <a:pt x="260" y="281"/>
                  </a:cubicBezTo>
                  <a:cubicBezTo>
                    <a:pt x="258" y="284"/>
                    <a:pt x="267" y="293"/>
                    <a:pt x="271" y="293"/>
                  </a:cubicBezTo>
                  <a:cubicBezTo>
                    <a:pt x="274" y="294"/>
                    <a:pt x="273" y="290"/>
                    <a:pt x="275" y="290"/>
                  </a:cubicBezTo>
                  <a:cubicBezTo>
                    <a:pt x="278" y="290"/>
                    <a:pt x="277" y="288"/>
                    <a:pt x="277" y="286"/>
                  </a:cubicBezTo>
                  <a:cubicBezTo>
                    <a:pt x="277" y="284"/>
                    <a:pt x="280" y="288"/>
                    <a:pt x="282" y="287"/>
                  </a:cubicBezTo>
                  <a:cubicBezTo>
                    <a:pt x="284" y="286"/>
                    <a:pt x="281" y="278"/>
                    <a:pt x="284" y="278"/>
                  </a:cubicBezTo>
                  <a:cubicBezTo>
                    <a:pt x="287" y="278"/>
                    <a:pt x="285" y="269"/>
                    <a:pt x="284" y="266"/>
                  </a:cubicBezTo>
                  <a:cubicBezTo>
                    <a:pt x="283" y="263"/>
                    <a:pt x="275" y="268"/>
                    <a:pt x="270" y="26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6" name="Freeform 365">
              <a:extLst>
                <a:ext uri="{FF2B5EF4-FFF2-40B4-BE49-F238E27FC236}">
                  <a16:creationId xmlns:a16="http://schemas.microsoft.com/office/drawing/2014/main" id="{DE9DC658-1B24-3C40-BB91-BD5200DFE9D1}"/>
                </a:ext>
              </a:extLst>
            </p:cNvPr>
            <p:cNvSpPr>
              <a:spLocks noEditPoints="1"/>
            </p:cNvSpPr>
            <p:nvPr/>
          </p:nvSpPr>
          <p:spPr bwMode="auto">
            <a:xfrm>
              <a:off x="15727898" y="6862221"/>
              <a:ext cx="342034" cy="407332"/>
            </a:xfrm>
            <a:custGeom>
              <a:avLst/>
              <a:gdLst>
                <a:gd name="T0" fmla="*/ 62 w 101"/>
                <a:gd name="T1" fmla="*/ 58 h 120"/>
                <a:gd name="T2" fmla="*/ 56 w 101"/>
                <a:gd name="T3" fmla="*/ 60 h 120"/>
                <a:gd name="T4" fmla="*/ 48 w 101"/>
                <a:gd name="T5" fmla="*/ 57 h 120"/>
                <a:gd name="T6" fmla="*/ 44 w 101"/>
                <a:gd name="T7" fmla="*/ 64 h 120"/>
                <a:gd name="T8" fmla="*/ 37 w 101"/>
                <a:gd name="T9" fmla="*/ 75 h 120"/>
                <a:gd name="T10" fmla="*/ 15 w 101"/>
                <a:gd name="T11" fmla="*/ 90 h 120"/>
                <a:gd name="T12" fmla="*/ 5 w 101"/>
                <a:gd name="T13" fmla="*/ 99 h 120"/>
                <a:gd name="T14" fmla="*/ 3 w 101"/>
                <a:gd name="T15" fmla="*/ 108 h 120"/>
                <a:gd name="T16" fmla="*/ 10 w 101"/>
                <a:gd name="T17" fmla="*/ 111 h 120"/>
                <a:gd name="T18" fmla="*/ 16 w 101"/>
                <a:gd name="T19" fmla="*/ 114 h 120"/>
                <a:gd name="T20" fmla="*/ 31 w 101"/>
                <a:gd name="T21" fmla="*/ 110 h 120"/>
                <a:gd name="T22" fmla="*/ 36 w 101"/>
                <a:gd name="T23" fmla="*/ 101 h 120"/>
                <a:gd name="T24" fmla="*/ 40 w 101"/>
                <a:gd name="T25" fmla="*/ 93 h 120"/>
                <a:gd name="T26" fmla="*/ 49 w 101"/>
                <a:gd name="T27" fmla="*/ 87 h 120"/>
                <a:gd name="T28" fmla="*/ 52 w 101"/>
                <a:gd name="T29" fmla="*/ 83 h 120"/>
                <a:gd name="T30" fmla="*/ 57 w 101"/>
                <a:gd name="T31" fmla="*/ 75 h 120"/>
                <a:gd name="T32" fmla="*/ 63 w 101"/>
                <a:gd name="T33" fmla="*/ 65 h 120"/>
                <a:gd name="T34" fmla="*/ 62 w 101"/>
                <a:gd name="T35" fmla="*/ 58 h 120"/>
                <a:gd name="T36" fmla="*/ 11 w 101"/>
                <a:gd name="T37" fmla="*/ 120 h 120"/>
                <a:gd name="T38" fmla="*/ 14 w 101"/>
                <a:gd name="T39" fmla="*/ 116 h 120"/>
                <a:gd name="T40" fmla="*/ 11 w 101"/>
                <a:gd name="T41" fmla="*/ 120 h 120"/>
                <a:gd name="T42" fmla="*/ 91 w 101"/>
                <a:gd name="T43" fmla="*/ 29 h 120"/>
                <a:gd name="T44" fmla="*/ 83 w 101"/>
                <a:gd name="T45" fmla="*/ 29 h 120"/>
                <a:gd name="T46" fmla="*/ 79 w 101"/>
                <a:gd name="T47" fmla="*/ 24 h 120"/>
                <a:gd name="T48" fmla="*/ 75 w 101"/>
                <a:gd name="T49" fmla="*/ 17 h 120"/>
                <a:gd name="T50" fmla="*/ 75 w 101"/>
                <a:gd name="T51" fmla="*/ 22 h 120"/>
                <a:gd name="T52" fmla="*/ 72 w 101"/>
                <a:gd name="T53" fmla="*/ 20 h 120"/>
                <a:gd name="T54" fmla="*/ 69 w 101"/>
                <a:gd name="T55" fmla="*/ 15 h 120"/>
                <a:gd name="T56" fmla="*/ 66 w 101"/>
                <a:gd name="T57" fmla="*/ 8 h 120"/>
                <a:gd name="T58" fmla="*/ 56 w 101"/>
                <a:gd name="T59" fmla="*/ 0 h 120"/>
                <a:gd name="T60" fmla="*/ 58 w 101"/>
                <a:gd name="T61" fmla="*/ 9 h 120"/>
                <a:gd name="T62" fmla="*/ 64 w 101"/>
                <a:gd name="T63" fmla="*/ 14 h 120"/>
                <a:gd name="T64" fmla="*/ 68 w 101"/>
                <a:gd name="T65" fmla="*/ 21 h 120"/>
                <a:gd name="T66" fmla="*/ 67 w 101"/>
                <a:gd name="T67" fmla="*/ 33 h 120"/>
                <a:gd name="T68" fmla="*/ 61 w 101"/>
                <a:gd name="T69" fmla="*/ 40 h 120"/>
                <a:gd name="T70" fmla="*/ 71 w 101"/>
                <a:gd name="T71" fmla="*/ 50 h 120"/>
                <a:gd name="T72" fmla="*/ 69 w 101"/>
                <a:gd name="T73" fmla="*/ 63 h 120"/>
                <a:gd name="T74" fmla="*/ 76 w 101"/>
                <a:gd name="T75" fmla="*/ 64 h 120"/>
                <a:gd name="T76" fmla="*/ 85 w 101"/>
                <a:gd name="T77" fmla="*/ 51 h 120"/>
                <a:gd name="T78" fmla="*/ 88 w 101"/>
                <a:gd name="T79" fmla="*/ 43 h 120"/>
                <a:gd name="T80" fmla="*/ 93 w 101"/>
                <a:gd name="T81" fmla="*/ 41 h 120"/>
                <a:gd name="T82" fmla="*/ 96 w 101"/>
                <a:gd name="T83" fmla="*/ 36 h 120"/>
                <a:gd name="T84" fmla="*/ 99 w 101"/>
                <a:gd name="T85" fmla="*/ 29 h 120"/>
                <a:gd name="T86" fmla="*/ 91 w 101"/>
                <a:gd name="T87" fmla="*/ 2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20">
                  <a:moveTo>
                    <a:pt x="62" y="58"/>
                  </a:moveTo>
                  <a:cubicBezTo>
                    <a:pt x="60" y="56"/>
                    <a:pt x="59" y="59"/>
                    <a:pt x="56" y="60"/>
                  </a:cubicBezTo>
                  <a:cubicBezTo>
                    <a:pt x="53" y="61"/>
                    <a:pt x="51" y="54"/>
                    <a:pt x="48" y="57"/>
                  </a:cubicBezTo>
                  <a:cubicBezTo>
                    <a:pt x="45" y="60"/>
                    <a:pt x="48" y="61"/>
                    <a:pt x="44" y="64"/>
                  </a:cubicBezTo>
                  <a:cubicBezTo>
                    <a:pt x="40" y="67"/>
                    <a:pt x="42" y="68"/>
                    <a:pt x="37" y="75"/>
                  </a:cubicBezTo>
                  <a:cubicBezTo>
                    <a:pt x="33" y="82"/>
                    <a:pt x="17" y="86"/>
                    <a:pt x="15" y="90"/>
                  </a:cubicBezTo>
                  <a:cubicBezTo>
                    <a:pt x="13" y="93"/>
                    <a:pt x="5" y="97"/>
                    <a:pt x="5" y="99"/>
                  </a:cubicBezTo>
                  <a:cubicBezTo>
                    <a:pt x="5" y="102"/>
                    <a:pt x="0" y="104"/>
                    <a:pt x="3" y="108"/>
                  </a:cubicBezTo>
                  <a:cubicBezTo>
                    <a:pt x="5" y="111"/>
                    <a:pt x="8" y="109"/>
                    <a:pt x="10" y="111"/>
                  </a:cubicBezTo>
                  <a:cubicBezTo>
                    <a:pt x="12" y="114"/>
                    <a:pt x="15" y="112"/>
                    <a:pt x="16" y="114"/>
                  </a:cubicBezTo>
                  <a:cubicBezTo>
                    <a:pt x="17" y="116"/>
                    <a:pt x="25" y="116"/>
                    <a:pt x="31" y="110"/>
                  </a:cubicBezTo>
                  <a:cubicBezTo>
                    <a:pt x="37" y="105"/>
                    <a:pt x="34" y="102"/>
                    <a:pt x="36" y="101"/>
                  </a:cubicBezTo>
                  <a:cubicBezTo>
                    <a:pt x="38" y="100"/>
                    <a:pt x="39" y="95"/>
                    <a:pt x="40" y="93"/>
                  </a:cubicBezTo>
                  <a:cubicBezTo>
                    <a:pt x="42" y="90"/>
                    <a:pt x="43" y="87"/>
                    <a:pt x="49" y="87"/>
                  </a:cubicBezTo>
                  <a:cubicBezTo>
                    <a:pt x="55" y="87"/>
                    <a:pt x="52" y="86"/>
                    <a:pt x="52" y="83"/>
                  </a:cubicBezTo>
                  <a:cubicBezTo>
                    <a:pt x="51" y="80"/>
                    <a:pt x="57" y="79"/>
                    <a:pt x="57" y="75"/>
                  </a:cubicBezTo>
                  <a:cubicBezTo>
                    <a:pt x="57" y="71"/>
                    <a:pt x="65" y="68"/>
                    <a:pt x="63" y="65"/>
                  </a:cubicBezTo>
                  <a:cubicBezTo>
                    <a:pt x="62" y="62"/>
                    <a:pt x="65" y="60"/>
                    <a:pt x="62" y="58"/>
                  </a:cubicBezTo>
                  <a:close/>
                  <a:moveTo>
                    <a:pt x="11" y="120"/>
                  </a:moveTo>
                  <a:cubicBezTo>
                    <a:pt x="12" y="120"/>
                    <a:pt x="16" y="119"/>
                    <a:pt x="14" y="116"/>
                  </a:cubicBezTo>
                  <a:cubicBezTo>
                    <a:pt x="11" y="113"/>
                    <a:pt x="8" y="119"/>
                    <a:pt x="11" y="120"/>
                  </a:cubicBezTo>
                  <a:close/>
                  <a:moveTo>
                    <a:pt x="91" y="29"/>
                  </a:moveTo>
                  <a:cubicBezTo>
                    <a:pt x="90" y="32"/>
                    <a:pt x="87" y="29"/>
                    <a:pt x="83" y="29"/>
                  </a:cubicBezTo>
                  <a:cubicBezTo>
                    <a:pt x="80" y="29"/>
                    <a:pt x="79" y="27"/>
                    <a:pt x="79" y="24"/>
                  </a:cubicBezTo>
                  <a:cubicBezTo>
                    <a:pt x="79" y="21"/>
                    <a:pt x="78" y="17"/>
                    <a:pt x="75" y="17"/>
                  </a:cubicBezTo>
                  <a:cubicBezTo>
                    <a:pt x="72" y="18"/>
                    <a:pt x="76" y="21"/>
                    <a:pt x="75" y="22"/>
                  </a:cubicBezTo>
                  <a:cubicBezTo>
                    <a:pt x="74" y="23"/>
                    <a:pt x="73" y="20"/>
                    <a:pt x="72" y="20"/>
                  </a:cubicBezTo>
                  <a:cubicBezTo>
                    <a:pt x="70" y="20"/>
                    <a:pt x="69" y="18"/>
                    <a:pt x="69" y="15"/>
                  </a:cubicBezTo>
                  <a:cubicBezTo>
                    <a:pt x="69" y="11"/>
                    <a:pt x="66" y="12"/>
                    <a:pt x="66" y="8"/>
                  </a:cubicBezTo>
                  <a:cubicBezTo>
                    <a:pt x="66" y="3"/>
                    <a:pt x="59" y="0"/>
                    <a:pt x="56" y="0"/>
                  </a:cubicBezTo>
                  <a:cubicBezTo>
                    <a:pt x="52" y="0"/>
                    <a:pt x="56" y="7"/>
                    <a:pt x="58" y="9"/>
                  </a:cubicBezTo>
                  <a:cubicBezTo>
                    <a:pt x="60" y="11"/>
                    <a:pt x="64" y="13"/>
                    <a:pt x="64" y="14"/>
                  </a:cubicBezTo>
                  <a:cubicBezTo>
                    <a:pt x="64" y="16"/>
                    <a:pt x="66" y="20"/>
                    <a:pt x="68" y="21"/>
                  </a:cubicBezTo>
                  <a:cubicBezTo>
                    <a:pt x="71" y="22"/>
                    <a:pt x="67" y="28"/>
                    <a:pt x="67" y="33"/>
                  </a:cubicBezTo>
                  <a:cubicBezTo>
                    <a:pt x="67" y="38"/>
                    <a:pt x="63" y="37"/>
                    <a:pt x="61" y="40"/>
                  </a:cubicBezTo>
                  <a:cubicBezTo>
                    <a:pt x="58" y="43"/>
                    <a:pt x="67" y="47"/>
                    <a:pt x="71" y="50"/>
                  </a:cubicBezTo>
                  <a:cubicBezTo>
                    <a:pt x="75" y="53"/>
                    <a:pt x="68" y="61"/>
                    <a:pt x="69" y="63"/>
                  </a:cubicBezTo>
                  <a:cubicBezTo>
                    <a:pt x="70" y="64"/>
                    <a:pt x="72" y="65"/>
                    <a:pt x="76" y="64"/>
                  </a:cubicBezTo>
                  <a:cubicBezTo>
                    <a:pt x="80" y="63"/>
                    <a:pt x="82" y="54"/>
                    <a:pt x="85" y="51"/>
                  </a:cubicBezTo>
                  <a:cubicBezTo>
                    <a:pt x="88" y="49"/>
                    <a:pt x="86" y="45"/>
                    <a:pt x="88" y="43"/>
                  </a:cubicBezTo>
                  <a:cubicBezTo>
                    <a:pt x="89" y="41"/>
                    <a:pt x="91" y="41"/>
                    <a:pt x="93" y="41"/>
                  </a:cubicBezTo>
                  <a:cubicBezTo>
                    <a:pt x="95" y="41"/>
                    <a:pt x="94" y="36"/>
                    <a:pt x="96" y="36"/>
                  </a:cubicBezTo>
                  <a:cubicBezTo>
                    <a:pt x="99" y="36"/>
                    <a:pt x="98" y="33"/>
                    <a:pt x="99" y="29"/>
                  </a:cubicBezTo>
                  <a:cubicBezTo>
                    <a:pt x="101" y="25"/>
                    <a:pt x="93" y="27"/>
                    <a:pt x="91" y="2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7" name="Freeform 366">
              <a:extLst>
                <a:ext uri="{FF2B5EF4-FFF2-40B4-BE49-F238E27FC236}">
                  <a16:creationId xmlns:a16="http://schemas.microsoft.com/office/drawing/2014/main" id="{EE854CD1-BB41-C646-A307-607D62557BE9}"/>
                </a:ext>
              </a:extLst>
            </p:cNvPr>
            <p:cNvSpPr>
              <a:spLocks/>
            </p:cNvSpPr>
            <p:nvPr/>
          </p:nvSpPr>
          <p:spPr bwMode="auto">
            <a:xfrm>
              <a:off x="12634045" y="4595468"/>
              <a:ext cx="391784" cy="248752"/>
            </a:xfrm>
            <a:custGeom>
              <a:avLst/>
              <a:gdLst>
                <a:gd name="T0" fmla="*/ 114 w 115"/>
                <a:gd name="T1" fmla="*/ 46 h 73"/>
                <a:gd name="T2" fmla="*/ 107 w 115"/>
                <a:gd name="T3" fmla="*/ 44 h 73"/>
                <a:gd name="T4" fmla="*/ 99 w 115"/>
                <a:gd name="T5" fmla="*/ 38 h 73"/>
                <a:gd name="T6" fmla="*/ 90 w 115"/>
                <a:gd name="T7" fmla="*/ 33 h 73"/>
                <a:gd name="T8" fmla="*/ 82 w 115"/>
                <a:gd name="T9" fmla="*/ 27 h 73"/>
                <a:gd name="T10" fmla="*/ 78 w 115"/>
                <a:gd name="T11" fmla="*/ 20 h 73"/>
                <a:gd name="T12" fmla="*/ 75 w 115"/>
                <a:gd name="T13" fmla="*/ 15 h 73"/>
                <a:gd name="T14" fmla="*/ 63 w 115"/>
                <a:gd name="T15" fmla="*/ 14 h 73"/>
                <a:gd name="T16" fmla="*/ 60 w 115"/>
                <a:gd name="T17" fmla="*/ 5 h 73"/>
                <a:gd name="T18" fmla="*/ 54 w 115"/>
                <a:gd name="T19" fmla="*/ 3 h 73"/>
                <a:gd name="T20" fmla="*/ 48 w 115"/>
                <a:gd name="T21" fmla="*/ 2 h 73"/>
                <a:gd name="T22" fmla="*/ 45 w 115"/>
                <a:gd name="T23" fmla="*/ 3 h 73"/>
                <a:gd name="T24" fmla="*/ 42 w 115"/>
                <a:gd name="T25" fmla="*/ 6 h 73"/>
                <a:gd name="T26" fmla="*/ 36 w 115"/>
                <a:gd name="T27" fmla="*/ 11 h 73"/>
                <a:gd name="T28" fmla="*/ 33 w 115"/>
                <a:gd name="T29" fmla="*/ 14 h 73"/>
                <a:gd name="T30" fmla="*/ 28 w 115"/>
                <a:gd name="T31" fmla="*/ 13 h 73"/>
                <a:gd name="T32" fmla="*/ 22 w 115"/>
                <a:gd name="T33" fmla="*/ 12 h 73"/>
                <a:gd name="T34" fmla="*/ 12 w 115"/>
                <a:gd name="T35" fmla="*/ 4 h 73"/>
                <a:gd name="T36" fmla="*/ 4 w 115"/>
                <a:gd name="T37" fmla="*/ 9 h 73"/>
                <a:gd name="T38" fmla="*/ 8 w 115"/>
                <a:gd name="T39" fmla="*/ 7 h 73"/>
                <a:gd name="T40" fmla="*/ 14 w 115"/>
                <a:gd name="T41" fmla="*/ 14 h 73"/>
                <a:gd name="T42" fmla="*/ 18 w 115"/>
                <a:gd name="T43" fmla="*/ 19 h 73"/>
                <a:gd name="T44" fmla="*/ 10 w 115"/>
                <a:gd name="T45" fmla="*/ 21 h 73"/>
                <a:gd name="T46" fmla="*/ 2 w 115"/>
                <a:gd name="T47" fmla="*/ 21 h 73"/>
                <a:gd name="T48" fmla="*/ 4 w 115"/>
                <a:gd name="T49" fmla="*/ 28 h 73"/>
                <a:gd name="T50" fmla="*/ 4 w 115"/>
                <a:gd name="T51" fmla="*/ 33 h 73"/>
                <a:gd name="T52" fmla="*/ 9 w 115"/>
                <a:gd name="T53" fmla="*/ 34 h 73"/>
                <a:gd name="T54" fmla="*/ 11 w 115"/>
                <a:gd name="T55" fmla="*/ 41 h 73"/>
                <a:gd name="T56" fmla="*/ 11 w 115"/>
                <a:gd name="T57" fmla="*/ 52 h 73"/>
                <a:gd name="T58" fmla="*/ 17 w 115"/>
                <a:gd name="T59" fmla="*/ 50 h 73"/>
                <a:gd name="T60" fmla="*/ 24 w 115"/>
                <a:gd name="T61" fmla="*/ 45 h 73"/>
                <a:gd name="T62" fmla="*/ 30 w 115"/>
                <a:gd name="T63" fmla="*/ 45 h 73"/>
                <a:gd name="T64" fmla="*/ 39 w 115"/>
                <a:gd name="T65" fmla="*/ 45 h 73"/>
                <a:gd name="T66" fmla="*/ 45 w 115"/>
                <a:gd name="T67" fmla="*/ 48 h 73"/>
                <a:gd name="T68" fmla="*/ 49 w 115"/>
                <a:gd name="T69" fmla="*/ 49 h 73"/>
                <a:gd name="T70" fmla="*/ 56 w 115"/>
                <a:gd name="T71" fmla="*/ 52 h 73"/>
                <a:gd name="T72" fmla="*/ 60 w 115"/>
                <a:gd name="T73" fmla="*/ 54 h 73"/>
                <a:gd name="T74" fmla="*/ 65 w 115"/>
                <a:gd name="T75" fmla="*/ 59 h 73"/>
                <a:gd name="T76" fmla="*/ 71 w 115"/>
                <a:gd name="T77" fmla="*/ 60 h 73"/>
                <a:gd name="T78" fmla="*/ 72 w 115"/>
                <a:gd name="T79" fmla="*/ 70 h 73"/>
                <a:gd name="T80" fmla="*/ 74 w 115"/>
                <a:gd name="T81" fmla="*/ 70 h 73"/>
                <a:gd name="T82" fmla="*/ 80 w 115"/>
                <a:gd name="T83" fmla="*/ 71 h 73"/>
                <a:gd name="T84" fmla="*/ 87 w 115"/>
                <a:gd name="T85" fmla="*/ 69 h 73"/>
                <a:gd name="T86" fmla="*/ 98 w 115"/>
                <a:gd name="T87" fmla="*/ 62 h 73"/>
                <a:gd name="T88" fmla="*/ 103 w 115"/>
                <a:gd name="T89" fmla="*/ 54 h 73"/>
                <a:gd name="T90" fmla="*/ 109 w 115"/>
                <a:gd name="T91" fmla="*/ 50 h 73"/>
                <a:gd name="T92" fmla="*/ 115 w 115"/>
                <a:gd name="T93" fmla="*/ 52 h 73"/>
                <a:gd name="T94" fmla="*/ 114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4" y="46"/>
                  </a:moveTo>
                  <a:cubicBezTo>
                    <a:pt x="114" y="46"/>
                    <a:pt x="109" y="44"/>
                    <a:pt x="107" y="44"/>
                  </a:cubicBezTo>
                  <a:cubicBezTo>
                    <a:pt x="105" y="44"/>
                    <a:pt x="102" y="40"/>
                    <a:pt x="99" y="38"/>
                  </a:cubicBezTo>
                  <a:cubicBezTo>
                    <a:pt x="96" y="37"/>
                    <a:pt x="91" y="35"/>
                    <a:pt x="90" y="33"/>
                  </a:cubicBezTo>
                  <a:cubicBezTo>
                    <a:pt x="88" y="31"/>
                    <a:pt x="82" y="29"/>
                    <a:pt x="82" y="27"/>
                  </a:cubicBezTo>
                  <a:cubicBezTo>
                    <a:pt x="81" y="25"/>
                    <a:pt x="80" y="23"/>
                    <a:pt x="78" y="20"/>
                  </a:cubicBezTo>
                  <a:cubicBezTo>
                    <a:pt x="76" y="18"/>
                    <a:pt x="76" y="15"/>
                    <a:pt x="75" y="15"/>
                  </a:cubicBezTo>
                  <a:cubicBezTo>
                    <a:pt x="73" y="15"/>
                    <a:pt x="63" y="15"/>
                    <a:pt x="63" y="14"/>
                  </a:cubicBezTo>
                  <a:cubicBezTo>
                    <a:pt x="63" y="12"/>
                    <a:pt x="62" y="6"/>
                    <a:pt x="60" y="5"/>
                  </a:cubicBezTo>
                  <a:cubicBezTo>
                    <a:pt x="58" y="5"/>
                    <a:pt x="55" y="4"/>
                    <a:pt x="54" y="3"/>
                  </a:cubicBezTo>
                  <a:cubicBezTo>
                    <a:pt x="53" y="2"/>
                    <a:pt x="49" y="0"/>
                    <a:pt x="48" y="2"/>
                  </a:cubicBezTo>
                  <a:cubicBezTo>
                    <a:pt x="47" y="3"/>
                    <a:pt x="46" y="3"/>
                    <a:pt x="45" y="3"/>
                  </a:cubicBezTo>
                  <a:cubicBezTo>
                    <a:pt x="44" y="3"/>
                    <a:pt x="44" y="7"/>
                    <a:pt x="42" y="6"/>
                  </a:cubicBezTo>
                  <a:cubicBezTo>
                    <a:pt x="40" y="6"/>
                    <a:pt x="36" y="9"/>
                    <a:pt x="36" y="11"/>
                  </a:cubicBezTo>
                  <a:cubicBezTo>
                    <a:pt x="36" y="12"/>
                    <a:pt x="36" y="15"/>
                    <a:pt x="33" y="14"/>
                  </a:cubicBezTo>
                  <a:cubicBezTo>
                    <a:pt x="32" y="14"/>
                    <a:pt x="30" y="14"/>
                    <a:pt x="28" y="13"/>
                  </a:cubicBezTo>
                  <a:cubicBezTo>
                    <a:pt x="27" y="13"/>
                    <a:pt x="25" y="15"/>
                    <a:pt x="22" y="12"/>
                  </a:cubicBezTo>
                  <a:cubicBezTo>
                    <a:pt x="19" y="8"/>
                    <a:pt x="15" y="4"/>
                    <a:pt x="12" y="4"/>
                  </a:cubicBezTo>
                  <a:cubicBezTo>
                    <a:pt x="10" y="4"/>
                    <a:pt x="2" y="4"/>
                    <a:pt x="4" y="9"/>
                  </a:cubicBezTo>
                  <a:cubicBezTo>
                    <a:pt x="5" y="8"/>
                    <a:pt x="6" y="7"/>
                    <a:pt x="8" y="7"/>
                  </a:cubicBezTo>
                  <a:cubicBezTo>
                    <a:pt x="13" y="8"/>
                    <a:pt x="11" y="14"/>
                    <a:pt x="14" y="14"/>
                  </a:cubicBezTo>
                  <a:cubicBezTo>
                    <a:pt x="17" y="15"/>
                    <a:pt x="21" y="19"/>
                    <a:pt x="18" y="19"/>
                  </a:cubicBezTo>
                  <a:cubicBezTo>
                    <a:pt x="15" y="19"/>
                    <a:pt x="12" y="22"/>
                    <a:pt x="10" y="21"/>
                  </a:cubicBezTo>
                  <a:cubicBezTo>
                    <a:pt x="7" y="20"/>
                    <a:pt x="3" y="18"/>
                    <a:pt x="2" y="21"/>
                  </a:cubicBezTo>
                  <a:cubicBezTo>
                    <a:pt x="1" y="24"/>
                    <a:pt x="0" y="28"/>
                    <a:pt x="4" y="28"/>
                  </a:cubicBezTo>
                  <a:cubicBezTo>
                    <a:pt x="8" y="27"/>
                    <a:pt x="7" y="30"/>
                    <a:pt x="4" y="33"/>
                  </a:cubicBezTo>
                  <a:cubicBezTo>
                    <a:pt x="2" y="35"/>
                    <a:pt x="8" y="32"/>
                    <a:pt x="9" y="34"/>
                  </a:cubicBezTo>
                  <a:cubicBezTo>
                    <a:pt x="9" y="37"/>
                    <a:pt x="12" y="37"/>
                    <a:pt x="11" y="41"/>
                  </a:cubicBezTo>
                  <a:cubicBezTo>
                    <a:pt x="10" y="43"/>
                    <a:pt x="10" y="48"/>
                    <a:pt x="11" y="52"/>
                  </a:cubicBezTo>
                  <a:cubicBezTo>
                    <a:pt x="13" y="52"/>
                    <a:pt x="16" y="51"/>
                    <a:pt x="17" y="50"/>
                  </a:cubicBezTo>
                  <a:cubicBezTo>
                    <a:pt x="18" y="49"/>
                    <a:pt x="22" y="45"/>
                    <a:pt x="24" y="45"/>
                  </a:cubicBezTo>
                  <a:cubicBezTo>
                    <a:pt x="26" y="45"/>
                    <a:pt x="29" y="46"/>
                    <a:pt x="30" y="45"/>
                  </a:cubicBezTo>
                  <a:cubicBezTo>
                    <a:pt x="31" y="43"/>
                    <a:pt x="38" y="43"/>
                    <a:pt x="39" y="45"/>
                  </a:cubicBezTo>
                  <a:cubicBezTo>
                    <a:pt x="41" y="46"/>
                    <a:pt x="44" y="48"/>
                    <a:pt x="45" y="48"/>
                  </a:cubicBezTo>
                  <a:cubicBezTo>
                    <a:pt x="46" y="48"/>
                    <a:pt x="47" y="50"/>
                    <a:pt x="49" y="49"/>
                  </a:cubicBezTo>
                  <a:cubicBezTo>
                    <a:pt x="51" y="49"/>
                    <a:pt x="56" y="50"/>
                    <a:pt x="56" y="52"/>
                  </a:cubicBezTo>
                  <a:cubicBezTo>
                    <a:pt x="56" y="53"/>
                    <a:pt x="58" y="54"/>
                    <a:pt x="60" y="54"/>
                  </a:cubicBezTo>
                  <a:cubicBezTo>
                    <a:pt x="61" y="54"/>
                    <a:pt x="63" y="59"/>
                    <a:pt x="65" y="59"/>
                  </a:cubicBezTo>
                  <a:cubicBezTo>
                    <a:pt x="67" y="59"/>
                    <a:pt x="71" y="59"/>
                    <a:pt x="71" y="60"/>
                  </a:cubicBezTo>
                  <a:cubicBezTo>
                    <a:pt x="71" y="61"/>
                    <a:pt x="71" y="67"/>
                    <a:pt x="72" y="70"/>
                  </a:cubicBezTo>
                  <a:cubicBezTo>
                    <a:pt x="73" y="69"/>
                    <a:pt x="73" y="69"/>
                    <a:pt x="74" y="70"/>
                  </a:cubicBezTo>
                  <a:cubicBezTo>
                    <a:pt x="75" y="70"/>
                    <a:pt x="79" y="69"/>
                    <a:pt x="80" y="71"/>
                  </a:cubicBezTo>
                  <a:cubicBezTo>
                    <a:pt x="80" y="73"/>
                    <a:pt x="87" y="72"/>
                    <a:pt x="87" y="69"/>
                  </a:cubicBezTo>
                  <a:cubicBezTo>
                    <a:pt x="86" y="65"/>
                    <a:pt x="97" y="65"/>
                    <a:pt x="98" y="62"/>
                  </a:cubicBezTo>
                  <a:cubicBezTo>
                    <a:pt x="99" y="59"/>
                    <a:pt x="100" y="53"/>
                    <a:pt x="103" y="54"/>
                  </a:cubicBezTo>
                  <a:cubicBezTo>
                    <a:pt x="105" y="55"/>
                    <a:pt x="107" y="50"/>
                    <a:pt x="109" y="50"/>
                  </a:cubicBezTo>
                  <a:cubicBezTo>
                    <a:pt x="111" y="50"/>
                    <a:pt x="113" y="52"/>
                    <a:pt x="115" y="52"/>
                  </a:cubicBezTo>
                  <a:lnTo>
                    <a:pt x="114" y="46"/>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8" name="Freeform 367">
              <a:extLst>
                <a:ext uri="{FF2B5EF4-FFF2-40B4-BE49-F238E27FC236}">
                  <a16:creationId xmlns:a16="http://schemas.microsoft.com/office/drawing/2014/main" id="{9EB44B14-F89D-854E-A732-1E160DEBA096}"/>
                </a:ext>
              </a:extLst>
            </p:cNvPr>
            <p:cNvSpPr>
              <a:spLocks/>
            </p:cNvSpPr>
            <p:nvPr/>
          </p:nvSpPr>
          <p:spPr bwMode="auto">
            <a:xfrm>
              <a:off x="12396176" y="4687196"/>
              <a:ext cx="541036" cy="455528"/>
            </a:xfrm>
            <a:custGeom>
              <a:avLst/>
              <a:gdLst>
                <a:gd name="T0" fmla="*/ 155 w 159"/>
                <a:gd name="T1" fmla="*/ 116 h 134"/>
                <a:gd name="T2" fmla="*/ 151 w 159"/>
                <a:gd name="T3" fmla="*/ 107 h 134"/>
                <a:gd name="T4" fmla="*/ 143 w 159"/>
                <a:gd name="T5" fmla="*/ 100 h 134"/>
                <a:gd name="T6" fmla="*/ 137 w 159"/>
                <a:gd name="T7" fmla="*/ 93 h 134"/>
                <a:gd name="T8" fmla="*/ 145 w 159"/>
                <a:gd name="T9" fmla="*/ 82 h 134"/>
                <a:gd name="T10" fmla="*/ 138 w 159"/>
                <a:gd name="T11" fmla="*/ 77 h 134"/>
                <a:gd name="T12" fmla="*/ 136 w 159"/>
                <a:gd name="T13" fmla="*/ 68 h 134"/>
                <a:gd name="T14" fmla="*/ 136 w 159"/>
                <a:gd name="T15" fmla="*/ 60 h 134"/>
                <a:gd name="T16" fmla="*/ 137 w 159"/>
                <a:gd name="T17" fmla="*/ 53 h 134"/>
                <a:gd name="T18" fmla="*/ 140 w 159"/>
                <a:gd name="T19" fmla="*/ 46 h 134"/>
                <a:gd name="T20" fmla="*/ 142 w 159"/>
                <a:gd name="T21" fmla="*/ 43 h 134"/>
                <a:gd name="T22" fmla="*/ 141 w 159"/>
                <a:gd name="T23" fmla="*/ 33 h 134"/>
                <a:gd name="T24" fmla="*/ 135 w 159"/>
                <a:gd name="T25" fmla="*/ 32 h 134"/>
                <a:gd name="T26" fmla="*/ 130 w 159"/>
                <a:gd name="T27" fmla="*/ 27 h 134"/>
                <a:gd name="T28" fmla="*/ 126 w 159"/>
                <a:gd name="T29" fmla="*/ 25 h 134"/>
                <a:gd name="T30" fmla="*/ 119 w 159"/>
                <a:gd name="T31" fmla="*/ 22 h 134"/>
                <a:gd name="T32" fmla="*/ 115 w 159"/>
                <a:gd name="T33" fmla="*/ 21 h 134"/>
                <a:gd name="T34" fmla="*/ 109 w 159"/>
                <a:gd name="T35" fmla="*/ 18 h 134"/>
                <a:gd name="T36" fmla="*/ 100 w 159"/>
                <a:gd name="T37" fmla="*/ 18 h 134"/>
                <a:gd name="T38" fmla="*/ 94 w 159"/>
                <a:gd name="T39" fmla="*/ 18 h 134"/>
                <a:gd name="T40" fmla="*/ 87 w 159"/>
                <a:gd name="T41" fmla="*/ 23 h 134"/>
                <a:gd name="T42" fmla="*/ 81 w 159"/>
                <a:gd name="T43" fmla="*/ 25 h 134"/>
                <a:gd name="T44" fmla="*/ 80 w 159"/>
                <a:gd name="T45" fmla="*/ 29 h 134"/>
                <a:gd name="T46" fmla="*/ 63 w 159"/>
                <a:gd name="T47" fmla="*/ 33 h 134"/>
                <a:gd name="T48" fmla="*/ 48 w 159"/>
                <a:gd name="T49" fmla="*/ 24 h 134"/>
                <a:gd name="T50" fmla="*/ 38 w 159"/>
                <a:gd name="T51" fmla="*/ 14 h 134"/>
                <a:gd name="T52" fmla="*/ 33 w 159"/>
                <a:gd name="T53" fmla="*/ 10 h 134"/>
                <a:gd name="T54" fmla="*/ 31 w 159"/>
                <a:gd name="T55" fmla="*/ 3 h 134"/>
                <a:gd name="T56" fmla="*/ 15 w 159"/>
                <a:gd name="T57" fmla="*/ 10 h 134"/>
                <a:gd name="T58" fmla="*/ 10 w 159"/>
                <a:gd name="T59" fmla="*/ 7 h 134"/>
                <a:gd name="T60" fmla="*/ 5 w 159"/>
                <a:gd name="T61" fmla="*/ 1 h 134"/>
                <a:gd name="T62" fmla="*/ 2 w 159"/>
                <a:gd name="T63" fmla="*/ 5 h 134"/>
                <a:gd name="T64" fmla="*/ 2 w 159"/>
                <a:gd name="T65" fmla="*/ 11 h 134"/>
                <a:gd name="T66" fmla="*/ 2 w 159"/>
                <a:gd name="T67" fmla="*/ 20 h 134"/>
                <a:gd name="T68" fmla="*/ 6 w 159"/>
                <a:gd name="T69" fmla="*/ 26 h 134"/>
                <a:gd name="T70" fmla="*/ 9 w 159"/>
                <a:gd name="T71" fmla="*/ 33 h 134"/>
                <a:gd name="T72" fmla="*/ 13 w 159"/>
                <a:gd name="T73" fmla="*/ 37 h 134"/>
                <a:gd name="T74" fmla="*/ 17 w 159"/>
                <a:gd name="T75" fmla="*/ 40 h 134"/>
                <a:gd name="T76" fmla="*/ 16 w 159"/>
                <a:gd name="T77" fmla="*/ 45 h 134"/>
                <a:gd name="T78" fmla="*/ 12 w 159"/>
                <a:gd name="T79" fmla="*/ 51 h 134"/>
                <a:gd name="T80" fmla="*/ 13 w 159"/>
                <a:gd name="T81" fmla="*/ 59 h 134"/>
                <a:gd name="T82" fmla="*/ 17 w 159"/>
                <a:gd name="T83" fmla="*/ 63 h 134"/>
                <a:gd name="T84" fmla="*/ 26 w 159"/>
                <a:gd name="T85" fmla="*/ 69 h 134"/>
                <a:gd name="T86" fmla="*/ 30 w 159"/>
                <a:gd name="T87" fmla="*/ 74 h 134"/>
                <a:gd name="T88" fmla="*/ 29 w 159"/>
                <a:gd name="T89" fmla="*/ 79 h 134"/>
                <a:gd name="T90" fmla="*/ 32 w 159"/>
                <a:gd name="T91" fmla="*/ 85 h 134"/>
                <a:gd name="T92" fmla="*/ 37 w 159"/>
                <a:gd name="T93" fmla="*/ 91 h 134"/>
                <a:gd name="T94" fmla="*/ 39 w 159"/>
                <a:gd name="T95" fmla="*/ 91 h 134"/>
                <a:gd name="T96" fmla="*/ 42 w 159"/>
                <a:gd name="T97" fmla="*/ 90 h 134"/>
                <a:gd name="T98" fmla="*/ 48 w 159"/>
                <a:gd name="T99" fmla="*/ 90 h 134"/>
                <a:gd name="T100" fmla="*/ 56 w 159"/>
                <a:gd name="T101" fmla="*/ 102 h 134"/>
                <a:gd name="T102" fmla="*/ 61 w 159"/>
                <a:gd name="T103" fmla="*/ 110 h 134"/>
                <a:gd name="T104" fmla="*/ 70 w 159"/>
                <a:gd name="T105" fmla="*/ 114 h 134"/>
                <a:gd name="T106" fmla="*/ 89 w 159"/>
                <a:gd name="T107" fmla="*/ 121 h 134"/>
                <a:gd name="T108" fmla="*/ 102 w 159"/>
                <a:gd name="T109" fmla="*/ 118 h 134"/>
                <a:gd name="T110" fmla="*/ 108 w 159"/>
                <a:gd name="T111" fmla="*/ 128 h 134"/>
                <a:gd name="T112" fmla="*/ 136 w 159"/>
                <a:gd name="T113" fmla="*/ 134 h 134"/>
                <a:gd name="T114" fmla="*/ 144 w 159"/>
                <a:gd name="T115" fmla="*/ 134 h 134"/>
                <a:gd name="T116" fmla="*/ 144 w 159"/>
                <a:gd name="T117" fmla="*/ 132 h 134"/>
                <a:gd name="T118" fmla="*/ 149 w 159"/>
                <a:gd name="T119" fmla="*/ 124 h 134"/>
                <a:gd name="T120" fmla="*/ 157 w 159"/>
                <a:gd name="T121" fmla="*/ 122 h 134"/>
                <a:gd name="T122" fmla="*/ 155 w 159"/>
                <a:gd name="T123"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4">
                  <a:moveTo>
                    <a:pt x="155" y="116"/>
                  </a:moveTo>
                  <a:cubicBezTo>
                    <a:pt x="153" y="115"/>
                    <a:pt x="155" y="109"/>
                    <a:pt x="151" y="107"/>
                  </a:cubicBezTo>
                  <a:cubicBezTo>
                    <a:pt x="147" y="105"/>
                    <a:pt x="144" y="103"/>
                    <a:pt x="143" y="100"/>
                  </a:cubicBezTo>
                  <a:cubicBezTo>
                    <a:pt x="142" y="98"/>
                    <a:pt x="137" y="95"/>
                    <a:pt x="137" y="93"/>
                  </a:cubicBezTo>
                  <a:cubicBezTo>
                    <a:pt x="138" y="91"/>
                    <a:pt x="147" y="85"/>
                    <a:pt x="145" y="82"/>
                  </a:cubicBezTo>
                  <a:cubicBezTo>
                    <a:pt x="144" y="78"/>
                    <a:pt x="138" y="79"/>
                    <a:pt x="138" y="77"/>
                  </a:cubicBezTo>
                  <a:cubicBezTo>
                    <a:pt x="137" y="76"/>
                    <a:pt x="138" y="72"/>
                    <a:pt x="136" y="68"/>
                  </a:cubicBezTo>
                  <a:cubicBezTo>
                    <a:pt x="135" y="65"/>
                    <a:pt x="138" y="62"/>
                    <a:pt x="136" y="60"/>
                  </a:cubicBezTo>
                  <a:cubicBezTo>
                    <a:pt x="135" y="58"/>
                    <a:pt x="137" y="54"/>
                    <a:pt x="137" y="53"/>
                  </a:cubicBezTo>
                  <a:cubicBezTo>
                    <a:pt x="138" y="51"/>
                    <a:pt x="141" y="50"/>
                    <a:pt x="140" y="46"/>
                  </a:cubicBezTo>
                  <a:cubicBezTo>
                    <a:pt x="140" y="44"/>
                    <a:pt x="141" y="43"/>
                    <a:pt x="142" y="43"/>
                  </a:cubicBezTo>
                  <a:cubicBezTo>
                    <a:pt x="141" y="40"/>
                    <a:pt x="141" y="34"/>
                    <a:pt x="141" y="33"/>
                  </a:cubicBezTo>
                  <a:cubicBezTo>
                    <a:pt x="141" y="32"/>
                    <a:pt x="137" y="32"/>
                    <a:pt x="135" y="32"/>
                  </a:cubicBezTo>
                  <a:cubicBezTo>
                    <a:pt x="133" y="32"/>
                    <a:pt x="131" y="27"/>
                    <a:pt x="130" y="27"/>
                  </a:cubicBezTo>
                  <a:cubicBezTo>
                    <a:pt x="128" y="27"/>
                    <a:pt x="126" y="26"/>
                    <a:pt x="126" y="25"/>
                  </a:cubicBezTo>
                  <a:cubicBezTo>
                    <a:pt x="126" y="23"/>
                    <a:pt x="121" y="22"/>
                    <a:pt x="119" y="22"/>
                  </a:cubicBezTo>
                  <a:cubicBezTo>
                    <a:pt x="117" y="23"/>
                    <a:pt x="116" y="21"/>
                    <a:pt x="115" y="21"/>
                  </a:cubicBezTo>
                  <a:cubicBezTo>
                    <a:pt x="114" y="21"/>
                    <a:pt x="111" y="19"/>
                    <a:pt x="109" y="18"/>
                  </a:cubicBezTo>
                  <a:cubicBezTo>
                    <a:pt x="108" y="16"/>
                    <a:pt x="101" y="16"/>
                    <a:pt x="100" y="18"/>
                  </a:cubicBezTo>
                  <a:cubicBezTo>
                    <a:pt x="99" y="19"/>
                    <a:pt x="96" y="18"/>
                    <a:pt x="94" y="18"/>
                  </a:cubicBezTo>
                  <a:cubicBezTo>
                    <a:pt x="92" y="18"/>
                    <a:pt x="88" y="22"/>
                    <a:pt x="87" y="23"/>
                  </a:cubicBezTo>
                  <a:cubicBezTo>
                    <a:pt x="86" y="24"/>
                    <a:pt x="83" y="25"/>
                    <a:pt x="81" y="25"/>
                  </a:cubicBezTo>
                  <a:cubicBezTo>
                    <a:pt x="81" y="27"/>
                    <a:pt x="81" y="28"/>
                    <a:pt x="80" y="29"/>
                  </a:cubicBezTo>
                  <a:cubicBezTo>
                    <a:pt x="79" y="31"/>
                    <a:pt x="70" y="32"/>
                    <a:pt x="63" y="33"/>
                  </a:cubicBezTo>
                  <a:cubicBezTo>
                    <a:pt x="56" y="33"/>
                    <a:pt x="56" y="24"/>
                    <a:pt x="48" y="24"/>
                  </a:cubicBezTo>
                  <a:cubicBezTo>
                    <a:pt x="43" y="24"/>
                    <a:pt x="39" y="19"/>
                    <a:pt x="38" y="14"/>
                  </a:cubicBezTo>
                  <a:cubicBezTo>
                    <a:pt x="35" y="13"/>
                    <a:pt x="32" y="11"/>
                    <a:pt x="33" y="10"/>
                  </a:cubicBezTo>
                  <a:cubicBezTo>
                    <a:pt x="33" y="9"/>
                    <a:pt x="35" y="1"/>
                    <a:pt x="31" y="3"/>
                  </a:cubicBezTo>
                  <a:cubicBezTo>
                    <a:pt x="27" y="5"/>
                    <a:pt x="22" y="11"/>
                    <a:pt x="15" y="10"/>
                  </a:cubicBezTo>
                  <a:cubicBezTo>
                    <a:pt x="8" y="9"/>
                    <a:pt x="13" y="8"/>
                    <a:pt x="10" y="7"/>
                  </a:cubicBezTo>
                  <a:cubicBezTo>
                    <a:pt x="6" y="5"/>
                    <a:pt x="8" y="1"/>
                    <a:pt x="5" y="1"/>
                  </a:cubicBezTo>
                  <a:cubicBezTo>
                    <a:pt x="1" y="0"/>
                    <a:pt x="4" y="5"/>
                    <a:pt x="2" y="5"/>
                  </a:cubicBezTo>
                  <a:cubicBezTo>
                    <a:pt x="0" y="5"/>
                    <a:pt x="2" y="10"/>
                    <a:pt x="2" y="11"/>
                  </a:cubicBezTo>
                  <a:cubicBezTo>
                    <a:pt x="3" y="13"/>
                    <a:pt x="1" y="20"/>
                    <a:pt x="2" y="20"/>
                  </a:cubicBezTo>
                  <a:cubicBezTo>
                    <a:pt x="4" y="20"/>
                    <a:pt x="6" y="25"/>
                    <a:pt x="6" y="26"/>
                  </a:cubicBezTo>
                  <a:cubicBezTo>
                    <a:pt x="6" y="27"/>
                    <a:pt x="9" y="31"/>
                    <a:pt x="9" y="33"/>
                  </a:cubicBezTo>
                  <a:cubicBezTo>
                    <a:pt x="9" y="35"/>
                    <a:pt x="12" y="37"/>
                    <a:pt x="13" y="37"/>
                  </a:cubicBezTo>
                  <a:cubicBezTo>
                    <a:pt x="15" y="37"/>
                    <a:pt x="17" y="38"/>
                    <a:pt x="17" y="40"/>
                  </a:cubicBezTo>
                  <a:cubicBezTo>
                    <a:pt x="16" y="42"/>
                    <a:pt x="17" y="45"/>
                    <a:pt x="16" y="45"/>
                  </a:cubicBezTo>
                  <a:cubicBezTo>
                    <a:pt x="14" y="45"/>
                    <a:pt x="14" y="51"/>
                    <a:pt x="12" y="51"/>
                  </a:cubicBezTo>
                  <a:cubicBezTo>
                    <a:pt x="11" y="52"/>
                    <a:pt x="12" y="58"/>
                    <a:pt x="13" y="59"/>
                  </a:cubicBezTo>
                  <a:cubicBezTo>
                    <a:pt x="15" y="59"/>
                    <a:pt x="17" y="61"/>
                    <a:pt x="17" y="63"/>
                  </a:cubicBezTo>
                  <a:cubicBezTo>
                    <a:pt x="17" y="65"/>
                    <a:pt x="24" y="69"/>
                    <a:pt x="26" y="69"/>
                  </a:cubicBezTo>
                  <a:cubicBezTo>
                    <a:pt x="28" y="70"/>
                    <a:pt x="29" y="73"/>
                    <a:pt x="30" y="74"/>
                  </a:cubicBezTo>
                  <a:cubicBezTo>
                    <a:pt x="31" y="75"/>
                    <a:pt x="29" y="78"/>
                    <a:pt x="29" y="79"/>
                  </a:cubicBezTo>
                  <a:cubicBezTo>
                    <a:pt x="30" y="81"/>
                    <a:pt x="32" y="82"/>
                    <a:pt x="32" y="85"/>
                  </a:cubicBezTo>
                  <a:cubicBezTo>
                    <a:pt x="32" y="86"/>
                    <a:pt x="34" y="89"/>
                    <a:pt x="37" y="91"/>
                  </a:cubicBezTo>
                  <a:cubicBezTo>
                    <a:pt x="37" y="91"/>
                    <a:pt x="38" y="91"/>
                    <a:pt x="39" y="91"/>
                  </a:cubicBezTo>
                  <a:cubicBezTo>
                    <a:pt x="41" y="91"/>
                    <a:pt x="41" y="88"/>
                    <a:pt x="42" y="90"/>
                  </a:cubicBezTo>
                  <a:cubicBezTo>
                    <a:pt x="44" y="91"/>
                    <a:pt x="46" y="90"/>
                    <a:pt x="48" y="90"/>
                  </a:cubicBezTo>
                  <a:cubicBezTo>
                    <a:pt x="50" y="89"/>
                    <a:pt x="54" y="98"/>
                    <a:pt x="56" y="102"/>
                  </a:cubicBezTo>
                  <a:cubicBezTo>
                    <a:pt x="58" y="106"/>
                    <a:pt x="58" y="108"/>
                    <a:pt x="61" y="110"/>
                  </a:cubicBezTo>
                  <a:cubicBezTo>
                    <a:pt x="63" y="111"/>
                    <a:pt x="67" y="110"/>
                    <a:pt x="70" y="114"/>
                  </a:cubicBezTo>
                  <a:cubicBezTo>
                    <a:pt x="74" y="118"/>
                    <a:pt x="84" y="121"/>
                    <a:pt x="89" y="121"/>
                  </a:cubicBezTo>
                  <a:cubicBezTo>
                    <a:pt x="93" y="122"/>
                    <a:pt x="96" y="117"/>
                    <a:pt x="102" y="118"/>
                  </a:cubicBezTo>
                  <a:cubicBezTo>
                    <a:pt x="107" y="119"/>
                    <a:pt x="106" y="126"/>
                    <a:pt x="108" y="128"/>
                  </a:cubicBezTo>
                  <a:cubicBezTo>
                    <a:pt x="110" y="131"/>
                    <a:pt x="132" y="133"/>
                    <a:pt x="136" y="134"/>
                  </a:cubicBezTo>
                  <a:cubicBezTo>
                    <a:pt x="137" y="134"/>
                    <a:pt x="141" y="134"/>
                    <a:pt x="144" y="134"/>
                  </a:cubicBezTo>
                  <a:cubicBezTo>
                    <a:pt x="144" y="134"/>
                    <a:pt x="144" y="133"/>
                    <a:pt x="144" y="132"/>
                  </a:cubicBezTo>
                  <a:cubicBezTo>
                    <a:pt x="144" y="129"/>
                    <a:pt x="147" y="125"/>
                    <a:pt x="149" y="124"/>
                  </a:cubicBezTo>
                  <a:cubicBezTo>
                    <a:pt x="152" y="123"/>
                    <a:pt x="154" y="122"/>
                    <a:pt x="157" y="122"/>
                  </a:cubicBezTo>
                  <a:cubicBezTo>
                    <a:pt x="159" y="122"/>
                    <a:pt x="157" y="117"/>
                    <a:pt x="155" y="11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69" name="Freeform 368">
              <a:extLst>
                <a:ext uri="{FF2B5EF4-FFF2-40B4-BE49-F238E27FC236}">
                  <a16:creationId xmlns:a16="http://schemas.microsoft.com/office/drawing/2014/main" id="{DDA010F5-F43A-1443-8D23-805E84369411}"/>
                </a:ext>
              </a:extLst>
            </p:cNvPr>
            <p:cNvSpPr>
              <a:spLocks noEditPoints="1"/>
            </p:cNvSpPr>
            <p:nvPr/>
          </p:nvSpPr>
          <p:spPr bwMode="auto">
            <a:xfrm>
              <a:off x="12467692" y="4146160"/>
              <a:ext cx="1111611" cy="523935"/>
            </a:xfrm>
            <a:custGeom>
              <a:avLst/>
              <a:gdLst>
                <a:gd name="T0" fmla="*/ 316 w 327"/>
                <a:gd name="T1" fmla="*/ 64 h 154"/>
                <a:gd name="T2" fmla="*/ 305 w 327"/>
                <a:gd name="T3" fmla="*/ 53 h 154"/>
                <a:gd name="T4" fmla="*/ 284 w 327"/>
                <a:gd name="T5" fmla="*/ 50 h 154"/>
                <a:gd name="T6" fmla="*/ 265 w 327"/>
                <a:gd name="T7" fmla="*/ 36 h 154"/>
                <a:gd name="T8" fmla="*/ 243 w 327"/>
                <a:gd name="T9" fmla="*/ 12 h 154"/>
                <a:gd name="T10" fmla="*/ 220 w 327"/>
                <a:gd name="T11" fmla="*/ 21 h 154"/>
                <a:gd name="T12" fmla="*/ 215 w 327"/>
                <a:gd name="T13" fmla="*/ 15 h 154"/>
                <a:gd name="T14" fmla="*/ 203 w 327"/>
                <a:gd name="T15" fmla="*/ 14 h 154"/>
                <a:gd name="T16" fmla="*/ 197 w 327"/>
                <a:gd name="T17" fmla="*/ 2 h 154"/>
                <a:gd name="T18" fmla="*/ 169 w 327"/>
                <a:gd name="T19" fmla="*/ 7 h 154"/>
                <a:gd name="T20" fmla="*/ 137 w 327"/>
                <a:gd name="T21" fmla="*/ 14 h 154"/>
                <a:gd name="T22" fmla="*/ 121 w 327"/>
                <a:gd name="T23" fmla="*/ 22 h 154"/>
                <a:gd name="T24" fmla="*/ 118 w 327"/>
                <a:gd name="T25" fmla="*/ 33 h 154"/>
                <a:gd name="T26" fmla="*/ 121 w 327"/>
                <a:gd name="T27" fmla="*/ 43 h 154"/>
                <a:gd name="T28" fmla="*/ 112 w 327"/>
                <a:gd name="T29" fmla="*/ 49 h 154"/>
                <a:gd name="T30" fmla="*/ 100 w 327"/>
                <a:gd name="T31" fmla="*/ 48 h 154"/>
                <a:gd name="T32" fmla="*/ 80 w 327"/>
                <a:gd name="T33" fmla="*/ 50 h 154"/>
                <a:gd name="T34" fmla="*/ 65 w 327"/>
                <a:gd name="T35" fmla="*/ 50 h 154"/>
                <a:gd name="T36" fmla="*/ 44 w 327"/>
                <a:gd name="T37" fmla="*/ 41 h 154"/>
                <a:gd name="T38" fmla="*/ 25 w 327"/>
                <a:gd name="T39" fmla="*/ 47 h 154"/>
                <a:gd name="T40" fmla="*/ 18 w 327"/>
                <a:gd name="T41" fmla="*/ 60 h 154"/>
                <a:gd name="T42" fmla="*/ 2 w 327"/>
                <a:gd name="T43" fmla="*/ 63 h 154"/>
                <a:gd name="T44" fmla="*/ 0 w 327"/>
                <a:gd name="T45" fmla="*/ 74 h 154"/>
                <a:gd name="T46" fmla="*/ 12 w 327"/>
                <a:gd name="T47" fmla="*/ 81 h 154"/>
                <a:gd name="T48" fmla="*/ 20 w 327"/>
                <a:gd name="T49" fmla="*/ 95 h 154"/>
                <a:gd name="T50" fmla="*/ 41 w 327"/>
                <a:gd name="T51" fmla="*/ 90 h 154"/>
                <a:gd name="T52" fmla="*/ 46 w 327"/>
                <a:gd name="T53" fmla="*/ 107 h 154"/>
                <a:gd name="T54" fmla="*/ 31 w 327"/>
                <a:gd name="T55" fmla="*/ 117 h 154"/>
                <a:gd name="T56" fmla="*/ 46 w 327"/>
                <a:gd name="T57" fmla="*/ 132 h 154"/>
                <a:gd name="T58" fmla="*/ 53 w 327"/>
                <a:gd name="T59" fmla="*/ 141 h 154"/>
                <a:gd name="T60" fmla="*/ 77 w 327"/>
                <a:gd name="T61" fmla="*/ 145 h 154"/>
                <a:gd name="T62" fmla="*/ 99 w 327"/>
                <a:gd name="T63" fmla="*/ 103 h 154"/>
                <a:gd name="T64" fmla="*/ 111 w 327"/>
                <a:gd name="T65" fmla="*/ 104 h 154"/>
                <a:gd name="T66" fmla="*/ 136 w 327"/>
                <a:gd name="T67" fmla="*/ 124 h 154"/>
                <a:gd name="T68" fmla="*/ 160 w 327"/>
                <a:gd name="T69" fmla="*/ 137 h 154"/>
                <a:gd name="T70" fmla="*/ 178 w 327"/>
                <a:gd name="T71" fmla="*/ 151 h 154"/>
                <a:gd name="T72" fmla="*/ 195 w 327"/>
                <a:gd name="T73" fmla="*/ 143 h 154"/>
                <a:gd name="T74" fmla="*/ 213 w 327"/>
                <a:gd name="T75" fmla="*/ 133 h 154"/>
                <a:gd name="T76" fmla="*/ 239 w 327"/>
                <a:gd name="T77" fmla="*/ 132 h 154"/>
                <a:gd name="T78" fmla="*/ 274 w 327"/>
                <a:gd name="T79" fmla="*/ 138 h 154"/>
                <a:gd name="T80" fmla="*/ 275 w 327"/>
                <a:gd name="T81" fmla="*/ 119 h 154"/>
                <a:gd name="T82" fmla="*/ 286 w 327"/>
                <a:gd name="T83" fmla="*/ 108 h 154"/>
                <a:gd name="T84" fmla="*/ 296 w 327"/>
                <a:gd name="T85" fmla="*/ 90 h 154"/>
                <a:gd name="T86" fmla="*/ 317 w 327"/>
                <a:gd name="T87" fmla="*/ 88 h 154"/>
                <a:gd name="T88" fmla="*/ 324 w 327"/>
                <a:gd name="T89" fmla="*/ 71 h 154"/>
                <a:gd name="T90" fmla="*/ 122 w 327"/>
                <a:gd name="T91" fmla="*/ 98 h 154"/>
                <a:gd name="T92" fmla="*/ 257 w 327"/>
                <a:gd name="T93" fmla="*/ 97 h 154"/>
                <a:gd name="T94" fmla="*/ 224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5" y="63"/>
                  </a:moveTo>
                  <a:cubicBezTo>
                    <a:pt x="325" y="61"/>
                    <a:pt x="324" y="62"/>
                    <a:pt x="323" y="63"/>
                  </a:cubicBezTo>
                  <a:cubicBezTo>
                    <a:pt x="321" y="63"/>
                    <a:pt x="318" y="64"/>
                    <a:pt x="316" y="64"/>
                  </a:cubicBezTo>
                  <a:cubicBezTo>
                    <a:pt x="315" y="64"/>
                    <a:pt x="312" y="62"/>
                    <a:pt x="312" y="60"/>
                  </a:cubicBezTo>
                  <a:cubicBezTo>
                    <a:pt x="312" y="59"/>
                    <a:pt x="312" y="57"/>
                    <a:pt x="310" y="57"/>
                  </a:cubicBezTo>
                  <a:cubicBezTo>
                    <a:pt x="309" y="57"/>
                    <a:pt x="307" y="57"/>
                    <a:pt x="305" y="53"/>
                  </a:cubicBezTo>
                  <a:cubicBezTo>
                    <a:pt x="304" y="50"/>
                    <a:pt x="302" y="50"/>
                    <a:pt x="300" y="49"/>
                  </a:cubicBezTo>
                  <a:cubicBezTo>
                    <a:pt x="299" y="48"/>
                    <a:pt x="294" y="51"/>
                    <a:pt x="292" y="51"/>
                  </a:cubicBezTo>
                  <a:cubicBezTo>
                    <a:pt x="290" y="52"/>
                    <a:pt x="287" y="51"/>
                    <a:pt x="284" y="50"/>
                  </a:cubicBezTo>
                  <a:cubicBezTo>
                    <a:pt x="282" y="50"/>
                    <a:pt x="280" y="45"/>
                    <a:pt x="278" y="46"/>
                  </a:cubicBezTo>
                  <a:cubicBezTo>
                    <a:pt x="276" y="46"/>
                    <a:pt x="275" y="51"/>
                    <a:pt x="273" y="51"/>
                  </a:cubicBezTo>
                  <a:cubicBezTo>
                    <a:pt x="272" y="51"/>
                    <a:pt x="268" y="41"/>
                    <a:pt x="265" y="36"/>
                  </a:cubicBezTo>
                  <a:cubicBezTo>
                    <a:pt x="262" y="31"/>
                    <a:pt x="256" y="21"/>
                    <a:pt x="250" y="19"/>
                  </a:cubicBezTo>
                  <a:cubicBezTo>
                    <a:pt x="245" y="17"/>
                    <a:pt x="247" y="14"/>
                    <a:pt x="248" y="13"/>
                  </a:cubicBezTo>
                  <a:cubicBezTo>
                    <a:pt x="249" y="11"/>
                    <a:pt x="245" y="11"/>
                    <a:pt x="243" y="12"/>
                  </a:cubicBezTo>
                  <a:cubicBezTo>
                    <a:pt x="240" y="13"/>
                    <a:pt x="238" y="16"/>
                    <a:pt x="235" y="16"/>
                  </a:cubicBezTo>
                  <a:cubicBezTo>
                    <a:pt x="233" y="17"/>
                    <a:pt x="229" y="21"/>
                    <a:pt x="227" y="20"/>
                  </a:cubicBezTo>
                  <a:cubicBezTo>
                    <a:pt x="224" y="19"/>
                    <a:pt x="223" y="23"/>
                    <a:pt x="220" y="21"/>
                  </a:cubicBezTo>
                  <a:cubicBezTo>
                    <a:pt x="218" y="19"/>
                    <a:pt x="223" y="18"/>
                    <a:pt x="223" y="16"/>
                  </a:cubicBezTo>
                  <a:cubicBezTo>
                    <a:pt x="223" y="14"/>
                    <a:pt x="220" y="17"/>
                    <a:pt x="219" y="16"/>
                  </a:cubicBezTo>
                  <a:cubicBezTo>
                    <a:pt x="218" y="15"/>
                    <a:pt x="215" y="13"/>
                    <a:pt x="215" y="15"/>
                  </a:cubicBezTo>
                  <a:cubicBezTo>
                    <a:pt x="215" y="17"/>
                    <a:pt x="213" y="16"/>
                    <a:pt x="213" y="15"/>
                  </a:cubicBezTo>
                  <a:cubicBezTo>
                    <a:pt x="213" y="13"/>
                    <a:pt x="211" y="11"/>
                    <a:pt x="210" y="13"/>
                  </a:cubicBezTo>
                  <a:cubicBezTo>
                    <a:pt x="209" y="14"/>
                    <a:pt x="204" y="15"/>
                    <a:pt x="203" y="14"/>
                  </a:cubicBezTo>
                  <a:cubicBezTo>
                    <a:pt x="202" y="13"/>
                    <a:pt x="203" y="12"/>
                    <a:pt x="204" y="10"/>
                  </a:cubicBezTo>
                  <a:cubicBezTo>
                    <a:pt x="204" y="9"/>
                    <a:pt x="202" y="7"/>
                    <a:pt x="202" y="5"/>
                  </a:cubicBezTo>
                  <a:cubicBezTo>
                    <a:pt x="202" y="3"/>
                    <a:pt x="199" y="1"/>
                    <a:pt x="197" y="2"/>
                  </a:cubicBezTo>
                  <a:cubicBezTo>
                    <a:pt x="195" y="2"/>
                    <a:pt x="193" y="2"/>
                    <a:pt x="191" y="1"/>
                  </a:cubicBezTo>
                  <a:cubicBezTo>
                    <a:pt x="189" y="0"/>
                    <a:pt x="181" y="1"/>
                    <a:pt x="181" y="3"/>
                  </a:cubicBezTo>
                  <a:cubicBezTo>
                    <a:pt x="180" y="5"/>
                    <a:pt x="171" y="6"/>
                    <a:pt x="169" y="7"/>
                  </a:cubicBezTo>
                  <a:cubicBezTo>
                    <a:pt x="167" y="8"/>
                    <a:pt x="160" y="9"/>
                    <a:pt x="158" y="9"/>
                  </a:cubicBezTo>
                  <a:cubicBezTo>
                    <a:pt x="155" y="9"/>
                    <a:pt x="153" y="12"/>
                    <a:pt x="149" y="12"/>
                  </a:cubicBezTo>
                  <a:cubicBezTo>
                    <a:pt x="146" y="12"/>
                    <a:pt x="140" y="12"/>
                    <a:pt x="137" y="14"/>
                  </a:cubicBezTo>
                  <a:cubicBezTo>
                    <a:pt x="134" y="16"/>
                    <a:pt x="130" y="14"/>
                    <a:pt x="128" y="15"/>
                  </a:cubicBezTo>
                  <a:cubicBezTo>
                    <a:pt x="125" y="16"/>
                    <a:pt x="122" y="15"/>
                    <a:pt x="121" y="15"/>
                  </a:cubicBezTo>
                  <a:cubicBezTo>
                    <a:pt x="120" y="16"/>
                    <a:pt x="120" y="20"/>
                    <a:pt x="121" y="22"/>
                  </a:cubicBezTo>
                  <a:cubicBezTo>
                    <a:pt x="122" y="24"/>
                    <a:pt x="128" y="25"/>
                    <a:pt x="128" y="26"/>
                  </a:cubicBezTo>
                  <a:cubicBezTo>
                    <a:pt x="129" y="27"/>
                    <a:pt x="123" y="27"/>
                    <a:pt x="120" y="27"/>
                  </a:cubicBezTo>
                  <a:cubicBezTo>
                    <a:pt x="117" y="28"/>
                    <a:pt x="118" y="31"/>
                    <a:pt x="118" y="33"/>
                  </a:cubicBezTo>
                  <a:cubicBezTo>
                    <a:pt x="119" y="35"/>
                    <a:pt x="115" y="36"/>
                    <a:pt x="113" y="37"/>
                  </a:cubicBezTo>
                  <a:cubicBezTo>
                    <a:pt x="111" y="38"/>
                    <a:pt x="113" y="41"/>
                    <a:pt x="115" y="41"/>
                  </a:cubicBezTo>
                  <a:cubicBezTo>
                    <a:pt x="118" y="41"/>
                    <a:pt x="119" y="43"/>
                    <a:pt x="121" y="43"/>
                  </a:cubicBezTo>
                  <a:cubicBezTo>
                    <a:pt x="123" y="43"/>
                    <a:pt x="123" y="47"/>
                    <a:pt x="123" y="49"/>
                  </a:cubicBezTo>
                  <a:cubicBezTo>
                    <a:pt x="123" y="51"/>
                    <a:pt x="121" y="52"/>
                    <a:pt x="118" y="52"/>
                  </a:cubicBezTo>
                  <a:cubicBezTo>
                    <a:pt x="115" y="52"/>
                    <a:pt x="114" y="50"/>
                    <a:pt x="112" y="49"/>
                  </a:cubicBezTo>
                  <a:cubicBezTo>
                    <a:pt x="110" y="49"/>
                    <a:pt x="111" y="53"/>
                    <a:pt x="109" y="53"/>
                  </a:cubicBezTo>
                  <a:cubicBezTo>
                    <a:pt x="108" y="54"/>
                    <a:pt x="108" y="51"/>
                    <a:pt x="105" y="51"/>
                  </a:cubicBezTo>
                  <a:cubicBezTo>
                    <a:pt x="103" y="51"/>
                    <a:pt x="101" y="50"/>
                    <a:pt x="100" y="48"/>
                  </a:cubicBezTo>
                  <a:cubicBezTo>
                    <a:pt x="99" y="46"/>
                    <a:pt x="94" y="46"/>
                    <a:pt x="92" y="48"/>
                  </a:cubicBezTo>
                  <a:cubicBezTo>
                    <a:pt x="90" y="50"/>
                    <a:pt x="89" y="49"/>
                    <a:pt x="88" y="48"/>
                  </a:cubicBezTo>
                  <a:cubicBezTo>
                    <a:pt x="86" y="46"/>
                    <a:pt x="80" y="48"/>
                    <a:pt x="80" y="50"/>
                  </a:cubicBezTo>
                  <a:cubicBezTo>
                    <a:pt x="79" y="52"/>
                    <a:pt x="75" y="53"/>
                    <a:pt x="72" y="51"/>
                  </a:cubicBezTo>
                  <a:cubicBezTo>
                    <a:pt x="69" y="49"/>
                    <a:pt x="68" y="48"/>
                    <a:pt x="68" y="51"/>
                  </a:cubicBezTo>
                  <a:cubicBezTo>
                    <a:pt x="68" y="53"/>
                    <a:pt x="65" y="51"/>
                    <a:pt x="65" y="50"/>
                  </a:cubicBezTo>
                  <a:cubicBezTo>
                    <a:pt x="65" y="48"/>
                    <a:pt x="61" y="45"/>
                    <a:pt x="59" y="44"/>
                  </a:cubicBezTo>
                  <a:cubicBezTo>
                    <a:pt x="57" y="43"/>
                    <a:pt x="50" y="43"/>
                    <a:pt x="49" y="41"/>
                  </a:cubicBezTo>
                  <a:cubicBezTo>
                    <a:pt x="49" y="40"/>
                    <a:pt x="45" y="39"/>
                    <a:pt x="44" y="41"/>
                  </a:cubicBezTo>
                  <a:cubicBezTo>
                    <a:pt x="43" y="44"/>
                    <a:pt x="41" y="42"/>
                    <a:pt x="39" y="41"/>
                  </a:cubicBezTo>
                  <a:cubicBezTo>
                    <a:pt x="38" y="40"/>
                    <a:pt x="35" y="42"/>
                    <a:pt x="33" y="43"/>
                  </a:cubicBezTo>
                  <a:cubicBezTo>
                    <a:pt x="32" y="44"/>
                    <a:pt x="27" y="47"/>
                    <a:pt x="25" y="47"/>
                  </a:cubicBezTo>
                  <a:cubicBezTo>
                    <a:pt x="22" y="47"/>
                    <a:pt x="24" y="50"/>
                    <a:pt x="21" y="51"/>
                  </a:cubicBezTo>
                  <a:cubicBezTo>
                    <a:pt x="17" y="51"/>
                    <a:pt x="18" y="54"/>
                    <a:pt x="18" y="55"/>
                  </a:cubicBezTo>
                  <a:cubicBezTo>
                    <a:pt x="19" y="56"/>
                    <a:pt x="21" y="59"/>
                    <a:pt x="18" y="60"/>
                  </a:cubicBezTo>
                  <a:cubicBezTo>
                    <a:pt x="15" y="61"/>
                    <a:pt x="14" y="56"/>
                    <a:pt x="11" y="55"/>
                  </a:cubicBezTo>
                  <a:cubicBezTo>
                    <a:pt x="9" y="53"/>
                    <a:pt x="7" y="55"/>
                    <a:pt x="7" y="58"/>
                  </a:cubicBezTo>
                  <a:cubicBezTo>
                    <a:pt x="7" y="60"/>
                    <a:pt x="4" y="60"/>
                    <a:pt x="2" y="63"/>
                  </a:cubicBezTo>
                  <a:cubicBezTo>
                    <a:pt x="1" y="65"/>
                    <a:pt x="5" y="65"/>
                    <a:pt x="5" y="66"/>
                  </a:cubicBezTo>
                  <a:cubicBezTo>
                    <a:pt x="5" y="68"/>
                    <a:pt x="3" y="69"/>
                    <a:pt x="2" y="69"/>
                  </a:cubicBezTo>
                  <a:cubicBezTo>
                    <a:pt x="1" y="69"/>
                    <a:pt x="0" y="73"/>
                    <a:pt x="0" y="74"/>
                  </a:cubicBezTo>
                  <a:cubicBezTo>
                    <a:pt x="1" y="75"/>
                    <a:pt x="5" y="75"/>
                    <a:pt x="5" y="77"/>
                  </a:cubicBezTo>
                  <a:cubicBezTo>
                    <a:pt x="5" y="80"/>
                    <a:pt x="4" y="82"/>
                    <a:pt x="6" y="81"/>
                  </a:cubicBezTo>
                  <a:cubicBezTo>
                    <a:pt x="8" y="81"/>
                    <a:pt x="11" y="81"/>
                    <a:pt x="12" y="81"/>
                  </a:cubicBezTo>
                  <a:cubicBezTo>
                    <a:pt x="13" y="81"/>
                    <a:pt x="14" y="84"/>
                    <a:pt x="17" y="87"/>
                  </a:cubicBezTo>
                  <a:cubicBezTo>
                    <a:pt x="19" y="90"/>
                    <a:pt x="21" y="91"/>
                    <a:pt x="18" y="92"/>
                  </a:cubicBezTo>
                  <a:cubicBezTo>
                    <a:pt x="16" y="92"/>
                    <a:pt x="17" y="94"/>
                    <a:pt x="20" y="95"/>
                  </a:cubicBezTo>
                  <a:cubicBezTo>
                    <a:pt x="21" y="96"/>
                    <a:pt x="22" y="96"/>
                    <a:pt x="22" y="97"/>
                  </a:cubicBezTo>
                  <a:cubicBezTo>
                    <a:pt x="23" y="97"/>
                    <a:pt x="23" y="96"/>
                    <a:pt x="24" y="96"/>
                  </a:cubicBezTo>
                  <a:cubicBezTo>
                    <a:pt x="28" y="92"/>
                    <a:pt x="35" y="89"/>
                    <a:pt x="41" y="90"/>
                  </a:cubicBezTo>
                  <a:cubicBezTo>
                    <a:pt x="46" y="92"/>
                    <a:pt x="51" y="89"/>
                    <a:pt x="53" y="93"/>
                  </a:cubicBezTo>
                  <a:cubicBezTo>
                    <a:pt x="56" y="96"/>
                    <a:pt x="53" y="102"/>
                    <a:pt x="54" y="105"/>
                  </a:cubicBezTo>
                  <a:cubicBezTo>
                    <a:pt x="55" y="107"/>
                    <a:pt x="50" y="107"/>
                    <a:pt x="46" y="107"/>
                  </a:cubicBezTo>
                  <a:cubicBezTo>
                    <a:pt x="43" y="106"/>
                    <a:pt x="35" y="108"/>
                    <a:pt x="36" y="110"/>
                  </a:cubicBezTo>
                  <a:cubicBezTo>
                    <a:pt x="37" y="112"/>
                    <a:pt x="40" y="117"/>
                    <a:pt x="35" y="115"/>
                  </a:cubicBezTo>
                  <a:cubicBezTo>
                    <a:pt x="30" y="112"/>
                    <a:pt x="28" y="117"/>
                    <a:pt x="31" y="117"/>
                  </a:cubicBezTo>
                  <a:cubicBezTo>
                    <a:pt x="34" y="117"/>
                    <a:pt x="37" y="121"/>
                    <a:pt x="37" y="123"/>
                  </a:cubicBezTo>
                  <a:cubicBezTo>
                    <a:pt x="37" y="125"/>
                    <a:pt x="37" y="130"/>
                    <a:pt x="40" y="129"/>
                  </a:cubicBezTo>
                  <a:cubicBezTo>
                    <a:pt x="42" y="128"/>
                    <a:pt x="42" y="132"/>
                    <a:pt x="46" y="132"/>
                  </a:cubicBezTo>
                  <a:cubicBezTo>
                    <a:pt x="49" y="132"/>
                    <a:pt x="52" y="133"/>
                    <a:pt x="49" y="136"/>
                  </a:cubicBezTo>
                  <a:cubicBezTo>
                    <a:pt x="47" y="139"/>
                    <a:pt x="51" y="148"/>
                    <a:pt x="52" y="146"/>
                  </a:cubicBezTo>
                  <a:cubicBezTo>
                    <a:pt x="53" y="145"/>
                    <a:pt x="52" y="142"/>
                    <a:pt x="53" y="141"/>
                  </a:cubicBezTo>
                  <a:cubicBezTo>
                    <a:pt x="51" y="136"/>
                    <a:pt x="59" y="136"/>
                    <a:pt x="61" y="136"/>
                  </a:cubicBezTo>
                  <a:cubicBezTo>
                    <a:pt x="64" y="136"/>
                    <a:pt x="68" y="140"/>
                    <a:pt x="71" y="144"/>
                  </a:cubicBezTo>
                  <a:cubicBezTo>
                    <a:pt x="74" y="148"/>
                    <a:pt x="77" y="145"/>
                    <a:pt x="77" y="145"/>
                  </a:cubicBezTo>
                  <a:cubicBezTo>
                    <a:pt x="78" y="109"/>
                    <a:pt x="78" y="109"/>
                    <a:pt x="78" y="109"/>
                  </a:cubicBezTo>
                  <a:cubicBezTo>
                    <a:pt x="98" y="104"/>
                    <a:pt x="98" y="104"/>
                    <a:pt x="98" y="104"/>
                  </a:cubicBezTo>
                  <a:cubicBezTo>
                    <a:pt x="98" y="104"/>
                    <a:pt x="99" y="103"/>
                    <a:pt x="99" y="103"/>
                  </a:cubicBezTo>
                  <a:cubicBezTo>
                    <a:pt x="101" y="99"/>
                    <a:pt x="105" y="102"/>
                    <a:pt x="106" y="103"/>
                  </a:cubicBezTo>
                  <a:cubicBezTo>
                    <a:pt x="107" y="104"/>
                    <a:pt x="107" y="99"/>
                    <a:pt x="109" y="99"/>
                  </a:cubicBezTo>
                  <a:cubicBezTo>
                    <a:pt x="112" y="99"/>
                    <a:pt x="109" y="104"/>
                    <a:pt x="111" y="104"/>
                  </a:cubicBezTo>
                  <a:cubicBezTo>
                    <a:pt x="113" y="104"/>
                    <a:pt x="117" y="110"/>
                    <a:pt x="116" y="114"/>
                  </a:cubicBezTo>
                  <a:cubicBezTo>
                    <a:pt x="119" y="117"/>
                    <a:pt x="125" y="123"/>
                    <a:pt x="125" y="125"/>
                  </a:cubicBezTo>
                  <a:cubicBezTo>
                    <a:pt x="126" y="127"/>
                    <a:pt x="134" y="123"/>
                    <a:pt x="136" y="124"/>
                  </a:cubicBezTo>
                  <a:cubicBezTo>
                    <a:pt x="137" y="125"/>
                    <a:pt x="150" y="125"/>
                    <a:pt x="152" y="125"/>
                  </a:cubicBezTo>
                  <a:cubicBezTo>
                    <a:pt x="154" y="125"/>
                    <a:pt x="156" y="129"/>
                    <a:pt x="158" y="129"/>
                  </a:cubicBezTo>
                  <a:cubicBezTo>
                    <a:pt x="161" y="130"/>
                    <a:pt x="160" y="134"/>
                    <a:pt x="160" y="137"/>
                  </a:cubicBezTo>
                  <a:cubicBezTo>
                    <a:pt x="160" y="140"/>
                    <a:pt x="164" y="143"/>
                    <a:pt x="164" y="145"/>
                  </a:cubicBezTo>
                  <a:cubicBezTo>
                    <a:pt x="165" y="148"/>
                    <a:pt x="169" y="147"/>
                    <a:pt x="171" y="147"/>
                  </a:cubicBezTo>
                  <a:cubicBezTo>
                    <a:pt x="174" y="148"/>
                    <a:pt x="178" y="149"/>
                    <a:pt x="178" y="151"/>
                  </a:cubicBezTo>
                  <a:cubicBezTo>
                    <a:pt x="178" y="154"/>
                    <a:pt x="182" y="152"/>
                    <a:pt x="182" y="150"/>
                  </a:cubicBezTo>
                  <a:cubicBezTo>
                    <a:pt x="182" y="148"/>
                    <a:pt x="185" y="146"/>
                    <a:pt x="190" y="144"/>
                  </a:cubicBezTo>
                  <a:cubicBezTo>
                    <a:pt x="192" y="143"/>
                    <a:pt x="194" y="143"/>
                    <a:pt x="195" y="143"/>
                  </a:cubicBezTo>
                  <a:cubicBezTo>
                    <a:pt x="196" y="141"/>
                    <a:pt x="197" y="139"/>
                    <a:pt x="197" y="139"/>
                  </a:cubicBezTo>
                  <a:cubicBezTo>
                    <a:pt x="199" y="138"/>
                    <a:pt x="202" y="136"/>
                    <a:pt x="202" y="133"/>
                  </a:cubicBezTo>
                  <a:cubicBezTo>
                    <a:pt x="202" y="131"/>
                    <a:pt x="209" y="131"/>
                    <a:pt x="213" y="133"/>
                  </a:cubicBezTo>
                  <a:cubicBezTo>
                    <a:pt x="217" y="135"/>
                    <a:pt x="220" y="135"/>
                    <a:pt x="220" y="132"/>
                  </a:cubicBezTo>
                  <a:cubicBezTo>
                    <a:pt x="221" y="129"/>
                    <a:pt x="227" y="128"/>
                    <a:pt x="229" y="129"/>
                  </a:cubicBezTo>
                  <a:cubicBezTo>
                    <a:pt x="231" y="130"/>
                    <a:pt x="236" y="133"/>
                    <a:pt x="239" y="132"/>
                  </a:cubicBezTo>
                  <a:cubicBezTo>
                    <a:pt x="242" y="131"/>
                    <a:pt x="256" y="132"/>
                    <a:pt x="260" y="133"/>
                  </a:cubicBezTo>
                  <a:cubicBezTo>
                    <a:pt x="264" y="134"/>
                    <a:pt x="265" y="131"/>
                    <a:pt x="268" y="135"/>
                  </a:cubicBezTo>
                  <a:cubicBezTo>
                    <a:pt x="270" y="138"/>
                    <a:pt x="271" y="135"/>
                    <a:pt x="274" y="138"/>
                  </a:cubicBezTo>
                  <a:cubicBezTo>
                    <a:pt x="274" y="137"/>
                    <a:pt x="274" y="136"/>
                    <a:pt x="274" y="134"/>
                  </a:cubicBezTo>
                  <a:cubicBezTo>
                    <a:pt x="274" y="132"/>
                    <a:pt x="278" y="130"/>
                    <a:pt x="278" y="128"/>
                  </a:cubicBezTo>
                  <a:cubicBezTo>
                    <a:pt x="279" y="127"/>
                    <a:pt x="275" y="121"/>
                    <a:pt x="275" y="119"/>
                  </a:cubicBezTo>
                  <a:cubicBezTo>
                    <a:pt x="275" y="118"/>
                    <a:pt x="275" y="113"/>
                    <a:pt x="273" y="112"/>
                  </a:cubicBezTo>
                  <a:cubicBezTo>
                    <a:pt x="272" y="112"/>
                    <a:pt x="277" y="109"/>
                    <a:pt x="278" y="109"/>
                  </a:cubicBezTo>
                  <a:cubicBezTo>
                    <a:pt x="281" y="109"/>
                    <a:pt x="284" y="107"/>
                    <a:pt x="286" y="108"/>
                  </a:cubicBezTo>
                  <a:cubicBezTo>
                    <a:pt x="287" y="109"/>
                    <a:pt x="289" y="109"/>
                    <a:pt x="291" y="109"/>
                  </a:cubicBezTo>
                  <a:cubicBezTo>
                    <a:pt x="294" y="109"/>
                    <a:pt x="293" y="107"/>
                    <a:pt x="291" y="106"/>
                  </a:cubicBezTo>
                  <a:cubicBezTo>
                    <a:pt x="290" y="104"/>
                    <a:pt x="296" y="94"/>
                    <a:pt x="296" y="90"/>
                  </a:cubicBezTo>
                  <a:cubicBezTo>
                    <a:pt x="297" y="86"/>
                    <a:pt x="299" y="90"/>
                    <a:pt x="302" y="90"/>
                  </a:cubicBezTo>
                  <a:cubicBezTo>
                    <a:pt x="304" y="90"/>
                    <a:pt x="308" y="90"/>
                    <a:pt x="309" y="91"/>
                  </a:cubicBezTo>
                  <a:cubicBezTo>
                    <a:pt x="311" y="92"/>
                    <a:pt x="316" y="90"/>
                    <a:pt x="317" y="88"/>
                  </a:cubicBezTo>
                  <a:cubicBezTo>
                    <a:pt x="318" y="86"/>
                    <a:pt x="315" y="86"/>
                    <a:pt x="316" y="81"/>
                  </a:cubicBezTo>
                  <a:cubicBezTo>
                    <a:pt x="316" y="77"/>
                    <a:pt x="318" y="75"/>
                    <a:pt x="321" y="75"/>
                  </a:cubicBezTo>
                  <a:cubicBezTo>
                    <a:pt x="323" y="75"/>
                    <a:pt x="324" y="73"/>
                    <a:pt x="324" y="71"/>
                  </a:cubicBezTo>
                  <a:cubicBezTo>
                    <a:pt x="324" y="69"/>
                    <a:pt x="326" y="68"/>
                    <a:pt x="327" y="66"/>
                  </a:cubicBezTo>
                  <a:cubicBezTo>
                    <a:pt x="326" y="65"/>
                    <a:pt x="326" y="64"/>
                    <a:pt x="325" y="63"/>
                  </a:cubicBezTo>
                  <a:close/>
                  <a:moveTo>
                    <a:pt x="122" y="98"/>
                  </a:moveTo>
                  <a:cubicBezTo>
                    <a:pt x="121" y="99"/>
                    <a:pt x="112" y="96"/>
                    <a:pt x="111" y="95"/>
                  </a:cubicBezTo>
                  <a:cubicBezTo>
                    <a:pt x="110" y="93"/>
                    <a:pt x="124" y="95"/>
                    <a:pt x="122" y="98"/>
                  </a:cubicBezTo>
                  <a:close/>
                  <a:moveTo>
                    <a:pt x="257" y="97"/>
                  </a:moveTo>
                  <a:cubicBezTo>
                    <a:pt x="250" y="97"/>
                    <a:pt x="236" y="93"/>
                    <a:pt x="230" y="100"/>
                  </a:cubicBezTo>
                  <a:cubicBezTo>
                    <a:pt x="224" y="106"/>
                    <a:pt x="228" y="110"/>
                    <a:pt x="225" y="110"/>
                  </a:cubicBezTo>
                  <a:cubicBezTo>
                    <a:pt x="222" y="111"/>
                    <a:pt x="221" y="100"/>
                    <a:pt x="224" y="97"/>
                  </a:cubicBezTo>
                  <a:cubicBezTo>
                    <a:pt x="228" y="94"/>
                    <a:pt x="238" y="92"/>
                    <a:pt x="245" y="94"/>
                  </a:cubicBezTo>
                  <a:cubicBezTo>
                    <a:pt x="252" y="96"/>
                    <a:pt x="264" y="92"/>
                    <a:pt x="265" y="93"/>
                  </a:cubicBezTo>
                  <a:cubicBezTo>
                    <a:pt x="267" y="93"/>
                    <a:pt x="264" y="97"/>
                    <a:pt x="257" y="9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0" name="Freeform 369">
              <a:extLst>
                <a:ext uri="{FF2B5EF4-FFF2-40B4-BE49-F238E27FC236}">
                  <a16:creationId xmlns:a16="http://schemas.microsoft.com/office/drawing/2014/main" id="{386C1742-2C28-374C-899F-9E02C2BA2DF6}"/>
                </a:ext>
              </a:extLst>
            </p:cNvPr>
            <p:cNvSpPr>
              <a:spLocks noEditPoints="1"/>
            </p:cNvSpPr>
            <p:nvPr/>
          </p:nvSpPr>
          <p:spPr bwMode="auto">
            <a:xfrm>
              <a:off x="11733874" y="2866641"/>
              <a:ext cx="4670320" cy="1783242"/>
            </a:xfrm>
            <a:custGeom>
              <a:avLst/>
              <a:gdLst>
                <a:gd name="T0" fmla="*/ 423 w 1374"/>
                <a:gd name="T1" fmla="*/ 141 h 524"/>
                <a:gd name="T2" fmla="*/ 587 w 1374"/>
                <a:gd name="T3" fmla="*/ 17 h 524"/>
                <a:gd name="T4" fmla="*/ 481 w 1374"/>
                <a:gd name="T5" fmla="*/ 147 h 524"/>
                <a:gd name="T6" fmla="*/ 664 w 1374"/>
                <a:gd name="T7" fmla="*/ 42 h 524"/>
                <a:gd name="T8" fmla="*/ 1003 w 1374"/>
                <a:gd name="T9" fmla="*/ 107 h 524"/>
                <a:gd name="T10" fmla="*/ 1035 w 1374"/>
                <a:gd name="T11" fmla="*/ 118 h 524"/>
                <a:gd name="T12" fmla="*/ 985 w 1374"/>
                <a:gd name="T13" fmla="*/ 471 h 524"/>
                <a:gd name="T14" fmla="*/ 1349 w 1374"/>
                <a:gd name="T15" fmla="*/ 234 h 524"/>
                <a:gd name="T16" fmla="*/ 1232 w 1374"/>
                <a:gd name="T17" fmla="*/ 193 h 524"/>
                <a:gd name="T18" fmla="*/ 1136 w 1374"/>
                <a:gd name="T19" fmla="*/ 197 h 524"/>
                <a:gd name="T20" fmla="*/ 1015 w 1374"/>
                <a:gd name="T21" fmla="*/ 164 h 524"/>
                <a:gd name="T22" fmla="*/ 964 w 1374"/>
                <a:gd name="T23" fmla="*/ 168 h 524"/>
                <a:gd name="T24" fmla="*/ 869 w 1374"/>
                <a:gd name="T25" fmla="*/ 158 h 524"/>
                <a:gd name="T26" fmla="*/ 830 w 1374"/>
                <a:gd name="T27" fmla="*/ 144 h 524"/>
                <a:gd name="T28" fmla="*/ 727 w 1374"/>
                <a:gd name="T29" fmla="*/ 128 h 524"/>
                <a:gd name="T30" fmla="*/ 751 w 1374"/>
                <a:gd name="T31" fmla="*/ 106 h 524"/>
                <a:gd name="T32" fmla="*/ 686 w 1374"/>
                <a:gd name="T33" fmla="*/ 79 h 524"/>
                <a:gd name="T34" fmla="*/ 631 w 1374"/>
                <a:gd name="T35" fmla="*/ 93 h 524"/>
                <a:gd name="T36" fmla="*/ 550 w 1374"/>
                <a:gd name="T37" fmla="*/ 110 h 524"/>
                <a:gd name="T38" fmla="*/ 535 w 1374"/>
                <a:gd name="T39" fmla="*/ 132 h 524"/>
                <a:gd name="T40" fmla="*/ 469 w 1374"/>
                <a:gd name="T41" fmla="*/ 160 h 524"/>
                <a:gd name="T42" fmla="*/ 445 w 1374"/>
                <a:gd name="T43" fmla="*/ 180 h 524"/>
                <a:gd name="T44" fmla="*/ 448 w 1374"/>
                <a:gd name="T45" fmla="*/ 208 h 524"/>
                <a:gd name="T46" fmla="*/ 426 w 1374"/>
                <a:gd name="T47" fmla="*/ 231 h 524"/>
                <a:gd name="T48" fmla="*/ 423 w 1374"/>
                <a:gd name="T49" fmla="*/ 146 h 524"/>
                <a:gd name="T50" fmla="*/ 387 w 1374"/>
                <a:gd name="T51" fmla="*/ 206 h 524"/>
                <a:gd name="T52" fmla="*/ 323 w 1374"/>
                <a:gd name="T53" fmla="*/ 207 h 524"/>
                <a:gd name="T54" fmla="*/ 229 w 1374"/>
                <a:gd name="T55" fmla="*/ 223 h 524"/>
                <a:gd name="T56" fmla="*/ 201 w 1374"/>
                <a:gd name="T57" fmla="*/ 235 h 524"/>
                <a:gd name="T58" fmla="*/ 138 w 1374"/>
                <a:gd name="T59" fmla="*/ 263 h 524"/>
                <a:gd name="T60" fmla="*/ 107 w 1374"/>
                <a:gd name="T61" fmla="*/ 230 h 524"/>
                <a:gd name="T62" fmla="*/ 103 w 1374"/>
                <a:gd name="T63" fmla="*/ 194 h 524"/>
                <a:gd name="T64" fmla="*/ 79 w 1374"/>
                <a:gd name="T65" fmla="*/ 227 h 524"/>
                <a:gd name="T66" fmla="*/ 67 w 1374"/>
                <a:gd name="T67" fmla="*/ 313 h 524"/>
                <a:gd name="T68" fmla="*/ 67 w 1374"/>
                <a:gd name="T69" fmla="*/ 360 h 524"/>
                <a:gd name="T70" fmla="*/ 99 w 1374"/>
                <a:gd name="T71" fmla="*/ 410 h 524"/>
                <a:gd name="T72" fmla="*/ 159 w 1374"/>
                <a:gd name="T73" fmla="*/ 437 h 524"/>
                <a:gd name="T74" fmla="*/ 140 w 1374"/>
                <a:gd name="T75" fmla="*/ 481 h 524"/>
                <a:gd name="T76" fmla="*/ 224 w 1374"/>
                <a:gd name="T77" fmla="*/ 522 h 524"/>
                <a:gd name="T78" fmla="*/ 218 w 1374"/>
                <a:gd name="T79" fmla="*/ 445 h 524"/>
                <a:gd name="T80" fmla="*/ 281 w 1374"/>
                <a:gd name="T81" fmla="*/ 426 h 524"/>
                <a:gd name="T82" fmla="*/ 329 w 1374"/>
                <a:gd name="T83" fmla="*/ 413 h 524"/>
                <a:gd name="T84" fmla="*/ 418 w 1374"/>
                <a:gd name="T85" fmla="*/ 381 h 524"/>
                <a:gd name="T86" fmla="*/ 481 w 1374"/>
                <a:gd name="T87" fmla="*/ 412 h 524"/>
                <a:gd name="T88" fmla="*/ 555 w 1374"/>
                <a:gd name="T89" fmla="*/ 441 h 524"/>
                <a:gd name="T90" fmla="*/ 625 w 1374"/>
                <a:gd name="T91" fmla="*/ 419 h 524"/>
                <a:gd name="T92" fmla="*/ 703 w 1374"/>
                <a:gd name="T93" fmla="*/ 437 h 524"/>
                <a:gd name="T94" fmla="*/ 804 w 1374"/>
                <a:gd name="T95" fmla="*/ 416 h 524"/>
                <a:gd name="T96" fmla="*/ 882 w 1374"/>
                <a:gd name="T97" fmla="*/ 446 h 524"/>
                <a:gd name="T98" fmla="*/ 892 w 1374"/>
                <a:gd name="T99" fmla="*/ 501 h 524"/>
                <a:gd name="T100" fmla="*/ 975 w 1374"/>
                <a:gd name="T101" fmla="*/ 403 h 524"/>
                <a:gd name="T102" fmla="*/ 935 w 1374"/>
                <a:gd name="T103" fmla="*/ 375 h 524"/>
                <a:gd name="T104" fmla="*/ 1060 w 1374"/>
                <a:gd name="T105" fmla="*/ 331 h 524"/>
                <a:gd name="T106" fmla="*/ 1129 w 1374"/>
                <a:gd name="T107" fmla="*/ 300 h 524"/>
                <a:gd name="T108" fmla="*/ 1137 w 1374"/>
                <a:gd name="T109" fmla="*/ 325 h 524"/>
                <a:gd name="T110" fmla="*/ 1125 w 1374"/>
                <a:gd name="T111" fmla="*/ 395 h 524"/>
                <a:gd name="T112" fmla="*/ 1168 w 1374"/>
                <a:gd name="T113" fmla="*/ 325 h 524"/>
                <a:gd name="T114" fmla="*/ 1285 w 1374"/>
                <a:gd name="T115" fmla="*/ 292 h 524"/>
                <a:gd name="T116" fmla="*/ 1297 w 1374"/>
                <a:gd name="T117" fmla="*/ 243 h 524"/>
                <a:gd name="T118" fmla="*/ 1351 w 1374"/>
                <a:gd name="T119" fmla="*/ 253 h 524"/>
                <a:gd name="T120" fmla="*/ 709 w 1374"/>
                <a:gd name="T121" fmla="*/ 401 h 524"/>
                <a:gd name="T122" fmla="*/ 286 w 1374"/>
                <a:gd name="T123" fmla="*/ 179 h 524"/>
                <a:gd name="T124" fmla="*/ 346 w 1374"/>
                <a:gd name="T125" fmla="*/ 9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524">
                  <a:moveTo>
                    <a:pt x="21" y="378"/>
                  </a:moveTo>
                  <a:cubicBezTo>
                    <a:pt x="20" y="378"/>
                    <a:pt x="17" y="377"/>
                    <a:pt x="16" y="376"/>
                  </a:cubicBezTo>
                  <a:cubicBezTo>
                    <a:pt x="16" y="375"/>
                    <a:pt x="13" y="375"/>
                    <a:pt x="11" y="375"/>
                  </a:cubicBezTo>
                  <a:cubicBezTo>
                    <a:pt x="12" y="376"/>
                    <a:pt x="12" y="376"/>
                    <a:pt x="13" y="377"/>
                  </a:cubicBezTo>
                  <a:cubicBezTo>
                    <a:pt x="14" y="379"/>
                    <a:pt x="8" y="379"/>
                    <a:pt x="10" y="381"/>
                  </a:cubicBezTo>
                  <a:cubicBezTo>
                    <a:pt x="12" y="383"/>
                    <a:pt x="6" y="383"/>
                    <a:pt x="6" y="381"/>
                  </a:cubicBezTo>
                  <a:cubicBezTo>
                    <a:pt x="6" y="379"/>
                    <a:pt x="1" y="380"/>
                    <a:pt x="1" y="381"/>
                  </a:cubicBezTo>
                  <a:cubicBezTo>
                    <a:pt x="1" y="382"/>
                    <a:pt x="1" y="383"/>
                    <a:pt x="0" y="383"/>
                  </a:cubicBezTo>
                  <a:cubicBezTo>
                    <a:pt x="2" y="384"/>
                    <a:pt x="4" y="385"/>
                    <a:pt x="4" y="385"/>
                  </a:cubicBezTo>
                  <a:cubicBezTo>
                    <a:pt x="5" y="385"/>
                    <a:pt x="20" y="387"/>
                    <a:pt x="25" y="386"/>
                  </a:cubicBezTo>
                  <a:cubicBezTo>
                    <a:pt x="25" y="385"/>
                    <a:pt x="26" y="382"/>
                    <a:pt x="26" y="380"/>
                  </a:cubicBezTo>
                  <a:cubicBezTo>
                    <a:pt x="26" y="379"/>
                    <a:pt x="22" y="377"/>
                    <a:pt x="21" y="378"/>
                  </a:cubicBezTo>
                  <a:close/>
                  <a:moveTo>
                    <a:pt x="411" y="144"/>
                  </a:moveTo>
                  <a:cubicBezTo>
                    <a:pt x="414" y="144"/>
                    <a:pt x="423" y="142"/>
                    <a:pt x="423" y="141"/>
                  </a:cubicBezTo>
                  <a:cubicBezTo>
                    <a:pt x="424" y="139"/>
                    <a:pt x="420" y="137"/>
                    <a:pt x="415" y="137"/>
                  </a:cubicBezTo>
                  <a:cubicBezTo>
                    <a:pt x="409" y="137"/>
                    <a:pt x="408" y="143"/>
                    <a:pt x="411" y="144"/>
                  </a:cubicBezTo>
                  <a:close/>
                  <a:moveTo>
                    <a:pt x="587" y="22"/>
                  </a:moveTo>
                  <a:cubicBezTo>
                    <a:pt x="591" y="24"/>
                    <a:pt x="590" y="25"/>
                    <a:pt x="585" y="25"/>
                  </a:cubicBezTo>
                  <a:cubicBezTo>
                    <a:pt x="580" y="25"/>
                    <a:pt x="576" y="27"/>
                    <a:pt x="579" y="28"/>
                  </a:cubicBezTo>
                  <a:cubicBezTo>
                    <a:pt x="582" y="29"/>
                    <a:pt x="581" y="32"/>
                    <a:pt x="586" y="33"/>
                  </a:cubicBezTo>
                  <a:cubicBezTo>
                    <a:pt x="591" y="34"/>
                    <a:pt x="596" y="30"/>
                    <a:pt x="596" y="27"/>
                  </a:cubicBezTo>
                  <a:cubicBezTo>
                    <a:pt x="595" y="24"/>
                    <a:pt x="613" y="22"/>
                    <a:pt x="618" y="20"/>
                  </a:cubicBezTo>
                  <a:cubicBezTo>
                    <a:pt x="623" y="19"/>
                    <a:pt x="615" y="14"/>
                    <a:pt x="620" y="14"/>
                  </a:cubicBezTo>
                  <a:cubicBezTo>
                    <a:pt x="625" y="13"/>
                    <a:pt x="623" y="11"/>
                    <a:pt x="617" y="10"/>
                  </a:cubicBezTo>
                  <a:cubicBezTo>
                    <a:pt x="610" y="9"/>
                    <a:pt x="613" y="4"/>
                    <a:pt x="611" y="2"/>
                  </a:cubicBezTo>
                  <a:cubicBezTo>
                    <a:pt x="609" y="0"/>
                    <a:pt x="608" y="4"/>
                    <a:pt x="599" y="6"/>
                  </a:cubicBezTo>
                  <a:cubicBezTo>
                    <a:pt x="591" y="7"/>
                    <a:pt x="587" y="10"/>
                    <a:pt x="590" y="11"/>
                  </a:cubicBezTo>
                  <a:cubicBezTo>
                    <a:pt x="593" y="13"/>
                    <a:pt x="590" y="17"/>
                    <a:pt x="587" y="17"/>
                  </a:cubicBezTo>
                  <a:cubicBezTo>
                    <a:pt x="583" y="16"/>
                    <a:pt x="582" y="20"/>
                    <a:pt x="587" y="22"/>
                  </a:cubicBezTo>
                  <a:close/>
                  <a:moveTo>
                    <a:pt x="599" y="29"/>
                  </a:moveTo>
                  <a:cubicBezTo>
                    <a:pt x="599" y="31"/>
                    <a:pt x="592" y="34"/>
                    <a:pt x="594" y="36"/>
                  </a:cubicBezTo>
                  <a:cubicBezTo>
                    <a:pt x="596" y="38"/>
                    <a:pt x="598" y="37"/>
                    <a:pt x="600" y="38"/>
                  </a:cubicBezTo>
                  <a:cubicBezTo>
                    <a:pt x="602" y="38"/>
                    <a:pt x="603" y="44"/>
                    <a:pt x="608" y="43"/>
                  </a:cubicBezTo>
                  <a:cubicBezTo>
                    <a:pt x="612" y="42"/>
                    <a:pt x="624" y="48"/>
                    <a:pt x="631" y="48"/>
                  </a:cubicBezTo>
                  <a:cubicBezTo>
                    <a:pt x="637" y="48"/>
                    <a:pt x="638" y="42"/>
                    <a:pt x="636" y="42"/>
                  </a:cubicBezTo>
                  <a:cubicBezTo>
                    <a:pt x="634" y="42"/>
                    <a:pt x="636" y="38"/>
                    <a:pt x="640" y="33"/>
                  </a:cubicBezTo>
                  <a:cubicBezTo>
                    <a:pt x="643" y="27"/>
                    <a:pt x="628" y="23"/>
                    <a:pt x="628" y="28"/>
                  </a:cubicBezTo>
                  <a:cubicBezTo>
                    <a:pt x="628" y="32"/>
                    <a:pt x="623" y="27"/>
                    <a:pt x="622" y="24"/>
                  </a:cubicBezTo>
                  <a:cubicBezTo>
                    <a:pt x="620" y="21"/>
                    <a:pt x="599" y="26"/>
                    <a:pt x="599" y="29"/>
                  </a:cubicBezTo>
                  <a:close/>
                  <a:moveTo>
                    <a:pt x="481" y="147"/>
                  </a:moveTo>
                  <a:cubicBezTo>
                    <a:pt x="484" y="149"/>
                    <a:pt x="487" y="148"/>
                    <a:pt x="487" y="145"/>
                  </a:cubicBezTo>
                  <a:cubicBezTo>
                    <a:pt x="486" y="141"/>
                    <a:pt x="478" y="146"/>
                    <a:pt x="481" y="147"/>
                  </a:cubicBezTo>
                  <a:close/>
                  <a:moveTo>
                    <a:pt x="581" y="5"/>
                  </a:moveTo>
                  <a:cubicBezTo>
                    <a:pt x="582" y="2"/>
                    <a:pt x="566" y="3"/>
                    <a:pt x="570" y="7"/>
                  </a:cubicBezTo>
                  <a:cubicBezTo>
                    <a:pt x="571" y="8"/>
                    <a:pt x="580" y="9"/>
                    <a:pt x="581" y="5"/>
                  </a:cubicBezTo>
                  <a:close/>
                  <a:moveTo>
                    <a:pt x="1280" y="178"/>
                  </a:moveTo>
                  <a:cubicBezTo>
                    <a:pt x="1285" y="180"/>
                    <a:pt x="1288" y="175"/>
                    <a:pt x="1292" y="177"/>
                  </a:cubicBezTo>
                  <a:cubicBezTo>
                    <a:pt x="1296" y="180"/>
                    <a:pt x="1305" y="176"/>
                    <a:pt x="1309" y="176"/>
                  </a:cubicBezTo>
                  <a:cubicBezTo>
                    <a:pt x="1313" y="175"/>
                    <a:pt x="1311" y="170"/>
                    <a:pt x="1300" y="169"/>
                  </a:cubicBezTo>
                  <a:cubicBezTo>
                    <a:pt x="1289" y="167"/>
                    <a:pt x="1275" y="175"/>
                    <a:pt x="1280" y="178"/>
                  </a:cubicBezTo>
                  <a:close/>
                  <a:moveTo>
                    <a:pt x="636" y="62"/>
                  </a:moveTo>
                  <a:cubicBezTo>
                    <a:pt x="640" y="64"/>
                    <a:pt x="650" y="60"/>
                    <a:pt x="657" y="60"/>
                  </a:cubicBezTo>
                  <a:cubicBezTo>
                    <a:pt x="665" y="60"/>
                    <a:pt x="685" y="55"/>
                    <a:pt x="685" y="51"/>
                  </a:cubicBezTo>
                  <a:cubicBezTo>
                    <a:pt x="686" y="47"/>
                    <a:pt x="678" y="47"/>
                    <a:pt x="675" y="44"/>
                  </a:cubicBezTo>
                  <a:cubicBezTo>
                    <a:pt x="672" y="41"/>
                    <a:pt x="665" y="44"/>
                    <a:pt x="663" y="46"/>
                  </a:cubicBezTo>
                  <a:cubicBezTo>
                    <a:pt x="661" y="49"/>
                    <a:pt x="660" y="47"/>
                    <a:pt x="664" y="42"/>
                  </a:cubicBezTo>
                  <a:cubicBezTo>
                    <a:pt x="669" y="38"/>
                    <a:pt x="660" y="34"/>
                    <a:pt x="659" y="37"/>
                  </a:cubicBezTo>
                  <a:cubicBezTo>
                    <a:pt x="659" y="40"/>
                    <a:pt x="651" y="37"/>
                    <a:pt x="651" y="40"/>
                  </a:cubicBezTo>
                  <a:cubicBezTo>
                    <a:pt x="651" y="43"/>
                    <a:pt x="648" y="44"/>
                    <a:pt x="648" y="46"/>
                  </a:cubicBezTo>
                  <a:cubicBezTo>
                    <a:pt x="648" y="49"/>
                    <a:pt x="642" y="45"/>
                    <a:pt x="642" y="51"/>
                  </a:cubicBezTo>
                  <a:cubicBezTo>
                    <a:pt x="642" y="57"/>
                    <a:pt x="633" y="60"/>
                    <a:pt x="636" y="62"/>
                  </a:cubicBezTo>
                  <a:close/>
                  <a:moveTo>
                    <a:pt x="943" y="111"/>
                  </a:moveTo>
                  <a:cubicBezTo>
                    <a:pt x="946" y="113"/>
                    <a:pt x="948" y="115"/>
                    <a:pt x="949" y="117"/>
                  </a:cubicBezTo>
                  <a:cubicBezTo>
                    <a:pt x="951" y="118"/>
                    <a:pt x="958" y="116"/>
                    <a:pt x="961" y="115"/>
                  </a:cubicBezTo>
                  <a:cubicBezTo>
                    <a:pt x="964" y="114"/>
                    <a:pt x="964" y="119"/>
                    <a:pt x="969" y="116"/>
                  </a:cubicBezTo>
                  <a:cubicBezTo>
                    <a:pt x="973" y="113"/>
                    <a:pt x="978" y="115"/>
                    <a:pt x="983" y="115"/>
                  </a:cubicBezTo>
                  <a:cubicBezTo>
                    <a:pt x="988" y="115"/>
                    <a:pt x="982" y="108"/>
                    <a:pt x="983" y="105"/>
                  </a:cubicBezTo>
                  <a:cubicBezTo>
                    <a:pt x="983" y="103"/>
                    <a:pt x="989" y="104"/>
                    <a:pt x="987" y="107"/>
                  </a:cubicBezTo>
                  <a:cubicBezTo>
                    <a:pt x="985" y="109"/>
                    <a:pt x="990" y="115"/>
                    <a:pt x="997" y="114"/>
                  </a:cubicBezTo>
                  <a:cubicBezTo>
                    <a:pt x="1005" y="114"/>
                    <a:pt x="999" y="109"/>
                    <a:pt x="1003" y="107"/>
                  </a:cubicBezTo>
                  <a:cubicBezTo>
                    <a:pt x="1007" y="106"/>
                    <a:pt x="1006" y="104"/>
                    <a:pt x="1001" y="100"/>
                  </a:cubicBezTo>
                  <a:cubicBezTo>
                    <a:pt x="995" y="97"/>
                    <a:pt x="988" y="99"/>
                    <a:pt x="983" y="97"/>
                  </a:cubicBezTo>
                  <a:cubicBezTo>
                    <a:pt x="978" y="95"/>
                    <a:pt x="972" y="95"/>
                    <a:pt x="972" y="100"/>
                  </a:cubicBezTo>
                  <a:cubicBezTo>
                    <a:pt x="972" y="105"/>
                    <a:pt x="962" y="94"/>
                    <a:pt x="957" y="93"/>
                  </a:cubicBezTo>
                  <a:cubicBezTo>
                    <a:pt x="951" y="91"/>
                    <a:pt x="935" y="107"/>
                    <a:pt x="943" y="111"/>
                  </a:cubicBezTo>
                  <a:close/>
                  <a:moveTo>
                    <a:pt x="993" y="142"/>
                  </a:moveTo>
                  <a:cubicBezTo>
                    <a:pt x="997" y="141"/>
                    <a:pt x="990" y="133"/>
                    <a:pt x="982" y="132"/>
                  </a:cubicBezTo>
                  <a:cubicBezTo>
                    <a:pt x="975" y="131"/>
                    <a:pt x="968" y="137"/>
                    <a:pt x="969" y="138"/>
                  </a:cubicBezTo>
                  <a:cubicBezTo>
                    <a:pt x="971" y="141"/>
                    <a:pt x="988" y="143"/>
                    <a:pt x="993" y="142"/>
                  </a:cubicBezTo>
                  <a:close/>
                  <a:moveTo>
                    <a:pt x="974" y="126"/>
                  </a:moveTo>
                  <a:cubicBezTo>
                    <a:pt x="974" y="122"/>
                    <a:pt x="961" y="127"/>
                    <a:pt x="966" y="129"/>
                  </a:cubicBezTo>
                  <a:cubicBezTo>
                    <a:pt x="969" y="130"/>
                    <a:pt x="974" y="130"/>
                    <a:pt x="974" y="126"/>
                  </a:cubicBezTo>
                  <a:close/>
                  <a:moveTo>
                    <a:pt x="1015" y="111"/>
                  </a:moveTo>
                  <a:cubicBezTo>
                    <a:pt x="1021" y="112"/>
                    <a:pt x="1024" y="117"/>
                    <a:pt x="1035" y="118"/>
                  </a:cubicBezTo>
                  <a:cubicBezTo>
                    <a:pt x="1046" y="118"/>
                    <a:pt x="1054" y="116"/>
                    <a:pt x="1054" y="114"/>
                  </a:cubicBezTo>
                  <a:cubicBezTo>
                    <a:pt x="1054" y="112"/>
                    <a:pt x="1044" y="108"/>
                    <a:pt x="1041" y="110"/>
                  </a:cubicBezTo>
                  <a:cubicBezTo>
                    <a:pt x="1038" y="112"/>
                    <a:pt x="1035" y="107"/>
                    <a:pt x="1032" y="108"/>
                  </a:cubicBezTo>
                  <a:cubicBezTo>
                    <a:pt x="1028" y="109"/>
                    <a:pt x="1022" y="109"/>
                    <a:pt x="1021" y="106"/>
                  </a:cubicBezTo>
                  <a:cubicBezTo>
                    <a:pt x="1019" y="102"/>
                    <a:pt x="1012" y="111"/>
                    <a:pt x="1015" y="111"/>
                  </a:cubicBezTo>
                  <a:close/>
                  <a:moveTo>
                    <a:pt x="991" y="416"/>
                  </a:moveTo>
                  <a:cubicBezTo>
                    <a:pt x="988" y="410"/>
                    <a:pt x="995" y="403"/>
                    <a:pt x="990" y="399"/>
                  </a:cubicBezTo>
                  <a:cubicBezTo>
                    <a:pt x="985" y="396"/>
                    <a:pt x="987" y="388"/>
                    <a:pt x="985" y="390"/>
                  </a:cubicBezTo>
                  <a:cubicBezTo>
                    <a:pt x="982" y="391"/>
                    <a:pt x="985" y="398"/>
                    <a:pt x="981" y="398"/>
                  </a:cubicBezTo>
                  <a:cubicBezTo>
                    <a:pt x="977" y="399"/>
                    <a:pt x="981" y="402"/>
                    <a:pt x="979" y="407"/>
                  </a:cubicBezTo>
                  <a:cubicBezTo>
                    <a:pt x="978" y="412"/>
                    <a:pt x="980" y="419"/>
                    <a:pt x="982" y="423"/>
                  </a:cubicBezTo>
                  <a:cubicBezTo>
                    <a:pt x="984" y="427"/>
                    <a:pt x="979" y="450"/>
                    <a:pt x="981" y="454"/>
                  </a:cubicBezTo>
                  <a:cubicBezTo>
                    <a:pt x="983" y="458"/>
                    <a:pt x="978" y="474"/>
                    <a:pt x="980" y="476"/>
                  </a:cubicBezTo>
                  <a:cubicBezTo>
                    <a:pt x="983" y="480"/>
                    <a:pt x="981" y="472"/>
                    <a:pt x="985" y="471"/>
                  </a:cubicBezTo>
                  <a:cubicBezTo>
                    <a:pt x="989" y="470"/>
                    <a:pt x="989" y="476"/>
                    <a:pt x="992" y="477"/>
                  </a:cubicBezTo>
                  <a:cubicBezTo>
                    <a:pt x="994" y="478"/>
                    <a:pt x="993" y="469"/>
                    <a:pt x="990" y="470"/>
                  </a:cubicBezTo>
                  <a:cubicBezTo>
                    <a:pt x="988" y="470"/>
                    <a:pt x="986" y="464"/>
                    <a:pt x="985" y="460"/>
                  </a:cubicBezTo>
                  <a:cubicBezTo>
                    <a:pt x="984" y="457"/>
                    <a:pt x="987" y="452"/>
                    <a:pt x="987" y="447"/>
                  </a:cubicBezTo>
                  <a:cubicBezTo>
                    <a:pt x="987" y="443"/>
                    <a:pt x="993" y="443"/>
                    <a:pt x="997" y="446"/>
                  </a:cubicBezTo>
                  <a:cubicBezTo>
                    <a:pt x="1000" y="450"/>
                    <a:pt x="1001" y="448"/>
                    <a:pt x="999" y="445"/>
                  </a:cubicBezTo>
                  <a:cubicBezTo>
                    <a:pt x="998" y="442"/>
                    <a:pt x="993" y="423"/>
                    <a:pt x="991" y="416"/>
                  </a:cubicBezTo>
                  <a:close/>
                  <a:moveTo>
                    <a:pt x="233" y="205"/>
                  </a:moveTo>
                  <a:cubicBezTo>
                    <a:pt x="239" y="210"/>
                    <a:pt x="245" y="202"/>
                    <a:pt x="248" y="201"/>
                  </a:cubicBezTo>
                  <a:cubicBezTo>
                    <a:pt x="251" y="201"/>
                    <a:pt x="246" y="198"/>
                    <a:pt x="241" y="196"/>
                  </a:cubicBezTo>
                  <a:cubicBezTo>
                    <a:pt x="235" y="195"/>
                    <a:pt x="228" y="200"/>
                    <a:pt x="233" y="205"/>
                  </a:cubicBezTo>
                  <a:close/>
                  <a:moveTo>
                    <a:pt x="1372" y="245"/>
                  </a:moveTo>
                  <a:cubicBezTo>
                    <a:pt x="1370" y="244"/>
                    <a:pt x="1362" y="239"/>
                    <a:pt x="1360" y="237"/>
                  </a:cubicBezTo>
                  <a:cubicBezTo>
                    <a:pt x="1358" y="234"/>
                    <a:pt x="1349" y="233"/>
                    <a:pt x="1349" y="234"/>
                  </a:cubicBezTo>
                  <a:cubicBezTo>
                    <a:pt x="1349" y="235"/>
                    <a:pt x="1346" y="234"/>
                    <a:pt x="1345" y="232"/>
                  </a:cubicBezTo>
                  <a:cubicBezTo>
                    <a:pt x="1345" y="231"/>
                    <a:pt x="1335" y="230"/>
                    <a:pt x="1335" y="232"/>
                  </a:cubicBezTo>
                  <a:cubicBezTo>
                    <a:pt x="1335" y="234"/>
                    <a:pt x="1337" y="234"/>
                    <a:pt x="1338" y="236"/>
                  </a:cubicBezTo>
                  <a:cubicBezTo>
                    <a:pt x="1340" y="238"/>
                    <a:pt x="1337" y="239"/>
                    <a:pt x="1337" y="241"/>
                  </a:cubicBezTo>
                  <a:cubicBezTo>
                    <a:pt x="1338" y="243"/>
                    <a:pt x="1334" y="240"/>
                    <a:pt x="1332" y="239"/>
                  </a:cubicBezTo>
                  <a:cubicBezTo>
                    <a:pt x="1331" y="237"/>
                    <a:pt x="1331" y="233"/>
                    <a:pt x="1332" y="230"/>
                  </a:cubicBezTo>
                  <a:cubicBezTo>
                    <a:pt x="1332" y="228"/>
                    <a:pt x="1329" y="228"/>
                    <a:pt x="1329" y="226"/>
                  </a:cubicBezTo>
                  <a:cubicBezTo>
                    <a:pt x="1328" y="224"/>
                    <a:pt x="1318" y="219"/>
                    <a:pt x="1313" y="217"/>
                  </a:cubicBezTo>
                  <a:cubicBezTo>
                    <a:pt x="1309" y="215"/>
                    <a:pt x="1303" y="213"/>
                    <a:pt x="1301" y="211"/>
                  </a:cubicBezTo>
                  <a:cubicBezTo>
                    <a:pt x="1300" y="209"/>
                    <a:pt x="1292" y="208"/>
                    <a:pt x="1289" y="205"/>
                  </a:cubicBezTo>
                  <a:cubicBezTo>
                    <a:pt x="1285" y="202"/>
                    <a:pt x="1272" y="196"/>
                    <a:pt x="1266" y="196"/>
                  </a:cubicBezTo>
                  <a:cubicBezTo>
                    <a:pt x="1260" y="195"/>
                    <a:pt x="1262" y="192"/>
                    <a:pt x="1259" y="193"/>
                  </a:cubicBezTo>
                  <a:cubicBezTo>
                    <a:pt x="1256" y="193"/>
                    <a:pt x="1244" y="193"/>
                    <a:pt x="1240" y="192"/>
                  </a:cubicBezTo>
                  <a:cubicBezTo>
                    <a:pt x="1236" y="191"/>
                    <a:pt x="1235" y="194"/>
                    <a:pt x="1232" y="193"/>
                  </a:cubicBezTo>
                  <a:cubicBezTo>
                    <a:pt x="1230" y="192"/>
                    <a:pt x="1216" y="187"/>
                    <a:pt x="1214" y="189"/>
                  </a:cubicBezTo>
                  <a:cubicBezTo>
                    <a:pt x="1212" y="191"/>
                    <a:pt x="1213" y="194"/>
                    <a:pt x="1211" y="194"/>
                  </a:cubicBezTo>
                  <a:cubicBezTo>
                    <a:pt x="1210" y="195"/>
                    <a:pt x="1211" y="197"/>
                    <a:pt x="1215" y="200"/>
                  </a:cubicBezTo>
                  <a:cubicBezTo>
                    <a:pt x="1219" y="204"/>
                    <a:pt x="1217" y="207"/>
                    <a:pt x="1213" y="208"/>
                  </a:cubicBezTo>
                  <a:cubicBezTo>
                    <a:pt x="1210" y="210"/>
                    <a:pt x="1204" y="207"/>
                    <a:pt x="1202" y="204"/>
                  </a:cubicBezTo>
                  <a:cubicBezTo>
                    <a:pt x="1200" y="201"/>
                    <a:pt x="1195" y="203"/>
                    <a:pt x="1194" y="199"/>
                  </a:cubicBezTo>
                  <a:cubicBezTo>
                    <a:pt x="1193" y="195"/>
                    <a:pt x="1196" y="195"/>
                    <a:pt x="1198" y="197"/>
                  </a:cubicBezTo>
                  <a:cubicBezTo>
                    <a:pt x="1200" y="199"/>
                    <a:pt x="1204" y="197"/>
                    <a:pt x="1204" y="195"/>
                  </a:cubicBezTo>
                  <a:cubicBezTo>
                    <a:pt x="1204" y="192"/>
                    <a:pt x="1198" y="190"/>
                    <a:pt x="1194" y="191"/>
                  </a:cubicBezTo>
                  <a:cubicBezTo>
                    <a:pt x="1190" y="191"/>
                    <a:pt x="1188" y="196"/>
                    <a:pt x="1184" y="198"/>
                  </a:cubicBezTo>
                  <a:cubicBezTo>
                    <a:pt x="1181" y="200"/>
                    <a:pt x="1166" y="197"/>
                    <a:pt x="1164" y="196"/>
                  </a:cubicBezTo>
                  <a:cubicBezTo>
                    <a:pt x="1163" y="194"/>
                    <a:pt x="1142" y="196"/>
                    <a:pt x="1140" y="197"/>
                  </a:cubicBezTo>
                  <a:cubicBezTo>
                    <a:pt x="1138" y="199"/>
                    <a:pt x="1139" y="204"/>
                    <a:pt x="1138" y="205"/>
                  </a:cubicBezTo>
                  <a:cubicBezTo>
                    <a:pt x="1137" y="205"/>
                    <a:pt x="1136" y="198"/>
                    <a:pt x="1136" y="197"/>
                  </a:cubicBezTo>
                  <a:cubicBezTo>
                    <a:pt x="1136" y="196"/>
                    <a:pt x="1134" y="195"/>
                    <a:pt x="1130" y="195"/>
                  </a:cubicBezTo>
                  <a:cubicBezTo>
                    <a:pt x="1126" y="195"/>
                    <a:pt x="1124" y="195"/>
                    <a:pt x="1126" y="193"/>
                  </a:cubicBezTo>
                  <a:cubicBezTo>
                    <a:pt x="1127" y="191"/>
                    <a:pt x="1124" y="190"/>
                    <a:pt x="1127" y="188"/>
                  </a:cubicBezTo>
                  <a:cubicBezTo>
                    <a:pt x="1130" y="186"/>
                    <a:pt x="1122" y="180"/>
                    <a:pt x="1114" y="176"/>
                  </a:cubicBezTo>
                  <a:cubicBezTo>
                    <a:pt x="1106" y="173"/>
                    <a:pt x="1088" y="175"/>
                    <a:pt x="1084" y="177"/>
                  </a:cubicBezTo>
                  <a:cubicBezTo>
                    <a:pt x="1079" y="178"/>
                    <a:pt x="1069" y="178"/>
                    <a:pt x="1065" y="178"/>
                  </a:cubicBezTo>
                  <a:cubicBezTo>
                    <a:pt x="1060" y="178"/>
                    <a:pt x="1064" y="176"/>
                    <a:pt x="1063" y="174"/>
                  </a:cubicBezTo>
                  <a:cubicBezTo>
                    <a:pt x="1061" y="172"/>
                    <a:pt x="1054" y="169"/>
                    <a:pt x="1053" y="171"/>
                  </a:cubicBezTo>
                  <a:cubicBezTo>
                    <a:pt x="1052" y="173"/>
                    <a:pt x="1050" y="171"/>
                    <a:pt x="1050" y="169"/>
                  </a:cubicBezTo>
                  <a:cubicBezTo>
                    <a:pt x="1050" y="168"/>
                    <a:pt x="1042" y="166"/>
                    <a:pt x="1039" y="166"/>
                  </a:cubicBezTo>
                  <a:cubicBezTo>
                    <a:pt x="1037" y="167"/>
                    <a:pt x="1035" y="164"/>
                    <a:pt x="1039" y="164"/>
                  </a:cubicBezTo>
                  <a:cubicBezTo>
                    <a:pt x="1042" y="164"/>
                    <a:pt x="1048" y="164"/>
                    <a:pt x="1045" y="160"/>
                  </a:cubicBezTo>
                  <a:cubicBezTo>
                    <a:pt x="1043" y="157"/>
                    <a:pt x="1021" y="155"/>
                    <a:pt x="1019" y="156"/>
                  </a:cubicBezTo>
                  <a:cubicBezTo>
                    <a:pt x="1017" y="157"/>
                    <a:pt x="1019" y="160"/>
                    <a:pt x="1015" y="164"/>
                  </a:cubicBezTo>
                  <a:cubicBezTo>
                    <a:pt x="1010" y="168"/>
                    <a:pt x="1005" y="165"/>
                    <a:pt x="1006" y="163"/>
                  </a:cubicBezTo>
                  <a:cubicBezTo>
                    <a:pt x="1007" y="161"/>
                    <a:pt x="1012" y="161"/>
                    <a:pt x="1012" y="159"/>
                  </a:cubicBezTo>
                  <a:cubicBezTo>
                    <a:pt x="1012" y="157"/>
                    <a:pt x="1004" y="158"/>
                    <a:pt x="1003" y="157"/>
                  </a:cubicBezTo>
                  <a:cubicBezTo>
                    <a:pt x="1002" y="155"/>
                    <a:pt x="1005" y="154"/>
                    <a:pt x="1008" y="154"/>
                  </a:cubicBezTo>
                  <a:cubicBezTo>
                    <a:pt x="1011" y="155"/>
                    <a:pt x="1016" y="156"/>
                    <a:pt x="1016" y="154"/>
                  </a:cubicBezTo>
                  <a:cubicBezTo>
                    <a:pt x="1016" y="153"/>
                    <a:pt x="1013" y="153"/>
                    <a:pt x="1008" y="152"/>
                  </a:cubicBezTo>
                  <a:cubicBezTo>
                    <a:pt x="1003" y="151"/>
                    <a:pt x="992" y="149"/>
                    <a:pt x="986" y="149"/>
                  </a:cubicBezTo>
                  <a:cubicBezTo>
                    <a:pt x="980" y="150"/>
                    <a:pt x="977" y="147"/>
                    <a:pt x="974" y="147"/>
                  </a:cubicBezTo>
                  <a:cubicBezTo>
                    <a:pt x="970" y="146"/>
                    <a:pt x="970" y="148"/>
                    <a:pt x="972" y="150"/>
                  </a:cubicBezTo>
                  <a:cubicBezTo>
                    <a:pt x="973" y="152"/>
                    <a:pt x="969" y="153"/>
                    <a:pt x="965" y="153"/>
                  </a:cubicBezTo>
                  <a:cubicBezTo>
                    <a:pt x="961" y="152"/>
                    <a:pt x="955" y="155"/>
                    <a:pt x="957" y="158"/>
                  </a:cubicBezTo>
                  <a:cubicBezTo>
                    <a:pt x="960" y="161"/>
                    <a:pt x="962" y="157"/>
                    <a:pt x="964" y="158"/>
                  </a:cubicBezTo>
                  <a:cubicBezTo>
                    <a:pt x="966" y="159"/>
                    <a:pt x="959" y="161"/>
                    <a:pt x="962" y="162"/>
                  </a:cubicBezTo>
                  <a:cubicBezTo>
                    <a:pt x="964" y="164"/>
                    <a:pt x="964" y="166"/>
                    <a:pt x="964" y="168"/>
                  </a:cubicBezTo>
                  <a:cubicBezTo>
                    <a:pt x="964" y="169"/>
                    <a:pt x="959" y="170"/>
                    <a:pt x="958" y="168"/>
                  </a:cubicBezTo>
                  <a:cubicBezTo>
                    <a:pt x="956" y="166"/>
                    <a:pt x="953" y="167"/>
                    <a:pt x="950" y="167"/>
                  </a:cubicBezTo>
                  <a:cubicBezTo>
                    <a:pt x="947" y="167"/>
                    <a:pt x="944" y="169"/>
                    <a:pt x="948" y="169"/>
                  </a:cubicBezTo>
                  <a:cubicBezTo>
                    <a:pt x="951" y="169"/>
                    <a:pt x="952" y="172"/>
                    <a:pt x="948" y="172"/>
                  </a:cubicBezTo>
                  <a:cubicBezTo>
                    <a:pt x="943" y="173"/>
                    <a:pt x="944" y="168"/>
                    <a:pt x="941" y="168"/>
                  </a:cubicBezTo>
                  <a:cubicBezTo>
                    <a:pt x="938" y="169"/>
                    <a:pt x="932" y="166"/>
                    <a:pt x="929" y="166"/>
                  </a:cubicBezTo>
                  <a:cubicBezTo>
                    <a:pt x="926" y="166"/>
                    <a:pt x="924" y="169"/>
                    <a:pt x="920" y="169"/>
                  </a:cubicBezTo>
                  <a:cubicBezTo>
                    <a:pt x="915" y="170"/>
                    <a:pt x="909" y="167"/>
                    <a:pt x="907" y="165"/>
                  </a:cubicBezTo>
                  <a:cubicBezTo>
                    <a:pt x="906" y="162"/>
                    <a:pt x="905" y="162"/>
                    <a:pt x="903" y="164"/>
                  </a:cubicBezTo>
                  <a:cubicBezTo>
                    <a:pt x="901" y="167"/>
                    <a:pt x="901" y="172"/>
                    <a:pt x="899" y="173"/>
                  </a:cubicBezTo>
                  <a:cubicBezTo>
                    <a:pt x="896" y="173"/>
                    <a:pt x="896" y="178"/>
                    <a:pt x="893" y="179"/>
                  </a:cubicBezTo>
                  <a:cubicBezTo>
                    <a:pt x="891" y="180"/>
                    <a:pt x="891" y="177"/>
                    <a:pt x="888" y="177"/>
                  </a:cubicBezTo>
                  <a:cubicBezTo>
                    <a:pt x="886" y="178"/>
                    <a:pt x="877" y="169"/>
                    <a:pt x="876" y="166"/>
                  </a:cubicBezTo>
                  <a:cubicBezTo>
                    <a:pt x="876" y="164"/>
                    <a:pt x="871" y="159"/>
                    <a:pt x="869" y="158"/>
                  </a:cubicBezTo>
                  <a:cubicBezTo>
                    <a:pt x="868" y="157"/>
                    <a:pt x="871" y="157"/>
                    <a:pt x="872" y="158"/>
                  </a:cubicBezTo>
                  <a:cubicBezTo>
                    <a:pt x="874" y="160"/>
                    <a:pt x="876" y="160"/>
                    <a:pt x="878" y="159"/>
                  </a:cubicBezTo>
                  <a:cubicBezTo>
                    <a:pt x="880" y="158"/>
                    <a:pt x="880" y="154"/>
                    <a:pt x="877" y="154"/>
                  </a:cubicBezTo>
                  <a:cubicBezTo>
                    <a:pt x="873" y="153"/>
                    <a:pt x="875" y="151"/>
                    <a:pt x="876" y="150"/>
                  </a:cubicBezTo>
                  <a:cubicBezTo>
                    <a:pt x="878" y="150"/>
                    <a:pt x="873" y="145"/>
                    <a:pt x="875" y="145"/>
                  </a:cubicBezTo>
                  <a:cubicBezTo>
                    <a:pt x="876" y="144"/>
                    <a:pt x="876" y="142"/>
                    <a:pt x="873" y="142"/>
                  </a:cubicBezTo>
                  <a:cubicBezTo>
                    <a:pt x="870" y="142"/>
                    <a:pt x="868" y="139"/>
                    <a:pt x="868" y="138"/>
                  </a:cubicBezTo>
                  <a:cubicBezTo>
                    <a:pt x="867" y="137"/>
                    <a:pt x="856" y="136"/>
                    <a:pt x="857" y="138"/>
                  </a:cubicBezTo>
                  <a:cubicBezTo>
                    <a:pt x="857" y="140"/>
                    <a:pt x="853" y="139"/>
                    <a:pt x="854" y="138"/>
                  </a:cubicBezTo>
                  <a:cubicBezTo>
                    <a:pt x="854" y="136"/>
                    <a:pt x="850" y="137"/>
                    <a:pt x="845" y="135"/>
                  </a:cubicBezTo>
                  <a:cubicBezTo>
                    <a:pt x="839" y="134"/>
                    <a:pt x="839" y="130"/>
                    <a:pt x="838" y="130"/>
                  </a:cubicBezTo>
                  <a:cubicBezTo>
                    <a:pt x="836" y="130"/>
                    <a:pt x="836" y="135"/>
                    <a:pt x="834" y="134"/>
                  </a:cubicBezTo>
                  <a:cubicBezTo>
                    <a:pt x="831" y="133"/>
                    <a:pt x="828" y="135"/>
                    <a:pt x="830" y="138"/>
                  </a:cubicBezTo>
                  <a:cubicBezTo>
                    <a:pt x="831" y="141"/>
                    <a:pt x="830" y="142"/>
                    <a:pt x="830" y="144"/>
                  </a:cubicBezTo>
                  <a:cubicBezTo>
                    <a:pt x="829" y="147"/>
                    <a:pt x="828" y="146"/>
                    <a:pt x="825" y="145"/>
                  </a:cubicBezTo>
                  <a:cubicBezTo>
                    <a:pt x="822" y="144"/>
                    <a:pt x="822" y="147"/>
                    <a:pt x="815" y="146"/>
                  </a:cubicBezTo>
                  <a:cubicBezTo>
                    <a:pt x="808" y="144"/>
                    <a:pt x="805" y="146"/>
                    <a:pt x="804" y="144"/>
                  </a:cubicBezTo>
                  <a:cubicBezTo>
                    <a:pt x="803" y="141"/>
                    <a:pt x="801" y="141"/>
                    <a:pt x="801" y="143"/>
                  </a:cubicBezTo>
                  <a:cubicBezTo>
                    <a:pt x="801" y="145"/>
                    <a:pt x="790" y="144"/>
                    <a:pt x="790" y="141"/>
                  </a:cubicBezTo>
                  <a:cubicBezTo>
                    <a:pt x="789" y="139"/>
                    <a:pt x="791" y="138"/>
                    <a:pt x="793" y="138"/>
                  </a:cubicBezTo>
                  <a:cubicBezTo>
                    <a:pt x="794" y="137"/>
                    <a:pt x="791" y="136"/>
                    <a:pt x="786" y="136"/>
                  </a:cubicBezTo>
                  <a:cubicBezTo>
                    <a:pt x="780" y="137"/>
                    <a:pt x="776" y="133"/>
                    <a:pt x="771" y="134"/>
                  </a:cubicBezTo>
                  <a:cubicBezTo>
                    <a:pt x="765" y="135"/>
                    <a:pt x="752" y="136"/>
                    <a:pt x="751" y="137"/>
                  </a:cubicBezTo>
                  <a:cubicBezTo>
                    <a:pt x="749" y="137"/>
                    <a:pt x="752" y="141"/>
                    <a:pt x="749" y="141"/>
                  </a:cubicBezTo>
                  <a:cubicBezTo>
                    <a:pt x="747" y="141"/>
                    <a:pt x="749" y="136"/>
                    <a:pt x="748" y="133"/>
                  </a:cubicBezTo>
                  <a:cubicBezTo>
                    <a:pt x="748" y="130"/>
                    <a:pt x="744" y="130"/>
                    <a:pt x="744" y="132"/>
                  </a:cubicBezTo>
                  <a:cubicBezTo>
                    <a:pt x="745" y="134"/>
                    <a:pt x="738" y="135"/>
                    <a:pt x="736" y="133"/>
                  </a:cubicBezTo>
                  <a:cubicBezTo>
                    <a:pt x="734" y="132"/>
                    <a:pt x="731" y="130"/>
                    <a:pt x="727" y="128"/>
                  </a:cubicBezTo>
                  <a:cubicBezTo>
                    <a:pt x="722" y="127"/>
                    <a:pt x="716" y="132"/>
                    <a:pt x="717" y="134"/>
                  </a:cubicBezTo>
                  <a:cubicBezTo>
                    <a:pt x="719" y="135"/>
                    <a:pt x="722" y="134"/>
                    <a:pt x="722" y="135"/>
                  </a:cubicBezTo>
                  <a:cubicBezTo>
                    <a:pt x="723" y="137"/>
                    <a:pt x="713" y="136"/>
                    <a:pt x="713" y="138"/>
                  </a:cubicBezTo>
                  <a:cubicBezTo>
                    <a:pt x="713" y="139"/>
                    <a:pt x="703" y="142"/>
                    <a:pt x="700" y="142"/>
                  </a:cubicBezTo>
                  <a:cubicBezTo>
                    <a:pt x="692" y="143"/>
                    <a:pt x="691" y="143"/>
                    <a:pt x="687" y="146"/>
                  </a:cubicBezTo>
                  <a:cubicBezTo>
                    <a:pt x="683" y="149"/>
                    <a:pt x="686" y="143"/>
                    <a:pt x="689" y="141"/>
                  </a:cubicBezTo>
                  <a:cubicBezTo>
                    <a:pt x="692" y="138"/>
                    <a:pt x="695" y="139"/>
                    <a:pt x="697" y="137"/>
                  </a:cubicBezTo>
                  <a:cubicBezTo>
                    <a:pt x="698" y="134"/>
                    <a:pt x="701" y="135"/>
                    <a:pt x="705" y="134"/>
                  </a:cubicBezTo>
                  <a:cubicBezTo>
                    <a:pt x="710" y="133"/>
                    <a:pt x="710" y="131"/>
                    <a:pt x="712" y="130"/>
                  </a:cubicBezTo>
                  <a:cubicBezTo>
                    <a:pt x="714" y="129"/>
                    <a:pt x="719" y="127"/>
                    <a:pt x="720" y="125"/>
                  </a:cubicBezTo>
                  <a:cubicBezTo>
                    <a:pt x="721" y="122"/>
                    <a:pt x="732" y="119"/>
                    <a:pt x="734" y="119"/>
                  </a:cubicBezTo>
                  <a:cubicBezTo>
                    <a:pt x="736" y="119"/>
                    <a:pt x="737" y="115"/>
                    <a:pt x="738" y="115"/>
                  </a:cubicBezTo>
                  <a:cubicBezTo>
                    <a:pt x="739" y="115"/>
                    <a:pt x="745" y="112"/>
                    <a:pt x="747" y="111"/>
                  </a:cubicBezTo>
                  <a:cubicBezTo>
                    <a:pt x="750" y="110"/>
                    <a:pt x="751" y="108"/>
                    <a:pt x="751" y="106"/>
                  </a:cubicBezTo>
                  <a:cubicBezTo>
                    <a:pt x="751" y="104"/>
                    <a:pt x="748" y="105"/>
                    <a:pt x="748" y="103"/>
                  </a:cubicBezTo>
                  <a:cubicBezTo>
                    <a:pt x="747" y="102"/>
                    <a:pt x="749" y="103"/>
                    <a:pt x="752" y="102"/>
                  </a:cubicBezTo>
                  <a:cubicBezTo>
                    <a:pt x="754" y="101"/>
                    <a:pt x="752" y="98"/>
                    <a:pt x="750" y="98"/>
                  </a:cubicBezTo>
                  <a:cubicBezTo>
                    <a:pt x="748" y="99"/>
                    <a:pt x="751" y="96"/>
                    <a:pt x="749" y="94"/>
                  </a:cubicBezTo>
                  <a:cubicBezTo>
                    <a:pt x="747" y="92"/>
                    <a:pt x="744" y="96"/>
                    <a:pt x="744" y="93"/>
                  </a:cubicBezTo>
                  <a:cubicBezTo>
                    <a:pt x="744" y="91"/>
                    <a:pt x="743" y="88"/>
                    <a:pt x="742" y="87"/>
                  </a:cubicBezTo>
                  <a:cubicBezTo>
                    <a:pt x="741" y="85"/>
                    <a:pt x="738" y="89"/>
                    <a:pt x="735" y="87"/>
                  </a:cubicBezTo>
                  <a:cubicBezTo>
                    <a:pt x="732" y="85"/>
                    <a:pt x="723" y="83"/>
                    <a:pt x="723" y="84"/>
                  </a:cubicBezTo>
                  <a:cubicBezTo>
                    <a:pt x="723" y="85"/>
                    <a:pt x="719" y="83"/>
                    <a:pt x="718" y="84"/>
                  </a:cubicBezTo>
                  <a:cubicBezTo>
                    <a:pt x="717" y="85"/>
                    <a:pt x="711" y="85"/>
                    <a:pt x="708" y="84"/>
                  </a:cubicBezTo>
                  <a:cubicBezTo>
                    <a:pt x="706" y="83"/>
                    <a:pt x="703" y="85"/>
                    <a:pt x="703" y="87"/>
                  </a:cubicBezTo>
                  <a:cubicBezTo>
                    <a:pt x="703" y="89"/>
                    <a:pt x="695" y="88"/>
                    <a:pt x="693" y="88"/>
                  </a:cubicBezTo>
                  <a:cubicBezTo>
                    <a:pt x="692" y="88"/>
                    <a:pt x="699" y="81"/>
                    <a:pt x="699" y="80"/>
                  </a:cubicBezTo>
                  <a:cubicBezTo>
                    <a:pt x="699" y="79"/>
                    <a:pt x="686" y="81"/>
                    <a:pt x="686" y="79"/>
                  </a:cubicBezTo>
                  <a:cubicBezTo>
                    <a:pt x="685" y="78"/>
                    <a:pt x="679" y="78"/>
                    <a:pt x="676" y="78"/>
                  </a:cubicBezTo>
                  <a:cubicBezTo>
                    <a:pt x="674" y="78"/>
                    <a:pt x="676" y="77"/>
                    <a:pt x="679" y="77"/>
                  </a:cubicBezTo>
                  <a:cubicBezTo>
                    <a:pt x="681" y="77"/>
                    <a:pt x="683" y="75"/>
                    <a:pt x="686" y="74"/>
                  </a:cubicBezTo>
                  <a:cubicBezTo>
                    <a:pt x="689" y="74"/>
                    <a:pt x="688" y="73"/>
                    <a:pt x="687" y="71"/>
                  </a:cubicBezTo>
                  <a:cubicBezTo>
                    <a:pt x="686" y="69"/>
                    <a:pt x="683" y="70"/>
                    <a:pt x="680" y="69"/>
                  </a:cubicBezTo>
                  <a:cubicBezTo>
                    <a:pt x="678" y="69"/>
                    <a:pt x="674" y="67"/>
                    <a:pt x="672" y="67"/>
                  </a:cubicBezTo>
                  <a:cubicBezTo>
                    <a:pt x="669" y="67"/>
                    <a:pt x="667" y="69"/>
                    <a:pt x="661" y="70"/>
                  </a:cubicBezTo>
                  <a:cubicBezTo>
                    <a:pt x="656" y="71"/>
                    <a:pt x="655" y="75"/>
                    <a:pt x="652" y="76"/>
                  </a:cubicBezTo>
                  <a:cubicBezTo>
                    <a:pt x="649" y="78"/>
                    <a:pt x="644" y="83"/>
                    <a:pt x="647" y="83"/>
                  </a:cubicBezTo>
                  <a:cubicBezTo>
                    <a:pt x="649" y="84"/>
                    <a:pt x="648" y="85"/>
                    <a:pt x="648" y="87"/>
                  </a:cubicBezTo>
                  <a:cubicBezTo>
                    <a:pt x="649" y="88"/>
                    <a:pt x="647" y="89"/>
                    <a:pt x="644" y="88"/>
                  </a:cubicBezTo>
                  <a:cubicBezTo>
                    <a:pt x="641" y="88"/>
                    <a:pt x="632" y="88"/>
                    <a:pt x="632" y="90"/>
                  </a:cubicBezTo>
                  <a:cubicBezTo>
                    <a:pt x="632" y="92"/>
                    <a:pt x="637" y="93"/>
                    <a:pt x="637" y="94"/>
                  </a:cubicBezTo>
                  <a:cubicBezTo>
                    <a:pt x="637" y="95"/>
                    <a:pt x="633" y="94"/>
                    <a:pt x="631" y="93"/>
                  </a:cubicBezTo>
                  <a:cubicBezTo>
                    <a:pt x="629" y="92"/>
                    <a:pt x="625" y="92"/>
                    <a:pt x="624" y="94"/>
                  </a:cubicBezTo>
                  <a:cubicBezTo>
                    <a:pt x="623" y="96"/>
                    <a:pt x="620" y="96"/>
                    <a:pt x="619" y="95"/>
                  </a:cubicBezTo>
                  <a:cubicBezTo>
                    <a:pt x="618" y="95"/>
                    <a:pt x="615" y="96"/>
                    <a:pt x="613" y="96"/>
                  </a:cubicBezTo>
                  <a:cubicBezTo>
                    <a:pt x="612" y="95"/>
                    <a:pt x="617" y="92"/>
                    <a:pt x="616" y="91"/>
                  </a:cubicBezTo>
                  <a:cubicBezTo>
                    <a:pt x="614" y="90"/>
                    <a:pt x="609" y="91"/>
                    <a:pt x="608" y="93"/>
                  </a:cubicBezTo>
                  <a:cubicBezTo>
                    <a:pt x="607" y="95"/>
                    <a:pt x="604" y="92"/>
                    <a:pt x="603" y="92"/>
                  </a:cubicBezTo>
                  <a:cubicBezTo>
                    <a:pt x="601" y="93"/>
                    <a:pt x="600" y="94"/>
                    <a:pt x="597" y="95"/>
                  </a:cubicBezTo>
                  <a:cubicBezTo>
                    <a:pt x="595" y="96"/>
                    <a:pt x="591" y="94"/>
                    <a:pt x="590" y="96"/>
                  </a:cubicBezTo>
                  <a:cubicBezTo>
                    <a:pt x="589" y="98"/>
                    <a:pt x="594" y="98"/>
                    <a:pt x="595" y="99"/>
                  </a:cubicBezTo>
                  <a:cubicBezTo>
                    <a:pt x="595" y="100"/>
                    <a:pt x="582" y="100"/>
                    <a:pt x="581" y="101"/>
                  </a:cubicBezTo>
                  <a:cubicBezTo>
                    <a:pt x="581" y="102"/>
                    <a:pt x="576" y="102"/>
                    <a:pt x="571" y="102"/>
                  </a:cubicBezTo>
                  <a:cubicBezTo>
                    <a:pt x="566" y="103"/>
                    <a:pt x="568" y="105"/>
                    <a:pt x="564" y="106"/>
                  </a:cubicBezTo>
                  <a:cubicBezTo>
                    <a:pt x="559" y="107"/>
                    <a:pt x="557" y="107"/>
                    <a:pt x="556" y="109"/>
                  </a:cubicBezTo>
                  <a:cubicBezTo>
                    <a:pt x="555" y="111"/>
                    <a:pt x="551" y="112"/>
                    <a:pt x="550" y="110"/>
                  </a:cubicBezTo>
                  <a:cubicBezTo>
                    <a:pt x="548" y="108"/>
                    <a:pt x="544" y="111"/>
                    <a:pt x="547" y="111"/>
                  </a:cubicBezTo>
                  <a:cubicBezTo>
                    <a:pt x="549" y="111"/>
                    <a:pt x="547" y="113"/>
                    <a:pt x="545" y="113"/>
                  </a:cubicBezTo>
                  <a:cubicBezTo>
                    <a:pt x="544" y="112"/>
                    <a:pt x="540" y="115"/>
                    <a:pt x="542" y="115"/>
                  </a:cubicBezTo>
                  <a:cubicBezTo>
                    <a:pt x="545" y="115"/>
                    <a:pt x="546" y="116"/>
                    <a:pt x="545" y="118"/>
                  </a:cubicBezTo>
                  <a:cubicBezTo>
                    <a:pt x="544" y="119"/>
                    <a:pt x="539" y="116"/>
                    <a:pt x="538" y="117"/>
                  </a:cubicBezTo>
                  <a:cubicBezTo>
                    <a:pt x="537" y="119"/>
                    <a:pt x="540" y="120"/>
                    <a:pt x="542" y="120"/>
                  </a:cubicBezTo>
                  <a:cubicBezTo>
                    <a:pt x="544" y="120"/>
                    <a:pt x="545" y="121"/>
                    <a:pt x="546" y="123"/>
                  </a:cubicBezTo>
                  <a:cubicBezTo>
                    <a:pt x="546" y="124"/>
                    <a:pt x="541" y="122"/>
                    <a:pt x="540" y="123"/>
                  </a:cubicBezTo>
                  <a:cubicBezTo>
                    <a:pt x="539" y="124"/>
                    <a:pt x="540" y="125"/>
                    <a:pt x="543" y="125"/>
                  </a:cubicBezTo>
                  <a:cubicBezTo>
                    <a:pt x="545" y="125"/>
                    <a:pt x="543" y="126"/>
                    <a:pt x="545" y="128"/>
                  </a:cubicBezTo>
                  <a:cubicBezTo>
                    <a:pt x="545" y="128"/>
                    <a:pt x="546" y="128"/>
                    <a:pt x="546" y="128"/>
                  </a:cubicBezTo>
                  <a:cubicBezTo>
                    <a:pt x="547" y="130"/>
                    <a:pt x="545" y="130"/>
                    <a:pt x="545" y="132"/>
                  </a:cubicBezTo>
                  <a:cubicBezTo>
                    <a:pt x="545" y="133"/>
                    <a:pt x="543" y="134"/>
                    <a:pt x="543" y="132"/>
                  </a:cubicBezTo>
                  <a:cubicBezTo>
                    <a:pt x="543" y="131"/>
                    <a:pt x="536" y="131"/>
                    <a:pt x="535" y="132"/>
                  </a:cubicBezTo>
                  <a:cubicBezTo>
                    <a:pt x="534" y="134"/>
                    <a:pt x="533" y="135"/>
                    <a:pt x="531" y="133"/>
                  </a:cubicBezTo>
                  <a:cubicBezTo>
                    <a:pt x="530" y="132"/>
                    <a:pt x="525" y="134"/>
                    <a:pt x="519" y="134"/>
                  </a:cubicBezTo>
                  <a:cubicBezTo>
                    <a:pt x="513" y="134"/>
                    <a:pt x="501" y="135"/>
                    <a:pt x="498" y="136"/>
                  </a:cubicBezTo>
                  <a:cubicBezTo>
                    <a:pt x="496" y="137"/>
                    <a:pt x="493" y="141"/>
                    <a:pt x="496" y="144"/>
                  </a:cubicBezTo>
                  <a:cubicBezTo>
                    <a:pt x="498" y="147"/>
                    <a:pt x="496" y="148"/>
                    <a:pt x="496" y="149"/>
                  </a:cubicBezTo>
                  <a:cubicBezTo>
                    <a:pt x="496" y="151"/>
                    <a:pt x="503" y="155"/>
                    <a:pt x="507" y="155"/>
                  </a:cubicBezTo>
                  <a:cubicBezTo>
                    <a:pt x="511" y="156"/>
                    <a:pt x="514" y="160"/>
                    <a:pt x="511" y="163"/>
                  </a:cubicBezTo>
                  <a:cubicBezTo>
                    <a:pt x="509" y="166"/>
                    <a:pt x="502" y="162"/>
                    <a:pt x="498" y="159"/>
                  </a:cubicBezTo>
                  <a:cubicBezTo>
                    <a:pt x="493" y="155"/>
                    <a:pt x="483" y="154"/>
                    <a:pt x="479" y="154"/>
                  </a:cubicBezTo>
                  <a:cubicBezTo>
                    <a:pt x="476" y="154"/>
                    <a:pt x="478" y="151"/>
                    <a:pt x="474" y="151"/>
                  </a:cubicBezTo>
                  <a:cubicBezTo>
                    <a:pt x="469" y="151"/>
                    <a:pt x="465" y="155"/>
                    <a:pt x="468" y="155"/>
                  </a:cubicBezTo>
                  <a:cubicBezTo>
                    <a:pt x="471" y="155"/>
                    <a:pt x="473" y="155"/>
                    <a:pt x="472" y="156"/>
                  </a:cubicBezTo>
                  <a:cubicBezTo>
                    <a:pt x="470" y="158"/>
                    <a:pt x="473" y="157"/>
                    <a:pt x="476" y="159"/>
                  </a:cubicBezTo>
                  <a:cubicBezTo>
                    <a:pt x="480" y="160"/>
                    <a:pt x="473" y="163"/>
                    <a:pt x="469" y="160"/>
                  </a:cubicBezTo>
                  <a:cubicBezTo>
                    <a:pt x="466" y="158"/>
                    <a:pt x="462" y="160"/>
                    <a:pt x="461" y="162"/>
                  </a:cubicBezTo>
                  <a:cubicBezTo>
                    <a:pt x="460" y="164"/>
                    <a:pt x="465" y="169"/>
                    <a:pt x="471" y="170"/>
                  </a:cubicBezTo>
                  <a:cubicBezTo>
                    <a:pt x="478" y="171"/>
                    <a:pt x="476" y="173"/>
                    <a:pt x="479" y="174"/>
                  </a:cubicBezTo>
                  <a:cubicBezTo>
                    <a:pt x="482" y="175"/>
                    <a:pt x="480" y="176"/>
                    <a:pt x="478" y="177"/>
                  </a:cubicBezTo>
                  <a:cubicBezTo>
                    <a:pt x="476" y="177"/>
                    <a:pt x="471" y="174"/>
                    <a:pt x="468" y="172"/>
                  </a:cubicBezTo>
                  <a:cubicBezTo>
                    <a:pt x="465" y="170"/>
                    <a:pt x="456" y="173"/>
                    <a:pt x="455" y="171"/>
                  </a:cubicBezTo>
                  <a:cubicBezTo>
                    <a:pt x="453" y="169"/>
                    <a:pt x="456" y="167"/>
                    <a:pt x="454" y="165"/>
                  </a:cubicBezTo>
                  <a:cubicBezTo>
                    <a:pt x="452" y="164"/>
                    <a:pt x="454" y="161"/>
                    <a:pt x="456" y="157"/>
                  </a:cubicBezTo>
                  <a:cubicBezTo>
                    <a:pt x="458" y="154"/>
                    <a:pt x="456" y="148"/>
                    <a:pt x="453" y="147"/>
                  </a:cubicBezTo>
                  <a:cubicBezTo>
                    <a:pt x="450" y="147"/>
                    <a:pt x="450" y="150"/>
                    <a:pt x="450" y="151"/>
                  </a:cubicBezTo>
                  <a:cubicBezTo>
                    <a:pt x="451" y="152"/>
                    <a:pt x="451" y="156"/>
                    <a:pt x="448" y="159"/>
                  </a:cubicBezTo>
                  <a:cubicBezTo>
                    <a:pt x="446" y="162"/>
                    <a:pt x="439" y="162"/>
                    <a:pt x="439" y="164"/>
                  </a:cubicBezTo>
                  <a:cubicBezTo>
                    <a:pt x="439" y="166"/>
                    <a:pt x="434" y="168"/>
                    <a:pt x="436" y="169"/>
                  </a:cubicBezTo>
                  <a:cubicBezTo>
                    <a:pt x="437" y="171"/>
                    <a:pt x="444" y="178"/>
                    <a:pt x="445" y="180"/>
                  </a:cubicBezTo>
                  <a:cubicBezTo>
                    <a:pt x="446" y="182"/>
                    <a:pt x="439" y="190"/>
                    <a:pt x="440" y="194"/>
                  </a:cubicBezTo>
                  <a:cubicBezTo>
                    <a:pt x="441" y="198"/>
                    <a:pt x="439" y="200"/>
                    <a:pt x="440" y="202"/>
                  </a:cubicBezTo>
                  <a:cubicBezTo>
                    <a:pt x="442" y="204"/>
                    <a:pt x="445" y="202"/>
                    <a:pt x="447" y="203"/>
                  </a:cubicBezTo>
                  <a:cubicBezTo>
                    <a:pt x="448" y="204"/>
                    <a:pt x="452" y="202"/>
                    <a:pt x="456" y="201"/>
                  </a:cubicBezTo>
                  <a:cubicBezTo>
                    <a:pt x="460" y="200"/>
                    <a:pt x="468" y="205"/>
                    <a:pt x="471" y="206"/>
                  </a:cubicBezTo>
                  <a:cubicBezTo>
                    <a:pt x="474" y="208"/>
                    <a:pt x="473" y="210"/>
                    <a:pt x="474" y="212"/>
                  </a:cubicBezTo>
                  <a:cubicBezTo>
                    <a:pt x="476" y="215"/>
                    <a:pt x="471" y="215"/>
                    <a:pt x="471" y="218"/>
                  </a:cubicBezTo>
                  <a:cubicBezTo>
                    <a:pt x="471" y="222"/>
                    <a:pt x="480" y="223"/>
                    <a:pt x="480" y="224"/>
                  </a:cubicBezTo>
                  <a:cubicBezTo>
                    <a:pt x="480" y="225"/>
                    <a:pt x="474" y="225"/>
                    <a:pt x="471" y="224"/>
                  </a:cubicBezTo>
                  <a:cubicBezTo>
                    <a:pt x="468" y="223"/>
                    <a:pt x="468" y="219"/>
                    <a:pt x="467" y="219"/>
                  </a:cubicBezTo>
                  <a:cubicBezTo>
                    <a:pt x="466" y="218"/>
                    <a:pt x="469" y="215"/>
                    <a:pt x="469" y="213"/>
                  </a:cubicBezTo>
                  <a:cubicBezTo>
                    <a:pt x="469" y="210"/>
                    <a:pt x="466" y="209"/>
                    <a:pt x="465" y="208"/>
                  </a:cubicBezTo>
                  <a:cubicBezTo>
                    <a:pt x="464" y="206"/>
                    <a:pt x="462" y="204"/>
                    <a:pt x="460" y="204"/>
                  </a:cubicBezTo>
                  <a:cubicBezTo>
                    <a:pt x="458" y="205"/>
                    <a:pt x="450" y="205"/>
                    <a:pt x="448" y="208"/>
                  </a:cubicBezTo>
                  <a:cubicBezTo>
                    <a:pt x="445" y="210"/>
                    <a:pt x="448" y="216"/>
                    <a:pt x="449" y="219"/>
                  </a:cubicBezTo>
                  <a:cubicBezTo>
                    <a:pt x="451" y="222"/>
                    <a:pt x="442" y="226"/>
                    <a:pt x="443" y="228"/>
                  </a:cubicBezTo>
                  <a:cubicBezTo>
                    <a:pt x="443" y="231"/>
                    <a:pt x="440" y="232"/>
                    <a:pt x="437" y="234"/>
                  </a:cubicBezTo>
                  <a:cubicBezTo>
                    <a:pt x="433" y="236"/>
                    <a:pt x="429" y="237"/>
                    <a:pt x="429" y="240"/>
                  </a:cubicBezTo>
                  <a:cubicBezTo>
                    <a:pt x="429" y="243"/>
                    <a:pt x="425" y="242"/>
                    <a:pt x="422" y="240"/>
                  </a:cubicBezTo>
                  <a:cubicBezTo>
                    <a:pt x="420" y="239"/>
                    <a:pt x="416" y="241"/>
                    <a:pt x="413" y="241"/>
                  </a:cubicBezTo>
                  <a:cubicBezTo>
                    <a:pt x="409" y="241"/>
                    <a:pt x="409" y="238"/>
                    <a:pt x="406" y="239"/>
                  </a:cubicBezTo>
                  <a:cubicBezTo>
                    <a:pt x="403" y="240"/>
                    <a:pt x="402" y="237"/>
                    <a:pt x="402" y="235"/>
                  </a:cubicBezTo>
                  <a:cubicBezTo>
                    <a:pt x="403" y="233"/>
                    <a:pt x="406" y="235"/>
                    <a:pt x="407" y="236"/>
                  </a:cubicBezTo>
                  <a:cubicBezTo>
                    <a:pt x="407" y="238"/>
                    <a:pt x="409" y="237"/>
                    <a:pt x="411" y="236"/>
                  </a:cubicBezTo>
                  <a:cubicBezTo>
                    <a:pt x="414" y="235"/>
                    <a:pt x="413" y="238"/>
                    <a:pt x="416" y="238"/>
                  </a:cubicBezTo>
                  <a:cubicBezTo>
                    <a:pt x="419" y="238"/>
                    <a:pt x="418" y="236"/>
                    <a:pt x="420" y="236"/>
                  </a:cubicBezTo>
                  <a:cubicBezTo>
                    <a:pt x="423" y="237"/>
                    <a:pt x="423" y="236"/>
                    <a:pt x="422" y="234"/>
                  </a:cubicBezTo>
                  <a:cubicBezTo>
                    <a:pt x="421" y="233"/>
                    <a:pt x="424" y="232"/>
                    <a:pt x="426" y="231"/>
                  </a:cubicBezTo>
                  <a:cubicBezTo>
                    <a:pt x="427" y="231"/>
                    <a:pt x="427" y="228"/>
                    <a:pt x="428" y="227"/>
                  </a:cubicBezTo>
                  <a:cubicBezTo>
                    <a:pt x="430" y="226"/>
                    <a:pt x="429" y="225"/>
                    <a:pt x="430" y="225"/>
                  </a:cubicBezTo>
                  <a:cubicBezTo>
                    <a:pt x="432" y="224"/>
                    <a:pt x="433" y="222"/>
                    <a:pt x="434" y="222"/>
                  </a:cubicBezTo>
                  <a:cubicBezTo>
                    <a:pt x="436" y="222"/>
                    <a:pt x="437" y="219"/>
                    <a:pt x="436" y="218"/>
                  </a:cubicBezTo>
                  <a:cubicBezTo>
                    <a:pt x="435" y="217"/>
                    <a:pt x="436" y="213"/>
                    <a:pt x="438" y="213"/>
                  </a:cubicBezTo>
                  <a:cubicBezTo>
                    <a:pt x="439" y="212"/>
                    <a:pt x="439" y="211"/>
                    <a:pt x="438" y="210"/>
                  </a:cubicBezTo>
                  <a:cubicBezTo>
                    <a:pt x="437" y="209"/>
                    <a:pt x="431" y="205"/>
                    <a:pt x="432" y="203"/>
                  </a:cubicBezTo>
                  <a:cubicBezTo>
                    <a:pt x="432" y="201"/>
                    <a:pt x="431" y="196"/>
                    <a:pt x="431" y="195"/>
                  </a:cubicBezTo>
                  <a:cubicBezTo>
                    <a:pt x="432" y="193"/>
                    <a:pt x="432" y="189"/>
                    <a:pt x="431" y="187"/>
                  </a:cubicBezTo>
                  <a:cubicBezTo>
                    <a:pt x="431" y="185"/>
                    <a:pt x="433" y="183"/>
                    <a:pt x="433" y="179"/>
                  </a:cubicBezTo>
                  <a:cubicBezTo>
                    <a:pt x="434" y="175"/>
                    <a:pt x="429" y="171"/>
                    <a:pt x="427" y="169"/>
                  </a:cubicBezTo>
                  <a:cubicBezTo>
                    <a:pt x="424" y="168"/>
                    <a:pt x="426" y="166"/>
                    <a:pt x="429" y="163"/>
                  </a:cubicBezTo>
                  <a:cubicBezTo>
                    <a:pt x="433" y="161"/>
                    <a:pt x="433" y="152"/>
                    <a:pt x="433" y="150"/>
                  </a:cubicBezTo>
                  <a:cubicBezTo>
                    <a:pt x="433" y="148"/>
                    <a:pt x="426" y="146"/>
                    <a:pt x="423" y="146"/>
                  </a:cubicBezTo>
                  <a:cubicBezTo>
                    <a:pt x="420" y="147"/>
                    <a:pt x="410" y="146"/>
                    <a:pt x="408" y="146"/>
                  </a:cubicBezTo>
                  <a:cubicBezTo>
                    <a:pt x="405" y="145"/>
                    <a:pt x="404" y="148"/>
                    <a:pt x="403" y="150"/>
                  </a:cubicBezTo>
                  <a:cubicBezTo>
                    <a:pt x="402" y="153"/>
                    <a:pt x="399" y="156"/>
                    <a:pt x="398" y="162"/>
                  </a:cubicBezTo>
                  <a:cubicBezTo>
                    <a:pt x="396" y="167"/>
                    <a:pt x="390" y="169"/>
                    <a:pt x="387" y="170"/>
                  </a:cubicBezTo>
                  <a:cubicBezTo>
                    <a:pt x="384" y="171"/>
                    <a:pt x="382" y="175"/>
                    <a:pt x="384" y="177"/>
                  </a:cubicBezTo>
                  <a:cubicBezTo>
                    <a:pt x="385" y="179"/>
                    <a:pt x="387" y="177"/>
                    <a:pt x="388" y="178"/>
                  </a:cubicBezTo>
                  <a:cubicBezTo>
                    <a:pt x="389" y="179"/>
                    <a:pt x="388" y="184"/>
                    <a:pt x="387" y="184"/>
                  </a:cubicBezTo>
                  <a:cubicBezTo>
                    <a:pt x="386" y="185"/>
                    <a:pt x="389" y="187"/>
                    <a:pt x="387" y="188"/>
                  </a:cubicBezTo>
                  <a:cubicBezTo>
                    <a:pt x="385" y="189"/>
                    <a:pt x="383" y="192"/>
                    <a:pt x="384" y="194"/>
                  </a:cubicBezTo>
                  <a:cubicBezTo>
                    <a:pt x="385" y="195"/>
                    <a:pt x="391" y="196"/>
                    <a:pt x="393" y="197"/>
                  </a:cubicBezTo>
                  <a:cubicBezTo>
                    <a:pt x="396" y="199"/>
                    <a:pt x="395" y="201"/>
                    <a:pt x="397" y="204"/>
                  </a:cubicBezTo>
                  <a:cubicBezTo>
                    <a:pt x="399" y="206"/>
                    <a:pt x="401" y="205"/>
                    <a:pt x="402" y="206"/>
                  </a:cubicBezTo>
                  <a:cubicBezTo>
                    <a:pt x="403" y="208"/>
                    <a:pt x="398" y="214"/>
                    <a:pt x="397" y="214"/>
                  </a:cubicBezTo>
                  <a:cubicBezTo>
                    <a:pt x="395" y="214"/>
                    <a:pt x="389" y="208"/>
                    <a:pt x="387" y="206"/>
                  </a:cubicBezTo>
                  <a:cubicBezTo>
                    <a:pt x="385" y="205"/>
                    <a:pt x="378" y="203"/>
                    <a:pt x="374" y="201"/>
                  </a:cubicBezTo>
                  <a:cubicBezTo>
                    <a:pt x="370" y="199"/>
                    <a:pt x="367" y="199"/>
                    <a:pt x="363" y="196"/>
                  </a:cubicBezTo>
                  <a:cubicBezTo>
                    <a:pt x="359" y="194"/>
                    <a:pt x="356" y="192"/>
                    <a:pt x="349" y="193"/>
                  </a:cubicBezTo>
                  <a:cubicBezTo>
                    <a:pt x="341" y="193"/>
                    <a:pt x="336" y="191"/>
                    <a:pt x="334" y="191"/>
                  </a:cubicBezTo>
                  <a:cubicBezTo>
                    <a:pt x="331" y="192"/>
                    <a:pt x="332" y="189"/>
                    <a:pt x="328" y="187"/>
                  </a:cubicBezTo>
                  <a:cubicBezTo>
                    <a:pt x="324" y="185"/>
                    <a:pt x="321" y="182"/>
                    <a:pt x="318" y="184"/>
                  </a:cubicBezTo>
                  <a:cubicBezTo>
                    <a:pt x="316" y="185"/>
                    <a:pt x="317" y="190"/>
                    <a:pt x="321" y="190"/>
                  </a:cubicBezTo>
                  <a:cubicBezTo>
                    <a:pt x="324" y="191"/>
                    <a:pt x="322" y="193"/>
                    <a:pt x="326" y="193"/>
                  </a:cubicBezTo>
                  <a:cubicBezTo>
                    <a:pt x="330" y="192"/>
                    <a:pt x="332" y="194"/>
                    <a:pt x="332" y="196"/>
                  </a:cubicBezTo>
                  <a:cubicBezTo>
                    <a:pt x="331" y="199"/>
                    <a:pt x="333" y="201"/>
                    <a:pt x="335" y="203"/>
                  </a:cubicBezTo>
                  <a:cubicBezTo>
                    <a:pt x="337" y="205"/>
                    <a:pt x="336" y="207"/>
                    <a:pt x="333" y="207"/>
                  </a:cubicBezTo>
                  <a:cubicBezTo>
                    <a:pt x="330" y="207"/>
                    <a:pt x="326" y="208"/>
                    <a:pt x="327" y="210"/>
                  </a:cubicBezTo>
                  <a:cubicBezTo>
                    <a:pt x="329" y="212"/>
                    <a:pt x="326" y="213"/>
                    <a:pt x="323" y="212"/>
                  </a:cubicBezTo>
                  <a:cubicBezTo>
                    <a:pt x="320" y="211"/>
                    <a:pt x="322" y="208"/>
                    <a:pt x="323" y="207"/>
                  </a:cubicBezTo>
                  <a:cubicBezTo>
                    <a:pt x="324" y="206"/>
                    <a:pt x="320" y="204"/>
                    <a:pt x="318" y="203"/>
                  </a:cubicBezTo>
                  <a:cubicBezTo>
                    <a:pt x="316" y="203"/>
                    <a:pt x="308" y="209"/>
                    <a:pt x="306" y="210"/>
                  </a:cubicBezTo>
                  <a:cubicBezTo>
                    <a:pt x="304" y="210"/>
                    <a:pt x="298" y="208"/>
                    <a:pt x="292" y="210"/>
                  </a:cubicBezTo>
                  <a:cubicBezTo>
                    <a:pt x="287" y="211"/>
                    <a:pt x="287" y="215"/>
                    <a:pt x="285" y="215"/>
                  </a:cubicBezTo>
                  <a:cubicBezTo>
                    <a:pt x="283" y="215"/>
                    <a:pt x="276" y="216"/>
                    <a:pt x="274" y="214"/>
                  </a:cubicBezTo>
                  <a:cubicBezTo>
                    <a:pt x="272" y="213"/>
                    <a:pt x="274" y="212"/>
                    <a:pt x="276" y="212"/>
                  </a:cubicBezTo>
                  <a:cubicBezTo>
                    <a:pt x="279" y="212"/>
                    <a:pt x="279" y="211"/>
                    <a:pt x="278" y="210"/>
                  </a:cubicBezTo>
                  <a:cubicBezTo>
                    <a:pt x="277" y="208"/>
                    <a:pt x="280" y="205"/>
                    <a:pt x="280" y="204"/>
                  </a:cubicBezTo>
                  <a:cubicBezTo>
                    <a:pt x="280" y="203"/>
                    <a:pt x="270" y="206"/>
                    <a:pt x="269" y="207"/>
                  </a:cubicBezTo>
                  <a:cubicBezTo>
                    <a:pt x="267" y="209"/>
                    <a:pt x="269" y="211"/>
                    <a:pt x="267" y="212"/>
                  </a:cubicBezTo>
                  <a:cubicBezTo>
                    <a:pt x="266" y="213"/>
                    <a:pt x="266" y="210"/>
                    <a:pt x="264" y="210"/>
                  </a:cubicBezTo>
                  <a:cubicBezTo>
                    <a:pt x="262" y="209"/>
                    <a:pt x="248" y="212"/>
                    <a:pt x="245" y="215"/>
                  </a:cubicBezTo>
                  <a:cubicBezTo>
                    <a:pt x="243" y="218"/>
                    <a:pt x="238" y="218"/>
                    <a:pt x="238" y="220"/>
                  </a:cubicBezTo>
                  <a:cubicBezTo>
                    <a:pt x="238" y="222"/>
                    <a:pt x="231" y="222"/>
                    <a:pt x="229" y="223"/>
                  </a:cubicBezTo>
                  <a:cubicBezTo>
                    <a:pt x="226" y="224"/>
                    <a:pt x="228" y="229"/>
                    <a:pt x="227" y="231"/>
                  </a:cubicBezTo>
                  <a:cubicBezTo>
                    <a:pt x="226" y="234"/>
                    <a:pt x="216" y="233"/>
                    <a:pt x="213" y="233"/>
                  </a:cubicBezTo>
                  <a:cubicBezTo>
                    <a:pt x="210" y="233"/>
                    <a:pt x="209" y="227"/>
                    <a:pt x="207" y="227"/>
                  </a:cubicBezTo>
                  <a:cubicBezTo>
                    <a:pt x="204" y="227"/>
                    <a:pt x="206" y="223"/>
                    <a:pt x="207" y="222"/>
                  </a:cubicBezTo>
                  <a:cubicBezTo>
                    <a:pt x="207" y="220"/>
                    <a:pt x="209" y="222"/>
                    <a:pt x="212" y="220"/>
                  </a:cubicBezTo>
                  <a:cubicBezTo>
                    <a:pt x="215" y="218"/>
                    <a:pt x="218" y="221"/>
                    <a:pt x="219" y="219"/>
                  </a:cubicBezTo>
                  <a:cubicBezTo>
                    <a:pt x="221" y="218"/>
                    <a:pt x="215" y="215"/>
                    <a:pt x="214" y="212"/>
                  </a:cubicBezTo>
                  <a:cubicBezTo>
                    <a:pt x="214" y="209"/>
                    <a:pt x="208" y="208"/>
                    <a:pt x="204" y="209"/>
                  </a:cubicBezTo>
                  <a:cubicBezTo>
                    <a:pt x="201" y="210"/>
                    <a:pt x="197" y="209"/>
                    <a:pt x="194" y="208"/>
                  </a:cubicBezTo>
                  <a:cubicBezTo>
                    <a:pt x="192" y="206"/>
                    <a:pt x="192" y="210"/>
                    <a:pt x="196" y="211"/>
                  </a:cubicBezTo>
                  <a:cubicBezTo>
                    <a:pt x="199" y="212"/>
                    <a:pt x="197" y="215"/>
                    <a:pt x="198" y="216"/>
                  </a:cubicBezTo>
                  <a:cubicBezTo>
                    <a:pt x="199" y="218"/>
                    <a:pt x="197" y="222"/>
                    <a:pt x="195" y="225"/>
                  </a:cubicBezTo>
                  <a:cubicBezTo>
                    <a:pt x="193" y="228"/>
                    <a:pt x="194" y="228"/>
                    <a:pt x="198" y="228"/>
                  </a:cubicBezTo>
                  <a:cubicBezTo>
                    <a:pt x="201" y="228"/>
                    <a:pt x="201" y="232"/>
                    <a:pt x="201" y="235"/>
                  </a:cubicBezTo>
                  <a:cubicBezTo>
                    <a:pt x="201" y="238"/>
                    <a:pt x="198" y="239"/>
                    <a:pt x="198" y="241"/>
                  </a:cubicBezTo>
                  <a:cubicBezTo>
                    <a:pt x="198" y="244"/>
                    <a:pt x="195" y="240"/>
                    <a:pt x="195" y="241"/>
                  </a:cubicBezTo>
                  <a:cubicBezTo>
                    <a:pt x="194" y="242"/>
                    <a:pt x="193" y="241"/>
                    <a:pt x="192" y="239"/>
                  </a:cubicBezTo>
                  <a:cubicBezTo>
                    <a:pt x="192" y="237"/>
                    <a:pt x="187" y="238"/>
                    <a:pt x="184" y="237"/>
                  </a:cubicBezTo>
                  <a:cubicBezTo>
                    <a:pt x="181" y="237"/>
                    <a:pt x="180" y="238"/>
                    <a:pt x="179" y="240"/>
                  </a:cubicBezTo>
                  <a:cubicBezTo>
                    <a:pt x="178" y="242"/>
                    <a:pt x="174" y="243"/>
                    <a:pt x="172" y="243"/>
                  </a:cubicBezTo>
                  <a:cubicBezTo>
                    <a:pt x="170" y="243"/>
                    <a:pt x="166" y="247"/>
                    <a:pt x="164" y="249"/>
                  </a:cubicBezTo>
                  <a:cubicBezTo>
                    <a:pt x="162" y="250"/>
                    <a:pt x="162" y="253"/>
                    <a:pt x="165" y="256"/>
                  </a:cubicBezTo>
                  <a:cubicBezTo>
                    <a:pt x="168" y="258"/>
                    <a:pt x="168" y="260"/>
                    <a:pt x="168" y="262"/>
                  </a:cubicBezTo>
                  <a:cubicBezTo>
                    <a:pt x="168" y="263"/>
                    <a:pt x="160" y="263"/>
                    <a:pt x="158" y="261"/>
                  </a:cubicBezTo>
                  <a:cubicBezTo>
                    <a:pt x="157" y="260"/>
                    <a:pt x="152" y="259"/>
                    <a:pt x="150" y="259"/>
                  </a:cubicBezTo>
                  <a:cubicBezTo>
                    <a:pt x="148" y="260"/>
                    <a:pt x="143" y="254"/>
                    <a:pt x="141" y="254"/>
                  </a:cubicBezTo>
                  <a:cubicBezTo>
                    <a:pt x="138" y="254"/>
                    <a:pt x="137" y="257"/>
                    <a:pt x="136" y="258"/>
                  </a:cubicBezTo>
                  <a:cubicBezTo>
                    <a:pt x="135" y="260"/>
                    <a:pt x="137" y="260"/>
                    <a:pt x="138" y="263"/>
                  </a:cubicBezTo>
                  <a:cubicBezTo>
                    <a:pt x="140" y="266"/>
                    <a:pt x="144" y="266"/>
                    <a:pt x="146" y="266"/>
                  </a:cubicBezTo>
                  <a:cubicBezTo>
                    <a:pt x="148" y="266"/>
                    <a:pt x="148" y="269"/>
                    <a:pt x="147" y="271"/>
                  </a:cubicBezTo>
                  <a:cubicBezTo>
                    <a:pt x="146" y="272"/>
                    <a:pt x="142" y="273"/>
                    <a:pt x="141" y="272"/>
                  </a:cubicBezTo>
                  <a:cubicBezTo>
                    <a:pt x="140" y="270"/>
                    <a:pt x="135" y="272"/>
                    <a:pt x="135" y="270"/>
                  </a:cubicBezTo>
                  <a:cubicBezTo>
                    <a:pt x="134" y="268"/>
                    <a:pt x="131" y="265"/>
                    <a:pt x="127" y="266"/>
                  </a:cubicBezTo>
                  <a:cubicBezTo>
                    <a:pt x="123" y="266"/>
                    <a:pt x="123" y="264"/>
                    <a:pt x="123" y="261"/>
                  </a:cubicBezTo>
                  <a:cubicBezTo>
                    <a:pt x="123" y="258"/>
                    <a:pt x="121" y="256"/>
                    <a:pt x="121" y="255"/>
                  </a:cubicBezTo>
                  <a:cubicBezTo>
                    <a:pt x="121" y="254"/>
                    <a:pt x="119" y="251"/>
                    <a:pt x="121" y="250"/>
                  </a:cubicBezTo>
                  <a:cubicBezTo>
                    <a:pt x="123" y="249"/>
                    <a:pt x="122" y="247"/>
                    <a:pt x="122" y="245"/>
                  </a:cubicBezTo>
                  <a:cubicBezTo>
                    <a:pt x="122" y="243"/>
                    <a:pt x="119" y="240"/>
                    <a:pt x="116" y="240"/>
                  </a:cubicBezTo>
                  <a:cubicBezTo>
                    <a:pt x="113" y="240"/>
                    <a:pt x="113" y="237"/>
                    <a:pt x="111" y="237"/>
                  </a:cubicBezTo>
                  <a:cubicBezTo>
                    <a:pt x="108" y="236"/>
                    <a:pt x="103" y="232"/>
                    <a:pt x="103" y="230"/>
                  </a:cubicBezTo>
                  <a:cubicBezTo>
                    <a:pt x="103" y="228"/>
                    <a:pt x="99" y="228"/>
                    <a:pt x="100" y="227"/>
                  </a:cubicBezTo>
                  <a:cubicBezTo>
                    <a:pt x="101" y="227"/>
                    <a:pt x="104" y="228"/>
                    <a:pt x="107" y="230"/>
                  </a:cubicBezTo>
                  <a:cubicBezTo>
                    <a:pt x="109" y="232"/>
                    <a:pt x="112" y="234"/>
                    <a:pt x="118" y="235"/>
                  </a:cubicBezTo>
                  <a:cubicBezTo>
                    <a:pt x="123" y="235"/>
                    <a:pt x="126" y="238"/>
                    <a:pt x="132" y="239"/>
                  </a:cubicBezTo>
                  <a:cubicBezTo>
                    <a:pt x="138" y="240"/>
                    <a:pt x="142" y="241"/>
                    <a:pt x="151" y="242"/>
                  </a:cubicBezTo>
                  <a:cubicBezTo>
                    <a:pt x="160" y="243"/>
                    <a:pt x="171" y="234"/>
                    <a:pt x="174" y="232"/>
                  </a:cubicBezTo>
                  <a:cubicBezTo>
                    <a:pt x="176" y="229"/>
                    <a:pt x="173" y="224"/>
                    <a:pt x="173" y="222"/>
                  </a:cubicBezTo>
                  <a:cubicBezTo>
                    <a:pt x="173" y="220"/>
                    <a:pt x="169" y="220"/>
                    <a:pt x="169" y="219"/>
                  </a:cubicBezTo>
                  <a:cubicBezTo>
                    <a:pt x="168" y="217"/>
                    <a:pt x="165" y="215"/>
                    <a:pt x="162" y="215"/>
                  </a:cubicBezTo>
                  <a:cubicBezTo>
                    <a:pt x="158" y="215"/>
                    <a:pt x="158" y="211"/>
                    <a:pt x="155" y="211"/>
                  </a:cubicBezTo>
                  <a:cubicBezTo>
                    <a:pt x="152" y="211"/>
                    <a:pt x="151" y="210"/>
                    <a:pt x="143" y="205"/>
                  </a:cubicBezTo>
                  <a:cubicBezTo>
                    <a:pt x="136" y="200"/>
                    <a:pt x="126" y="197"/>
                    <a:pt x="125" y="198"/>
                  </a:cubicBezTo>
                  <a:cubicBezTo>
                    <a:pt x="123" y="199"/>
                    <a:pt x="122" y="199"/>
                    <a:pt x="121" y="197"/>
                  </a:cubicBezTo>
                  <a:cubicBezTo>
                    <a:pt x="119" y="195"/>
                    <a:pt x="117" y="196"/>
                    <a:pt x="115" y="197"/>
                  </a:cubicBezTo>
                  <a:cubicBezTo>
                    <a:pt x="113" y="199"/>
                    <a:pt x="111" y="196"/>
                    <a:pt x="107" y="197"/>
                  </a:cubicBezTo>
                  <a:cubicBezTo>
                    <a:pt x="104" y="198"/>
                    <a:pt x="102" y="195"/>
                    <a:pt x="103" y="194"/>
                  </a:cubicBezTo>
                  <a:cubicBezTo>
                    <a:pt x="104" y="193"/>
                    <a:pt x="109" y="194"/>
                    <a:pt x="109" y="192"/>
                  </a:cubicBezTo>
                  <a:cubicBezTo>
                    <a:pt x="109" y="190"/>
                    <a:pt x="107" y="192"/>
                    <a:pt x="103" y="190"/>
                  </a:cubicBezTo>
                  <a:cubicBezTo>
                    <a:pt x="100" y="188"/>
                    <a:pt x="98" y="189"/>
                    <a:pt x="98" y="191"/>
                  </a:cubicBezTo>
                  <a:cubicBezTo>
                    <a:pt x="97" y="193"/>
                    <a:pt x="94" y="192"/>
                    <a:pt x="93" y="191"/>
                  </a:cubicBezTo>
                  <a:cubicBezTo>
                    <a:pt x="93" y="191"/>
                    <a:pt x="92" y="191"/>
                    <a:pt x="92" y="190"/>
                  </a:cubicBezTo>
                  <a:cubicBezTo>
                    <a:pt x="92" y="193"/>
                    <a:pt x="90" y="194"/>
                    <a:pt x="88" y="193"/>
                  </a:cubicBezTo>
                  <a:cubicBezTo>
                    <a:pt x="86" y="193"/>
                    <a:pt x="84" y="196"/>
                    <a:pt x="82" y="196"/>
                  </a:cubicBezTo>
                  <a:cubicBezTo>
                    <a:pt x="79" y="196"/>
                    <a:pt x="77" y="199"/>
                    <a:pt x="76" y="201"/>
                  </a:cubicBezTo>
                  <a:cubicBezTo>
                    <a:pt x="76" y="203"/>
                    <a:pt x="73" y="202"/>
                    <a:pt x="73" y="204"/>
                  </a:cubicBezTo>
                  <a:cubicBezTo>
                    <a:pt x="73" y="205"/>
                    <a:pt x="73" y="206"/>
                    <a:pt x="72" y="208"/>
                  </a:cubicBezTo>
                  <a:cubicBezTo>
                    <a:pt x="71" y="209"/>
                    <a:pt x="72" y="210"/>
                    <a:pt x="73" y="212"/>
                  </a:cubicBezTo>
                  <a:cubicBezTo>
                    <a:pt x="74" y="215"/>
                    <a:pt x="77" y="215"/>
                    <a:pt x="78" y="215"/>
                  </a:cubicBezTo>
                  <a:cubicBezTo>
                    <a:pt x="79" y="216"/>
                    <a:pt x="84" y="220"/>
                    <a:pt x="84" y="221"/>
                  </a:cubicBezTo>
                  <a:cubicBezTo>
                    <a:pt x="84" y="223"/>
                    <a:pt x="80" y="226"/>
                    <a:pt x="79" y="227"/>
                  </a:cubicBezTo>
                  <a:cubicBezTo>
                    <a:pt x="77" y="228"/>
                    <a:pt x="75" y="230"/>
                    <a:pt x="76" y="232"/>
                  </a:cubicBezTo>
                  <a:cubicBezTo>
                    <a:pt x="77" y="233"/>
                    <a:pt x="81" y="239"/>
                    <a:pt x="84" y="244"/>
                  </a:cubicBezTo>
                  <a:cubicBezTo>
                    <a:pt x="87" y="249"/>
                    <a:pt x="83" y="247"/>
                    <a:pt x="81" y="249"/>
                  </a:cubicBezTo>
                  <a:cubicBezTo>
                    <a:pt x="80" y="251"/>
                    <a:pt x="82" y="254"/>
                    <a:pt x="82" y="255"/>
                  </a:cubicBezTo>
                  <a:cubicBezTo>
                    <a:pt x="83" y="256"/>
                    <a:pt x="80" y="256"/>
                    <a:pt x="81" y="257"/>
                  </a:cubicBezTo>
                  <a:cubicBezTo>
                    <a:pt x="81" y="259"/>
                    <a:pt x="84" y="259"/>
                    <a:pt x="85" y="260"/>
                  </a:cubicBezTo>
                  <a:cubicBezTo>
                    <a:pt x="85" y="261"/>
                    <a:pt x="82" y="262"/>
                    <a:pt x="83" y="264"/>
                  </a:cubicBezTo>
                  <a:cubicBezTo>
                    <a:pt x="85" y="266"/>
                    <a:pt x="87" y="266"/>
                    <a:pt x="88" y="268"/>
                  </a:cubicBezTo>
                  <a:cubicBezTo>
                    <a:pt x="88" y="271"/>
                    <a:pt x="82" y="271"/>
                    <a:pt x="83" y="273"/>
                  </a:cubicBezTo>
                  <a:cubicBezTo>
                    <a:pt x="83" y="275"/>
                    <a:pt x="90" y="277"/>
                    <a:pt x="93" y="281"/>
                  </a:cubicBezTo>
                  <a:cubicBezTo>
                    <a:pt x="96" y="284"/>
                    <a:pt x="96" y="285"/>
                    <a:pt x="95" y="287"/>
                  </a:cubicBezTo>
                  <a:cubicBezTo>
                    <a:pt x="94" y="291"/>
                    <a:pt x="85" y="294"/>
                    <a:pt x="83" y="298"/>
                  </a:cubicBezTo>
                  <a:cubicBezTo>
                    <a:pt x="81" y="303"/>
                    <a:pt x="74" y="305"/>
                    <a:pt x="71" y="308"/>
                  </a:cubicBezTo>
                  <a:cubicBezTo>
                    <a:pt x="69" y="310"/>
                    <a:pt x="68" y="312"/>
                    <a:pt x="67" y="313"/>
                  </a:cubicBezTo>
                  <a:cubicBezTo>
                    <a:pt x="68" y="313"/>
                    <a:pt x="70" y="313"/>
                    <a:pt x="70" y="312"/>
                  </a:cubicBezTo>
                  <a:cubicBezTo>
                    <a:pt x="72" y="311"/>
                    <a:pt x="74" y="316"/>
                    <a:pt x="75" y="317"/>
                  </a:cubicBezTo>
                  <a:cubicBezTo>
                    <a:pt x="77" y="319"/>
                    <a:pt x="81" y="317"/>
                    <a:pt x="82" y="319"/>
                  </a:cubicBezTo>
                  <a:cubicBezTo>
                    <a:pt x="84" y="320"/>
                    <a:pt x="81" y="320"/>
                    <a:pt x="79" y="320"/>
                  </a:cubicBezTo>
                  <a:cubicBezTo>
                    <a:pt x="76" y="320"/>
                    <a:pt x="75" y="321"/>
                    <a:pt x="71" y="323"/>
                  </a:cubicBezTo>
                  <a:cubicBezTo>
                    <a:pt x="68" y="324"/>
                    <a:pt x="68" y="325"/>
                    <a:pt x="67" y="326"/>
                  </a:cubicBezTo>
                  <a:cubicBezTo>
                    <a:pt x="69" y="328"/>
                    <a:pt x="66" y="329"/>
                    <a:pt x="65" y="331"/>
                  </a:cubicBezTo>
                  <a:cubicBezTo>
                    <a:pt x="64" y="333"/>
                    <a:pt x="63" y="334"/>
                    <a:pt x="63" y="335"/>
                  </a:cubicBezTo>
                  <a:cubicBezTo>
                    <a:pt x="62" y="337"/>
                    <a:pt x="63" y="338"/>
                    <a:pt x="63" y="340"/>
                  </a:cubicBezTo>
                  <a:cubicBezTo>
                    <a:pt x="63" y="342"/>
                    <a:pt x="64" y="342"/>
                    <a:pt x="65" y="344"/>
                  </a:cubicBezTo>
                  <a:cubicBezTo>
                    <a:pt x="66" y="346"/>
                    <a:pt x="64" y="346"/>
                    <a:pt x="63" y="347"/>
                  </a:cubicBezTo>
                  <a:cubicBezTo>
                    <a:pt x="62" y="348"/>
                    <a:pt x="62" y="350"/>
                    <a:pt x="64" y="351"/>
                  </a:cubicBezTo>
                  <a:cubicBezTo>
                    <a:pt x="65" y="352"/>
                    <a:pt x="65" y="354"/>
                    <a:pt x="65" y="355"/>
                  </a:cubicBezTo>
                  <a:cubicBezTo>
                    <a:pt x="64" y="357"/>
                    <a:pt x="66" y="359"/>
                    <a:pt x="67" y="360"/>
                  </a:cubicBezTo>
                  <a:cubicBezTo>
                    <a:pt x="69" y="361"/>
                    <a:pt x="68" y="365"/>
                    <a:pt x="69" y="366"/>
                  </a:cubicBezTo>
                  <a:cubicBezTo>
                    <a:pt x="71" y="366"/>
                    <a:pt x="72" y="367"/>
                    <a:pt x="74" y="367"/>
                  </a:cubicBezTo>
                  <a:cubicBezTo>
                    <a:pt x="76" y="366"/>
                    <a:pt x="77" y="367"/>
                    <a:pt x="78" y="369"/>
                  </a:cubicBezTo>
                  <a:cubicBezTo>
                    <a:pt x="79" y="370"/>
                    <a:pt x="80" y="370"/>
                    <a:pt x="82" y="369"/>
                  </a:cubicBezTo>
                  <a:cubicBezTo>
                    <a:pt x="84" y="368"/>
                    <a:pt x="89" y="370"/>
                    <a:pt x="90" y="371"/>
                  </a:cubicBezTo>
                  <a:cubicBezTo>
                    <a:pt x="91" y="371"/>
                    <a:pt x="90" y="374"/>
                    <a:pt x="90" y="376"/>
                  </a:cubicBezTo>
                  <a:cubicBezTo>
                    <a:pt x="90" y="378"/>
                    <a:pt x="89" y="381"/>
                    <a:pt x="91" y="382"/>
                  </a:cubicBezTo>
                  <a:cubicBezTo>
                    <a:pt x="93" y="383"/>
                    <a:pt x="93" y="386"/>
                    <a:pt x="95" y="387"/>
                  </a:cubicBezTo>
                  <a:cubicBezTo>
                    <a:pt x="97" y="388"/>
                    <a:pt x="98" y="391"/>
                    <a:pt x="100" y="392"/>
                  </a:cubicBezTo>
                  <a:cubicBezTo>
                    <a:pt x="101" y="392"/>
                    <a:pt x="104" y="394"/>
                    <a:pt x="104" y="396"/>
                  </a:cubicBezTo>
                  <a:cubicBezTo>
                    <a:pt x="104" y="397"/>
                    <a:pt x="102" y="399"/>
                    <a:pt x="100" y="399"/>
                  </a:cubicBezTo>
                  <a:cubicBezTo>
                    <a:pt x="98" y="400"/>
                    <a:pt x="95" y="397"/>
                    <a:pt x="94" y="399"/>
                  </a:cubicBezTo>
                  <a:cubicBezTo>
                    <a:pt x="93" y="400"/>
                    <a:pt x="95" y="402"/>
                    <a:pt x="95" y="406"/>
                  </a:cubicBezTo>
                  <a:cubicBezTo>
                    <a:pt x="96" y="410"/>
                    <a:pt x="97" y="410"/>
                    <a:pt x="99" y="410"/>
                  </a:cubicBezTo>
                  <a:cubicBezTo>
                    <a:pt x="101" y="410"/>
                    <a:pt x="101" y="409"/>
                    <a:pt x="103" y="408"/>
                  </a:cubicBezTo>
                  <a:cubicBezTo>
                    <a:pt x="104" y="408"/>
                    <a:pt x="107" y="409"/>
                    <a:pt x="108" y="408"/>
                  </a:cubicBezTo>
                  <a:cubicBezTo>
                    <a:pt x="109" y="408"/>
                    <a:pt x="114" y="407"/>
                    <a:pt x="115" y="409"/>
                  </a:cubicBezTo>
                  <a:cubicBezTo>
                    <a:pt x="115" y="410"/>
                    <a:pt x="116" y="414"/>
                    <a:pt x="116" y="415"/>
                  </a:cubicBezTo>
                  <a:cubicBezTo>
                    <a:pt x="115" y="416"/>
                    <a:pt x="117" y="418"/>
                    <a:pt x="117" y="419"/>
                  </a:cubicBezTo>
                  <a:cubicBezTo>
                    <a:pt x="118" y="421"/>
                    <a:pt x="122" y="420"/>
                    <a:pt x="123" y="421"/>
                  </a:cubicBezTo>
                  <a:cubicBezTo>
                    <a:pt x="125" y="421"/>
                    <a:pt x="127" y="425"/>
                    <a:pt x="127" y="427"/>
                  </a:cubicBezTo>
                  <a:cubicBezTo>
                    <a:pt x="126" y="429"/>
                    <a:pt x="129" y="429"/>
                    <a:pt x="130" y="429"/>
                  </a:cubicBezTo>
                  <a:cubicBezTo>
                    <a:pt x="131" y="428"/>
                    <a:pt x="132" y="430"/>
                    <a:pt x="134" y="430"/>
                  </a:cubicBezTo>
                  <a:cubicBezTo>
                    <a:pt x="135" y="431"/>
                    <a:pt x="137" y="431"/>
                    <a:pt x="138" y="430"/>
                  </a:cubicBezTo>
                  <a:cubicBezTo>
                    <a:pt x="139" y="429"/>
                    <a:pt x="142" y="429"/>
                    <a:pt x="142" y="430"/>
                  </a:cubicBezTo>
                  <a:cubicBezTo>
                    <a:pt x="143" y="431"/>
                    <a:pt x="146" y="433"/>
                    <a:pt x="146" y="434"/>
                  </a:cubicBezTo>
                  <a:cubicBezTo>
                    <a:pt x="146" y="435"/>
                    <a:pt x="150" y="434"/>
                    <a:pt x="153" y="435"/>
                  </a:cubicBezTo>
                  <a:cubicBezTo>
                    <a:pt x="155" y="436"/>
                    <a:pt x="157" y="436"/>
                    <a:pt x="159" y="437"/>
                  </a:cubicBezTo>
                  <a:cubicBezTo>
                    <a:pt x="162" y="438"/>
                    <a:pt x="164" y="438"/>
                    <a:pt x="164" y="440"/>
                  </a:cubicBezTo>
                  <a:cubicBezTo>
                    <a:pt x="164" y="441"/>
                    <a:pt x="162" y="442"/>
                    <a:pt x="162" y="443"/>
                  </a:cubicBezTo>
                  <a:cubicBezTo>
                    <a:pt x="162" y="444"/>
                    <a:pt x="164" y="444"/>
                    <a:pt x="164" y="445"/>
                  </a:cubicBezTo>
                  <a:cubicBezTo>
                    <a:pt x="164" y="447"/>
                    <a:pt x="161" y="447"/>
                    <a:pt x="161" y="447"/>
                  </a:cubicBezTo>
                  <a:cubicBezTo>
                    <a:pt x="160" y="448"/>
                    <a:pt x="162" y="450"/>
                    <a:pt x="163" y="450"/>
                  </a:cubicBezTo>
                  <a:cubicBezTo>
                    <a:pt x="163" y="451"/>
                    <a:pt x="161" y="454"/>
                    <a:pt x="161" y="455"/>
                  </a:cubicBezTo>
                  <a:cubicBezTo>
                    <a:pt x="161" y="456"/>
                    <a:pt x="156" y="455"/>
                    <a:pt x="155" y="455"/>
                  </a:cubicBezTo>
                  <a:cubicBezTo>
                    <a:pt x="153" y="455"/>
                    <a:pt x="150" y="459"/>
                    <a:pt x="148" y="459"/>
                  </a:cubicBezTo>
                  <a:cubicBezTo>
                    <a:pt x="147" y="460"/>
                    <a:pt x="148" y="462"/>
                    <a:pt x="148" y="463"/>
                  </a:cubicBezTo>
                  <a:cubicBezTo>
                    <a:pt x="152" y="462"/>
                    <a:pt x="156" y="462"/>
                    <a:pt x="156" y="463"/>
                  </a:cubicBezTo>
                  <a:cubicBezTo>
                    <a:pt x="157" y="464"/>
                    <a:pt x="148" y="468"/>
                    <a:pt x="146" y="469"/>
                  </a:cubicBezTo>
                  <a:cubicBezTo>
                    <a:pt x="145" y="469"/>
                    <a:pt x="150" y="472"/>
                    <a:pt x="149" y="473"/>
                  </a:cubicBezTo>
                  <a:cubicBezTo>
                    <a:pt x="149" y="475"/>
                    <a:pt x="144" y="475"/>
                    <a:pt x="145" y="478"/>
                  </a:cubicBezTo>
                  <a:cubicBezTo>
                    <a:pt x="145" y="481"/>
                    <a:pt x="143" y="481"/>
                    <a:pt x="140" y="481"/>
                  </a:cubicBezTo>
                  <a:cubicBezTo>
                    <a:pt x="138" y="481"/>
                    <a:pt x="137" y="483"/>
                    <a:pt x="138" y="483"/>
                  </a:cubicBezTo>
                  <a:cubicBezTo>
                    <a:pt x="139" y="484"/>
                    <a:pt x="139" y="487"/>
                    <a:pt x="144" y="488"/>
                  </a:cubicBezTo>
                  <a:cubicBezTo>
                    <a:pt x="150" y="490"/>
                    <a:pt x="155" y="495"/>
                    <a:pt x="159" y="499"/>
                  </a:cubicBezTo>
                  <a:cubicBezTo>
                    <a:pt x="160" y="500"/>
                    <a:pt x="161" y="500"/>
                    <a:pt x="161" y="501"/>
                  </a:cubicBezTo>
                  <a:cubicBezTo>
                    <a:pt x="163" y="500"/>
                    <a:pt x="164" y="500"/>
                    <a:pt x="165" y="500"/>
                  </a:cubicBezTo>
                  <a:cubicBezTo>
                    <a:pt x="167" y="499"/>
                    <a:pt x="172" y="501"/>
                    <a:pt x="174" y="502"/>
                  </a:cubicBezTo>
                  <a:cubicBezTo>
                    <a:pt x="177" y="504"/>
                    <a:pt x="186" y="502"/>
                    <a:pt x="187" y="503"/>
                  </a:cubicBezTo>
                  <a:cubicBezTo>
                    <a:pt x="188" y="505"/>
                    <a:pt x="190" y="507"/>
                    <a:pt x="192" y="507"/>
                  </a:cubicBezTo>
                  <a:cubicBezTo>
                    <a:pt x="193" y="507"/>
                    <a:pt x="195" y="510"/>
                    <a:pt x="197" y="509"/>
                  </a:cubicBezTo>
                  <a:cubicBezTo>
                    <a:pt x="198" y="508"/>
                    <a:pt x="203" y="508"/>
                    <a:pt x="205" y="508"/>
                  </a:cubicBezTo>
                  <a:cubicBezTo>
                    <a:pt x="206" y="508"/>
                    <a:pt x="206" y="509"/>
                    <a:pt x="208" y="509"/>
                  </a:cubicBezTo>
                  <a:cubicBezTo>
                    <a:pt x="209" y="509"/>
                    <a:pt x="209" y="514"/>
                    <a:pt x="210" y="514"/>
                  </a:cubicBezTo>
                  <a:cubicBezTo>
                    <a:pt x="211" y="514"/>
                    <a:pt x="215" y="517"/>
                    <a:pt x="218" y="518"/>
                  </a:cubicBezTo>
                  <a:cubicBezTo>
                    <a:pt x="220" y="518"/>
                    <a:pt x="223" y="522"/>
                    <a:pt x="224" y="522"/>
                  </a:cubicBezTo>
                  <a:cubicBezTo>
                    <a:pt x="225" y="522"/>
                    <a:pt x="227" y="524"/>
                    <a:pt x="227" y="522"/>
                  </a:cubicBezTo>
                  <a:cubicBezTo>
                    <a:pt x="228" y="520"/>
                    <a:pt x="231" y="521"/>
                    <a:pt x="232" y="518"/>
                  </a:cubicBezTo>
                  <a:cubicBezTo>
                    <a:pt x="228" y="513"/>
                    <a:pt x="223" y="507"/>
                    <a:pt x="223" y="504"/>
                  </a:cubicBezTo>
                  <a:cubicBezTo>
                    <a:pt x="223" y="500"/>
                    <a:pt x="225" y="497"/>
                    <a:pt x="220" y="493"/>
                  </a:cubicBezTo>
                  <a:cubicBezTo>
                    <a:pt x="215" y="489"/>
                    <a:pt x="221" y="486"/>
                    <a:pt x="224" y="482"/>
                  </a:cubicBezTo>
                  <a:cubicBezTo>
                    <a:pt x="227" y="478"/>
                    <a:pt x="234" y="476"/>
                    <a:pt x="238" y="473"/>
                  </a:cubicBezTo>
                  <a:cubicBezTo>
                    <a:pt x="238" y="472"/>
                    <a:pt x="237" y="472"/>
                    <a:pt x="236" y="471"/>
                  </a:cubicBezTo>
                  <a:cubicBezTo>
                    <a:pt x="233" y="470"/>
                    <a:pt x="232" y="468"/>
                    <a:pt x="234" y="468"/>
                  </a:cubicBezTo>
                  <a:cubicBezTo>
                    <a:pt x="237" y="467"/>
                    <a:pt x="235" y="466"/>
                    <a:pt x="233" y="463"/>
                  </a:cubicBezTo>
                  <a:cubicBezTo>
                    <a:pt x="230" y="460"/>
                    <a:pt x="229" y="457"/>
                    <a:pt x="228" y="457"/>
                  </a:cubicBezTo>
                  <a:cubicBezTo>
                    <a:pt x="227" y="457"/>
                    <a:pt x="224" y="457"/>
                    <a:pt x="222" y="457"/>
                  </a:cubicBezTo>
                  <a:cubicBezTo>
                    <a:pt x="220" y="458"/>
                    <a:pt x="221" y="456"/>
                    <a:pt x="221" y="453"/>
                  </a:cubicBezTo>
                  <a:cubicBezTo>
                    <a:pt x="221" y="451"/>
                    <a:pt x="217" y="451"/>
                    <a:pt x="216" y="450"/>
                  </a:cubicBezTo>
                  <a:cubicBezTo>
                    <a:pt x="216" y="449"/>
                    <a:pt x="217" y="445"/>
                    <a:pt x="218" y="445"/>
                  </a:cubicBezTo>
                  <a:cubicBezTo>
                    <a:pt x="219" y="445"/>
                    <a:pt x="221" y="444"/>
                    <a:pt x="221" y="442"/>
                  </a:cubicBezTo>
                  <a:cubicBezTo>
                    <a:pt x="221" y="441"/>
                    <a:pt x="217" y="441"/>
                    <a:pt x="218" y="439"/>
                  </a:cubicBezTo>
                  <a:cubicBezTo>
                    <a:pt x="220" y="436"/>
                    <a:pt x="223" y="436"/>
                    <a:pt x="223" y="434"/>
                  </a:cubicBezTo>
                  <a:cubicBezTo>
                    <a:pt x="223" y="431"/>
                    <a:pt x="225" y="429"/>
                    <a:pt x="227" y="431"/>
                  </a:cubicBezTo>
                  <a:cubicBezTo>
                    <a:pt x="230" y="432"/>
                    <a:pt x="231" y="437"/>
                    <a:pt x="234" y="436"/>
                  </a:cubicBezTo>
                  <a:cubicBezTo>
                    <a:pt x="237" y="435"/>
                    <a:pt x="235" y="432"/>
                    <a:pt x="234" y="431"/>
                  </a:cubicBezTo>
                  <a:cubicBezTo>
                    <a:pt x="234" y="430"/>
                    <a:pt x="233" y="427"/>
                    <a:pt x="237" y="427"/>
                  </a:cubicBezTo>
                  <a:cubicBezTo>
                    <a:pt x="240" y="426"/>
                    <a:pt x="238" y="423"/>
                    <a:pt x="241" y="423"/>
                  </a:cubicBezTo>
                  <a:cubicBezTo>
                    <a:pt x="243" y="423"/>
                    <a:pt x="248" y="420"/>
                    <a:pt x="249" y="419"/>
                  </a:cubicBezTo>
                  <a:cubicBezTo>
                    <a:pt x="251" y="418"/>
                    <a:pt x="254" y="416"/>
                    <a:pt x="255" y="417"/>
                  </a:cubicBezTo>
                  <a:cubicBezTo>
                    <a:pt x="257" y="418"/>
                    <a:pt x="259" y="420"/>
                    <a:pt x="260" y="417"/>
                  </a:cubicBezTo>
                  <a:cubicBezTo>
                    <a:pt x="261" y="415"/>
                    <a:pt x="265" y="416"/>
                    <a:pt x="265" y="417"/>
                  </a:cubicBezTo>
                  <a:cubicBezTo>
                    <a:pt x="266" y="419"/>
                    <a:pt x="273" y="419"/>
                    <a:pt x="275" y="420"/>
                  </a:cubicBezTo>
                  <a:cubicBezTo>
                    <a:pt x="277" y="421"/>
                    <a:pt x="281" y="424"/>
                    <a:pt x="281" y="426"/>
                  </a:cubicBezTo>
                  <a:cubicBezTo>
                    <a:pt x="281" y="427"/>
                    <a:pt x="284" y="429"/>
                    <a:pt x="284" y="427"/>
                  </a:cubicBezTo>
                  <a:cubicBezTo>
                    <a:pt x="284" y="424"/>
                    <a:pt x="285" y="425"/>
                    <a:pt x="288" y="427"/>
                  </a:cubicBezTo>
                  <a:cubicBezTo>
                    <a:pt x="291" y="429"/>
                    <a:pt x="295" y="428"/>
                    <a:pt x="296" y="426"/>
                  </a:cubicBezTo>
                  <a:cubicBezTo>
                    <a:pt x="296" y="424"/>
                    <a:pt x="302" y="422"/>
                    <a:pt x="304" y="424"/>
                  </a:cubicBezTo>
                  <a:cubicBezTo>
                    <a:pt x="305" y="425"/>
                    <a:pt x="306" y="426"/>
                    <a:pt x="308" y="424"/>
                  </a:cubicBezTo>
                  <a:cubicBezTo>
                    <a:pt x="310" y="422"/>
                    <a:pt x="315" y="422"/>
                    <a:pt x="316" y="424"/>
                  </a:cubicBezTo>
                  <a:cubicBezTo>
                    <a:pt x="317" y="426"/>
                    <a:pt x="319" y="427"/>
                    <a:pt x="321" y="427"/>
                  </a:cubicBezTo>
                  <a:cubicBezTo>
                    <a:pt x="324" y="427"/>
                    <a:pt x="324" y="430"/>
                    <a:pt x="325" y="429"/>
                  </a:cubicBezTo>
                  <a:cubicBezTo>
                    <a:pt x="327" y="429"/>
                    <a:pt x="326" y="425"/>
                    <a:pt x="328" y="425"/>
                  </a:cubicBezTo>
                  <a:cubicBezTo>
                    <a:pt x="330" y="426"/>
                    <a:pt x="331" y="428"/>
                    <a:pt x="334" y="428"/>
                  </a:cubicBezTo>
                  <a:cubicBezTo>
                    <a:pt x="337" y="428"/>
                    <a:pt x="339" y="427"/>
                    <a:pt x="339" y="425"/>
                  </a:cubicBezTo>
                  <a:cubicBezTo>
                    <a:pt x="339" y="423"/>
                    <a:pt x="339" y="419"/>
                    <a:pt x="337" y="419"/>
                  </a:cubicBezTo>
                  <a:cubicBezTo>
                    <a:pt x="335" y="419"/>
                    <a:pt x="334" y="417"/>
                    <a:pt x="331" y="417"/>
                  </a:cubicBezTo>
                  <a:cubicBezTo>
                    <a:pt x="329" y="417"/>
                    <a:pt x="327" y="414"/>
                    <a:pt x="329" y="413"/>
                  </a:cubicBezTo>
                  <a:cubicBezTo>
                    <a:pt x="331" y="412"/>
                    <a:pt x="335" y="411"/>
                    <a:pt x="334" y="409"/>
                  </a:cubicBezTo>
                  <a:cubicBezTo>
                    <a:pt x="334" y="407"/>
                    <a:pt x="333" y="404"/>
                    <a:pt x="336" y="403"/>
                  </a:cubicBezTo>
                  <a:cubicBezTo>
                    <a:pt x="339" y="403"/>
                    <a:pt x="345" y="403"/>
                    <a:pt x="344" y="402"/>
                  </a:cubicBezTo>
                  <a:cubicBezTo>
                    <a:pt x="344" y="401"/>
                    <a:pt x="338" y="400"/>
                    <a:pt x="337" y="398"/>
                  </a:cubicBezTo>
                  <a:cubicBezTo>
                    <a:pt x="336" y="396"/>
                    <a:pt x="336" y="392"/>
                    <a:pt x="337" y="391"/>
                  </a:cubicBezTo>
                  <a:cubicBezTo>
                    <a:pt x="338" y="391"/>
                    <a:pt x="341" y="392"/>
                    <a:pt x="344" y="391"/>
                  </a:cubicBezTo>
                  <a:cubicBezTo>
                    <a:pt x="346" y="390"/>
                    <a:pt x="350" y="392"/>
                    <a:pt x="353" y="390"/>
                  </a:cubicBezTo>
                  <a:cubicBezTo>
                    <a:pt x="356" y="388"/>
                    <a:pt x="362" y="388"/>
                    <a:pt x="365" y="388"/>
                  </a:cubicBezTo>
                  <a:cubicBezTo>
                    <a:pt x="369" y="388"/>
                    <a:pt x="371" y="385"/>
                    <a:pt x="374" y="385"/>
                  </a:cubicBezTo>
                  <a:cubicBezTo>
                    <a:pt x="376" y="385"/>
                    <a:pt x="383" y="384"/>
                    <a:pt x="385" y="383"/>
                  </a:cubicBezTo>
                  <a:cubicBezTo>
                    <a:pt x="387" y="382"/>
                    <a:pt x="396" y="381"/>
                    <a:pt x="397" y="379"/>
                  </a:cubicBezTo>
                  <a:cubicBezTo>
                    <a:pt x="397" y="377"/>
                    <a:pt x="405" y="376"/>
                    <a:pt x="407" y="377"/>
                  </a:cubicBezTo>
                  <a:cubicBezTo>
                    <a:pt x="409" y="378"/>
                    <a:pt x="411" y="378"/>
                    <a:pt x="413" y="378"/>
                  </a:cubicBezTo>
                  <a:cubicBezTo>
                    <a:pt x="415" y="377"/>
                    <a:pt x="418" y="379"/>
                    <a:pt x="418" y="381"/>
                  </a:cubicBezTo>
                  <a:cubicBezTo>
                    <a:pt x="418" y="383"/>
                    <a:pt x="420" y="385"/>
                    <a:pt x="420" y="386"/>
                  </a:cubicBezTo>
                  <a:cubicBezTo>
                    <a:pt x="419" y="388"/>
                    <a:pt x="418" y="389"/>
                    <a:pt x="419" y="390"/>
                  </a:cubicBezTo>
                  <a:cubicBezTo>
                    <a:pt x="420" y="391"/>
                    <a:pt x="425" y="390"/>
                    <a:pt x="426" y="389"/>
                  </a:cubicBezTo>
                  <a:cubicBezTo>
                    <a:pt x="427" y="387"/>
                    <a:pt x="429" y="389"/>
                    <a:pt x="429" y="391"/>
                  </a:cubicBezTo>
                  <a:cubicBezTo>
                    <a:pt x="429" y="392"/>
                    <a:pt x="431" y="393"/>
                    <a:pt x="431" y="391"/>
                  </a:cubicBezTo>
                  <a:cubicBezTo>
                    <a:pt x="431" y="389"/>
                    <a:pt x="434" y="391"/>
                    <a:pt x="435" y="392"/>
                  </a:cubicBezTo>
                  <a:cubicBezTo>
                    <a:pt x="436" y="393"/>
                    <a:pt x="439" y="390"/>
                    <a:pt x="439" y="392"/>
                  </a:cubicBezTo>
                  <a:cubicBezTo>
                    <a:pt x="439" y="394"/>
                    <a:pt x="434" y="395"/>
                    <a:pt x="436" y="397"/>
                  </a:cubicBezTo>
                  <a:cubicBezTo>
                    <a:pt x="439" y="399"/>
                    <a:pt x="440" y="395"/>
                    <a:pt x="443" y="396"/>
                  </a:cubicBezTo>
                  <a:cubicBezTo>
                    <a:pt x="445" y="397"/>
                    <a:pt x="449" y="393"/>
                    <a:pt x="451" y="392"/>
                  </a:cubicBezTo>
                  <a:cubicBezTo>
                    <a:pt x="454" y="392"/>
                    <a:pt x="456" y="389"/>
                    <a:pt x="459" y="388"/>
                  </a:cubicBezTo>
                  <a:cubicBezTo>
                    <a:pt x="461" y="387"/>
                    <a:pt x="465" y="387"/>
                    <a:pt x="464" y="389"/>
                  </a:cubicBezTo>
                  <a:cubicBezTo>
                    <a:pt x="463" y="390"/>
                    <a:pt x="461" y="393"/>
                    <a:pt x="466" y="395"/>
                  </a:cubicBezTo>
                  <a:cubicBezTo>
                    <a:pt x="472" y="397"/>
                    <a:pt x="478" y="407"/>
                    <a:pt x="481" y="412"/>
                  </a:cubicBezTo>
                  <a:cubicBezTo>
                    <a:pt x="484" y="417"/>
                    <a:pt x="488" y="427"/>
                    <a:pt x="489" y="427"/>
                  </a:cubicBezTo>
                  <a:cubicBezTo>
                    <a:pt x="491" y="427"/>
                    <a:pt x="492" y="422"/>
                    <a:pt x="494" y="422"/>
                  </a:cubicBezTo>
                  <a:cubicBezTo>
                    <a:pt x="496" y="421"/>
                    <a:pt x="498" y="426"/>
                    <a:pt x="500" y="426"/>
                  </a:cubicBezTo>
                  <a:cubicBezTo>
                    <a:pt x="503" y="427"/>
                    <a:pt x="506" y="428"/>
                    <a:pt x="508" y="427"/>
                  </a:cubicBezTo>
                  <a:cubicBezTo>
                    <a:pt x="510" y="427"/>
                    <a:pt x="515" y="424"/>
                    <a:pt x="516" y="425"/>
                  </a:cubicBezTo>
                  <a:cubicBezTo>
                    <a:pt x="518" y="426"/>
                    <a:pt x="520" y="426"/>
                    <a:pt x="521" y="429"/>
                  </a:cubicBezTo>
                  <a:cubicBezTo>
                    <a:pt x="523" y="433"/>
                    <a:pt x="525" y="433"/>
                    <a:pt x="526" y="433"/>
                  </a:cubicBezTo>
                  <a:cubicBezTo>
                    <a:pt x="528" y="433"/>
                    <a:pt x="528" y="435"/>
                    <a:pt x="528" y="436"/>
                  </a:cubicBezTo>
                  <a:cubicBezTo>
                    <a:pt x="528" y="438"/>
                    <a:pt x="531" y="440"/>
                    <a:pt x="532" y="440"/>
                  </a:cubicBezTo>
                  <a:cubicBezTo>
                    <a:pt x="534" y="440"/>
                    <a:pt x="537" y="439"/>
                    <a:pt x="539" y="439"/>
                  </a:cubicBezTo>
                  <a:cubicBezTo>
                    <a:pt x="540" y="438"/>
                    <a:pt x="541" y="437"/>
                    <a:pt x="541" y="439"/>
                  </a:cubicBezTo>
                  <a:cubicBezTo>
                    <a:pt x="542" y="440"/>
                    <a:pt x="544" y="443"/>
                    <a:pt x="545" y="443"/>
                  </a:cubicBezTo>
                  <a:cubicBezTo>
                    <a:pt x="547" y="443"/>
                    <a:pt x="549" y="444"/>
                    <a:pt x="550" y="443"/>
                  </a:cubicBezTo>
                  <a:cubicBezTo>
                    <a:pt x="550" y="442"/>
                    <a:pt x="554" y="441"/>
                    <a:pt x="555" y="441"/>
                  </a:cubicBezTo>
                  <a:cubicBezTo>
                    <a:pt x="557" y="441"/>
                    <a:pt x="562" y="440"/>
                    <a:pt x="563" y="438"/>
                  </a:cubicBezTo>
                  <a:cubicBezTo>
                    <a:pt x="564" y="435"/>
                    <a:pt x="568" y="435"/>
                    <a:pt x="569" y="434"/>
                  </a:cubicBezTo>
                  <a:cubicBezTo>
                    <a:pt x="570" y="433"/>
                    <a:pt x="573" y="432"/>
                    <a:pt x="574" y="430"/>
                  </a:cubicBezTo>
                  <a:cubicBezTo>
                    <a:pt x="575" y="429"/>
                    <a:pt x="579" y="429"/>
                    <a:pt x="579" y="428"/>
                  </a:cubicBezTo>
                  <a:cubicBezTo>
                    <a:pt x="580" y="427"/>
                    <a:pt x="583" y="427"/>
                    <a:pt x="585" y="427"/>
                  </a:cubicBezTo>
                  <a:cubicBezTo>
                    <a:pt x="587" y="428"/>
                    <a:pt x="595" y="429"/>
                    <a:pt x="596" y="429"/>
                  </a:cubicBezTo>
                  <a:cubicBezTo>
                    <a:pt x="598" y="429"/>
                    <a:pt x="598" y="433"/>
                    <a:pt x="599" y="434"/>
                  </a:cubicBezTo>
                  <a:cubicBezTo>
                    <a:pt x="600" y="434"/>
                    <a:pt x="604" y="437"/>
                    <a:pt x="606" y="436"/>
                  </a:cubicBezTo>
                  <a:cubicBezTo>
                    <a:pt x="607" y="435"/>
                    <a:pt x="610" y="434"/>
                    <a:pt x="612" y="436"/>
                  </a:cubicBezTo>
                  <a:cubicBezTo>
                    <a:pt x="614" y="437"/>
                    <a:pt x="617" y="439"/>
                    <a:pt x="618" y="437"/>
                  </a:cubicBezTo>
                  <a:cubicBezTo>
                    <a:pt x="619" y="436"/>
                    <a:pt x="624" y="435"/>
                    <a:pt x="624" y="434"/>
                  </a:cubicBezTo>
                  <a:cubicBezTo>
                    <a:pt x="625" y="433"/>
                    <a:pt x="626" y="430"/>
                    <a:pt x="625" y="429"/>
                  </a:cubicBezTo>
                  <a:cubicBezTo>
                    <a:pt x="623" y="428"/>
                    <a:pt x="622" y="424"/>
                    <a:pt x="622" y="423"/>
                  </a:cubicBezTo>
                  <a:cubicBezTo>
                    <a:pt x="621" y="421"/>
                    <a:pt x="625" y="420"/>
                    <a:pt x="625" y="419"/>
                  </a:cubicBezTo>
                  <a:cubicBezTo>
                    <a:pt x="626" y="417"/>
                    <a:pt x="628" y="417"/>
                    <a:pt x="629" y="416"/>
                  </a:cubicBezTo>
                  <a:cubicBezTo>
                    <a:pt x="630" y="415"/>
                    <a:pt x="631" y="413"/>
                    <a:pt x="632" y="413"/>
                  </a:cubicBezTo>
                  <a:cubicBezTo>
                    <a:pt x="634" y="414"/>
                    <a:pt x="637" y="415"/>
                    <a:pt x="638" y="415"/>
                  </a:cubicBezTo>
                  <a:cubicBezTo>
                    <a:pt x="639" y="416"/>
                    <a:pt x="642" y="417"/>
                    <a:pt x="643" y="417"/>
                  </a:cubicBezTo>
                  <a:cubicBezTo>
                    <a:pt x="645" y="417"/>
                    <a:pt x="647" y="418"/>
                    <a:pt x="649" y="419"/>
                  </a:cubicBezTo>
                  <a:cubicBezTo>
                    <a:pt x="651" y="420"/>
                    <a:pt x="656" y="420"/>
                    <a:pt x="657" y="421"/>
                  </a:cubicBezTo>
                  <a:cubicBezTo>
                    <a:pt x="658" y="423"/>
                    <a:pt x="657" y="427"/>
                    <a:pt x="658" y="428"/>
                  </a:cubicBezTo>
                  <a:cubicBezTo>
                    <a:pt x="659" y="430"/>
                    <a:pt x="662" y="433"/>
                    <a:pt x="663" y="432"/>
                  </a:cubicBezTo>
                  <a:cubicBezTo>
                    <a:pt x="664" y="431"/>
                    <a:pt x="668" y="434"/>
                    <a:pt x="670" y="434"/>
                  </a:cubicBezTo>
                  <a:cubicBezTo>
                    <a:pt x="672" y="434"/>
                    <a:pt x="674" y="431"/>
                    <a:pt x="676" y="431"/>
                  </a:cubicBezTo>
                  <a:cubicBezTo>
                    <a:pt x="677" y="431"/>
                    <a:pt x="682" y="430"/>
                    <a:pt x="683" y="430"/>
                  </a:cubicBezTo>
                  <a:cubicBezTo>
                    <a:pt x="685" y="431"/>
                    <a:pt x="690" y="433"/>
                    <a:pt x="691" y="432"/>
                  </a:cubicBezTo>
                  <a:cubicBezTo>
                    <a:pt x="691" y="432"/>
                    <a:pt x="696" y="432"/>
                    <a:pt x="697" y="434"/>
                  </a:cubicBezTo>
                  <a:cubicBezTo>
                    <a:pt x="697" y="435"/>
                    <a:pt x="703" y="435"/>
                    <a:pt x="703" y="437"/>
                  </a:cubicBezTo>
                  <a:cubicBezTo>
                    <a:pt x="703" y="439"/>
                    <a:pt x="707" y="439"/>
                    <a:pt x="708" y="441"/>
                  </a:cubicBezTo>
                  <a:cubicBezTo>
                    <a:pt x="709" y="443"/>
                    <a:pt x="716" y="442"/>
                    <a:pt x="718" y="443"/>
                  </a:cubicBezTo>
                  <a:cubicBezTo>
                    <a:pt x="719" y="444"/>
                    <a:pt x="728" y="444"/>
                    <a:pt x="729" y="443"/>
                  </a:cubicBezTo>
                  <a:cubicBezTo>
                    <a:pt x="729" y="442"/>
                    <a:pt x="737" y="442"/>
                    <a:pt x="739" y="441"/>
                  </a:cubicBezTo>
                  <a:cubicBezTo>
                    <a:pt x="741" y="439"/>
                    <a:pt x="745" y="440"/>
                    <a:pt x="745" y="438"/>
                  </a:cubicBezTo>
                  <a:cubicBezTo>
                    <a:pt x="746" y="437"/>
                    <a:pt x="750" y="435"/>
                    <a:pt x="752" y="434"/>
                  </a:cubicBezTo>
                  <a:cubicBezTo>
                    <a:pt x="754" y="433"/>
                    <a:pt x="761" y="433"/>
                    <a:pt x="762" y="434"/>
                  </a:cubicBezTo>
                  <a:cubicBezTo>
                    <a:pt x="762" y="436"/>
                    <a:pt x="767" y="437"/>
                    <a:pt x="769" y="436"/>
                  </a:cubicBezTo>
                  <a:cubicBezTo>
                    <a:pt x="771" y="435"/>
                    <a:pt x="776" y="436"/>
                    <a:pt x="776" y="438"/>
                  </a:cubicBezTo>
                  <a:cubicBezTo>
                    <a:pt x="777" y="439"/>
                    <a:pt x="783" y="440"/>
                    <a:pt x="784" y="440"/>
                  </a:cubicBezTo>
                  <a:cubicBezTo>
                    <a:pt x="786" y="439"/>
                    <a:pt x="790" y="436"/>
                    <a:pt x="792" y="436"/>
                  </a:cubicBezTo>
                  <a:cubicBezTo>
                    <a:pt x="793" y="436"/>
                    <a:pt x="796" y="434"/>
                    <a:pt x="795" y="432"/>
                  </a:cubicBezTo>
                  <a:cubicBezTo>
                    <a:pt x="795" y="431"/>
                    <a:pt x="799" y="426"/>
                    <a:pt x="799" y="424"/>
                  </a:cubicBezTo>
                  <a:cubicBezTo>
                    <a:pt x="800" y="422"/>
                    <a:pt x="803" y="417"/>
                    <a:pt x="804" y="416"/>
                  </a:cubicBezTo>
                  <a:cubicBezTo>
                    <a:pt x="805" y="416"/>
                    <a:pt x="808" y="414"/>
                    <a:pt x="808" y="412"/>
                  </a:cubicBezTo>
                  <a:cubicBezTo>
                    <a:pt x="808" y="411"/>
                    <a:pt x="807" y="407"/>
                    <a:pt x="805" y="407"/>
                  </a:cubicBezTo>
                  <a:cubicBezTo>
                    <a:pt x="804" y="407"/>
                    <a:pt x="801" y="407"/>
                    <a:pt x="805" y="402"/>
                  </a:cubicBezTo>
                  <a:cubicBezTo>
                    <a:pt x="808" y="398"/>
                    <a:pt x="814" y="399"/>
                    <a:pt x="815" y="399"/>
                  </a:cubicBezTo>
                  <a:cubicBezTo>
                    <a:pt x="816" y="399"/>
                    <a:pt x="823" y="397"/>
                    <a:pt x="827" y="398"/>
                  </a:cubicBezTo>
                  <a:cubicBezTo>
                    <a:pt x="830" y="399"/>
                    <a:pt x="832" y="398"/>
                    <a:pt x="836" y="400"/>
                  </a:cubicBezTo>
                  <a:cubicBezTo>
                    <a:pt x="839" y="401"/>
                    <a:pt x="844" y="401"/>
                    <a:pt x="846" y="402"/>
                  </a:cubicBezTo>
                  <a:cubicBezTo>
                    <a:pt x="847" y="404"/>
                    <a:pt x="851" y="405"/>
                    <a:pt x="851" y="408"/>
                  </a:cubicBezTo>
                  <a:cubicBezTo>
                    <a:pt x="850" y="411"/>
                    <a:pt x="853" y="410"/>
                    <a:pt x="855" y="416"/>
                  </a:cubicBezTo>
                  <a:cubicBezTo>
                    <a:pt x="856" y="422"/>
                    <a:pt x="859" y="422"/>
                    <a:pt x="859" y="425"/>
                  </a:cubicBezTo>
                  <a:cubicBezTo>
                    <a:pt x="860" y="428"/>
                    <a:pt x="864" y="433"/>
                    <a:pt x="863" y="435"/>
                  </a:cubicBezTo>
                  <a:cubicBezTo>
                    <a:pt x="863" y="437"/>
                    <a:pt x="862" y="439"/>
                    <a:pt x="866" y="439"/>
                  </a:cubicBezTo>
                  <a:cubicBezTo>
                    <a:pt x="871" y="440"/>
                    <a:pt x="873" y="443"/>
                    <a:pt x="874" y="442"/>
                  </a:cubicBezTo>
                  <a:cubicBezTo>
                    <a:pt x="875" y="442"/>
                    <a:pt x="880" y="444"/>
                    <a:pt x="882" y="446"/>
                  </a:cubicBezTo>
                  <a:cubicBezTo>
                    <a:pt x="885" y="448"/>
                    <a:pt x="888" y="447"/>
                    <a:pt x="888" y="450"/>
                  </a:cubicBezTo>
                  <a:cubicBezTo>
                    <a:pt x="888" y="452"/>
                    <a:pt x="890" y="454"/>
                    <a:pt x="890" y="457"/>
                  </a:cubicBezTo>
                  <a:cubicBezTo>
                    <a:pt x="890" y="459"/>
                    <a:pt x="894" y="460"/>
                    <a:pt x="898" y="460"/>
                  </a:cubicBezTo>
                  <a:cubicBezTo>
                    <a:pt x="901" y="459"/>
                    <a:pt x="903" y="461"/>
                    <a:pt x="905" y="458"/>
                  </a:cubicBezTo>
                  <a:cubicBezTo>
                    <a:pt x="906" y="455"/>
                    <a:pt x="911" y="456"/>
                    <a:pt x="913" y="455"/>
                  </a:cubicBezTo>
                  <a:cubicBezTo>
                    <a:pt x="914" y="454"/>
                    <a:pt x="919" y="453"/>
                    <a:pt x="919" y="457"/>
                  </a:cubicBezTo>
                  <a:cubicBezTo>
                    <a:pt x="919" y="461"/>
                    <a:pt x="922" y="462"/>
                    <a:pt x="919" y="463"/>
                  </a:cubicBezTo>
                  <a:cubicBezTo>
                    <a:pt x="917" y="465"/>
                    <a:pt x="916" y="471"/>
                    <a:pt x="915" y="474"/>
                  </a:cubicBezTo>
                  <a:cubicBezTo>
                    <a:pt x="914" y="476"/>
                    <a:pt x="911" y="477"/>
                    <a:pt x="910" y="480"/>
                  </a:cubicBezTo>
                  <a:cubicBezTo>
                    <a:pt x="910" y="483"/>
                    <a:pt x="906" y="483"/>
                    <a:pt x="906" y="485"/>
                  </a:cubicBezTo>
                  <a:cubicBezTo>
                    <a:pt x="906" y="487"/>
                    <a:pt x="902" y="487"/>
                    <a:pt x="899" y="485"/>
                  </a:cubicBezTo>
                  <a:cubicBezTo>
                    <a:pt x="897" y="483"/>
                    <a:pt x="895" y="488"/>
                    <a:pt x="893" y="488"/>
                  </a:cubicBezTo>
                  <a:cubicBezTo>
                    <a:pt x="891" y="488"/>
                    <a:pt x="891" y="492"/>
                    <a:pt x="891" y="494"/>
                  </a:cubicBezTo>
                  <a:cubicBezTo>
                    <a:pt x="892" y="496"/>
                    <a:pt x="891" y="498"/>
                    <a:pt x="892" y="501"/>
                  </a:cubicBezTo>
                  <a:cubicBezTo>
                    <a:pt x="893" y="502"/>
                    <a:pt x="892" y="505"/>
                    <a:pt x="892" y="508"/>
                  </a:cubicBezTo>
                  <a:cubicBezTo>
                    <a:pt x="895" y="506"/>
                    <a:pt x="898" y="505"/>
                    <a:pt x="899" y="505"/>
                  </a:cubicBezTo>
                  <a:cubicBezTo>
                    <a:pt x="902" y="505"/>
                    <a:pt x="905" y="510"/>
                    <a:pt x="908" y="510"/>
                  </a:cubicBezTo>
                  <a:cubicBezTo>
                    <a:pt x="912" y="510"/>
                    <a:pt x="927" y="500"/>
                    <a:pt x="927" y="498"/>
                  </a:cubicBezTo>
                  <a:cubicBezTo>
                    <a:pt x="927" y="497"/>
                    <a:pt x="936" y="488"/>
                    <a:pt x="940" y="484"/>
                  </a:cubicBezTo>
                  <a:cubicBezTo>
                    <a:pt x="944" y="479"/>
                    <a:pt x="950" y="473"/>
                    <a:pt x="952" y="468"/>
                  </a:cubicBezTo>
                  <a:cubicBezTo>
                    <a:pt x="953" y="465"/>
                    <a:pt x="959" y="459"/>
                    <a:pt x="960" y="456"/>
                  </a:cubicBezTo>
                  <a:cubicBezTo>
                    <a:pt x="962" y="454"/>
                    <a:pt x="963" y="454"/>
                    <a:pt x="965" y="448"/>
                  </a:cubicBezTo>
                  <a:cubicBezTo>
                    <a:pt x="968" y="443"/>
                    <a:pt x="968" y="428"/>
                    <a:pt x="969" y="427"/>
                  </a:cubicBezTo>
                  <a:cubicBezTo>
                    <a:pt x="970" y="426"/>
                    <a:pt x="969" y="424"/>
                    <a:pt x="970" y="422"/>
                  </a:cubicBezTo>
                  <a:cubicBezTo>
                    <a:pt x="972" y="421"/>
                    <a:pt x="971" y="418"/>
                    <a:pt x="973" y="416"/>
                  </a:cubicBezTo>
                  <a:cubicBezTo>
                    <a:pt x="976" y="414"/>
                    <a:pt x="975" y="413"/>
                    <a:pt x="975" y="411"/>
                  </a:cubicBezTo>
                  <a:cubicBezTo>
                    <a:pt x="974" y="410"/>
                    <a:pt x="975" y="406"/>
                    <a:pt x="974" y="405"/>
                  </a:cubicBezTo>
                  <a:cubicBezTo>
                    <a:pt x="974" y="404"/>
                    <a:pt x="974" y="403"/>
                    <a:pt x="975" y="403"/>
                  </a:cubicBezTo>
                  <a:cubicBezTo>
                    <a:pt x="977" y="402"/>
                    <a:pt x="974" y="400"/>
                    <a:pt x="972" y="399"/>
                  </a:cubicBezTo>
                  <a:cubicBezTo>
                    <a:pt x="970" y="398"/>
                    <a:pt x="968" y="397"/>
                    <a:pt x="967" y="395"/>
                  </a:cubicBezTo>
                  <a:cubicBezTo>
                    <a:pt x="967" y="392"/>
                    <a:pt x="964" y="390"/>
                    <a:pt x="961" y="390"/>
                  </a:cubicBezTo>
                  <a:cubicBezTo>
                    <a:pt x="958" y="390"/>
                    <a:pt x="954" y="388"/>
                    <a:pt x="954" y="390"/>
                  </a:cubicBezTo>
                  <a:cubicBezTo>
                    <a:pt x="955" y="392"/>
                    <a:pt x="954" y="393"/>
                    <a:pt x="953" y="393"/>
                  </a:cubicBezTo>
                  <a:cubicBezTo>
                    <a:pt x="951" y="393"/>
                    <a:pt x="951" y="394"/>
                    <a:pt x="949" y="396"/>
                  </a:cubicBezTo>
                  <a:cubicBezTo>
                    <a:pt x="948" y="398"/>
                    <a:pt x="942" y="399"/>
                    <a:pt x="945" y="396"/>
                  </a:cubicBezTo>
                  <a:cubicBezTo>
                    <a:pt x="947" y="394"/>
                    <a:pt x="944" y="394"/>
                    <a:pt x="944" y="392"/>
                  </a:cubicBezTo>
                  <a:cubicBezTo>
                    <a:pt x="945" y="389"/>
                    <a:pt x="947" y="387"/>
                    <a:pt x="944" y="388"/>
                  </a:cubicBezTo>
                  <a:cubicBezTo>
                    <a:pt x="941" y="390"/>
                    <a:pt x="941" y="394"/>
                    <a:pt x="939" y="394"/>
                  </a:cubicBezTo>
                  <a:cubicBezTo>
                    <a:pt x="937" y="395"/>
                    <a:pt x="937" y="388"/>
                    <a:pt x="938" y="386"/>
                  </a:cubicBezTo>
                  <a:cubicBezTo>
                    <a:pt x="939" y="384"/>
                    <a:pt x="934" y="386"/>
                    <a:pt x="929" y="386"/>
                  </a:cubicBezTo>
                  <a:cubicBezTo>
                    <a:pt x="924" y="385"/>
                    <a:pt x="925" y="382"/>
                    <a:pt x="929" y="380"/>
                  </a:cubicBezTo>
                  <a:cubicBezTo>
                    <a:pt x="933" y="378"/>
                    <a:pt x="933" y="376"/>
                    <a:pt x="935" y="375"/>
                  </a:cubicBezTo>
                  <a:cubicBezTo>
                    <a:pt x="937" y="374"/>
                    <a:pt x="942" y="370"/>
                    <a:pt x="945" y="369"/>
                  </a:cubicBezTo>
                  <a:cubicBezTo>
                    <a:pt x="948" y="367"/>
                    <a:pt x="949" y="365"/>
                    <a:pt x="949" y="363"/>
                  </a:cubicBezTo>
                  <a:cubicBezTo>
                    <a:pt x="950" y="361"/>
                    <a:pt x="956" y="358"/>
                    <a:pt x="961" y="354"/>
                  </a:cubicBezTo>
                  <a:cubicBezTo>
                    <a:pt x="966" y="350"/>
                    <a:pt x="968" y="348"/>
                    <a:pt x="970" y="345"/>
                  </a:cubicBezTo>
                  <a:cubicBezTo>
                    <a:pt x="971" y="343"/>
                    <a:pt x="978" y="339"/>
                    <a:pt x="979" y="338"/>
                  </a:cubicBezTo>
                  <a:cubicBezTo>
                    <a:pt x="979" y="336"/>
                    <a:pt x="988" y="331"/>
                    <a:pt x="994" y="330"/>
                  </a:cubicBezTo>
                  <a:cubicBezTo>
                    <a:pt x="1000" y="329"/>
                    <a:pt x="1009" y="330"/>
                    <a:pt x="1011" y="332"/>
                  </a:cubicBezTo>
                  <a:cubicBezTo>
                    <a:pt x="1013" y="334"/>
                    <a:pt x="1014" y="333"/>
                    <a:pt x="1015" y="332"/>
                  </a:cubicBezTo>
                  <a:cubicBezTo>
                    <a:pt x="1016" y="331"/>
                    <a:pt x="1019" y="331"/>
                    <a:pt x="1023" y="332"/>
                  </a:cubicBezTo>
                  <a:cubicBezTo>
                    <a:pt x="1027" y="332"/>
                    <a:pt x="1028" y="330"/>
                    <a:pt x="1031" y="331"/>
                  </a:cubicBezTo>
                  <a:cubicBezTo>
                    <a:pt x="1033" y="331"/>
                    <a:pt x="1036" y="332"/>
                    <a:pt x="1037" y="329"/>
                  </a:cubicBezTo>
                  <a:cubicBezTo>
                    <a:pt x="1039" y="325"/>
                    <a:pt x="1047" y="326"/>
                    <a:pt x="1049" y="327"/>
                  </a:cubicBezTo>
                  <a:cubicBezTo>
                    <a:pt x="1050" y="329"/>
                    <a:pt x="1052" y="330"/>
                    <a:pt x="1055" y="329"/>
                  </a:cubicBezTo>
                  <a:cubicBezTo>
                    <a:pt x="1057" y="327"/>
                    <a:pt x="1057" y="331"/>
                    <a:pt x="1060" y="331"/>
                  </a:cubicBezTo>
                  <a:cubicBezTo>
                    <a:pt x="1063" y="332"/>
                    <a:pt x="1061" y="334"/>
                    <a:pt x="1059" y="334"/>
                  </a:cubicBezTo>
                  <a:cubicBezTo>
                    <a:pt x="1056" y="334"/>
                    <a:pt x="1053" y="335"/>
                    <a:pt x="1056" y="337"/>
                  </a:cubicBezTo>
                  <a:cubicBezTo>
                    <a:pt x="1059" y="338"/>
                    <a:pt x="1062" y="335"/>
                    <a:pt x="1064" y="335"/>
                  </a:cubicBezTo>
                  <a:cubicBezTo>
                    <a:pt x="1066" y="336"/>
                    <a:pt x="1070" y="336"/>
                    <a:pt x="1073" y="334"/>
                  </a:cubicBezTo>
                  <a:cubicBezTo>
                    <a:pt x="1076" y="332"/>
                    <a:pt x="1076" y="336"/>
                    <a:pt x="1078" y="334"/>
                  </a:cubicBezTo>
                  <a:cubicBezTo>
                    <a:pt x="1080" y="332"/>
                    <a:pt x="1085" y="332"/>
                    <a:pt x="1087" y="332"/>
                  </a:cubicBezTo>
                  <a:cubicBezTo>
                    <a:pt x="1089" y="332"/>
                    <a:pt x="1087" y="329"/>
                    <a:pt x="1083" y="329"/>
                  </a:cubicBezTo>
                  <a:cubicBezTo>
                    <a:pt x="1080" y="329"/>
                    <a:pt x="1080" y="327"/>
                    <a:pt x="1083" y="323"/>
                  </a:cubicBezTo>
                  <a:cubicBezTo>
                    <a:pt x="1086" y="318"/>
                    <a:pt x="1091" y="315"/>
                    <a:pt x="1095" y="312"/>
                  </a:cubicBezTo>
                  <a:cubicBezTo>
                    <a:pt x="1098" y="309"/>
                    <a:pt x="1101" y="311"/>
                    <a:pt x="1101" y="309"/>
                  </a:cubicBezTo>
                  <a:cubicBezTo>
                    <a:pt x="1101" y="307"/>
                    <a:pt x="1102" y="301"/>
                    <a:pt x="1105" y="301"/>
                  </a:cubicBezTo>
                  <a:cubicBezTo>
                    <a:pt x="1107" y="301"/>
                    <a:pt x="1114" y="302"/>
                    <a:pt x="1118" y="300"/>
                  </a:cubicBezTo>
                  <a:cubicBezTo>
                    <a:pt x="1122" y="298"/>
                    <a:pt x="1122" y="302"/>
                    <a:pt x="1123" y="302"/>
                  </a:cubicBezTo>
                  <a:cubicBezTo>
                    <a:pt x="1125" y="303"/>
                    <a:pt x="1127" y="299"/>
                    <a:pt x="1129" y="300"/>
                  </a:cubicBezTo>
                  <a:cubicBezTo>
                    <a:pt x="1131" y="301"/>
                    <a:pt x="1126" y="304"/>
                    <a:pt x="1125" y="308"/>
                  </a:cubicBezTo>
                  <a:cubicBezTo>
                    <a:pt x="1124" y="311"/>
                    <a:pt x="1128" y="310"/>
                    <a:pt x="1130" y="311"/>
                  </a:cubicBezTo>
                  <a:cubicBezTo>
                    <a:pt x="1132" y="312"/>
                    <a:pt x="1127" y="313"/>
                    <a:pt x="1128" y="314"/>
                  </a:cubicBezTo>
                  <a:cubicBezTo>
                    <a:pt x="1128" y="315"/>
                    <a:pt x="1132" y="315"/>
                    <a:pt x="1137" y="310"/>
                  </a:cubicBezTo>
                  <a:cubicBezTo>
                    <a:pt x="1143" y="305"/>
                    <a:pt x="1147" y="303"/>
                    <a:pt x="1151" y="303"/>
                  </a:cubicBezTo>
                  <a:cubicBezTo>
                    <a:pt x="1154" y="304"/>
                    <a:pt x="1152" y="300"/>
                    <a:pt x="1152" y="296"/>
                  </a:cubicBezTo>
                  <a:cubicBezTo>
                    <a:pt x="1153" y="291"/>
                    <a:pt x="1163" y="289"/>
                    <a:pt x="1166" y="291"/>
                  </a:cubicBezTo>
                  <a:cubicBezTo>
                    <a:pt x="1170" y="292"/>
                    <a:pt x="1169" y="293"/>
                    <a:pt x="1166" y="293"/>
                  </a:cubicBezTo>
                  <a:cubicBezTo>
                    <a:pt x="1163" y="292"/>
                    <a:pt x="1160" y="295"/>
                    <a:pt x="1160" y="299"/>
                  </a:cubicBezTo>
                  <a:cubicBezTo>
                    <a:pt x="1160" y="303"/>
                    <a:pt x="1157" y="304"/>
                    <a:pt x="1159" y="306"/>
                  </a:cubicBezTo>
                  <a:cubicBezTo>
                    <a:pt x="1160" y="307"/>
                    <a:pt x="1156" y="308"/>
                    <a:pt x="1156" y="309"/>
                  </a:cubicBezTo>
                  <a:cubicBezTo>
                    <a:pt x="1156" y="311"/>
                    <a:pt x="1156" y="312"/>
                    <a:pt x="1154" y="313"/>
                  </a:cubicBezTo>
                  <a:cubicBezTo>
                    <a:pt x="1152" y="314"/>
                    <a:pt x="1144" y="314"/>
                    <a:pt x="1143" y="317"/>
                  </a:cubicBezTo>
                  <a:cubicBezTo>
                    <a:pt x="1143" y="321"/>
                    <a:pt x="1139" y="321"/>
                    <a:pt x="1137" y="325"/>
                  </a:cubicBezTo>
                  <a:cubicBezTo>
                    <a:pt x="1135" y="329"/>
                    <a:pt x="1127" y="331"/>
                    <a:pt x="1122" y="338"/>
                  </a:cubicBezTo>
                  <a:cubicBezTo>
                    <a:pt x="1117" y="346"/>
                    <a:pt x="1109" y="346"/>
                    <a:pt x="1109" y="347"/>
                  </a:cubicBezTo>
                  <a:cubicBezTo>
                    <a:pt x="1109" y="349"/>
                    <a:pt x="1103" y="349"/>
                    <a:pt x="1101" y="349"/>
                  </a:cubicBezTo>
                  <a:cubicBezTo>
                    <a:pt x="1099" y="349"/>
                    <a:pt x="1103" y="354"/>
                    <a:pt x="1099" y="359"/>
                  </a:cubicBezTo>
                  <a:cubicBezTo>
                    <a:pt x="1094" y="364"/>
                    <a:pt x="1091" y="370"/>
                    <a:pt x="1091" y="377"/>
                  </a:cubicBezTo>
                  <a:cubicBezTo>
                    <a:pt x="1091" y="384"/>
                    <a:pt x="1094" y="403"/>
                    <a:pt x="1096" y="407"/>
                  </a:cubicBezTo>
                  <a:cubicBezTo>
                    <a:pt x="1098" y="410"/>
                    <a:pt x="1096" y="419"/>
                    <a:pt x="1098" y="421"/>
                  </a:cubicBezTo>
                  <a:cubicBezTo>
                    <a:pt x="1100" y="422"/>
                    <a:pt x="1099" y="425"/>
                    <a:pt x="1100" y="426"/>
                  </a:cubicBezTo>
                  <a:cubicBezTo>
                    <a:pt x="1101" y="427"/>
                    <a:pt x="1106" y="422"/>
                    <a:pt x="1109" y="419"/>
                  </a:cubicBezTo>
                  <a:cubicBezTo>
                    <a:pt x="1112" y="417"/>
                    <a:pt x="1111" y="416"/>
                    <a:pt x="1113" y="415"/>
                  </a:cubicBezTo>
                  <a:cubicBezTo>
                    <a:pt x="1115" y="413"/>
                    <a:pt x="1114" y="408"/>
                    <a:pt x="1114" y="406"/>
                  </a:cubicBezTo>
                  <a:cubicBezTo>
                    <a:pt x="1115" y="405"/>
                    <a:pt x="1119" y="404"/>
                    <a:pt x="1120" y="403"/>
                  </a:cubicBezTo>
                  <a:cubicBezTo>
                    <a:pt x="1121" y="401"/>
                    <a:pt x="1124" y="402"/>
                    <a:pt x="1126" y="401"/>
                  </a:cubicBezTo>
                  <a:cubicBezTo>
                    <a:pt x="1128" y="401"/>
                    <a:pt x="1126" y="397"/>
                    <a:pt x="1125" y="395"/>
                  </a:cubicBezTo>
                  <a:cubicBezTo>
                    <a:pt x="1125" y="392"/>
                    <a:pt x="1130" y="389"/>
                    <a:pt x="1133" y="387"/>
                  </a:cubicBezTo>
                  <a:cubicBezTo>
                    <a:pt x="1136" y="385"/>
                    <a:pt x="1139" y="389"/>
                    <a:pt x="1143" y="386"/>
                  </a:cubicBezTo>
                  <a:cubicBezTo>
                    <a:pt x="1146" y="383"/>
                    <a:pt x="1142" y="379"/>
                    <a:pt x="1141" y="378"/>
                  </a:cubicBezTo>
                  <a:cubicBezTo>
                    <a:pt x="1140" y="376"/>
                    <a:pt x="1144" y="369"/>
                    <a:pt x="1147" y="368"/>
                  </a:cubicBezTo>
                  <a:cubicBezTo>
                    <a:pt x="1149" y="367"/>
                    <a:pt x="1151" y="370"/>
                    <a:pt x="1153" y="368"/>
                  </a:cubicBezTo>
                  <a:cubicBezTo>
                    <a:pt x="1155" y="365"/>
                    <a:pt x="1151" y="362"/>
                    <a:pt x="1149" y="362"/>
                  </a:cubicBezTo>
                  <a:cubicBezTo>
                    <a:pt x="1148" y="362"/>
                    <a:pt x="1147" y="356"/>
                    <a:pt x="1151" y="353"/>
                  </a:cubicBezTo>
                  <a:cubicBezTo>
                    <a:pt x="1155" y="350"/>
                    <a:pt x="1153" y="350"/>
                    <a:pt x="1151" y="349"/>
                  </a:cubicBezTo>
                  <a:cubicBezTo>
                    <a:pt x="1148" y="348"/>
                    <a:pt x="1148" y="349"/>
                    <a:pt x="1146" y="349"/>
                  </a:cubicBezTo>
                  <a:cubicBezTo>
                    <a:pt x="1144" y="349"/>
                    <a:pt x="1141" y="345"/>
                    <a:pt x="1145" y="341"/>
                  </a:cubicBezTo>
                  <a:cubicBezTo>
                    <a:pt x="1148" y="337"/>
                    <a:pt x="1151" y="337"/>
                    <a:pt x="1151" y="334"/>
                  </a:cubicBezTo>
                  <a:cubicBezTo>
                    <a:pt x="1152" y="330"/>
                    <a:pt x="1156" y="325"/>
                    <a:pt x="1157" y="324"/>
                  </a:cubicBezTo>
                  <a:cubicBezTo>
                    <a:pt x="1158" y="322"/>
                    <a:pt x="1163" y="324"/>
                    <a:pt x="1164" y="323"/>
                  </a:cubicBezTo>
                  <a:cubicBezTo>
                    <a:pt x="1166" y="323"/>
                    <a:pt x="1166" y="327"/>
                    <a:pt x="1168" y="325"/>
                  </a:cubicBezTo>
                  <a:cubicBezTo>
                    <a:pt x="1170" y="323"/>
                    <a:pt x="1173" y="317"/>
                    <a:pt x="1176" y="317"/>
                  </a:cubicBezTo>
                  <a:cubicBezTo>
                    <a:pt x="1178" y="317"/>
                    <a:pt x="1177" y="321"/>
                    <a:pt x="1177" y="324"/>
                  </a:cubicBezTo>
                  <a:cubicBezTo>
                    <a:pt x="1178" y="327"/>
                    <a:pt x="1180" y="323"/>
                    <a:pt x="1185" y="320"/>
                  </a:cubicBezTo>
                  <a:cubicBezTo>
                    <a:pt x="1190" y="316"/>
                    <a:pt x="1201" y="317"/>
                    <a:pt x="1205" y="318"/>
                  </a:cubicBezTo>
                  <a:cubicBezTo>
                    <a:pt x="1208" y="320"/>
                    <a:pt x="1209" y="324"/>
                    <a:pt x="1211" y="323"/>
                  </a:cubicBezTo>
                  <a:cubicBezTo>
                    <a:pt x="1214" y="323"/>
                    <a:pt x="1211" y="319"/>
                    <a:pt x="1214" y="319"/>
                  </a:cubicBezTo>
                  <a:cubicBezTo>
                    <a:pt x="1217" y="318"/>
                    <a:pt x="1222" y="315"/>
                    <a:pt x="1226" y="312"/>
                  </a:cubicBezTo>
                  <a:cubicBezTo>
                    <a:pt x="1230" y="309"/>
                    <a:pt x="1229" y="311"/>
                    <a:pt x="1231" y="309"/>
                  </a:cubicBezTo>
                  <a:cubicBezTo>
                    <a:pt x="1233" y="306"/>
                    <a:pt x="1235" y="307"/>
                    <a:pt x="1235" y="306"/>
                  </a:cubicBezTo>
                  <a:cubicBezTo>
                    <a:pt x="1236" y="304"/>
                    <a:pt x="1241" y="301"/>
                    <a:pt x="1249" y="300"/>
                  </a:cubicBezTo>
                  <a:cubicBezTo>
                    <a:pt x="1256" y="298"/>
                    <a:pt x="1266" y="293"/>
                    <a:pt x="1265" y="291"/>
                  </a:cubicBezTo>
                  <a:cubicBezTo>
                    <a:pt x="1265" y="290"/>
                    <a:pt x="1268" y="289"/>
                    <a:pt x="1269" y="291"/>
                  </a:cubicBezTo>
                  <a:cubicBezTo>
                    <a:pt x="1269" y="292"/>
                    <a:pt x="1272" y="292"/>
                    <a:pt x="1276" y="293"/>
                  </a:cubicBezTo>
                  <a:cubicBezTo>
                    <a:pt x="1280" y="293"/>
                    <a:pt x="1282" y="295"/>
                    <a:pt x="1285" y="292"/>
                  </a:cubicBezTo>
                  <a:cubicBezTo>
                    <a:pt x="1288" y="289"/>
                    <a:pt x="1284" y="288"/>
                    <a:pt x="1284" y="285"/>
                  </a:cubicBezTo>
                  <a:cubicBezTo>
                    <a:pt x="1285" y="283"/>
                    <a:pt x="1279" y="280"/>
                    <a:pt x="1280" y="278"/>
                  </a:cubicBezTo>
                  <a:cubicBezTo>
                    <a:pt x="1280" y="275"/>
                    <a:pt x="1276" y="269"/>
                    <a:pt x="1274" y="270"/>
                  </a:cubicBezTo>
                  <a:cubicBezTo>
                    <a:pt x="1273" y="271"/>
                    <a:pt x="1270" y="269"/>
                    <a:pt x="1270" y="267"/>
                  </a:cubicBezTo>
                  <a:cubicBezTo>
                    <a:pt x="1270" y="265"/>
                    <a:pt x="1269" y="263"/>
                    <a:pt x="1267" y="264"/>
                  </a:cubicBezTo>
                  <a:cubicBezTo>
                    <a:pt x="1265" y="266"/>
                    <a:pt x="1261" y="265"/>
                    <a:pt x="1260" y="263"/>
                  </a:cubicBezTo>
                  <a:cubicBezTo>
                    <a:pt x="1260" y="261"/>
                    <a:pt x="1265" y="259"/>
                    <a:pt x="1268" y="261"/>
                  </a:cubicBezTo>
                  <a:cubicBezTo>
                    <a:pt x="1272" y="262"/>
                    <a:pt x="1271" y="264"/>
                    <a:pt x="1273" y="265"/>
                  </a:cubicBezTo>
                  <a:cubicBezTo>
                    <a:pt x="1274" y="266"/>
                    <a:pt x="1279" y="265"/>
                    <a:pt x="1282" y="264"/>
                  </a:cubicBezTo>
                  <a:cubicBezTo>
                    <a:pt x="1284" y="263"/>
                    <a:pt x="1291" y="261"/>
                    <a:pt x="1292" y="259"/>
                  </a:cubicBezTo>
                  <a:cubicBezTo>
                    <a:pt x="1294" y="256"/>
                    <a:pt x="1292" y="256"/>
                    <a:pt x="1295" y="254"/>
                  </a:cubicBezTo>
                  <a:cubicBezTo>
                    <a:pt x="1297" y="253"/>
                    <a:pt x="1295" y="251"/>
                    <a:pt x="1293" y="250"/>
                  </a:cubicBezTo>
                  <a:cubicBezTo>
                    <a:pt x="1291" y="249"/>
                    <a:pt x="1292" y="246"/>
                    <a:pt x="1294" y="246"/>
                  </a:cubicBezTo>
                  <a:cubicBezTo>
                    <a:pt x="1296" y="246"/>
                    <a:pt x="1295" y="243"/>
                    <a:pt x="1297" y="243"/>
                  </a:cubicBezTo>
                  <a:cubicBezTo>
                    <a:pt x="1298" y="243"/>
                    <a:pt x="1298" y="244"/>
                    <a:pt x="1301" y="243"/>
                  </a:cubicBezTo>
                  <a:cubicBezTo>
                    <a:pt x="1304" y="242"/>
                    <a:pt x="1301" y="245"/>
                    <a:pt x="1300" y="247"/>
                  </a:cubicBezTo>
                  <a:cubicBezTo>
                    <a:pt x="1299" y="249"/>
                    <a:pt x="1302" y="251"/>
                    <a:pt x="1303" y="253"/>
                  </a:cubicBezTo>
                  <a:cubicBezTo>
                    <a:pt x="1303" y="254"/>
                    <a:pt x="1308" y="254"/>
                    <a:pt x="1311" y="253"/>
                  </a:cubicBezTo>
                  <a:cubicBezTo>
                    <a:pt x="1314" y="251"/>
                    <a:pt x="1323" y="255"/>
                    <a:pt x="1324" y="257"/>
                  </a:cubicBezTo>
                  <a:cubicBezTo>
                    <a:pt x="1324" y="259"/>
                    <a:pt x="1326" y="262"/>
                    <a:pt x="1329" y="264"/>
                  </a:cubicBezTo>
                  <a:cubicBezTo>
                    <a:pt x="1333" y="266"/>
                    <a:pt x="1337" y="265"/>
                    <a:pt x="1337" y="267"/>
                  </a:cubicBezTo>
                  <a:cubicBezTo>
                    <a:pt x="1338" y="269"/>
                    <a:pt x="1340" y="269"/>
                    <a:pt x="1342" y="269"/>
                  </a:cubicBezTo>
                  <a:cubicBezTo>
                    <a:pt x="1344" y="269"/>
                    <a:pt x="1345" y="271"/>
                    <a:pt x="1347" y="269"/>
                  </a:cubicBezTo>
                  <a:cubicBezTo>
                    <a:pt x="1348" y="268"/>
                    <a:pt x="1349" y="270"/>
                    <a:pt x="1351" y="269"/>
                  </a:cubicBezTo>
                  <a:cubicBezTo>
                    <a:pt x="1353" y="267"/>
                    <a:pt x="1347" y="266"/>
                    <a:pt x="1347" y="264"/>
                  </a:cubicBezTo>
                  <a:cubicBezTo>
                    <a:pt x="1348" y="263"/>
                    <a:pt x="1350" y="265"/>
                    <a:pt x="1351" y="265"/>
                  </a:cubicBezTo>
                  <a:cubicBezTo>
                    <a:pt x="1353" y="265"/>
                    <a:pt x="1351" y="261"/>
                    <a:pt x="1352" y="261"/>
                  </a:cubicBezTo>
                  <a:cubicBezTo>
                    <a:pt x="1353" y="261"/>
                    <a:pt x="1352" y="254"/>
                    <a:pt x="1351" y="253"/>
                  </a:cubicBezTo>
                  <a:cubicBezTo>
                    <a:pt x="1350" y="253"/>
                    <a:pt x="1351" y="250"/>
                    <a:pt x="1353" y="252"/>
                  </a:cubicBezTo>
                  <a:cubicBezTo>
                    <a:pt x="1356" y="254"/>
                    <a:pt x="1360" y="254"/>
                    <a:pt x="1363" y="254"/>
                  </a:cubicBezTo>
                  <a:cubicBezTo>
                    <a:pt x="1365" y="254"/>
                    <a:pt x="1363" y="252"/>
                    <a:pt x="1361" y="252"/>
                  </a:cubicBezTo>
                  <a:cubicBezTo>
                    <a:pt x="1359" y="252"/>
                    <a:pt x="1361" y="250"/>
                    <a:pt x="1362" y="251"/>
                  </a:cubicBezTo>
                  <a:cubicBezTo>
                    <a:pt x="1364" y="252"/>
                    <a:pt x="1367" y="253"/>
                    <a:pt x="1367" y="252"/>
                  </a:cubicBezTo>
                  <a:cubicBezTo>
                    <a:pt x="1367" y="250"/>
                    <a:pt x="1368" y="247"/>
                    <a:pt x="1371" y="247"/>
                  </a:cubicBezTo>
                  <a:cubicBezTo>
                    <a:pt x="1373" y="247"/>
                    <a:pt x="1374" y="246"/>
                    <a:pt x="1372" y="245"/>
                  </a:cubicBezTo>
                  <a:close/>
                  <a:moveTo>
                    <a:pt x="709" y="401"/>
                  </a:moveTo>
                  <a:cubicBezTo>
                    <a:pt x="702" y="407"/>
                    <a:pt x="688" y="409"/>
                    <a:pt x="688" y="414"/>
                  </a:cubicBezTo>
                  <a:cubicBezTo>
                    <a:pt x="688" y="419"/>
                    <a:pt x="672" y="421"/>
                    <a:pt x="671" y="419"/>
                  </a:cubicBezTo>
                  <a:cubicBezTo>
                    <a:pt x="669" y="417"/>
                    <a:pt x="683" y="416"/>
                    <a:pt x="686" y="409"/>
                  </a:cubicBezTo>
                  <a:cubicBezTo>
                    <a:pt x="689" y="402"/>
                    <a:pt x="701" y="398"/>
                    <a:pt x="707" y="389"/>
                  </a:cubicBezTo>
                  <a:cubicBezTo>
                    <a:pt x="712" y="382"/>
                    <a:pt x="715" y="372"/>
                    <a:pt x="718" y="373"/>
                  </a:cubicBezTo>
                  <a:cubicBezTo>
                    <a:pt x="720" y="373"/>
                    <a:pt x="716" y="395"/>
                    <a:pt x="709" y="401"/>
                  </a:cubicBezTo>
                  <a:close/>
                  <a:moveTo>
                    <a:pt x="739" y="122"/>
                  </a:moveTo>
                  <a:cubicBezTo>
                    <a:pt x="738" y="124"/>
                    <a:pt x="733" y="124"/>
                    <a:pt x="734" y="126"/>
                  </a:cubicBezTo>
                  <a:cubicBezTo>
                    <a:pt x="737" y="129"/>
                    <a:pt x="749" y="127"/>
                    <a:pt x="749" y="123"/>
                  </a:cubicBezTo>
                  <a:cubicBezTo>
                    <a:pt x="749" y="119"/>
                    <a:pt x="740" y="120"/>
                    <a:pt x="739" y="122"/>
                  </a:cubicBezTo>
                  <a:close/>
                  <a:moveTo>
                    <a:pt x="275" y="141"/>
                  </a:moveTo>
                  <a:cubicBezTo>
                    <a:pt x="275" y="143"/>
                    <a:pt x="273" y="145"/>
                    <a:pt x="269" y="145"/>
                  </a:cubicBezTo>
                  <a:cubicBezTo>
                    <a:pt x="264" y="145"/>
                    <a:pt x="271" y="148"/>
                    <a:pt x="272" y="150"/>
                  </a:cubicBezTo>
                  <a:cubicBezTo>
                    <a:pt x="272" y="153"/>
                    <a:pt x="267" y="151"/>
                    <a:pt x="267" y="155"/>
                  </a:cubicBezTo>
                  <a:cubicBezTo>
                    <a:pt x="267" y="159"/>
                    <a:pt x="258" y="155"/>
                    <a:pt x="257" y="160"/>
                  </a:cubicBezTo>
                  <a:cubicBezTo>
                    <a:pt x="256" y="166"/>
                    <a:pt x="261" y="165"/>
                    <a:pt x="265" y="165"/>
                  </a:cubicBezTo>
                  <a:cubicBezTo>
                    <a:pt x="269" y="165"/>
                    <a:pt x="263" y="169"/>
                    <a:pt x="266" y="171"/>
                  </a:cubicBezTo>
                  <a:cubicBezTo>
                    <a:pt x="269" y="173"/>
                    <a:pt x="271" y="172"/>
                    <a:pt x="269" y="168"/>
                  </a:cubicBezTo>
                  <a:cubicBezTo>
                    <a:pt x="267" y="164"/>
                    <a:pt x="279" y="170"/>
                    <a:pt x="276" y="173"/>
                  </a:cubicBezTo>
                  <a:cubicBezTo>
                    <a:pt x="272" y="176"/>
                    <a:pt x="281" y="178"/>
                    <a:pt x="286" y="179"/>
                  </a:cubicBezTo>
                  <a:cubicBezTo>
                    <a:pt x="291" y="179"/>
                    <a:pt x="307" y="182"/>
                    <a:pt x="307" y="179"/>
                  </a:cubicBezTo>
                  <a:cubicBezTo>
                    <a:pt x="307" y="176"/>
                    <a:pt x="301" y="174"/>
                    <a:pt x="296" y="169"/>
                  </a:cubicBezTo>
                  <a:cubicBezTo>
                    <a:pt x="291" y="164"/>
                    <a:pt x="287" y="155"/>
                    <a:pt x="293" y="152"/>
                  </a:cubicBezTo>
                  <a:cubicBezTo>
                    <a:pt x="299" y="148"/>
                    <a:pt x="294" y="146"/>
                    <a:pt x="300" y="142"/>
                  </a:cubicBezTo>
                  <a:cubicBezTo>
                    <a:pt x="305" y="138"/>
                    <a:pt x="302" y="134"/>
                    <a:pt x="307" y="134"/>
                  </a:cubicBezTo>
                  <a:cubicBezTo>
                    <a:pt x="311" y="133"/>
                    <a:pt x="306" y="129"/>
                    <a:pt x="311" y="128"/>
                  </a:cubicBezTo>
                  <a:cubicBezTo>
                    <a:pt x="316" y="128"/>
                    <a:pt x="317" y="122"/>
                    <a:pt x="316" y="121"/>
                  </a:cubicBezTo>
                  <a:cubicBezTo>
                    <a:pt x="315" y="119"/>
                    <a:pt x="321" y="121"/>
                    <a:pt x="324" y="118"/>
                  </a:cubicBezTo>
                  <a:cubicBezTo>
                    <a:pt x="326" y="115"/>
                    <a:pt x="332" y="117"/>
                    <a:pt x="334" y="113"/>
                  </a:cubicBezTo>
                  <a:cubicBezTo>
                    <a:pt x="336" y="109"/>
                    <a:pt x="364" y="100"/>
                    <a:pt x="379" y="96"/>
                  </a:cubicBezTo>
                  <a:cubicBezTo>
                    <a:pt x="394" y="93"/>
                    <a:pt x="405" y="86"/>
                    <a:pt x="400" y="82"/>
                  </a:cubicBezTo>
                  <a:cubicBezTo>
                    <a:pt x="394" y="78"/>
                    <a:pt x="379" y="83"/>
                    <a:pt x="375" y="87"/>
                  </a:cubicBezTo>
                  <a:cubicBezTo>
                    <a:pt x="371" y="90"/>
                    <a:pt x="366" y="88"/>
                    <a:pt x="362" y="90"/>
                  </a:cubicBezTo>
                  <a:cubicBezTo>
                    <a:pt x="358" y="92"/>
                    <a:pt x="350" y="94"/>
                    <a:pt x="346" y="91"/>
                  </a:cubicBezTo>
                  <a:cubicBezTo>
                    <a:pt x="342" y="88"/>
                    <a:pt x="337" y="94"/>
                    <a:pt x="334" y="94"/>
                  </a:cubicBezTo>
                  <a:cubicBezTo>
                    <a:pt x="331" y="94"/>
                    <a:pt x="327" y="97"/>
                    <a:pt x="324" y="97"/>
                  </a:cubicBezTo>
                  <a:cubicBezTo>
                    <a:pt x="321" y="97"/>
                    <a:pt x="314" y="99"/>
                    <a:pt x="314" y="101"/>
                  </a:cubicBezTo>
                  <a:cubicBezTo>
                    <a:pt x="313" y="103"/>
                    <a:pt x="307" y="103"/>
                    <a:pt x="307" y="105"/>
                  </a:cubicBezTo>
                  <a:cubicBezTo>
                    <a:pt x="307" y="108"/>
                    <a:pt x="303" y="110"/>
                    <a:pt x="301" y="108"/>
                  </a:cubicBezTo>
                  <a:cubicBezTo>
                    <a:pt x="298" y="105"/>
                    <a:pt x="295" y="110"/>
                    <a:pt x="299" y="113"/>
                  </a:cubicBezTo>
                  <a:cubicBezTo>
                    <a:pt x="302" y="116"/>
                    <a:pt x="292" y="116"/>
                    <a:pt x="294" y="118"/>
                  </a:cubicBezTo>
                  <a:cubicBezTo>
                    <a:pt x="296" y="120"/>
                    <a:pt x="291" y="121"/>
                    <a:pt x="292" y="123"/>
                  </a:cubicBezTo>
                  <a:cubicBezTo>
                    <a:pt x="293" y="126"/>
                    <a:pt x="288" y="126"/>
                    <a:pt x="285" y="127"/>
                  </a:cubicBezTo>
                  <a:cubicBezTo>
                    <a:pt x="281" y="128"/>
                    <a:pt x="279" y="132"/>
                    <a:pt x="284" y="133"/>
                  </a:cubicBezTo>
                  <a:cubicBezTo>
                    <a:pt x="288" y="133"/>
                    <a:pt x="281" y="134"/>
                    <a:pt x="282" y="137"/>
                  </a:cubicBezTo>
                  <a:cubicBezTo>
                    <a:pt x="282" y="141"/>
                    <a:pt x="274" y="138"/>
                    <a:pt x="275" y="14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1" name="Freeform 370">
              <a:extLst>
                <a:ext uri="{FF2B5EF4-FFF2-40B4-BE49-F238E27FC236}">
                  <a16:creationId xmlns:a16="http://schemas.microsoft.com/office/drawing/2014/main" id="{D5E44D52-295C-7441-8C88-793D4C5AD2C2}"/>
                </a:ext>
              </a:extLst>
            </p:cNvPr>
            <p:cNvSpPr>
              <a:spLocks noEditPoints="1"/>
            </p:cNvSpPr>
            <p:nvPr/>
          </p:nvSpPr>
          <p:spPr bwMode="auto">
            <a:xfrm>
              <a:off x="11733874" y="2866641"/>
              <a:ext cx="4670320" cy="1783242"/>
            </a:xfrm>
            <a:custGeom>
              <a:avLst/>
              <a:gdLst>
                <a:gd name="T0" fmla="*/ 423 w 1374"/>
                <a:gd name="T1" fmla="*/ 141 h 524"/>
                <a:gd name="T2" fmla="*/ 587 w 1374"/>
                <a:gd name="T3" fmla="*/ 17 h 524"/>
                <a:gd name="T4" fmla="*/ 481 w 1374"/>
                <a:gd name="T5" fmla="*/ 147 h 524"/>
                <a:gd name="T6" fmla="*/ 664 w 1374"/>
                <a:gd name="T7" fmla="*/ 42 h 524"/>
                <a:gd name="T8" fmla="*/ 1003 w 1374"/>
                <a:gd name="T9" fmla="*/ 107 h 524"/>
                <a:gd name="T10" fmla="*/ 1035 w 1374"/>
                <a:gd name="T11" fmla="*/ 118 h 524"/>
                <a:gd name="T12" fmla="*/ 985 w 1374"/>
                <a:gd name="T13" fmla="*/ 471 h 524"/>
                <a:gd name="T14" fmla="*/ 1349 w 1374"/>
                <a:gd name="T15" fmla="*/ 234 h 524"/>
                <a:gd name="T16" fmla="*/ 1232 w 1374"/>
                <a:gd name="T17" fmla="*/ 193 h 524"/>
                <a:gd name="T18" fmla="*/ 1136 w 1374"/>
                <a:gd name="T19" fmla="*/ 197 h 524"/>
                <a:gd name="T20" fmla="*/ 1015 w 1374"/>
                <a:gd name="T21" fmla="*/ 164 h 524"/>
                <a:gd name="T22" fmla="*/ 964 w 1374"/>
                <a:gd name="T23" fmla="*/ 168 h 524"/>
                <a:gd name="T24" fmla="*/ 869 w 1374"/>
                <a:gd name="T25" fmla="*/ 158 h 524"/>
                <a:gd name="T26" fmla="*/ 830 w 1374"/>
                <a:gd name="T27" fmla="*/ 144 h 524"/>
                <a:gd name="T28" fmla="*/ 727 w 1374"/>
                <a:gd name="T29" fmla="*/ 128 h 524"/>
                <a:gd name="T30" fmla="*/ 751 w 1374"/>
                <a:gd name="T31" fmla="*/ 106 h 524"/>
                <a:gd name="T32" fmla="*/ 686 w 1374"/>
                <a:gd name="T33" fmla="*/ 79 h 524"/>
                <a:gd name="T34" fmla="*/ 631 w 1374"/>
                <a:gd name="T35" fmla="*/ 93 h 524"/>
                <a:gd name="T36" fmla="*/ 550 w 1374"/>
                <a:gd name="T37" fmla="*/ 110 h 524"/>
                <a:gd name="T38" fmla="*/ 535 w 1374"/>
                <a:gd name="T39" fmla="*/ 132 h 524"/>
                <a:gd name="T40" fmla="*/ 469 w 1374"/>
                <a:gd name="T41" fmla="*/ 160 h 524"/>
                <a:gd name="T42" fmla="*/ 445 w 1374"/>
                <a:gd name="T43" fmla="*/ 180 h 524"/>
                <a:gd name="T44" fmla="*/ 448 w 1374"/>
                <a:gd name="T45" fmla="*/ 208 h 524"/>
                <a:gd name="T46" fmla="*/ 426 w 1374"/>
                <a:gd name="T47" fmla="*/ 231 h 524"/>
                <a:gd name="T48" fmla="*/ 423 w 1374"/>
                <a:gd name="T49" fmla="*/ 146 h 524"/>
                <a:gd name="T50" fmla="*/ 387 w 1374"/>
                <a:gd name="T51" fmla="*/ 206 h 524"/>
                <a:gd name="T52" fmla="*/ 323 w 1374"/>
                <a:gd name="T53" fmla="*/ 207 h 524"/>
                <a:gd name="T54" fmla="*/ 229 w 1374"/>
                <a:gd name="T55" fmla="*/ 223 h 524"/>
                <a:gd name="T56" fmla="*/ 201 w 1374"/>
                <a:gd name="T57" fmla="*/ 235 h 524"/>
                <a:gd name="T58" fmla="*/ 138 w 1374"/>
                <a:gd name="T59" fmla="*/ 263 h 524"/>
                <a:gd name="T60" fmla="*/ 107 w 1374"/>
                <a:gd name="T61" fmla="*/ 230 h 524"/>
                <a:gd name="T62" fmla="*/ 103 w 1374"/>
                <a:gd name="T63" fmla="*/ 194 h 524"/>
                <a:gd name="T64" fmla="*/ 79 w 1374"/>
                <a:gd name="T65" fmla="*/ 227 h 524"/>
                <a:gd name="T66" fmla="*/ 67 w 1374"/>
                <a:gd name="T67" fmla="*/ 313 h 524"/>
                <a:gd name="T68" fmla="*/ 67 w 1374"/>
                <a:gd name="T69" fmla="*/ 360 h 524"/>
                <a:gd name="T70" fmla="*/ 99 w 1374"/>
                <a:gd name="T71" fmla="*/ 410 h 524"/>
                <a:gd name="T72" fmla="*/ 159 w 1374"/>
                <a:gd name="T73" fmla="*/ 437 h 524"/>
                <a:gd name="T74" fmla="*/ 140 w 1374"/>
                <a:gd name="T75" fmla="*/ 481 h 524"/>
                <a:gd name="T76" fmla="*/ 224 w 1374"/>
                <a:gd name="T77" fmla="*/ 522 h 524"/>
                <a:gd name="T78" fmla="*/ 218 w 1374"/>
                <a:gd name="T79" fmla="*/ 445 h 524"/>
                <a:gd name="T80" fmla="*/ 281 w 1374"/>
                <a:gd name="T81" fmla="*/ 426 h 524"/>
                <a:gd name="T82" fmla="*/ 329 w 1374"/>
                <a:gd name="T83" fmla="*/ 413 h 524"/>
                <a:gd name="T84" fmla="*/ 418 w 1374"/>
                <a:gd name="T85" fmla="*/ 381 h 524"/>
                <a:gd name="T86" fmla="*/ 481 w 1374"/>
                <a:gd name="T87" fmla="*/ 412 h 524"/>
                <a:gd name="T88" fmla="*/ 555 w 1374"/>
                <a:gd name="T89" fmla="*/ 441 h 524"/>
                <a:gd name="T90" fmla="*/ 625 w 1374"/>
                <a:gd name="T91" fmla="*/ 419 h 524"/>
                <a:gd name="T92" fmla="*/ 703 w 1374"/>
                <a:gd name="T93" fmla="*/ 437 h 524"/>
                <a:gd name="T94" fmla="*/ 804 w 1374"/>
                <a:gd name="T95" fmla="*/ 416 h 524"/>
                <a:gd name="T96" fmla="*/ 882 w 1374"/>
                <a:gd name="T97" fmla="*/ 446 h 524"/>
                <a:gd name="T98" fmla="*/ 892 w 1374"/>
                <a:gd name="T99" fmla="*/ 501 h 524"/>
                <a:gd name="T100" fmla="*/ 975 w 1374"/>
                <a:gd name="T101" fmla="*/ 403 h 524"/>
                <a:gd name="T102" fmla="*/ 935 w 1374"/>
                <a:gd name="T103" fmla="*/ 375 h 524"/>
                <a:gd name="T104" fmla="*/ 1060 w 1374"/>
                <a:gd name="T105" fmla="*/ 331 h 524"/>
                <a:gd name="T106" fmla="*/ 1129 w 1374"/>
                <a:gd name="T107" fmla="*/ 300 h 524"/>
                <a:gd name="T108" fmla="*/ 1137 w 1374"/>
                <a:gd name="T109" fmla="*/ 325 h 524"/>
                <a:gd name="T110" fmla="*/ 1125 w 1374"/>
                <a:gd name="T111" fmla="*/ 395 h 524"/>
                <a:gd name="T112" fmla="*/ 1168 w 1374"/>
                <a:gd name="T113" fmla="*/ 325 h 524"/>
                <a:gd name="T114" fmla="*/ 1285 w 1374"/>
                <a:gd name="T115" fmla="*/ 292 h 524"/>
                <a:gd name="T116" fmla="*/ 1297 w 1374"/>
                <a:gd name="T117" fmla="*/ 243 h 524"/>
                <a:gd name="T118" fmla="*/ 1351 w 1374"/>
                <a:gd name="T119" fmla="*/ 253 h 524"/>
                <a:gd name="T120" fmla="*/ 709 w 1374"/>
                <a:gd name="T121" fmla="*/ 401 h 524"/>
                <a:gd name="T122" fmla="*/ 286 w 1374"/>
                <a:gd name="T123" fmla="*/ 179 h 524"/>
                <a:gd name="T124" fmla="*/ 346 w 1374"/>
                <a:gd name="T125" fmla="*/ 9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524">
                  <a:moveTo>
                    <a:pt x="21" y="378"/>
                  </a:moveTo>
                  <a:cubicBezTo>
                    <a:pt x="20" y="378"/>
                    <a:pt x="17" y="377"/>
                    <a:pt x="16" y="376"/>
                  </a:cubicBezTo>
                  <a:cubicBezTo>
                    <a:pt x="16" y="375"/>
                    <a:pt x="13" y="375"/>
                    <a:pt x="11" y="375"/>
                  </a:cubicBezTo>
                  <a:cubicBezTo>
                    <a:pt x="12" y="376"/>
                    <a:pt x="12" y="376"/>
                    <a:pt x="13" y="377"/>
                  </a:cubicBezTo>
                  <a:cubicBezTo>
                    <a:pt x="14" y="379"/>
                    <a:pt x="8" y="379"/>
                    <a:pt x="10" y="381"/>
                  </a:cubicBezTo>
                  <a:cubicBezTo>
                    <a:pt x="12" y="383"/>
                    <a:pt x="6" y="383"/>
                    <a:pt x="6" y="381"/>
                  </a:cubicBezTo>
                  <a:cubicBezTo>
                    <a:pt x="6" y="379"/>
                    <a:pt x="1" y="380"/>
                    <a:pt x="1" y="381"/>
                  </a:cubicBezTo>
                  <a:cubicBezTo>
                    <a:pt x="1" y="382"/>
                    <a:pt x="1" y="383"/>
                    <a:pt x="0" y="383"/>
                  </a:cubicBezTo>
                  <a:cubicBezTo>
                    <a:pt x="2" y="384"/>
                    <a:pt x="4" y="385"/>
                    <a:pt x="4" y="385"/>
                  </a:cubicBezTo>
                  <a:cubicBezTo>
                    <a:pt x="5" y="385"/>
                    <a:pt x="20" y="387"/>
                    <a:pt x="25" y="386"/>
                  </a:cubicBezTo>
                  <a:cubicBezTo>
                    <a:pt x="25" y="385"/>
                    <a:pt x="26" y="382"/>
                    <a:pt x="26" y="380"/>
                  </a:cubicBezTo>
                  <a:cubicBezTo>
                    <a:pt x="26" y="379"/>
                    <a:pt x="22" y="377"/>
                    <a:pt x="21" y="378"/>
                  </a:cubicBezTo>
                  <a:close/>
                  <a:moveTo>
                    <a:pt x="411" y="144"/>
                  </a:moveTo>
                  <a:cubicBezTo>
                    <a:pt x="414" y="144"/>
                    <a:pt x="423" y="142"/>
                    <a:pt x="423" y="141"/>
                  </a:cubicBezTo>
                  <a:cubicBezTo>
                    <a:pt x="424" y="139"/>
                    <a:pt x="420" y="137"/>
                    <a:pt x="415" y="137"/>
                  </a:cubicBezTo>
                  <a:cubicBezTo>
                    <a:pt x="409" y="137"/>
                    <a:pt x="408" y="143"/>
                    <a:pt x="411" y="144"/>
                  </a:cubicBezTo>
                  <a:close/>
                  <a:moveTo>
                    <a:pt x="587" y="22"/>
                  </a:moveTo>
                  <a:cubicBezTo>
                    <a:pt x="591" y="24"/>
                    <a:pt x="590" y="25"/>
                    <a:pt x="585" y="25"/>
                  </a:cubicBezTo>
                  <a:cubicBezTo>
                    <a:pt x="580" y="25"/>
                    <a:pt x="576" y="27"/>
                    <a:pt x="579" y="28"/>
                  </a:cubicBezTo>
                  <a:cubicBezTo>
                    <a:pt x="582" y="29"/>
                    <a:pt x="581" y="32"/>
                    <a:pt x="586" y="33"/>
                  </a:cubicBezTo>
                  <a:cubicBezTo>
                    <a:pt x="591" y="34"/>
                    <a:pt x="596" y="30"/>
                    <a:pt x="596" y="27"/>
                  </a:cubicBezTo>
                  <a:cubicBezTo>
                    <a:pt x="595" y="24"/>
                    <a:pt x="613" y="22"/>
                    <a:pt x="618" y="20"/>
                  </a:cubicBezTo>
                  <a:cubicBezTo>
                    <a:pt x="623" y="19"/>
                    <a:pt x="615" y="14"/>
                    <a:pt x="620" y="14"/>
                  </a:cubicBezTo>
                  <a:cubicBezTo>
                    <a:pt x="625" y="13"/>
                    <a:pt x="623" y="11"/>
                    <a:pt x="617" y="10"/>
                  </a:cubicBezTo>
                  <a:cubicBezTo>
                    <a:pt x="610" y="9"/>
                    <a:pt x="613" y="4"/>
                    <a:pt x="611" y="2"/>
                  </a:cubicBezTo>
                  <a:cubicBezTo>
                    <a:pt x="609" y="0"/>
                    <a:pt x="608" y="4"/>
                    <a:pt x="599" y="6"/>
                  </a:cubicBezTo>
                  <a:cubicBezTo>
                    <a:pt x="591" y="7"/>
                    <a:pt x="587" y="10"/>
                    <a:pt x="590" y="11"/>
                  </a:cubicBezTo>
                  <a:cubicBezTo>
                    <a:pt x="593" y="13"/>
                    <a:pt x="590" y="17"/>
                    <a:pt x="587" y="17"/>
                  </a:cubicBezTo>
                  <a:cubicBezTo>
                    <a:pt x="583" y="16"/>
                    <a:pt x="582" y="20"/>
                    <a:pt x="587" y="22"/>
                  </a:cubicBezTo>
                  <a:close/>
                  <a:moveTo>
                    <a:pt x="599" y="29"/>
                  </a:moveTo>
                  <a:cubicBezTo>
                    <a:pt x="599" y="31"/>
                    <a:pt x="592" y="34"/>
                    <a:pt x="594" y="36"/>
                  </a:cubicBezTo>
                  <a:cubicBezTo>
                    <a:pt x="596" y="38"/>
                    <a:pt x="598" y="37"/>
                    <a:pt x="600" y="38"/>
                  </a:cubicBezTo>
                  <a:cubicBezTo>
                    <a:pt x="602" y="38"/>
                    <a:pt x="603" y="44"/>
                    <a:pt x="608" y="43"/>
                  </a:cubicBezTo>
                  <a:cubicBezTo>
                    <a:pt x="612" y="42"/>
                    <a:pt x="624" y="48"/>
                    <a:pt x="631" y="48"/>
                  </a:cubicBezTo>
                  <a:cubicBezTo>
                    <a:pt x="637" y="48"/>
                    <a:pt x="638" y="42"/>
                    <a:pt x="636" y="42"/>
                  </a:cubicBezTo>
                  <a:cubicBezTo>
                    <a:pt x="634" y="42"/>
                    <a:pt x="636" y="38"/>
                    <a:pt x="640" y="33"/>
                  </a:cubicBezTo>
                  <a:cubicBezTo>
                    <a:pt x="643" y="27"/>
                    <a:pt x="628" y="23"/>
                    <a:pt x="628" y="28"/>
                  </a:cubicBezTo>
                  <a:cubicBezTo>
                    <a:pt x="628" y="32"/>
                    <a:pt x="623" y="27"/>
                    <a:pt x="622" y="24"/>
                  </a:cubicBezTo>
                  <a:cubicBezTo>
                    <a:pt x="620" y="21"/>
                    <a:pt x="599" y="26"/>
                    <a:pt x="599" y="29"/>
                  </a:cubicBezTo>
                  <a:close/>
                  <a:moveTo>
                    <a:pt x="481" y="147"/>
                  </a:moveTo>
                  <a:cubicBezTo>
                    <a:pt x="484" y="149"/>
                    <a:pt x="487" y="148"/>
                    <a:pt x="487" y="145"/>
                  </a:cubicBezTo>
                  <a:cubicBezTo>
                    <a:pt x="486" y="141"/>
                    <a:pt x="478" y="146"/>
                    <a:pt x="481" y="147"/>
                  </a:cubicBezTo>
                  <a:close/>
                  <a:moveTo>
                    <a:pt x="581" y="5"/>
                  </a:moveTo>
                  <a:cubicBezTo>
                    <a:pt x="582" y="2"/>
                    <a:pt x="566" y="3"/>
                    <a:pt x="570" y="7"/>
                  </a:cubicBezTo>
                  <a:cubicBezTo>
                    <a:pt x="571" y="8"/>
                    <a:pt x="580" y="9"/>
                    <a:pt x="581" y="5"/>
                  </a:cubicBezTo>
                  <a:close/>
                  <a:moveTo>
                    <a:pt x="1280" y="178"/>
                  </a:moveTo>
                  <a:cubicBezTo>
                    <a:pt x="1285" y="180"/>
                    <a:pt x="1288" y="175"/>
                    <a:pt x="1292" y="177"/>
                  </a:cubicBezTo>
                  <a:cubicBezTo>
                    <a:pt x="1296" y="180"/>
                    <a:pt x="1305" y="176"/>
                    <a:pt x="1309" y="176"/>
                  </a:cubicBezTo>
                  <a:cubicBezTo>
                    <a:pt x="1313" y="175"/>
                    <a:pt x="1311" y="170"/>
                    <a:pt x="1300" y="169"/>
                  </a:cubicBezTo>
                  <a:cubicBezTo>
                    <a:pt x="1289" y="167"/>
                    <a:pt x="1275" y="175"/>
                    <a:pt x="1280" y="178"/>
                  </a:cubicBezTo>
                  <a:close/>
                  <a:moveTo>
                    <a:pt x="636" y="62"/>
                  </a:moveTo>
                  <a:cubicBezTo>
                    <a:pt x="640" y="64"/>
                    <a:pt x="650" y="60"/>
                    <a:pt x="657" y="60"/>
                  </a:cubicBezTo>
                  <a:cubicBezTo>
                    <a:pt x="665" y="60"/>
                    <a:pt x="685" y="55"/>
                    <a:pt x="685" y="51"/>
                  </a:cubicBezTo>
                  <a:cubicBezTo>
                    <a:pt x="686" y="47"/>
                    <a:pt x="678" y="47"/>
                    <a:pt x="675" y="44"/>
                  </a:cubicBezTo>
                  <a:cubicBezTo>
                    <a:pt x="672" y="41"/>
                    <a:pt x="665" y="44"/>
                    <a:pt x="663" y="46"/>
                  </a:cubicBezTo>
                  <a:cubicBezTo>
                    <a:pt x="661" y="49"/>
                    <a:pt x="660" y="47"/>
                    <a:pt x="664" y="42"/>
                  </a:cubicBezTo>
                  <a:cubicBezTo>
                    <a:pt x="669" y="38"/>
                    <a:pt x="660" y="34"/>
                    <a:pt x="659" y="37"/>
                  </a:cubicBezTo>
                  <a:cubicBezTo>
                    <a:pt x="659" y="40"/>
                    <a:pt x="651" y="37"/>
                    <a:pt x="651" y="40"/>
                  </a:cubicBezTo>
                  <a:cubicBezTo>
                    <a:pt x="651" y="43"/>
                    <a:pt x="648" y="44"/>
                    <a:pt x="648" y="46"/>
                  </a:cubicBezTo>
                  <a:cubicBezTo>
                    <a:pt x="648" y="49"/>
                    <a:pt x="642" y="45"/>
                    <a:pt x="642" y="51"/>
                  </a:cubicBezTo>
                  <a:cubicBezTo>
                    <a:pt x="642" y="57"/>
                    <a:pt x="633" y="60"/>
                    <a:pt x="636" y="62"/>
                  </a:cubicBezTo>
                  <a:close/>
                  <a:moveTo>
                    <a:pt x="943" y="111"/>
                  </a:moveTo>
                  <a:cubicBezTo>
                    <a:pt x="946" y="113"/>
                    <a:pt x="948" y="115"/>
                    <a:pt x="949" y="117"/>
                  </a:cubicBezTo>
                  <a:cubicBezTo>
                    <a:pt x="951" y="118"/>
                    <a:pt x="958" y="116"/>
                    <a:pt x="961" y="115"/>
                  </a:cubicBezTo>
                  <a:cubicBezTo>
                    <a:pt x="964" y="114"/>
                    <a:pt x="964" y="119"/>
                    <a:pt x="969" y="116"/>
                  </a:cubicBezTo>
                  <a:cubicBezTo>
                    <a:pt x="973" y="113"/>
                    <a:pt x="978" y="115"/>
                    <a:pt x="983" y="115"/>
                  </a:cubicBezTo>
                  <a:cubicBezTo>
                    <a:pt x="988" y="115"/>
                    <a:pt x="982" y="108"/>
                    <a:pt x="983" y="105"/>
                  </a:cubicBezTo>
                  <a:cubicBezTo>
                    <a:pt x="983" y="103"/>
                    <a:pt x="989" y="104"/>
                    <a:pt x="987" y="107"/>
                  </a:cubicBezTo>
                  <a:cubicBezTo>
                    <a:pt x="985" y="109"/>
                    <a:pt x="990" y="115"/>
                    <a:pt x="997" y="114"/>
                  </a:cubicBezTo>
                  <a:cubicBezTo>
                    <a:pt x="1005" y="114"/>
                    <a:pt x="999" y="109"/>
                    <a:pt x="1003" y="107"/>
                  </a:cubicBezTo>
                  <a:cubicBezTo>
                    <a:pt x="1007" y="106"/>
                    <a:pt x="1006" y="104"/>
                    <a:pt x="1001" y="100"/>
                  </a:cubicBezTo>
                  <a:cubicBezTo>
                    <a:pt x="995" y="97"/>
                    <a:pt x="988" y="99"/>
                    <a:pt x="983" y="97"/>
                  </a:cubicBezTo>
                  <a:cubicBezTo>
                    <a:pt x="978" y="95"/>
                    <a:pt x="972" y="95"/>
                    <a:pt x="972" y="100"/>
                  </a:cubicBezTo>
                  <a:cubicBezTo>
                    <a:pt x="972" y="105"/>
                    <a:pt x="962" y="94"/>
                    <a:pt x="957" y="93"/>
                  </a:cubicBezTo>
                  <a:cubicBezTo>
                    <a:pt x="951" y="91"/>
                    <a:pt x="935" y="107"/>
                    <a:pt x="943" y="111"/>
                  </a:cubicBezTo>
                  <a:close/>
                  <a:moveTo>
                    <a:pt x="993" y="142"/>
                  </a:moveTo>
                  <a:cubicBezTo>
                    <a:pt x="997" y="141"/>
                    <a:pt x="990" y="133"/>
                    <a:pt x="982" y="132"/>
                  </a:cubicBezTo>
                  <a:cubicBezTo>
                    <a:pt x="975" y="131"/>
                    <a:pt x="968" y="137"/>
                    <a:pt x="969" y="138"/>
                  </a:cubicBezTo>
                  <a:cubicBezTo>
                    <a:pt x="971" y="141"/>
                    <a:pt x="988" y="143"/>
                    <a:pt x="993" y="142"/>
                  </a:cubicBezTo>
                  <a:close/>
                  <a:moveTo>
                    <a:pt x="974" y="126"/>
                  </a:moveTo>
                  <a:cubicBezTo>
                    <a:pt x="974" y="122"/>
                    <a:pt x="961" y="127"/>
                    <a:pt x="966" y="129"/>
                  </a:cubicBezTo>
                  <a:cubicBezTo>
                    <a:pt x="969" y="130"/>
                    <a:pt x="974" y="130"/>
                    <a:pt x="974" y="126"/>
                  </a:cubicBezTo>
                  <a:close/>
                  <a:moveTo>
                    <a:pt x="1015" y="111"/>
                  </a:moveTo>
                  <a:cubicBezTo>
                    <a:pt x="1021" y="112"/>
                    <a:pt x="1024" y="117"/>
                    <a:pt x="1035" y="118"/>
                  </a:cubicBezTo>
                  <a:cubicBezTo>
                    <a:pt x="1046" y="118"/>
                    <a:pt x="1054" y="116"/>
                    <a:pt x="1054" y="114"/>
                  </a:cubicBezTo>
                  <a:cubicBezTo>
                    <a:pt x="1054" y="112"/>
                    <a:pt x="1044" y="108"/>
                    <a:pt x="1041" y="110"/>
                  </a:cubicBezTo>
                  <a:cubicBezTo>
                    <a:pt x="1038" y="112"/>
                    <a:pt x="1035" y="107"/>
                    <a:pt x="1032" y="108"/>
                  </a:cubicBezTo>
                  <a:cubicBezTo>
                    <a:pt x="1028" y="109"/>
                    <a:pt x="1022" y="109"/>
                    <a:pt x="1021" y="106"/>
                  </a:cubicBezTo>
                  <a:cubicBezTo>
                    <a:pt x="1019" y="102"/>
                    <a:pt x="1012" y="111"/>
                    <a:pt x="1015" y="111"/>
                  </a:cubicBezTo>
                  <a:close/>
                  <a:moveTo>
                    <a:pt x="991" y="416"/>
                  </a:moveTo>
                  <a:cubicBezTo>
                    <a:pt x="988" y="410"/>
                    <a:pt x="995" y="403"/>
                    <a:pt x="990" y="399"/>
                  </a:cubicBezTo>
                  <a:cubicBezTo>
                    <a:pt x="985" y="396"/>
                    <a:pt x="987" y="388"/>
                    <a:pt x="985" y="390"/>
                  </a:cubicBezTo>
                  <a:cubicBezTo>
                    <a:pt x="982" y="391"/>
                    <a:pt x="985" y="398"/>
                    <a:pt x="981" y="398"/>
                  </a:cubicBezTo>
                  <a:cubicBezTo>
                    <a:pt x="977" y="399"/>
                    <a:pt x="981" y="402"/>
                    <a:pt x="979" y="407"/>
                  </a:cubicBezTo>
                  <a:cubicBezTo>
                    <a:pt x="978" y="412"/>
                    <a:pt x="980" y="419"/>
                    <a:pt x="982" y="423"/>
                  </a:cubicBezTo>
                  <a:cubicBezTo>
                    <a:pt x="984" y="427"/>
                    <a:pt x="979" y="450"/>
                    <a:pt x="981" y="454"/>
                  </a:cubicBezTo>
                  <a:cubicBezTo>
                    <a:pt x="983" y="458"/>
                    <a:pt x="978" y="474"/>
                    <a:pt x="980" y="476"/>
                  </a:cubicBezTo>
                  <a:cubicBezTo>
                    <a:pt x="983" y="480"/>
                    <a:pt x="981" y="472"/>
                    <a:pt x="985" y="471"/>
                  </a:cubicBezTo>
                  <a:cubicBezTo>
                    <a:pt x="989" y="470"/>
                    <a:pt x="989" y="476"/>
                    <a:pt x="992" y="477"/>
                  </a:cubicBezTo>
                  <a:cubicBezTo>
                    <a:pt x="994" y="478"/>
                    <a:pt x="993" y="469"/>
                    <a:pt x="990" y="470"/>
                  </a:cubicBezTo>
                  <a:cubicBezTo>
                    <a:pt x="988" y="470"/>
                    <a:pt x="986" y="464"/>
                    <a:pt x="985" y="460"/>
                  </a:cubicBezTo>
                  <a:cubicBezTo>
                    <a:pt x="984" y="457"/>
                    <a:pt x="987" y="452"/>
                    <a:pt x="987" y="447"/>
                  </a:cubicBezTo>
                  <a:cubicBezTo>
                    <a:pt x="987" y="443"/>
                    <a:pt x="993" y="443"/>
                    <a:pt x="997" y="446"/>
                  </a:cubicBezTo>
                  <a:cubicBezTo>
                    <a:pt x="1000" y="450"/>
                    <a:pt x="1001" y="448"/>
                    <a:pt x="999" y="445"/>
                  </a:cubicBezTo>
                  <a:cubicBezTo>
                    <a:pt x="998" y="442"/>
                    <a:pt x="993" y="423"/>
                    <a:pt x="991" y="416"/>
                  </a:cubicBezTo>
                  <a:close/>
                  <a:moveTo>
                    <a:pt x="233" y="205"/>
                  </a:moveTo>
                  <a:cubicBezTo>
                    <a:pt x="239" y="210"/>
                    <a:pt x="245" y="202"/>
                    <a:pt x="248" y="201"/>
                  </a:cubicBezTo>
                  <a:cubicBezTo>
                    <a:pt x="251" y="201"/>
                    <a:pt x="246" y="198"/>
                    <a:pt x="241" y="196"/>
                  </a:cubicBezTo>
                  <a:cubicBezTo>
                    <a:pt x="235" y="195"/>
                    <a:pt x="228" y="200"/>
                    <a:pt x="233" y="205"/>
                  </a:cubicBezTo>
                  <a:close/>
                  <a:moveTo>
                    <a:pt x="1372" y="245"/>
                  </a:moveTo>
                  <a:cubicBezTo>
                    <a:pt x="1370" y="244"/>
                    <a:pt x="1362" y="239"/>
                    <a:pt x="1360" y="237"/>
                  </a:cubicBezTo>
                  <a:cubicBezTo>
                    <a:pt x="1358" y="234"/>
                    <a:pt x="1349" y="233"/>
                    <a:pt x="1349" y="234"/>
                  </a:cubicBezTo>
                  <a:cubicBezTo>
                    <a:pt x="1349" y="235"/>
                    <a:pt x="1346" y="234"/>
                    <a:pt x="1345" y="232"/>
                  </a:cubicBezTo>
                  <a:cubicBezTo>
                    <a:pt x="1345" y="231"/>
                    <a:pt x="1335" y="230"/>
                    <a:pt x="1335" y="232"/>
                  </a:cubicBezTo>
                  <a:cubicBezTo>
                    <a:pt x="1335" y="234"/>
                    <a:pt x="1337" y="234"/>
                    <a:pt x="1338" y="236"/>
                  </a:cubicBezTo>
                  <a:cubicBezTo>
                    <a:pt x="1340" y="238"/>
                    <a:pt x="1337" y="239"/>
                    <a:pt x="1337" y="241"/>
                  </a:cubicBezTo>
                  <a:cubicBezTo>
                    <a:pt x="1338" y="243"/>
                    <a:pt x="1334" y="240"/>
                    <a:pt x="1332" y="239"/>
                  </a:cubicBezTo>
                  <a:cubicBezTo>
                    <a:pt x="1331" y="237"/>
                    <a:pt x="1331" y="233"/>
                    <a:pt x="1332" y="230"/>
                  </a:cubicBezTo>
                  <a:cubicBezTo>
                    <a:pt x="1332" y="228"/>
                    <a:pt x="1329" y="228"/>
                    <a:pt x="1329" y="226"/>
                  </a:cubicBezTo>
                  <a:cubicBezTo>
                    <a:pt x="1328" y="224"/>
                    <a:pt x="1318" y="219"/>
                    <a:pt x="1313" y="217"/>
                  </a:cubicBezTo>
                  <a:cubicBezTo>
                    <a:pt x="1309" y="215"/>
                    <a:pt x="1303" y="213"/>
                    <a:pt x="1301" y="211"/>
                  </a:cubicBezTo>
                  <a:cubicBezTo>
                    <a:pt x="1300" y="209"/>
                    <a:pt x="1292" y="208"/>
                    <a:pt x="1289" y="205"/>
                  </a:cubicBezTo>
                  <a:cubicBezTo>
                    <a:pt x="1285" y="202"/>
                    <a:pt x="1272" y="196"/>
                    <a:pt x="1266" y="196"/>
                  </a:cubicBezTo>
                  <a:cubicBezTo>
                    <a:pt x="1260" y="195"/>
                    <a:pt x="1262" y="192"/>
                    <a:pt x="1259" y="193"/>
                  </a:cubicBezTo>
                  <a:cubicBezTo>
                    <a:pt x="1256" y="193"/>
                    <a:pt x="1244" y="193"/>
                    <a:pt x="1240" y="192"/>
                  </a:cubicBezTo>
                  <a:cubicBezTo>
                    <a:pt x="1236" y="191"/>
                    <a:pt x="1235" y="194"/>
                    <a:pt x="1232" y="193"/>
                  </a:cubicBezTo>
                  <a:cubicBezTo>
                    <a:pt x="1230" y="192"/>
                    <a:pt x="1216" y="187"/>
                    <a:pt x="1214" y="189"/>
                  </a:cubicBezTo>
                  <a:cubicBezTo>
                    <a:pt x="1212" y="191"/>
                    <a:pt x="1213" y="194"/>
                    <a:pt x="1211" y="194"/>
                  </a:cubicBezTo>
                  <a:cubicBezTo>
                    <a:pt x="1210" y="195"/>
                    <a:pt x="1211" y="197"/>
                    <a:pt x="1215" y="200"/>
                  </a:cubicBezTo>
                  <a:cubicBezTo>
                    <a:pt x="1219" y="204"/>
                    <a:pt x="1217" y="207"/>
                    <a:pt x="1213" y="208"/>
                  </a:cubicBezTo>
                  <a:cubicBezTo>
                    <a:pt x="1210" y="210"/>
                    <a:pt x="1204" y="207"/>
                    <a:pt x="1202" y="204"/>
                  </a:cubicBezTo>
                  <a:cubicBezTo>
                    <a:pt x="1200" y="201"/>
                    <a:pt x="1195" y="203"/>
                    <a:pt x="1194" y="199"/>
                  </a:cubicBezTo>
                  <a:cubicBezTo>
                    <a:pt x="1193" y="195"/>
                    <a:pt x="1196" y="195"/>
                    <a:pt x="1198" y="197"/>
                  </a:cubicBezTo>
                  <a:cubicBezTo>
                    <a:pt x="1200" y="199"/>
                    <a:pt x="1204" y="197"/>
                    <a:pt x="1204" y="195"/>
                  </a:cubicBezTo>
                  <a:cubicBezTo>
                    <a:pt x="1204" y="192"/>
                    <a:pt x="1198" y="190"/>
                    <a:pt x="1194" y="191"/>
                  </a:cubicBezTo>
                  <a:cubicBezTo>
                    <a:pt x="1190" y="191"/>
                    <a:pt x="1188" y="196"/>
                    <a:pt x="1184" y="198"/>
                  </a:cubicBezTo>
                  <a:cubicBezTo>
                    <a:pt x="1181" y="200"/>
                    <a:pt x="1166" y="197"/>
                    <a:pt x="1164" y="196"/>
                  </a:cubicBezTo>
                  <a:cubicBezTo>
                    <a:pt x="1163" y="194"/>
                    <a:pt x="1142" y="196"/>
                    <a:pt x="1140" y="197"/>
                  </a:cubicBezTo>
                  <a:cubicBezTo>
                    <a:pt x="1138" y="199"/>
                    <a:pt x="1139" y="204"/>
                    <a:pt x="1138" y="205"/>
                  </a:cubicBezTo>
                  <a:cubicBezTo>
                    <a:pt x="1137" y="205"/>
                    <a:pt x="1136" y="198"/>
                    <a:pt x="1136" y="197"/>
                  </a:cubicBezTo>
                  <a:cubicBezTo>
                    <a:pt x="1136" y="196"/>
                    <a:pt x="1134" y="195"/>
                    <a:pt x="1130" y="195"/>
                  </a:cubicBezTo>
                  <a:cubicBezTo>
                    <a:pt x="1126" y="195"/>
                    <a:pt x="1124" y="195"/>
                    <a:pt x="1126" y="193"/>
                  </a:cubicBezTo>
                  <a:cubicBezTo>
                    <a:pt x="1127" y="191"/>
                    <a:pt x="1124" y="190"/>
                    <a:pt x="1127" y="188"/>
                  </a:cubicBezTo>
                  <a:cubicBezTo>
                    <a:pt x="1130" y="186"/>
                    <a:pt x="1122" y="180"/>
                    <a:pt x="1114" y="176"/>
                  </a:cubicBezTo>
                  <a:cubicBezTo>
                    <a:pt x="1106" y="173"/>
                    <a:pt x="1088" y="175"/>
                    <a:pt x="1084" y="177"/>
                  </a:cubicBezTo>
                  <a:cubicBezTo>
                    <a:pt x="1079" y="178"/>
                    <a:pt x="1069" y="178"/>
                    <a:pt x="1065" y="178"/>
                  </a:cubicBezTo>
                  <a:cubicBezTo>
                    <a:pt x="1060" y="178"/>
                    <a:pt x="1064" y="176"/>
                    <a:pt x="1063" y="174"/>
                  </a:cubicBezTo>
                  <a:cubicBezTo>
                    <a:pt x="1061" y="172"/>
                    <a:pt x="1054" y="169"/>
                    <a:pt x="1053" y="171"/>
                  </a:cubicBezTo>
                  <a:cubicBezTo>
                    <a:pt x="1052" y="173"/>
                    <a:pt x="1050" y="171"/>
                    <a:pt x="1050" y="169"/>
                  </a:cubicBezTo>
                  <a:cubicBezTo>
                    <a:pt x="1050" y="168"/>
                    <a:pt x="1042" y="166"/>
                    <a:pt x="1039" y="166"/>
                  </a:cubicBezTo>
                  <a:cubicBezTo>
                    <a:pt x="1037" y="167"/>
                    <a:pt x="1035" y="164"/>
                    <a:pt x="1039" y="164"/>
                  </a:cubicBezTo>
                  <a:cubicBezTo>
                    <a:pt x="1042" y="164"/>
                    <a:pt x="1048" y="164"/>
                    <a:pt x="1045" y="160"/>
                  </a:cubicBezTo>
                  <a:cubicBezTo>
                    <a:pt x="1043" y="157"/>
                    <a:pt x="1021" y="155"/>
                    <a:pt x="1019" y="156"/>
                  </a:cubicBezTo>
                  <a:cubicBezTo>
                    <a:pt x="1017" y="157"/>
                    <a:pt x="1019" y="160"/>
                    <a:pt x="1015" y="164"/>
                  </a:cubicBezTo>
                  <a:cubicBezTo>
                    <a:pt x="1010" y="168"/>
                    <a:pt x="1005" y="165"/>
                    <a:pt x="1006" y="163"/>
                  </a:cubicBezTo>
                  <a:cubicBezTo>
                    <a:pt x="1007" y="161"/>
                    <a:pt x="1012" y="161"/>
                    <a:pt x="1012" y="159"/>
                  </a:cubicBezTo>
                  <a:cubicBezTo>
                    <a:pt x="1012" y="157"/>
                    <a:pt x="1004" y="158"/>
                    <a:pt x="1003" y="157"/>
                  </a:cubicBezTo>
                  <a:cubicBezTo>
                    <a:pt x="1002" y="155"/>
                    <a:pt x="1005" y="154"/>
                    <a:pt x="1008" y="154"/>
                  </a:cubicBezTo>
                  <a:cubicBezTo>
                    <a:pt x="1011" y="155"/>
                    <a:pt x="1016" y="156"/>
                    <a:pt x="1016" y="154"/>
                  </a:cubicBezTo>
                  <a:cubicBezTo>
                    <a:pt x="1016" y="153"/>
                    <a:pt x="1013" y="153"/>
                    <a:pt x="1008" y="152"/>
                  </a:cubicBezTo>
                  <a:cubicBezTo>
                    <a:pt x="1003" y="151"/>
                    <a:pt x="992" y="149"/>
                    <a:pt x="986" y="149"/>
                  </a:cubicBezTo>
                  <a:cubicBezTo>
                    <a:pt x="980" y="150"/>
                    <a:pt x="977" y="147"/>
                    <a:pt x="974" y="147"/>
                  </a:cubicBezTo>
                  <a:cubicBezTo>
                    <a:pt x="970" y="146"/>
                    <a:pt x="970" y="148"/>
                    <a:pt x="972" y="150"/>
                  </a:cubicBezTo>
                  <a:cubicBezTo>
                    <a:pt x="973" y="152"/>
                    <a:pt x="969" y="153"/>
                    <a:pt x="965" y="153"/>
                  </a:cubicBezTo>
                  <a:cubicBezTo>
                    <a:pt x="961" y="152"/>
                    <a:pt x="955" y="155"/>
                    <a:pt x="957" y="158"/>
                  </a:cubicBezTo>
                  <a:cubicBezTo>
                    <a:pt x="960" y="161"/>
                    <a:pt x="962" y="157"/>
                    <a:pt x="964" y="158"/>
                  </a:cubicBezTo>
                  <a:cubicBezTo>
                    <a:pt x="966" y="159"/>
                    <a:pt x="959" y="161"/>
                    <a:pt x="962" y="162"/>
                  </a:cubicBezTo>
                  <a:cubicBezTo>
                    <a:pt x="964" y="164"/>
                    <a:pt x="964" y="166"/>
                    <a:pt x="964" y="168"/>
                  </a:cubicBezTo>
                  <a:cubicBezTo>
                    <a:pt x="964" y="169"/>
                    <a:pt x="959" y="170"/>
                    <a:pt x="958" y="168"/>
                  </a:cubicBezTo>
                  <a:cubicBezTo>
                    <a:pt x="956" y="166"/>
                    <a:pt x="953" y="167"/>
                    <a:pt x="950" y="167"/>
                  </a:cubicBezTo>
                  <a:cubicBezTo>
                    <a:pt x="947" y="167"/>
                    <a:pt x="944" y="169"/>
                    <a:pt x="948" y="169"/>
                  </a:cubicBezTo>
                  <a:cubicBezTo>
                    <a:pt x="951" y="169"/>
                    <a:pt x="952" y="172"/>
                    <a:pt x="948" y="172"/>
                  </a:cubicBezTo>
                  <a:cubicBezTo>
                    <a:pt x="943" y="173"/>
                    <a:pt x="944" y="168"/>
                    <a:pt x="941" y="168"/>
                  </a:cubicBezTo>
                  <a:cubicBezTo>
                    <a:pt x="938" y="169"/>
                    <a:pt x="932" y="166"/>
                    <a:pt x="929" y="166"/>
                  </a:cubicBezTo>
                  <a:cubicBezTo>
                    <a:pt x="926" y="166"/>
                    <a:pt x="924" y="169"/>
                    <a:pt x="920" y="169"/>
                  </a:cubicBezTo>
                  <a:cubicBezTo>
                    <a:pt x="915" y="170"/>
                    <a:pt x="909" y="167"/>
                    <a:pt x="907" y="165"/>
                  </a:cubicBezTo>
                  <a:cubicBezTo>
                    <a:pt x="906" y="162"/>
                    <a:pt x="905" y="162"/>
                    <a:pt x="903" y="164"/>
                  </a:cubicBezTo>
                  <a:cubicBezTo>
                    <a:pt x="901" y="167"/>
                    <a:pt x="901" y="172"/>
                    <a:pt x="899" y="173"/>
                  </a:cubicBezTo>
                  <a:cubicBezTo>
                    <a:pt x="896" y="173"/>
                    <a:pt x="896" y="178"/>
                    <a:pt x="893" y="179"/>
                  </a:cubicBezTo>
                  <a:cubicBezTo>
                    <a:pt x="891" y="180"/>
                    <a:pt x="891" y="177"/>
                    <a:pt x="888" y="177"/>
                  </a:cubicBezTo>
                  <a:cubicBezTo>
                    <a:pt x="886" y="178"/>
                    <a:pt x="877" y="169"/>
                    <a:pt x="876" y="166"/>
                  </a:cubicBezTo>
                  <a:cubicBezTo>
                    <a:pt x="876" y="164"/>
                    <a:pt x="871" y="159"/>
                    <a:pt x="869" y="158"/>
                  </a:cubicBezTo>
                  <a:cubicBezTo>
                    <a:pt x="868" y="157"/>
                    <a:pt x="871" y="157"/>
                    <a:pt x="872" y="158"/>
                  </a:cubicBezTo>
                  <a:cubicBezTo>
                    <a:pt x="874" y="160"/>
                    <a:pt x="876" y="160"/>
                    <a:pt x="878" y="159"/>
                  </a:cubicBezTo>
                  <a:cubicBezTo>
                    <a:pt x="880" y="158"/>
                    <a:pt x="880" y="154"/>
                    <a:pt x="877" y="154"/>
                  </a:cubicBezTo>
                  <a:cubicBezTo>
                    <a:pt x="873" y="153"/>
                    <a:pt x="875" y="151"/>
                    <a:pt x="876" y="150"/>
                  </a:cubicBezTo>
                  <a:cubicBezTo>
                    <a:pt x="878" y="150"/>
                    <a:pt x="873" y="145"/>
                    <a:pt x="875" y="145"/>
                  </a:cubicBezTo>
                  <a:cubicBezTo>
                    <a:pt x="876" y="144"/>
                    <a:pt x="876" y="142"/>
                    <a:pt x="873" y="142"/>
                  </a:cubicBezTo>
                  <a:cubicBezTo>
                    <a:pt x="870" y="142"/>
                    <a:pt x="868" y="139"/>
                    <a:pt x="868" y="138"/>
                  </a:cubicBezTo>
                  <a:cubicBezTo>
                    <a:pt x="867" y="137"/>
                    <a:pt x="856" y="136"/>
                    <a:pt x="857" y="138"/>
                  </a:cubicBezTo>
                  <a:cubicBezTo>
                    <a:pt x="857" y="140"/>
                    <a:pt x="853" y="139"/>
                    <a:pt x="854" y="138"/>
                  </a:cubicBezTo>
                  <a:cubicBezTo>
                    <a:pt x="854" y="136"/>
                    <a:pt x="850" y="137"/>
                    <a:pt x="845" y="135"/>
                  </a:cubicBezTo>
                  <a:cubicBezTo>
                    <a:pt x="839" y="134"/>
                    <a:pt x="839" y="130"/>
                    <a:pt x="838" y="130"/>
                  </a:cubicBezTo>
                  <a:cubicBezTo>
                    <a:pt x="836" y="130"/>
                    <a:pt x="836" y="135"/>
                    <a:pt x="834" y="134"/>
                  </a:cubicBezTo>
                  <a:cubicBezTo>
                    <a:pt x="831" y="133"/>
                    <a:pt x="828" y="135"/>
                    <a:pt x="830" y="138"/>
                  </a:cubicBezTo>
                  <a:cubicBezTo>
                    <a:pt x="831" y="141"/>
                    <a:pt x="830" y="142"/>
                    <a:pt x="830" y="144"/>
                  </a:cubicBezTo>
                  <a:cubicBezTo>
                    <a:pt x="829" y="147"/>
                    <a:pt x="828" y="146"/>
                    <a:pt x="825" y="145"/>
                  </a:cubicBezTo>
                  <a:cubicBezTo>
                    <a:pt x="822" y="144"/>
                    <a:pt x="822" y="147"/>
                    <a:pt x="815" y="146"/>
                  </a:cubicBezTo>
                  <a:cubicBezTo>
                    <a:pt x="808" y="144"/>
                    <a:pt x="805" y="146"/>
                    <a:pt x="804" y="144"/>
                  </a:cubicBezTo>
                  <a:cubicBezTo>
                    <a:pt x="803" y="141"/>
                    <a:pt x="801" y="141"/>
                    <a:pt x="801" y="143"/>
                  </a:cubicBezTo>
                  <a:cubicBezTo>
                    <a:pt x="801" y="145"/>
                    <a:pt x="790" y="144"/>
                    <a:pt x="790" y="141"/>
                  </a:cubicBezTo>
                  <a:cubicBezTo>
                    <a:pt x="789" y="139"/>
                    <a:pt x="791" y="138"/>
                    <a:pt x="793" y="138"/>
                  </a:cubicBezTo>
                  <a:cubicBezTo>
                    <a:pt x="794" y="137"/>
                    <a:pt x="791" y="136"/>
                    <a:pt x="786" y="136"/>
                  </a:cubicBezTo>
                  <a:cubicBezTo>
                    <a:pt x="780" y="137"/>
                    <a:pt x="776" y="133"/>
                    <a:pt x="771" y="134"/>
                  </a:cubicBezTo>
                  <a:cubicBezTo>
                    <a:pt x="765" y="135"/>
                    <a:pt x="752" y="136"/>
                    <a:pt x="751" y="137"/>
                  </a:cubicBezTo>
                  <a:cubicBezTo>
                    <a:pt x="749" y="137"/>
                    <a:pt x="752" y="141"/>
                    <a:pt x="749" y="141"/>
                  </a:cubicBezTo>
                  <a:cubicBezTo>
                    <a:pt x="747" y="141"/>
                    <a:pt x="749" y="136"/>
                    <a:pt x="748" y="133"/>
                  </a:cubicBezTo>
                  <a:cubicBezTo>
                    <a:pt x="748" y="130"/>
                    <a:pt x="744" y="130"/>
                    <a:pt x="744" y="132"/>
                  </a:cubicBezTo>
                  <a:cubicBezTo>
                    <a:pt x="745" y="134"/>
                    <a:pt x="738" y="135"/>
                    <a:pt x="736" y="133"/>
                  </a:cubicBezTo>
                  <a:cubicBezTo>
                    <a:pt x="734" y="132"/>
                    <a:pt x="731" y="130"/>
                    <a:pt x="727" y="128"/>
                  </a:cubicBezTo>
                  <a:cubicBezTo>
                    <a:pt x="722" y="127"/>
                    <a:pt x="716" y="132"/>
                    <a:pt x="717" y="134"/>
                  </a:cubicBezTo>
                  <a:cubicBezTo>
                    <a:pt x="719" y="135"/>
                    <a:pt x="722" y="134"/>
                    <a:pt x="722" y="135"/>
                  </a:cubicBezTo>
                  <a:cubicBezTo>
                    <a:pt x="723" y="137"/>
                    <a:pt x="713" y="136"/>
                    <a:pt x="713" y="138"/>
                  </a:cubicBezTo>
                  <a:cubicBezTo>
                    <a:pt x="713" y="139"/>
                    <a:pt x="703" y="142"/>
                    <a:pt x="700" y="142"/>
                  </a:cubicBezTo>
                  <a:cubicBezTo>
                    <a:pt x="692" y="143"/>
                    <a:pt x="691" y="143"/>
                    <a:pt x="687" y="146"/>
                  </a:cubicBezTo>
                  <a:cubicBezTo>
                    <a:pt x="683" y="149"/>
                    <a:pt x="686" y="143"/>
                    <a:pt x="689" y="141"/>
                  </a:cubicBezTo>
                  <a:cubicBezTo>
                    <a:pt x="692" y="138"/>
                    <a:pt x="695" y="139"/>
                    <a:pt x="697" y="137"/>
                  </a:cubicBezTo>
                  <a:cubicBezTo>
                    <a:pt x="698" y="134"/>
                    <a:pt x="701" y="135"/>
                    <a:pt x="705" y="134"/>
                  </a:cubicBezTo>
                  <a:cubicBezTo>
                    <a:pt x="710" y="133"/>
                    <a:pt x="710" y="131"/>
                    <a:pt x="712" y="130"/>
                  </a:cubicBezTo>
                  <a:cubicBezTo>
                    <a:pt x="714" y="129"/>
                    <a:pt x="719" y="127"/>
                    <a:pt x="720" y="125"/>
                  </a:cubicBezTo>
                  <a:cubicBezTo>
                    <a:pt x="721" y="122"/>
                    <a:pt x="732" y="119"/>
                    <a:pt x="734" y="119"/>
                  </a:cubicBezTo>
                  <a:cubicBezTo>
                    <a:pt x="736" y="119"/>
                    <a:pt x="737" y="115"/>
                    <a:pt x="738" y="115"/>
                  </a:cubicBezTo>
                  <a:cubicBezTo>
                    <a:pt x="739" y="115"/>
                    <a:pt x="745" y="112"/>
                    <a:pt x="747" y="111"/>
                  </a:cubicBezTo>
                  <a:cubicBezTo>
                    <a:pt x="750" y="110"/>
                    <a:pt x="751" y="108"/>
                    <a:pt x="751" y="106"/>
                  </a:cubicBezTo>
                  <a:cubicBezTo>
                    <a:pt x="751" y="104"/>
                    <a:pt x="748" y="105"/>
                    <a:pt x="748" y="103"/>
                  </a:cubicBezTo>
                  <a:cubicBezTo>
                    <a:pt x="747" y="102"/>
                    <a:pt x="749" y="103"/>
                    <a:pt x="752" y="102"/>
                  </a:cubicBezTo>
                  <a:cubicBezTo>
                    <a:pt x="754" y="101"/>
                    <a:pt x="752" y="98"/>
                    <a:pt x="750" y="98"/>
                  </a:cubicBezTo>
                  <a:cubicBezTo>
                    <a:pt x="748" y="99"/>
                    <a:pt x="751" y="96"/>
                    <a:pt x="749" y="94"/>
                  </a:cubicBezTo>
                  <a:cubicBezTo>
                    <a:pt x="747" y="92"/>
                    <a:pt x="744" y="96"/>
                    <a:pt x="744" y="93"/>
                  </a:cubicBezTo>
                  <a:cubicBezTo>
                    <a:pt x="744" y="91"/>
                    <a:pt x="743" y="88"/>
                    <a:pt x="742" y="87"/>
                  </a:cubicBezTo>
                  <a:cubicBezTo>
                    <a:pt x="741" y="85"/>
                    <a:pt x="738" y="89"/>
                    <a:pt x="735" y="87"/>
                  </a:cubicBezTo>
                  <a:cubicBezTo>
                    <a:pt x="732" y="85"/>
                    <a:pt x="723" y="83"/>
                    <a:pt x="723" y="84"/>
                  </a:cubicBezTo>
                  <a:cubicBezTo>
                    <a:pt x="723" y="85"/>
                    <a:pt x="719" y="83"/>
                    <a:pt x="718" y="84"/>
                  </a:cubicBezTo>
                  <a:cubicBezTo>
                    <a:pt x="717" y="85"/>
                    <a:pt x="711" y="85"/>
                    <a:pt x="708" y="84"/>
                  </a:cubicBezTo>
                  <a:cubicBezTo>
                    <a:pt x="706" y="83"/>
                    <a:pt x="703" y="85"/>
                    <a:pt x="703" y="87"/>
                  </a:cubicBezTo>
                  <a:cubicBezTo>
                    <a:pt x="703" y="89"/>
                    <a:pt x="695" y="88"/>
                    <a:pt x="693" y="88"/>
                  </a:cubicBezTo>
                  <a:cubicBezTo>
                    <a:pt x="692" y="88"/>
                    <a:pt x="699" y="81"/>
                    <a:pt x="699" y="80"/>
                  </a:cubicBezTo>
                  <a:cubicBezTo>
                    <a:pt x="699" y="79"/>
                    <a:pt x="686" y="81"/>
                    <a:pt x="686" y="79"/>
                  </a:cubicBezTo>
                  <a:cubicBezTo>
                    <a:pt x="685" y="78"/>
                    <a:pt x="679" y="78"/>
                    <a:pt x="676" y="78"/>
                  </a:cubicBezTo>
                  <a:cubicBezTo>
                    <a:pt x="674" y="78"/>
                    <a:pt x="676" y="77"/>
                    <a:pt x="679" y="77"/>
                  </a:cubicBezTo>
                  <a:cubicBezTo>
                    <a:pt x="681" y="77"/>
                    <a:pt x="683" y="75"/>
                    <a:pt x="686" y="74"/>
                  </a:cubicBezTo>
                  <a:cubicBezTo>
                    <a:pt x="689" y="74"/>
                    <a:pt x="688" y="73"/>
                    <a:pt x="687" y="71"/>
                  </a:cubicBezTo>
                  <a:cubicBezTo>
                    <a:pt x="686" y="69"/>
                    <a:pt x="683" y="70"/>
                    <a:pt x="680" y="69"/>
                  </a:cubicBezTo>
                  <a:cubicBezTo>
                    <a:pt x="678" y="69"/>
                    <a:pt x="674" y="67"/>
                    <a:pt x="672" y="67"/>
                  </a:cubicBezTo>
                  <a:cubicBezTo>
                    <a:pt x="669" y="67"/>
                    <a:pt x="667" y="69"/>
                    <a:pt x="661" y="70"/>
                  </a:cubicBezTo>
                  <a:cubicBezTo>
                    <a:pt x="656" y="71"/>
                    <a:pt x="655" y="75"/>
                    <a:pt x="652" y="76"/>
                  </a:cubicBezTo>
                  <a:cubicBezTo>
                    <a:pt x="649" y="78"/>
                    <a:pt x="644" y="83"/>
                    <a:pt x="647" y="83"/>
                  </a:cubicBezTo>
                  <a:cubicBezTo>
                    <a:pt x="649" y="84"/>
                    <a:pt x="648" y="85"/>
                    <a:pt x="648" y="87"/>
                  </a:cubicBezTo>
                  <a:cubicBezTo>
                    <a:pt x="649" y="88"/>
                    <a:pt x="647" y="89"/>
                    <a:pt x="644" y="88"/>
                  </a:cubicBezTo>
                  <a:cubicBezTo>
                    <a:pt x="641" y="88"/>
                    <a:pt x="632" y="88"/>
                    <a:pt x="632" y="90"/>
                  </a:cubicBezTo>
                  <a:cubicBezTo>
                    <a:pt x="632" y="92"/>
                    <a:pt x="637" y="93"/>
                    <a:pt x="637" y="94"/>
                  </a:cubicBezTo>
                  <a:cubicBezTo>
                    <a:pt x="637" y="95"/>
                    <a:pt x="633" y="94"/>
                    <a:pt x="631" y="93"/>
                  </a:cubicBezTo>
                  <a:cubicBezTo>
                    <a:pt x="629" y="92"/>
                    <a:pt x="625" y="92"/>
                    <a:pt x="624" y="94"/>
                  </a:cubicBezTo>
                  <a:cubicBezTo>
                    <a:pt x="623" y="96"/>
                    <a:pt x="620" y="96"/>
                    <a:pt x="619" y="95"/>
                  </a:cubicBezTo>
                  <a:cubicBezTo>
                    <a:pt x="618" y="95"/>
                    <a:pt x="615" y="96"/>
                    <a:pt x="613" y="96"/>
                  </a:cubicBezTo>
                  <a:cubicBezTo>
                    <a:pt x="612" y="95"/>
                    <a:pt x="617" y="92"/>
                    <a:pt x="616" y="91"/>
                  </a:cubicBezTo>
                  <a:cubicBezTo>
                    <a:pt x="614" y="90"/>
                    <a:pt x="609" y="91"/>
                    <a:pt x="608" y="93"/>
                  </a:cubicBezTo>
                  <a:cubicBezTo>
                    <a:pt x="607" y="95"/>
                    <a:pt x="604" y="92"/>
                    <a:pt x="603" y="92"/>
                  </a:cubicBezTo>
                  <a:cubicBezTo>
                    <a:pt x="601" y="93"/>
                    <a:pt x="600" y="94"/>
                    <a:pt x="597" y="95"/>
                  </a:cubicBezTo>
                  <a:cubicBezTo>
                    <a:pt x="595" y="96"/>
                    <a:pt x="591" y="94"/>
                    <a:pt x="590" y="96"/>
                  </a:cubicBezTo>
                  <a:cubicBezTo>
                    <a:pt x="589" y="98"/>
                    <a:pt x="594" y="98"/>
                    <a:pt x="595" y="99"/>
                  </a:cubicBezTo>
                  <a:cubicBezTo>
                    <a:pt x="595" y="100"/>
                    <a:pt x="582" y="100"/>
                    <a:pt x="581" y="101"/>
                  </a:cubicBezTo>
                  <a:cubicBezTo>
                    <a:pt x="581" y="102"/>
                    <a:pt x="576" y="102"/>
                    <a:pt x="571" y="102"/>
                  </a:cubicBezTo>
                  <a:cubicBezTo>
                    <a:pt x="566" y="103"/>
                    <a:pt x="568" y="105"/>
                    <a:pt x="564" y="106"/>
                  </a:cubicBezTo>
                  <a:cubicBezTo>
                    <a:pt x="559" y="107"/>
                    <a:pt x="557" y="107"/>
                    <a:pt x="556" y="109"/>
                  </a:cubicBezTo>
                  <a:cubicBezTo>
                    <a:pt x="555" y="111"/>
                    <a:pt x="551" y="112"/>
                    <a:pt x="550" y="110"/>
                  </a:cubicBezTo>
                  <a:cubicBezTo>
                    <a:pt x="548" y="108"/>
                    <a:pt x="544" y="111"/>
                    <a:pt x="547" y="111"/>
                  </a:cubicBezTo>
                  <a:cubicBezTo>
                    <a:pt x="549" y="111"/>
                    <a:pt x="547" y="113"/>
                    <a:pt x="545" y="113"/>
                  </a:cubicBezTo>
                  <a:cubicBezTo>
                    <a:pt x="544" y="112"/>
                    <a:pt x="540" y="115"/>
                    <a:pt x="542" y="115"/>
                  </a:cubicBezTo>
                  <a:cubicBezTo>
                    <a:pt x="545" y="115"/>
                    <a:pt x="546" y="116"/>
                    <a:pt x="545" y="118"/>
                  </a:cubicBezTo>
                  <a:cubicBezTo>
                    <a:pt x="544" y="119"/>
                    <a:pt x="539" y="116"/>
                    <a:pt x="538" y="117"/>
                  </a:cubicBezTo>
                  <a:cubicBezTo>
                    <a:pt x="537" y="119"/>
                    <a:pt x="540" y="120"/>
                    <a:pt x="542" y="120"/>
                  </a:cubicBezTo>
                  <a:cubicBezTo>
                    <a:pt x="544" y="120"/>
                    <a:pt x="545" y="121"/>
                    <a:pt x="546" y="123"/>
                  </a:cubicBezTo>
                  <a:cubicBezTo>
                    <a:pt x="546" y="124"/>
                    <a:pt x="541" y="122"/>
                    <a:pt x="540" y="123"/>
                  </a:cubicBezTo>
                  <a:cubicBezTo>
                    <a:pt x="539" y="124"/>
                    <a:pt x="540" y="125"/>
                    <a:pt x="543" y="125"/>
                  </a:cubicBezTo>
                  <a:cubicBezTo>
                    <a:pt x="545" y="125"/>
                    <a:pt x="543" y="126"/>
                    <a:pt x="545" y="128"/>
                  </a:cubicBezTo>
                  <a:cubicBezTo>
                    <a:pt x="545" y="128"/>
                    <a:pt x="546" y="128"/>
                    <a:pt x="546" y="128"/>
                  </a:cubicBezTo>
                  <a:cubicBezTo>
                    <a:pt x="547" y="130"/>
                    <a:pt x="545" y="130"/>
                    <a:pt x="545" y="132"/>
                  </a:cubicBezTo>
                  <a:cubicBezTo>
                    <a:pt x="545" y="133"/>
                    <a:pt x="543" y="134"/>
                    <a:pt x="543" y="132"/>
                  </a:cubicBezTo>
                  <a:cubicBezTo>
                    <a:pt x="543" y="131"/>
                    <a:pt x="536" y="131"/>
                    <a:pt x="535" y="132"/>
                  </a:cubicBezTo>
                  <a:cubicBezTo>
                    <a:pt x="534" y="134"/>
                    <a:pt x="533" y="135"/>
                    <a:pt x="531" y="133"/>
                  </a:cubicBezTo>
                  <a:cubicBezTo>
                    <a:pt x="530" y="132"/>
                    <a:pt x="525" y="134"/>
                    <a:pt x="519" y="134"/>
                  </a:cubicBezTo>
                  <a:cubicBezTo>
                    <a:pt x="513" y="134"/>
                    <a:pt x="501" y="135"/>
                    <a:pt x="498" y="136"/>
                  </a:cubicBezTo>
                  <a:cubicBezTo>
                    <a:pt x="496" y="137"/>
                    <a:pt x="493" y="141"/>
                    <a:pt x="496" y="144"/>
                  </a:cubicBezTo>
                  <a:cubicBezTo>
                    <a:pt x="498" y="147"/>
                    <a:pt x="496" y="148"/>
                    <a:pt x="496" y="149"/>
                  </a:cubicBezTo>
                  <a:cubicBezTo>
                    <a:pt x="496" y="151"/>
                    <a:pt x="503" y="155"/>
                    <a:pt x="507" y="155"/>
                  </a:cubicBezTo>
                  <a:cubicBezTo>
                    <a:pt x="511" y="156"/>
                    <a:pt x="514" y="160"/>
                    <a:pt x="511" y="163"/>
                  </a:cubicBezTo>
                  <a:cubicBezTo>
                    <a:pt x="509" y="166"/>
                    <a:pt x="502" y="162"/>
                    <a:pt x="498" y="159"/>
                  </a:cubicBezTo>
                  <a:cubicBezTo>
                    <a:pt x="493" y="155"/>
                    <a:pt x="483" y="154"/>
                    <a:pt x="479" y="154"/>
                  </a:cubicBezTo>
                  <a:cubicBezTo>
                    <a:pt x="476" y="154"/>
                    <a:pt x="478" y="151"/>
                    <a:pt x="474" y="151"/>
                  </a:cubicBezTo>
                  <a:cubicBezTo>
                    <a:pt x="469" y="151"/>
                    <a:pt x="465" y="155"/>
                    <a:pt x="468" y="155"/>
                  </a:cubicBezTo>
                  <a:cubicBezTo>
                    <a:pt x="471" y="155"/>
                    <a:pt x="473" y="155"/>
                    <a:pt x="472" y="156"/>
                  </a:cubicBezTo>
                  <a:cubicBezTo>
                    <a:pt x="470" y="158"/>
                    <a:pt x="473" y="157"/>
                    <a:pt x="476" y="159"/>
                  </a:cubicBezTo>
                  <a:cubicBezTo>
                    <a:pt x="480" y="160"/>
                    <a:pt x="473" y="163"/>
                    <a:pt x="469" y="160"/>
                  </a:cubicBezTo>
                  <a:cubicBezTo>
                    <a:pt x="466" y="158"/>
                    <a:pt x="462" y="160"/>
                    <a:pt x="461" y="162"/>
                  </a:cubicBezTo>
                  <a:cubicBezTo>
                    <a:pt x="460" y="164"/>
                    <a:pt x="465" y="169"/>
                    <a:pt x="471" y="170"/>
                  </a:cubicBezTo>
                  <a:cubicBezTo>
                    <a:pt x="478" y="171"/>
                    <a:pt x="476" y="173"/>
                    <a:pt x="479" y="174"/>
                  </a:cubicBezTo>
                  <a:cubicBezTo>
                    <a:pt x="482" y="175"/>
                    <a:pt x="480" y="176"/>
                    <a:pt x="478" y="177"/>
                  </a:cubicBezTo>
                  <a:cubicBezTo>
                    <a:pt x="476" y="177"/>
                    <a:pt x="471" y="174"/>
                    <a:pt x="468" y="172"/>
                  </a:cubicBezTo>
                  <a:cubicBezTo>
                    <a:pt x="465" y="170"/>
                    <a:pt x="456" y="173"/>
                    <a:pt x="455" y="171"/>
                  </a:cubicBezTo>
                  <a:cubicBezTo>
                    <a:pt x="453" y="169"/>
                    <a:pt x="456" y="167"/>
                    <a:pt x="454" y="165"/>
                  </a:cubicBezTo>
                  <a:cubicBezTo>
                    <a:pt x="452" y="164"/>
                    <a:pt x="454" y="161"/>
                    <a:pt x="456" y="157"/>
                  </a:cubicBezTo>
                  <a:cubicBezTo>
                    <a:pt x="458" y="154"/>
                    <a:pt x="456" y="148"/>
                    <a:pt x="453" y="147"/>
                  </a:cubicBezTo>
                  <a:cubicBezTo>
                    <a:pt x="450" y="147"/>
                    <a:pt x="450" y="150"/>
                    <a:pt x="450" y="151"/>
                  </a:cubicBezTo>
                  <a:cubicBezTo>
                    <a:pt x="451" y="152"/>
                    <a:pt x="451" y="156"/>
                    <a:pt x="448" y="159"/>
                  </a:cubicBezTo>
                  <a:cubicBezTo>
                    <a:pt x="446" y="162"/>
                    <a:pt x="439" y="162"/>
                    <a:pt x="439" y="164"/>
                  </a:cubicBezTo>
                  <a:cubicBezTo>
                    <a:pt x="439" y="166"/>
                    <a:pt x="434" y="168"/>
                    <a:pt x="436" y="169"/>
                  </a:cubicBezTo>
                  <a:cubicBezTo>
                    <a:pt x="437" y="171"/>
                    <a:pt x="444" y="178"/>
                    <a:pt x="445" y="180"/>
                  </a:cubicBezTo>
                  <a:cubicBezTo>
                    <a:pt x="446" y="182"/>
                    <a:pt x="439" y="190"/>
                    <a:pt x="440" y="194"/>
                  </a:cubicBezTo>
                  <a:cubicBezTo>
                    <a:pt x="441" y="198"/>
                    <a:pt x="439" y="200"/>
                    <a:pt x="440" y="202"/>
                  </a:cubicBezTo>
                  <a:cubicBezTo>
                    <a:pt x="442" y="204"/>
                    <a:pt x="445" y="202"/>
                    <a:pt x="447" y="203"/>
                  </a:cubicBezTo>
                  <a:cubicBezTo>
                    <a:pt x="448" y="204"/>
                    <a:pt x="452" y="202"/>
                    <a:pt x="456" y="201"/>
                  </a:cubicBezTo>
                  <a:cubicBezTo>
                    <a:pt x="460" y="200"/>
                    <a:pt x="468" y="205"/>
                    <a:pt x="471" y="206"/>
                  </a:cubicBezTo>
                  <a:cubicBezTo>
                    <a:pt x="474" y="208"/>
                    <a:pt x="473" y="210"/>
                    <a:pt x="474" y="212"/>
                  </a:cubicBezTo>
                  <a:cubicBezTo>
                    <a:pt x="476" y="215"/>
                    <a:pt x="471" y="215"/>
                    <a:pt x="471" y="218"/>
                  </a:cubicBezTo>
                  <a:cubicBezTo>
                    <a:pt x="471" y="222"/>
                    <a:pt x="480" y="223"/>
                    <a:pt x="480" y="224"/>
                  </a:cubicBezTo>
                  <a:cubicBezTo>
                    <a:pt x="480" y="225"/>
                    <a:pt x="474" y="225"/>
                    <a:pt x="471" y="224"/>
                  </a:cubicBezTo>
                  <a:cubicBezTo>
                    <a:pt x="468" y="223"/>
                    <a:pt x="468" y="219"/>
                    <a:pt x="467" y="219"/>
                  </a:cubicBezTo>
                  <a:cubicBezTo>
                    <a:pt x="466" y="218"/>
                    <a:pt x="469" y="215"/>
                    <a:pt x="469" y="213"/>
                  </a:cubicBezTo>
                  <a:cubicBezTo>
                    <a:pt x="469" y="210"/>
                    <a:pt x="466" y="209"/>
                    <a:pt x="465" y="208"/>
                  </a:cubicBezTo>
                  <a:cubicBezTo>
                    <a:pt x="464" y="206"/>
                    <a:pt x="462" y="204"/>
                    <a:pt x="460" y="204"/>
                  </a:cubicBezTo>
                  <a:cubicBezTo>
                    <a:pt x="458" y="205"/>
                    <a:pt x="450" y="205"/>
                    <a:pt x="448" y="208"/>
                  </a:cubicBezTo>
                  <a:cubicBezTo>
                    <a:pt x="445" y="210"/>
                    <a:pt x="448" y="216"/>
                    <a:pt x="449" y="219"/>
                  </a:cubicBezTo>
                  <a:cubicBezTo>
                    <a:pt x="451" y="222"/>
                    <a:pt x="442" y="226"/>
                    <a:pt x="443" y="228"/>
                  </a:cubicBezTo>
                  <a:cubicBezTo>
                    <a:pt x="443" y="231"/>
                    <a:pt x="440" y="232"/>
                    <a:pt x="437" y="234"/>
                  </a:cubicBezTo>
                  <a:cubicBezTo>
                    <a:pt x="433" y="236"/>
                    <a:pt x="429" y="237"/>
                    <a:pt x="429" y="240"/>
                  </a:cubicBezTo>
                  <a:cubicBezTo>
                    <a:pt x="429" y="243"/>
                    <a:pt x="425" y="242"/>
                    <a:pt x="422" y="240"/>
                  </a:cubicBezTo>
                  <a:cubicBezTo>
                    <a:pt x="420" y="239"/>
                    <a:pt x="416" y="241"/>
                    <a:pt x="413" y="241"/>
                  </a:cubicBezTo>
                  <a:cubicBezTo>
                    <a:pt x="409" y="241"/>
                    <a:pt x="409" y="238"/>
                    <a:pt x="406" y="239"/>
                  </a:cubicBezTo>
                  <a:cubicBezTo>
                    <a:pt x="403" y="240"/>
                    <a:pt x="402" y="237"/>
                    <a:pt x="402" y="235"/>
                  </a:cubicBezTo>
                  <a:cubicBezTo>
                    <a:pt x="403" y="233"/>
                    <a:pt x="406" y="235"/>
                    <a:pt x="407" y="236"/>
                  </a:cubicBezTo>
                  <a:cubicBezTo>
                    <a:pt x="407" y="238"/>
                    <a:pt x="409" y="237"/>
                    <a:pt x="411" y="236"/>
                  </a:cubicBezTo>
                  <a:cubicBezTo>
                    <a:pt x="414" y="235"/>
                    <a:pt x="413" y="238"/>
                    <a:pt x="416" y="238"/>
                  </a:cubicBezTo>
                  <a:cubicBezTo>
                    <a:pt x="419" y="238"/>
                    <a:pt x="418" y="236"/>
                    <a:pt x="420" y="236"/>
                  </a:cubicBezTo>
                  <a:cubicBezTo>
                    <a:pt x="423" y="237"/>
                    <a:pt x="423" y="236"/>
                    <a:pt x="422" y="234"/>
                  </a:cubicBezTo>
                  <a:cubicBezTo>
                    <a:pt x="421" y="233"/>
                    <a:pt x="424" y="232"/>
                    <a:pt x="426" y="231"/>
                  </a:cubicBezTo>
                  <a:cubicBezTo>
                    <a:pt x="427" y="231"/>
                    <a:pt x="427" y="228"/>
                    <a:pt x="428" y="227"/>
                  </a:cubicBezTo>
                  <a:cubicBezTo>
                    <a:pt x="430" y="226"/>
                    <a:pt x="429" y="225"/>
                    <a:pt x="430" y="225"/>
                  </a:cubicBezTo>
                  <a:cubicBezTo>
                    <a:pt x="432" y="224"/>
                    <a:pt x="433" y="222"/>
                    <a:pt x="434" y="222"/>
                  </a:cubicBezTo>
                  <a:cubicBezTo>
                    <a:pt x="436" y="222"/>
                    <a:pt x="437" y="219"/>
                    <a:pt x="436" y="218"/>
                  </a:cubicBezTo>
                  <a:cubicBezTo>
                    <a:pt x="435" y="217"/>
                    <a:pt x="436" y="213"/>
                    <a:pt x="438" y="213"/>
                  </a:cubicBezTo>
                  <a:cubicBezTo>
                    <a:pt x="439" y="212"/>
                    <a:pt x="439" y="211"/>
                    <a:pt x="438" y="210"/>
                  </a:cubicBezTo>
                  <a:cubicBezTo>
                    <a:pt x="437" y="209"/>
                    <a:pt x="431" y="205"/>
                    <a:pt x="432" y="203"/>
                  </a:cubicBezTo>
                  <a:cubicBezTo>
                    <a:pt x="432" y="201"/>
                    <a:pt x="431" y="196"/>
                    <a:pt x="431" y="195"/>
                  </a:cubicBezTo>
                  <a:cubicBezTo>
                    <a:pt x="432" y="193"/>
                    <a:pt x="432" y="189"/>
                    <a:pt x="431" y="187"/>
                  </a:cubicBezTo>
                  <a:cubicBezTo>
                    <a:pt x="431" y="185"/>
                    <a:pt x="433" y="183"/>
                    <a:pt x="433" y="179"/>
                  </a:cubicBezTo>
                  <a:cubicBezTo>
                    <a:pt x="434" y="175"/>
                    <a:pt x="429" y="171"/>
                    <a:pt x="427" y="169"/>
                  </a:cubicBezTo>
                  <a:cubicBezTo>
                    <a:pt x="424" y="168"/>
                    <a:pt x="426" y="166"/>
                    <a:pt x="429" y="163"/>
                  </a:cubicBezTo>
                  <a:cubicBezTo>
                    <a:pt x="433" y="161"/>
                    <a:pt x="433" y="152"/>
                    <a:pt x="433" y="150"/>
                  </a:cubicBezTo>
                  <a:cubicBezTo>
                    <a:pt x="433" y="148"/>
                    <a:pt x="426" y="146"/>
                    <a:pt x="423" y="146"/>
                  </a:cubicBezTo>
                  <a:cubicBezTo>
                    <a:pt x="420" y="147"/>
                    <a:pt x="410" y="146"/>
                    <a:pt x="408" y="146"/>
                  </a:cubicBezTo>
                  <a:cubicBezTo>
                    <a:pt x="405" y="145"/>
                    <a:pt x="404" y="148"/>
                    <a:pt x="403" y="150"/>
                  </a:cubicBezTo>
                  <a:cubicBezTo>
                    <a:pt x="402" y="153"/>
                    <a:pt x="399" y="156"/>
                    <a:pt x="398" y="162"/>
                  </a:cubicBezTo>
                  <a:cubicBezTo>
                    <a:pt x="396" y="167"/>
                    <a:pt x="390" y="169"/>
                    <a:pt x="387" y="170"/>
                  </a:cubicBezTo>
                  <a:cubicBezTo>
                    <a:pt x="384" y="171"/>
                    <a:pt x="382" y="175"/>
                    <a:pt x="384" y="177"/>
                  </a:cubicBezTo>
                  <a:cubicBezTo>
                    <a:pt x="385" y="179"/>
                    <a:pt x="387" y="177"/>
                    <a:pt x="388" y="178"/>
                  </a:cubicBezTo>
                  <a:cubicBezTo>
                    <a:pt x="389" y="179"/>
                    <a:pt x="388" y="184"/>
                    <a:pt x="387" y="184"/>
                  </a:cubicBezTo>
                  <a:cubicBezTo>
                    <a:pt x="386" y="185"/>
                    <a:pt x="389" y="187"/>
                    <a:pt x="387" y="188"/>
                  </a:cubicBezTo>
                  <a:cubicBezTo>
                    <a:pt x="385" y="189"/>
                    <a:pt x="383" y="192"/>
                    <a:pt x="384" y="194"/>
                  </a:cubicBezTo>
                  <a:cubicBezTo>
                    <a:pt x="385" y="195"/>
                    <a:pt x="391" y="196"/>
                    <a:pt x="393" y="197"/>
                  </a:cubicBezTo>
                  <a:cubicBezTo>
                    <a:pt x="396" y="199"/>
                    <a:pt x="395" y="201"/>
                    <a:pt x="397" y="204"/>
                  </a:cubicBezTo>
                  <a:cubicBezTo>
                    <a:pt x="399" y="206"/>
                    <a:pt x="401" y="205"/>
                    <a:pt x="402" y="206"/>
                  </a:cubicBezTo>
                  <a:cubicBezTo>
                    <a:pt x="403" y="208"/>
                    <a:pt x="398" y="214"/>
                    <a:pt x="397" y="214"/>
                  </a:cubicBezTo>
                  <a:cubicBezTo>
                    <a:pt x="395" y="214"/>
                    <a:pt x="389" y="208"/>
                    <a:pt x="387" y="206"/>
                  </a:cubicBezTo>
                  <a:cubicBezTo>
                    <a:pt x="385" y="205"/>
                    <a:pt x="378" y="203"/>
                    <a:pt x="374" y="201"/>
                  </a:cubicBezTo>
                  <a:cubicBezTo>
                    <a:pt x="370" y="199"/>
                    <a:pt x="367" y="199"/>
                    <a:pt x="363" y="196"/>
                  </a:cubicBezTo>
                  <a:cubicBezTo>
                    <a:pt x="359" y="194"/>
                    <a:pt x="356" y="192"/>
                    <a:pt x="349" y="193"/>
                  </a:cubicBezTo>
                  <a:cubicBezTo>
                    <a:pt x="341" y="193"/>
                    <a:pt x="336" y="191"/>
                    <a:pt x="334" y="191"/>
                  </a:cubicBezTo>
                  <a:cubicBezTo>
                    <a:pt x="331" y="192"/>
                    <a:pt x="332" y="189"/>
                    <a:pt x="328" y="187"/>
                  </a:cubicBezTo>
                  <a:cubicBezTo>
                    <a:pt x="324" y="185"/>
                    <a:pt x="321" y="182"/>
                    <a:pt x="318" y="184"/>
                  </a:cubicBezTo>
                  <a:cubicBezTo>
                    <a:pt x="316" y="185"/>
                    <a:pt x="317" y="190"/>
                    <a:pt x="321" y="190"/>
                  </a:cubicBezTo>
                  <a:cubicBezTo>
                    <a:pt x="324" y="191"/>
                    <a:pt x="322" y="193"/>
                    <a:pt x="326" y="193"/>
                  </a:cubicBezTo>
                  <a:cubicBezTo>
                    <a:pt x="330" y="192"/>
                    <a:pt x="332" y="194"/>
                    <a:pt x="332" y="196"/>
                  </a:cubicBezTo>
                  <a:cubicBezTo>
                    <a:pt x="331" y="199"/>
                    <a:pt x="333" y="201"/>
                    <a:pt x="335" y="203"/>
                  </a:cubicBezTo>
                  <a:cubicBezTo>
                    <a:pt x="337" y="205"/>
                    <a:pt x="336" y="207"/>
                    <a:pt x="333" y="207"/>
                  </a:cubicBezTo>
                  <a:cubicBezTo>
                    <a:pt x="330" y="207"/>
                    <a:pt x="326" y="208"/>
                    <a:pt x="327" y="210"/>
                  </a:cubicBezTo>
                  <a:cubicBezTo>
                    <a:pt x="329" y="212"/>
                    <a:pt x="326" y="213"/>
                    <a:pt x="323" y="212"/>
                  </a:cubicBezTo>
                  <a:cubicBezTo>
                    <a:pt x="320" y="211"/>
                    <a:pt x="322" y="208"/>
                    <a:pt x="323" y="207"/>
                  </a:cubicBezTo>
                  <a:cubicBezTo>
                    <a:pt x="324" y="206"/>
                    <a:pt x="320" y="204"/>
                    <a:pt x="318" y="203"/>
                  </a:cubicBezTo>
                  <a:cubicBezTo>
                    <a:pt x="316" y="203"/>
                    <a:pt x="308" y="209"/>
                    <a:pt x="306" y="210"/>
                  </a:cubicBezTo>
                  <a:cubicBezTo>
                    <a:pt x="304" y="210"/>
                    <a:pt x="298" y="208"/>
                    <a:pt x="292" y="210"/>
                  </a:cubicBezTo>
                  <a:cubicBezTo>
                    <a:pt x="287" y="211"/>
                    <a:pt x="287" y="215"/>
                    <a:pt x="285" y="215"/>
                  </a:cubicBezTo>
                  <a:cubicBezTo>
                    <a:pt x="283" y="215"/>
                    <a:pt x="276" y="216"/>
                    <a:pt x="274" y="214"/>
                  </a:cubicBezTo>
                  <a:cubicBezTo>
                    <a:pt x="272" y="213"/>
                    <a:pt x="274" y="212"/>
                    <a:pt x="276" y="212"/>
                  </a:cubicBezTo>
                  <a:cubicBezTo>
                    <a:pt x="279" y="212"/>
                    <a:pt x="279" y="211"/>
                    <a:pt x="278" y="210"/>
                  </a:cubicBezTo>
                  <a:cubicBezTo>
                    <a:pt x="277" y="208"/>
                    <a:pt x="280" y="205"/>
                    <a:pt x="280" y="204"/>
                  </a:cubicBezTo>
                  <a:cubicBezTo>
                    <a:pt x="280" y="203"/>
                    <a:pt x="270" y="206"/>
                    <a:pt x="269" y="207"/>
                  </a:cubicBezTo>
                  <a:cubicBezTo>
                    <a:pt x="267" y="209"/>
                    <a:pt x="269" y="211"/>
                    <a:pt x="267" y="212"/>
                  </a:cubicBezTo>
                  <a:cubicBezTo>
                    <a:pt x="266" y="213"/>
                    <a:pt x="266" y="210"/>
                    <a:pt x="264" y="210"/>
                  </a:cubicBezTo>
                  <a:cubicBezTo>
                    <a:pt x="262" y="209"/>
                    <a:pt x="248" y="212"/>
                    <a:pt x="245" y="215"/>
                  </a:cubicBezTo>
                  <a:cubicBezTo>
                    <a:pt x="243" y="218"/>
                    <a:pt x="238" y="218"/>
                    <a:pt x="238" y="220"/>
                  </a:cubicBezTo>
                  <a:cubicBezTo>
                    <a:pt x="238" y="222"/>
                    <a:pt x="231" y="222"/>
                    <a:pt x="229" y="223"/>
                  </a:cubicBezTo>
                  <a:cubicBezTo>
                    <a:pt x="226" y="224"/>
                    <a:pt x="228" y="229"/>
                    <a:pt x="227" y="231"/>
                  </a:cubicBezTo>
                  <a:cubicBezTo>
                    <a:pt x="226" y="234"/>
                    <a:pt x="216" y="233"/>
                    <a:pt x="213" y="233"/>
                  </a:cubicBezTo>
                  <a:cubicBezTo>
                    <a:pt x="210" y="233"/>
                    <a:pt x="209" y="227"/>
                    <a:pt x="207" y="227"/>
                  </a:cubicBezTo>
                  <a:cubicBezTo>
                    <a:pt x="204" y="227"/>
                    <a:pt x="206" y="223"/>
                    <a:pt x="207" y="222"/>
                  </a:cubicBezTo>
                  <a:cubicBezTo>
                    <a:pt x="207" y="220"/>
                    <a:pt x="209" y="222"/>
                    <a:pt x="212" y="220"/>
                  </a:cubicBezTo>
                  <a:cubicBezTo>
                    <a:pt x="215" y="218"/>
                    <a:pt x="218" y="221"/>
                    <a:pt x="219" y="219"/>
                  </a:cubicBezTo>
                  <a:cubicBezTo>
                    <a:pt x="221" y="218"/>
                    <a:pt x="215" y="215"/>
                    <a:pt x="214" y="212"/>
                  </a:cubicBezTo>
                  <a:cubicBezTo>
                    <a:pt x="214" y="209"/>
                    <a:pt x="208" y="208"/>
                    <a:pt x="204" y="209"/>
                  </a:cubicBezTo>
                  <a:cubicBezTo>
                    <a:pt x="201" y="210"/>
                    <a:pt x="197" y="209"/>
                    <a:pt x="194" y="208"/>
                  </a:cubicBezTo>
                  <a:cubicBezTo>
                    <a:pt x="192" y="206"/>
                    <a:pt x="192" y="210"/>
                    <a:pt x="196" y="211"/>
                  </a:cubicBezTo>
                  <a:cubicBezTo>
                    <a:pt x="199" y="212"/>
                    <a:pt x="197" y="215"/>
                    <a:pt x="198" y="216"/>
                  </a:cubicBezTo>
                  <a:cubicBezTo>
                    <a:pt x="199" y="218"/>
                    <a:pt x="197" y="222"/>
                    <a:pt x="195" y="225"/>
                  </a:cubicBezTo>
                  <a:cubicBezTo>
                    <a:pt x="193" y="228"/>
                    <a:pt x="194" y="228"/>
                    <a:pt x="198" y="228"/>
                  </a:cubicBezTo>
                  <a:cubicBezTo>
                    <a:pt x="201" y="228"/>
                    <a:pt x="201" y="232"/>
                    <a:pt x="201" y="235"/>
                  </a:cubicBezTo>
                  <a:cubicBezTo>
                    <a:pt x="201" y="238"/>
                    <a:pt x="198" y="239"/>
                    <a:pt x="198" y="241"/>
                  </a:cubicBezTo>
                  <a:cubicBezTo>
                    <a:pt x="198" y="244"/>
                    <a:pt x="195" y="240"/>
                    <a:pt x="195" y="241"/>
                  </a:cubicBezTo>
                  <a:cubicBezTo>
                    <a:pt x="194" y="242"/>
                    <a:pt x="193" y="241"/>
                    <a:pt x="192" y="239"/>
                  </a:cubicBezTo>
                  <a:cubicBezTo>
                    <a:pt x="192" y="237"/>
                    <a:pt x="187" y="238"/>
                    <a:pt x="184" y="237"/>
                  </a:cubicBezTo>
                  <a:cubicBezTo>
                    <a:pt x="181" y="237"/>
                    <a:pt x="180" y="238"/>
                    <a:pt x="179" y="240"/>
                  </a:cubicBezTo>
                  <a:cubicBezTo>
                    <a:pt x="178" y="242"/>
                    <a:pt x="174" y="243"/>
                    <a:pt x="172" y="243"/>
                  </a:cubicBezTo>
                  <a:cubicBezTo>
                    <a:pt x="170" y="243"/>
                    <a:pt x="166" y="247"/>
                    <a:pt x="164" y="249"/>
                  </a:cubicBezTo>
                  <a:cubicBezTo>
                    <a:pt x="162" y="250"/>
                    <a:pt x="162" y="253"/>
                    <a:pt x="165" y="256"/>
                  </a:cubicBezTo>
                  <a:cubicBezTo>
                    <a:pt x="168" y="258"/>
                    <a:pt x="168" y="260"/>
                    <a:pt x="168" y="262"/>
                  </a:cubicBezTo>
                  <a:cubicBezTo>
                    <a:pt x="168" y="263"/>
                    <a:pt x="160" y="263"/>
                    <a:pt x="158" y="261"/>
                  </a:cubicBezTo>
                  <a:cubicBezTo>
                    <a:pt x="157" y="260"/>
                    <a:pt x="152" y="259"/>
                    <a:pt x="150" y="259"/>
                  </a:cubicBezTo>
                  <a:cubicBezTo>
                    <a:pt x="148" y="260"/>
                    <a:pt x="143" y="254"/>
                    <a:pt x="141" y="254"/>
                  </a:cubicBezTo>
                  <a:cubicBezTo>
                    <a:pt x="138" y="254"/>
                    <a:pt x="137" y="257"/>
                    <a:pt x="136" y="258"/>
                  </a:cubicBezTo>
                  <a:cubicBezTo>
                    <a:pt x="135" y="260"/>
                    <a:pt x="137" y="260"/>
                    <a:pt x="138" y="263"/>
                  </a:cubicBezTo>
                  <a:cubicBezTo>
                    <a:pt x="140" y="266"/>
                    <a:pt x="144" y="266"/>
                    <a:pt x="146" y="266"/>
                  </a:cubicBezTo>
                  <a:cubicBezTo>
                    <a:pt x="148" y="266"/>
                    <a:pt x="148" y="269"/>
                    <a:pt x="147" y="271"/>
                  </a:cubicBezTo>
                  <a:cubicBezTo>
                    <a:pt x="146" y="272"/>
                    <a:pt x="142" y="273"/>
                    <a:pt x="141" y="272"/>
                  </a:cubicBezTo>
                  <a:cubicBezTo>
                    <a:pt x="140" y="270"/>
                    <a:pt x="135" y="272"/>
                    <a:pt x="135" y="270"/>
                  </a:cubicBezTo>
                  <a:cubicBezTo>
                    <a:pt x="134" y="268"/>
                    <a:pt x="131" y="265"/>
                    <a:pt x="127" y="266"/>
                  </a:cubicBezTo>
                  <a:cubicBezTo>
                    <a:pt x="123" y="266"/>
                    <a:pt x="123" y="264"/>
                    <a:pt x="123" y="261"/>
                  </a:cubicBezTo>
                  <a:cubicBezTo>
                    <a:pt x="123" y="258"/>
                    <a:pt x="121" y="256"/>
                    <a:pt x="121" y="255"/>
                  </a:cubicBezTo>
                  <a:cubicBezTo>
                    <a:pt x="121" y="254"/>
                    <a:pt x="119" y="251"/>
                    <a:pt x="121" y="250"/>
                  </a:cubicBezTo>
                  <a:cubicBezTo>
                    <a:pt x="123" y="249"/>
                    <a:pt x="122" y="247"/>
                    <a:pt x="122" y="245"/>
                  </a:cubicBezTo>
                  <a:cubicBezTo>
                    <a:pt x="122" y="243"/>
                    <a:pt x="119" y="240"/>
                    <a:pt x="116" y="240"/>
                  </a:cubicBezTo>
                  <a:cubicBezTo>
                    <a:pt x="113" y="240"/>
                    <a:pt x="113" y="237"/>
                    <a:pt x="111" y="237"/>
                  </a:cubicBezTo>
                  <a:cubicBezTo>
                    <a:pt x="108" y="236"/>
                    <a:pt x="103" y="232"/>
                    <a:pt x="103" y="230"/>
                  </a:cubicBezTo>
                  <a:cubicBezTo>
                    <a:pt x="103" y="228"/>
                    <a:pt x="99" y="228"/>
                    <a:pt x="100" y="227"/>
                  </a:cubicBezTo>
                  <a:cubicBezTo>
                    <a:pt x="101" y="227"/>
                    <a:pt x="104" y="228"/>
                    <a:pt x="107" y="230"/>
                  </a:cubicBezTo>
                  <a:cubicBezTo>
                    <a:pt x="109" y="232"/>
                    <a:pt x="112" y="234"/>
                    <a:pt x="118" y="235"/>
                  </a:cubicBezTo>
                  <a:cubicBezTo>
                    <a:pt x="123" y="235"/>
                    <a:pt x="126" y="238"/>
                    <a:pt x="132" y="239"/>
                  </a:cubicBezTo>
                  <a:cubicBezTo>
                    <a:pt x="138" y="240"/>
                    <a:pt x="142" y="241"/>
                    <a:pt x="151" y="242"/>
                  </a:cubicBezTo>
                  <a:cubicBezTo>
                    <a:pt x="160" y="243"/>
                    <a:pt x="171" y="234"/>
                    <a:pt x="174" y="232"/>
                  </a:cubicBezTo>
                  <a:cubicBezTo>
                    <a:pt x="176" y="229"/>
                    <a:pt x="173" y="224"/>
                    <a:pt x="173" y="222"/>
                  </a:cubicBezTo>
                  <a:cubicBezTo>
                    <a:pt x="173" y="220"/>
                    <a:pt x="169" y="220"/>
                    <a:pt x="169" y="219"/>
                  </a:cubicBezTo>
                  <a:cubicBezTo>
                    <a:pt x="168" y="217"/>
                    <a:pt x="165" y="215"/>
                    <a:pt x="162" y="215"/>
                  </a:cubicBezTo>
                  <a:cubicBezTo>
                    <a:pt x="158" y="215"/>
                    <a:pt x="158" y="211"/>
                    <a:pt x="155" y="211"/>
                  </a:cubicBezTo>
                  <a:cubicBezTo>
                    <a:pt x="152" y="211"/>
                    <a:pt x="151" y="210"/>
                    <a:pt x="143" y="205"/>
                  </a:cubicBezTo>
                  <a:cubicBezTo>
                    <a:pt x="136" y="200"/>
                    <a:pt x="126" y="197"/>
                    <a:pt x="125" y="198"/>
                  </a:cubicBezTo>
                  <a:cubicBezTo>
                    <a:pt x="123" y="199"/>
                    <a:pt x="122" y="199"/>
                    <a:pt x="121" y="197"/>
                  </a:cubicBezTo>
                  <a:cubicBezTo>
                    <a:pt x="119" y="195"/>
                    <a:pt x="117" y="196"/>
                    <a:pt x="115" y="197"/>
                  </a:cubicBezTo>
                  <a:cubicBezTo>
                    <a:pt x="113" y="199"/>
                    <a:pt x="111" y="196"/>
                    <a:pt x="107" y="197"/>
                  </a:cubicBezTo>
                  <a:cubicBezTo>
                    <a:pt x="104" y="198"/>
                    <a:pt x="102" y="195"/>
                    <a:pt x="103" y="194"/>
                  </a:cubicBezTo>
                  <a:cubicBezTo>
                    <a:pt x="104" y="193"/>
                    <a:pt x="109" y="194"/>
                    <a:pt x="109" y="192"/>
                  </a:cubicBezTo>
                  <a:cubicBezTo>
                    <a:pt x="109" y="190"/>
                    <a:pt x="107" y="192"/>
                    <a:pt x="103" y="190"/>
                  </a:cubicBezTo>
                  <a:cubicBezTo>
                    <a:pt x="100" y="188"/>
                    <a:pt x="98" y="189"/>
                    <a:pt x="98" y="191"/>
                  </a:cubicBezTo>
                  <a:cubicBezTo>
                    <a:pt x="97" y="193"/>
                    <a:pt x="94" y="192"/>
                    <a:pt x="93" y="191"/>
                  </a:cubicBezTo>
                  <a:cubicBezTo>
                    <a:pt x="93" y="191"/>
                    <a:pt x="92" y="191"/>
                    <a:pt x="92" y="190"/>
                  </a:cubicBezTo>
                  <a:cubicBezTo>
                    <a:pt x="92" y="193"/>
                    <a:pt x="90" y="194"/>
                    <a:pt x="88" y="193"/>
                  </a:cubicBezTo>
                  <a:cubicBezTo>
                    <a:pt x="86" y="193"/>
                    <a:pt x="84" y="196"/>
                    <a:pt x="82" y="196"/>
                  </a:cubicBezTo>
                  <a:cubicBezTo>
                    <a:pt x="79" y="196"/>
                    <a:pt x="77" y="199"/>
                    <a:pt x="76" y="201"/>
                  </a:cubicBezTo>
                  <a:cubicBezTo>
                    <a:pt x="76" y="203"/>
                    <a:pt x="73" y="202"/>
                    <a:pt x="73" y="204"/>
                  </a:cubicBezTo>
                  <a:cubicBezTo>
                    <a:pt x="73" y="205"/>
                    <a:pt x="73" y="206"/>
                    <a:pt x="72" y="208"/>
                  </a:cubicBezTo>
                  <a:cubicBezTo>
                    <a:pt x="71" y="209"/>
                    <a:pt x="72" y="210"/>
                    <a:pt x="73" y="212"/>
                  </a:cubicBezTo>
                  <a:cubicBezTo>
                    <a:pt x="74" y="215"/>
                    <a:pt x="77" y="215"/>
                    <a:pt x="78" y="215"/>
                  </a:cubicBezTo>
                  <a:cubicBezTo>
                    <a:pt x="79" y="216"/>
                    <a:pt x="84" y="220"/>
                    <a:pt x="84" y="221"/>
                  </a:cubicBezTo>
                  <a:cubicBezTo>
                    <a:pt x="84" y="223"/>
                    <a:pt x="80" y="226"/>
                    <a:pt x="79" y="227"/>
                  </a:cubicBezTo>
                  <a:cubicBezTo>
                    <a:pt x="77" y="228"/>
                    <a:pt x="75" y="230"/>
                    <a:pt x="76" y="232"/>
                  </a:cubicBezTo>
                  <a:cubicBezTo>
                    <a:pt x="77" y="233"/>
                    <a:pt x="81" y="239"/>
                    <a:pt x="84" y="244"/>
                  </a:cubicBezTo>
                  <a:cubicBezTo>
                    <a:pt x="87" y="249"/>
                    <a:pt x="83" y="247"/>
                    <a:pt x="81" y="249"/>
                  </a:cubicBezTo>
                  <a:cubicBezTo>
                    <a:pt x="80" y="251"/>
                    <a:pt x="82" y="254"/>
                    <a:pt x="82" y="255"/>
                  </a:cubicBezTo>
                  <a:cubicBezTo>
                    <a:pt x="83" y="256"/>
                    <a:pt x="80" y="256"/>
                    <a:pt x="81" y="257"/>
                  </a:cubicBezTo>
                  <a:cubicBezTo>
                    <a:pt x="81" y="259"/>
                    <a:pt x="84" y="259"/>
                    <a:pt x="85" y="260"/>
                  </a:cubicBezTo>
                  <a:cubicBezTo>
                    <a:pt x="85" y="261"/>
                    <a:pt x="82" y="262"/>
                    <a:pt x="83" y="264"/>
                  </a:cubicBezTo>
                  <a:cubicBezTo>
                    <a:pt x="85" y="266"/>
                    <a:pt x="87" y="266"/>
                    <a:pt x="88" y="268"/>
                  </a:cubicBezTo>
                  <a:cubicBezTo>
                    <a:pt x="88" y="271"/>
                    <a:pt x="82" y="271"/>
                    <a:pt x="83" y="273"/>
                  </a:cubicBezTo>
                  <a:cubicBezTo>
                    <a:pt x="83" y="275"/>
                    <a:pt x="90" y="277"/>
                    <a:pt x="93" y="281"/>
                  </a:cubicBezTo>
                  <a:cubicBezTo>
                    <a:pt x="96" y="284"/>
                    <a:pt x="96" y="285"/>
                    <a:pt x="95" y="287"/>
                  </a:cubicBezTo>
                  <a:cubicBezTo>
                    <a:pt x="94" y="291"/>
                    <a:pt x="85" y="294"/>
                    <a:pt x="83" y="298"/>
                  </a:cubicBezTo>
                  <a:cubicBezTo>
                    <a:pt x="81" y="303"/>
                    <a:pt x="74" y="305"/>
                    <a:pt x="71" y="308"/>
                  </a:cubicBezTo>
                  <a:cubicBezTo>
                    <a:pt x="69" y="310"/>
                    <a:pt x="68" y="312"/>
                    <a:pt x="67" y="313"/>
                  </a:cubicBezTo>
                  <a:cubicBezTo>
                    <a:pt x="68" y="313"/>
                    <a:pt x="70" y="313"/>
                    <a:pt x="70" y="312"/>
                  </a:cubicBezTo>
                  <a:cubicBezTo>
                    <a:pt x="72" y="311"/>
                    <a:pt x="74" y="316"/>
                    <a:pt x="75" y="317"/>
                  </a:cubicBezTo>
                  <a:cubicBezTo>
                    <a:pt x="77" y="319"/>
                    <a:pt x="81" y="317"/>
                    <a:pt x="82" y="319"/>
                  </a:cubicBezTo>
                  <a:cubicBezTo>
                    <a:pt x="84" y="320"/>
                    <a:pt x="81" y="320"/>
                    <a:pt x="79" y="320"/>
                  </a:cubicBezTo>
                  <a:cubicBezTo>
                    <a:pt x="76" y="320"/>
                    <a:pt x="75" y="321"/>
                    <a:pt x="71" y="323"/>
                  </a:cubicBezTo>
                  <a:cubicBezTo>
                    <a:pt x="68" y="324"/>
                    <a:pt x="68" y="325"/>
                    <a:pt x="67" y="326"/>
                  </a:cubicBezTo>
                  <a:cubicBezTo>
                    <a:pt x="69" y="328"/>
                    <a:pt x="66" y="329"/>
                    <a:pt x="65" y="331"/>
                  </a:cubicBezTo>
                  <a:cubicBezTo>
                    <a:pt x="64" y="333"/>
                    <a:pt x="63" y="334"/>
                    <a:pt x="63" y="335"/>
                  </a:cubicBezTo>
                  <a:cubicBezTo>
                    <a:pt x="62" y="337"/>
                    <a:pt x="63" y="338"/>
                    <a:pt x="63" y="340"/>
                  </a:cubicBezTo>
                  <a:cubicBezTo>
                    <a:pt x="63" y="342"/>
                    <a:pt x="64" y="342"/>
                    <a:pt x="65" y="344"/>
                  </a:cubicBezTo>
                  <a:cubicBezTo>
                    <a:pt x="66" y="346"/>
                    <a:pt x="64" y="346"/>
                    <a:pt x="63" y="347"/>
                  </a:cubicBezTo>
                  <a:cubicBezTo>
                    <a:pt x="62" y="348"/>
                    <a:pt x="62" y="350"/>
                    <a:pt x="64" y="351"/>
                  </a:cubicBezTo>
                  <a:cubicBezTo>
                    <a:pt x="65" y="352"/>
                    <a:pt x="65" y="354"/>
                    <a:pt x="65" y="355"/>
                  </a:cubicBezTo>
                  <a:cubicBezTo>
                    <a:pt x="64" y="357"/>
                    <a:pt x="66" y="359"/>
                    <a:pt x="67" y="360"/>
                  </a:cubicBezTo>
                  <a:cubicBezTo>
                    <a:pt x="69" y="361"/>
                    <a:pt x="68" y="365"/>
                    <a:pt x="69" y="366"/>
                  </a:cubicBezTo>
                  <a:cubicBezTo>
                    <a:pt x="71" y="366"/>
                    <a:pt x="72" y="367"/>
                    <a:pt x="74" y="367"/>
                  </a:cubicBezTo>
                  <a:cubicBezTo>
                    <a:pt x="76" y="366"/>
                    <a:pt x="77" y="367"/>
                    <a:pt x="78" y="369"/>
                  </a:cubicBezTo>
                  <a:cubicBezTo>
                    <a:pt x="79" y="370"/>
                    <a:pt x="80" y="370"/>
                    <a:pt x="82" y="369"/>
                  </a:cubicBezTo>
                  <a:cubicBezTo>
                    <a:pt x="84" y="368"/>
                    <a:pt x="89" y="370"/>
                    <a:pt x="90" y="371"/>
                  </a:cubicBezTo>
                  <a:cubicBezTo>
                    <a:pt x="91" y="371"/>
                    <a:pt x="90" y="374"/>
                    <a:pt x="90" y="376"/>
                  </a:cubicBezTo>
                  <a:cubicBezTo>
                    <a:pt x="90" y="378"/>
                    <a:pt x="89" y="381"/>
                    <a:pt x="91" y="382"/>
                  </a:cubicBezTo>
                  <a:cubicBezTo>
                    <a:pt x="93" y="383"/>
                    <a:pt x="93" y="386"/>
                    <a:pt x="95" y="387"/>
                  </a:cubicBezTo>
                  <a:cubicBezTo>
                    <a:pt x="97" y="388"/>
                    <a:pt x="98" y="391"/>
                    <a:pt x="100" y="392"/>
                  </a:cubicBezTo>
                  <a:cubicBezTo>
                    <a:pt x="101" y="392"/>
                    <a:pt x="104" y="394"/>
                    <a:pt x="104" y="396"/>
                  </a:cubicBezTo>
                  <a:cubicBezTo>
                    <a:pt x="104" y="397"/>
                    <a:pt x="102" y="399"/>
                    <a:pt x="100" y="399"/>
                  </a:cubicBezTo>
                  <a:cubicBezTo>
                    <a:pt x="98" y="400"/>
                    <a:pt x="95" y="397"/>
                    <a:pt x="94" y="399"/>
                  </a:cubicBezTo>
                  <a:cubicBezTo>
                    <a:pt x="93" y="400"/>
                    <a:pt x="95" y="402"/>
                    <a:pt x="95" y="406"/>
                  </a:cubicBezTo>
                  <a:cubicBezTo>
                    <a:pt x="96" y="410"/>
                    <a:pt x="97" y="410"/>
                    <a:pt x="99" y="410"/>
                  </a:cubicBezTo>
                  <a:cubicBezTo>
                    <a:pt x="101" y="410"/>
                    <a:pt x="101" y="409"/>
                    <a:pt x="103" y="408"/>
                  </a:cubicBezTo>
                  <a:cubicBezTo>
                    <a:pt x="104" y="408"/>
                    <a:pt x="107" y="409"/>
                    <a:pt x="108" y="408"/>
                  </a:cubicBezTo>
                  <a:cubicBezTo>
                    <a:pt x="109" y="408"/>
                    <a:pt x="114" y="407"/>
                    <a:pt x="115" y="409"/>
                  </a:cubicBezTo>
                  <a:cubicBezTo>
                    <a:pt x="115" y="410"/>
                    <a:pt x="116" y="414"/>
                    <a:pt x="116" y="415"/>
                  </a:cubicBezTo>
                  <a:cubicBezTo>
                    <a:pt x="115" y="416"/>
                    <a:pt x="117" y="418"/>
                    <a:pt x="117" y="419"/>
                  </a:cubicBezTo>
                  <a:cubicBezTo>
                    <a:pt x="118" y="421"/>
                    <a:pt x="122" y="420"/>
                    <a:pt x="123" y="421"/>
                  </a:cubicBezTo>
                  <a:cubicBezTo>
                    <a:pt x="125" y="421"/>
                    <a:pt x="127" y="425"/>
                    <a:pt x="127" y="427"/>
                  </a:cubicBezTo>
                  <a:cubicBezTo>
                    <a:pt x="126" y="429"/>
                    <a:pt x="129" y="429"/>
                    <a:pt x="130" y="429"/>
                  </a:cubicBezTo>
                  <a:cubicBezTo>
                    <a:pt x="131" y="428"/>
                    <a:pt x="132" y="430"/>
                    <a:pt x="134" y="430"/>
                  </a:cubicBezTo>
                  <a:cubicBezTo>
                    <a:pt x="135" y="431"/>
                    <a:pt x="137" y="431"/>
                    <a:pt x="138" y="430"/>
                  </a:cubicBezTo>
                  <a:cubicBezTo>
                    <a:pt x="139" y="429"/>
                    <a:pt x="142" y="429"/>
                    <a:pt x="142" y="430"/>
                  </a:cubicBezTo>
                  <a:cubicBezTo>
                    <a:pt x="143" y="431"/>
                    <a:pt x="146" y="433"/>
                    <a:pt x="146" y="434"/>
                  </a:cubicBezTo>
                  <a:cubicBezTo>
                    <a:pt x="146" y="435"/>
                    <a:pt x="150" y="434"/>
                    <a:pt x="153" y="435"/>
                  </a:cubicBezTo>
                  <a:cubicBezTo>
                    <a:pt x="155" y="436"/>
                    <a:pt x="157" y="436"/>
                    <a:pt x="159" y="437"/>
                  </a:cubicBezTo>
                  <a:cubicBezTo>
                    <a:pt x="162" y="438"/>
                    <a:pt x="164" y="438"/>
                    <a:pt x="164" y="440"/>
                  </a:cubicBezTo>
                  <a:cubicBezTo>
                    <a:pt x="164" y="441"/>
                    <a:pt x="162" y="442"/>
                    <a:pt x="162" y="443"/>
                  </a:cubicBezTo>
                  <a:cubicBezTo>
                    <a:pt x="162" y="444"/>
                    <a:pt x="164" y="444"/>
                    <a:pt x="164" y="445"/>
                  </a:cubicBezTo>
                  <a:cubicBezTo>
                    <a:pt x="164" y="447"/>
                    <a:pt x="161" y="447"/>
                    <a:pt x="161" y="447"/>
                  </a:cubicBezTo>
                  <a:cubicBezTo>
                    <a:pt x="160" y="448"/>
                    <a:pt x="162" y="450"/>
                    <a:pt x="163" y="450"/>
                  </a:cubicBezTo>
                  <a:cubicBezTo>
                    <a:pt x="163" y="451"/>
                    <a:pt x="161" y="454"/>
                    <a:pt x="161" y="455"/>
                  </a:cubicBezTo>
                  <a:cubicBezTo>
                    <a:pt x="161" y="456"/>
                    <a:pt x="156" y="455"/>
                    <a:pt x="155" y="455"/>
                  </a:cubicBezTo>
                  <a:cubicBezTo>
                    <a:pt x="153" y="455"/>
                    <a:pt x="150" y="459"/>
                    <a:pt x="148" y="459"/>
                  </a:cubicBezTo>
                  <a:cubicBezTo>
                    <a:pt x="147" y="460"/>
                    <a:pt x="148" y="462"/>
                    <a:pt x="148" y="463"/>
                  </a:cubicBezTo>
                  <a:cubicBezTo>
                    <a:pt x="152" y="462"/>
                    <a:pt x="156" y="462"/>
                    <a:pt x="156" y="463"/>
                  </a:cubicBezTo>
                  <a:cubicBezTo>
                    <a:pt x="157" y="464"/>
                    <a:pt x="148" y="468"/>
                    <a:pt x="146" y="469"/>
                  </a:cubicBezTo>
                  <a:cubicBezTo>
                    <a:pt x="145" y="469"/>
                    <a:pt x="150" y="472"/>
                    <a:pt x="149" y="473"/>
                  </a:cubicBezTo>
                  <a:cubicBezTo>
                    <a:pt x="149" y="475"/>
                    <a:pt x="144" y="475"/>
                    <a:pt x="145" y="478"/>
                  </a:cubicBezTo>
                  <a:cubicBezTo>
                    <a:pt x="145" y="481"/>
                    <a:pt x="143" y="481"/>
                    <a:pt x="140" y="481"/>
                  </a:cubicBezTo>
                  <a:cubicBezTo>
                    <a:pt x="138" y="481"/>
                    <a:pt x="137" y="483"/>
                    <a:pt x="138" y="483"/>
                  </a:cubicBezTo>
                  <a:cubicBezTo>
                    <a:pt x="139" y="484"/>
                    <a:pt x="139" y="487"/>
                    <a:pt x="144" y="488"/>
                  </a:cubicBezTo>
                  <a:cubicBezTo>
                    <a:pt x="150" y="490"/>
                    <a:pt x="155" y="495"/>
                    <a:pt x="159" y="499"/>
                  </a:cubicBezTo>
                  <a:cubicBezTo>
                    <a:pt x="160" y="500"/>
                    <a:pt x="161" y="500"/>
                    <a:pt x="161" y="501"/>
                  </a:cubicBezTo>
                  <a:cubicBezTo>
                    <a:pt x="163" y="500"/>
                    <a:pt x="164" y="500"/>
                    <a:pt x="165" y="500"/>
                  </a:cubicBezTo>
                  <a:cubicBezTo>
                    <a:pt x="167" y="499"/>
                    <a:pt x="172" y="501"/>
                    <a:pt x="174" y="502"/>
                  </a:cubicBezTo>
                  <a:cubicBezTo>
                    <a:pt x="177" y="504"/>
                    <a:pt x="186" y="502"/>
                    <a:pt x="187" y="503"/>
                  </a:cubicBezTo>
                  <a:cubicBezTo>
                    <a:pt x="188" y="505"/>
                    <a:pt x="190" y="507"/>
                    <a:pt x="192" y="507"/>
                  </a:cubicBezTo>
                  <a:cubicBezTo>
                    <a:pt x="193" y="507"/>
                    <a:pt x="195" y="510"/>
                    <a:pt x="197" y="509"/>
                  </a:cubicBezTo>
                  <a:cubicBezTo>
                    <a:pt x="198" y="508"/>
                    <a:pt x="203" y="508"/>
                    <a:pt x="205" y="508"/>
                  </a:cubicBezTo>
                  <a:cubicBezTo>
                    <a:pt x="206" y="508"/>
                    <a:pt x="206" y="509"/>
                    <a:pt x="208" y="509"/>
                  </a:cubicBezTo>
                  <a:cubicBezTo>
                    <a:pt x="209" y="509"/>
                    <a:pt x="209" y="514"/>
                    <a:pt x="210" y="514"/>
                  </a:cubicBezTo>
                  <a:cubicBezTo>
                    <a:pt x="211" y="514"/>
                    <a:pt x="215" y="517"/>
                    <a:pt x="218" y="518"/>
                  </a:cubicBezTo>
                  <a:cubicBezTo>
                    <a:pt x="220" y="518"/>
                    <a:pt x="223" y="522"/>
                    <a:pt x="224" y="522"/>
                  </a:cubicBezTo>
                  <a:cubicBezTo>
                    <a:pt x="225" y="522"/>
                    <a:pt x="227" y="524"/>
                    <a:pt x="227" y="522"/>
                  </a:cubicBezTo>
                  <a:cubicBezTo>
                    <a:pt x="228" y="520"/>
                    <a:pt x="231" y="521"/>
                    <a:pt x="232" y="518"/>
                  </a:cubicBezTo>
                  <a:cubicBezTo>
                    <a:pt x="228" y="513"/>
                    <a:pt x="223" y="507"/>
                    <a:pt x="223" y="504"/>
                  </a:cubicBezTo>
                  <a:cubicBezTo>
                    <a:pt x="223" y="500"/>
                    <a:pt x="225" y="497"/>
                    <a:pt x="220" y="493"/>
                  </a:cubicBezTo>
                  <a:cubicBezTo>
                    <a:pt x="215" y="489"/>
                    <a:pt x="221" y="486"/>
                    <a:pt x="224" y="482"/>
                  </a:cubicBezTo>
                  <a:cubicBezTo>
                    <a:pt x="227" y="478"/>
                    <a:pt x="234" y="476"/>
                    <a:pt x="238" y="473"/>
                  </a:cubicBezTo>
                  <a:cubicBezTo>
                    <a:pt x="238" y="472"/>
                    <a:pt x="237" y="472"/>
                    <a:pt x="236" y="471"/>
                  </a:cubicBezTo>
                  <a:cubicBezTo>
                    <a:pt x="233" y="470"/>
                    <a:pt x="232" y="468"/>
                    <a:pt x="234" y="468"/>
                  </a:cubicBezTo>
                  <a:cubicBezTo>
                    <a:pt x="237" y="467"/>
                    <a:pt x="235" y="466"/>
                    <a:pt x="233" y="463"/>
                  </a:cubicBezTo>
                  <a:cubicBezTo>
                    <a:pt x="230" y="460"/>
                    <a:pt x="229" y="457"/>
                    <a:pt x="228" y="457"/>
                  </a:cubicBezTo>
                  <a:cubicBezTo>
                    <a:pt x="227" y="457"/>
                    <a:pt x="224" y="457"/>
                    <a:pt x="222" y="457"/>
                  </a:cubicBezTo>
                  <a:cubicBezTo>
                    <a:pt x="220" y="458"/>
                    <a:pt x="221" y="456"/>
                    <a:pt x="221" y="453"/>
                  </a:cubicBezTo>
                  <a:cubicBezTo>
                    <a:pt x="221" y="451"/>
                    <a:pt x="217" y="451"/>
                    <a:pt x="216" y="450"/>
                  </a:cubicBezTo>
                  <a:cubicBezTo>
                    <a:pt x="216" y="449"/>
                    <a:pt x="217" y="445"/>
                    <a:pt x="218" y="445"/>
                  </a:cubicBezTo>
                  <a:cubicBezTo>
                    <a:pt x="219" y="445"/>
                    <a:pt x="221" y="444"/>
                    <a:pt x="221" y="442"/>
                  </a:cubicBezTo>
                  <a:cubicBezTo>
                    <a:pt x="221" y="441"/>
                    <a:pt x="217" y="441"/>
                    <a:pt x="218" y="439"/>
                  </a:cubicBezTo>
                  <a:cubicBezTo>
                    <a:pt x="220" y="436"/>
                    <a:pt x="223" y="436"/>
                    <a:pt x="223" y="434"/>
                  </a:cubicBezTo>
                  <a:cubicBezTo>
                    <a:pt x="223" y="431"/>
                    <a:pt x="225" y="429"/>
                    <a:pt x="227" y="431"/>
                  </a:cubicBezTo>
                  <a:cubicBezTo>
                    <a:pt x="230" y="432"/>
                    <a:pt x="231" y="437"/>
                    <a:pt x="234" y="436"/>
                  </a:cubicBezTo>
                  <a:cubicBezTo>
                    <a:pt x="237" y="435"/>
                    <a:pt x="235" y="432"/>
                    <a:pt x="234" y="431"/>
                  </a:cubicBezTo>
                  <a:cubicBezTo>
                    <a:pt x="234" y="430"/>
                    <a:pt x="233" y="427"/>
                    <a:pt x="237" y="427"/>
                  </a:cubicBezTo>
                  <a:cubicBezTo>
                    <a:pt x="240" y="426"/>
                    <a:pt x="238" y="423"/>
                    <a:pt x="241" y="423"/>
                  </a:cubicBezTo>
                  <a:cubicBezTo>
                    <a:pt x="243" y="423"/>
                    <a:pt x="248" y="420"/>
                    <a:pt x="249" y="419"/>
                  </a:cubicBezTo>
                  <a:cubicBezTo>
                    <a:pt x="251" y="418"/>
                    <a:pt x="254" y="416"/>
                    <a:pt x="255" y="417"/>
                  </a:cubicBezTo>
                  <a:cubicBezTo>
                    <a:pt x="257" y="418"/>
                    <a:pt x="259" y="420"/>
                    <a:pt x="260" y="417"/>
                  </a:cubicBezTo>
                  <a:cubicBezTo>
                    <a:pt x="261" y="415"/>
                    <a:pt x="265" y="416"/>
                    <a:pt x="265" y="417"/>
                  </a:cubicBezTo>
                  <a:cubicBezTo>
                    <a:pt x="266" y="419"/>
                    <a:pt x="273" y="419"/>
                    <a:pt x="275" y="420"/>
                  </a:cubicBezTo>
                  <a:cubicBezTo>
                    <a:pt x="277" y="421"/>
                    <a:pt x="281" y="424"/>
                    <a:pt x="281" y="426"/>
                  </a:cubicBezTo>
                  <a:cubicBezTo>
                    <a:pt x="281" y="427"/>
                    <a:pt x="284" y="429"/>
                    <a:pt x="284" y="427"/>
                  </a:cubicBezTo>
                  <a:cubicBezTo>
                    <a:pt x="284" y="424"/>
                    <a:pt x="285" y="425"/>
                    <a:pt x="288" y="427"/>
                  </a:cubicBezTo>
                  <a:cubicBezTo>
                    <a:pt x="291" y="429"/>
                    <a:pt x="295" y="428"/>
                    <a:pt x="296" y="426"/>
                  </a:cubicBezTo>
                  <a:cubicBezTo>
                    <a:pt x="296" y="424"/>
                    <a:pt x="302" y="422"/>
                    <a:pt x="304" y="424"/>
                  </a:cubicBezTo>
                  <a:cubicBezTo>
                    <a:pt x="305" y="425"/>
                    <a:pt x="306" y="426"/>
                    <a:pt x="308" y="424"/>
                  </a:cubicBezTo>
                  <a:cubicBezTo>
                    <a:pt x="310" y="422"/>
                    <a:pt x="315" y="422"/>
                    <a:pt x="316" y="424"/>
                  </a:cubicBezTo>
                  <a:cubicBezTo>
                    <a:pt x="317" y="426"/>
                    <a:pt x="319" y="427"/>
                    <a:pt x="321" y="427"/>
                  </a:cubicBezTo>
                  <a:cubicBezTo>
                    <a:pt x="324" y="427"/>
                    <a:pt x="324" y="430"/>
                    <a:pt x="325" y="429"/>
                  </a:cubicBezTo>
                  <a:cubicBezTo>
                    <a:pt x="327" y="429"/>
                    <a:pt x="326" y="425"/>
                    <a:pt x="328" y="425"/>
                  </a:cubicBezTo>
                  <a:cubicBezTo>
                    <a:pt x="330" y="426"/>
                    <a:pt x="331" y="428"/>
                    <a:pt x="334" y="428"/>
                  </a:cubicBezTo>
                  <a:cubicBezTo>
                    <a:pt x="337" y="428"/>
                    <a:pt x="339" y="427"/>
                    <a:pt x="339" y="425"/>
                  </a:cubicBezTo>
                  <a:cubicBezTo>
                    <a:pt x="339" y="423"/>
                    <a:pt x="339" y="419"/>
                    <a:pt x="337" y="419"/>
                  </a:cubicBezTo>
                  <a:cubicBezTo>
                    <a:pt x="335" y="419"/>
                    <a:pt x="334" y="417"/>
                    <a:pt x="331" y="417"/>
                  </a:cubicBezTo>
                  <a:cubicBezTo>
                    <a:pt x="329" y="417"/>
                    <a:pt x="327" y="414"/>
                    <a:pt x="329" y="413"/>
                  </a:cubicBezTo>
                  <a:cubicBezTo>
                    <a:pt x="331" y="412"/>
                    <a:pt x="335" y="411"/>
                    <a:pt x="334" y="409"/>
                  </a:cubicBezTo>
                  <a:cubicBezTo>
                    <a:pt x="334" y="407"/>
                    <a:pt x="333" y="404"/>
                    <a:pt x="336" y="403"/>
                  </a:cubicBezTo>
                  <a:cubicBezTo>
                    <a:pt x="339" y="403"/>
                    <a:pt x="345" y="403"/>
                    <a:pt x="344" y="402"/>
                  </a:cubicBezTo>
                  <a:cubicBezTo>
                    <a:pt x="344" y="401"/>
                    <a:pt x="338" y="400"/>
                    <a:pt x="337" y="398"/>
                  </a:cubicBezTo>
                  <a:cubicBezTo>
                    <a:pt x="336" y="396"/>
                    <a:pt x="336" y="392"/>
                    <a:pt x="337" y="391"/>
                  </a:cubicBezTo>
                  <a:cubicBezTo>
                    <a:pt x="338" y="391"/>
                    <a:pt x="341" y="392"/>
                    <a:pt x="344" y="391"/>
                  </a:cubicBezTo>
                  <a:cubicBezTo>
                    <a:pt x="346" y="390"/>
                    <a:pt x="350" y="392"/>
                    <a:pt x="353" y="390"/>
                  </a:cubicBezTo>
                  <a:cubicBezTo>
                    <a:pt x="356" y="388"/>
                    <a:pt x="362" y="388"/>
                    <a:pt x="365" y="388"/>
                  </a:cubicBezTo>
                  <a:cubicBezTo>
                    <a:pt x="369" y="388"/>
                    <a:pt x="371" y="385"/>
                    <a:pt x="374" y="385"/>
                  </a:cubicBezTo>
                  <a:cubicBezTo>
                    <a:pt x="376" y="385"/>
                    <a:pt x="383" y="384"/>
                    <a:pt x="385" y="383"/>
                  </a:cubicBezTo>
                  <a:cubicBezTo>
                    <a:pt x="387" y="382"/>
                    <a:pt x="396" y="381"/>
                    <a:pt x="397" y="379"/>
                  </a:cubicBezTo>
                  <a:cubicBezTo>
                    <a:pt x="397" y="377"/>
                    <a:pt x="405" y="376"/>
                    <a:pt x="407" y="377"/>
                  </a:cubicBezTo>
                  <a:cubicBezTo>
                    <a:pt x="409" y="378"/>
                    <a:pt x="411" y="378"/>
                    <a:pt x="413" y="378"/>
                  </a:cubicBezTo>
                  <a:cubicBezTo>
                    <a:pt x="415" y="377"/>
                    <a:pt x="418" y="379"/>
                    <a:pt x="418" y="381"/>
                  </a:cubicBezTo>
                  <a:cubicBezTo>
                    <a:pt x="418" y="383"/>
                    <a:pt x="420" y="385"/>
                    <a:pt x="420" y="386"/>
                  </a:cubicBezTo>
                  <a:cubicBezTo>
                    <a:pt x="419" y="388"/>
                    <a:pt x="418" y="389"/>
                    <a:pt x="419" y="390"/>
                  </a:cubicBezTo>
                  <a:cubicBezTo>
                    <a:pt x="420" y="391"/>
                    <a:pt x="425" y="390"/>
                    <a:pt x="426" y="389"/>
                  </a:cubicBezTo>
                  <a:cubicBezTo>
                    <a:pt x="427" y="387"/>
                    <a:pt x="429" y="389"/>
                    <a:pt x="429" y="391"/>
                  </a:cubicBezTo>
                  <a:cubicBezTo>
                    <a:pt x="429" y="392"/>
                    <a:pt x="431" y="393"/>
                    <a:pt x="431" y="391"/>
                  </a:cubicBezTo>
                  <a:cubicBezTo>
                    <a:pt x="431" y="389"/>
                    <a:pt x="434" y="391"/>
                    <a:pt x="435" y="392"/>
                  </a:cubicBezTo>
                  <a:cubicBezTo>
                    <a:pt x="436" y="393"/>
                    <a:pt x="439" y="390"/>
                    <a:pt x="439" y="392"/>
                  </a:cubicBezTo>
                  <a:cubicBezTo>
                    <a:pt x="439" y="394"/>
                    <a:pt x="434" y="395"/>
                    <a:pt x="436" y="397"/>
                  </a:cubicBezTo>
                  <a:cubicBezTo>
                    <a:pt x="439" y="399"/>
                    <a:pt x="440" y="395"/>
                    <a:pt x="443" y="396"/>
                  </a:cubicBezTo>
                  <a:cubicBezTo>
                    <a:pt x="445" y="397"/>
                    <a:pt x="449" y="393"/>
                    <a:pt x="451" y="392"/>
                  </a:cubicBezTo>
                  <a:cubicBezTo>
                    <a:pt x="454" y="392"/>
                    <a:pt x="456" y="389"/>
                    <a:pt x="459" y="388"/>
                  </a:cubicBezTo>
                  <a:cubicBezTo>
                    <a:pt x="461" y="387"/>
                    <a:pt x="465" y="387"/>
                    <a:pt x="464" y="389"/>
                  </a:cubicBezTo>
                  <a:cubicBezTo>
                    <a:pt x="463" y="390"/>
                    <a:pt x="461" y="393"/>
                    <a:pt x="466" y="395"/>
                  </a:cubicBezTo>
                  <a:cubicBezTo>
                    <a:pt x="472" y="397"/>
                    <a:pt x="478" y="407"/>
                    <a:pt x="481" y="412"/>
                  </a:cubicBezTo>
                  <a:cubicBezTo>
                    <a:pt x="484" y="417"/>
                    <a:pt x="488" y="427"/>
                    <a:pt x="489" y="427"/>
                  </a:cubicBezTo>
                  <a:cubicBezTo>
                    <a:pt x="491" y="427"/>
                    <a:pt x="492" y="422"/>
                    <a:pt x="494" y="422"/>
                  </a:cubicBezTo>
                  <a:cubicBezTo>
                    <a:pt x="496" y="421"/>
                    <a:pt x="498" y="426"/>
                    <a:pt x="500" y="426"/>
                  </a:cubicBezTo>
                  <a:cubicBezTo>
                    <a:pt x="503" y="427"/>
                    <a:pt x="506" y="428"/>
                    <a:pt x="508" y="427"/>
                  </a:cubicBezTo>
                  <a:cubicBezTo>
                    <a:pt x="510" y="427"/>
                    <a:pt x="515" y="424"/>
                    <a:pt x="516" y="425"/>
                  </a:cubicBezTo>
                  <a:cubicBezTo>
                    <a:pt x="518" y="426"/>
                    <a:pt x="520" y="426"/>
                    <a:pt x="521" y="429"/>
                  </a:cubicBezTo>
                  <a:cubicBezTo>
                    <a:pt x="523" y="433"/>
                    <a:pt x="525" y="433"/>
                    <a:pt x="526" y="433"/>
                  </a:cubicBezTo>
                  <a:cubicBezTo>
                    <a:pt x="528" y="433"/>
                    <a:pt x="528" y="435"/>
                    <a:pt x="528" y="436"/>
                  </a:cubicBezTo>
                  <a:cubicBezTo>
                    <a:pt x="528" y="438"/>
                    <a:pt x="531" y="440"/>
                    <a:pt x="532" y="440"/>
                  </a:cubicBezTo>
                  <a:cubicBezTo>
                    <a:pt x="534" y="440"/>
                    <a:pt x="537" y="439"/>
                    <a:pt x="539" y="439"/>
                  </a:cubicBezTo>
                  <a:cubicBezTo>
                    <a:pt x="540" y="438"/>
                    <a:pt x="541" y="437"/>
                    <a:pt x="541" y="439"/>
                  </a:cubicBezTo>
                  <a:cubicBezTo>
                    <a:pt x="542" y="440"/>
                    <a:pt x="544" y="443"/>
                    <a:pt x="545" y="443"/>
                  </a:cubicBezTo>
                  <a:cubicBezTo>
                    <a:pt x="547" y="443"/>
                    <a:pt x="549" y="444"/>
                    <a:pt x="550" y="443"/>
                  </a:cubicBezTo>
                  <a:cubicBezTo>
                    <a:pt x="550" y="442"/>
                    <a:pt x="554" y="441"/>
                    <a:pt x="555" y="441"/>
                  </a:cubicBezTo>
                  <a:cubicBezTo>
                    <a:pt x="557" y="441"/>
                    <a:pt x="562" y="440"/>
                    <a:pt x="563" y="438"/>
                  </a:cubicBezTo>
                  <a:cubicBezTo>
                    <a:pt x="564" y="435"/>
                    <a:pt x="568" y="435"/>
                    <a:pt x="569" y="434"/>
                  </a:cubicBezTo>
                  <a:cubicBezTo>
                    <a:pt x="570" y="433"/>
                    <a:pt x="573" y="432"/>
                    <a:pt x="574" y="430"/>
                  </a:cubicBezTo>
                  <a:cubicBezTo>
                    <a:pt x="575" y="429"/>
                    <a:pt x="579" y="429"/>
                    <a:pt x="579" y="428"/>
                  </a:cubicBezTo>
                  <a:cubicBezTo>
                    <a:pt x="580" y="427"/>
                    <a:pt x="583" y="427"/>
                    <a:pt x="585" y="427"/>
                  </a:cubicBezTo>
                  <a:cubicBezTo>
                    <a:pt x="587" y="428"/>
                    <a:pt x="595" y="429"/>
                    <a:pt x="596" y="429"/>
                  </a:cubicBezTo>
                  <a:cubicBezTo>
                    <a:pt x="598" y="429"/>
                    <a:pt x="598" y="433"/>
                    <a:pt x="599" y="434"/>
                  </a:cubicBezTo>
                  <a:cubicBezTo>
                    <a:pt x="600" y="434"/>
                    <a:pt x="604" y="437"/>
                    <a:pt x="606" y="436"/>
                  </a:cubicBezTo>
                  <a:cubicBezTo>
                    <a:pt x="607" y="435"/>
                    <a:pt x="610" y="434"/>
                    <a:pt x="612" y="436"/>
                  </a:cubicBezTo>
                  <a:cubicBezTo>
                    <a:pt x="614" y="437"/>
                    <a:pt x="617" y="439"/>
                    <a:pt x="618" y="437"/>
                  </a:cubicBezTo>
                  <a:cubicBezTo>
                    <a:pt x="619" y="436"/>
                    <a:pt x="624" y="435"/>
                    <a:pt x="624" y="434"/>
                  </a:cubicBezTo>
                  <a:cubicBezTo>
                    <a:pt x="625" y="433"/>
                    <a:pt x="626" y="430"/>
                    <a:pt x="625" y="429"/>
                  </a:cubicBezTo>
                  <a:cubicBezTo>
                    <a:pt x="623" y="428"/>
                    <a:pt x="622" y="424"/>
                    <a:pt x="622" y="423"/>
                  </a:cubicBezTo>
                  <a:cubicBezTo>
                    <a:pt x="621" y="421"/>
                    <a:pt x="625" y="420"/>
                    <a:pt x="625" y="419"/>
                  </a:cubicBezTo>
                  <a:cubicBezTo>
                    <a:pt x="626" y="417"/>
                    <a:pt x="628" y="417"/>
                    <a:pt x="629" y="416"/>
                  </a:cubicBezTo>
                  <a:cubicBezTo>
                    <a:pt x="630" y="415"/>
                    <a:pt x="631" y="413"/>
                    <a:pt x="632" y="413"/>
                  </a:cubicBezTo>
                  <a:cubicBezTo>
                    <a:pt x="634" y="414"/>
                    <a:pt x="637" y="415"/>
                    <a:pt x="638" y="415"/>
                  </a:cubicBezTo>
                  <a:cubicBezTo>
                    <a:pt x="639" y="416"/>
                    <a:pt x="642" y="417"/>
                    <a:pt x="643" y="417"/>
                  </a:cubicBezTo>
                  <a:cubicBezTo>
                    <a:pt x="645" y="417"/>
                    <a:pt x="647" y="418"/>
                    <a:pt x="649" y="419"/>
                  </a:cubicBezTo>
                  <a:cubicBezTo>
                    <a:pt x="651" y="420"/>
                    <a:pt x="656" y="420"/>
                    <a:pt x="657" y="421"/>
                  </a:cubicBezTo>
                  <a:cubicBezTo>
                    <a:pt x="658" y="423"/>
                    <a:pt x="657" y="427"/>
                    <a:pt x="658" y="428"/>
                  </a:cubicBezTo>
                  <a:cubicBezTo>
                    <a:pt x="659" y="430"/>
                    <a:pt x="662" y="433"/>
                    <a:pt x="663" y="432"/>
                  </a:cubicBezTo>
                  <a:cubicBezTo>
                    <a:pt x="664" y="431"/>
                    <a:pt x="668" y="434"/>
                    <a:pt x="670" y="434"/>
                  </a:cubicBezTo>
                  <a:cubicBezTo>
                    <a:pt x="672" y="434"/>
                    <a:pt x="674" y="431"/>
                    <a:pt x="676" y="431"/>
                  </a:cubicBezTo>
                  <a:cubicBezTo>
                    <a:pt x="677" y="431"/>
                    <a:pt x="682" y="430"/>
                    <a:pt x="683" y="430"/>
                  </a:cubicBezTo>
                  <a:cubicBezTo>
                    <a:pt x="685" y="431"/>
                    <a:pt x="690" y="433"/>
                    <a:pt x="691" y="432"/>
                  </a:cubicBezTo>
                  <a:cubicBezTo>
                    <a:pt x="691" y="432"/>
                    <a:pt x="696" y="432"/>
                    <a:pt x="697" y="434"/>
                  </a:cubicBezTo>
                  <a:cubicBezTo>
                    <a:pt x="697" y="435"/>
                    <a:pt x="703" y="435"/>
                    <a:pt x="703" y="437"/>
                  </a:cubicBezTo>
                  <a:cubicBezTo>
                    <a:pt x="703" y="439"/>
                    <a:pt x="707" y="439"/>
                    <a:pt x="708" y="441"/>
                  </a:cubicBezTo>
                  <a:cubicBezTo>
                    <a:pt x="709" y="443"/>
                    <a:pt x="716" y="442"/>
                    <a:pt x="718" y="443"/>
                  </a:cubicBezTo>
                  <a:cubicBezTo>
                    <a:pt x="719" y="444"/>
                    <a:pt x="728" y="444"/>
                    <a:pt x="729" y="443"/>
                  </a:cubicBezTo>
                  <a:cubicBezTo>
                    <a:pt x="729" y="442"/>
                    <a:pt x="737" y="442"/>
                    <a:pt x="739" y="441"/>
                  </a:cubicBezTo>
                  <a:cubicBezTo>
                    <a:pt x="741" y="439"/>
                    <a:pt x="745" y="440"/>
                    <a:pt x="745" y="438"/>
                  </a:cubicBezTo>
                  <a:cubicBezTo>
                    <a:pt x="746" y="437"/>
                    <a:pt x="750" y="435"/>
                    <a:pt x="752" y="434"/>
                  </a:cubicBezTo>
                  <a:cubicBezTo>
                    <a:pt x="754" y="433"/>
                    <a:pt x="761" y="433"/>
                    <a:pt x="762" y="434"/>
                  </a:cubicBezTo>
                  <a:cubicBezTo>
                    <a:pt x="762" y="436"/>
                    <a:pt x="767" y="437"/>
                    <a:pt x="769" y="436"/>
                  </a:cubicBezTo>
                  <a:cubicBezTo>
                    <a:pt x="771" y="435"/>
                    <a:pt x="776" y="436"/>
                    <a:pt x="776" y="438"/>
                  </a:cubicBezTo>
                  <a:cubicBezTo>
                    <a:pt x="777" y="439"/>
                    <a:pt x="783" y="440"/>
                    <a:pt x="784" y="440"/>
                  </a:cubicBezTo>
                  <a:cubicBezTo>
                    <a:pt x="786" y="439"/>
                    <a:pt x="790" y="436"/>
                    <a:pt x="792" y="436"/>
                  </a:cubicBezTo>
                  <a:cubicBezTo>
                    <a:pt x="793" y="436"/>
                    <a:pt x="796" y="434"/>
                    <a:pt x="795" y="432"/>
                  </a:cubicBezTo>
                  <a:cubicBezTo>
                    <a:pt x="795" y="431"/>
                    <a:pt x="799" y="426"/>
                    <a:pt x="799" y="424"/>
                  </a:cubicBezTo>
                  <a:cubicBezTo>
                    <a:pt x="800" y="422"/>
                    <a:pt x="803" y="417"/>
                    <a:pt x="804" y="416"/>
                  </a:cubicBezTo>
                  <a:cubicBezTo>
                    <a:pt x="805" y="416"/>
                    <a:pt x="808" y="414"/>
                    <a:pt x="808" y="412"/>
                  </a:cubicBezTo>
                  <a:cubicBezTo>
                    <a:pt x="808" y="411"/>
                    <a:pt x="807" y="407"/>
                    <a:pt x="805" y="407"/>
                  </a:cubicBezTo>
                  <a:cubicBezTo>
                    <a:pt x="804" y="407"/>
                    <a:pt x="801" y="407"/>
                    <a:pt x="805" y="402"/>
                  </a:cubicBezTo>
                  <a:cubicBezTo>
                    <a:pt x="808" y="398"/>
                    <a:pt x="814" y="399"/>
                    <a:pt x="815" y="399"/>
                  </a:cubicBezTo>
                  <a:cubicBezTo>
                    <a:pt x="816" y="399"/>
                    <a:pt x="823" y="397"/>
                    <a:pt x="827" y="398"/>
                  </a:cubicBezTo>
                  <a:cubicBezTo>
                    <a:pt x="830" y="399"/>
                    <a:pt x="832" y="398"/>
                    <a:pt x="836" y="400"/>
                  </a:cubicBezTo>
                  <a:cubicBezTo>
                    <a:pt x="839" y="401"/>
                    <a:pt x="844" y="401"/>
                    <a:pt x="846" y="402"/>
                  </a:cubicBezTo>
                  <a:cubicBezTo>
                    <a:pt x="847" y="404"/>
                    <a:pt x="851" y="405"/>
                    <a:pt x="851" y="408"/>
                  </a:cubicBezTo>
                  <a:cubicBezTo>
                    <a:pt x="850" y="411"/>
                    <a:pt x="853" y="410"/>
                    <a:pt x="855" y="416"/>
                  </a:cubicBezTo>
                  <a:cubicBezTo>
                    <a:pt x="856" y="422"/>
                    <a:pt x="859" y="422"/>
                    <a:pt x="859" y="425"/>
                  </a:cubicBezTo>
                  <a:cubicBezTo>
                    <a:pt x="860" y="428"/>
                    <a:pt x="864" y="433"/>
                    <a:pt x="863" y="435"/>
                  </a:cubicBezTo>
                  <a:cubicBezTo>
                    <a:pt x="863" y="437"/>
                    <a:pt x="862" y="439"/>
                    <a:pt x="866" y="439"/>
                  </a:cubicBezTo>
                  <a:cubicBezTo>
                    <a:pt x="871" y="440"/>
                    <a:pt x="873" y="443"/>
                    <a:pt x="874" y="442"/>
                  </a:cubicBezTo>
                  <a:cubicBezTo>
                    <a:pt x="875" y="442"/>
                    <a:pt x="880" y="444"/>
                    <a:pt x="882" y="446"/>
                  </a:cubicBezTo>
                  <a:cubicBezTo>
                    <a:pt x="885" y="448"/>
                    <a:pt x="888" y="447"/>
                    <a:pt x="888" y="450"/>
                  </a:cubicBezTo>
                  <a:cubicBezTo>
                    <a:pt x="888" y="452"/>
                    <a:pt x="890" y="454"/>
                    <a:pt x="890" y="457"/>
                  </a:cubicBezTo>
                  <a:cubicBezTo>
                    <a:pt x="890" y="459"/>
                    <a:pt x="894" y="460"/>
                    <a:pt x="898" y="460"/>
                  </a:cubicBezTo>
                  <a:cubicBezTo>
                    <a:pt x="901" y="459"/>
                    <a:pt x="903" y="461"/>
                    <a:pt x="905" y="458"/>
                  </a:cubicBezTo>
                  <a:cubicBezTo>
                    <a:pt x="906" y="455"/>
                    <a:pt x="911" y="456"/>
                    <a:pt x="913" y="455"/>
                  </a:cubicBezTo>
                  <a:cubicBezTo>
                    <a:pt x="914" y="454"/>
                    <a:pt x="919" y="453"/>
                    <a:pt x="919" y="457"/>
                  </a:cubicBezTo>
                  <a:cubicBezTo>
                    <a:pt x="919" y="461"/>
                    <a:pt x="922" y="462"/>
                    <a:pt x="919" y="463"/>
                  </a:cubicBezTo>
                  <a:cubicBezTo>
                    <a:pt x="917" y="465"/>
                    <a:pt x="916" y="471"/>
                    <a:pt x="915" y="474"/>
                  </a:cubicBezTo>
                  <a:cubicBezTo>
                    <a:pt x="914" y="476"/>
                    <a:pt x="911" y="477"/>
                    <a:pt x="910" y="480"/>
                  </a:cubicBezTo>
                  <a:cubicBezTo>
                    <a:pt x="910" y="483"/>
                    <a:pt x="906" y="483"/>
                    <a:pt x="906" y="485"/>
                  </a:cubicBezTo>
                  <a:cubicBezTo>
                    <a:pt x="906" y="487"/>
                    <a:pt x="902" y="487"/>
                    <a:pt x="899" y="485"/>
                  </a:cubicBezTo>
                  <a:cubicBezTo>
                    <a:pt x="897" y="483"/>
                    <a:pt x="895" y="488"/>
                    <a:pt x="893" y="488"/>
                  </a:cubicBezTo>
                  <a:cubicBezTo>
                    <a:pt x="891" y="488"/>
                    <a:pt x="891" y="492"/>
                    <a:pt x="891" y="494"/>
                  </a:cubicBezTo>
                  <a:cubicBezTo>
                    <a:pt x="892" y="496"/>
                    <a:pt x="891" y="498"/>
                    <a:pt x="892" y="501"/>
                  </a:cubicBezTo>
                  <a:cubicBezTo>
                    <a:pt x="893" y="502"/>
                    <a:pt x="892" y="505"/>
                    <a:pt x="892" y="508"/>
                  </a:cubicBezTo>
                  <a:cubicBezTo>
                    <a:pt x="895" y="506"/>
                    <a:pt x="898" y="505"/>
                    <a:pt x="899" y="505"/>
                  </a:cubicBezTo>
                  <a:cubicBezTo>
                    <a:pt x="902" y="505"/>
                    <a:pt x="905" y="510"/>
                    <a:pt x="908" y="510"/>
                  </a:cubicBezTo>
                  <a:cubicBezTo>
                    <a:pt x="912" y="510"/>
                    <a:pt x="927" y="500"/>
                    <a:pt x="927" y="498"/>
                  </a:cubicBezTo>
                  <a:cubicBezTo>
                    <a:pt x="927" y="497"/>
                    <a:pt x="936" y="488"/>
                    <a:pt x="940" y="484"/>
                  </a:cubicBezTo>
                  <a:cubicBezTo>
                    <a:pt x="944" y="479"/>
                    <a:pt x="950" y="473"/>
                    <a:pt x="952" y="468"/>
                  </a:cubicBezTo>
                  <a:cubicBezTo>
                    <a:pt x="953" y="465"/>
                    <a:pt x="959" y="459"/>
                    <a:pt x="960" y="456"/>
                  </a:cubicBezTo>
                  <a:cubicBezTo>
                    <a:pt x="962" y="454"/>
                    <a:pt x="963" y="454"/>
                    <a:pt x="965" y="448"/>
                  </a:cubicBezTo>
                  <a:cubicBezTo>
                    <a:pt x="968" y="443"/>
                    <a:pt x="968" y="428"/>
                    <a:pt x="969" y="427"/>
                  </a:cubicBezTo>
                  <a:cubicBezTo>
                    <a:pt x="970" y="426"/>
                    <a:pt x="969" y="424"/>
                    <a:pt x="970" y="422"/>
                  </a:cubicBezTo>
                  <a:cubicBezTo>
                    <a:pt x="972" y="421"/>
                    <a:pt x="971" y="418"/>
                    <a:pt x="973" y="416"/>
                  </a:cubicBezTo>
                  <a:cubicBezTo>
                    <a:pt x="976" y="414"/>
                    <a:pt x="975" y="413"/>
                    <a:pt x="975" y="411"/>
                  </a:cubicBezTo>
                  <a:cubicBezTo>
                    <a:pt x="974" y="410"/>
                    <a:pt x="975" y="406"/>
                    <a:pt x="974" y="405"/>
                  </a:cubicBezTo>
                  <a:cubicBezTo>
                    <a:pt x="974" y="404"/>
                    <a:pt x="974" y="403"/>
                    <a:pt x="975" y="403"/>
                  </a:cubicBezTo>
                  <a:cubicBezTo>
                    <a:pt x="977" y="402"/>
                    <a:pt x="974" y="400"/>
                    <a:pt x="972" y="399"/>
                  </a:cubicBezTo>
                  <a:cubicBezTo>
                    <a:pt x="970" y="398"/>
                    <a:pt x="968" y="397"/>
                    <a:pt x="967" y="395"/>
                  </a:cubicBezTo>
                  <a:cubicBezTo>
                    <a:pt x="967" y="392"/>
                    <a:pt x="964" y="390"/>
                    <a:pt x="961" y="390"/>
                  </a:cubicBezTo>
                  <a:cubicBezTo>
                    <a:pt x="958" y="390"/>
                    <a:pt x="954" y="388"/>
                    <a:pt x="954" y="390"/>
                  </a:cubicBezTo>
                  <a:cubicBezTo>
                    <a:pt x="955" y="392"/>
                    <a:pt x="954" y="393"/>
                    <a:pt x="953" y="393"/>
                  </a:cubicBezTo>
                  <a:cubicBezTo>
                    <a:pt x="951" y="393"/>
                    <a:pt x="951" y="394"/>
                    <a:pt x="949" y="396"/>
                  </a:cubicBezTo>
                  <a:cubicBezTo>
                    <a:pt x="948" y="398"/>
                    <a:pt x="942" y="399"/>
                    <a:pt x="945" y="396"/>
                  </a:cubicBezTo>
                  <a:cubicBezTo>
                    <a:pt x="947" y="394"/>
                    <a:pt x="944" y="394"/>
                    <a:pt x="944" y="392"/>
                  </a:cubicBezTo>
                  <a:cubicBezTo>
                    <a:pt x="945" y="389"/>
                    <a:pt x="947" y="387"/>
                    <a:pt x="944" y="388"/>
                  </a:cubicBezTo>
                  <a:cubicBezTo>
                    <a:pt x="941" y="390"/>
                    <a:pt x="941" y="394"/>
                    <a:pt x="939" y="394"/>
                  </a:cubicBezTo>
                  <a:cubicBezTo>
                    <a:pt x="937" y="395"/>
                    <a:pt x="937" y="388"/>
                    <a:pt x="938" y="386"/>
                  </a:cubicBezTo>
                  <a:cubicBezTo>
                    <a:pt x="939" y="384"/>
                    <a:pt x="934" y="386"/>
                    <a:pt x="929" y="386"/>
                  </a:cubicBezTo>
                  <a:cubicBezTo>
                    <a:pt x="924" y="385"/>
                    <a:pt x="925" y="382"/>
                    <a:pt x="929" y="380"/>
                  </a:cubicBezTo>
                  <a:cubicBezTo>
                    <a:pt x="933" y="378"/>
                    <a:pt x="933" y="376"/>
                    <a:pt x="935" y="375"/>
                  </a:cubicBezTo>
                  <a:cubicBezTo>
                    <a:pt x="937" y="374"/>
                    <a:pt x="942" y="370"/>
                    <a:pt x="945" y="369"/>
                  </a:cubicBezTo>
                  <a:cubicBezTo>
                    <a:pt x="948" y="367"/>
                    <a:pt x="949" y="365"/>
                    <a:pt x="949" y="363"/>
                  </a:cubicBezTo>
                  <a:cubicBezTo>
                    <a:pt x="950" y="361"/>
                    <a:pt x="956" y="358"/>
                    <a:pt x="961" y="354"/>
                  </a:cubicBezTo>
                  <a:cubicBezTo>
                    <a:pt x="966" y="350"/>
                    <a:pt x="968" y="348"/>
                    <a:pt x="970" y="345"/>
                  </a:cubicBezTo>
                  <a:cubicBezTo>
                    <a:pt x="971" y="343"/>
                    <a:pt x="978" y="339"/>
                    <a:pt x="979" y="338"/>
                  </a:cubicBezTo>
                  <a:cubicBezTo>
                    <a:pt x="979" y="336"/>
                    <a:pt x="988" y="331"/>
                    <a:pt x="994" y="330"/>
                  </a:cubicBezTo>
                  <a:cubicBezTo>
                    <a:pt x="1000" y="329"/>
                    <a:pt x="1009" y="330"/>
                    <a:pt x="1011" y="332"/>
                  </a:cubicBezTo>
                  <a:cubicBezTo>
                    <a:pt x="1013" y="334"/>
                    <a:pt x="1014" y="333"/>
                    <a:pt x="1015" y="332"/>
                  </a:cubicBezTo>
                  <a:cubicBezTo>
                    <a:pt x="1016" y="331"/>
                    <a:pt x="1019" y="331"/>
                    <a:pt x="1023" y="332"/>
                  </a:cubicBezTo>
                  <a:cubicBezTo>
                    <a:pt x="1027" y="332"/>
                    <a:pt x="1028" y="330"/>
                    <a:pt x="1031" y="331"/>
                  </a:cubicBezTo>
                  <a:cubicBezTo>
                    <a:pt x="1033" y="331"/>
                    <a:pt x="1036" y="332"/>
                    <a:pt x="1037" y="329"/>
                  </a:cubicBezTo>
                  <a:cubicBezTo>
                    <a:pt x="1039" y="325"/>
                    <a:pt x="1047" y="326"/>
                    <a:pt x="1049" y="327"/>
                  </a:cubicBezTo>
                  <a:cubicBezTo>
                    <a:pt x="1050" y="329"/>
                    <a:pt x="1052" y="330"/>
                    <a:pt x="1055" y="329"/>
                  </a:cubicBezTo>
                  <a:cubicBezTo>
                    <a:pt x="1057" y="327"/>
                    <a:pt x="1057" y="331"/>
                    <a:pt x="1060" y="331"/>
                  </a:cubicBezTo>
                  <a:cubicBezTo>
                    <a:pt x="1063" y="332"/>
                    <a:pt x="1061" y="334"/>
                    <a:pt x="1059" y="334"/>
                  </a:cubicBezTo>
                  <a:cubicBezTo>
                    <a:pt x="1056" y="334"/>
                    <a:pt x="1053" y="335"/>
                    <a:pt x="1056" y="337"/>
                  </a:cubicBezTo>
                  <a:cubicBezTo>
                    <a:pt x="1059" y="338"/>
                    <a:pt x="1062" y="335"/>
                    <a:pt x="1064" y="335"/>
                  </a:cubicBezTo>
                  <a:cubicBezTo>
                    <a:pt x="1066" y="336"/>
                    <a:pt x="1070" y="336"/>
                    <a:pt x="1073" y="334"/>
                  </a:cubicBezTo>
                  <a:cubicBezTo>
                    <a:pt x="1076" y="332"/>
                    <a:pt x="1076" y="336"/>
                    <a:pt x="1078" y="334"/>
                  </a:cubicBezTo>
                  <a:cubicBezTo>
                    <a:pt x="1080" y="332"/>
                    <a:pt x="1085" y="332"/>
                    <a:pt x="1087" y="332"/>
                  </a:cubicBezTo>
                  <a:cubicBezTo>
                    <a:pt x="1089" y="332"/>
                    <a:pt x="1087" y="329"/>
                    <a:pt x="1083" y="329"/>
                  </a:cubicBezTo>
                  <a:cubicBezTo>
                    <a:pt x="1080" y="329"/>
                    <a:pt x="1080" y="327"/>
                    <a:pt x="1083" y="323"/>
                  </a:cubicBezTo>
                  <a:cubicBezTo>
                    <a:pt x="1086" y="318"/>
                    <a:pt x="1091" y="315"/>
                    <a:pt x="1095" y="312"/>
                  </a:cubicBezTo>
                  <a:cubicBezTo>
                    <a:pt x="1098" y="309"/>
                    <a:pt x="1101" y="311"/>
                    <a:pt x="1101" y="309"/>
                  </a:cubicBezTo>
                  <a:cubicBezTo>
                    <a:pt x="1101" y="307"/>
                    <a:pt x="1102" y="301"/>
                    <a:pt x="1105" y="301"/>
                  </a:cubicBezTo>
                  <a:cubicBezTo>
                    <a:pt x="1107" y="301"/>
                    <a:pt x="1114" y="302"/>
                    <a:pt x="1118" y="300"/>
                  </a:cubicBezTo>
                  <a:cubicBezTo>
                    <a:pt x="1122" y="298"/>
                    <a:pt x="1122" y="302"/>
                    <a:pt x="1123" y="302"/>
                  </a:cubicBezTo>
                  <a:cubicBezTo>
                    <a:pt x="1125" y="303"/>
                    <a:pt x="1127" y="299"/>
                    <a:pt x="1129" y="300"/>
                  </a:cubicBezTo>
                  <a:cubicBezTo>
                    <a:pt x="1131" y="301"/>
                    <a:pt x="1126" y="304"/>
                    <a:pt x="1125" y="308"/>
                  </a:cubicBezTo>
                  <a:cubicBezTo>
                    <a:pt x="1124" y="311"/>
                    <a:pt x="1128" y="310"/>
                    <a:pt x="1130" y="311"/>
                  </a:cubicBezTo>
                  <a:cubicBezTo>
                    <a:pt x="1132" y="312"/>
                    <a:pt x="1127" y="313"/>
                    <a:pt x="1128" y="314"/>
                  </a:cubicBezTo>
                  <a:cubicBezTo>
                    <a:pt x="1128" y="315"/>
                    <a:pt x="1132" y="315"/>
                    <a:pt x="1137" y="310"/>
                  </a:cubicBezTo>
                  <a:cubicBezTo>
                    <a:pt x="1143" y="305"/>
                    <a:pt x="1147" y="303"/>
                    <a:pt x="1151" y="303"/>
                  </a:cubicBezTo>
                  <a:cubicBezTo>
                    <a:pt x="1154" y="304"/>
                    <a:pt x="1152" y="300"/>
                    <a:pt x="1152" y="296"/>
                  </a:cubicBezTo>
                  <a:cubicBezTo>
                    <a:pt x="1153" y="291"/>
                    <a:pt x="1163" y="289"/>
                    <a:pt x="1166" y="291"/>
                  </a:cubicBezTo>
                  <a:cubicBezTo>
                    <a:pt x="1170" y="292"/>
                    <a:pt x="1169" y="293"/>
                    <a:pt x="1166" y="293"/>
                  </a:cubicBezTo>
                  <a:cubicBezTo>
                    <a:pt x="1163" y="292"/>
                    <a:pt x="1160" y="295"/>
                    <a:pt x="1160" y="299"/>
                  </a:cubicBezTo>
                  <a:cubicBezTo>
                    <a:pt x="1160" y="303"/>
                    <a:pt x="1157" y="304"/>
                    <a:pt x="1159" y="306"/>
                  </a:cubicBezTo>
                  <a:cubicBezTo>
                    <a:pt x="1160" y="307"/>
                    <a:pt x="1156" y="308"/>
                    <a:pt x="1156" y="309"/>
                  </a:cubicBezTo>
                  <a:cubicBezTo>
                    <a:pt x="1156" y="311"/>
                    <a:pt x="1156" y="312"/>
                    <a:pt x="1154" y="313"/>
                  </a:cubicBezTo>
                  <a:cubicBezTo>
                    <a:pt x="1152" y="314"/>
                    <a:pt x="1144" y="314"/>
                    <a:pt x="1143" y="317"/>
                  </a:cubicBezTo>
                  <a:cubicBezTo>
                    <a:pt x="1143" y="321"/>
                    <a:pt x="1139" y="321"/>
                    <a:pt x="1137" y="325"/>
                  </a:cubicBezTo>
                  <a:cubicBezTo>
                    <a:pt x="1135" y="329"/>
                    <a:pt x="1127" y="331"/>
                    <a:pt x="1122" y="338"/>
                  </a:cubicBezTo>
                  <a:cubicBezTo>
                    <a:pt x="1117" y="346"/>
                    <a:pt x="1109" y="346"/>
                    <a:pt x="1109" y="347"/>
                  </a:cubicBezTo>
                  <a:cubicBezTo>
                    <a:pt x="1109" y="349"/>
                    <a:pt x="1103" y="349"/>
                    <a:pt x="1101" y="349"/>
                  </a:cubicBezTo>
                  <a:cubicBezTo>
                    <a:pt x="1099" y="349"/>
                    <a:pt x="1103" y="354"/>
                    <a:pt x="1099" y="359"/>
                  </a:cubicBezTo>
                  <a:cubicBezTo>
                    <a:pt x="1094" y="364"/>
                    <a:pt x="1091" y="370"/>
                    <a:pt x="1091" y="377"/>
                  </a:cubicBezTo>
                  <a:cubicBezTo>
                    <a:pt x="1091" y="384"/>
                    <a:pt x="1094" y="403"/>
                    <a:pt x="1096" y="407"/>
                  </a:cubicBezTo>
                  <a:cubicBezTo>
                    <a:pt x="1098" y="410"/>
                    <a:pt x="1096" y="419"/>
                    <a:pt x="1098" y="421"/>
                  </a:cubicBezTo>
                  <a:cubicBezTo>
                    <a:pt x="1100" y="422"/>
                    <a:pt x="1099" y="425"/>
                    <a:pt x="1100" y="426"/>
                  </a:cubicBezTo>
                  <a:cubicBezTo>
                    <a:pt x="1101" y="427"/>
                    <a:pt x="1106" y="422"/>
                    <a:pt x="1109" y="419"/>
                  </a:cubicBezTo>
                  <a:cubicBezTo>
                    <a:pt x="1112" y="417"/>
                    <a:pt x="1111" y="416"/>
                    <a:pt x="1113" y="415"/>
                  </a:cubicBezTo>
                  <a:cubicBezTo>
                    <a:pt x="1115" y="413"/>
                    <a:pt x="1114" y="408"/>
                    <a:pt x="1114" y="406"/>
                  </a:cubicBezTo>
                  <a:cubicBezTo>
                    <a:pt x="1115" y="405"/>
                    <a:pt x="1119" y="404"/>
                    <a:pt x="1120" y="403"/>
                  </a:cubicBezTo>
                  <a:cubicBezTo>
                    <a:pt x="1121" y="401"/>
                    <a:pt x="1124" y="402"/>
                    <a:pt x="1126" y="401"/>
                  </a:cubicBezTo>
                  <a:cubicBezTo>
                    <a:pt x="1128" y="401"/>
                    <a:pt x="1126" y="397"/>
                    <a:pt x="1125" y="395"/>
                  </a:cubicBezTo>
                  <a:cubicBezTo>
                    <a:pt x="1125" y="392"/>
                    <a:pt x="1130" y="389"/>
                    <a:pt x="1133" y="387"/>
                  </a:cubicBezTo>
                  <a:cubicBezTo>
                    <a:pt x="1136" y="385"/>
                    <a:pt x="1139" y="389"/>
                    <a:pt x="1143" y="386"/>
                  </a:cubicBezTo>
                  <a:cubicBezTo>
                    <a:pt x="1146" y="383"/>
                    <a:pt x="1142" y="379"/>
                    <a:pt x="1141" y="378"/>
                  </a:cubicBezTo>
                  <a:cubicBezTo>
                    <a:pt x="1140" y="376"/>
                    <a:pt x="1144" y="369"/>
                    <a:pt x="1147" y="368"/>
                  </a:cubicBezTo>
                  <a:cubicBezTo>
                    <a:pt x="1149" y="367"/>
                    <a:pt x="1151" y="370"/>
                    <a:pt x="1153" y="368"/>
                  </a:cubicBezTo>
                  <a:cubicBezTo>
                    <a:pt x="1155" y="365"/>
                    <a:pt x="1151" y="362"/>
                    <a:pt x="1149" y="362"/>
                  </a:cubicBezTo>
                  <a:cubicBezTo>
                    <a:pt x="1148" y="362"/>
                    <a:pt x="1147" y="356"/>
                    <a:pt x="1151" y="353"/>
                  </a:cubicBezTo>
                  <a:cubicBezTo>
                    <a:pt x="1155" y="350"/>
                    <a:pt x="1153" y="350"/>
                    <a:pt x="1151" y="349"/>
                  </a:cubicBezTo>
                  <a:cubicBezTo>
                    <a:pt x="1148" y="348"/>
                    <a:pt x="1148" y="349"/>
                    <a:pt x="1146" y="349"/>
                  </a:cubicBezTo>
                  <a:cubicBezTo>
                    <a:pt x="1144" y="349"/>
                    <a:pt x="1141" y="345"/>
                    <a:pt x="1145" y="341"/>
                  </a:cubicBezTo>
                  <a:cubicBezTo>
                    <a:pt x="1148" y="337"/>
                    <a:pt x="1151" y="337"/>
                    <a:pt x="1151" y="334"/>
                  </a:cubicBezTo>
                  <a:cubicBezTo>
                    <a:pt x="1152" y="330"/>
                    <a:pt x="1156" y="325"/>
                    <a:pt x="1157" y="324"/>
                  </a:cubicBezTo>
                  <a:cubicBezTo>
                    <a:pt x="1158" y="322"/>
                    <a:pt x="1163" y="324"/>
                    <a:pt x="1164" y="323"/>
                  </a:cubicBezTo>
                  <a:cubicBezTo>
                    <a:pt x="1166" y="323"/>
                    <a:pt x="1166" y="327"/>
                    <a:pt x="1168" y="325"/>
                  </a:cubicBezTo>
                  <a:cubicBezTo>
                    <a:pt x="1170" y="323"/>
                    <a:pt x="1173" y="317"/>
                    <a:pt x="1176" y="317"/>
                  </a:cubicBezTo>
                  <a:cubicBezTo>
                    <a:pt x="1178" y="317"/>
                    <a:pt x="1177" y="321"/>
                    <a:pt x="1177" y="324"/>
                  </a:cubicBezTo>
                  <a:cubicBezTo>
                    <a:pt x="1178" y="327"/>
                    <a:pt x="1180" y="323"/>
                    <a:pt x="1185" y="320"/>
                  </a:cubicBezTo>
                  <a:cubicBezTo>
                    <a:pt x="1190" y="316"/>
                    <a:pt x="1201" y="317"/>
                    <a:pt x="1205" y="318"/>
                  </a:cubicBezTo>
                  <a:cubicBezTo>
                    <a:pt x="1208" y="320"/>
                    <a:pt x="1209" y="324"/>
                    <a:pt x="1211" y="323"/>
                  </a:cubicBezTo>
                  <a:cubicBezTo>
                    <a:pt x="1214" y="323"/>
                    <a:pt x="1211" y="319"/>
                    <a:pt x="1214" y="319"/>
                  </a:cubicBezTo>
                  <a:cubicBezTo>
                    <a:pt x="1217" y="318"/>
                    <a:pt x="1222" y="315"/>
                    <a:pt x="1226" y="312"/>
                  </a:cubicBezTo>
                  <a:cubicBezTo>
                    <a:pt x="1230" y="309"/>
                    <a:pt x="1229" y="311"/>
                    <a:pt x="1231" y="309"/>
                  </a:cubicBezTo>
                  <a:cubicBezTo>
                    <a:pt x="1233" y="306"/>
                    <a:pt x="1235" y="307"/>
                    <a:pt x="1235" y="306"/>
                  </a:cubicBezTo>
                  <a:cubicBezTo>
                    <a:pt x="1236" y="304"/>
                    <a:pt x="1241" y="301"/>
                    <a:pt x="1249" y="300"/>
                  </a:cubicBezTo>
                  <a:cubicBezTo>
                    <a:pt x="1256" y="298"/>
                    <a:pt x="1266" y="293"/>
                    <a:pt x="1265" y="291"/>
                  </a:cubicBezTo>
                  <a:cubicBezTo>
                    <a:pt x="1265" y="290"/>
                    <a:pt x="1268" y="289"/>
                    <a:pt x="1269" y="291"/>
                  </a:cubicBezTo>
                  <a:cubicBezTo>
                    <a:pt x="1269" y="292"/>
                    <a:pt x="1272" y="292"/>
                    <a:pt x="1276" y="293"/>
                  </a:cubicBezTo>
                  <a:cubicBezTo>
                    <a:pt x="1280" y="293"/>
                    <a:pt x="1282" y="295"/>
                    <a:pt x="1285" y="292"/>
                  </a:cubicBezTo>
                  <a:cubicBezTo>
                    <a:pt x="1288" y="289"/>
                    <a:pt x="1284" y="288"/>
                    <a:pt x="1284" y="285"/>
                  </a:cubicBezTo>
                  <a:cubicBezTo>
                    <a:pt x="1285" y="283"/>
                    <a:pt x="1279" y="280"/>
                    <a:pt x="1280" y="278"/>
                  </a:cubicBezTo>
                  <a:cubicBezTo>
                    <a:pt x="1280" y="275"/>
                    <a:pt x="1276" y="269"/>
                    <a:pt x="1274" y="270"/>
                  </a:cubicBezTo>
                  <a:cubicBezTo>
                    <a:pt x="1273" y="271"/>
                    <a:pt x="1270" y="269"/>
                    <a:pt x="1270" y="267"/>
                  </a:cubicBezTo>
                  <a:cubicBezTo>
                    <a:pt x="1270" y="265"/>
                    <a:pt x="1269" y="263"/>
                    <a:pt x="1267" y="264"/>
                  </a:cubicBezTo>
                  <a:cubicBezTo>
                    <a:pt x="1265" y="266"/>
                    <a:pt x="1261" y="265"/>
                    <a:pt x="1260" y="263"/>
                  </a:cubicBezTo>
                  <a:cubicBezTo>
                    <a:pt x="1260" y="261"/>
                    <a:pt x="1265" y="259"/>
                    <a:pt x="1268" y="261"/>
                  </a:cubicBezTo>
                  <a:cubicBezTo>
                    <a:pt x="1272" y="262"/>
                    <a:pt x="1271" y="264"/>
                    <a:pt x="1273" y="265"/>
                  </a:cubicBezTo>
                  <a:cubicBezTo>
                    <a:pt x="1274" y="266"/>
                    <a:pt x="1279" y="265"/>
                    <a:pt x="1282" y="264"/>
                  </a:cubicBezTo>
                  <a:cubicBezTo>
                    <a:pt x="1284" y="263"/>
                    <a:pt x="1291" y="261"/>
                    <a:pt x="1292" y="259"/>
                  </a:cubicBezTo>
                  <a:cubicBezTo>
                    <a:pt x="1294" y="256"/>
                    <a:pt x="1292" y="256"/>
                    <a:pt x="1295" y="254"/>
                  </a:cubicBezTo>
                  <a:cubicBezTo>
                    <a:pt x="1297" y="253"/>
                    <a:pt x="1295" y="251"/>
                    <a:pt x="1293" y="250"/>
                  </a:cubicBezTo>
                  <a:cubicBezTo>
                    <a:pt x="1291" y="249"/>
                    <a:pt x="1292" y="246"/>
                    <a:pt x="1294" y="246"/>
                  </a:cubicBezTo>
                  <a:cubicBezTo>
                    <a:pt x="1296" y="246"/>
                    <a:pt x="1295" y="243"/>
                    <a:pt x="1297" y="243"/>
                  </a:cubicBezTo>
                  <a:cubicBezTo>
                    <a:pt x="1298" y="243"/>
                    <a:pt x="1298" y="244"/>
                    <a:pt x="1301" y="243"/>
                  </a:cubicBezTo>
                  <a:cubicBezTo>
                    <a:pt x="1304" y="242"/>
                    <a:pt x="1301" y="245"/>
                    <a:pt x="1300" y="247"/>
                  </a:cubicBezTo>
                  <a:cubicBezTo>
                    <a:pt x="1299" y="249"/>
                    <a:pt x="1302" y="251"/>
                    <a:pt x="1303" y="253"/>
                  </a:cubicBezTo>
                  <a:cubicBezTo>
                    <a:pt x="1303" y="254"/>
                    <a:pt x="1308" y="254"/>
                    <a:pt x="1311" y="253"/>
                  </a:cubicBezTo>
                  <a:cubicBezTo>
                    <a:pt x="1314" y="251"/>
                    <a:pt x="1323" y="255"/>
                    <a:pt x="1324" y="257"/>
                  </a:cubicBezTo>
                  <a:cubicBezTo>
                    <a:pt x="1324" y="259"/>
                    <a:pt x="1326" y="262"/>
                    <a:pt x="1329" y="264"/>
                  </a:cubicBezTo>
                  <a:cubicBezTo>
                    <a:pt x="1333" y="266"/>
                    <a:pt x="1337" y="265"/>
                    <a:pt x="1337" y="267"/>
                  </a:cubicBezTo>
                  <a:cubicBezTo>
                    <a:pt x="1338" y="269"/>
                    <a:pt x="1340" y="269"/>
                    <a:pt x="1342" y="269"/>
                  </a:cubicBezTo>
                  <a:cubicBezTo>
                    <a:pt x="1344" y="269"/>
                    <a:pt x="1345" y="271"/>
                    <a:pt x="1347" y="269"/>
                  </a:cubicBezTo>
                  <a:cubicBezTo>
                    <a:pt x="1348" y="268"/>
                    <a:pt x="1349" y="270"/>
                    <a:pt x="1351" y="269"/>
                  </a:cubicBezTo>
                  <a:cubicBezTo>
                    <a:pt x="1353" y="267"/>
                    <a:pt x="1347" y="266"/>
                    <a:pt x="1347" y="264"/>
                  </a:cubicBezTo>
                  <a:cubicBezTo>
                    <a:pt x="1348" y="263"/>
                    <a:pt x="1350" y="265"/>
                    <a:pt x="1351" y="265"/>
                  </a:cubicBezTo>
                  <a:cubicBezTo>
                    <a:pt x="1353" y="265"/>
                    <a:pt x="1351" y="261"/>
                    <a:pt x="1352" y="261"/>
                  </a:cubicBezTo>
                  <a:cubicBezTo>
                    <a:pt x="1353" y="261"/>
                    <a:pt x="1352" y="254"/>
                    <a:pt x="1351" y="253"/>
                  </a:cubicBezTo>
                  <a:cubicBezTo>
                    <a:pt x="1350" y="253"/>
                    <a:pt x="1351" y="250"/>
                    <a:pt x="1353" y="252"/>
                  </a:cubicBezTo>
                  <a:cubicBezTo>
                    <a:pt x="1356" y="254"/>
                    <a:pt x="1360" y="254"/>
                    <a:pt x="1363" y="254"/>
                  </a:cubicBezTo>
                  <a:cubicBezTo>
                    <a:pt x="1365" y="254"/>
                    <a:pt x="1363" y="252"/>
                    <a:pt x="1361" y="252"/>
                  </a:cubicBezTo>
                  <a:cubicBezTo>
                    <a:pt x="1359" y="252"/>
                    <a:pt x="1361" y="250"/>
                    <a:pt x="1362" y="251"/>
                  </a:cubicBezTo>
                  <a:cubicBezTo>
                    <a:pt x="1364" y="252"/>
                    <a:pt x="1367" y="253"/>
                    <a:pt x="1367" y="252"/>
                  </a:cubicBezTo>
                  <a:cubicBezTo>
                    <a:pt x="1367" y="250"/>
                    <a:pt x="1368" y="247"/>
                    <a:pt x="1371" y="247"/>
                  </a:cubicBezTo>
                  <a:cubicBezTo>
                    <a:pt x="1373" y="247"/>
                    <a:pt x="1374" y="246"/>
                    <a:pt x="1372" y="245"/>
                  </a:cubicBezTo>
                  <a:close/>
                  <a:moveTo>
                    <a:pt x="709" y="401"/>
                  </a:moveTo>
                  <a:cubicBezTo>
                    <a:pt x="702" y="407"/>
                    <a:pt x="688" y="409"/>
                    <a:pt x="688" y="414"/>
                  </a:cubicBezTo>
                  <a:cubicBezTo>
                    <a:pt x="688" y="419"/>
                    <a:pt x="672" y="421"/>
                    <a:pt x="671" y="419"/>
                  </a:cubicBezTo>
                  <a:cubicBezTo>
                    <a:pt x="669" y="417"/>
                    <a:pt x="683" y="416"/>
                    <a:pt x="686" y="409"/>
                  </a:cubicBezTo>
                  <a:cubicBezTo>
                    <a:pt x="689" y="402"/>
                    <a:pt x="701" y="398"/>
                    <a:pt x="707" y="389"/>
                  </a:cubicBezTo>
                  <a:cubicBezTo>
                    <a:pt x="712" y="382"/>
                    <a:pt x="715" y="372"/>
                    <a:pt x="718" y="373"/>
                  </a:cubicBezTo>
                  <a:cubicBezTo>
                    <a:pt x="720" y="373"/>
                    <a:pt x="716" y="395"/>
                    <a:pt x="709" y="401"/>
                  </a:cubicBezTo>
                  <a:close/>
                  <a:moveTo>
                    <a:pt x="739" y="122"/>
                  </a:moveTo>
                  <a:cubicBezTo>
                    <a:pt x="738" y="124"/>
                    <a:pt x="733" y="124"/>
                    <a:pt x="734" y="126"/>
                  </a:cubicBezTo>
                  <a:cubicBezTo>
                    <a:pt x="737" y="129"/>
                    <a:pt x="749" y="127"/>
                    <a:pt x="749" y="123"/>
                  </a:cubicBezTo>
                  <a:cubicBezTo>
                    <a:pt x="749" y="119"/>
                    <a:pt x="740" y="120"/>
                    <a:pt x="739" y="122"/>
                  </a:cubicBezTo>
                  <a:close/>
                  <a:moveTo>
                    <a:pt x="275" y="141"/>
                  </a:moveTo>
                  <a:cubicBezTo>
                    <a:pt x="275" y="143"/>
                    <a:pt x="273" y="145"/>
                    <a:pt x="269" y="145"/>
                  </a:cubicBezTo>
                  <a:cubicBezTo>
                    <a:pt x="264" y="145"/>
                    <a:pt x="271" y="148"/>
                    <a:pt x="272" y="150"/>
                  </a:cubicBezTo>
                  <a:cubicBezTo>
                    <a:pt x="272" y="153"/>
                    <a:pt x="267" y="151"/>
                    <a:pt x="267" y="155"/>
                  </a:cubicBezTo>
                  <a:cubicBezTo>
                    <a:pt x="267" y="159"/>
                    <a:pt x="258" y="155"/>
                    <a:pt x="257" y="160"/>
                  </a:cubicBezTo>
                  <a:cubicBezTo>
                    <a:pt x="256" y="166"/>
                    <a:pt x="261" y="165"/>
                    <a:pt x="265" y="165"/>
                  </a:cubicBezTo>
                  <a:cubicBezTo>
                    <a:pt x="269" y="165"/>
                    <a:pt x="263" y="169"/>
                    <a:pt x="266" y="171"/>
                  </a:cubicBezTo>
                  <a:cubicBezTo>
                    <a:pt x="269" y="173"/>
                    <a:pt x="271" y="172"/>
                    <a:pt x="269" y="168"/>
                  </a:cubicBezTo>
                  <a:cubicBezTo>
                    <a:pt x="267" y="164"/>
                    <a:pt x="279" y="170"/>
                    <a:pt x="276" y="173"/>
                  </a:cubicBezTo>
                  <a:cubicBezTo>
                    <a:pt x="272" y="176"/>
                    <a:pt x="281" y="178"/>
                    <a:pt x="286" y="179"/>
                  </a:cubicBezTo>
                  <a:cubicBezTo>
                    <a:pt x="291" y="179"/>
                    <a:pt x="307" y="182"/>
                    <a:pt x="307" y="179"/>
                  </a:cubicBezTo>
                  <a:cubicBezTo>
                    <a:pt x="307" y="176"/>
                    <a:pt x="301" y="174"/>
                    <a:pt x="296" y="169"/>
                  </a:cubicBezTo>
                  <a:cubicBezTo>
                    <a:pt x="291" y="164"/>
                    <a:pt x="287" y="155"/>
                    <a:pt x="293" y="152"/>
                  </a:cubicBezTo>
                  <a:cubicBezTo>
                    <a:pt x="299" y="148"/>
                    <a:pt x="294" y="146"/>
                    <a:pt x="300" y="142"/>
                  </a:cubicBezTo>
                  <a:cubicBezTo>
                    <a:pt x="305" y="138"/>
                    <a:pt x="302" y="134"/>
                    <a:pt x="307" y="134"/>
                  </a:cubicBezTo>
                  <a:cubicBezTo>
                    <a:pt x="311" y="133"/>
                    <a:pt x="306" y="129"/>
                    <a:pt x="311" y="128"/>
                  </a:cubicBezTo>
                  <a:cubicBezTo>
                    <a:pt x="316" y="128"/>
                    <a:pt x="317" y="122"/>
                    <a:pt x="316" y="121"/>
                  </a:cubicBezTo>
                  <a:cubicBezTo>
                    <a:pt x="315" y="119"/>
                    <a:pt x="321" y="121"/>
                    <a:pt x="324" y="118"/>
                  </a:cubicBezTo>
                  <a:cubicBezTo>
                    <a:pt x="326" y="115"/>
                    <a:pt x="332" y="117"/>
                    <a:pt x="334" y="113"/>
                  </a:cubicBezTo>
                  <a:cubicBezTo>
                    <a:pt x="336" y="109"/>
                    <a:pt x="364" y="100"/>
                    <a:pt x="379" y="96"/>
                  </a:cubicBezTo>
                  <a:cubicBezTo>
                    <a:pt x="394" y="93"/>
                    <a:pt x="405" y="86"/>
                    <a:pt x="400" y="82"/>
                  </a:cubicBezTo>
                  <a:cubicBezTo>
                    <a:pt x="394" y="78"/>
                    <a:pt x="379" y="83"/>
                    <a:pt x="375" y="87"/>
                  </a:cubicBezTo>
                  <a:cubicBezTo>
                    <a:pt x="371" y="90"/>
                    <a:pt x="366" y="88"/>
                    <a:pt x="362" y="90"/>
                  </a:cubicBezTo>
                  <a:cubicBezTo>
                    <a:pt x="358" y="92"/>
                    <a:pt x="350" y="94"/>
                    <a:pt x="346" y="91"/>
                  </a:cubicBezTo>
                  <a:cubicBezTo>
                    <a:pt x="342" y="88"/>
                    <a:pt x="337" y="94"/>
                    <a:pt x="334" y="94"/>
                  </a:cubicBezTo>
                  <a:cubicBezTo>
                    <a:pt x="331" y="94"/>
                    <a:pt x="327" y="97"/>
                    <a:pt x="324" y="97"/>
                  </a:cubicBezTo>
                  <a:cubicBezTo>
                    <a:pt x="321" y="97"/>
                    <a:pt x="314" y="99"/>
                    <a:pt x="314" y="101"/>
                  </a:cubicBezTo>
                  <a:cubicBezTo>
                    <a:pt x="313" y="103"/>
                    <a:pt x="307" y="103"/>
                    <a:pt x="307" y="105"/>
                  </a:cubicBezTo>
                  <a:cubicBezTo>
                    <a:pt x="307" y="108"/>
                    <a:pt x="303" y="110"/>
                    <a:pt x="301" y="108"/>
                  </a:cubicBezTo>
                  <a:cubicBezTo>
                    <a:pt x="298" y="105"/>
                    <a:pt x="295" y="110"/>
                    <a:pt x="299" y="113"/>
                  </a:cubicBezTo>
                  <a:cubicBezTo>
                    <a:pt x="302" y="116"/>
                    <a:pt x="292" y="116"/>
                    <a:pt x="294" y="118"/>
                  </a:cubicBezTo>
                  <a:cubicBezTo>
                    <a:pt x="296" y="120"/>
                    <a:pt x="291" y="121"/>
                    <a:pt x="292" y="123"/>
                  </a:cubicBezTo>
                  <a:cubicBezTo>
                    <a:pt x="293" y="126"/>
                    <a:pt x="288" y="126"/>
                    <a:pt x="285" y="127"/>
                  </a:cubicBezTo>
                  <a:cubicBezTo>
                    <a:pt x="281" y="128"/>
                    <a:pt x="279" y="132"/>
                    <a:pt x="284" y="133"/>
                  </a:cubicBezTo>
                  <a:cubicBezTo>
                    <a:pt x="288" y="133"/>
                    <a:pt x="281" y="134"/>
                    <a:pt x="282" y="137"/>
                  </a:cubicBezTo>
                  <a:cubicBezTo>
                    <a:pt x="282" y="141"/>
                    <a:pt x="274" y="138"/>
                    <a:pt x="275" y="14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2" name="Freeform 371">
              <a:extLst>
                <a:ext uri="{FF2B5EF4-FFF2-40B4-BE49-F238E27FC236}">
                  <a16:creationId xmlns:a16="http://schemas.microsoft.com/office/drawing/2014/main" id="{359B69CA-6EE1-B147-B7BA-FA45A29D063B}"/>
                </a:ext>
              </a:extLst>
            </p:cNvPr>
            <p:cNvSpPr>
              <a:spLocks/>
            </p:cNvSpPr>
            <p:nvPr/>
          </p:nvSpPr>
          <p:spPr bwMode="auto">
            <a:xfrm>
              <a:off x="11536427" y="5697751"/>
              <a:ext cx="502169" cy="523935"/>
            </a:xfrm>
            <a:custGeom>
              <a:avLst/>
              <a:gdLst>
                <a:gd name="T0" fmla="*/ 132 w 148"/>
                <a:gd name="T1" fmla="*/ 72 h 154"/>
                <a:gd name="T2" fmla="*/ 132 w 148"/>
                <a:gd name="T3" fmla="*/ 67 h 154"/>
                <a:gd name="T4" fmla="*/ 130 w 148"/>
                <a:gd name="T5" fmla="*/ 64 h 154"/>
                <a:gd name="T6" fmla="*/ 133 w 148"/>
                <a:gd name="T7" fmla="*/ 57 h 154"/>
                <a:gd name="T8" fmla="*/ 135 w 148"/>
                <a:gd name="T9" fmla="*/ 50 h 154"/>
                <a:gd name="T10" fmla="*/ 139 w 148"/>
                <a:gd name="T11" fmla="*/ 37 h 154"/>
                <a:gd name="T12" fmla="*/ 145 w 148"/>
                <a:gd name="T13" fmla="*/ 31 h 154"/>
                <a:gd name="T14" fmla="*/ 145 w 148"/>
                <a:gd name="T15" fmla="*/ 23 h 154"/>
                <a:gd name="T16" fmla="*/ 146 w 148"/>
                <a:gd name="T17" fmla="*/ 16 h 154"/>
                <a:gd name="T18" fmla="*/ 132 w 148"/>
                <a:gd name="T19" fmla="*/ 9 h 154"/>
                <a:gd name="T20" fmla="*/ 123 w 148"/>
                <a:gd name="T21" fmla="*/ 8 h 154"/>
                <a:gd name="T22" fmla="*/ 117 w 148"/>
                <a:gd name="T23" fmla="*/ 2 h 154"/>
                <a:gd name="T24" fmla="*/ 112 w 148"/>
                <a:gd name="T25" fmla="*/ 4 h 154"/>
                <a:gd name="T26" fmla="*/ 96 w 148"/>
                <a:gd name="T27" fmla="*/ 4 h 154"/>
                <a:gd name="T28" fmla="*/ 81 w 148"/>
                <a:gd name="T29" fmla="*/ 6 h 154"/>
                <a:gd name="T30" fmla="*/ 64 w 148"/>
                <a:gd name="T31" fmla="*/ 8 h 154"/>
                <a:gd name="T32" fmla="*/ 49 w 148"/>
                <a:gd name="T33" fmla="*/ 10 h 154"/>
                <a:gd name="T34" fmla="*/ 47 w 148"/>
                <a:gd name="T35" fmla="*/ 24 h 154"/>
                <a:gd name="T36" fmla="*/ 39 w 148"/>
                <a:gd name="T37" fmla="*/ 50 h 154"/>
                <a:gd name="T38" fmla="*/ 31 w 148"/>
                <a:gd name="T39" fmla="*/ 72 h 154"/>
                <a:gd name="T40" fmla="*/ 23 w 148"/>
                <a:gd name="T41" fmla="*/ 82 h 154"/>
                <a:gd name="T42" fmla="*/ 13 w 148"/>
                <a:gd name="T43" fmla="*/ 82 h 154"/>
                <a:gd name="T44" fmla="*/ 0 w 148"/>
                <a:gd name="T45" fmla="*/ 86 h 154"/>
                <a:gd name="T46" fmla="*/ 3 w 148"/>
                <a:gd name="T47" fmla="*/ 96 h 154"/>
                <a:gd name="T48" fmla="*/ 34 w 148"/>
                <a:gd name="T49" fmla="*/ 93 h 154"/>
                <a:gd name="T50" fmla="*/ 38 w 148"/>
                <a:gd name="T51" fmla="*/ 106 h 154"/>
                <a:gd name="T52" fmla="*/ 55 w 148"/>
                <a:gd name="T53" fmla="*/ 109 h 154"/>
                <a:gd name="T54" fmla="*/ 64 w 148"/>
                <a:gd name="T55" fmla="*/ 102 h 154"/>
                <a:gd name="T56" fmla="*/ 73 w 148"/>
                <a:gd name="T57" fmla="*/ 105 h 154"/>
                <a:gd name="T58" fmla="*/ 74 w 148"/>
                <a:gd name="T59" fmla="*/ 123 h 154"/>
                <a:gd name="T60" fmla="*/ 78 w 148"/>
                <a:gd name="T61" fmla="*/ 136 h 154"/>
                <a:gd name="T62" fmla="*/ 89 w 148"/>
                <a:gd name="T63" fmla="*/ 133 h 154"/>
                <a:gd name="T64" fmla="*/ 93 w 148"/>
                <a:gd name="T65" fmla="*/ 135 h 154"/>
                <a:gd name="T66" fmla="*/ 101 w 148"/>
                <a:gd name="T67" fmla="*/ 137 h 154"/>
                <a:gd name="T68" fmla="*/ 110 w 148"/>
                <a:gd name="T69" fmla="*/ 143 h 154"/>
                <a:gd name="T70" fmla="*/ 116 w 148"/>
                <a:gd name="T71" fmla="*/ 140 h 154"/>
                <a:gd name="T72" fmla="*/ 127 w 148"/>
                <a:gd name="T73" fmla="*/ 146 h 154"/>
                <a:gd name="T74" fmla="*/ 135 w 148"/>
                <a:gd name="T75" fmla="*/ 153 h 154"/>
                <a:gd name="T76" fmla="*/ 136 w 148"/>
                <a:gd name="T77" fmla="*/ 144 h 154"/>
                <a:gd name="T78" fmla="*/ 125 w 148"/>
                <a:gd name="T79" fmla="*/ 139 h 154"/>
                <a:gd name="T80" fmla="*/ 127 w 148"/>
                <a:gd name="T81" fmla="*/ 123 h 154"/>
                <a:gd name="T82" fmla="*/ 130 w 148"/>
                <a:gd name="T83" fmla="*/ 113 h 154"/>
                <a:gd name="T84" fmla="*/ 140 w 148"/>
                <a:gd name="T85" fmla="*/ 111 h 154"/>
                <a:gd name="T86" fmla="*/ 135 w 148"/>
                <a:gd name="T87"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4">
                  <a:moveTo>
                    <a:pt x="135" y="102"/>
                  </a:moveTo>
                  <a:cubicBezTo>
                    <a:pt x="131" y="100"/>
                    <a:pt x="130" y="73"/>
                    <a:pt x="132" y="72"/>
                  </a:cubicBezTo>
                  <a:cubicBezTo>
                    <a:pt x="132" y="72"/>
                    <a:pt x="132" y="72"/>
                    <a:pt x="132" y="73"/>
                  </a:cubicBezTo>
                  <a:cubicBezTo>
                    <a:pt x="132" y="67"/>
                    <a:pt x="132" y="67"/>
                    <a:pt x="132" y="67"/>
                  </a:cubicBezTo>
                  <a:cubicBezTo>
                    <a:pt x="132" y="67"/>
                    <a:pt x="132" y="67"/>
                    <a:pt x="131" y="66"/>
                  </a:cubicBezTo>
                  <a:cubicBezTo>
                    <a:pt x="131" y="66"/>
                    <a:pt x="130" y="66"/>
                    <a:pt x="130" y="64"/>
                  </a:cubicBezTo>
                  <a:cubicBezTo>
                    <a:pt x="130" y="62"/>
                    <a:pt x="132" y="62"/>
                    <a:pt x="132" y="62"/>
                  </a:cubicBezTo>
                  <a:cubicBezTo>
                    <a:pt x="132" y="62"/>
                    <a:pt x="131" y="57"/>
                    <a:pt x="133" y="57"/>
                  </a:cubicBezTo>
                  <a:cubicBezTo>
                    <a:pt x="134" y="57"/>
                    <a:pt x="134" y="56"/>
                    <a:pt x="134" y="56"/>
                  </a:cubicBezTo>
                  <a:cubicBezTo>
                    <a:pt x="135" y="55"/>
                    <a:pt x="135" y="52"/>
                    <a:pt x="135" y="50"/>
                  </a:cubicBezTo>
                  <a:cubicBezTo>
                    <a:pt x="135" y="48"/>
                    <a:pt x="136" y="45"/>
                    <a:pt x="137" y="43"/>
                  </a:cubicBezTo>
                  <a:cubicBezTo>
                    <a:pt x="138" y="41"/>
                    <a:pt x="137" y="38"/>
                    <a:pt x="139" y="37"/>
                  </a:cubicBezTo>
                  <a:cubicBezTo>
                    <a:pt x="140" y="36"/>
                    <a:pt x="140" y="33"/>
                    <a:pt x="142" y="33"/>
                  </a:cubicBezTo>
                  <a:cubicBezTo>
                    <a:pt x="144" y="32"/>
                    <a:pt x="145" y="32"/>
                    <a:pt x="145" y="31"/>
                  </a:cubicBezTo>
                  <a:cubicBezTo>
                    <a:pt x="145" y="30"/>
                    <a:pt x="148" y="28"/>
                    <a:pt x="148" y="27"/>
                  </a:cubicBezTo>
                  <a:cubicBezTo>
                    <a:pt x="148" y="25"/>
                    <a:pt x="145" y="25"/>
                    <a:pt x="145" y="23"/>
                  </a:cubicBezTo>
                  <a:cubicBezTo>
                    <a:pt x="145" y="21"/>
                    <a:pt x="146" y="16"/>
                    <a:pt x="146" y="16"/>
                  </a:cubicBezTo>
                  <a:cubicBezTo>
                    <a:pt x="146" y="16"/>
                    <a:pt x="146" y="16"/>
                    <a:pt x="146" y="16"/>
                  </a:cubicBezTo>
                  <a:cubicBezTo>
                    <a:pt x="142" y="12"/>
                    <a:pt x="137" y="8"/>
                    <a:pt x="136" y="8"/>
                  </a:cubicBezTo>
                  <a:cubicBezTo>
                    <a:pt x="135" y="7"/>
                    <a:pt x="132" y="9"/>
                    <a:pt x="132" y="9"/>
                  </a:cubicBezTo>
                  <a:cubicBezTo>
                    <a:pt x="132" y="9"/>
                    <a:pt x="130" y="6"/>
                    <a:pt x="128" y="8"/>
                  </a:cubicBezTo>
                  <a:cubicBezTo>
                    <a:pt x="126" y="10"/>
                    <a:pt x="123" y="8"/>
                    <a:pt x="123" y="8"/>
                  </a:cubicBezTo>
                  <a:cubicBezTo>
                    <a:pt x="123" y="8"/>
                    <a:pt x="121" y="7"/>
                    <a:pt x="120" y="4"/>
                  </a:cubicBezTo>
                  <a:cubicBezTo>
                    <a:pt x="119" y="3"/>
                    <a:pt x="118" y="3"/>
                    <a:pt x="117" y="2"/>
                  </a:cubicBezTo>
                  <a:cubicBezTo>
                    <a:pt x="118" y="3"/>
                    <a:pt x="118" y="3"/>
                    <a:pt x="118" y="3"/>
                  </a:cubicBezTo>
                  <a:cubicBezTo>
                    <a:pt x="112" y="4"/>
                    <a:pt x="112" y="4"/>
                    <a:pt x="112" y="4"/>
                  </a:cubicBezTo>
                  <a:cubicBezTo>
                    <a:pt x="112" y="4"/>
                    <a:pt x="104" y="0"/>
                    <a:pt x="103" y="3"/>
                  </a:cubicBezTo>
                  <a:cubicBezTo>
                    <a:pt x="101" y="5"/>
                    <a:pt x="100" y="4"/>
                    <a:pt x="96" y="4"/>
                  </a:cubicBezTo>
                  <a:cubicBezTo>
                    <a:pt x="93" y="4"/>
                    <a:pt x="90" y="5"/>
                    <a:pt x="88" y="6"/>
                  </a:cubicBezTo>
                  <a:cubicBezTo>
                    <a:pt x="86" y="7"/>
                    <a:pt x="83" y="5"/>
                    <a:pt x="81" y="6"/>
                  </a:cubicBezTo>
                  <a:cubicBezTo>
                    <a:pt x="80" y="7"/>
                    <a:pt x="79" y="11"/>
                    <a:pt x="79" y="11"/>
                  </a:cubicBezTo>
                  <a:cubicBezTo>
                    <a:pt x="64" y="8"/>
                    <a:pt x="64" y="8"/>
                    <a:pt x="64" y="8"/>
                  </a:cubicBezTo>
                  <a:cubicBezTo>
                    <a:pt x="64" y="8"/>
                    <a:pt x="61" y="4"/>
                    <a:pt x="57" y="4"/>
                  </a:cubicBezTo>
                  <a:cubicBezTo>
                    <a:pt x="54" y="4"/>
                    <a:pt x="49" y="10"/>
                    <a:pt x="49" y="10"/>
                  </a:cubicBezTo>
                  <a:cubicBezTo>
                    <a:pt x="49" y="16"/>
                    <a:pt x="49" y="16"/>
                    <a:pt x="49" y="16"/>
                  </a:cubicBezTo>
                  <a:cubicBezTo>
                    <a:pt x="49" y="19"/>
                    <a:pt x="49" y="22"/>
                    <a:pt x="47" y="24"/>
                  </a:cubicBezTo>
                  <a:cubicBezTo>
                    <a:pt x="46" y="27"/>
                    <a:pt x="44" y="28"/>
                    <a:pt x="44" y="33"/>
                  </a:cubicBezTo>
                  <a:cubicBezTo>
                    <a:pt x="44" y="38"/>
                    <a:pt x="39" y="46"/>
                    <a:pt x="39" y="50"/>
                  </a:cubicBezTo>
                  <a:cubicBezTo>
                    <a:pt x="39" y="54"/>
                    <a:pt x="32" y="56"/>
                    <a:pt x="32" y="58"/>
                  </a:cubicBezTo>
                  <a:cubicBezTo>
                    <a:pt x="32" y="61"/>
                    <a:pt x="31" y="66"/>
                    <a:pt x="31" y="72"/>
                  </a:cubicBezTo>
                  <a:cubicBezTo>
                    <a:pt x="31" y="77"/>
                    <a:pt x="28" y="73"/>
                    <a:pt x="28" y="78"/>
                  </a:cubicBezTo>
                  <a:cubicBezTo>
                    <a:pt x="28" y="83"/>
                    <a:pt x="26" y="80"/>
                    <a:pt x="23" y="82"/>
                  </a:cubicBezTo>
                  <a:cubicBezTo>
                    <a:pt x="21" y="85"/>
                    <a:pt x="20" y="85"/>
                    <a:pt x="20" y="83"/>
                  </a:cubicBezTo>
                  <a:cubicBezTo>
                    <a:pt x="20" y="80"/>
                    <a:pt x="16" y="80"/>
                    <a:pt x="13" y="82"/>
                  </a:cubicBezTo>
                  <a:cubicBezTo>
                    <a:pt x="10" y="85"/>
                    <a:pt x="9" y="82"/>
                    <a:pt x="8" y="82"/>
                  </a:cubicBezTo>
                  <a:cubicBezTo>
                    <a:pt x="7" y="82"/>
                    <a:pt x="3" y="84"/>
                    <a:pt x="0" y="86"/>
                  </a:cubicBezTo>
                  <a:cubicBezTo>
                    <a:pt x="2" y="89"/>
                    <a:pt x="2" y="92"/>
                    <a:pt x="3" y="95"/>
                  </a:cubicBezTo>
                  <a:cubicBezTo>
                    <a:pt x="3" y="95"/>
                    <a:pt x="3" y="95"/>
                    <a:pt x="3" y="96"/>
                  </a:cubicBezTo>
                  <a:cubicBezTo>
                    <a:pt x="5" y="94"/>
                    <a:pt x="7" y="93"/>
                    <a:pt x="8" y="93"/>
                  </a:cubicBezTo>
                  <a:cubicBezTo>
                    <a:pt x="10" y="93"/>
                    <a:pt x="34" y="93"/>
                    <a:pt x="34" y="93"/>
                  </a:cubicBezTo>
                  <a:cubicBezTo>
                    <a:pt x="34" y="93"/>
                    <a:pt x="36" y="97"/>
                    <a:pt x="35" y="100"/>
                  </a:cubicBezTo>
                  <a:cubicBezTo>
                    <a:pt x="35" y="103"/>
                    <a:pt x="37" y="102"/>
                    <a:pt x="38" y="106"/>
                  </a:cubicBezTo>
                  <a:cubicBezTo>
                    <a:pt x="40" y="110"/>
                    <a:pt x="42" y="112"/>
                    <a:pt x="45" y="111"/>
                  </a:cubicBezTo>
                  <a:cubicBezTo>
                    <a:pt x="49" y="110"/>
                    <a:pt x="53" y="109"/>
                    <a:pt x="55" y="109"/>
                  </a:cubicBezTo>
                  <a:cubicBezTo>
                    <a:pt x="56" y="110"/>
                    <a:pt x="56" y="103"/>
                    <a:pt x="58" y="102"/>
                  </a:cubicBezTo>
                  <a:cubicBezTo>
                    <a:pt x="60" y="101"/>
                    <a:pt x="64" y="102"/>
                    <a:pt x="64" y="102"/>
                  </a:cubicBezTo>
                  <a:cubicBezTo>
                    <a:pt x="64" y="102"/>
                    <a:pt x="64" y="104"/>
                    <a:pt x="68" y="104"/>
                  </a:cubicBezTo>
                  <a:cubicBezTo>
                    <a:pt x="72" y="104"/>
                    <a:pt x="73" y="103"/>
                    <a:pt x="73" y="105"/>
                  </a:cubicBezTo>
                  <a:cubicBezTo>
                    <a:pt x="73" y="108"/>
                    <a:pt x="74" y="111"/>
                    <a:pt x="75" y="112"/>
                  </a:cubicBezTo>
                  <a:cubicBezTo>
                    <a:pt x="76" y="113"/>
                    <a:pt x="72" y="122"/>
                    <a:pt x="74" y="123"/>
                  </a:cubicBezTo>
                  <a:cubicBezTo>
                    <a:pt x="76" y="124"/>
                    <a:pt x="78" y="128"/>
                    <a:pt x="78" y="129"/>
                  </a:cubicBezTo>
                  <a:cubicBezTo>
                    <a:pt x="77" y="131"/>
                    <a:pt x="76" y="135"/>
                    <a:pt x="78" y="136"/>
                  </a:cubicBezTo>
                  <a:cubicBezTo>
                    <a:pt x="79" y="136"/>
                    <a:pt x="79" y="134"/>
                    <a:pt x="82" y="134"/>
                  </a:cubicBezTo>
                  <a:cubicBezTo>
                    <a:pt x="84" y="134"/>
                    <a:pt x="87" y="134"/>
                    <a:pt x="89" y="133"/>
                  </a:cubicBezTo>
                  <a:cubicBezTo>
                    <a:pt x="90" y="133"/>
                    <a:pt x="91" y="133"/>
                    <a:pt x="91" y="133"/>
                  </a:cubicBezTo>
                  <a:cubicBezTo>
                    <a:pt x="93" y="134"/>
                    <a:pt x="93" y="135"/>
                    <a:pt x="93" y="135"/>
                  </a:cubicBezTo>
                  <a:cubicBezTo>
                    <a:pt x="93" y="135"/>
                    <a:pt x="94" y="138"/>
                    <a:pt x="96" y="137"/>
                  </a:cubicBezTo>
                  <a:cubicBezTo>
                    <a:pt x="97" y="136"/>
                    <a:pt x="101" y="135"/>
                    <a:pt x="101" y="137"/>
                  </a:cubicBezTo>
                  <a:cubicBezTo>
                    <a:pt x="100" y="138"/>
                    <a:pt x="102" y="141"/>
                    <a:pt x="103" y="140"/>
                  </a:cubicBezTo>
                  <a:cubicBezTo>
                    <a:pt x="104" y="140"/>
                    <a:pt x="108" y="143"/>
                    <a:pt x="110" y="143"/>
                  </a:cubicBezTo>
                  <a:cubicBezTo>
                    <a:pt x="112" y="143"/>
                    <a:pt x="113" y="143"/>
                    <a:pt x="113" y="142"/>
                  </a:cubicBezTo>
                  <a:cubicBezTo>
                    <a:pt x="113" y="140"/>
                    <a:pt x="115" y="139"/>
                    <a:pt x="116" y="140"/>
                  </a:cubicBezTo>
                  <a:cubicBezTo>
                    <a:pt x="117" y="142"/>
                    <a:pt x="119" y="145"/>
                    <a:pt x="120" y="145"/>
                  </a:cubicBezTo>
                  <a:cubicBezTo>
                    <a:pt x="122" y="145"/>
                    <a:pt x="127" y="145"/>
                    <a:pt x="127" y="146"/>
                  </a:cubicBezTo>
                  <a:cubicBezTo>
                    <a:pt x="127" y="148"/>
                    <a:pt x="128" y="152"/>
                    <a:pt x="130" y="153"/>
                  </a:cubicBezTo>
                  <a:cubicBezTo>
                    <a:pt x="132" y="154"/>
                    <a:pt x="135" y="153"/>
                    <a:pt x="135" y="153"/>
                  </a:cubicBezTo>
                  <a:cubicBezTo>
                    <a:pt x="135" y="153"/>
                    <a:pt x="137" y="152"/>
                    <a:pt x="137" y="149"/>
                  </a:cubicBezTo>
                  <a:cubicBezTo>
                    <a:pt x="137" y="147"/>
                    <a:pt x="137" y="144"/>
                    <a:pt x="136" y="144"/>
                  </a:cubicBezTo>
                  <a:cubicBezTo>
                    <a:pt x="135" y="144"/>
                    <a:pt x="133" y="146"/>
                    <a:pt x="130" y="145"/>
                  </a:cubicBezTo>
                  <a:cubicBezTo>
                    <a:pt x="128" y="145"/>
                    <a:pt x="126" y="140"/>
                    <a:pt x="125" y="139"/>
                  </a:cubicBezTo>
                  <a:cubicBezTo>
                    <a:pt x="124" y="138"/>
                    <a:pt x="127" y="134"/>
                    <a:pt x="127" y="132"/>
                  </a:cubicBezTo>
                  <a:cubicBezTo>
                    <a:pt x="127" y="129"/>
                    <a:pt x="129" y="123"/>
                    <a:pt x="127" y="123"/>
                  </a:cubicBezTo>
                  <a:cubicBezTo>
                    <a:pt x="126" y="122"/>
                    <a:pt x="127" y="120"/>
                    <a:pt x="128" y="118"/>
                  </a:cubicBezTo>
                  <a:cubicBezTo>
                    <a:pt x="130" y="117"/>
                    <a:pt x="128" y="113"/>
                    <a:pt x="130" y="113"/>
                  </a:cubicBezTo>
                  <a:cubicBezTo>
                    <a:pt x="133" y="113"/>
                    <a:pt x="139" y="113"/>
                    <a:pt x="140" y="112"/>
                  </a:cubicBezTo>
                  <a:cubicBezTo>
                    <a:pt x="140" y="111"/>
                    <a:pt x="140" y="111"/>
                    <a:pt x="140" y="111"/>
                  </a:cubicBezTo>
                  <a:cubicBezTo>
                    <a:pt x="141" y="111"/>
                    <a:pt x="141" y="110"/>
                    <a:pt x="141" y="110"/>
                  </a:cubicBezTo>
                  <a:cubicBezTo>
                    <a:pt x="139" y="107"/>
                    <a:pt x="137" y="103"/>
                    <a:pt x="135" y="10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3" name="Freeform 372">
              <a:extLst>
                <a:ext uri="{FF2B5EF4-FFF2-40B4-BE49-F238E27FC236}">
                  <a16:creationId xmlns:a16="http://schemas.microsoft.com/office/drawing/2014/main" id="{546BC05D-8D66-B44A-BA57-44BC34629F5E}"/>
                </a:ext>
              </a:extLst>
            </p:cNvPr>
            <p:cNvSpPr>
              <a:spLocks/>
            </p:cNvSpPr>
            <p:nvPr/>
          </p:nvSpPr>
          <p:spPr bwMode="auto">
            <a:xfrm>
              <a:off x="11981071" y="5915409"/>
              <a:ext cx="45087" cy="57524"/>
            </a:xfrm>
            <a:custGeom>
              <a:avLst/>
              <a:gdLst>
                <a:gd name="T0" fmla="*/ 1 w 13"/>
                <a:gd name="T1" fmla="*/ 9 h 17"/>
                <a:gd name="T2" fmla="*/ 3 w 13"/>
                <a:gd name="T3" fmla="*/ 17 h 17"/>
                <a:gd name="T4" fmla="*/ 7 w 13"/>
                <a:gd name="T5" fmla="*/ 15 h 17"/>
                <a:gd name="T6" fmla="*/ 13 w 13"/>
                <a:gd name="T7" fmla="*/ 6 h 17"/>
                <a:gd name="T8" fmla="*/ 11 w 13"/>
                <a:gd name="T9" fmla="*/ 4 h 17"/>
                <a:gd name="T10" fmla="*/ 11 w 13"/>
                <a:gd name="T11" fmla="*/ 0 h 17"/>
                <a:gd name="T12" fmla="*/ 7 w 13"/>
                <a:gd name="T13" fmla="*/ 0 h 17"/>
                <a:gd name="T14" fmla="*/ 3 w 13"/>
                <a:gd name="T15" fmla="*/ 3 h 17"/>
                <a:gd name="T16" fmla="*/ 0 w 13"/>
                <a:gd name="T17" fmla="*/ 2 h 17"/>
                <a:gd name="T18" fmla="*/ 1 w 13"/>
                <a:gd name="T19" fmla="*/ 3 h 17"/>
                <a:gd name="T20" fmla="*/ 1 w 13"/>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9"/>
                  </a:moveTo>
                  <a:cubicBezTo>
                    <a:pt x="2" y="10"/>
                    <a:pt x="3" y="13"/>
                    <a:pt x="3" y="17"/>
                  </a:cubicBezTo>
                  <a:cubicBezTo>
                    <a:pt x="5" y="16"/>
                    <a:pt x="6" y="15"/>
                    <a:pt x="7" y="15"/>
                  </a:cubicBezTo>
                  <a:cubicBezTo>
                    <a:pt x="9" y="14"/>
                    <a:pt x="13" y="6"/>
                    <a:pt x="13" y="6"/>
                  </a:cubicBezTo>
                  <a:cubicBezTo>
                    <a:pt x="11" y="4"/>
                    <a:pt x="11" y="4"/>
                    <a:pt x="11" y="4"/>
                  </a:cubicBezTo>
                  <a:cubicBezTo>
                    <a:pt x="11" y="4"/>
                    <a:pt x="11" y="3"/>
                    <a:pt x="11" y="0"/>
                  </a:cubicBezTo>
                  <a:cubicBezTo>
                    <a:pt x="9" y="0"/>
                    <a:pt x="7" y="0"/>
                    <a:pt x="7" y="0"/>
                  </a:cubicBezTo>
                  <a:cubicBezTo>
                    <a:pt x="7" y="0"/>
                    <a:pt x="8" y="4"/>
                    <a:pt x="3" y="3"/>
                  </a:cubicBezTo>
                  <a:cubicBezTo>
                    <a:pt x="2" y="3"/>
                    <a:pt x="1" y="3"/>
                    <a:pt x="0" y="2"/>
                  </a:cubicBezTo>
                  <a:cubicBezTo>
                    <a:pt x="1" y="3"/>
                    <a:pt x="1" y="3"/>
                    <a:pt x="1" y="3"/>
                  </a:cubicBezTo>
                  <a:lnTo>
                    <a:pt x="1" y="9"/>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4" name="Freeform 373">
              <a:extLst>
                <a:ext uri="{FF2B5EF4-FFF2-40B4-BE49-F238E27FC236}">
                  <a16:creationId xmlns:a16="http://schemas.microsoft.com/office/drawing/2014/main" id="{440578B5-99E4-E04A-B50D-BD8B256B32BA}"/>
                </a:ext>
              </a:extLst>
            </p:cNvPr>
            <p:cNvSpPr>
              <a:spLocks/>
            </p:cNvSpPr>
            <p:nvPr/>
          </p:nvSpPr>
          <p:spPr bwMode="auto">
            <a:xfrm>
              <a:off x="12012165" y="6143949"/>
              <a:ext cx="289174" cy="466410"/>
            </a:xfrm>
            <a:custGeom>
              <a:avLst/>
              <a:gdLst>
                <a:gd name="T0" fmla="*/ 85 w 85"/>
                <a:gd name="T1" fmla="*/ 35 h 137"/>
                <a:gd name="T2" fmla="*/ 83 w 85"/>
                <a:gd name="T3" fmla="*/ 19 h 137"/>
                <a:gd name="T4" fmla="*/ 82 w 85"/>
                <a:gd name="T5" fmla="*/ 0 h 137"/>
                <a:gd name="T6" fmla="*/ 82 w 85"/>
                <a:gd name="T7" fmla="*/ 0 h 137"/>
                <a:gd name="T8" fmla="*/ 73 w 85"/>
                <a:gd name="T9" fmla="*/ 4 h 137"/>
                <a:gd name="T10" fmla="*/ 68 w 85"/>
                <a:gd name="T11" fmla="*/ 6 h 137"/>
                <a:gd name="T12" fmla="*/ 63 w 85"/>
                <a:gd name="T13" fmla="*/ 5 h 137"/>
                <a:gd name="T14" fmla="*/ 60 w 85"/>
                <a:gd name="T15" fmla="*/ 8 h 137"/>
                <a:gd name="T16" fmla="*/ 55 w 85"/>
                <a:gd name="T17" fmla="*/ 9 h 137"/>
                <a:gd name="T18" fmla="*/ 49 w 85"/>
                <a:gd name="T19" fmla="*/ 10 h 137"/>
                <a:gd name="T20" fmla="*/ 46 w 85"/>
                <a:gd name="T21" fmla="*/ 7 h 137"/>
                <a:gd name="T22" fmla="*/ 41 w 85"/>
                <a:gd name="T23" fmla="*/ 8 h 137"/>
                <a:gd name="T24" fmla="*/ 37 w 85"/>
                <a:gd name="T25" fmla="*/ 8 h 137"/>
                <a:gd name="T26" fmla="*/ 36 w 85"/>
                <a:gd name="T27" fmla="*/ 11 h 137"/>
                <a:gd name="T28" fmla="*/ 40 w 85"/>
                <a:gd name="T29" fmla="*/ 28 h 137"/>
                <a:gd name="T30" fmla="*/ 44 w 85"/>
                <a:gd name="T31" fmla="*/ 32 h 137"/>
                <a:gd name="T32" fmla="*/ 45 w 85"/>
                <a:gd name="T33" fmla="*/ 41 h 137"/>
                <a:gd name="T34" fmla="*/ 40 w 85"/>
                <a:gd name="T35" fmla="*/ 46 h 137"/>
                <a:gd name="T36" fmla="*/ 39 w 85"/>
                <a:gd name="T37" fmla="*/ 53 h 137"/>
                <a:gd name="T38" fmla="*/ 32 w 85"/>
                <a:gd name="T39" fmla="*/ 43 h 137"/>
                <a:gd name="T40" fmla="*/ 34 w 85"/>
                <a:gd name="T41" fmla="*/ 33 h 137"/>
                <a:gd name="T42" fmla="*/ 27 w 85"/>
                <a:gd name="T43" fmla="*/ 32 h 137"/>
                <a:gd name="T44" fmla="*/ 22 w 85"/>
                <a:gd name="T45" fmla="*/ 28 h 137"/>
                <a:gd name="T46" fmla="*/ 0 w 85"/>
                <a:gd name="T47" fmla="*/ 36 h 137"/>
                <a:gd name="T48" fmla="*/ 1 w 85"/>
                <a:gd name="T49" fmla="*/ 42 h 137"/>
                <a:gd name="T50" fmla="*/ 1 w 85"/>
                <a:gd name="T51" fmla="*/ 42 h 137"/>
                <a:gd name="T52" fmla="*/ 2 w 85"/>
                <a:gd name="T53" fmla="*/ 45 h 137"/>
                <a:gd name="T54" fmla="*/ 12 w 85"/>
                <a:gd name="T55" fmla="*/ 47 h 137"/>
                <a:gd name="T56" fmla="*/ 22 w 85"/>
                <a:gd name="T57" fmla="*/ 51 h 137"/>
                <a:gd name="T58" fmla="*/ 22 w 85"/>
                <a:gd name="T59" fmla="*/ 63 h 137"/>
                <a:gd name="T60" fmla="*/ 20 w 85"/>
                <a:gd name="T61" fmla="*/ 70 h 137"/>
                <a:gd name="T62" fmla="*/ 22 w 85"/>
                <a:gd name="T63" fmla="*/ 76 h 137"/>
                <a:gd name="T64" fmla="*/ 18 w 85"/>
                <a:gd name="T65" fmla="*/ 82 h 137"/>
                <a:gd name="T66" fmla="*/ 16 w 85"/>
                <a:gd name="T67" fmla="*/ 90 h 137"/>
                <a:gd name="T68" fmla="*/ 8 w 85"/>
                <a:gd name="T69" fmla="*/ 98 h 137"/>
                <a:gd name="T70" fmla="*/ 8 w 85"/>
                <a:gd name="T71" fmla="*/ 98 h 137"/>
                <a:gd name="T72" fmla="*/ 13 w 85"/>
                <a:gd name="T73" fmla="*/ 113 h 137"/>
                <a:gd name="T74" fmla="*/ 14 w 85"/>
                <a:gd name="T75" fmla="*/ 128 h 137"/>
                <a:gd name="T76" fmla="*/ 15 w 85"/>
                <a:gd name="T77" fmla="*/ 137 h 137"/>
                <a:gd name="T78" fmla="*/ 21 w 85"/>
                <a:gd name="T79" fmla="*/ 137 h 137"/>
                <a:gd name="T80" fmla="*/ 21 w 85"/>
                <a:gd name="T81" fmla="*/ 133 h 137"/>
                <a:gd name="T82" fmla="*/ 18 w 85"/>
                <a:gd name="T83" fmla="*/ 130 h 137"/>
                <a:gd name="T84" fmla="*/ 30 w 85"/>
                <a:gd name="T85" fmla="*/ 121 h 137"/>
                <a:gd name="T86" fmla="*/ 40 w 85"/>
                <a:gd name="T87" fmla="*/ 114 h 137"/>
                <a:gd name="T88" fmla="*/ 41 w 85"/>
                <a:gd name="T89" fmla="*/ 103 h 137"/>
                <a:gd name="T90" fmla="*/ 40 w 85"/>
                <a:gd name="T91" fmla="*/ 92 h 137"/>
                <a:gd name="T92" fmla="*/ 36 w 85"/>
                <a:gd name="T93" fmla="*/ 82 h 137"/>
                <a:gd name="T94" fmla="*/ 37 w 85"/>
                <a:gd name="T95" fmla="*/ 76 h 137"/>
                <a:gd name="T96" fmla="*/ 41 w 85"/>
                <a:gd name="T97" fmla="*/ 72 h 137"/>
                <a:gd name="T98" fmla="*/ 48 w 85"/>
                <a:gd name="T99" fmla="*/ 68 h 137"/>
                <a:gd name="T100" fmla="*/ 56 w 85"/>
                <a:gd name="T101" fmla="*/ 58 h 137"/>
                <a:gd name="T102" fmla="*/ 72 w 85"/>
                <a:gd name="T103" fmla="*/ 52 h 137"/>
                <a:gd name="T104" fmla="*/ 85 w 85"/>
                <a:gd name="T105"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37">
                  <a:moveTo>
                    <a:pt x="85" y="35"/>
                  </a:moveTo>
                  <a:cubicBezTo>
                    <a:pt x="84" y="33"/>
                    <a:pt x="82" y="23"/>
                    <a:pt x="83" y="19"/>
                  </a:cubicBezTo>
                  <a:cubicBezTo>
                    <a:pt x="83" y="15"/>
                    <a:pt x="82" y="5"/>
                    <a:pt x="82" y="0"/>
                  </a:cubicBezTo>
                  <a:cubicBezTo>
                    <a:pt x="82" y="0"/>
                    <a:pt x="82" y="0"/>
                    <a:pt x="82" y="0"/>
                  </a:cubicBezTo>
                  <a:cubicBezTo>
                    <a:pt x="78" y="1"/>
                    <a:pt x="74" y="3"/>
                    <a:pt x="73" y="4"/>
                  </a:cubicBezTo>
                  <a:cubicBezTo>
                    <a:pt x="73" y="6"/>
                    <a:pt x="69" y="4"/>
                    <a:pt x="68" y="6"/>
                  </a:cubicBezTo>
                  <a:cubicBezTo>
                    <a:pt x="66" y="7"/>
                    <a:pt x="64" y="6"/>
                    <a:pt x="63" y="5"/>
                  </a:cubicBezTo>
                  <a:cubicBezTo>
                    <a:pt x="61" y="5"/>
                    <a:pt x="60" y="7"/>
                    <a:pt x="60" y="8"/>
                  </a:cubicBezTo>
                  <a:cubicBezTo>
                    <a:pt x="60" y="10"/>
                    <a:pt x="57" y="9"/>
                    <a:pt x="55" y="9"/>
                  </a:cubicBezTo>
                  <a:cubicBezTo>
                    <a:pt x="54" y="9"/>
                    <a:pt x="50" y="10"/>
                    <a:pt x="49" y="10"/>
                  </a:cubicBezTo>
                  <a:cubicBezTo>
                    <a:pt x="47" y="10"/>
                    <a:pt x="48" y="8"/>
                    <a:pt x="46" y="7"/>
                  </a:cubicBezTo>
                  <a:cubicBezTo>
                    <a:pt x="44" y="7"/>
                    <a:pt x="42" y="8"/>
                    <a:pt x="41" y="8"/>
                  </a:cubicBezTo>
                  <a:cubicBezTo>
                    <a:pt x="40" y="8"/>
                    <a:pt x="38" y="8"/>
                    <a:pt x="37" y="8"/>
                  </a:cubicBezTo>
                  <a:cubicBezTo>
                    <a:pt x="37" y="9"/>
                    <a:pt x="36" y="10"/>
                    <a:pt x="36" y="11"/>
                  </a:cubicBezTo>
                  <a:cubicBezTo>
                    <a:pt x="35" y="15"/>
                    <a:pt x="39" y="24"/>
                    <a:pt x="40" y="28"/>
                  </a:cubicBezTo>
                  <a:cubicBezTo>
                    <a:pt x="41" y="29"/>
                    <a:pt x="43" y="31"/>
                    <a:pt x="44" y="32"/>
                  </a:cubicBezTo>
                  <a:cubicBezTo>
                    <a:pt x="47" y="35"/>
                    <a:pt x="44" y="35"/>
                    <a:pt x="45" y="41"/>
                  </a:cubicBezTo>
                  <a:cubicBezTo>
                    <a:pt x="45" y="46"/>
                    <a:pt x="42" y="44"/>
                    <a:pt x="40" y="46"/>
                  </a:cubicBezTo>
                  <a:cubicBezTo>
                    <a:pt x="38" y="48"/>
                    <a:pt x="40" y="52"/>
                    <a:pt x="39" y="53"/>
                  </a:cubicBezTo>
                  <a:cubicBezTo>
                    <a:pt x="39" y="54"/>
                    <a:pt x="33" y="45"/>
                    <a:pt x="32" y="43"/>
                  </a:cubicBezTo>
                  <a:cubicBezTo>
                    <a:pt x="32" y="42"/>
                    <a:pt x="34" y="36"/>
                    <a:pt x="34" y="33"/>
                  </a:cubicBezTo>
                  <a:cubicBezTo>
                    <a:pt x="33" y="30"/>
                    <a:pt x="29" y="32"/>
                    <a:pt x="27" y="32"/>
                  </a:cubicBezTo>
                  <a:cubicBezTo>
                    <a:pt x="26" y="32"/>
                    <a:pt x="23" y="28"/>
                    <a:pt x="22" y="28"/>
                  </a:cubicBezTo>
                  <a:cubicBezTo>
                    <a:pt x="21" y="28"/>
                    <a:pt x="0" y="36"/>
                    <a:pt x="0" y="36"/>
                  </a:cubicBezTo>
                  <a:cubicBezTo>
                    <a:pt x="1" y="42"/>
                    <a:pt x="1" y="42"/>
                    <a:pt x="1" y="42"/>
                  </a:cubicBezTo>
                  <a:cubicBezTo>
                    <a:pt x="1" y="42"/>
                    <a:pt x="1" y="42"/>
                    <a:pt x="1" y="42"/>
                  </a:cubicBezTo>
                  <a:cubicBezTo>
                    <a:pt x="2" y="45"/>
                    <a:pt x="2" y="45"/>
                    <a:pt x="2" y="45"/>
                  </a:cubicBezTo>
                  <a:cubicBezTo>
                    <a:pt x="2" y="45"/>
                    <a:pt x="9" y="45"/>
                    <a:pt x="12" y="47"/>
                  </a:cubicBezTo>
                  <a:cubicBezTo>
                    <a:pt x="15" y="49"/>
                    <a:pt x="20" y="50"/>
                    <a:pt x="22" y="51"/>
                  </a:cubicBezTo>
                  <a:cubicBezTo>
                    <a:pt x="23" y="51"/>
                    <a:pt x="22" y="59"/>
                    <a:pt x="22" y="63"/>
                  </a:cubicBezTo>
                  <a:cubicBezTo>
                    <a:pt x="22" y="67"/>
                    <a:pt x="18" y="68"/>
                    <a:pt x="20" y="70"/>
                  </a:cubicBezTo>
                  <a:cubicBezTo>
                    <a:pt x="22" y="72"/>
                    <a:pt x="21" y="76"/>
                    <a:pt x="22" y="76"/>
                  </a:cubicBezTo>
                  <a:cubicBezTo>
                    <a:pt x="24" y="77"/>
                    <a:pt x="20" y="81"/>
                    <a:pt x="18" y="82"/>
                  </a:cubicBezTo>
                  <a:cubicBezTo>
                    <a:pt x="16" y="83"/>
                    <a:pt x="18" y="87"/>
                    <a:pt x="16" y="90"/>
                  </a:cubicBezTo>
                  <a:cubicBezTo>
                    <a:pt x="14" y="92"/>
                    <a:pt x="10" y="96"/>
                    <a:pt x="8" y="98"/>
                  </a:cubicBezTo>
                  <a:cubicBezTo>
                    <a:pt x="8" y="98"/>
                    <a:pt x="8" y="98"/>
                    <a:pt x="8" y="98"/>
                  </a:cubicBezTo>
                  <a:cubicBezTo>
                    <a:pt x="9" y="100"/>
                    <a:pt x="11" y="112"/>
                    <a:pt x="13" y="113"/>
                  </a:cubicBezTo>
                  <a:cubicBezTo>
                    <a:pt x="15" y="115"/>
                    <a:pt x="14" y="127"/>
                    <a:pt x="14" y="128"/>
                  </a:cubicBezTo>
                  <a:cubicBezTo>
                    <a:pt x="13" y="129"/>
                    <a:pt x="15" y="137"/>
                    <a:pt x="15" y="137"/>
                  </a:cubicBezTo>
                  <a:cubicBezTo>
                    <a:pt x="15" y="137"/>
                    <a:pt x="18" y="137"/>
                    <a:pt x="21" y="137"/>
                  </a:cubicBezTo>
                  <a:cubicBezTo>
                    <a:pt x="21" y="135"/>
                    <a:pt x="21" y="134"/>
                    <a:pt x="21" y="133"/>
                  </a:cubicBezTo>
                  <a:cubicBezTo>
                    <a:pt x="21" y="129"/>
                    <a:pt x="19" y="132"/>
                    <a:pt x="18" y="130"/>
                  </a:cubicBezTo>
                  <a:cubicBezTo>
                    <a:pt x="17" y="127"/>
                    <a:pt x="24" y="123"/>
                    <a:pt x="30" y="121"/>
                  </a:cubicBezTo>
                  <a:cubicBezTo>
                    <a:pt x="37" y="118"/>
                    <a:pt x="40" y="117"/>
                    <a:pt x="40" y="114"/>
                  </a:cubicBezTo>
                  <a:cubicBezTo>
                    <a:pt x="41" y="112"/>
                    <a:pt x="40" y="105"/>
                    <a:pt x="41" y="103"/>
                  </a:cubicBezTo>
                  <a:cubicBezTo>
                    <a:pt x="42" y="100"/>
                    <a:pt x="41" y="98"/>
                    <a:pt x="40" y="92"/>
                  </a:cubicBezTo>
                  <a:cubicBezTo>
                    <a:pt x="39" y="87"/>
                    <a:pt x="37" y="86"/>
                    <a:pt x="36" y="82"/>
                  </a:cubicBezTo>
                  <a:cubicBezTo>
                    <a:pt x="35" y="79"/>
                    <a:pt x="35" y="76"/>
                    <a:pt x="37" y="76"/>
                  </a:cubicBezTo>
                  <a:cubicBezTo>
                    <a:pt x="39" y="76"/>
                    <a:pt x="39" y="75"/>
                    <a:pt x="41" y="72"/>
                  </a:cubicBezTo>
                  <a:cubicBezTo>
                    <a:pt x="43" y="69"/>
                    <a:pt x="44" y="70"/>
                    <a:pt x="48" y="68"/>
                  </a:cubicBezTo>
                  <a:cubicBezTo>
                    <a:pt x="51" y="65"/>
                    <a:pt x="51" y="62"/>
                    <a:pt x="56" y="58"/>
                  </a:cubicBezTo>
                  <a:cubicBezTo>
                    <a:pt x="61" y="54"/>
                    <a:pt x="67" y="55"/>
                    <a:pt x="72" y="52"/>
                  </a:cubicBezTo>
                  <a:cubicBezTo>
                    <a:pt x="77" y="49"/>
                    <a:pt x="85" y="37"/>
                    <a:pt x="85" y="3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5" name="Freeform 374">
              <a:extLst>
                <a:ext uri="{FF2B5EF4-FFF2-40B4-BE49-F238E27FC236}">
                  <a16:creationId xmlns:a16="http://schemas.microsoft.com/office/drawing/2014/main" id="{254C69BE-ECC2-7D4E-B5AA-AF747CFE774C}"/>
                </a:ext>
              </a:extLst>
            </p:cNvPr>
            <p:cNvSpPr>
              <a:spLocks/>
            </p:cNvSpPr>
            <p:nvPr/>
          </p:nvSpPr>
          <p:spPr bwMode="auto">
            <a:xfrm>
              <a:off x="11991954" y="5874987"/>
              <a:ext cx="298502" cy="303167"/>
            </a:xfrm>
            <a:custGeom>
              <a:avLst/>
              <a:gdLst>
                <a:gd name="T0" fmla="*/ 82 w 88"/>
                <a:gd name="T1" fmla="*/ 71 h 89"/>
                <a:gd name="T2" fmla="*/ 79 w 88"/>
                <a:gd name="T3" fmla="*/ 63 h 89"/>
                <a:gd name="T4" fmla="*/ 78 w 88"/>
                <a:gd name="T5" fmla="*/ 56 h 89"/>
                <a:gd name="T6" fmla="*/ 80 w 88"/>
                <a:gd name="T7" fmla="*/ 50 h 89"/>
                <a:gd name="T8" fmla="*/ 75 w 88"/>
                <a:gd name="T9" fmla="*/ 44 h 89"/>
                <a:gd name="T10" fmla="*/ 79 w 88"/>
                <a:gd name="T11" fmla="*/ 31 h 89"/>
                <a:gd name="T12" fmla="*/ 65 w 88"/>
                <a:gd name="T13" fmla="*/ 22 h 89"/>
                <a:gd name="T14" fmla="*/ 66 w 88"/>
                <a:gd name="T15" fmla="*/ 17 h 89"/>
                <a:gd name="T16" fmla="*/ 35 w 88"/>
                <a:gd name="T17" fmla="*/ 1 h 89"/>
                <a:gd name="T18" fmla="*/ 32 w 88"/>
                <a:gd name="T19" fmla="*/ 8 h 89"/>
                <a:gd name="T20" fmla="*/ 32 w 88"/>
                <a:gd name="T21" fmla="*/ 13 h 89"/>
                <a:gd name="T22" fmla="*/ 19 w 88"/>
                <a:gd name="T23" fmla="*/ 13 h 89"/>
                <a:gd name="T24" fmla="*/ 19 w 88"/>
                <a:gd name="T25" fmla="*/ 0 h 89"/>
                <a:gd name="T26" fmla="*/ 12 w 88"/>
                <a:gd name="T27" fmla="*/ 1 h 89"/>
                <a:gd name="T28" fmla="*/ 9 w 88"/>
                <a:gd name="T29" fmla="*/ 2 h 89"/>
                <a:gd name="T30" fmla="*/ 10 w 88"/>
                <a:gd name="T31" fmla="*/ 5 h 89"/>
                <a:gd name="T32" fmla="*/ 11 w 88"/>
                <a:gd name="T33" fmla="*/ 11 h 89"/>
                <a:gd name="T34" fmla="*/ 8 w 88"/>
                <a:gd name="T35" fmla="*/ 12 h 89"/>
                <a:gd name="T36" fmla="*/ 8 w 88"/>
                <a:gd name="T37" fmla="*/ 16 h 89"/>
                <a:gd name="T38" fmla="*/ 10 w 88"/>
                <a:gd name="T39" fmla="*/ 18 h 89"/>
                <a:gd name="T40" fmla="*/ 4 w 88"/>
                <a:gd name="T41" fmla="*/ 27 h 89"/>
                <a:gd name="T42" fmla="*/ 0 w 88"/>
                <a:gd name="T43" fmla="*/ 29 h 89"/>
                <a:gd name="T44" fmla="*/ 5 w 88"/>
                <a:gd name="T45" fmla="*/ 44 h 89"/>
                <a:gd name="T46" fmla="*/ 9 w 88"/>
                <a:gd name="T47" fmla="*/ 55 h 89"/>
                <a:gd name="T48" fmla="*/ 11 w 88"/>
                <a:gd name="T49" fmla="*/ 61 h 89"/>
                <a:gd name="T50" fmla="*/ 7 w 88"/>
                <a:gd name="T51" fmla="*/ 58 h 89"/>
                <a:gd name="T52" fmla="*/ 6 w 88"/>
                <a:gd name="T53" fmla="*/ 59 h 89"/>
                <a:gd name="T54" fmla="*/ 6 w 88"/>
                <a:gd name="T55" fmla="*/ 60 h 89"/>
                <a:gd name="T56" fmla="*/ 12 w 88"/>
                <a:gd name="T57" fmla="*/ 63 h 89"/>
                <a:gd name="T58" fmla="*/ 19 w 88"/>
                <a:gd name="T59" fmla="*/ 66 h 89"/>
                <a:gd name="T60" fmla="*/ 30 w 88"/>
                <a:gd name="T61" fmla="*/ 70 h 89"/>
                <a:gd name="T62" fmla="*/ 30 w 88"/>
                <a:gd name="T63" fmla="*/ 71 h 89"/>
                <a:gd name="T64" fmla="*/ 36 w 88"/>
                <a:gd name="T65" fmla="*/ 71 h 89"/>
                <a:gd name="T66" fmla="*/ 37 w 88"/>
                <a:gd name="T67" fmla="*/ 71 h 89"/>
                <a:gd name="T68" fmla="*/ 43 w 88"/>
                <a:gd name="T69" fmla="*/ 87 h 89"/>
                <a:gd name="T70" fmla="*/ 47 w 88"/>
                <a:gd name="T71" fmla="*/ 87 h 89"/>
                <a:gd name="T72" fmla="*/ 52 w 88"/>
                <a:gd name="T73" fmla="*/ 86 h 89"/>
                <a:gd name="T74" fmla="*/ 55 w 88"/>
                <a:gd name="T75" fmla="*/ 89 h 89"/>
                <a:gd name="T76" fmla="*/ 61 w 88"/>
                <a:gd name="T77" fmla="*/ 88 h 89"/>
                <a:gd name="T78" fmla="*/ 66 w 88"/>
                <a:gd name="T79" fmla="*/ 87 h 89"/>
                <a:gd name="T80" fmla="*/ 69 w 88"/>
                <a:gd name="T81" fmla="*/ 84 h 89"/>
                <a:gd name="T82" fmla="*/ 74 w 88"/>
                <a:gd name="T83" fmla="*/ 85 h 89"/>
                <a:gd name="T84" fmla="*/ 79 w 88"/>
                <a:gd name="T85" fmla="*/ 83 h 89"/>
                <a:gd name="T86" fmla="*/ 88 w 88"/>
                <a:gd name="T87" fmla="*/ 79 h 89"/>
                <a:gd name="T88" fmla="*/ 82 w 88"/>
                <a:gd name="T8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89">
                  <a:moveTo>
                    <a:pt x="82" y="71"/>
                  </a:moveTo>
                  <a:cubicBezTo>
                    <a:pt x="82" y="66"/>
                    <a:pt x="79" y="66"/>
                    <a:pt x="79" y="63"/>
                  </a:cubicBezTo>
                  <a:cubicBezTo>
                    <a:pt x="79" y="60"/>
                    <a:pt x="79" y="57"/>
                    <a:pt x="78" y="56"/>
                  </a:cubicBezTo>
                  <a:cubicBezTo>
                    <a:pt x="77" y="56"/>
                    <a:pt x="78" y="53"/>
                    <a:pt x="80" y="50"/>
                  </a:cubicBezTo>
                  <a:cubicBezTo>
                    <a:pt x="82" y="47"/>
                    <a:pt x="76" y="47"/>
                    <a:pt x="75" y="44"/>
                  </a:cubicBezTo>
                  <a:cubicBezTo>
                    <a:pt x="75" y="42"/>
                    <a:pt x="77" y="37"/>
                    <a:pt x="79" y="31"/>
                  </a:cubicBezTo>
                  <a:cubicBezTo>
                    <a:pt x="72" y="27"/>
                    <a:pt x="65" y="22"/>
                    <a:pt x="65" y="22"/>
                  </a:cubicBezTo>
                  <a:cubicBezTo>
                    <a:pt x="66" y="17"/>
                    <a:pt x="66" y="17"/>
                    <a:pt x="66" y="17"/>
                  </a:cubicBezTo>
                  <a:cubicBezTo>
                    <a:pt x="35" y="1"/>
                    <a:pt x="35" y="1"/>
                    <a:pt x="35" y="1"/>
                  </a:cubicBezTo>
                  <a:cubicBezTo>
                    <a:pt x="35" y="4"/>
                    <a:pt x="34" y="7"/>
                    <a:pt x="32" y="8"/>
                  </a:cubicBezTo>
                  <a:cubicBezTo>
                    <a:pt x="29" y="9"/>
                    <a:pt x="35" y="13"/>
                    <a:pt x="32" y="13"/>
                  </a:cubicBezTo>
                  <a:cubicBezTo>
                    <a:pt x="29" y="14"/>
                    <a:pt x="23" y="11"/>
                    <a:pt x="19" y="13"/>
                  </a:cubicBezTo>
                  <a:cubicBezTo>
                    <a:pt x="16" y="14"/>
                    <a:pt x="17" y="7"/>
                    <a:pt x="19" y="0"/>
                  </a:cubicBezTo>
                  <a:cubicBezTo>
                    <a:pt x="12" y="1"/>
                    <a:pt x="12" y="1"/>
                    <a:pt x="12" y="1"/>
                  </a:cubicBezTo>
                  <a:cubicBezTo>
                    <a:pt x="12" y="1"/>
                    <a:pt x="11" y="1"/>
                    <a:pt x="9" y="2"/>
                  </a:cubicBezTo>
                  <a:cubicBezTo>
                    <a:pt x="10" y="5"/>
                    <a:pt x="10" y="5"/>
                    <a:pt x="10" y="5"/>
                  </a:cubicBezTo>
                  <a:cubicBezTo>
                    <a:pt x="10" y="5"/>
                    <a:pt x="12" y="9"/>
                    <a:pt x="11" y="11"/>
                  </a:cubicBezTo>
                  <a:cubicBezTo>
                    <a:pt x="11" y="12"/>
                    <a:pt x="9" y="12"/>
                    <a:pt x="8" y="12"/>
                  </a:cubicBezTo>
                  <a:cubicBezTo>
                    <a:pt x="8" y="15"/>
                    <a:pt x="8" y="16"/>
                    <a:pt x="8" y="16"/>
                  </a:cubicBezTo>
                  <a:cubicBezTo>
                    <a:pt x="10" y="18"/>
                    <a:pt x="10" y="18"/>
                    <a:pt x="10" y="18"/>
                  </a:cubicBezTo>
                  <a:cubicBezTo>
                    <a:pt x="10" y="18"/>
                    <a:pt x="6" y="26"/>
                    <a:pt x="4" y="27"/>
                  </a:cubicBezTo>
                  <a:cubicBezTo>
                    <a:pt x="3" y="27"/>
                    <a:pt x="2" y="28"/>
                    <a:pt x="0" y="29"/>
                  </a:cubicBezTo>
                  <a:cubicBezTo>
                    <a:pt x="2" y="35"/>
                    <a:pt x="3" y="42"/>
                    <a:pt x="5" y="44"/>
                  </a:cubicBezTo>
                  <a:cubicBezTo>
                    <a:pt x="9" y="48"/>
                    <a:pt x="9" y="52"/>
                    <a:pt x="9" y="55"/>
                  </a:cubicBezTo>
                  <a:cubicBezTo>
                    <a:pt x="10" y="57"/>
                    <a:pt x="14" y="60"/>
                    <a:pt x="11" y="61"/>
                  </a:cubicBezTo>
                  <a:cubicBezTo>
                    <a:pt x="10" y="62"/>
                    <a:pt x="8" y="60"/>
                    <a:pt x="7" y="58"/>
                  </a:cubicBezTo>
                  <a:cubicBezTo>
                    <a:pt x="7" y="58"/>
                    <a:pt x="7" y="59"/>
                    <a:pt x="6" y="59"/>
                  </a:cubicBezTo>
                  <a:cubicBezTo>
                    <a:pt x="6" y="59"/>
                    <a:pt x="6" y="59"/>
                    <a:pt x="6" y="60"/>
                  </a:cubicBezTo>
                  <a:cubicBezTo>
                    <a:pt x="8" y="61"/>
                    <a:pt x="11" y="63"/>
                    <a:pt x="12" y="63"/>
                  </a:cubicBezTo>
                  <a:cubicBezTo>
                    <a:pt x="14" y="63"/>
                    <a:pt x="17" y="65"/>
                    <a:pt x="19" y="66"/>
                  </a:cubicBezTo>
                  <a:cubicBezTo>
                    <a:pt x="21" y="66"/>
                    <a:pt x="29" y="69"/>
                    <a:pt x="30" y="70"/>
                  </a:cubicBezTo>
                  <a:cubicBezTo>
                    <a:pt x="30" y="71"/>
                    <a:pt x="30" y="71"/>
                    <a:pt x="30" y="71"/>
                  </a:cubicBezTo>
                  <a:cubicBezTo>
                    <a:pt x="32" y="71"/>
                    <a:pt x="34" y="71"/>
                    <a:pt x="36" y="71"/>
                  </a:cubicBezTo>
                  <a:cubicBezTo>
                    <a:pt x="36" y="71"/>
                    <a:pt x="36" y="71"/>
                    <a:pt x="37" y="71"/>
                  </a:cubicBezTo>
                  <a:cubicBezTo>
                    <a:pt x="39" y="71"/>
                    <a:pt x="43" y="81"/>
                    <a:pt x="43" y="87"/>
                  </a:cubicBezTo>
                  <a:cubicBezTo>
                    <a:pt x="44" y="87"/>
                    <a:pt x="46" y="87"/>
                    <a:pt x="47" y="87"/>
                  </a:cubicBezTo>
                  <a:cubicBezTo>
                    <a:pt x="48" y="87"/>
                    <a:pt x="50" y="86"/>
                    <a:pt x="52" y="86"/>
                  </a:cubicBezTo>
                  <a:cubicBezTo>
                    <a:pt x="54" y="87"/>
                    <a:pt x="53" y="89"/>
                    <a:pt x="55" y="89"/>
                  </a:cubicBezTo>
                  <a:cubicBezTo>
                    <a:pt x="56" y="89"/>
                    <a:pt x="60" y="88"/>
                    <a:pt x="61" y="88"/>
                  </a:cubicBezTo>
                  <a:cubicBezTo>
                    <a:pt x="63" y="88"/>
                    <a:pt x="66" y="89"/>
                    <a:pt x="66" y="87"/>
                  </a:cubicBezTo>
                  <a:cubicBezTo>
                    <a:pt x="66" y="86"/>
                    <a:pt x="67" y="84"/>
                    <a:pt x="69" y="84"/>
                  </a:cubicBezTo>
                  <a:cubicBezTo>
                    <a:pt x="70" y="85"/>
                    <a:pt x="72" y="86"/>
                    <a:pt x="74" y="85"/>
                  </a:cubicBezTo>
                  <a:cubicBezTo>
                    <a:pt x="75" y="83"/>
                    <a:pt x="79" y="85"/>
                    <a:pt x="79" y="83"/>
                  </a:cubicBezTo>
                  <a:cubicBezTo>
                    <a:pt x="80" y="82"/>
                    <a:pt x="84" y="80"/>
                    <a:pt x="88" y="79"/>
                  </a:cubicBezTo>
                  <a:cubicBezTo>
                    <a:pt x="88" y="74"/>
                    <a:pt x="82" y="76"/>
                    <a:pt x="82" y="71"/>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6" name="Freeform 375">
              <a:extLst>
                <a:ext uri="{FF2B5EF4-FFF2-40B4-BE49-F238E27FC236}">
                  <a16:creationId xmlns:a16="http://schemas.microsoft.com/office/drawing/2014/main" id="{BD5F8A52-96AE-C543-AA1F-14C6E2E6C97E}"/>
                </a:ext>
              </a:extLst>
            </p:cNvPr>
            <p:cNvSpPr>
              <a:spLocks/>
            </p:cNvSpPr>
            <p:nvPr/>
          </p:nvSpPr>
          <p:spPr bwMode="auto">
            <a:xfrm>
              <a:off x="12080572" y="6115965"/>
              <a:ext cx="91728" cy="211439"/>
            </a:xfrm>
            <a:custGeom>
              <a:avLst/>
              <a:gdLst>
                <a:gd name="T0" fmla="*/ 24 w 27"/>
                <a:gd name="T1" fmla="*/ 40 h 62"/>
                <a:gd name="T2" fmla="*/ 20 w 27"/>
                <a:gd name="T3" fmla="*/ 36 h 62"/>
                <a:gd name="T4" fmla="*/ 19 w 27"/>
                <a:gd name="T5" fmla="*/ 37 h 62"/>
                <a:gd name="T6" fmla="*/ 11 w 27"/>
                <a:gd name="T7" fmla="*/ 25 h 62"/>
                <a:gd name="T8" fmla="*/ 11 w 27"/>
                <a:gd name="T9" fmla="*/ 11 h 62"/>
                <a:gd name="T10" fmla="*/ 10 w 27"/>
                <a:gd name="T11" fmla="*/ 0 h 62"/>
                <a:gd name="T12" fmla="*/ 4 w 27"/>
                <a:gd name="T13" fmla="*/ 0 h 62"/>
                <a:gd name="T14" fmla="*/ 7 w 27"/>
                <a:gd name="T15" fmla="*/ 8 h 62"/>
                <a:gd name="T16" fmla="*/ 4 w 27"/>
                <a:gd name="T17" fmla="*/ 10 h 62"/>
                <a:gd name="T18" fmla="*/ 5 w 27"/>
                <a:gd name="T19" fmla="*/ 23 h 62"/>
                <a:gd name="T20" fmla="*/ 2 w 27"/>
                <a:gd name="T21" fmla="*/ 25 h 62"/>
                <a:gd name="T22" fmla="*/ 0 w 27"/>
                <a:gd name="T23" fmla="*/ 33 h 62"/>
                <a:gd name="T24" fmla="*/ 2 w 27"/>
                <a:gd name="T25" fmla="*/ 36 h 62"/>
                <a:gd name="T26" fmla="*/ 2 w 27"/>
                <a:gd name="T27" fmla="*/ 36 h 62"/>
                <a:gd name="T28" fmla="*/ 7 w 27"/>
                <a:gd name="T29" fmla="*/ 40 h 62"/>
                <a:gd name="T30" fmla="*/ 14 w 27"/>
                <a:gd name="T31" fmla="*/ 41 h 62"/>
                <a:gd name="T32" fmla="*/ 12 w 27"/>
                <a:gd name="T33" fmla="*/ 51 h 62"/>
                <a:gd name="T34" fmla="*/ 19 w 27"/>
                <a:gd name="T35" fmla="*/ 61 h 62"/>
                <a:gd name="T36" fmla="*/ 20 w 27"/>
                <a:gd name="T37" fmla="*/ 54 h 62"/>
                <a:gd name="T38" fmla="*/ 25 w 27"/>
                <a:gd name="T39" fmla="*/ 49 h 62"/>
                <a:gd name="T40" fmla="*/ 24 w 27"/>
                <a:gd name="T41"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2">
                  <a:moveTo>
                    <a:pt x="24" y="40"/>
                  </a:moveTo>
                  <a:cubicBezTo>
                    <a:pt x="23" y="39"/>
                    <a:pt x="21" y="37"/>
                    <a:pt x="20" y="36"/>
                  </a:cubicBezTo>
                  <a:cubicBezTo>
                    <a:pt x="20" y="36"/>
                    <a:pt x="20" y="37"/>
                    <a:pt x="19" y="37"/>
                  </a:cubicBezTo>
                  <a:cubicBezTo>
                    <a:pt x="17" y="40"/>
                    <a:pt x="11" y="31"/>
                    <a:pt x="11" y="25"/>
                  </a:cubicBezTo>
                  <a:cubicBezTo>
                    <a:pt x="10" y="19"/>
                    <a:pt x="14" y="16"/>
                    <a:pt x="11" y="11"/>
                  </a:cubicBezTo>
                  <a:cubicBezTo>
                    <a:pt x="9" y="6"/>
                    <a:pt x="8" y="1"/>
                    <a:pt x="10" y="0"/>
                  </a:cubicBezTo>
                  <a:cubicBezTo>
                    <a:pt x="8" y="0"/>
                    <a:pt x="6" y="0"/>
                    <a:pt x="4" y="0"/>
                  </a:cubicBezTo>
                  <a:cubicBezTo>
                    <a:pt x="5" y="2"/>
                    <a:pt x="7" y="7"/>
                    <a:pt x="7" y="8"/>
                  </a:cubicBezTo>
                  <a:cubicBezTo>
                    <a:pt x="7" y="10"/>
                    <a:pt x="5" y="8"/>
                    <a:pt x="4" y="10"/>
                  </a:cubicBezTo>
                  <a:cubicBezTo>
                    <a:pt x="4" y="12"/>
                    <a:pt x="3" y="21"/>
                    <a:pt x="5" y="23"/>
                  </a:cubicBezTo>
                  <a:cubicBezTo>
                    <a:pt x="7" y="24"/>
                    <a:pt x="2" y="23"/>
                    <a:pt x="2" y="25"/>
                  </a:cubicBezTo>
                  <a:cubicBezTo>
                    <a:pt x="2" y="26"/>
                    <a:pt x="1" y="32"/>
                    <a:pt x="0" y="33"/>
                  </a:cubicBezTo>
                  <a:cubicBezTo>
                    <a:pt x="0" y="33"/>
                    <a:pt x="1" y="34"/>
                    <a:pt x="2" y="36"/>
                  </a:cubicBezTo>
                  <a:cubicBezTo>
                    <a:pt x="2" y="36"/>
                    <a:pt x="2" y="36"/>
                    <a:pt x="2" y="36"/>
                  </a:cubicBezTo>
                  <a:cubicBezTo>
                    <a:pt x="3" y="36"/>
                    <a:pt x="6" y="40"/>
                    <a:pt x="7" y="40"/>
                  </a:cubicBezTo>
                  <a:cubicBezTo>
                    <a:pt x="9" y="40"/>
                    <a:pt x="13" y="38"/>
                    <a:pt x="14" y="41"/>
                  </a:cubicBezTo>
                  <a:cubicBezTo>
                    <a:pt x="14" y="44"/>
                    <a:pt x="12" y="50"/>
                    <a:pt x="12" y="51"/>
                  </a:cubicBezTo>
                  <a:cubicBezTo>
                    <a:pt x="13" y="53"/>
                    <a:pt x="19" y="62"/>
                    <a:pt x="19" y="61"/>
                  </a:cubicBezTo>
                  <a:cubicBezTo>
                    <a:pt x="20" y="60"/>
                    <a:pt x="18" y="56"/>
                    <a:pt x="20" y="54"/>
                  </a:cubicBezTo>
                  <a:cubicBezTo>
                    <a:pt x="22" y="52"/>
                    <a:pt x="25" y="54"/>
                    <a:pt x="25" y="49"/>
                  </a:cubicBezTo>
                  <a:cubicBezTo>
                    <a:pt x="24" y="43"/>
                    <a:pt x="27" y="43"/>
                    <a:pt x="24" y="4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7" name="Freeform 376">
              <a:extLst>
                <a:ext uri="{FF2B5EF4-FFF2-40B4-BE49-F238E27FC236}">
                  <a16:creationId xmlns:a16="http://schemas.microsoft.com/office/drawing/2014/main" id="{301B38D2-5E3B-0546-A9B3-05AA9A88AB1F}"/>
                </a:ext>
              </a:extLst>
            </p:cNvPr>
            <p:cNvSpPr>
              <a:spLocks/>
            </p:cNvSpPr>
            <p:nvPr/>
          </p:nvSpPr>
          <p:spPr bwMode="auto">
            <a:xfrm>
              <a:off x="13052260" y="4656102"/>
              <a:ext cx="206776" cy="143032"/>
            </a:xfrm>
            <a:custGeom>
              <a:avLst/>
              <a:gdLst>
                <a:gd name="T0" fmla="*/ 50 w 61"/>
                <a:gd name="T1" fmla="*/ 34 h 42"/>
                <a:gd name="T2" fmla="*/ 53 w 61"/>
                <a:gd name="T3" fmla="*/ 36 h 42"/>
                <a:gd name="T4" fmla="*/ 59 w 61"/>
                <a:gd name="T5" fmla="*/ 38 h 42"/>
                <a:gd name="T6" fmla="*/ 61 w 61"/>
                <a:gd name="T7" fmla="*/ 37 h 42"/>
                <a:gd name="T8" fmla="*/ 60 w 61"/>
                <a:gd name="T9" fmla="*/ 26 h 42"/>
                <a:gd name="T10" fmla="*/ 52 w 61"/>
                <a:gd name="T11" fmla="*/ 21 h 42"/>
                <a:gd name="T12" fmla="*/ 51 w 61"/>
                <a:gd name="T13" fmla="*/ 14 h 42"/>
                <a:gd name="T14" fmla="*/ 40 w 61"/>
                <a:gd name="T15" fmla="*/ 15 h 42"/>
                <a:gd name="T16" fmla="*/ 33 w 61"/>
                <a:gd name="T17" fmla="*/ 14 h 42"/>
                <a:gd name="T18" fmla="*/ 26 w 61"/>
                <a:gd name="T19" fmla="*/ 13 h 42"/>
                <a:gd name="T20" fmla="*/ 15 w 61"/>
                <a:gd name="T21" fmla="*/ 13 h 42"/>
                <a:gd name="T22" fmla="*/ 20 w 61"/>
                <a:gd name="T23" fmla="*/ 8 h 42"/>
                <a:gd name="T24" fmla="*/ 23 w 61"/>
                <a:gd name="T25" fmla="*/ 8 h 42"/>
                <a:gd name="T26" fmla="*/ 26 w 61"/>
                <a:gd name="T27" fmla="*/ 1 h 42"/>
                <a:gd name="T28" fmla="*/ 20 w 61"/>
                <a:gd name="T29" fmla="*/ 2 h 42"/>
                <a:gd name="T30" fmla="*/ 14 w 61"/>
                <a:gd name="T31" fmla="*/ 4 h 42"/>
                <a:gd name="T32" fmla="*/ 10 w 61"/>
                <a:gd name="T33" fmla="*/ 8 h 42"/>
                <a:gd name="T34" fmla="*/ 8 w 61"/>
                <a:gd name="T35" fmla="*/ 13 h 42"/>
                <a:gd name="T36" fmla="*/ 0 w 61"/>
                <a:gd name="T37" fmla="*/ 15 h 42"/>
                <a:gd name="T38" fmla="*/ 5 w 61"/>
                <a:gd name="T39" fmla="*/ 22 h 42"/>
                <a:gd name="T40" fmla="*/ 6 w 61"/>
                <a:gd name="T41" fmla="*/ 29 h 42"/>
                <a:gd name="T42" fmla="*/ 3 w 61"/>
                <a:gd name="T43" fmla="*/ 37 h 42"/>
                <a:gd name="T44" fmla="*/ 6 w 61"/>
                <a:gd name="T45" fmla="*/ 38 h 42"/>
                <a:gd name="T46" fmla="*/ 15 w 61"/>
                <a:gd name="T47" fmla="*/ 35 h 42"/>
                <a:gd name="T48" fmla="*/ 22 w 61"/>
                <a:gd name="T49" fmla="*/ 32 h 42"/>
                <a:gd name="T50" fmla="*/ 30 w 61"/>
                <a:gd name="T51" fmla="*/ 25 h 42"/>
                <a:gd name="T52" fmla="*/ 33 w 61"/>
                <a:gd name="T53" fmla="*/ 31 h 42"/>
                <a:gd name="T54" fmla="*/ 33 w 61"/>
                <a:gd name="T55" fmla="*/ 41 h 42"/>
                <a:gd name="T56" fmla="*/ 37 w 61"/>
                <a:gd name="T57" fmla="*/ 41 h 42"/>
                <a:gd name="T58" fmla="*/ 41 w 61"/>
                <a:gd name="T59" fmla="*/ 40 h 42"/>
                <a:gd name="T60" fmla="*/ 50 w 61"/>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42">
                  <a:moveTo>
                    <a:pt x="50" y="34"/>
                  </a:moveTo>
                  <a:cubicBezTo>
                    <a:pt x="52" y="35"/>
                    <a:pt x="51" y="36"/>
                    <a:pt x="53" y="36"/>
                  </a:cubicBezTo>
                  <a:cubicBezTo>
                    <a:pt x="54" y="36"/>
                    <a:pt x="57" y="36"/>
                    <a:pt x="59" y="38"/>
                  </a:cubicBezTo>
                  <a:cubicBezTo>
                    <a:pt x="60" y="37"/>
                    <a:pt x="61" y="37"/>
                    <a:pt x="61" y="37"/>
                  </a:cubicBezTo>
                  <a:cubicBezTo>
                    <a:pt x="61" y="37"/>
                    <a:pt x="60" y="29"/>
                    <a:pt x="60" y="26"/>
                  </a:cubicBezTo>
                  <a:cubicBezTo>
                    <a:pt x="59" y="24"/>
                    <a:pt x="52" y="21"/>
                    <a:pt x="52" y="21"/>
                  </a:cubicBezTo>
                  <a:cubicBezTo>
                    <a:pt x="51" y="14"/>
                    <a:pt x="51" y="14"/>
                    <a:pt x="51" y="14"/>
                  </a:cubicBezTo>
                  <a:cubicBezTo>
                    <a:pt x="51" y="14"/>
                    <a:pt x="42" y="16"/>
                    <a:pt x="40" y="15"/>
                  </a:cubicBezTo>
                  <a:cubicBezTo>
                    <a:pt x="38" y="14"/>
                    <a:pt x="35" y="16"/>
                    <a:pt x="33" y="14"/>
                  </a:cubicBezTo>
                  <a:cubicBezTo>
                    <a:pt x="32" y="12"/>
                    <a:pt x="29" y="15"/>
                    <a:pt x="26" y="13"/>
                  </a:cubicBezTo>
                  <a:cubicBezTo>
                    <a:pt x="23" y="12"/>
                    <a:pt x="15" y="14"/>
                    <a:pt x="15" y="13"/>
                  </a:cubicBezTo>
                  <a:cubicBezTo>
                    <a:pt x="14" y="11"/>
                    <a:pt x="18" y="7"/>
                    <a:pt x="20" y="8"/>
                  </a:cubicBezTo>
                  <a:cubicBezTo>
                    <a:pt x="21" y="8"/>
                    <a:pt x="22" y="8"/>
                    <a:pt x="23" y="8"/>
                  </a:cubicBezTo>
                  <a:cubicBezTo>
                    <a:pt x="24" y="6"/>
                    <a:pt x="26" y="2"/>
                    <a:pt x="26" y="1"/>
                  </a:cubicBezTo>
                  <a:cubicBezTo>
                    <a:pt x="25" y="0"/>
                    <a:pt x="22" y="1"/>
                    <a:pt x="20" y="2"/>
                  </a:cubicBezTo>
                  <a:cubicBezTo>
                    <a:pt x="18" y="4"/>
                    <a:pt x="15" y="2"/>
                    <a:pt x="14" y="4"/>
                  </a:cubicBezTo>
                  <a:cubicBezTo>
                    <a:pt x="13" y="6"/>
                    <a:pt x="12" y="8"/>
                    <a:pt x="10" y="8"/>
                  </a:cubicBezTo>
                  <a:cubicBezTo>
                    <a:pt x="8" y="8"/>
                    <a:pt x="10" y="12"/>
                    <a:pt x="8" y="13"/>
                  </a:cubicBezTo>
                  <a:cubicBezTo>
                    <a:pt x="5" y="14"/>
                    <a:pt x="1" y="13"/>
                    <a:pt x="0" y="15"/>
                  </a:cubicBezTo>
                  <a:cubicBezTo>
                    <a:pt x="0" y="18"/>
                    <a:pt x="5" y="19"/>
                    <a:pt x="5" y="22"/>
                  </a:cubicBezTo>
                  <a:cubicBezTo>
                    <a:pt x="5" y="24"/>
                    <a:pt x="8" y="27"/>
                    <a:pt x="6" y="29"/>
                  </a:cubicBezTo>
                  <a:cubicBezTo>
                    <a:pt x="4" y="30"/>
                    <a:pt x="3" y="33"/>
                    <a:pt x="3" y="37"/>
                  </a:cubicBezTo>
                  <a:cubicBezTo>
                    <a:pt x="4" y="38"/>
                    <a:pt x="6" y="39"/>
                    <a:pt x="6" y="38"/>
                  </a:cubicBezTo>
                  <a:cubicBezTo>
                    <a:pt x="8" y="35"/>
                    <a:pt x="15" y="38"/>
                    <a:pt x="15" y="35"/>
                  </a:cubicBezTo>
                  <a:cubicBezTo>
                    <a:pt x="15" y="33"/>
                    <a:pt x="22" y="34"/>
                    <a:pt x="22" y="32"/>
                  </a:cubicBezTo>
                  <a:cubicBezTo>
                    <a:pt x="22" y="29"/>
                    <a:pt x="27" y="24"/>
                    <a:pt x="30" y="25"/>
                  </a:cubicBezTo>
                  <a:cubicBezTo>
                    <a:pt x="32" y="25"/>
                    <a:pt x="29" y="30"/>
                    <a:pt x="33" y="31"/>
                  </a:cubicBezTo>
                  <a:cubicBezTo>
                    <a:pt x="36" y="33"/>
                    <a:pt x="31" y="39"/>
                    <a:pt x="33" y="41"/>
                  </a:cubicBezTo>
                  <a:cubicBezTo>
                    <a:pt x="34" y="42"/>
                    <a:pt x="35" y="41"/>
                    <a:pt x="37" y="41"/>
                  </a:cubicBezTo>
                  <a:cubicBezTo>
                    <a:pt x="38" y="41"/>
                    <a:pt x="40" y="40"/>
                    <a:pt x="41" y="40"/>
                  </a:cubicBezTo>
                  <a:cubicBezTo>
                    <a:pt x="44" y="37"/>
                    <a:pt x="49" y="33"/>
                    <a:pt x="50" y="3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8" name="Freeform 377">
              <a:extLst>
                <a:ext uri="{FF2B5EF4-FFF2-40B4-BE49-F238E27FC236}">
                  <a16:creationId xmlns:a16="http://schemas.microsoft.com/office/drawing/2014/main" id="{0FFFF4D2-740A-514B-A366-0CE9A7929D09}"/>
                </a:ext>
              </a:extLst>
            </p:cNvPr>
            <p:cNvSpPr>
              <a:spLocks/>
            </p:cNvSpPr>
            <p:nvPr/>
          </p:nvSpPr>
          <p:spPr bwMode="auto">
            <a:xfrm>
              <a:off x="9044242" y="5136504"/>
              <a:ext cx="24875" cy="51306"/>
            </a:xfrm>
            <a:custGeom>
              <a:avLst/>
              <a:gdLst>
                <a:gd name="T0" fmla="*/ 6 w 7"/>
                <a:gd name="T1" fmla="*/ 14 h 15"/>
                <a:gd name="T2" fmla="*/ 3 w 7"/>
                <a:gd name="T3" fmla="*/ 11 h 15"/>
                <a:gd name="T4" fmla="*/ 0 w 7"/>
                <a:gd name="T5" fmla="*/ 5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2"/>
                    <a:pt x="3" y="11"/>
                  </a:cubicBezTo>
                  <a:cubicBezTo>
                    <a:pt x="3" y="9"/>
                    <a:pt x="0" y="8"/>
                    <a:pt x="0" y="5"/>
                  </a:cubicBezTo>
                  <a:cubicBezTo>
                    <a:pt x="0" y="2"/>
                    <a:pt x="1" y="0"/>
                    <a:pt x="3" y="3"/>
                  </a:cubicBezTo>
                  <a:cubicBezTo>
                    <a:pt x="5" y="6"/>
                    <a:pt x="4" y="8"/>
                    <a:pt x="4" y="9"/>
                  </a:cubicBezTo>
                  <a:cubicBezTo>
                    <a:pt x="4" y="10"/>
                    <a:pt x="7" y="12"/>
                    <a:pt x="6" y="14"/>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79" name="Freeform 378">
              <a:extLst>
                <a:ext uri="{FF2B5EF4-FFF2-40B4-BE49-F238E27FC236}">
                  <a16:creationId xmlns:a16="http://schemas.microsoft.com/office/drawing/2014/main" id="{52E7D0A0-E985-3741-8489-3406E0ABD7C2}"/>
                </a:ext>
              </a:extLst>
            </p:cNvPr>
            <p:cNvSpPr>
              <a:spLocks/>
            </p:cNvSpPr>
            <p:nvPr/>
          </p:nvSpPr>
          <p:spPr bwMode="auto">
            <a:xfrm>
              <a:off x="9496660" y="5551609"/>
              <a:ext cx="31094" cy="27985"/>
            </a:xfrm>
            <a:custGeom>
              <a:avLst/>
              <a:gdLst>
                <a:gd name="T0" fmla="*/ 2 w 9"/>
                <a:gd name="T1" fmla="*/ 7 h 8"/>
                <a:gd name="T2" fmla="*/ 1 w 9"/>
                <a:gd name="T3" fmla="*/ 3 h 8"/>
                <a:gd name="T4" fmla="*/ 7 w 9"/>
                <a:gd name="T5" fmla="*/ 1 h 8"/>
                <a:gd name="T6" fmla="*/ 8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0" y="6"/>
                    <a:pt x="3" y="4"/>
                    <a:pt x="1" y="3"/>
                  </a:cubicBezTo>
                  <a:cubicBezTo>
                    <a:pt x="0" y="2"/>
                    <a:pt x="5" y="0"/>
                    <a:pt x="7" y="1"/>
                  </a:cubicBezTo>
                  <a:cubicBezTo>
                    <a:pt x="9" y="3"/>
                    <a:pt x="9" y="5"/>
                    <a:pt x="8" y="6"/>
                  </a:cubicBezTo>
                  <a:cubicBezTo>
                    <a:pt x="6" y="7"/>
                    <a:pt x="2" y="8"/>
                    <a:pt x="2" y="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0" name="Freeform 379">
              <a:extLst>
                <a:ext uri="{FF2B5EF4-FFF2-40B4-BE49-F238E27FC236}">
                  <a16:creationId xmlns:a16="http://schemas.microsoft.com/office/drawing/2014/main" id="{7F16E41F-AE98-A048-BBC4-0DA79631C001}"/>
                </a:ext>
              </a:extLst>
            </p:cNvPr>
            <p:cNvSpPr>
              <a:spLocks/>
            </p:cNvSpPr>
            <p:nvPr/>
          </p:nvSpPr>
          <p:spPr bwMode="auto">
            <a:xfrm>
              <a:off x="12379074" y="4643664"/>
              <a:ext cx="91728" cy="77735"/>
            </a:xfrm>
            <a:custGeom>
              <a:avLst/>
              <a:gdLst>
                <a:gd name="T0" fmla="*/ 25 w 27"/>
                <a:gd name="T1" fmla="*/ 18 h 23"/>
                <a:gd name="T2" fmla="*/ 20 w 27"/>
                <a:gd name="T3" fmla="*/ 12 h 23"/>
                <a:gd name="T4" fmla="*/ 17 w 27"/>
                <a:gd name="T5" fmla="*/ 5 h 23"/>
                <a:gd name="T6" fmla="*/ 15 w 27"/>
                <a:gd name="T7" fmla="*/ 1 h 23"/>
                <a:gd name="T8" fmla="*/ 8 w 27"/>
                <a:gd name="T9" fmla="*/ 0 h 23"/>
                <a:gd name="T10" fmla="*/ 0 w 27"/>
                <a:gd name="T11" fmla="*/ 2 h 23"/>
                <a:gd name="T12" fmla="*/ 1 w 27"/>
                <a:gd name="T13" fmla="*/ 8 h 23"/>
                <a:gd name="T14" fmla="*/ 8 w 27"/>
                <a:gd name="T15" fmla="*/ 11 h 23"/>
                <a:gd name="T16" fmla="*/ 9 w 27"/>
                <a:gd name="T17" fmla="*/ 14 h 23"/>
                <a:gd name="T18" fmla="*/ 10 w 27"/>
                <a:gd name="T19" fmla="*/ 14 h 23"/>
                <a:gd name="T20" fmla="*/ 12 w 27"/>
                <a:gd name="T21" fmla="*/ 15 h 23"/>
                <a:gd name="T22" fmla="*/ 16 w 27"/>
                <a:gd name="T23" fmla="*/ 17 h 23"/>
                <a:gd name="T24" fmla="*/ 20 w 27"/>
                <a:gd name="T25" fmla="*/ 19 h 23"/>
                <a:gd name="T26" fmla="*/ 21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4"/>
                    <a:pt x="20" y="12"/>
                  </a:cubicBezTo>
                  <a:cubicBezTo>
                    <a:pt x="20" y="10"/>
                    <a:pt x="17" y="7"/>
                    <a:pt x="17" y="5"/>
                  </a:cubicBezTo>
                  <a:cubicBezTo>
                    <a:pt x="17" y="4"/>
                    <a:pt x="16" y="2"/>
                    <a:pt x="15" y="1"/>
                  </a:cubicBezTo>
                  <a:cubicBezTo>
                    <a:pt x="13" y="0"/>
                    <a:pt x="10" y="0"/>
                    <a:pt x="8" y="0"/>
                  </a:cubicBezTo>
                  <a:cubicBezTo>
                    <a:pt x="5" y="0"/>
                    <a:pt x="3" y="1"/>
                    <a:pt x="0" y="2"/>
                  </a:cubicBezTo>
                  <a:cubicBezTo>
                    <a:pt x="1" y="4"/>
                    <a:pt x="0" y="5"/>
                    <a:pt x="1" y="8"/>
                  </a:cubicBezTo>
                  <a:cubicBezTo>
                    <a:pt x="3" y="12"/>
                    <a:pt x="6" y="10"/>
                    <a:pt x="8" y="11"/>
                  </a:cubicBezTo>
                  <a:cubicBezTo>
                    <a:pt x="8" y="11"/>
                    <a:pt x="9" y="12"/>
                    <a:pt x="9" y="14"/>
                  </a:cubicBezTo>
                  <a:cubicBezTo>
                    <a:pt x="9" y="14"/>
                    <a:pt x="9" y="14"/>
                    <a:pt x="10" y="14"/>
                  </a:cubicBezTo>
                  <a:cubicBezTo>
                    <a:pt x="11" y="14"/>
                    <a:pt x="12" y="15"/>
                    <a:pt x="12" y="15"/>
                  </a:cubicBezTo>
                  <a:cubicBezTo>
                    <a:pt x="14" y="16"/>
                    <a:pt x="15" y="17"/>
                    <a:pt x="16" y="17"/>
                  </a:cubicBezTo>
                  <a:cubicBezTo>
                    <a:pt x="17" y="18"/>
                    <a:pt x="18" y="16"/>
                    <a:pt x="20" y="19"/>
                  </a:cubicBezTo>
                  <a:cubicBezTo>
                    <a:pt x="21" y="21"/>
                    <a:pt x="22" y="21"/>
                    <a:pt x="21" y="23"/>
                  </a:cubicBezTo>
                  <a:cubicBezTo>
                    <a:pt x="23" y="23"/>
                    <a:pt x="25" y="23"/>
                    <a:pt x="27" y="22"/>
                  </a:cubicBezTo>
                  <a:cubicBezTo>
                    <a:pt x="26" y="20"/>
                    <a:pt x="25" y="19"/>
                    <a:pt x="25" y="1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1" name="Freeform 380">
              <a:extLst>
                <a:ext uri="{FF2B5EF4-FFF2-40B4-BE49-F238E27FC236}">
                  <a16:creationId xmlns:a16="http://schemas.microsoft.com/office/drawing/2014/main" id="{DE6BC9E1-145A-9542-83A1-8D099D9E04D1}"/>
                </a:ext>
              </a:extLst>
            </p:cNvPr>
            <p:cNvSpPr>
              <a:spLocks noEditPoints="1"/>
            </p:cNvSpPr>
            <p:nvPr/>
          </p:nvSpPr>
          <p:spPr bwMode="auto">
            <a:xfrm>
              <a:off x="12419496" y="4626562"/>
              <a:ext cx="136814" cy="108829"/>
            </a:xfrm>
            <a:custGeom>
              <a:avLst/>
              <a:gdLst>
                <a:gd name="T0" fmla="*/ 38 w 40"/>
                <a:gd name="T1" fmla="*/ 10 h 32"/>
                <a:gd name="T2" fmla="*/ 30 w 40"/>
                <a:gd name="T3" fmla="*/ 1 h 32"/>
                <a:gd name="T4" fmla="*/ 25 w 40"/>
                <a:gd name="T5" fmla="*/ 5 h 32"/>
                <a:gd name="T6" fmla="*/ 22 w 40"/>
                <a:gd name="T7" fmla="*/ 5 h 32"/>
                <a:gd name="T8" fmla="*/ 16 w 40"/>
                <a:gd name="T9" fmla="*/ 1 h 32"/>
                <a:gd name="T10" fmla="*/ 13 w 40"/>
                <a:gd name="T11" fmla="*/ 0 h 32"/>
                <a:gd name="T12" fmla="*/ 11 w 40"/>
                <a:gd name="T13" fmla="*/ 3 h 32"/>
                <a:gd name="T14" fmla="*/ 14 w 40"/>
                <a:gd name="T15" fmla="*/ 6 h 32"/>
                <a:gd name="T16" fmla="*/ 8 w 40"/>
                <a:gd name="T17" fmla="*/ 6 h 32"/>
                <a:gd name="T18" fmla="*/ 2 w 40"/>
                <a:gd name="T19" fmla="*/ 4 h 32"/>
                <a:gd name="T20" fmla="*/ 5 w 40"/>
                <a:gd name="T21" fmla="*/ 10 h 32"/>
                <a:gd name="T22" fmla="*/ 8 w 40"/>
                <a:gd name="T23" fmla="*/ 17 h 32"/>
                <a:gd name="T24" fmla="*/ 13 w 40"/>
                <a:gd name="T25" fmla="*/ 23 h 32"/>
                <a:gd name="T26" fmla="*/ 15 w 40"/>
                <a:gd name="T27" fmla="*/ 27 h 32"/>
                <a:gd name="T28" fmla="*/ 24 w 40"/>
                <a:gd name="T29" fmla="*/ 21 h 32"/>
                <a:gd name="T30" fmla="*/ 26 w 40"/>
                <a:gd name="T31" fmla="*/ 28 h 32"/>
                <a:gd name="T32" fmla="*/ 31 w 40"/>
                <a:gd name="T33" fmla="*/ 32 h 32"/>
                <a:gd name="T34" fmla="*/ 33 w 40"/>
                <a:gd name="T35" fmla="*/ 28 h 32"/>
                <a:gd name="T36" fmla="*/ 38 w 40"/>
                <a:gd name="T37" fmla="*/ 10 h 32"/>
                <a:gd name="T38" fmla="*/ 4 w 40"/>
                <a:gd name="T39" fmla="*/ 22 h 32"/>
                <a:gd name="T40" fmla="*/ 0 w 40"/>
                <a:gd name="T41" fmla="*/ 20 h 32"/>
                <a:gd name="T42" fmla="*/ 3 w 40"/>
                <a:gd name="T43" fmla="*/ 25 h 32"/>
                <a:gd name="T44" fmla="*/ 8 w 40"/>
                <a:gd name="T45" fmla="*/ 28 h 32"/>
                <a:gd name="T46" fmla="*/ 9 w 40"/>
                <a:gd name="T47" fmla="*/ 28 h 32"/>
                <a:gd name="T48" fmla="*/ 8 w 40"/>
                <a:gd name="T49" fmla="*/ 24 h 32"/>
                <a:gd name="T50" fmla="*/ 4 w 40"/>
                <a:gd name="T5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2">
                  <a:moveTo>
                    <a:pt x="38" y="10"/>
                  </a:moveTo>
                  <a:cubicBezTo>
                    <a:pt x="37" y="9"/>
                    <a:pt x="34" y="5"/>
                    <a:pt x="30" y="1"/>
                  </a:cubicBezTo>
                  <a:cubicBezTo>
                    <a:pt x="29" y="4"/>
                    <a:pt x="26" y="3"/>
                    <a:pt x="25" y="5"/>
                  </a:cubicBezTo>
                  <a:cubicBezTo>
                    <a:pt x="25" y="7"/>
                    <a:pt x="23" y="5"/>
                    <a:pt x="22" y="5"/>
                  </a:cubicBezTo>
                  <a:cubicBezTo>
                    <a:pt x="21" y="5"/>
                    <a:pt x="18" y="1"/>
                    <a:pt x="16" y="1"/>
                  </a:cubicBezTo>
                  <a:cubicBezTo>
                    <a:pt x="15" y="1"/>
                    <a:pt x="14" y="0"/>
                    <a:pt x="13" y="0"/>
                  </a:cubicBezTo>
                  <a:cubicBezTo>
                    <a:pt x="12" y="1"/>
                    <a:pt x="11" y="2"/>
                    <a:pt x="11" y="3"/>
                  </a:cubicBezTo>
                  <a:cubicBezTo>
                    <a:pt x="12" y="4"/>
                    <a:pt x="15" y="5"/>
                    <a:pt x="14" y="6"/>
                  </a:cubicBezTo>
                  <a:cubicBezTo>
                    <a:pt x="13" y="7"/>
                    <a:pt x="9" y="7"/>
                    <a:pt x="8" y="6"/>
                  </a:cubicBezTo>
                  <a:cubicBezTo>
                    <a:pt x="7" y="5"/>
                    <a:pt x="3" y="3"/>
                    <a:pt x="2" y="4"/>
                  </a:cubicBezTo>
                  <a:cubicBezTo>
                    <a:pt x="2" y="5"/>
                    <a:pt x="6" y="9"/>
                    <a:pt x="5" y="10"/>
                  </a:cubicBezTo>
                  <a:cubicBezTo>
                    <a:pt x="5" y="12"/>
                    <a:pt x="8" y="15"/>
                    <a:pt x="8" y="17"/>
                  </a:cubicBezTo>
                  <a:cubicBezTo>
                    <a:pt x="8" y="19"/>
                    <a:pt x="13" y="21"/>
                    <a:pt x="13" y="23"/>
                  </a:cubicBezTo>
                  <a:cubicBezTo>
                    <a:pt x="13" y="24"/>
                    <a:pt x="14" y="25"/>
                    <a:pt x="15" y="27"/>
                  </a:cubicBezTo>
                  <a:cubicBezTo>
                    <a:pt x="18" y="25"/>
                    <a:pt x="22" y="22"/>
                    <a:pt x="24" y="21"/>
                  </a:cubicBezTo>
                  <a:cubicBezTo>
                    <a:pt x="28" y="19"/>
                    <a:pt x="26" y="27"/>
                    <a:pt x="26" y="28"/>
                  </a:cubicBezTo>
                  <a:cubicBezTo>
                    <a:pt x="25" y="29"/>
                    <a:pt x="28" y="31"/>
                    <a:pt x="31" y="32"/>
                  </a:cubicBezTo>
                  <a:cubicBezTo>
                    <a:pt x="31" y="31"/>
                    <a:pt x="32" y="29"/>
                    <a:pt x="33" y="28"/>
                  </a:cubicBezTo>
                  <a:cubicBezTo>
                    <a:pt x="37" y="23"/>
                    <a:pt x="40" y="15"/>
                    <a:pt x="38" y="10"/>
                  </a:cubicBezTo>
                  <a:close/>
                  <a:moveTo>
                    <a:pt x="4" y="22"/>
                  </a:moveTo>
                  <a:cubicBezTo>
                    <a:pt x="3" y="22"/>
                    <a:pt x="2" y="21"/>
                    <a:pt x="0" y="20"/>
                  </a:cubicBezTo>
                  <a:cubicBezTo>
                    <a:pt x="0" y="22"/>
                    <a:pt x="0" y="24"/>
                    <a:pt x="3" y="25"/>
                  </a:cubicBezTo>
                  <a:cubicBezTo>
                    <a:pt x="6" y="26"/>
                    <a:pt x="1" y="27"/>
                    <a:pt x="8" y="28"/>
                  </a:cubicBezTo>
                  <a:cubicBezTo>
                    <a:pt x="8" y="28"/>
                    <a:pt x="9" y="28"/>
                    <a:pt x="9" y="28"/>
                  </a:cubicBezTo>
                  <a:cubicBezTo>
                    <a:pt x="10" y="26"/>
                    <a:pt x="9" y="26"/>
                    <a:pt x="8" y="24"/>
                  </a:cubicBezTo>
                  <a:cubicBezTo>
                    <a:pt x="6" y="21"/>
                    <a:pt x="5" y="23"/>
                    <a:pt x="4" y="2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2" name="Freeform 381">
              <a:extLst>
                <a:ext uri="{FF2B5EF4-FFF2-40B4-BE49-F238E27FC236}">
                  <a16:creationId xmlns:a16="http://schemas.microsoft.com/office/drawing/2014/main" id="{41C22471-2F7F-B348-BD08-F0621A3A7FC4}"/>
                </a:ext>
              </a:extLst>
            </p:cNvPr>
            <p:cNvSpPr>
              <a:spLocks/>
            </p:cNvSpPr>
            <p:nvPr/>
          </p:nvSpPr>
          <p:spPr bwMode="auto">
            <a:xfrm>
              <a:off x="12854812" y="4738500"/>
              <a:ext cx="391784" cy="282955"/>
            </a:xfrm>
            <a:custGeom>
              <a:avLst/>
              <a:gdLst>
                <a:gd name="T0" fmla="*/ 111 w 115"/>
                <a:gd name="T1" fmla="*/ 12 h 83"/>
                <a:gd name="T2" fmla="*/ 108 w 115"/>
                <a:gd name="T3" fmla="*/ 10 h 83"/>
                <a:gd name="T4" fmla="*/ 99 w 115"/>
                <a:gd name="T5" fmla="*/ 16 h 83"/>
                <a:gd name="T6" fmla="*/ 95 w 115"/>
                <a:gd name="T7" fmla="*/ 17 h 83"/>
                <a:gd name="T8" fmla="*/ 91 w 115"/>
                <a:gd name="T9" fmla="*/ 17 h 83"/>
                <a:gd name="T10" fmla="*/ 91 w 115"/>
                <a:gd name="T11" fmla="*/ 7 h 83"/>
                <a:gd name="T12" fmla="*/ 88 w 115"/>
                <a:gd name="T13" fmla="*/ 1 h 83"/>
                <a:gd name="T14" fmla="*/ 80 w 115"/>
                <a:gd name="T15" fmla="*/ 8 h 83"/>
                <a:gd name="T16" fmla="*/ 73 w 115"/>
                <a:gd name="T17" fmla="*/ 11 h 83"/>
                <a:gd name="T18" fmla="*/ 64 w 115"/>
                <a:gd name="T19" fmla="*/ 14 h 83"/>
                <a:gd name="T20" fmla="*/ 57 w 115"/>
                <a:gd name="T21" fmla="*/ 12 h 83"/>
                <a:gd name="T22" fmla="*/ 51 w 115"/>
                <a:gd name="T23" fmla="*/ 9 h 83"/>
                <a:gd name="T24" fmla="*/ 44 w 115"/>
                <a:gd name="T25" fmla="*/ 8 h 83"/>
                <a:gd name="T26" fmla="*/ 38 w 115"/>
                <a:gd name="T27" fmla="*/ 12 h 83"/>
                <a:gd name="T28" fmla="*/ 33 w 115"/>
                <a:gd name="T29" fmla="*/ 20 h 83"/>
                <a:gd name="T30" fmla="*/ 22 w 115"/>
                <a:gd name="T31" fmla="*/ 27 h 83"/>
                <a:gd name="T32" fmla="*/ 15 w 115"/>
                <a:gd name="T33" fmla="*/ 29 h 83"/>
                <a:gd name="T34" fmla="*/ 9 w 115"/>
                <a:gd name="T35" fmla="*/ 28 h 83"/>
                <a:gd name="T36" fmla="*/ 5 w 115"/>
                <a:gd name="T37" fmla="*/ 31 h 83"/>
                <a:gd name="T38" fmla="*/ 2 w 115"/>
                <a:gd name="T39" fmla="*/ 38 h 83"/>
                <a:gd name="T40" fmla="*/ 1 w 115"/>
                <a:gd name="T41" fmla="*/ 45 h 83"/>
                <a:gd name="T42" fmla="*/ 1 w 115"/>
                <a:gd name="T43" fmla="*/ 53 h 83"/>
                <a:gd name="T44" fmla="*/ 3 w 115"/>
                <a:gd name="T45" fmla="*/ 62 h 83"/>
                <a:gd name="T46" fmla="*/ 10 w 115"/>
                <a:gd name="T47" fmla="*/ 67 h 83"/>
                <a:gd name="T48" fmla="*/ 2 w 115"/>
                <a:gd name="T49" fmla="*/ 78 h 83"/>
                <a:gd name="T50" fmla="*/ 4 w 115"/>
                <a:gd name="T51" fmla="*/ 81 h 83"/>
                <a:gd name="T52" fmla="*/ 16 w 115"/>
                <a:gd name="T53" fmla="*/ 82 h 83"/>
                <a:gd name="T54" fmla="*/ 49 w 115"/>
                <a:gd name="T55" fmla="*/ 78 h 83"/>
                <a:gd name="T56" fmla="*/ 48 w 115"/>
                <a:gd name="T57" fmla="*/ 70 h 83"/>
                <a:gd name="T58" fmla="*/ 54 w 115"/>
                <a:gd name="T59" fmla="*/ 66 h 83"/>
                <a:gd name="T60" fmla="*/ 60 w 115"/>
                <a:gd name="T61" fmla="*/ 65 h 83"/>
                <a:gd name="T62" fmla="*/ 68 w 115"/>
                <a:gd name="T63" fmla="*/ 62 h 83"/>
                <a:gd name="T64" fmla="*/ 72 w 115"/>
                <a:gd name="T65" fmla="*/ 58 h 83"/>
                <a:gd name="T66" fmla="*/ 75 w 115"/>
                <a:gd name="T67" fmla="*/ 50 h 83"/>
                <a:gd name="T68" fmla="*/ 80 w 115"/>
                <a:gd name="T69" fmla="*/ 46 h 83"/>
                <a:gd name="T70" fmla="*/ 78 w 115"/>
                <a:gd name="T71" fmla="*/ 41 h 83"/>
                <a:gd name="T72" fmla="*/ 87 w 115"/>
                <a:gd name="T73" fmla="*/ 41 h 83"/>
                <a:gd name="T74" fmla="*/ 87 w 115"/>
                <a:gd name="T75" fmla="*/ 35 h 83"/>
                <a:gd name="T76" fmla="*/ 91 w 115"/>
                <a:gd name="T77" fmla="*/ 29 h 83"/>
                <a:gd name="T78" fmla="*/ 90 w 115"/>
                <a:gd name="T79" fmla="*/ 25 h 83"/>
                <a:gd name="T80" fmla="*/ 91 w 115"/>
                <a:gd name="T81" fmla="*/ 20 h 83"/>
                <a:gd name="T82" fmla="*/ 92 w 115"/>
                <a:gd name="T83" fmla="*/ 20 h 83"/>
                <a:gd name="T84" fmla="*/ 96 w 115"/>
                <a:gd name="T85" fmla="*/ 19 h 83"/>
                <a:gd name="T86" fmla="*/ 107 w 115"/>
                <a:gd name="T87" fmla="*/ 15 h 83"/>
                <a:gd name="T88" fmla="*/ 115 w 115"/>
                <a:gd name="T89" fmla="*/ 13 h 83"/>
                <a:gd name="T90" fmla="*/ 111 w 115"/>
                <a:gd name="T9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3">
                  <a:moveTo>
                    <a:pt x="111" y="12"/>
                  </a:moveTo>
                  <a:cubicBezTo>
                    <a:pt x="109" y="12"/>
                    <a:pt x="110" y="11"/>
                    <a:pt x="108" y="10"/>
                  </a:cubicBezTo>
                  <a:cubicBezTo>
                    <a:pt x="107" y="9"/>
                    <a:pt x="102" y="13"/>
                    <a:pt x="99" y="16"/>
                  </a:cubicBezTo>
                  <a:cubicBezTo>
                    <a:pt x="98" y="16"/>
                    <a:pt x="96" y="17"/>
                    <a:pt x="95" y="17"/>
                  </a:cubicBezTo>
                  <a:cubicBezTo>
                    <a:pt x="93" y="17"/>
                    <a:pt x="92" y="18"/>
                    <a:pt x="91" y="17"/>
                  </a:cubicBezTo>
                  <a:cubicBezTo>
                    <a:pt x="89" y="15"/>
                    <a:pt x="94" y="9"/>
                    <a:pt x="91" y="7"/>
                  </a:cubicBezTo>
                  <a:cubicBezTo>
                    <a:pt x="87" y="6"/>
                    <a:pt x="90" y="1"/>
                    <a:pt x="88" y="1"/>
                  </a:cubicBezTo>
                  <a:cubicBezTo>
                    <a:pt x="85" y="0"/>
                    <a:pt x="80" y="5"/>
                    <a:pt x="80" y="8"/>
                  </a:cubicBezTo>
                  <a:cubicBezTo>
                    <a:pt x="80" y="10"/>
                    <a:pt x="73" y="9"/>
                    <a:pt x="73" y="11"/>
                  </a:cubicBezTo>
                  <a:cubicBezTo>
                    <a:pt x="73" y="14"/>
                    <a:pt x="66" y="11"/>
                    <a:pt x="64" y="14"/>
                  </a:cubicBezTo>
                  <a:cubicBezTo>
                    <a:pt x="63" y="16"/>
                    <a:pt x="60" y="12"/>
                    <a:pt x="57" y="12"/>
                  </a:cubicBezTo>
                  <a:cubicBezTo>
                    <a:pt x="55" y="12"/>
                    <a:pt x="54" y="9"/>
                    <a:pt x="51" y="9"/>
                  </a:cubicBezTo>
                  <a:cubicBezTo>
                    <a:pt x="48" y="10"/>
                    <a:pt x="46" y="9"/>
                    <a:pt x="44" y="8"/>
                  </a:cubicBezTo>
                  <a:cubicBezTo>
                    <a:pt x="42" y="8"/>
                    <a:pt x="40" y="13"/>
                    <a:pt x="38" y="12"/>
                  </a:cubicBezTo>
                  <a:cubicBezTo>
                    <a:pt x="35" y="11"/>
                    <a:pt x="34" y="17"/>
                    <a:pt x="33" y="20"/>
                  </a:cubicBezTo>
                  <a:cubicBezTo>
                    <a:pt x="32" y="23"/>
                    <a:pt x="21" y="23"/>
                    <a:pt x="22" y="27"/>
                  </a:cubicBezTo>
                  <a:cubicBezTo>
                    <a:pt x="22" y="30"/>
                    <a:pt x="15" y="31"/>
                    <a:pt x="15" y="29"/>
                  </a:cubicBezTo>
                  <a:cubicBezTo>
                    <a:pt x="14" y="27"/>
                    <a:pt x="10" y="28"/>
                    <a:pt x="9" y="28"/>
                  </a:cubicBezTo>
                  <a:cubicBezTo>
                    <a:pt x="8" y="27"/>
                    <a:pt x="5" y="28"/>
                    <a:pt x="5" y="31"/>
                  </a:cubicBezTo>
                  <a:cubicBezTo>
                    <a:pt x="6" y="35"/>
                    <a:pt x="3" y="36"/>
                    <a:pt x="2" y="38"/>
                  </a:cubicBezTo>
                  <a:cubicBezTo>
                    <a:pt x="2" y="39"/>
                    <a:pt x="0" y="43"/>
                    <a:pt x="1" y="45"/>
                  </a:cubicBezTo>
                  <a:cubicBezTo>
                    <a:pt x="3" y="47"/>
                    <a:pt x="0" y="50"/>
                    <a:pt x="1" y="53"/>
                  </a:cubicBezTo>
                  <a:cubicBezTo>
                    <a:pt x="3" y="57"/>
                    <a:pt x="2" y="61"/>
                    <a:pt x="3" y="62"/>
                  </a:cubicBezTo>
                  <a:cubicBezTo>
                    <a:pt x="3" y="64"/>
                    <a:pt x="9" y="63"/>
                    <a:pt x="10" y="67"/>
                  </a:cubicBezTo>
                  <a:cubicBezTo>
                    <a:pt x="12" y="70"/>
                    <a:pt x="3" y="76"/>
                    <a:pt x="2" y="78"/>
                  </a:cubicBezTo>
                  <a:cubicBezTo>
                    <a:pt x="2" y="79"/>
                    <a:pt x="3" y="80"/>
                    <a:pt x="4" y="81"/>
                  </a:cubicBezTo>
                  <a:cubicBezTo>
                    <a:pt x="7" y="81"/>
                    <a:pt x="12" y="81"/>
                    <a:pt x="16" y="82"/>
                  </a:cubicBezTo>
                  <a:cubicBezTo>
                    <a:pt x="21" y="83"/>
                    <a:pt x="48" y="79"/>
                    <a:pt x="49" y="78"/>
                  </a:cubicBezTo>
                  <a:cubicBezTo>
                    <a:pt x="49" y="77"/>
                    <a:pt x="48" y="71"/>
                    <a:pt x="48" y="70"/>
                  </a:cubicBezTo>
                  <a:cubicBezTo>
                    <a:pt x="48" y="69"/>
                    <a:pt x="51" y="66"/>
                    <a:pt x="54" y="66"/>
                  </a:cubicBezTo>
                  <a:cubicBezTo>
                    <a:pt x="57" y="66"/>
                    <a:pt x="60" y="67"/>
                    <a:pt x="60" y="65"/>
                  </a:cubicBezTo>
                  <a:cubicBezTo>
                    <a:pt x="60" y="63"/>
                    <a:pt x="68" y="60"/>
                    <a:pt x="68" y="62"/>
                  </a:cubicBezTo>
                  <a:cubicBezTo>
                    <a:pt x="69" y="64"/>
                    <a:pt x="72" y="63"/>
                    <a:pt x="72" y="58"/>
                  </a:cubicBezTo>
                  <a:cubicBezTo>
                    <a:pt x="72" y="54"/>
                    <a:pt x="72" y="50"/>
                    <a:pt x="75" y="50"/>
                  </a:cubicBezTo>
                  <a:cubicBezTo>
                    <a:pt x="78" y="50"/>
                    <a:pt x="80" y="48"/>
                    <a:pt x="80" y="46"/>
                  </a:cubicBezTo>
                  <a:cubicBezTo>
                    <a:pt x="80" y="45"/>
                    <a:pt x="77" y="42"/>
                    <a:pt x="78" y="41"/>
                  </a:cubicBezTo>
                  <a:cubicBezTo>
                    <a:pt x="78" y="40"/>
                    <a:pt x="86" y="44"/>
                    <a:pt x="87" y="41"/>
                  </a:cubicBezTo>
                  <a:cubicBezTo>
                    <a:pt x="88" y="39"/>
                    <a:pt x="86" y="37"/>
                    <a:pt x="87" y="35"/>
                  </a:cubicBezTo>
                  <a:cubicBezTo>
                    <a:pt x="88" y="33"/>
                    <a:pt x="91" y="31"/>
                    <a:pt x="91" y="29"/>
                  </a:cubicBezTo>
                  <a:cubicBezTo>
                    <a:pt x="91" y="27"/>
                    <a:pt x="91" y="26"/>
                    <a:pt x="90" y="25"/>
                  </a:cubicBezTo>
                  <a:cubicBezTo>
                    <a:pt x="88" y="23"/>
                    <a:pt x="89" y="21"/>
                    <a:pt x="91" y="20"/>
                  </a:cubicBezTo>
                  <a:cubicBezTo>
                    <a:pt x="91" y="20"/>
                    <a:pt x="92" y="20"/>
                    <a:pt x="92" y="20"/>
                  </a:cubicBezTo>
                  <a:cubicBezTo>
                    <a:pt x="94" y="20"/>
                    <a:pt x="95" y="19"/>
                    <a:pt x="96" y="19"/>
                  </a:cubicBezTo>
                  <a:cubicBezTo>
                    <a:pt x="99" y="16"/>
                    <a:pt x="105" y="15"/>
                    <a:pt x="107" y="15"/>
                  </a:cubicBezTo>
                  <a:cubicBezTo>
                    <a:pt x="109" y="16"/>
                    <a:pt x="113" y="15"/>
                    <a:pt x="115" y="13"/>
                  </a:cubicBezTo>
                  <a:cubicBezTo>
                    <a:pt x="114" y="12"/>
                    <a:pt x="112" y="12"/>
                    <a:pt x="111" y="1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3" name="Freeform 382">
              <a:extLst>
                <a:ext uri="{FF2B5EF4-FFF2-40B4-BE49-F238E27FC236}">
                  <a16:creationId xmlns:a16="http://schemas.microsoft.com/office/drawing/2014/main" id="{FB0DF73E-DD0F-E248-BCD6-9E77E32C6B7A}"/>
                </a:ext>
              </a:extLst>
            </p:cNvPr>
            <p:cNvSpPr>
              <a:spLocks/>
            </p:cNvSpPr>
            <p:nvPr/>
          </p:nvSpPr>
          <p:spPr bwMode="auto">
            <a:xfrm>
              <a:off x="12868805" y="4782032"/>
              <a:ext cx="452418" cy="408887"/>
            </a:xfrm>
            <a:custGeom>
              <a:avLst/>
              <a:gdLst>
                <a:gd name="T0" fmla="*/ 122 w 133"/>
                <a:gd name="T1" fmla="*/ 6 h 120"/>
                <a:gd name="T2" fmla="*/ 113 w 133"/>
                <a:gd name="T3" fmla="*/ 1 h 120"/>
                <a:gd name="T4" fmla="*/ 103 w 133"/>
                <a:gd name="T5" fmla="*/ 2 h 120"/>
                <a:gd name="T6" fmla="*/ 88 w 133"/>
                <a:gd name="T7" fmla="*/ 7 h 120"/>
                <a:gd name="T8" fmla="*/ 86 w 133"/>
                <a:gd name="T9" fmla="*/ 12 h 120"/>
                <a:gd name="T10" fmla="*/ 83 w 133"/>
                <a:gd name="T11" fmla="*/ 22 h 120"/>
                <a:gd name="T12" fmla="*/ 74 w 133"/>
                <a:gd name="T13" fmla="*/ 28 h 120"/>
                <a:gd name="T14" fmla="*/ 71 w 133"/>
                <a:gd name="T15" fmla="*/ 37 h 120"/>
                <a:gd name="T16" fmla="*/ 64 w 133"/>
                <a:gd name="T17" fmla="*/ 49 h 120"/>
                <a:gd name="T18" fmla="*/ 50 w 133"/>
                <a:gd name="T19" fmla="*/ 53 h 120"/>
                <a:gd name="T20" fmla="*/ 45 w 133"/>
                <a:gd name="T21" fmla="*/ 65 h 120"/>
                <a:gd name="T22" fmla="*/ 0 w 133"/>
                <a:gd name="T23" fmla="*/ 68 h 120"/>
                <a:gd name="T24" fmla="*/ 12 w 133"/>
                <a:gd name="T25" fmla="*/ 79 h 120"/>
                <a:gd name="T26" fmla="*/ 18 w 133"/>
                <a:gd name="T27" fmla="*/ 94 h 120"/>
                <a:gd name="T28" fmla="*/ 5 w 133"/>
                <a:gd name="T29" fmla="*/ 104 h 120"/>
                <a:gd name="T30" fmla="*/ 20 w 133"/>
                <a:gd name="T31" fmla="*/ 105 h 120"/>
                <a:gd name="T32" fmla="*/ 40 w 133"/>
                <a:gd name="T33" fmla="*/ 104 h 120"/>
                <a:gd name="T34" fmla="*/ 50 w 133"/>
                <a:gd name="T35" fmla="*/ 111 h 120"/>
                <a:gd name="T36" fmla="*/ 58 w 133"/>
                <a:gd name="T37" fmla="*/ 119 h 120"/>
                <a:gd name="T38" fmla="*/ 60 w 133"/>
                <a:gd name="T39" fmla="*/ 119 h 120"/>
                <a:gd name="T40" fmla="*/ 75 w 133"/>
                <a:gd name="T41" fmla="*/ 114 h 120"/>
                <a:gd name="T42" fmla="*/ 78 w 133"/>
                <a:gd name="T43" fmla="*/ 105 h 120"/>
                <a:gd name="T44" fmla="*/ 70 w 133"/>
                <a:gd name="T45" fmla="*/ 91 h 120"/>
                <a:gd name="T46" fmla="*/ 82 w 133"/>
                <a:gd name="T47" fmla="*/ 84 h 120"/>
                <a:gd name="T48" fmla="*/ 92 w 133"/>
                <a:gd name="T49" fmla="*/ 78 h 120"/>
                <a:gd name="T50" fmla="*/ 101 w 133"/>
                <a:gd name="T51" fmla="*/ 65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2"/>
                  </a:moveTo>
                  <a:cubicBezTo>
                    <a:pt x="123" y="11"/>
                    <a:pt x="122" y="7"/>
                    <a:pt x="122" y="6"/>
                  </a:cubicBezTo>
                  <a:cubicBezTo>
                    <a:pt x="122" y="5"/>
                    <a:pt x="118" y="3"/>
                    <a:pt x="115" y="0"/>
                  </a:cubicBezTo>
                  <a:cubicBezTo>
                    <a:pt x="115" y="0"/>
                    <a:pt x="114" y="1"/>
                    <a:pt x="113" y="1"/>
                  </a:cubicBezTo>
                  <a:cubicBezTo>
                    <a:pt x="112" y="0"/>
                    <a:pt x="112" y="0"/>
                    <a:pt x="111" y="0"/>
                  </a:cubicBezTo>
                  <a:cubicBezTo>
                    <a:pt x="109" y="2"/>
                    <a:pt x="105" y="3"/>
                    <a:pt x="103" y="2"/>
                  </a:cubicBezTo>
                  <a:cubicBezTo>
                    <a:pt x="101" y="2"/>
                    <a:pt x="95" y="3"/>
                    <a:pt x="92" y="6"/>
                  </a:cubicBezTo>
                  <a:cubicBezTo>
                    <a:pt x="91" y="6"/>
                    <a:pt x="90" y="7"/>
                    <a:pt x="88" y="7"/>
                  </a:cubicBezTo>
                  <a:cubicBezTo>
                    <a:pt x="88" y="7"/>
                    <a:pt x="87" y="7"/>
                    <a:pt x="87" y="7"/>
                  </a:cubicBezTo>
                  <a:cubicBezTo>
                    <a:pt x="85" y="8"/>
                    <a:pt x="84" y="10"/>
                    <a:pt x="86" y="12"/>
                  </a:cubicBezTo>
                  <a:cubicBezTo>
                    <a:pt x="87" y="13"/>
                    <a:pt x="87" y="14"/>
                    <a:pt x="87" y="16"/>
                  </a:cubicBezTo>
                  <a:cubicBezTo>
                    <a:pt x="87" y="18"/>
                    <a:pt x="84" y="20"/>
                    <a:pt x="83" y="22"/>
                  </a:cubicBezTo>
                  <a:cubicBezTo>
                    <a:pt x="82" y="24"/>
                    <a:pt x="84" y="26"/>
                    <a:pt x="83" y="28"/>
                  </a:cubicBezTo>
                  <a:cubicBezTo>
                    <a:pt x="82" y="31"/>
                    <a:pt x="74" y="27"/>
                    <a:pt x="74" y="28"/>
                  </a:cubicBezTo>
                  <a:cubicBezTo>
                    <a:pt x="73" y="29"/>
                    <a:pt x="76" y="32"/>
                    <a:pt x="76" y="33"/>
                  </a:cubicBezTo>
                  <a:cubicBezTo>
                    <a:pt x="76" y="35"/>
                    <a:pt x="74" y="37"/>
                    <a:pt x="71" y="37"/>
                  </a:cubicBezTo>
                  <a:cubicBezTo>
                    <a:pt x="68" y="37"/>
                    <a:pt x="68" y="41"/>
                    <a:pt x="68" y="45"/>
                  </a:cubicBezTo>
                  <a:cubicBezTo>
                    <a:pt x="68" y="50"/>
                    <a:pt x="65" y="51"/>
                    <a:pt x="64" y="49"/>
                  </a:cubicBezTo>
                  <a:cubicBezTo>
                    <a:pt x="64" y="47"/>
                    <a:pt x="56" y="50"/>
                    <a:pt x="56" y="52"/>
                  </a:cubicBezTo>
                  <a:cubicBezTo>
                    <a:pt x="56" y="54"/>
                    <a:pt x="53" y="53"/>
                    <a:pt x="50" y="53"/>
                  </a:cubicBezTo>
                  <a:cubicBezTo>
                    <a:pt x="47" y="53"/>
                    <a:pt x="44" y="56"/>
                    <a:pt x="44" y="57"/>
                  </a:cubicBezTo>
                  <a:cubicBezTo>
                    <a:pt x="44" y="58"/>
                    <a:pt x="45" y="64"/>
                    <a:pt x="45" y="65"/>
                  </a:cubicBezTo>
                  <a:cubicBezTo>
                    <a:pt x="44" y="66"/>
                    <a:pt x="17" y="70"/>
                    <a:pt x="12" y="69"/>
                  </a:cubicBezTo>
                  <a:cubicBezTo>
                    <a:pt x="8" y="68"/>
                    <a:pt x="3" y="68"/>
                    <a:pt x="0" y="68"/>
                  </a:cubicBezTo>
                  <a:cubicBezTo>
                    <a:pt x="1" y="69"/>
                    <a:pt x="3" y="71"/>
                    <a:pt x="4" y="72"/>
                  </a:cubicBezTo>
                  <a:cubicBezTo>
                    <a:pt x="5" y="75"/>
                    <a:pt x="8" y="77"/>
                    <a:pt x="12" y="79"/>
                  </a:cubicBezTo>
                  <a:cubicBezTo>
                    <a:pt x="16" y="81"/>
                    <a:pt x="14" y="87"/>
                    <a:pt x="16" y="88"/>
                  </a:cubicBezTo>
                  <a:cubicBezTo>
                    <a:pt x="18" y="89"/>
                    <a:pt x="20" y="94"/>
                    <a:pt x="18" y="94"/>
                  </a:cubicBezTo>
                  <a:cubicBezTo>
                    <a:pt x="15" y="94"/>
                    <a:pt x="13" y="95"/>
                    <a:pt x="10" y="96"/>
                  </a:cubicBezTo>
                  <a:cubicBezTo>
                    <a:pt x="8" y="97"/>
                    <a:pt x="5" y="101"/>
                    <a:pt x="5" y="104"/>
                  </a:cubicBezTo>
                  <a:cubicBezTo>
                    <a:pt x="5" y="105"/>
                    <a:pt x="5" y="106"/>
                    <a:pt x="5" y="106"/>
                  </a:cubicBezTo>
                  <a:cubicBezTo>
                    <a:pt x="12" y="107"/>
                    <a:pt x="20" y="106"/>
                    <a:pt x="20" y="105"/>
                  </a:cubicBezTo>
                  <a:cubicBezTo>
                    <a:pt x="22" y="104"/>
                    <a:pt x="25" y="103"/>
                    <a:pt x="27" y="104"/>
                  </a:cubicBezTo>
                  <a:cubicBezTo>
                    <a:pt x="28" y="106"/>
                    <a:pt x="36" y="106"/>
                    <a:pt x="40" y="104"/>
                  </a:cubicBezTo>
                  <a:cubicBezTo>
                    <a:pt x="43" y="102"/>
                    <a:pt x="46" y="104"/>
                    <a:pt x="46" y="106"/>
                  </a:cubicBezTo>
                  <a:cubicBezTo>
                    <a:pt x="46" y="108"/>
                    <a:pt x="48" y="109"/>
                    <a:pt x="50" y="111"/>
                  </a:cubicBezTo>
                  <a:cubicBezTo>
                    <a:pt x="51" y="112"/>
                    <a:pt x="50" y="114"/>
                    <a:pt x="51" y="116"/>
                  </a:cubicBezTo>
                  <a:cubicBezTo>
                    <a:pt x="52" y="118"/>
                    <a:pt x="55" y="118"/>
                    <a:pt x="58" y="119"/>
                  </a:cubicBezTo>
                  <a:cubicBezTo>
                    <a:pt x="59" y="119"/>
                    <a:pt x="59" y="120"/>
                    <a:pt x="60" y="120"/>
                  </a:cubicBezTo>
                  <a:cubicBezTo>
                    <a:pt x="60" y="120"/>
                    <a:pt x="60" y="119"/>
                    <a:pt x="60" y="119"/>
                  </a:cubicBezTo>
                  <a:cubicBezTo>
                    <a:pt x="62" y="117"/>
                    <a:pt x="62" y="113"/>
                    <a:pt x="67" y="114"/>
                  </a:cubicBezTo>
                  <a:cubicBezTo>
                    <a:pt x="72" y="115"/>
                    <a:pt x="72" y="113"/>
                    <a:pt x="75" y="114"/>
                  </a:cubicBezTo>
                  <a:cubicBezTo>
                    <a:pt x="78" y="115"/>
                    <a:pt x="80" y="114"/>
                    <a:pt x="81" y="112"/>
                  </a:cubicBezTo>
                  <a:cubicBezTo>
                    <a:pt x="82" y="110"/>
                    <a:pt x="80" y="107"/>
                    <a:pt x="78" y="105"/>
                  </a:cubicBezTo>
                  <a:cubicBezTo>
                    <a:pt x="77" y="103"/>
                    <a:pt x="74" y="100"/>
                    <a:pt x="75" y="97"/>
                  </a:cubicBezTo>
                  <a:cubicBezTo>
                    <a:pt x="75" y="94"/>
                    <a:pt x="70" y="94"/>
                    <a:pt x="70" y="91"/>
                  </a:cubicBezTo>
                  <a:cubicBezTo>
                    <a:pt x="70" y="89"/>
                    <a:pt x="75" y="84"/>
                    <a:pt x="76" y="83"/>
                  </a:cubicBezTo>
                  <a:cubicBezTo>
                    <a:pt x="77" y="83"/>
                    <a:pt x="81" y="86"/>
                    <a:pt x="82" y="84"/>
                  </a:cubicBezTo>
                  <a:cubicBezTo>
                    <a:pt x="83" y="82"/>
                    <a:pt x="86" y="83"/>
                    <a:pt x="87" y="84"/>
                  </a:cubicBezTo>
                  <a:cubicBezTo>
                    <a:pt x="89" y="84"/>
                    <a:pt x="91" y="81"/>
                    <a:pt x="92" y="78"/>
                  </a:cubicBezTo>
                  <a:cubicBezTo>
                    <a:pt x="92" y="75"/>
                    <a:pt x="97" y="75"/>
                    <a:pt x="98" y="74"/>
                  </a:cubicBezTo>
                  <a:cubicBezTo>
                    <a:pt x="99" y="73"/>
                    <a:pt x="101" y="66"/>
                    <a:pt x="101" y="65"/>
                  </a:cubicBezTo>
                  <a:cubicBezTo>
                    <a:pt x="102" y="64"/>
                    <a:pt x="106" y="65"/>
                    <a:pt x="106" y="61"/>
                  </a:cubicBezTo>
                  <a:cubicBezTo>
                    <a:pt x="106" y="58"/>
                    <a:pt x="108" y="57"/>
                    <a:pt x="110" y="57"/>
                  </a:cubicBezTo>
                  <a:cubicBezTo>
                    <a:pt x="112" y="56"/>
                    <a:pt x="111" y="53"/>
                    <a:pt x="112" y="51"/>
                  </a:cubicBezTo>
                  <a:cubicBezTo>
                    <a:pt x="112" y="48"/>
                    <a:pt x="113" y="45"/>
                    <a:pt x="116" y="45"/>
                  </a:cubicBezTo>
                  <a:cubicBezTo>
                    <a:pt x="118" y="44"/>
                    <a:pt x="115" y="41"/>
                    <a:pt x="112" y="41"/>
                  </a:cubicBezTo>
                  <a:cubicBezTo>
                    <a:pt x="109" y="42"/>
                    <a:pt x="107" y="34"/>
                    <a:pt x="107" y="34"/>
                  </a:cubicBezTo>
                  <a:cubicBezTo>
                    <a:pt x="107" y="34"/>
                    <a:pt x="107" y="27"/>
                    <a:pt x="106" y="26"/>
                  </a:cubicBezTo>
                  <a:cubicBezTo>
                    <a:pt x="104" y="25"/>
                    <a:pt x="106" y="22"/>
                    <a:pt x="110" y="22"/>
                  </a:cubicBezTo>
                  <a:cubicBezTo>
                    <a:pt x="113" y="22"/>
                    <a:pt x="120" y="25"/>
                    <a:pt x="122" y="24"/>
                  </a:cubicBezTo>
                  <a:cubicBezTo>
                    <a:pt x="124" y="22"/>
                    <a:pt x="129" y="21"/>
                    <a:pt x="130" y="21"/>
                  </a:cubicBezTo>
                  <a:cubicBezTo>
                    <a:pt x="131" y="20"/>
                    <a:pt x="132" y="17"/>
                    <a:pt x="133" y="16"/>
                  </a:cubicBezTo>
                  <a:cubicBezTo>
                    <a:pt x="131" y="15"/>
                    <a:pt x="129" y="13"/>
                    <a:pt x="127" y="1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4" name="Freeform 383">
              <a:extLst>
                <a:ext uri="{FF2B5EF4-FFF2-40B4-BE49-F238E27FC236}">
                  <a16:creationId xmlns:a16="http://schemas.microsoft.com/office/drawing/2014/main" id="{E51ED746-0208-7A41-BE60-F5797A087546}"/>
                </a:ext>
              </a:extLst>
            </p:cNvPr>
            <p:cNvSpPr>
              <a:spLocks noEditPoints="1"/>
            </p:cNvSpPr>
            <p:nvPr/>
          </p:nvSpPr>
          <p:spPr bwMode="auto">
            <a:xfrm>
              <a:off x="13773641" y="5694642"/>
              <a:ext cx="1256198" cy="455528"/>
            </a:xfrm>
            <a:custGeom>
              <a:avLst/>
              <a:gdLst>
                <a:gd name="T0" fmla="*/ 198 w 370"/>
                <a:gd name="T1" fmla="*/ 95 h 134"/>
                <a:gd name="T2" fmla="*/ 207 w 370"/>
                <a:gd name="T3" fmla="*/ 76 h 134"/>
                <a:gd name="T4" fmla="*/ 219 w 370"/>
                <a:gd name="T5" fmla="*/ 78 h 134"/>
                <a:gd name="T6" fmla="*/ 227 w 370"/>
                <a:gd name="T7" fmla="*/ 54 h 134"/>
                <a:gd name="T8" fmla="*/ 227 w 370"/>
                <a:gd name="T9" fmla="*/ 45 h 134"/>
                <a:gd name="T10" fmla="*/ 212 w 370"/>
                <a:gd name="T11" fmla="*/ 37 h 134"/>
                <a:gd name="T12" fmla="*/ 190 w 370"/>
                <a:gd name="T13" fmla="*/ 69 h 134"/>
                <a:gd name="T14" fmla="*/ 88 w 370"/>
                <a:gd name="T15" fmla="*/ 75 h 134"/>
                <a:gd name="T16" fmla="*/ 85 w 370"/>
                <a:gd name="T17" fmla="*/ 61 h 134"/>
                <a:gd name="T18" fmla="*/ 82 w 370"/>
                <a:gd name="T19" fmla="*/ 67 h 134"/>
                <a:gd name="T20" fmla="*/ 68 w 370"/>
                <a:gd name="T21" fmla="*/ 50 h 134"/>
                <a:gd name="T22" fmla="*/ 56 w 370"/>
                <a:gd name="T23" fmla="*/ 35 h 134"/>
                <a:gd name="T24" fmla="*/ 37 w 370"/>
                <a:gd name="T25" fmla="*/ 23 h 134"/>
                <a:gd name="T26" fmla="*/ 2 w 370"/>
                <a:gd name="T27" fmla="*/ 3 h 134"/>
                <a:gd name="T28" fmla="*/ 32 w 370"/>
                <a:gd name="T29" fmla="*/ 46 h 134"/>
                <a:gd name="T30" fmla="*/ 71 w 370"/>
                <a:gd name="T31" fmla="*/ 91 h 134"/>
                <a:gd name="T32" fmla="*/ 86 w 370"/>
                <a:gd name="T33" fmla="*/ 83 h 134"/>
                <a:gd name="T34" fmla="*/ 266 w 370"/>
                <a:gd name="T35" fmla="*/ 37 h 134"/>
                <a:gd name="T36" fmla="*/ 268 w 370"/>
                <a:gd name="T37" fmla="*/ 45 h 134"/>
                <a:gd name="T38" fmla="*/ 249 w 370"/>
                <a:gd name="T39" fmla="*/ 75 h 134"/>
                <a:gd name="T40" fmla="*/ 198 w 370"/>
                <a:gd name="T41" fmla="*/ 119 h 134"/>
                <a:gd name="T42" fmla="*/ 230 w 370"/>
                <a:gd name="T43" fmla="*/ 115 h 134"/>
                <a:gd name="T44" fmla="*/ 276 w 370"/>
                <a:gd name="T45" fmla="*/ 76 h 134"/>
                <a:gd name="T46" fmla="*/ 155 w 370"/>
                <a:gd name="T47" fmla="*/ 112 h 134"/>
                <a:gd name="T48" fmla="*/ 140 w 370"/>
                <a:gd name="T49" fmla="*/ 105 h 134"/>
                <a:gd name="T50" fmla="*/ 87 w 370"/>
                <a:gd name="T51" fmla="*/ 98 h 134"/>
                <a:gd name="T52" fmla="*/ 94 w 370"/>
                <a:gd name="T53" fmla="*/ 108 h 134"/>
                <a:gd name="T54" fmla="*/ 143 w 370"/>
                <a:gd name="T55" fmla="*/ 117 h 134"/>
                <a:gd name="T56" fmla="*/ 155 w 370"/>
                <a:gd name="T57" fmla="*/ 112 h 134"/>
                <a:gd name="T58" fmla="*/ 322 w 370"/>
                <a:gd name="T59" fmla="*/ 75 h 134"/>
                <a:gd name="T60" fmla="*/ 289 w 370"/>
                <a:gd name="T61" fmla="*/ 58 h 134"/>
                <a:gd name="T62" fmla="*/ 310 w 370"/>
                <a:gd name="T63" fmla="*/ 66 h 134"/>
                <a:gd name="T64" fmla="*/ 298 w 370"/>
                <a:gd name="T65" fmla="*/ 71 h 134"/>
                <a:gd name="T66" fmla="*/ 317 w 370"/>
                <a:gd name="T67" fmla="*/ 81 h 134"/>
                <a:gd name="T68" fmla="*/ 351 w 370"/>
                <a:gd name="T69" fmla="*/ 102 h 134"/>
                <a:gd name="T70" fmla="*/ 362 w 370"/>
                <a:gd name="T71" fmla="*/ 114 h 134"/>
                <a:gd name="T72" fmla="*/ 343 w 370"/>
                <a:gd name="T73" fmla="*/ 61 h 134"/>
                <a:gd name="T74" fmla="*/ 236 w 370"/>
                <a:gd name="T75" fmla="*/ 124 h 134"/>
                <a:gd name="T76" fmla="*/ 239 w 370"/>
                <a:gd name="T77" fmla="*/ 126 h 134"/>
                <a:gd name="T78" fmla="*/ 242 w 370"/>
                <a:gd name="T79" fmla="*/ 123 h 134"/>
                <a:gd name="T80" fmla="*/ 178 w 370"/>
                <a:gd name="T81" fmla="*/ 47 h 134"/>
                <a:gd name="T82" fmla="*/ 182 w 370"/>
                <a:gd name="T83" fmla="*/ 27 h 134"/>
                <a:gd name="T84" fmla="*/ 181 w 370"/>
                <a:gd name="T85" fmla="*/ 14 h 134"/>
                <a:gd name="T86" fmla="*/ 160 w 370"/>
                <a:gd name="T87" fmla="*/ 25 h 134"/>
                <a:gd name="T88" fmla="*/ 143 w 370"/>
                <a:gd name="T89" fmla="*/ 36 h 134"/>
                <a:gd name="T90" fmla="*/ 118 w 370"/>
                <a:gd name="T91" fmla="*/ 37 h 134"/>
                <a:gd name="T92" fmla="*/ 110 w 370"/>
                <a:gd name="T93" fmla="*/ 43 h 134"/>
                <a:gd name="T94" fmla="*/ 128 w 370"/>
                <a:gd name="T95" fmla="*/ 73 h 134"/>
                <a:gd name="T96" fmla="*/ 156 w 370"/>
                <a:gd name="T97" fmla="*/ 79 h 134"/>
                <a:gd name="T98" fmla="*/ 191 w 370"/>
                <a:gd name="T99" fmla="*/ 126 h 134"/>
                <a:gd name="T100" fmla="*/ 191 w 370"/>
                <a:gd name="T101" fmla="*/ 126 h 134"/>
                <a:gd name="T102" fmla="*/ 168 w 370"/>
                <a:gd name="T103" fmla="*/ 120 h 134"/>
                <a:gd name="T104" fmla="*/ 179 w 370"/>
                <a:gd name="T105"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 h="134">
                  <a:moveTo>
                    <a:pt x="195" y="77"/>
                  </a:moveTo>
                  <a:cubicBezTo>
                    <a:pt x="199" y="77"/>
                    <a:pt x="198" y="82"/>
                    <a:pt x="198" y="85"/>
                  </a:cubicBezTo>
                  <a:cubicBezTo>
                    <a:pt x="197" y="89"/>
                    <a:pt x="195" y="96"/>
                    <a:pt x="198" y="95"/>
                  </a:cubicBezTo>
                  <a:cubicBezTo>
                    <a:pt x="202" y="93"/>
                    <a:pt x="205" y="89"/>
                    <a:pt x="203" y="87"/>
                  </a:cubicBezTo>
                  <a:cubicBezTo>
                    <a:pt x="200" y="85"/>
                    <a:pt x="201" y="75"/>
                    <a:pt x="202" y="72"/>
                  </a:cubicBezTo>
                  <a:cubicBezTo>
                    <a:pt x="203" y="70"/>
                    <a:pt x="209" y="71"/>
                    <a:pt x="207" y="76"/>
                  </a:cubicBezTo>
                  <a:cubicBezTo>
                    <a:pt x="205" y="80"/>
                    <a:pt x="211" y="79"/>
                    <a:pt x="211" y="84"/>
                  </a:cubicBezTo>
                  <a:cubicBezTo>
                    <a:pt x="211" y="88"/>
                    <a:pt x="214" y="86"/>
                    <a:pt x="218" y="85"/>
                  </a:cubicBezTo>
                  <a:cubicBezTo>
                    <a:pt x="222" y="83"/>
                    <a:pt x="221" y="81"/>
                    <a:pt x="219" y="78"/>
                  </a:cubicBezTo>
                  <a:cubicBezTo>
                    <a:pt x="216" y="76"/>
                    <a:pt x="221" y="71"/>
                    <a:pt x="217" y="69"/>
                  </a:cubicBezTo>
                  <a:cubicBezTo>
                    <a:pt x="213" y="67"/>
                    <a:pt x="211" y="63"/>
                    <a:pt x="214" y="62"/>
                  </a:cubicBezTo>
                  <a:cubicBezTo>
                    <a:pt x="218" y="62"/>
                    <a:pt x="228" y="56"/>
                    <a:pt x="227" y="54"/>
                  </a:cubicBezTo>
                  <a:cubicBezTo>
                    <a:pt x="225" y="51"/>
                    <a:pt x="211" y="54"/>
                    <a:pt x="210" y="58"/>
                  </a:cubicBezTo>
                  <a:cubicBezTo>
                    <a:pt x="209" y="63"/>
                    <a:pt x="199" y="58"/>
                    <a:pt x="200" y="51"/>
                  </a:cubicBezTo>
                  <a:cubicBezTo>
                    <a:pt x="201" y="43"/>
                    <a:pt x="221" y="42"/>
                    <a:pt x="227" y="45"/>
                  </a:cubicBezTo>
                  <a:cubicBezTo>
                    <a:pt x="232" y="47"/>
                    <a:pt x="239" y="40"/>
                    <a:pt x="241" y="36"/>
                  </a:cubicBezTo>
                  <a:cubicBezTo>
                    <a:pt x="243" y="32"/>
                    <a:pt x="236" y="37"/>
                    <a:pt x="232" y="40"/>
                  </a:cubicBezTo>
                  <a:cubicBezTo>
                    <a:pt x="228" y="42"/>
                    <a:pt x="217" y="39"/>
                    <a:pt x="212" y="37"/>
                  </a:cubicBezTo>
                  <a:cubicBezTo>
                    <a:pt x="207" y="36"/>
                    <a:pt x="207" y="41"/>
                    <a:pt x="202" y="41"/>
                  </a:cubicBezTo>
                  <a:cubicBezTo>
                    <a:pt x="198" y="42"/>
                    <a:pt x="199" y="52"/>
                    <a:pt x="197" y="53"/>
                  </a:cubicBezTo>
                  <a:cubicBezTo>
                    <a:pt x="194" y="55"/>
                    <a:pt x="194" y="62"/>
                    <a:pt x="190" y="69"/>
                  </a:cubicBezTo>
                  <a:cubicBezTo>
                    <a:pt x="186" y="76"/>
                    <a:pt x="192" y="77"/>
                    <a:pt x="195" y="77"/>
                  </a:cubicBezTo>
                  <a:close/>
                  <a:moveTo>
                    <a:pt x="86" y="83"/>
                  </a:moveTo>
                  <a:cubicBezTo>
                    <a:pt x="86" y="80"/>
                    <a:pt x="88" y="76"/>
                    <a:pt x="88" y="75"/>
                  </a:cubicBezTo>
                  <a:cubicBezTo>
                    <a:pt x="88" y="73"/>
                    <a:pt x="89" y="72"/>
                    <a:pt x="91" y="73"/>
                  </a:cubicBezTo>
                  <a:cubicBezTo>
                    <a:pt x="93" y="73"/>
                    <a:pt x="93" y="68"/>
                    <a:pt x="91" y="68"/>
                  </a:cubicBezTo>
                  <a:cubicBezTo>
                    <a:pt x="90" y="67"/>
                    <a:pt x="89" y="61"/>
                    <a:pt x="85" y="61"/>
                  </a:cubicBezTo>
                  <a:cubicBezTo>
                    <a:pt x="81" y="61"/>
                    <a:pt x="81" y="65"/>
                    <a:pt x="84" y="65"/>
                  </a:cubicBezTo>
                  <a:cubicBezTo>
                    <a:pt x="86" y="65"/>
                    <a:pt x="87" y="67"/>
                    <a:pt x="87" y="69"/>
                  </a:cubicBezTo>
                  <a:cubicBezTo>
                    <a:pt x="86" y="71"/>
                    <a:pt x="85" y="67"/>
                    <a:pt x="82" y="67"/>
                  </a:cubicBezTo>
                  <a:cubicBezTo>
                    <a:pt x="78" y="68"/>
                    <a:pt x="81" y="63"/>
                    <a:pt x="77" y="63"/>
                  </a:cubicBezTo>
                  <a:cubicBezTo>
                    <a:pt x="73" y="63"/>
                    <a:pt x="74" y="56"/>
                    <a:pt x="70" y="56"/>
                  </a:cubicBezTo>
                  <a:cubicBezTo>
                    <a:pt x="66" y="56"/>
                    <a:pt x="65" y="53"/>
                    <a:pt x="68" y="50"/>
                  </a:cubicBezTo>
                  <a:cubicBezTo>
                    <a:pt x="71" y="48"/>
                    <a:pt x="64" y="46"/>
                    <a:pt x="64" y="43"/>
                  </a:cubicBezTo>
                  <a:cubicBezTo>
                    <a:pt x="64" y="40"/>
                    <a:pt x="60" y="42"/>
                    <a:pt x="60" y="39"/>
                  </a:cubicBezTo>
                  <a:cubicBezTo>
                    <a:pt x="60" y="37"/>
                    <a:pt x="58" y="38"/>
                    <a:pt x="56" y="35"/>
                  </a:cubicBezTo>
                  <a:cubicBezTo>
                    <a:pt x="53" y="32"/>
                    <a:pt x="52" y="35"/>
                    <a:pt x="51" y="33"/>
                  </a:cubicBezTo>
                  <a:cubicBezTo>
                    <a:pt x="49" y="31"/>
                    <a:pt x="46" y="30"/>
                    <a:pt x="44" y="30"/>
                  </a:cubicBezTo>
                  <a:cubicBezTo>
                    <a:pt x="43" y="31"/>
                    <a:pt x="39" y="27"/>
                    <a:pt x="37" y="23"/>
                  </a:cubicBezTo>
                  <a:cubicBezTo>
                    <a:pt x="36" y="20"/>
                    <a:pt x="25" y="15"/>
                    <a:pt x="24" y="11"/>
                  </a:cubicBezTo>
                  <a:cubicBezTo>
                    <a:pt x="22" y="7"/>
                    <a:pt x="19" y="6"/>
                    <a:pt x="12" y="6"/>
                  </a:cubicBezTo>
                  <a:cubicBezTo>
                    <a:pt x="6" y="6"/>
                    <a:pt x="3" y="0"/>
                    <a:pt x="2" y="3"/>
                  </a:cubicBezTo>
                  <a:cubicBezTo>
                    <a:pt x="0" y="7"/>
                    <a:pt x="9" y="16"/>
                    <a:pt x="13" y="18"/>
                  </a:cubicBezTo>
                  <a:cubicBezTo>
                    <a:pt x="17" y="21"/>
                    <a:pt x="19" y="29"/>
                    <a:pt x="24" y="30"/>
                  </a:cubicBezTo>
                  <a:cubicBezTo>
                    <a:pt x="28" y="30"/>
                    <a:pt x="29" y="45"/>
                    <a:pt x="32" y="46"/>
                  </a:cubicBezTo>
                  <a:cubicBezTo>
                    <a:pt x="36" y="46"/>
                    <a:pt x="44" y="58"/>
                    <a:pt x="45" y="64"/>
                  </a:cubicBezTo>
                  <a:cubicBezTo>
                    <a:pt x="46" y="71"/>
                    <a:pt x="54" y="74"/>
                    <a:pt x="57" y="78"/>
                  </a:cubicBezTo>
                  <a:cubicBezTo>
                    <a:pt x="59" y="83"/>
                    <a:pt x="70" y="89"/>
                    <a:pt x="71" y="91"/>
                  </a:cubicBezTo>
                  <a:cubicBezTo>
                    <a:pt x="72" y="93"/>
                    <a:pt x="74" y="97"/>
                    <a:pt x="75" y="95"/>
                  </a:cubicBezTo>
                  <a:cubicBezTo>
                    <a:pt x="76" y="93"/>
                    <a:pt x="81" y="95"/>
                    <a:pt x="84" y="95"/>
                  </a:cubicBezTo>
                  <a:cubicBezTo>
                    <a:pt x="86" y="95"/>
                    <a:pt x="87" y="86"/>
                    <a:pt x="86" y="83"/>
                  </a:cubicBezTo>
                  <a:close/>
                  <a:moveTo>
                    <a:pt x="268" y="45"/>
                  </a:moveTo>
                  <a:cubicBezTo>
                    <a:pt x="273" y="46"/>
                    <a:pt x="271" y="42"/>
                    <a:pt x="271" y="39"/>
                  </a:cubicBezTo>
                  <a:cubicBezTo>
                    <a:pt x="271" y="36"/>
                    <a:pt x="266" y="39"/>
                    <a:pt x="266" y="37"/>
                  </a:cubicBezTo>
                  <a:cubicBezTo>
                    <a:pt x="266" y="35"/>
                    <a:pt x="265" y="29"/>
                    <a:pt x="261" y="34"/>
                  </a:cubicBezTo>
                  <a:cubicBezTo>
                    <a:pt x="257" y="39"/>
                    <a:pt x="262" y="52"/>
                    <a:pt x="265" y="51"/>
                  </a:cubicBezTo>
                  <a:cubicBezTo>
                    <a:pt x="268" y="51"/>
                    <a:pt x="263" y="45"/>
                    <a:pt x="268" y="45"/>
                  </a:cubicBezTo>
                  <a:close/>
                  <a:moveTo>
                    <a:pt x="249" y="75"/>
                  </a:moveTo>
                  <a:cubicBezTo>
                    <a:pt x="250" y="79"/>
                    <a:pt x="256" y="81"/>
                    <a:pt x="258" y="77"/>
                  </a:cubicBezTo>
                  <a:cubicBezTo>
                    <a:pt x="260" y="74"/>
                    <a:pt x="248" y="70"/>
                    <a:pt x="249" y="75"/>
                  </a:cubicBezTo>
                  <a:close/>
                  <a:moveTo>
                    <a:pt x="230" y="115"/>
                  </a:moveTo>
                  <a:cubicBezTo>
                    <a:pt x="223" y="114"/>
                    <a:pt x="219" y="119"/>
                    <a:pt x="213" y="116"/>
                  </a:cubicBezTo>
                  <a:cubicBezTo>
                    <a:pt x="206" y="114"/>
                    <a:pt x="197" y="116"/>
                    <a:pt x="198" y="119"/>
                  </a:cubicBezTo>
                  <a:cubicBezTo>
                    <a:pt x="199" y="120"/>
                    <a:pt x="204" y="121"/>
                    <a:pt x="211" y="121"/>
                  </a:cubicBezTo>
                  <a:cubicBezTo>
                    <a:pt x="217" y="121"/>
                    <a:pt x="223" y="118"/>
                    <a:pt x="227" y="117"/>
                  </a:cubicBezTo>
                  <a:cubicBezTo>
                    <a:pt x="232" y="117"/>
                    <a:pt x="236" y="116"/>
                    <a:pt x="230" y="115"/>
                  </a:cubicBezTo>
                  <a:close/>
                  <a:moveTo>
                    <a:pt x="281" y="71"/>
                  </a:moveTo>
                  <a:cubicBezTo>
                    <a:pt x="275" y="70"/>
                    <a:pt x="264" y="71"/>
                    <a:pt x="265" y="74"/>
                  </a:cubicBezTo>
                  <a:cubicBezTo>
                    <a:pt x="266" y="77"/>
                    <a:pt x="271" y="76"/>
                    <a:pt x="276" y="76"/>
                  </a:cubicBezTo>
                  <a:cubicBezTo>
                    <a:pt x="281" y="76"/>
                    <a:pt x="284" y="80"/>
                    <a:pt x="286" y="80"/>
                  </a:cubicBezTo>
                  <a:cubicBezTo>
                    <a:pt x="289" y="80"/>
                    <a:pt x="287" y="73"/>
                    <a:pt x="281" y="71"/>
                  </a:cubicBezTo>
                  <a:close/>
                  <a:moveTo>
                    <a:pt x="155" y="112"/>
                  </a:moveTo>
                  <a:cubicBezTo>
                    <a:pt x="155" y="110"/>
                    <a:pt x="146" y="112"/>
                    <a:pt x="141" y="110"/>
                  </a:cubicBezTo>
                  <a:cubicBezTo>
                    <a:pt x="137" y="108"/>
                    <a:pt x="146" y="107"/>
                    <a:pt x="149" y="105"/>
                  </a:cubicBezTo>
                  <a:cubicBezTo>
                    <a:pt x="153" y="103"/>
                    <a:pt x="148" y="102"/>
                    <a:pt x="140" y="105"/>
                  </a:cubicBezTo>
                  <a:cubicBezTo>
                    <a:pt x="132" y="107"/>
                    <a:pt x="124" y="99"/>
                    <a:pt x="123" y="103"/>
                  </a:cubicBezTo>
                  <a:cubicBezTo>
                    <a:pt x="123" y="106"/>
                    <a:pt x="110" y="101"/>
                    <a:pt x="106" y="99"/>
                  </a:cubicBezTo>
                  <a:cubicBezTo>
                    <a:pt x="103" y="96"/>
                    <a:pt x="90" y="93"/>
                    <a:pt x="87" y="98"/>
                  </a:cubicBezTo>
                  <a:cubicBezTo>
                    <a:pt x="85" y="102"/>
                    <a:pt x="83" y="98"/>
                    <a:pt x="84" y="103"/>
                  </a:cubicBezTo>
                  <a:cubicBezTo>
                    <a:pt x="84" y="105"/>
                    <a:pt x="87" y="104"/>
                    <a:pt x="90" y="104"/>
                  </a:cubicBezTo>
                  <a:cubicBezTo>
                    <a:pt x="92" y="104"/>
                    <a:pt x="91" y="108"/>
                    <a:pt x="94" y="108"/>
                  </a:cubicBezTo>
                  <a:cubicBezTo>
                    <a:pt x="97" y="109"/>
                    <a:pt x="107" y="112"/>
                    <a:pt x="108" y="110"/>
                  </a:cubicBezTo>
                  <a:cubicBezTo>
                    <a:pt x="109" y="107"/>
                    <a:pt x="119" y="110"/>
                    <a:pt x="123" y="113"/>
                  </a:cubicBezTo>
                  <a:cubicBezTo>
                    <a:pt x="128" y="117"/>
                    <a:pt x="139" y="117"/>
                    <a:pt x="143" y="117"/>
                  </a:cubicBezTo>
                  <a:cubicBezTo>
                    <a:pt x="148" y="116"/>
                    <a:pt x="152" y="119"/>
                    <a:pt x="154" y="117"/>
                  </a:cubicBezTo>
                  <a:cubicBezTo>
                    <a:pt x="156" y="115"/>
                    <a:pt x="159" y="121"/>
                    <a:pt x="164" y="117"/>
                  </a:cubicBezTo>
                  <a:cubicBezTo>
                    <a:pt x="168" y="114"/>
                    <a:pt x="156" y="115"/>
                    <a:pt x="155" y="112"/>
                  </a:cubicBezTo>
                  <a:close/>
                  <a:moveTo>
                    <a:pt x="343" y="61"/>
                  </a:moveTo>
                  <a:cubicBezTo>
                    <a:pt x="339" y="61"/>
                    <a:pt x="339" y="67"/>
                    <a:pt x="335" y="67"/>
                  </a:cubicBezTo>
                  <a:cubicBezTo>
                    <a:pt x="332" y="67"/>
                    <a:pt x="328" y="73"/>
                    <a:pt x="322" y="75"/>
                  </a:cubicBezTo>
                  <a:cubicBezTo>
                    <a:pt x="317" y="77"/>
                    <a:pt x="316" y="59"/>
                    <a:pt x="314" y="55"/>
                  </a:cubicBezTo>
                  <a:cubicBezTo>
                    <a:pt x="311" y="52"/>
                    <a:pt x="297" y="49"/>
                    <a:pt x="295" y="53"/>
                  </a:cubicBezTo>
                  <a:cubicBezTo>
                    <a:pt x="294" y="57"/>
                    <a:pt x="289" y="55"/>
                    <a:pt x="289" y="58"/>
                  </a:cubicBezTo>
                  <a:cubicBezTo>
                    <a:pt x="288" y="61"/>
                    <a:pt x="290" y="60"/>
                    <a:pt x="293" y="60"/>
                  </a:cubicBezTo>
                  <a:cubicBezTo>
                    <a:pt x="296" y="60"/>
                    <a:pt x="296" y="63"/>
                    <a:pt x="297" y="66"/>
                  </a:cubicBezTo>
                  <a:cubicBezTo>
                    <a:pt x="299" y="69"/>
                    <a:pt x="307" y="67"/>
                    <a:pt x="310" y="66"/>
                  </a:cubicBezTo>
                  <a:cubicBezTo>
                    <a:pt x="313" y="66"/>
                    <a:pt x="314" y="70"/>
                    <a:pt x="310" y="69"/>
                  </a:cubicBezTo>
                  <a:cubicBezTo>
                    <a:pt x="305" y="67"/>
                    <a:pt x="305" y="71"/>
                    <a:pt x="303" y="70"/>
                  </a:cubicBezTo>
                  <a:cubicBezTo>
                    <a:pt x="300" y="69"/>
                    <a:pt x="296" y="70"/>
                    <a:pt x="298" y="71"/>
                  </a:cubicBezTo>
                  <a:cubicBezTo>
                    <a:pt x="300" y="73"/>
                    <a:pt x="303" y="75"/>
                    <a:pt x="303" y="78"/>
                  </a:cubicBezTo>
                  <a:cubicBezTo>
                    <a:pt x="303" y="82"/>
                    <a:pt x="308" y="81"/>
                    <a:pt x="308" y="78"/>
                  </a:cubicBezTo>
                  <a:cubicBezTo>
                    <a:pt x="308" y="75"/>
                    <a:pt x="311" y="79"/>
                    <a:pt x="317" y="81"/>
                  </a:cubicBezTo>
                  <a:cubicBezTo>
                    <a:pt x="322" y="82"/>
                    <a:pt x="318" y="84"/>
                    <a:pt x="324" y="85"/>
                  </a:cubicBezTo>
                  <a:cubicBezTo>
                    <a:pt x="329" y="85"/>
                    <a:pt x="342" y="89"/>
                    <a:pt x="346" y="92"/>
                  </a:cubicBezTo>
                  <a:cubicBezTo>
                    <a:pt x="351" y="96"/>
                    <a:pt x="348" y="98"/>
                    <a:pt x="351" y="102"/>
                  </a:cubicBezTo>
                  <a:cubicBezTo>
                    <a:pt x="354" y="105"/>
                    <a:pt x="355" y="109"/>
                    <a:pt x="351" y="109"/>
                  </a:cubicBezTo>
                  <a:cubicBezTo>
                    <a:pt x="346" y="109"/>
                    <a:pt x="342" y="113"/>
                    <a:pt x="343" y="115"/>
                  </a:cubicBezTo>
                  <a:cubicBezTo>
                    <a:pt x="344" y="117"/>
                    <a:pt x="358" y="114"/>
                    <a:pt x="362" y="114"/>
                  </a:cubicBezTo>
                  <a:cubicBezTo>
                    <a:pt x="364" y="114"/>
                    <a:pt x="366" y="118"/>
                    <a:pt x="370" y="121"/>
                  </a:cubicBezTo>
                  <a:cubicBezTo>
                    <a:pt x="370" y="70"/>
                    <a:pt x="370" y="70"/>
                    <a:pt x="370" y="70"/>
                  </a:cubicBezTo>
                  <a:cubicBezTo>
                    <a:pt x="360" y="67"/>
                    <a:pt x="346" y="60"/>
                    <a:pt x="343" y="61"/>
                  </a:cubicBezTo>
                  <a:close/>
                  <a:moveTo>
                    <a:pt x="240" y="121"/>
                  </a:moveTo>
                  <a:cubicBezTo>
                    <a:pt x="239" y="121"/>
                    <a:pt x="238" y="122"/>
                    <a:pt x="237" y="122"/>
                  </a:cubicBezTo>
                  <a:cubicBezTo>
                    <a:pt x="237" y="123"/>
                    <a:pt x="236" y="124"/>
                    <a:pt x="236" y="124"/>
                  </a:cubicBezTo>
                  <a:cubicBezTo>
                    <a:pt x="235" y="125"/>
                    <a:pt x="234" y="124"/>
                    <a:pt x="233" y="123"/>
                  </a:cubicBezTo>
                  <a:cubicBezTo>
                    <a:pt x="229" y="125"/>
                    <a:pt x="226" y="130"/>
                    <a:pt x="229" y="132"/>
                  </a:cubicBezTo>
                  <a:cubicBezTo>
                    <a:pt x="232" y="133"/>
                    <a:pt x="237" y="129"/>
                    <a:pt x="239" y="126"/>
                  </a:cubicBezTo>
                  <a:cubicBezTo>
                    <a:pt x="240" y="126"/>
                    <a:pt x="240" y="125"/>
                    <a:pt x="241" y="125"/>
                  </a:cubicBezTo>
                  <a:cubicBezTo>
                    <a:pt x="241" y="124"/>
                    <a:pt x="241" y="124"/>
                    <a:pt x="241" y="124"/>
                  </a:cubicBezTo>
                  <a:cubicBezTo>
                    <a:pt x="242" y="124"/>
                    <a:pt x="242" y="124"/>
                    <a:pt x="242" y="123"/>
                  </a:cubicBezTo>
                  <a:cubicBezTo>
                    <a:pt x="241" y="122"/>
                    <a:pt x="240" y="121"/>
                    <a:pt x="240" y="121"/>
                  </a:cubicBezTo>
                  <a:close/>
                  <a:moveTo>
                    <a:pt x="174" y="60"/>
                  </a:moveTo>
                  <a:cubicBezTo>
                    <a:pt x="178" y="57"/>
                    <a:pt x="179" y="52"/>
                    <a:pt x="178" y="47"/>
                  </a:cubicBezTo>
                  <a:cubicBezTo>
                    <a:pt x="178" y="42"/>
                    <a:pt x="189" y="42"/>
                    <a:pt x="190" y="40"/>
                  </a:cubicBezTo>
                  <a:cubicBezTo>
                    <a:pt x="192" y="38"/>
                    <a:pt x="188" y="35"/>
                    <a:pt x="185" y="34"/>
                  </a:cubicBezTo>
                  <a:cubicBezTo>
                    <a:pt x="182" y="32"/>
                    <a:pt x="184" y="29"/>
                    <a:pt x="182" y="27"/>
                  </a:cubicBezTo>
                  <a:cubicBezTo>
                    <a:pt x="180" y="26"/>
                    <a:pt x="177" y="21"/>
                    <a:pt x="180" y="20"/>
                  </a:cubicBezTo>
                  <a:cubicBezTo>
                    <a:pt x="183" y="20"/>
                    <a:pt x="178" y="16"/>
                    <a:pt x="180" y="14"/>
                  </a:cubicBezTo>
                  <a:cubicBezTo>
                    <a:pt x="181" y="14"/>
                    <a:pt x="181" y="14"/>
                    <a:pt x="181" y="14"/>
                  </a:cubicBezTo>
                  <a:cubicBezTo>
                    <a:pt x="180" y="13"/>
                    <a:pt x="178" y="12"/>
                    <a:pt x="178" y="12"/>
                  </a:cubicBezTo>
                  <a:cubicBezTo>
                    <a:pt x="174" y="12"/>
                    <a:pt x="165" y="12"/>
                    <a:pt x="165" y="18"/>
                  </a:cubicBezTo>
                  <a:cubicBezTo>
                    <a:pt x="166" y="24"/>
                    <a:pt x="160" y="22"/>
                    <a:pt x="160" y="25"/>
                  </a:cubicBezTo>
                  <a:cubicBezTo>
                    <a:pt x="161" y="28"/>
                    <a:pt x="158" y="28"/>
                    <a:pt x="158" y="32"/>
                  </a:cubicBezTo>
                  <a:cubicBezTo>
                    <a:pt x="159" y="37"/>
                    <a:pt x="156" y="35"/>
                    <a:pt x="151" y="37"/>
                  </a:cubicBezTo>
                  <a:cubicBezTo>
                    <a:pt x="146" y="40"/>
                    <a:pt x="148" y="36"/>
                    <a:pt x="143" y="36"/>
                  </a:cubicBezTo>
                  <a:cubicBezTo>
                    <a:pt x="139" y="36"/>
                    <a:pt x="138" y="38"/>
                    <a:pt x="135" y="39"/>
                  </a:cubicBezTo>
                  <a:cubicBezTo>
                    <a:pt x="132" y="40"/>
                    <a:pt x="127" y="39"/>
                    <a:pt x="125" y="40"/>
                  </a:cubicBezTo>
                  <a:cubicBezTo>
                    <a:pt x="123" y="41"/>
                    <a:pt x="120" y="37"/>
                    <a:pt x="118" y="37"/>
                  </a:cubicBezTo>
                  <a:cubicBezTo>
                    <a:pt x="117" y="37"/>
                    <a:pt x="116" y="34"/>
                    <a:pt x="116" y="32"/>
                  </a:cubicBezTo>
                  <a:cubicBezTo>
                    <a:pt x="115" y="32"/>
                    <a:pt x="115" y="31"/>
                    <a:pt x="115" y="32"/>
                  </a:cubicBezTo>
                  <a:cubicBezTo>
                    <a:pt x="112" y="32"/>
                    <a:pt x="107" y="40"/>
                    <a:pt x="110" y="43"/>
                  </a:cubicBezTo>
                  <a:cubicBezTo>
                    <a:pt x="113" y="46"/>
                    <a:pt x="112" y="51"/>
                    <a:pt x="114" y="54"/>
                  </a:cubicBezTo>
                  <a:cubicBezTo>
                    <a:pt x="115" y="56"/>
                    <a:pt x="121" y="57"/>
                    <a:pt x="121" y="62"/>
                  </a:cubicBezTo>
                  <a:cubicBezTo>
                    <a:pt x="121" y="67"/>
                    <a:pt x="125" y="75"/>
                    <a:pt x="128" y="73"/>
                  </a:cubicBezTo>
                  <a:cubicBezTo>
                    <a:pt x="131" y="71"/>
                    <a:pt x="134" y="74"/>
                    <a:pt x="135" y="76"/>
                  </a:cubicBezTo>
                  <a:cubicBezTo>
                    <a:pt x="136" y="78"/>
                    <a:pt x="143" y="74"/>
                    <a:pt x="145" y="75"/>
                  </a:cubicBezTo>
                  <a:cubicBezTo>
                    <a:pt x="148" y="75"/>
                    <a:pt x="155" y="76"/>
                    <a:pt x="156" y="79"/>
                  </a:cubicBezTo>
                  <a:cubicBezTo>
                    <a:pt x="156" y="82"/>
                    <a:pt x="163" y="79"/>
                    <a:pt x="167" y="77"/>
                  </a:cubicBezTo>
                  <a:cubicBezTo>
                    <a:pt x="172" y="76"/>
                    <a:pt x="169" y="62"/>
                    <a:pt x="174" y="60"/>
                  </a:cubicBezTo>
                  <a:close/>
                  <a:moveTo>
                    <a:pt x="191" y="126"/>
                  </a:moveTo>
                  <a:cubicBezTo>
                    <a:pt x="193" y="128"/>
                    <a:pt x="197" y="128"/>
                    <a:pt x="198" y="130"/>
                  </a:cubicBezTo>
                  <a:cubicBezTo>
                    <a:pt x="200" y="131"/>
                    <a:pt x="206" y="134"/>
                    <a:pt x="206" y="130"/>
                  </a:cubicBezTo>
                  <a:cubicBezTo>
                    <a:pt x="206" y="126"/>
                    <a:pt x="190" y="124"/>
                    <a:pt x="191" y="126"/>
                  </a:cubicBezTo>
                  <a:close/>
                  <a:moveTo>
                    <a:pt x="179" y="115"/>
                  </a:moveTo>
                  <a:cubicBezTo>
                    <a:pt x="178" y="117"/>
                    <a:pt x="174" y="117"/>
                    <a:pt x="172" y="115"/>
                  </a:cubicBezTo>
                  <a:cubicBezTo>
                    <a:pt x="170" y="114"/>
                    <a:pt x="167" y="118"/>
                    <a:pt x="168" y="120"/>
                  </a:cubicBezTo>
                  <a:cubicBezTo>
                    <a:pt x="169" y="121"/>
                    <a:pt x="174" y="124"/>
                    <a:pt x="180" y="122"/>
                  </a:cubicBezTo>
                  <a:cubicBezTo>
                    <a:pt x="186" y="119"/>
                    <a:pt x="190" y="121"/>
                    <a:pt x="191" y="118"/>
                  </a:cubicBezTo>
                  <a:cubicBezTo>
                    <a:pt x="193" y="115"/>
                    <a:pt x="180" y="112"/>
                    <a:pt x="179" y="11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5" name="Freeform 384">
              <a:extLst>
                <a:ext uri="{FF2B5EF4-FFF2-40B4-BE49-F238E27FC236}">
                  <a16:creationId xmlns:a16="http://schemas.microsoft.com/office/drawing/2014/main" id="{E215A5BA-FBAA-3642-9752-0038F2724167}"/>
                </a:ext>
              </a:extLst>
            </p:cNvPr>
            <p:cNvSpPr>
              <a:spLocks noEditPoints="1"/>
            </p:cNvSpPr>
            <p:nvPr/>
          </p:nvSpPr>
          <p:spPr bwMode="auto">
            <a:xfrm>
              <a:off x="14564983" y="6081761"/>
              <a:ext cx="91728" cy="37313"/>
            </a:xfrm>
            <a:custGeom>
              <a:avLst/>
              <a:gdLst>
                <a:gd name="T0" fmla="*/ 3 w 27"/>
                <a:gd name="T1" fmla="*/ 8 h 11"/>
                <a:gd name="T2" fmla="*/ 0 w 27"/>
                <a:gd name="T3" fmla="*/ 9 h 11"/>
                <a:gd name="T4" fmla="*/ 3 w 27"/>
                <a:gd name="T5" fmla="*/ 10 h 11"/>
                <a:gd name="T6" fmla="*/ 4 w 27"/>
                <a:gd name="T7" fmla="*/ 8 h 11"/>
                <a:gd name="T8" fmla="*/ 3 w 27"/>
                <a:gd name="T9" fmla="*/ 8 h 11"/>
                <a:gd name="T10" fmla="*/ 3 w 27"/>
                <a:gd name="T11" fmla="*/ 8 h 11"/>
                <a:gd name="T12" fmla="*/ 14 w 27"/>
                <a:gd name="T13" fmla="*/ 2 h 11"/>
                <a:gd name="T14" fmla="*/ 7 w 27"/>
                <a:gd name="T15" fmla="*/ 6 h 11"/>
                <a:gd name="T16" fmla="*/ 7 w 27"/>
                <a:gd name="T17" fmla="*/ 7 h 11"/>
                <a:gd name="T18" fmla="*/ 9 w 27"/>
                <a:gd name="T19" fmla="*/ 9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8"/>
                  </a:moveTo>
                  <a:cubicBezTo>
                    <a:pt x="2" y="8"/>
                    <a:pt x="1" y="8"/>
                    <a:pt x="0" y="9"/>
                  </a:cubicBezTo>
                  <a:cubicBezTo>
                    <a:pt x="1" y="10"/>
                    <a:pt x="2" y="11"/>
                    <a:pt x="3" y="10"/>
                  </a:cubicBezTo>
                  <a:cubicBezTo>
                    <a:pt x="3" y="10"/>
                    <a:pt x="4" y="9"/>
                    <a:pt x="4" y="8"/>
                  </a:cubicBezTo>
                  <a:cubicBezTo>
                    <a:pt x="4" y="8"/>
                    <a:pt x="3" y="8"/>
                    <a:pt x="3" y="8"/>
                  </a:cubicBezTo>
                  <a:cubicBezTo>
                    <a:pt x="3" y="8"/>
                    <a:pt x="3" y="8"/>
                    <a:pt x="3" y="8"/>
                  </a:cubicBezTo>
                  <a:close/>
                  <a:moveTo>
                    <a:pt x="14" y="2"/>
                  </a:moveTo>
                  <a:cubicBezTo>
                    <a:pt x="11" y="2"/>
                    <a:pt x="10" y="4"/>
                    <a:pt x="7" y="6"/>
                  </a:cubicBezTo>
                  <a:cubicBezTo>
                    <a:pt x="7" y="6"/>
                    <a:pt x="7" y="7"/>
                    <a:pt x="7" y="7"/>
                  </a:cubicBezTo>
                  <a:cubicBezTo>
                    <a:pt x="7" y="7"/>
                    <a:pt x="8" y="8"/>
                    <a:pt x="9" y="9"/>
                  </a:cubicBezTo>
                  <a:cubicBezTo>
                    <a:pt x="14" y="7"/>
                    <a:pt x="25" y="3"/>
                    <a:pt x="26" y="2"/>
                  </a:cubicBezTo>
                  <a:cubicBezTo>
                    <a:pt x="27" y="0"/>
                    <a:pt x="19" y="2"/>
                    <a:pt x="14" y="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6" name="Freeform 385">
              <a:extLst>
                <a:ext uri="{FF2B5EF4-FFF2-40B4-BE49-F238E27FC236}">
                  <a16:creationId xmlns:a16="http://schemas.microsoft.com/office/drawing/2014/main" id="{C378933E-83AA-CB4B-807E-A68E62063DBE}"/>
                </a:ext>
              </a:extLst>
            </p:cNvPr>
            <p:cNvSpPr>
              <a:spLocks noEditPoints="1"/>
            </p:cNvSpPr>
            <p:nvPr/>
          </p:nvSpPr>
          <p:spPr bwMode="auto">
            <a:xfrm>
              <a:off x="11387175" y="4446217"/>
              <a:ext cx="315605" cy="343589"/>
            </a:xfrm>
            <a:custGeom>
              <a:avLst/>
              <a:gdLst>
                <a:gd name="T0" fmla="*/ 65 w 93"/>
                <a:gd name="T1" fmla="*/ 88 h 101"/>
                <a:gd name="T2" fmla="*/ 55 w 93"/>
                <a:gd name="T3" fmla="*/ 88 h 101"/>
                <a:gd name="T4" fmla="*/ 48 w 93"/>
                <a:gd name="T5" fmla="*/ 91 h 101"/>
                <a:gd name="T6" fmla="*/ 56 w 93"/>
                <a:gd name="T7" fmla="*/ 96 h 101"/>
                <a:gd name="T8" fmla="*/ 66 w 93"/>
                <a:gd name="T9" fmla="*/ 101 h 101"/>
                <a:gd name="T10" fmla="*/ 68 w 93"/>
                <a:gd name="T11" fmla="*/ 96 h 101"/>
                <a:gd name="T12" fmla="*/ 71 w 93"/>
                <a:gd name="T13" fmla="*/ 88 h 101"/>
                <a:gd name="T14" fmla="*/ 65 w 93"/>
                <a:gd name="T15" fmla="*/ 88 h 101"/>
                <a:gd name="T16" fmla="*/ 19 w 93"/>
                <a:gd name="T17" fmla="*/ 61 h 101"/>
                <a:gd name="T18" fmla="*/ 13 w 93"/>
                <a:gd name="T19" fmla="*/ 62 h 101"/>
                <a:gd name="T20" fmla="*/ 16 w 93"/>
                <a:gd name="T21" fmla="*/ 73 h 101"/>
                <a:gd name="T22" fmla="*/ 19 w 93"/>
                <a:gd name="T23" fmla="*/ 80 h 101"/>
                <a:gd name="T24" fmla="*/ 25 w 93"/>
                <a:gd name="T25" fmla="*/ 77 h 101"/>
                <a:gd name="T26" fmla="*/ 26 w 93"/>
                <a:gd name="T27" fmla="*/ 64 h 101"/>
                <a:gd name="T28" fmla="*/ 19 w 93"/>
                <a:gd name="T29" fmla="*/ 61 h 101"/>
                <a:gd name="T30" fmla="*/ 77 w 93"/>
                <a:gd name="T31" fmla="*/ 57 h 101"/>
                <a:gd name="T32" fmla="*/ 71 w 93"/>
                <a:gd name="T33" fmla="*/ 52 h 101"/>
                <a:gd name="T34" fmla="*/ 58 w 93"/>
                <a:gd name="T35" fmla="*/ 39 h 101"/>
                <a:gd name="T36" fmla="*/ 47 w 93"/>
                <a:gd name="T37" fmla="*/ 28 h 101"/>
                <a:gd name="T38" fmla="*/ 47 w 93"/>
                <a:gd name="T39" fmla="*/ 20 h 101"/>
                <a:gd name="T40" fmla="*/ 51 w 93"/>
                <a:gd name="T41" fmla="*/ 15 h 101"/>
                <a:gd name="T42" fmla="*/ 51 w 93"/>
                <a:gd name="T43" fmla="*/ 5 h 101"/>
                <a:gd name="T44" fmla="*/ 47 w 93"/>
                <a:gd name="T45" fmla="*/ 4 h 101"/>
                <a:gd name="T46" fmla="*/ 46 w 93"/>
                <a:gd name="T47" fmla="*/ 0 h 101"/>
                <a:gd name="T48" fmla="*/ 39 w 93"/>
                <a:gd name="T49" fmla="*/ 1 h 101"/>
                <a:gd name="T50" fmla="*/ 34 w 93"/>
                <a:gd name="T51" fmla="*/ 3 h 101"/>
                <a:gd name="T52" fmla="*/ 33 w 93"/>
                <a:gd name="T53" fmla="*/ 2 h 101"/>
                <a:gd name="T54" fmla="*/ 32 w 93"/>
                <a:gd name="T55" fmla="*/ 4 h 101"/>
                <a:gd name="T56" fmla="*/ 30 w 93"/>
                <a:gd name="T57" fmla="*/ 6 h 101"/>
                <a:gd name="T58" fmla="*/ 28 w 93"/>
                <a:gd name="T59" fmla="*/ 7 h 101"/>
                <a:gd name="T60" fmla="*/ 24 w 93"/>
                <a:gd name="T61" fmla="*/ 8 h 101"/>
                <a:gd name="T62" fmla="*/ 21 w 93"/>
                <a:gd name="T63" fmla="*/ 9 h 101"/>
                <a:gd name="T64" fmla="*/ 19 w 93"/>
                <a:gd name="T65" fmla="*/ 12 h 101"/>
                <a:gd name="T66" fmla="*/ 15 w 93"/>
                <a:gd name="T67" fmla="*/ 7 h 101"/>
                <a:gd name="T68" fmla="*/ 11 w 93"/>
                <a:gd name="T69" fmla="*/ 12 h 101"/>
                <a:gd name="T70" fmla="*/ 4 w 93"/>
                <a:gd name="T71" fmla="*/ 13 h 101"/>
                <a:gd name="T72" fmla="*/ 5 w 93"/>
                <a:gd name="T73" fmla="*/ 17 h 101"/>
                <a:gd name="T74" fmla="*/ 3 w 93"/>
                <a:gd name="T75" fmla="*/ 20 h 101"/>
                <a:gd name="T76" fmla="*/ 1 w 93"/>
                <a:gd name="T77" fmla="*/ 22 h 101"/>
                <a:gd name="T78" fmla="*/ 4 w 93"/>
                <a:gd name="T79" fmla="*/ 26 h 101"/>
                <a:gd name="T80" fmla="*/ 6 w 93"/>
                <a:gd name="T81" fmla="*/ 30 h 101"/>
                <a:gd name="T82" fmla="*/ 9 w 93"/>
                <a:gd name="T83" fmla="*/ 31 h 101"/>
                <a:gd name="T84" fmla="*/ 8 w 93"/>
                <a:gd name="T85" fmla="*/ 34 h 101"/>
                <a:gd name="T86" fmla="*/ 12 w 93"/>
                <a:gd name="T87" fmla="*/ 33 h 101"/>
                <a:gd name="T88" fmla="*/ 18 w 93"/>
                <a:gd name="T89" fmla="*/ 28 h 101"/>
                <a:gd name="T90" fmla="*/ 29 w 93"/>
                <a:gd name="T91" fmla="*/ 33 h 101"/>
                <a:gd name="T92" fmla="*/ 32 w 93"/>
                <a:gd name="T93" fmla="*/ 37 h 101"/>
                <a:gd name="T94" fmla="*/ 39 w 93"/>
                <a:gd name="T95" fmla="*/ 47 h 101"/>
                <a:gd name="T96" fmla="*/ 50 w 93"/>
                <a:gd name="T97" fmla="*/ 57 h 101"/>
                <a:gd name="T98" fmla="*/ 58 w 93"/>
                <a:gd name="T99" fmla="*/ 60 h 101"/>
                <a:gd name="T100" fmla="*/ 65 w 93"/>
                <a:gd name="T101" fmla="*/ 65 h 101"/>
                <a:gd name="T102" fmla="*/ 71 w 93"/>
                <a:gd name="T103" fmla="*/ 69 h 101"/>
                <a:gd name="T104" fmla="*/ 73 w 93"/>
                <a:gd name="T105" fmla="*/ 74 h 101"/>
                <a:gd name="T106" fmla="*/ 74 w 93"/>
                <a:gd name="T107" fmla="*/ 83 h 101"/>
                <a:gd name="T108" fmla="*/ 74 w 93"/>
                <a:gd name="T109" fmla="*/ 89 h 101"/>
                <a:gd name="T110" fmla="*/ 78 w 93"/>
                <a:gd name="T111" fmla="*/ 82 h 101"/>
                <a:gd name="T112" fmla="*/ 83 w 93"/>
                <a:gd name="T113" fmla="*/ 78 h 101"/>
                <a:gd name="T114" fmla="*/ 79 w 93"/>
                <a:gd name="T115" fmla="*/ 71 h 101"/>
                <a:gd name="T116" fmla="*/ 87 w 93"/>
                <a:gd name="T117" fmla="*/ 68 h 101"/>
                <a:gd name="T118" fmla="*/ 93 w 93"/>
                <a:gd name="T119" fmla="*/ 68 h 101"/>
                <a:gd name="T120" fmla="*/ 77 w 93"/>
                <a:gd name="T121"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8"/>
                  </a:moveTo>
                  <a:cubicBezTo>
                    <a:pt x="60" y="89"/>
                    <a:pt x="58" y="89"/>
                    <a:pt x="55" y="88"/>
                  </a:cubicBezTo>
                  <a:cubicBezTo>
                    <a:pt x="52" y="86"/>
                    <a:pt x="47" y="89"/>
                    <a:pt x="48" y="91"/>
                  </a:cubicBezTo>
                  <a:cubicBezTo>
                    <a:pt x="49" y="92"/>
                    <a:pt x="50" y="94"/>
                    <a:pt x="56" y="96"/>
                  </a:cubicBezTo>
                  <a:cubicBezTo>
                    <a:pt x="62" y="97"/>
                    <a:pt x="63" y="101"/>
                    <a:pt x="66" y="101"/>
                  </a:cubicBezTo>
                  <a:cubicBezTo>
                    <a:pt x="68" y="101"/>
                    <a:pt x="68" y="99"/>
                    <a:pt x="68" y="96"/>
                  </a:cubicBezTo>
                  <a:cubicBezTo>
                    <a:pt x="67" y="93"/>
                    <a:pt x="71" y="89"/>
                    <a:pt x="71" y="88"/>
                  </a:cubicBezTo>
                  <a:cubicBezTo>
                    <a:pt x="71" y="88"/>
                    <a:pt x="69" y="87"/>
                    <a:pt x="65" y="88"/>
                  </a:cubicBezTo>
                  <a:close/>
                  <a:moveTo>
                    <a:pt x="19" y="61"/>
                  </a:moveTo>
                  <a:cubicBezTo>
                    <a:pt x="16" y="63"/>
                    <a:pt x="14" y="60"/>
                    <a:pt x="13" y="62"/>
                  </a:cubicBezTo>
                  <a:cubicBezTo>
                    <a:pt x="11" y="65"/>
                    <a:pt x="17" y="68"/>
                    <a:pt x="16" y="73"/>
                  </a:cubicBezTo>
                  <a:cubicBezTo>
                    <a:pt x="15" y="77"/>
                    <a:pt x="16" y="83"/>
                    <a:pt x="19" y="80"/>
                  </a:cubicBezTo>
                  <a:cubicBezTo>
                    <a:pt x="22" y="78"/>
                    <a:pt x="23" y="79"/>
                    <a:pt x="25" y="77"/>
                  </a:cubicBezTo>
                  <a:cubicBezTo>
                    <a:pt x="26" y="75"/>
                    <a:pt x="25" y="67"/>
                    <a:pt x="26" y="64"/>
                  </a:cubicBezTo>
                  <a:cubicBezTo>
                    <a:pt x="27" y="60"/>
                    <a:pt x="21" y="59"/>
                    <a:pt x="19" y="61"/>
                  </a:cubicBezTo>
                  <a:close/>
                  <a:moveTo>
                    <a:pt x="77" y="57"/>
                  </a:moveTo>
                  <a:cubicBezTo>
                    <a:pt x="74" y="55"/>
                    <a:pt x="76" y="52"/>
                    <a:pt x="71" y="52"/>
                  </a:cubicBezTo>
                  <a:cubicBezTo>
                    <a:pt x="66" y="53"/>
                    <a:pt x="60" y="46"/>
                    <a:pt x="58" y="39"/>
                  </a:cubicBezTo>
                  <a:cubicBezTo>
                    <a:pt x="57" y="32"/>
                    <a:pt x="49" y="32"/>
                    <a:pt x="47" y="28"/>
                  </a:cubicBezTo>
                  <a:cubicBezTo>
                    <a:pt x="45" y="24"/>
                    <a:pt x="49" y="23"/>
                    <a:pt x="47" y="20"/>
                  </a:cubicBezTo>
                  <a:cubicBezTo>
                    <a:pt x="46" y="18"/>
                    <a:pt x="48" y="16"/>
                    <a:pt x="51" y="15"/>
                  </a:cubicBezTo>
                  <a:cubicBezTo>
                    <a:pt x="51" y="11"/>
                    <a:pt x="51" y="7"/>
                    <a:pt x="51" y="5"/>
                  </a:cubicBezTo>
                  <a:cubicBezTo>
                    <a:pt x="49" y="4"/>
                    <a:pt x="48" y="4"/>
                    <a:pt x="47" y="4"/>
                  </a:cubicBezTo>
                  <a:cubicBezTo>
                    <a:pt x="46" y="3"/>
                    <a:pt x="46" y="0"/>
                    <a:pt x="46" y="0"/>
                  </a:cubicBezTo>
                  <a:cubicBezTo>
                    <a:pt x="45" y="0"/>
                    <a:pt x="40" y="0"/>
                    <a:pt x="39" y="1"/>
                  </a:cubicBezTo>
                  <a:cubicBezTo>
                    <a:pt x="38" y="2"/>
                    <a:pt x="36" y="4"/>
                    <a:pt x="34" y="3"/>
                  </a:cubicBezTo>
                  <a:cubicBezTo>
                    <a:pt x="34" y="3"/>
                    <a:pt x="33" y="2"/>
                    <a:pt x="33" y="2"/>
                  </a:cubicBezTo>
                  <a:cubicBezTo>
                    <a:pt x="32" y="4"/>
                    <a:pt x="32" y="4"/>
                    <a:pt x="32" y="4"/>
                  </a:cubicBezTo>
                  <a:cubicBezTo>
                    <a:pt x="32" y="4"/>
                    <a:pt x="31" y="6"/>
                    <a:pt x="30" y="6"/>
                  </a:cubicBezTo>
                  <a:cubicBezTo>
                    <a:pt x="29" y="6"/>
                    <a:pt x="28" y="5"/>
                    <a:pt x="28" y="7"/>
                  </a:cubicBezTo>
                  <a:cubicBezTo>
                    <a:pt x="28" y="8"/>
                    <a:pt x="25" y="8"/>
                    <a:pt x="24" y="8"/>
                  </a:cubicBezTo>
                  <a:cubicBezTo>
                    <a:pt x="23" y="7"/>
                    <a:pt x="21" y="8"/>
                    <a:pt x="21" y="9"/>
                  </a:cubicBezTo>
                  <a:cubicBezTo>
                    <a:pt x="21" y="11"/>
                    <a:pt x="21" y="14"/>
                    <a:pt x="19" y="12"/>
                  </a:cubicBezTo>
                  <a:cubicBezTo>
                    <a:pt x="17" y="10"/>
                    <a:pt x="15" y="6"/>
                    <a:pt x="15" y="7"/>
                  </a:cubicBezTo>
                  <a:cubicBezTo>
                    <a:pt x="14" y="7"/>
                    <a:pt x="12" y="12"/>
                    <a:pt x="11" y="12"/>
                  </a:cubicBezTo>
                  <a:cubicBezTo>
                    <a:pt x="10" y="12"/>
                    <a:pt x="6" y="13"/>
                    <a:pt x="4" y="13"/>
                  </a:cubicBezTo>
                  <a:cubicBezTo>
                    <a:pt x="3" y="15"/>
                    <a:pt x="4" y="16"/>
                    <a:pt x="5" y="17"/>
                  </a:cubicBezTo>
                  <a:cubicBezTo>
                    <a:pt x="6" y="17"/>
                    <a:pt x="4" y="19"/>
                    <a:pt x="3" y="20"/>
                  </a:cubicBezTo>
                  <a:cubicBezTo>
                    <a:pt x="2" y="20"/>
                    <a:pt x="0" y="20"/>
                    <a:pt x="1" y="22"/>
                  </a:cubicBezTo>
                  <a:cubicBezTo>
                    <a:pt x="3" y="24"/>
                    <a:pt x="5" y="24"/>
                    <a:pt x="4" y="26"/>
                  </a:cubicBezTo>
                  <a:cubicBezTo>
                    <a:pt x="3" y="28"/>
                    <a:pt x="4" y="30"/>
                    <a:pt x="6" y="30"/>
                  </a:cubicBezTo>
                  <a:cubicBezTo>
                    <a:pt x="7" y="30"/>
                    <a:pt x="10" y="30"/>
                    <a:pt x="9" y="31"/>
                  </a:cubicBezTo>
                  <a:cubicBezTo>
                    <a:pt x="9" y="32"/>
                    <a:pt x="9" y="33"/>
                    <a:pt x="8" y="34"/>
                  </a:cubicBezTo>
                  <a:cubicBezTo>
                    <a:pt x="10" y="33"/>
                    <a:pt x="11" y="33"/>
                    <a:pt x="12" y="33"/>
                  </a:cubicBezTo>
                  <a:cubicBezTo>
                    <a:pt x="15" y="31"/>
                    <a:pt x="14" y="29"/>
                    <a:pt x="18" y="28"/>
                  </a:cubicBezTo>
                  <a:cubicBezTo>
                    <a:pt x="22" y="27"/>
                    <a:pt x="28" y="30"/>
                    <a:pt x="29" y="33"/>
                  </a:cubicBezTo>
                  <a:cubicBezTo>
                    <a:pt x="31" y="35"/>
                    <a:pt x="31" y="35"/>
                    <a:pt x="32" y="37"/>
                  </a:cubicBezTo>
                  <a:cubicBezTo>
                    <a:pt x="32" y="39"/>
                    <a:pt x="34" y="43"/>
                    <a:pt x="39" y="47"/>
                  </a:cubicBezTo>
                  <a:cubicBezTo>
                    <a:pt x="45" y="51"/>
                    <a:pt x="47" y="55"/>
                    <a:pt x="50" y="57"/>
                  </a:cubicBezTo>
                  <a:cubicBezTo>
                    <a:pt x="53" y="58"/>
                    <a:pt x="56" y="58"/>
                    <a:pt x="58" y="60"/>
                  </a:cubicBezTo>
                  <a:cubicBezTo>
                    <a:pt x="60" y="62"/>
                    <a:pt x="62" y="63"/>
                    <a:pt x="65" y="65"/>
                  </a:cubicBezTo>
                  <a:cubicBezTo>
                    <a:pt x="68" y="66"/>
                    <a:pt x="68" y="69"/>
                    <a:pt x="71" y="69"/>
                  </a:cubicBezTo>
                  <a:cubicBezTo>
                    <a:pt x="73" y="70"/>
                    <a:pt x="72" y="72"/>
                    <a:pt x="73" y="74"/>
                  </a:cubicBezTo>
                  <a:cubicBezTo>
                    <a:pt x="75" y="76"/>
                    <a:pt x="75" y="80"/>
                    <a:pt x="74" y="83"/>
                  </a:cubicBezTo>
                  <a:cubicBezTo>
                    <a:pt x="72" y="85"/>
                    <a:pt x="73" y="89"/>
                    <a:pt x="74" y="89"/>
                  </a:cubicBezTo>
                  <a:cubicBezTo>
                    <a:pt x="75" y="89"/>
                    <a:pt x="78" y="85"/>
                    <a:pt x="78" y="82"/>
                  </a:cubicBezTo>
                  <a:cubicBezTo>
                    <a:pt x="78" y="80"/>
                    <a:pt x="81" y="80"/>
                    <a:pt x="83" y="78"/>
                  </a:cubicBezTo>
                  <a:cubicBezTo>
                    <a:pt x="85" y="75"/>
                    <a:pt x="80" y="75"/>
                    <a:pt x="79" y="71"/>
                  </a:cubicBezTo>
                  <a:cubicBezTo>
                    <a:pt x="78" y="68"/>
                    <a:pt x="83" y="65"/>
                    <a:pt x="87" y="68"/>
                  </a:cubicBezTo>
                  <a:cubicBezTo>
                    <a:pt x="91" y="71"/>
                    <a:pt x="93" y="72"/>
                    <a:pt x="93" y="68"/>
                  </a:cubicBezTo>
                  <a:cubicBezTo>
                    <a:pt x="93" y="64"/>
                    <a:pt x="80" y="59"/>
                    <a:pt x="77" y="5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7" name="Freeform 386">
              <a:extLst>
                <a:ext uri="{FF2B5EF4-FFF2-40B4-BE49-F238E27FC236}">
                  <a16:creationId xmlns:a16="http://schemas.microsoft.com/office/drawing/2014/main" id="{51CF9735-182C-F040-B8B7-02482D3E72D9}"/>
                </a:ext>
              </a:extLst>
            </p:cNvPr>
            <p:cNvSpPr>
              <a:spLocks/>
            </p:cNvSpPr>
            <p:nvPr/>
          </p:nvSpPr>
          <p:spPr bwMode="auto">
            <a:xfrm>
              <a:off x="11702780" y="4572148"/>
              <a:ext cx="34203" cy="43532"/>
            </a:xfrm>
            <a:custGeom>
              <a:avLst/>
              <a:gdLst>
                <a:gd name="T0" fmla="*/ 3 w 10"/>
                <a:gd name="T1" fmla="*/ 0 h 13"/>
                <a:gd name="T2" fmla="*/ 0 w 10"/>
                <a:gd name="T3" fmla="*/ 6 h 13"/>
                <a:gd name="T4" fmla="*/ 0 w 10"/>
                <a:gd name="T5" fmla="*/ 9 h 13"/>
                <a:gd name="T6" fmla="*/ 6 w 10"/>
                <a:gd name="T7" fmla="*/ 13 h 13"/>
                <a:gd name="T8" fmla="*/ 6 w 10"/>
                <a:gd name="T9" fmla="*/ 13 h 13"/>
                <a:gd name="T10" fmla="*/ 10 w 10"/>
                <a:gd name="T11" fmla="*/ 8 h 13"/>
                <a:gd name="T12" fmla="*/ 3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3" y="0"/>
                  </a:moveTo>
                  <a:cubicBezTo>
                    <a:pt x="2" y="3"/>
                    <a:pt x="0" y="6"/>
                    <a:pt x="0" y="6"/>
                  </a:cubicBezTo>
                  <a:cubicBezTo>
                    <a:pt x="0" y="7"/>
                    <a:pt x="0" y="8"/>
                    <a:pt x="0" y="9"/>
                  </a:cubicBezTo>
                  <a:cubicBezTo>
                    <a:pt x="2" y="11"/>
                    <a:pt x="4" y="12"/>
                    <a:pt x="6" y="13"/>
                  </a:cubicBezTo>
                  <a:cubicBezTo>
                    <a:pt x="6" y="13"/>
                    <a:pt x="6" y="13"/>
                    <a:pt x="6" y="13"/>
                  </a:cubicBezTo>
                  <a:cubicBezTo>
                    <a:pt x="7" y="11"/>
                    <a:pt x="8" y="8"/>
                    <a:pt x="10" y="8"/>
                  </a:cubicBezTo>
                  <a:cubicBezTo>
                    <a:pt x="8" y="5"/>
                    <a:pt x="5" y="2"/>
                    <a:pt x="3" y="0"/>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8" name="Freeform 387">
              <a:extLst>
                <a:ext uri="{FF2B5EF4-FFF2-40B4-BE49-F238E27FC236}">
                  <a16:creationId xmlns:a16="http://schemas.microsoft.com/office/drawing/2014/main" id="{74E195E5-E5E5-0A4D-9B16-4903ECA717C0}"/>
                </a:ext>
              </a:extLst>
            </p:cNvPr>
            <p:cNvSpPr>
              <a:spLocks/>
            </p:cNvSpPr>
            <p:nvPr/>
          </p:nvSpPr>
          <p:spPr bwMode="auto">
            <a:xfrm>
              <a:off x="11708999" y="4477311"/>
              <a:ext cx="116603" cy="135259"/>
            </a:xfrm>
            <a:custGeom>
              <a:avLst/>
              <a:gdLst>
                <a:gd name="T0" fmla="*/ 30 w 34"/>
                <a:gd name="T1" fmla="*/ 27 h 40"/>
                <a:gd name="T2" fmla="*/ 30 w 34"/>
                <a:gd name="T3" fmla="*/ 21 h 40"/>
                <a:gd name="T4" fmla="*/ 30 w 34"/>
                <a:gd name="T5" fmla="*/ 17 h 40"/>
                <a:gd name="T6" fmla="*/ 21 w 34"/>
                <a:gd name="T7" fmla="*/ 14 h 40"/>
                <a:gd name="T8" fmla="*/ 20 w 34"/>
                <a:gd name="T9" fmla="*/ 9 h 40"/>
                <a:gd name="T10" fmla="*/ 17 w 34"/>
                <a:gd name="T11" fmla="*/ 6 h 40"/>
                <a:gd name="T12" fmla="*/ 14 w 34"/>
                <a:gd name="T13" fmla="*/ 2 h 40"/>
                <a:gd name="T14" fmla="*/ 14 w 34"/>
                <a:gd name="T15" fmla="*/ 1 h 40"/>
                <a:gd name="T16" fmla="*/ 12 w 34"/>
                <a:gd name="T17" fmla="*/ 1 h 40"/>
                <a:gd name="T18" fmla="*/ 9 w 34"/>
                <a:gd name="T19" fmla="*/ 0 h 40"/>
                <a:gd name="T20" fmla="*/ 0 w 34"/>
                <a:gd name="T21" fmla="*/ 2 h 40"/>
                <a:gd name="T22" fmla="*/ 2 w 34"/>
                <a:gd name="T23" fmla="*/ 7 h 40"/>
                <a:gd name="T24" fmla="*/ 5 w 34"/>
                <a:gd name="T25" fmla="*/ 13 h 40"/>
                <a:gd name="T26" fmla="*/ 4 w 34"/>
                <a:gd name="T27" fmla="*/ 25 h 40"/>
                <a:gd name="T28" fmla="*/ 1 w 34"/>
                <a:gd name="T29" fmla="*/ 28 h 40"/>
                <a:gd name="T30" fmla="*/ 8 w 34"/>
                <a:gd name="T31" fmla="*/ 36 h 40"/>
                <a:gd name="T32" fmla="*/ 8 w 34"/>
                <a:gd name="T33" fmla="*/ 36 h 40"/>
                <a:gd name="T34" fmla="*/ 15 w 34"/>
                <a:gd name="T35" fmla="*/ 40 h 40"/>
                <a:gd name="T36" fmla="*/ 29 w 34"/>
                <a:gd name="T37" fmla="*/ 37 h 40"/>
                <a:gd name="T38" fmla="*/ 29 w 34"/>
                <a:gd name="T39" fmla="*/ 35 h 40"/>
                <a:gd name="T40" fmla="*/ 32 w 34"/>
                <a:gd name="T41" fmla="*/ 32 h 40"/>
                <a:gd name="T42" fmla="*/ 30 w 34"/>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0">
                  <a:moveTo>
                    <a:pt x="30" y="27"/>
                  </a:moveTo>
                  <a:cubicBezTo>
                    <a:pt x="28" y="25"/>
                    <a:pt x="28" y="22"/>
                    <a:pt x="30" y="21"/>
                  </a:cubicBezTo>
                  <a:cubicBezTo>
                    <a:pt x="31" y="20"/>
                    <a:pt x="30" y="18"/>
                    <a:pt x="30" y="17"/>
                  </a:cubicBezTo>
                  <a:cubicBezTo>
                    <a:pt x="30" y="15"/>
                    <a:pt x="22" y="14"/>
                    <a:pt x="21" y="14"/>
                  </a:cubicBezTo>
                  <a:cubicBezTo>
                    <a:pt x="20" y="14"/>
                    <a:pt x="22" y="9"/>
                    <a:pt x="20" y="9"/>
                  </a:cubicBezTo>
                  <a:cubicBezTo>
                    <a:pt x="18" y="9"/>
                    <a:pt x="17" y="8"/>
                    <a:pt x="17" y="6"/>
                  </a:cubicBezTo>
                  <a:cubicBezTo>
                    <a:pt x="17" y="5"/>
                    <a:pt x="14" y="2"/>
                    <a:pt x="14" y="2"/>
                  </a:cubicBezTo>
                  <a:cubicBezTo>
                    <a:pt x="14" y="1"/>
                    <a:pt x="14" y="1"/>
                    <a:pt x="14" y="1"/>
                  </a:cubicBezTo>
                  <a:cubicBezTo>
                    <a:pt x="13" y="1"/>
                    <a:pt x="12" y="1"/>
                    <a:pt x="12" y="1"/>
                  </a:cubicBezTo>
                  <a:cubicBezTo>
                    <a:pt x="11" y="1"/>
                    <a:pt x="9" y="0"/>
                    <a:pt x="9" y="0"/>
                  </a:cubicBezTo>
                  <a:cubicBezTo>
                    <a:pt x="9" y="0"/>
                    <a:pt x="4" y="1"/>
                    <a:pt x="0" y="2"/>
                  </a:cubicBezTo>
                  <a:cubicBezTo>
                    <a:pt x="1" y="4"/>
                    <a:pt x="1" y="7"/>
                    <a:pt x="2" y="7"/>
                  </a:cubicBezTo>
                  <a:cubicBezTo>
                    <a:pt x="5" y="8"/>
                    <a:pt x="4" y="11"/>
                    <a:pt x="5" y="13"/>
                  </a:cubicBezTo>
                  <a:cubicBezTo>
                    <a:pt x="6" y="15"/>
                    <a:pt x="6" y="25"/>
                    <a:pt x="4" y="25"/>
                  </a:cubicBezTo>
                  <a:cubicBezTo>
                    <a:pt x="4" y="25"/>
                    <a:pt x="3" y="27"/>
                    <a:pt x="1" y="28"/>
                  </a:cubicBezTo>
                  <a:cubicBezTo>
                    <a:pt x="3" y="30"/>
                    <a:pt x="6" y="33"/>
                    <a:pt x="8" y="36"/>
                  </a:cubicBezTo>
                  <a:cubicBezTo>
                    <a:pt x="8" y="36"/>
                    <a:pt x="8" y="36"/>
                    <a:pt x="8" y="36"/>
                  </a:cubicBezTo>
                  <a:cubicBezTo>
                    <a:pt x="10" y="36"/>
                    <a:pt x="15" y="40"/>
                    <a:pt x="15" y="40"/>
                  </a:cubicBezTo>
                  <a:cubicBezTo>
                    <a:pt x="15" y="40"/>
                    <a:pt x="24" y="38"/>
                    <a:pt x="29" y="37"/>
                  </a:cubicBezTo>
                  <a:cubicBezTo>
                    <a:pt x="29" y="36"/>
                    <a:pt x="29" y="35"/>
                    <a:pt x="29" y="35"/>
                  </a:cubicBezTo>
                  <a:cubicBezTo>
                    <a:pt x="29" y="34"/>
                    <a:pt x="30" y="32"/>
                    <a:pt x="32" y="32"/>
                  </a:cubicBezTo>
                  <a:cubicBezTo>
                    <a:pt x="34" y="32"/>
                    <a:pt x="31" y="28"/>
                    <a:pt x="30" y="27"/>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142770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38 world map 2/3page w text spac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076313-4EF2-DF48-8204-4E7EE9E565A2}"/>
              </a:ext>
            </a:extLst>
          </p:cNvPr>
          <p:cNvPicPr>
            <a:picLocks noChangeAspect="1"/>
          </p:cNvPicPr>
          <p:nvPr userDrawn="1"/>
        </p:nvPicPr>
        <p:blipFill>
          <a:blip r:embed="rId2"/>
          <a:stretch>
            <a:fillRect/>
          </a:stretch>
        </p:blipFill>
        <p:spPr>
          <a:xfrm>
            <a:off x="16089465" y="9505977"/>
            <a:ext cx="1828800" cy="382772"/>
          </a:xfrm>
          <a:prstGeom prst="rect">
            <a:avLst/>
          </a:prstGeom>
        </p:spPr>
      </p:pic>
      <p:sp>
        <p:nvSpPr>
          <p:cNvPr id="33" name="Text Placeholder 22">
            <a:extLst>
              <a:ext uri="{FF2B5EF4-FFF2-40B4-BE49-F238E27FC236}">
                <a16:creationId xmlns:a16="http://schemas.microsoft.com/office/drawing/2014/main" id="{83DB2496-1E8D-2A45-86C4-3ADB8DED2E81}"/>
              </a:ext>
            </a:extLst>
          </p:cNvPr>
          <p:cNvSpPr>
            <a:spLocks noGrp="1"/>
          </p:cNvSpPr>
          <p:nvPr>
            <p:ph type="body" sz="quarter" idx="26" hasCustomPrompt="1"/>
          </p:nvPr>
        </p:nvSpPr>
        <p:spPr>
          <a:xfrm>
            <a:off x="3627455" y="264283"/>
            <a:ext cx="11033090" cy="1175657"/>
          </a:xfrm>
        </p:spPr>
        <p:txBody>
          <a:bodyPr anchor="b" anchorCtr="0"/>
          <a:lstStyle>
            <a:lvl1pPr marL="342900" marR="0" indent="-34290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4000">
                <a:solidFill>
                  <a:schemeClr val="tx1"/>
                </a:solidFill>
                <a:latin typeface="+mj-lt"/>
              </a:defRPr>
            </a:lvl1pPr>
          </a:lstStyle>
          <a:p>
            <a:r>
              <a:rPr lang="en-US" dirty="0"/>
              <a:t>CLICK TO EDIT MASTER SUBTITLE STYLE</a:t>
            </a:r>
          </a:p>
        </p:txBody>
      </p:sp>
      <p:grpSp>
        <p:nvGrpSpPr>
          <p:cNvPr id="176" name="Group 175">
            <a:extLst>
              <a:ext uri="{FF2B5EF4-FFF2-40B4-BE49-F238E27FC236}">
                <a16:creationId xmlns:a16="http://schemas.microsoft.com/office/drawing/2014/main" id="{7B9B9301-24CF-8E42-BD1A-3478624736FE}"/>
              </a:ext>
            </a:extLst>
          </p:cNvPr>
          <p:cNvGrpSpPr/>
          <p:nvPr userDrawn="1"/>
        </p:nvGrpSpPr>
        <p:grpSpPr>
          <a:xfrm>
            <a:off x="6620500" y="2164559"/>
            <a:ext cx="9694960" cy="5957883"/>
            <a:chOff x="5917136" y="2164559"/>
            <a:chExt cx="9694960" cy="5957883"/>
          </a:xfrm>
          <a:solidFill>
            <a:schemeClr val="bg2">
              <a:lumMod val="20000"/>
              <a:lumOff val="80000"/>
            </a:schemeClr>
          </a:solidFill>
        </p:grpSpPr>
        <p:sp>
          <p:nvSpPr>
            <p:cNvPr id="177" name="Freeform 6">
              <a:extLst>
                <a:ext uri="{FF2B5EF4-FFF2-40B4-BE49-F238E27FC236}">
                  <a16:creationId xmlns:a16="http://schemas.microsoft.com/office/drawing/2014/main" id="{00E23358-269E-664C-940E-2F6733C962B4}"/>
                </a:ext>
              </a:extLst>
            </p:cNvPr>
            <p:cNvSpPr>
              <a:spLocks/>
            </p:cNvSpPr>
            <p:nvPr/>
          </p:nvSpPr>
          <p:spPr bwMode="auto">
            <a:xfrm>
              <a:off x="14915993" y="2606195"/>
              <a:ext cx="696103" cy="1070441"/>
            </a:xfrm>
            <a:custGeom>
              <a:avLst/>
              <a:gdLst>
                <a:gd name="T0" fmla="*/ 134 w 140"/>
                <a:gd name="T1" fmla="*/ 94 h 215"/>
                <a:gd name="T2" fmla="*/ 132 w 140"/>
                <a:gd name="T3" fmla="*/ 90 h 215"/>
                <a:gd name="T4" fmla="*/ 131 w 140"/>
                <a:gd name="T5" fmla="*/ 84 h 215"/>
                <a:gd name="T6" fmla="*/ 120 w 140"/>
                <a:gd name="T7" fmla="*/ 73 h 215"/>
                <a:gd name="T8" fmla="*/ 111 w 140"/>
                <a:gd name="T9" fmla="*/ 71 h 215"/>
                <a:gd name="T10" fmla="*/ 101 w 140"/>
                <a:gd name="T11" fmla="*/ 71 h 215"/>
                <a:gd name="T12" fmla="*/ 90 w 140"/>
                <a:gd name="T13" fmla="*/ 47 h 215"/>
                <a:gd name="T14" fmla="*/ 77 w 140"/>
                <a:gd name="T15" fmla="*/ 10 h 215"/>
                <a:gd name="T16" fmla="*/ 70 w 140"/>
                <a:gd name="T17" fmla="*/ 6 h 215"/>
                <a:gd name="T18" fmla="*/ 59 w 140"/>
                <a:gd name="T19" fmla="*/ 3 h 215"/>
                <a:gd name="T20" fmla="*/ 49 w 140"/>
                <a:gd name="T21" fmla="*/ 2 h 215"/>
                <a:gd name="T22" fmla="*/ 41 w 140"/>
                <a:gd name="T23" fmla="*/ 6 h 215"/>
                <a:gd name="T24" fmla="*/ 31 w 140"/>
                <a:gd name="T25" fmla="*/ 6 h 215"/>
                <a:gd name="T26" fmla="*/ 10 w 140"/>
                <a:gd name="T27" fmla="*/ 42 h 215"/>
                <a:gd name="T28" fmla="*/ 15 w 140"/>
                <a:gd name="T29" fmla="*/ 80 h 215"/>
                <a:gd name="T30" fmla="*/ 11 w 140"/>
                <a:gd name="T31" fmla="*/ 95 h 215"/>
                <a:gd name="T32" fmla="*/ 4 w 140"/>
                <a:gd name="T33" fmla="*/ 112 h 215"/>
                <a:gd name="T34" fmla="*/ 35 w 140"/>
                <a:gd name="T35" fmla="*/ 207 h 215"/>
                <a:gd name="T36" fmla="*/ 49 w 140"/>
                <a:gd name="T37" fmla="*/ 207 h 215"/>
                <a:gd name="T38" fmla="*/ 57 w 140"/>
                <a:gd name="T39" fmla="*/ 190 h 215"/>
                <a:gd name="T40" fmla="*/ 55 w 140"/>
                <a:gd name="T41" fmla="*/ 186 h 215"/>
                <a:gd name="T42" fmla="*/ 57 w 140"/>
                <a:gd name="T43" fmla="*/ 175 h 215"/>
                <a:gd name="T44" fmla="*/ 61 w 140"/>
                <a:gd name="T45" fmla="*/ 168 h 215"/>
                <a:gd name="T46" fmla="*/ 71 w 140"/>
                <a:gd name="T47" fmla="*/ 176 h 215"/>
                <a:gd name="T48" fmla="*/ 69 w 140"/>
                <a:gd name="T49" fmla="*/ 164 h 215"/>
                <a:gd name="T50" fmla="*/ 76 w 140"/>
                <a:gd name="T51" fmla="*/ 152 h 215"/>
                <a:gd name="T52" fmla="*/ 82 w 140"/>
                <a:gd name="T53" fmla="*/ 157 h 215"/>
                <a:gd name="T54" fmla="*/ 83 w 140"/>
                <a:gd name="T55" fmla="*/ 147 h 215"/>
                <a:gd name="T56" fmla="*/ 83 w 140"/>
                <a:gd name="T57" fmla="*/ 124 h 215"/>
                <a:gd name="T58" fmla="*/ 90 w 140"/>
                <a:gd name="T59" fmla="*/ 135 h 215"/>
                <a:gd name="T60" fmla="*/ 96 w 140"/>
                <a:gd name="T61" fmla="*/ 127 h 215"/>
                <a:gd name="T62" fmla="*/ 107 w 140"/>
                <a:gd name="T63" fmla="*/ 132 h 215"/>
                <a:gd name="T64" fmla="*/ 105 w 140"/>
                <a:gd name="T65" fmla="*/ 124 h 215"/>
                <a:gd name="T66" fmla="*/ 115 w 140"/>
                <a:gd name="T67" fmla="*/ 128 h 215"/>
                <a:gd name="T68" fmla="*/ 116 w 140"/>
                <a:gd name="T69" fmla="*/ 122 h 215"/>
                <a:gd name="T70" fmla="*/ 119 w 140"/>
                <a:gd name="T71" fmla="*/ 119 h 215"/>
                <a:gd name="T72" fmla="*/ 120 w 140"/>
                <a:gd name="T73" fmla="*/ 115 h 215"/>
                <a:gd name="T74" fmla="*/ 127 w 140"/>
                <a:gd name="T75" fmla="*/ 110 h 215"/>
                <a:gd name="T76" fmla="*/ 140 w 140"/>
                <a:gd name="T77" fmla="*/ 9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215">
                  <a:moveTo>
                    <a:pt x="137" y="97"/>
                  </a:moveTo>
                  <a:cubicBezTo>
                    <a:pt x="137" y="97"/>
                    <a:pt x="135" y="94"/>
                    <a:pt x="134" y="94"/>
                  </a:cubicBezTo>
                  <a:cubicBezTo>
                    <a:pt x="133" y="91"/>
                    <a:pt x="133" y="91"/>
                    <a:pt x="133" y="91"/>
                  </a:cubicBezTo>
                  <a:cubicBezTo>
                    <a:pt x="132" y="90"/>
                    <a:pt x="132" y="90"/>
                    <a:pt x="132" y="90"/>
                  </a:cubicBezTo>
                  <a:cubicBezTo>
                    <a:pt x="133" y="86"/>
                    <a:pt x="133" y="86"/>
                    <a:pt x="133" y="86"/>
                  </a:cubicBezTo>
                  <a:cubicBezTo>
                    <a:pt x="133" y="86"/>
                    <a:pt x="133" y="85"/>
                    <a:pt x="131" y="84"/>
                  </a:cubicBezTo>
                  <a:cubicBezTo>
                    <a:pt x="130" y="83"/>
                    <a:pt x="126" y="80"/>
                    <a:pt x="125" y="77"/>
                  </a:cubicBezTo>
                  <a:cubicBezTo>
                    <a:pt x="124" y="74"/>
                    <a:pt x="122" y="73"/>
                    <a:pt x="120" y="73"/>
                  </a:cubicBezTo>
                  <a:cubicBezTo>
                    <a:pt x="117" y="73"/>
                    <a:pt x="115" y="73"/>
                    <a:pt x="115" y="73"/>
                  </a:cubicBezTo>
                  <a:cubicBezTo>
                    <a:pt x="115" y="73"/>
                    <a:pt x="112" y="72"/>
                    <a:pt x="111" y="71"/>
                  </a:cubicBezTo>
                  <a:cubicBezTo>
                    <a:pt x="110" y="70"/>
                    <a:pt x="108" y="70"/>
                    <a:pt x="107" y="70"/>
                  </a:cubicBezTo>
                  <a:cubicBezTo>
                    <a:pt x="105" y="70"/>
                    <a:pt x="101" y="71"/>
                    <a:pt x="101" y="71"/>
                  </a:cubicBezTo>
                  <a:cubicBezTo>
                    <a:pt x="101" y="71"/>
                    <a:pt x="99" y="70"/>
                    <a:pt x="98" y="68"/>
                  </a:cubicBezTo>
                  <a:cubicBezTo>
                    <a:pt x="97" y="65"/>
                    <a:pt x="90" y="47"/>
                    <a:pt x="90" y="47"/>
                  </a:cubicBezTo>
                  <a:cubicBezTo>
                    <a:pt x="81" y="22"/>
                    <a:pt x="81" y="22"/>
                    <a:pt x="81" y="22"/>
                  </a:cubicBezTo>
                  <a:cubicBezTo>
                    <a:pt x="77" y="10"/>
                    <a:pt x="77" y="10"/>
                    <a:pt x="77" y="10"/>
                  </a:cubicBezTo>
                  <a:cubicBezTo>
                    <a:pt x="77" y="10"/>
                    <a:pt x="75" y="7"/>
                    <a:pt x="73" y="7"/>
                  </a:cubicBezTo>
                  <a:cubicBezTo>
                    <a:pt x="72" y="6"/>
                    <a:pt x="71" y="6"/>
                    <a:pt x="70" y="6"/>
                  </a:cubicBezTo>
                  <a:cubicBezTo>
                    <a:pt x="69" y="7"/>
                    <a:pt x="66" y="6"/>
                    <a:pt x="64" y="5"/>
                  </a:cubicBezTo>
                  <a:cubicBezTo>
                    <a:pt x="62" y="3"/>
                    <a:pt x="60" y="3"/>
                    <a:pt x="59" y="3"/>
                  </a:cubicBezTo>
                  <a:cubicBezTo>
                    <a:pt x="58" y="3"/>
                    <a:pt x="56" y="4"/>
                    <a:pt x="55" y="4"/>
                  </a:cubicBezTo>
                  <a:cubicBezTo>
                    <a:pt x="53" y="4"/>
                    <a:pt x="51" y="3"/>
                    <a:pt x="49" y="2"/>
                  </a:cubicBezTo>
                  <a:cubicBezTo>
                    <a:pt x="47" y="1"/>
                    <a:pt x="46" y="0"/>
                    <a:pt x="46" y="0"/>
                  </a:cubicBezTo>
                  <a:cubicBezTo>
                    <a:pt x="46" y="0"/>
                    <a:pt x="44" y="5"/>
                    <a:pt x="41" y="6"/>
                  </a:cubicBezTo>
                  <a:cubicBezTo>
                    <a:pt x="38" y="7"/>
                    <a:pt x="35" y="8"/>
                    <a:pt x="34" y="8"/>
                  </a:cubicBezTo>
                  <a:cubicBezTo>
                    <a:pt x="33" y="8"/>
                    <a:pt x="32" y="8"/>
                    <a:pt x="31" y="6"/>
                  </a:cubicBezTo>
                  <a:cubicBezTo>
                    <a:pt x="29" y="4"/>
                    <a:pt x="28" y="1"/>
                    <a:pt x="26" y="1"/>
                  </a:cubicBezTo>
                  <a:cubicBezTo>
                    <a:pt x="10" y="42"/>
                    <a:pt x="10" y="42"/>
                    <a:pt x="10" y="42"/>
                  </a:cubicBezTo>
                  <a:cubicBezTo>
                    <a:pt x="10" y="42"/>
                    <a:pt x="6" y="50"/>
                    <a:pt x="11" y="62"/>
                  </a:cubicBezTo>
                  <a:cubicBezTo>
                    <a:pt x="16" y="74"/>
                    <a:pt x="17" y="77"/>
                    <a:pt x="15" y="80"/>
                  </a:cubicBezTo>
                  <a:cubicBezTo>
                    <a:pt x="13" y="83"/>
                    <a:pt x="13" y="86"/>
                    <a:pt x="14" y="89"/>
                  </a:cubicBezTo>
                  <a:cubicBezTo>
                    <a:pt x="16" y="92"/>
                    <a:pt x="14" y="94"/>
                    <a:pt x="11" y="95"/>
                  </a:cubicBezTo>
                  <a:cubicBezTo>
                    <a:pt x="9" y="96"/>
                    <a:pt x="8" y="97"/>
                    <a:pt x="9" y="100"/>
                  </a:cubicBezTo>
                  <a:cubicBezTo>
                    <a:pt x="10" y="104"/>
                    <a:pt x="10" y="111"/>
                    <a:pt x="4" y="112"/>
                  </a:cubicBezTo>
                  <a:cubicBezTo>
                    <a:pt x="0" y="111"/>
                    <a:pt x="0" y="111"/>
                    <a:pt x="0" y="111"/>
                  </a:cubicBezTo>
                  <a:cubicBezTo>
                    <a:pt x="35" y="207"/>
                    <a:pt x="35" y="207"/>
                    <a:pt x="35" y="207"/>
                  </a:cubicBezTo>
                  <a:cubicBezTo>
                    <a:pt x="35" y="207"/>
                    <a:pt x="39" y="215"/>
                    <a:pt x="43" y="214"/>
                  </a:cubicBezTo>
                  <a:cubicBezTo>
                    <a:pt x="43" y="214"/>
                    <a:pt x="48" y="210"/>
                    <a:pt x="49" y="207"/>
                  </a:cubicBezTo>
                  <a:cubicBezTo>
                    <a:pt x="50" y="204"/>
                    <a:pt x="51" y="199"/>
                    <a:pt x="49" y="198"/>
                  </a:cubicBezTo>
                  <a:cubicBezTo>
                    <a:pt x="49" y="198"/>
                    <a:pt x="57" y="196"/>
                    <a:pt x="57" y="190"/>
                  </a:cubicBezTo>
                  <a:cubicBezTo>
                    <a:pt x="57" y="190"/>
                    <a:pt x="55" y="191"/>
                    <a:pt x="53" y="190"/>
                  </a:cubicBezTo>
                  <a:cubicBezTo>
                    <a:pt x="52" y="188"/>
                    <a:pt x="52" y="187"/>
                    <a:pt x="55" y="186"/>
                  </a:cubicBezTo>
                  <a:cubicBezTo>
                    <a:pt x="57" y="184"/>
                    <a:pt x="60" y="183"/>
                    <a:pt x="60" y="180"/>
                  </a:cubicBezTo>
                  <a:cubicBezTo>
                    <a:pt x="60" y="178"/>
                    <a:pt x="58" y="176"/>
                    <a:pt x="57" y="175"/>
                  </a:cubicBezTo>
                  <a:cubicBezTo>
                    <a:pt x="56" y="174"/>
                    <a:pt x="55" y="171"/>
                    <a:pt x="57" y="170"/>
                  </a:cubicBezTo>
                  <a:cubicBezTo>
                    <a:pt x="59" y="169"/>
                    <a:pt x="61" y="168"/>
                    <a:pt x="61" y="168"/>
                  </a:cubicBezTo>
                  <a:cubicBezTo>
                    <a:pt x="61" y="168"/>
                    <a:pt x="63" y="166"/>
                    <a:pt x="64" y="169"/>
                  </a:cubicBezTo>
                  <a:cubicBezTo>
                    <a:pt x="65" y="171"/>
                    <a:pt x="67" y="178"/>
                    <a:pt x="71" y="176"/>
                  </a:cubicBezTo>
                  <a:cubicBezTo>
                    <a:pt x="74" y="174"/>
                    <a:pt x="72" y="172"/>
                    <a:pt x="71" y="171"/>
                  </a:cubicBezTo>
                  <a:cubicBezTo>
                    <a:pt x="70" y="170"/>
                    <a:pt x="68" y="166"/>
                    <a:pt x="69" y="164"/>
                  </a:cubicBezTo>
                  <a:cubicBezTo>
                    <a:pt x="71" y="161"/>
                    <a:pt x="73" y="159"/>
                    <a:pt x="74" y="157"/>
                  </a:cubicBezTo>
                  <a:cubicBezTo>
                    <a:pt x="74" y="155"/>
                    <a:pt x="74" y="153"/>
                    <a:pt x="76" y="152"/>
                  </a:cubicBezTo>
                  <a:cubicBezTo>
                    <a:pt x="78" y="152"/>
                    <a:pt x="79" y="153"/>
                    <a:pt x="79" y="154"/>
                  </a:cubicBezTo>
                  <a:cubicBezTo>
                    <a:pt x="79" y="156"/>
                    <a:pt x="80" y="158"/>
                    <a:pt x="82" y="157"/>
                  </a:cubicBezTo>
                  <a:cubicBezTo>
                    <a:pt x="84" y="157"/>
                    <a:pt x="85" y="156"/>
                    <a:pt x="84" y="154"/>
                  </a:cubicBezTo>
                  <a:cubicBezTo>
                    <a:pt x="82" y="152"/>
                    <a:pt x="82" y="149"/>
                    <a:pt x="83" y="147"/>
                  </a:cubicBezTo>
                  <a:cubicBezTo>
                    <a:pt x="84" y="144"/>
                    <a:pt x="84" y="140"/>
                    <a:pt x="83" y="136"/>
                  </a:cubicBezTo>
                  <a:cubicBezTo>
                    <a:pt x="82" y="131"/>
                    <a:pt x="82" y="125"/>
                    <a:pt x="83" y="124"/>
                  </a:cubicBezTo>
                  <a:cubicBezTo>
                    <a:pt x="83" y="124"/>
                    <a:pt x="87" y="124"/>
                    <a:pt x="88" y="129"/>
                  </a:cubicBezTo>
                  <a:cubicBezTo>
                    <a:pt x="89" y="133"/>
                    <a:pt x="88" y="135"/>
                    <a:pt x="90" y="135"/>
                  </a:cubicBezTo>
                  <a:cubicBezTo>
                    <a:pt x="92" y="135"/>
                    <a:pt x="93" y="134"/>
                    <a:pt x="93" y="131"/>
                  </a:cubicBezTo>
                  <a:cubicBezTo>
                    <a:pt x="93" y="129"/>
                    <a:pt x="94" y="127"/>
                    <a:pt x="96" y="127"/>
                  </a:cubicBezTo>
                  <a:cubicBezTo>
                    <a:pt x="98" y="127"/>
                    <a:pt x="103" y="131"/>
                    <a:pt x="103" y="131"/>
                  </a:cubicBezTo>
                  <a:cubicBezTo>
                    <a:pt x="103" y="131"/>
                    <a:pt x="105" y="133"/>
                    <a:pt x="107" y="132"/>
                  </a:cubicBezTo>
                  <a:cubicBezTo>
                    <a:pt x="108" y="130"/>
                    <a:pt x="107" y="130"/>
                    <a:pt x="106" y="128"/>
                  </a:cubicBezTo>
                  <a:cubicBezTo>
                    <a:pt x="105" y="127"/>
                    <a:pt x="104" y="125"/>
                    <a:pt x="105" y="124"/>
                  </a:cubicBezTo>
                  <a:cubicBezTo>
                    <a:pt x="106" y="122"/>
                    <a:pt x="107" y="123"/>
                    <a:pt x="108" y="125"/>
                  </a:cubicBezTo>
                  <a:cubicBezTo>
                    <a:pt x="109" y="126"/>
                    <a:pt x="114" y="128"/>
                    <a:pt x="115" y="128"/>
                  </a:cubicBezTo>
                  <a:cubicBezTo>
                    <a:pt x="115" y="128"/>
                    <a:pt x="114" y="125"/>
                    <a:pt x="113" y="124"/>
                  </a:cubicBezTo>
                  <a:cubicBezTo>
                    <a:pt x="112" y="123"/>
                    <a:pt x="114" y="120"/>
                    <a:pt x="116" y="122"/>
                  </a:cubicBezTo>
                  <a:cubicBezTo>
                    <a:pt x="118" y="124"/>
                    <a:pt x="119" y="124"/>
                    <a:pt x="120" y="123"/>
                  </a:cubicBezTo>
                  <a:cubicBezTo>
                    <a:pt x="121" y="122"/>
                    <a:pt x="120" y="120"/>
                    <a:pt x="119" y="119"/>
                  </a:cubicBezTo>
                  <a:cubicBezTo>
                    <a:pt x="118" y="119"/>
                    <a:pt x="115" y="117"/>
                    <a:pt x="116" y="116"/>
                  </a:cubicBezTo>
                  <a:cubicBezTo>
                    <a:pt x="117" y="114"/>
                    <a:pt x="119" y="114"/>
                    <a:pt x="120" y="115"/>
                  </a:cubicBezTo>
                  <a:cubicBezTo>
                    <a:pt x="121" y="116"/>
                    <a:pt x="123" y="118"/>
                    <a:pt x="124" y="116"/>
                  </a:cubicBezTo>
                  <a:cubicBezTo>
                    <a:pt x="126" y="113"/>
                    <a:pt x="127" y="110"/>
                    <a:pt x="127" y="110"/>
                  </a:cubicBezTo>
                  <a:cubicBezTo>
                    <a:pt x="127" y="110"/>
                    <a:pt x="131" y="110"/>
                    <a:pt x="134" y="107"/>
                  </a:cubicBezTo>
                  <a:cubicBezTo>
                    <a:pt x="138" y="104"/>
                    <a:pt x="138" y="101"/>
                    <a:pt x="140" y="99"/>
                  </a:cubicBezTo>
                  <a:cubicBezTo>
                    <a:pt x="140" y="99"/>
                    <a:pt x="138" y="97"/>
                    <a:pt x="137" y="97"/>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78" name="Freeform 7">
              <a:extLst>
                <a:ext uri="{FF2B5EF4-FFF2-40B4-BE49-F238E27FC236}">
                  <a16:creationId xmlns:a16="http://schemas.microsoft.com/office/drawing/2014/main" id="{52B75886-2BC9-2B4E-9516-89F3B6C3114C}"/>
                </a:ext>
              </a:extLst>
            </p:cNvPr>
            <p:cNvSpPr>
              <a:spLocks/>
            </p:cNvSpPr>
            <p:nvPr/>
          </p:nvSpPr>
          <p:spPr bwMode="auto">
            <a:xfrm>
              <a:off x="8508068" y="4431624"/>
              <a:ext cx="1343835" cy="1059927"/>
            </a:xfrm>
            <a:custGeom>
              <a:avLst/>
              <a:gdLst>
                <a:gd name="T0" fmla="*/ 266 w 270"/>
                <a:gd name="T1" fmla="*/ 72 h 213"/>
                <a:gd name="T2" fmla="*/ 270 w 270"/>
                <a:gd name="T3" fmla="*/ 30 h 213"/>
                <a:gd name="T4" fmla="*/ 199 w 270"/>
                <a:gd name="T5" fmla="*/ 21 h 213"/>
                <a:gd name="T6" fmla="*/ 29 w 270"/>
                <a:gd name="T7" fmla="*/ 0 h 213"/>
                <a:gd name="T8" fmla="*/ 27 w 270"/>
                <a:gd name="T9" fmla="*/ 0 h 213"/>
                <a:gd name="T10" fmla="*/ 0 w 270"/>
                <a:gd name="T11" fmla="*/ 180 h 213"/>
                <a:gd name="T12" fmla="*/ 253 w 270"/>
                <a:gd name="T13" fmla="*/ 213 h 213"/>
                <a:gd name="T14" fmla="*/ 253 w 270"/>
                <a:gd name="T15" fmla="*/ 211 h 213"/>
                <a:gd name="T16" fmla="*/ 252 w 270"/>
                <a:gd name="T17" fmla="*/ 211 h 213"/>
                <a:gd name="T18" fmla="*/ 253 w 270"/>
                <a:gd name="T19" fmla="*/ 211 h 213"/>
                <a:gd name="T20" fmla="*/ 266 w 270"/>
                <a:gd name="T21" fmla="*/ 72 h 213"/>
                <a:gd name="T22" fmla="*/ 266 w 270"/>
                <a:gd name="T23" fmla="*/ 7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213">
                  <a:moveTo>
                    <a:pt x="266" y="72"/>
                  </a:moveTo>
                  <a:cubicBezTo>
                    <a:pt x="270" y="30"/>
                    <a:pt x="270" y="30"/>
                    <a:pt x="270" y="30"/>
                  </a:cubicBezTo>
                  <a:cubicBezTo>
                    <a:pt x="199" y="21"/>
                    <a:pt x="199" y="21"/>
                    <a:pt x="199" y="21"/>
                  </a:cubicBezTo>
                  <a:cubicBezTo>
                    <a:pt x="29" y="0"/>
                    <a:pt x="29" y="0"/>
                    <a:pt x="29" y="0"/>
                  </a:cubicBezTo>
                  <a:cubicBezTo>
                    <a:pt x="27" y="0"/>
                    <a:pt x="27" y="0"/>
                    <a:pt x="27" y="0"/>
                  </a:cubicBezTo>
                  <a:cubicBezTo>
                    <a:pt x="0" y="180"/>
                    <a:pt x="0" y="180"/>
                    <a:pt x="0" y="180"/>
                  </a:cubicBezTo>
                  <a:cubicBezTo>
                    <a:pt x="13" y="182"/>
                    <a:pt x="172" y="206"/>
                    <a:pt x="253" y="213"/>
                  </a:cubicBezTo>
                  <a:cubicBezTo>
                    <a:pt x="253" y="211"/>
                    <a:pt x="253" y="211"/>
                    <a:pt x="253" y="211"/>
                  </a:cubicBezTo>
                  <a:cubicBezTo>
                    <a:pt x="252" y="211"/>
                    <a:pt x="252" y="211"/>
                    <a:pt x="252" y="211"/>
                  </a:cubicBezTo>
                  <a:cubicBezTo>
                    <a:pt x="253" y="211"/>
                    <a:pt x="253" y="211"/>
                    <a:pt x="253" y="211"/>
                  </a:cubicBezTo>
                  <a:cubicBezTo>
                    <a:pt x="266" y="72"/>
                    <a:pt x="266" y="72"/>
                    <a:pt x="266" y="72"/>
                  </a:cubicBezTo>
                  <a:cubicBezTo>
                    <a:pt x="266" y="72"/>
                    <a:pt x="266" y="72"/>
                    <a:pt x="266" y="7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79" name="Freeform 8">
              <a:extLst>
                <a:ext uri="{FF2B5EF4-FFF2-40B4-BE49-F238E27FC236}">
                  <a16:creationId xmlns:a16="http://schemas.microsoft.com/office/drawing/2014/main" id="{429D68D1-5B63-0B4D-BF71-84645DA4FE7F}"/>
                </a:ext>
              </a:extLst>
            </p:cNvPr>
            <p:cNvSpPr>
              <a:spLocks/>
            </p:cNvSpPr>
            <p:nvPr/>
          </p:nvSpPr>
          <p:spPr bwMode="auto">
            <a:xfrm>
              <a:off x="7589045" y="4044667"/>
              <a:ext cx="1053617" cy="1282848"/>
            </a:xfrm>
            <a:custGeom>
              <a:avLst/>
              <a:gdLst>
                <a:gd name="T0" fmla="*/ 143 w 212"/>
                <a:gd name="T1" fmla="*/ 65 h 258"/>
                <a:gd name="T2" fmla="*/ 152 w 212"/>
                <a:gd name="T3" fmla="*/ 20 h 258"/>
                <a:gd name="T4" fmla="*/ 50 w 212"/>
                <a:gd name="T5" fmla="*/ 0 h 258"/>
                <a:gd name="T6" fmla="*/ 0 w 212"/>
                <a:gd name="T7" fmla="*/ 225 h 258"/>
                <a:gd name="T8" fmla="*/ 184 w 212"/>
                <a:gd name="T9" fmla="*/ 258 h 258"/>
                <a:gd name="T10" fmla="*/ 184 w 212"/>
                <a:gd name="T11" fmla="*/ 258 h 258"/>
                <a:gd name="T12" fmla="*/ 185 w 212"/>
                <a:gd name="T13" fmla="*/ 258 h 258"/>
                <a:gd name="T14" fmla="*/ 212 w 212"/>
                <a:gd name="T15" fmla="*/ 78 h 258"/>
                <a:gd name="T16" fmla="*/ 143 w 212"/>
                <a:gd name="T17" fmla="*/ 6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258">
                  <a:moveTo>
                    <a:pt x="143" y="65"/>
                  </a:moveTo>
                  <a:cubicBezTo>
                    <a:pt x="152" y="20"/>
                    <a:pt x="152" y="20"/>
                    <a:pt x="152" y="20"/>
                  </a:cubicBezTo>
                  <a:cubicBezTo>
                    <a:pt x="50" y="0"/>
                    <a:pt x="50" y="0"/>
                    <a:pt x="50" y="0"/>
                  </a:cubicBezTo>
                  <a:cubicBezTo>
                    <a:pt x="0" y="225"/>
                    <a:pt x="0" y="225"/>
                    <a:pt x="0" y="225"/>
                  </a:cubicBezTo>
                  <a:cubicBezTo>
                    <a:pt x="184" y="258"/>
                    <a:pt x="184" y="258"/>
                    <a:pt x="184" y="258"/>
                  </a:cubicBezTo>
                  <a:cubicBezTo>
                    <a:pt x="184" y="258"/>
                    <a:pt x="184" y="258"/>
                    <a:pt x="184" y="258"/>
                  </a:cubicBezTo>
                  <a:cubicBezTo>
                    <a:pt x="184" y="258"/>
                    <a:pt x="185" y="258"/>
                    <a:pt x="185" y="258"/>
                  </a:cubicBezTo>
                  <a:cubicBezTo>
                    <a:pt x="212" y="78"/>
                    <a:pt x="212" y="78"/>
                    <a:pt x="212" y="78"/>
                  </a:cubicBezTo>
                  <a:lnTo>
                    <a:pt x="143" y="65"/>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80" name="Freeform 9">
              <a:extLst>
                <a:ext uri="{FF2B5EF4-FFF2-40B4-BE49-F238E27FC236}">
                  <a16:creationId xmlns:a16="http://schemas.microsoft.com/office/drawing/2014/main" id="{DF0BBCA0-E2BB-FA49-BA64-C71DA9BBFA48}"/>
                </a:ext>
              </a:extLst>
            </p:cNvPr>
            <p:cNvSpPr>
              <a:spLocks/>
            </p:cNvSpPr>
            <p:nvPr/>
          </p:nvSpPr>
          <p:spPr bwMode="auto">
            <a:xfrm>
              <a:off x="12453349" y="3443201"/>
              <a:ext cx="765502" cy="954776"/>
            </a:xfrm>
            <a:custGeom>
              <a:avLst/>
              <a:gdLst>
                <a:gd name="T0" fmla="*/ 133 w 154"/>
                <a:gd name="T1" fmla="*/ 185 h 192"/>
                <a:gd name="T2" fmla="*/ 140 w 154"/>
                <a:gd name="T3" fmla="*/ 170 h 192"/>
                <a:gd name="T4" fmla="*/ 145 w 154"/>
                <a:gd name="T5" fmla="*/ 153 h 192"/>
                <a:gd name="T6" fmla="*/ 147 w 154"/>
                <a:gd name="T7" fmla="*/ 144 h 192"/>
                <a:gd name="T8" fmla="*/ 154 w 154"/>
                <a:gd name="T9" fmla="*/ 131 h 192"/>
                <a:gd name="T10" fmla="*/ 150 w 154"/>
                <a:gd name="T11" fmla="*/ 115 h 192"/>
                <a:gd name="T12" fmla="*/ 139 w 154"/>
                <a:gd name="T13" fmla="*/ 82 h 192"/>
                <a:gd name="T14" fmla="*/ 119 w 154"/>
                <a:gd name="T15" fmla="*/ 80 h 192"/>
                <a:gd name="T16" fmla="*/ 113 w 154"/>
                <a:gd name="T17" fmla="*/ 84 h 192"/>
                <a:gd name="T18" fmla="*/ 109 w 154"/>
                <a:gd name="T19" fmla="*/ 93 h 192"/>
                <a:gd name="T20" fmla="*/ 101 w 154"/>
                <a:gd name="T21" fmla="*/ 98 h 192"/>
                <a:gd name="T22" fmla="*/ 99 w 154"/>
                <a:gd name="T23" fmla="*/ 79 h 192"/>
                <a:gd name="T24" fmla="*/ 106 w 154"/>
                <a:gd name="T25" fmla="*/ 76 h 192"/>
                <a:gd name="T26" fmla="*/ 111 w 154"/>
                <a:gd name="T27" fmla="*/ 57 h 192"/>
                <a:gd name="T28" fmla="*/ 104 w 154"/>
                <a:gd name="T29" fmla="*/ 36 h 192"/>
                <a:gd name="T30" fmla="*/ 109 w 154"/>
                <a:gd name="T31" fmla="*/ 29 h 192"/>
                <a:gd name="T32" fmla="*/ 104 w 154"/>
                <a:gd name="T33" fmla="*/ 18 h 192"/>
                <a:gd name="T34" fmla="*/ 96 w 154"/>
                <a:gd name="T35" fmla="*/ 14 h 192"/>
                <a:gd name="T36" fmla="*/ 82 w 154"/>
                <a:gd name="T37" fmla="*/ 11 h 192"/>
                <a:gd name="T38" fmla="*/ 73 w 154"/>
                <a:gd name="T39" fmla="*/ 9 h 192"/>
                <a:gd name="T40" fmla="*/ 61 w 154"/>
                <a:gd name="T41" fmla="*/ 0 h 192"/>
                <a:gd name="T42" fmla="*/ 52 w 154"/>
                <a:gd name="T43" fmla="*/ 1 h 192"/>
                <a:gd name="T44" fmla="*/ 50 w 154"/>
                <a:gd name="T45" fmla="*/ 13 h 192"/>
                <a:gd name="T46" fmla="*/ 41 w 154"/>
                <a:gd name="T47" fmla="*/ 33 h 192"/>
                <a:gd name="T48" fmla="*/ 36 w 154"/>
                <a:gd name="T49" fmla="*/ 46 h 192"/>
                <a:gd name="T50" fmla="*/ 35 w 154"/>
                <a:gd name="T51" fmla="*/ 31 h 192"/>
                <a:gd name="T52" fmla="*/ 23 w 154"/>
                <a:gd name="T53" fmla="*/ 43 h 192"/>
                <a:gd name="T54" fmla="*/ 8 w 154"/>
                <a:gd name="T55" fmla="*/ 66 h 192"/>
                <a:gd name="T56" fmla="*/ 6 w 154"/>
                <a:gd name="T57" fmla="*/ 96 h 192"/>
                <a:gd name="T58" fmla="*/ 10 w 154"/>
                <a:gd name="T59" fmla="*/ 113 h 192"/>
                <a:gd name="T60" fmla="*/ 20 w 154"/>
                <a:gd name="T61" fmla="*/ 136 h 192"/>
                <a:gd name="T62" fmla="*/ 11 w 154"/>
                <a:gd name="T63" fmla="*/ 180 h 192"/>
                <a:gd name="T64" fmla="*/ 74 w 154"/>
                <a:gd name="T65" fmla="*/ 1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2">
                  <a:moveTo>
                    <a:pt x="75" y="190"/>
                  </a:moveTo>
                  <a:cubicBezTo>
                    <a:pt x="133" y="185"/>
                    <a:pt x="133" y="185"/>
                    <a:pt x="133" y="185"/>
                  </a:cubicBezTo>
                  <a:cubicBezTo>
                    <a:pt x="133" y="183"/>
                    <a:pt x="136" y="179"/>
                    <a:pt x="137" y="177"/>
                  </a:cubicBezTo>
                  <a:cubicBezTo>
                    <a:pt x="139" y="175"/>
                    <a:pt x="140" y="173"/>
                    <a:pt x="140" y="170"/>
                  </a:cubicBezTo>
                  <a:cubicBezTo>
                    <a:pt x="140" y="167"/>
                    <a:pt x="141" y="164"/>
                    <a:pt x="142" y="163"/>
                  </a:cubicBezTo>
                  <a:cubicBezTo>
                    <a:pt x="143" y="161"/>
                    <a:pt x="145" y="155"/>
                    <a:pt x="145" y="153"/>
                  </a:cubicBezTo>
                  <a:cubicBezTo>
                    <a:pt x="145" y="151"/>
                    <a:pt x="142" y="147"/>
                    <a:pt x="143" y="145"/>
                  </a:cubicBezTo>
                  <a:cubicBezTo>
                    <a:pt x="144" y="142"/>
                    <a:pt x="147" y="143"/>
                    <a:pt x="147" y="144"/>
                  </a:cubicBezTo>
                  <a:cubicBezTo>
                    <a:pt x="148" y="144"/>
                    <a:pt x="151" y="145"/>
                    <a:pt x="152" y="141"/>
                  </a:cubicBezTo>
                  <a:cubicBezTo>
                    <a:pt x="152" y="138"/>
                    <a:pt x="154" y="134"/>
                    <a:pt x="154" y="131"/>
                  </a:cubicBezTo>
                  <a:cubicBezTo>
                    <a:pt x="153" y="128"/>
                    <a:pt x="152" y="124"/>
                    <a:pt x="151" y="122"/>
                  </a:cubicBezTo>
                  <a:cubicBezTo>
                    <a:pt x="149" y="120"/>
                    <a:pt x="150" y="116"/>
                    <a:pt x="150" y="115"/>
                  </a:cubicBezTo>
                  <a:cubicBezTo>
                    <a:pt x="150" y="114"/>
                    <a:pt x="149" y="107"/>
                    <a:pt x="147" y="102"/>
                  </a:cubicBezTo>
                  <a:cubicBezTo>
                    <a:pt x="146" y="97"/>
                    <a:pt x="142" y="87"/>
                    <a:pt x="139" y="82"/>
                  </a:cubicBezTo>
                  <a:cubicBezTo>
                    <a:pt x="136" y="77"/>
                    <a:pt x="129" y="72"/>
                    <a:pt x="123" y="77"/>
                  </a:cubicBezTo>
                  <a:cubicBezTo>
                    <a:pt x="123" y="77"/>
                    <a:pt x="120" y="80"/>
                    <a:pt x="119" y="80"/>
                  </a:cubicBezTo>
                  <a:cubicBezTo>
                    <a:pt x="118" y="80"/>
                    <a:pt x="112" y="80"/>
                    <a:pt x="112" y="80"/>
                  </a:cubicBezTo>
                  <a:cubicBezTo>
                    <a:pt x="112" y="80"/>
                    <a:pt x="112" y="83"/>
                    <a:pt x="113" y="84"/>
                  </a:cubicBezTo>
                  <a:cubicBezTo>
                    <a:pt x="114" y="86"/>
                    <a:pt x="114" y="87"/>
                    <a:pt x="113" y="88"/>
                  </a:cubicBezTo>
                  <a:cubicBezTo>
                    <a:pt x="112" y="90"/>
                    <a:pt x="110" y="91"/>
                    <a:pt x="109" y="93"/>
                  </a:cubicBezTo>
                  <a:cubicBezTo>
                    <a:pt x="107" y="94"/>
                    <a:pt x="107" y="94"/>
                    <a:pt x="106" y="96"/>
                  </a:cubicBezTo>
                  <a:cubicBezTo>
                    <a:pt x="106" y="97"/>
                    <a:pt x="104" y="100"/>
                    <a:pt x="101" y="98"/>
                  </a:cubicBezTo>
                  <a:cubicBezTo>
                    <a:pt x="99" y="97"/>
                    <a:pt x="92" y="94"/>
                    <a:pt x="93" y="88"/>
                  </a:cubicBezTo>
                  <a:cubicBezTo>
                    <a:pt x="94" y="82"/>
                    <a:pt x="98" y="79"/>
                    <a:pt x="99" y="79"/>
                  </a:cubicBezTo>
                  <a:cubicBezTo>
                    <a:pt x="101" y="79"/>
                    <a:pt x="103" y="79"/>
                    <a:pt x="103" y="79"/>
                  </a:cubicBezTo>
                  <a:cubicBezTo>
                    <a:pt x="106" y="76"/>
                    <a:pt x="106" y="76"/>
                    <a:pt x="106" y="76"/>
                  </a:cubicBezTo>
                  <a:cubicBezTo>
                    <a:pt x="106" y="76"/>
                    <a:pt x="104" y="73"/>
                    <a:pt x="106" y="70"/>
                  </a:cubicBezTo>
                  <a:cubicBezTo>
                    <a:pt x="108" y="67"/>
                    <a:pt x="111" y="60"/>
                    <a:pt x="111" y="57"/>
                  </a:cubicBezTo>
                  <a:cubicBezTo>
                    <a:pt x="110" y="54"/>
                    <a:pt x="109" y="48"/>
                    <a:pt x="107" y="44"/>
                  </a:cubicBezTo>
                  <a:cubicBezTo>
                    <a:pt x="106" y="40"/>
                    <a:pt x="105" y="38"/>
                    <a:pt x="104" y="36"/>
                  </a:cubicBezTo>
                  <a:cubicBezTo>
                    <a:pt x="103" y="33"/>
                    <a:pt x="102" y="27"/>
                    <a:pt x="104" y="29"/>
                  </a:cubicBezTo>
                  <a:cubicBezTo>
                    <a:pt x="107" y="32"/>
                    <a:pt x="110" y="33"/>
                    <a:pt x="109" y="29"/>
                  </a:cubicBezTo>
                  <a:cubicBezTo>
                    <a:pt x="107" y="24"/>
                    <a:pt x="107" y="24"/>
                    <a:pt x="106" y="22"/>
                  </a:cubicBezTo>
                  <a:cubicBezTo>
                    <a:pt x="106" y="21"/>
                    <a:pt x="105" y="20"/>
                    <a:pt x="104" y="18"/>
                  </a:cubicBezTo>
                  <a:cubicBezTo>
                    <a:pt x="102" y="17"/>
                    <a:pt x="100" y="14"/>
                    <a:pt x="100" y="14"/>
                  </a:cubicBezTo>
                  <a:cubicBezTo>
                    <a:pt x="99" y="13"/>
                    <a:pt x="97" y="14"/>
                    <a:pt x="96" y="14"/>
                  </a:cubicBezTo>
                  <a:cubicBezTo>
                    <a:pt x="95" y="15"/>
                    <a:pt x="93" y="16"/>
                    <a:pt x="90" y="14"/>
                  </a:cubicBezTo>
                  <a:cubicBezTo>
                    <a:pt x="88" y="12"/>
                    <a:pt x="85" y="11"/>
                    <a:pt x="82" y="11"/>
                  </a:cubicBezTo>
                  <a:cubicBezTo>
                    <a:pt x="80" y="11"/>
                    <a:pt x="76" y="10"/>
                    <a:pt x="76" y="10"/>
                  </a:cubicBezTo>
                  <a:cubicBezTo>
                    <a:pt x="76" y="10"/>
                    <a:pt x="75" y="9"/>
                    <a:pt x="73" y="9"/>
                  </a:cubicBezTo>
                  <a:cubicBezTo>
                    <a:pt x="72" y="9"/>
                    <a:pt x="71" y="9"/>
                    <a:pt x="69" y="7"/>
                  </a:cubicBezTo>
                  <a:cubicBezTo>
                    <a:pt x="67" y="5"/>
                    <a:pt x="62" y="0"/>
                    <a:pt x="61" y="0"/>
                  </a:cubicBezTo>
                  <a:cubicBezTo>
                    <a:pt x="59" y="0"/>
                    <a:pt x="58" y="1"/>
                    <a:pt x="56" y="1"/>
                  </a:cubicBezTo>
                  <a:cubicBezTo>
                    <a:pt x="54" y="2"/>
                    <a:pt x="52" y="2"/>
                    <a:pt x="52" y="1"/>
                  </a:cubicBezTo>
                  <a:cubicBezTo>
                    <a:pt x="52" y="1"/>
                    <a:pt x="53" y="4"/>
                    <a:pt x="52" y="5"/>
                  </a:cubicBezTo>
                  <a:cubicBezTo>
                    <a:pt x="50" y="7"/>
                    <a:pt x="47" y="9"/>
                    <a:pt x="50" y="13"/>
                  </a:cubicBezTo>
                  <a:cubicBezTo>
                    <a:pt x="52" y="17"/>
                    <a:pt x="53" y="18"/>
                    <a:pt x="49" y="20"/>
                  </a:cubicBezTo>
                  <a:cubicBezTo>
                    <a:pt x="46" y="22"/>
                    <a:pt x="39" y="24"/>
                    <a:pt x="41" y="33"/>
                  </a:cubicBezTo>
                  <a:cubicBezTo>
                    <a:pt x="42" y="41"/>
                    <a:pt x="39" y="48"/>
                    <a:pt x="39" y="48"/>
                  </a:cubicBezTo>
                  <a:cubicBezTo>
                    <a:pt x="39" y="48"/>
                    <a:pt x="36" y="49"/>
                    <a:pt x="36" y="46"/>
                  </a:cubicBezTo>
                  <a:cubicBezTo>
                    <a:pt x="36" y="46"/>
                    <a:pt x="32" y="48"/>
                    <a:pt x="33" y="44"/>
                  </a:cubicBezTo>
                  <a:cubicBezTo>
                    <a:pt x="33" y="40"/>
                    <a:pt x="36" y="32"/>
                    <a:pt x="35" y="31"/>
                  </a:cubicBezTo>
                  <a:cubicBezTo>
                    <a:pt x="33" y="29"/>
                    <a:pt x="31" y="33"/>
                    <a:pt x="30" y="35"/>
                  </a:cubicBezTo>
                  <a:cubicBezTo>
                    <a:pt x="29" y="37"/>
                    <a:pt x="24" y="41"/>
                    <a:pt x="23" y="43"/>
                  </a:cubicBezTo>
                  <a:cubicBezTo>
                    <a:pt x="22" y="45"/>
                    <a:pt x="19" y="51"/>
                    <a:pt x="14" y="52"/>
                  </a:cubicBezTo>
                  <a:cubicBezTo>
                    <a:pt x="9" y="54"/>
                    <a:pt x="5" y="58"/>
                    <a:pt x="8" y="66"/>
                  </a:cubicBezTo>
                  <a:cubicBezTo>
                    <a:pt x="12" y="74"/>
                    <a:pt x="10" y="78"/>
                    <a:pt x="9" y="81"/>
                  </a:cubicBezTo>
                  <a:cubicBezTo>
                    <a:pt x="7" y="84"/>
                    <a:pt x="3" y="90"/>
                    <a:pt x="6" y="96"/>
                  </a:cubicBezTo>
                  <a:cubicBezTo>
                    <a:pt x="6" y="96"/>
                    <a:pt x="7" y="98"/>
                    <a:pt x="7" y="101"/>
                  </a:cubicBezTo>
                  <a:cubicBezTo>
                    <a:pt x="6" y="104"/>
                    <a:pt x="8" y="110"/>
                    <a:pt x="10" y="113"/>
                  </a:cubicBezTo>
                  <a:cubicBezTo>
                    <a:pt x="12" y="116"/>
                    <a:pt x="18" y="124"/>
                    <a:pt x="19" y="126"/>
                  </a:cubicBezTo>
                  <a:cubicBezTo>
                    <a:pt x="19" y="128"/>
                    <a:pt x="20" y="128"/>
                    <a:pt x="20" y="136"/>
                  </a:cubicBezTo>
                  <a:cubicBezTo>
                    <a:pt x="19" y="144"/>
                    <a:pt x="20" y="150"/>
                    <a:pt x="19" y="159"/>
                  </a:cubicBezTo>
                  <a:cubicBezTo>
                    <a:pt x="18" y="167"/>
                    <a:pt x="18" y="173"/>
                    <a:pt x="11" y="180"/>
                  </a:cubicBezTo>
                  <a:cubicBezTo>
                    <a:pt x="6" y="186"/>
                    <a:pt x="2" y="189"/>
                    <a:pt x="0" y="192"/>
                  </a:cubicBezTo>
                  <a:cubicBezTo>
                    <a:pt x="74" y="187"/>
                    <a:pt x="74" y="187"/>
                    <a:pt x="74" y="187"/>
                  </a:cubicBezTo>
                  <a:lnTo>
                    <a:pt x="75" y="190"/>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81" name="Freeform 10">
              <a:extLst>
                <a:ext uri="{FF2B5EF4-FFF2-40B4-BE49-F238E27FC236}">
                  <a16:creationId xmlns:a16="http://schemas.microsoft.com/office/drawing/2014/main" id="{81DC181B-48FC-4841-923F-6BC161B79DE8}"/>
                </a:ext>
              </a:extLst>
            </p:cNvPr>
            <p:cNvSpPr>
              <a:spLocks/>
            </p:cNvSpPr>
            <p:nvPr/>
          </p:nvSpPr>
          <p:spPr bwMode="auto">
            <a:xfrm>
              <a:off x="6623755" y="3779685"/>
              <a:ext cx="1213447" cy="1810709"/>
            </a:xfrm>
            <a:custGeom>
              <a:avLst/>
              <a:gdLst>
                <a:gd name="T0" fmla="*/ 148 w 244"/>
                <a:gd name="T1" fmla="*/ 29 h 364"/>
                <a:gd name="T2" fmla="*/ 39 w 244"/>
                <a:gd name="T3" fmla="*/ 0 h 364"/>
                <a:gd name="T4" fmla="*/ 6 w 244"/>
                <a:gd name="T5" fmla="*/ 111 h 364"/>
                <a:gd name="T6" fmla="*/ 10 w 244"/>
                <a:gd name="T7" fmla="*/ 118 h 364"/>
                <a:gd name="T8" fmla="*/ 2 w 244"/>
                <a:gd name="T9" fmla="*/ 131 h 364"/>
                <a:gd name="T10" fmla="*/ 1 w 244"/>
                <a:gd name="T11" fmla="*/ 136 h 364"/>
                <a:gd name="T12" fmla="*/ 149 w 244"/>
                <a:gd name="T13" fmla="*/ 362 h 364"/>
                <a:gd name="T14" fmla="*/ 154 w 244"/>
                <a:gd name="T15" fmla="*/ 357 h 364"/>
                <a:gd name="T16" fmla="*/ 152 w 244"/>
                <a:gd name="T17" fmla="*/ 340 h 364"/>
                <a:gd name="T18" fmla="*/ 153 w 244"/>
                <a:gd name="T19" fmla="*/ 329 h 364"/>
                <a:gd name="T20" fmla="*/ 156 w 244"/>
                <a:gd name="T21" fmla="*/ 319 h 364"/>
                <a:gd name="T22" fmla="*/ 168 w 244"/>
                <a:gd name="T23" fmla="*/ 306 h 364"/>
                <a:gd name="T24" fmla="*/ 178 w 244"/>
                <a:gd name="T25" fmla="*/ 309 h 364"/>
                <a:gd name="T26" fmla="*/ 185 w 244"/>
                <a:gd name="T27" fmla="*/ 317 h 364"/>
                <a:gd name="T28" fmla="*/ 194 w 244"/>
                <a:gd name="T29" fmla="*/ 278 h 364"/>
                <a:gd name="T30" fmla="*/ 244 w 244"/>
                <a:gd name="T31" fmla="*/ 53 h 364"/>
                <a:gd name="T32" fmla="*/ 148 w 244"/>
                <a:gd name="T33" fmla="*/ 2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4" h="364">
                  <a:moveTo>
                    <a:pt x="148" y="29"/>
                  </a:moveTo>
                  <a:cubicBezTo>
                    <a:pt x="39" y="0"/>
                    <a:pt x="39" y="0"/>
                    <a:pt x="39" y="0"/>
                  </a:cubicBezTo>
                  <a:cubicBezTo>
                    <a:pt x="6" y="111"/>
                    <a:pt x="6" y="111"/>
                    <a:pt x="6" y="111"/>
                  </a:cubicBezTo>
                  <a:cubicBezTo>
                    <a:pt x="6" y="111"/>
                    <a:pt x="5" y="119"/>
                    <a:pt x="10" y="118"/>
                  </a:cubicBezTo>
                  <a:cubicBezTo>
                    <a:pt x="10" y="118"/>
                    <a:pt x="3" y="129"/>
                    <a:pt x="2" y="131"/>
                  </a:cubicBezTo>
                  <a:cubicBezTo>
                    <a:pt x="1" y="133"/>
                    <a:pt x="3" y="135"/>
                    <a:pt x="1" y="136"/>
                  </a:cubicBezTo>
                  <a:cubicBezTo>
                    <a:pt x="0" y="138"/>
                    <a:pt x="149" y="362"/>
                    <a:pt x="149" y="362"/>
                  </a:cubicBezTo>
                  <a:cubicBezTo>
                    <a:pt x="149" y="362"/>
                    <a:pt x="154" y="364"/>
                    <a:pt x="154" y="357"/>
                  </a:cubicBezTo>
                  <a:cubicBezTo>
                    <a:pt x="154" y="350"/>
                    <a:pt x="153" y="343"/>
                    <a:pt x="152" y="340"/>
                  </a:cubicBezTo>
                  <a:cubicBezTo>
                    <a:pt x="150" y="336"/>
                    <a:pt x="151" y="332"/>
                    <a:pt x="153" y="329"/>
                  </a:cubicBezTo>
                  <a:cubicBezTo>
                    <a:pt x="154" y="326"/>
                    <a:pt x="156" y="323"/>
                    <a:pt x="156" y="319"/>
                  </a:cubicBezTo>
                  <a:cubicBezTo>
                    <a:pt x="156" y="315"/>
                    <a:pt x="160" y="306"/>
                    <a:pt x="168" y="306"/>
                  </a:cubicBezTo>
                  <a:cubicBezTo>
                    <a:pt x="177" y="306"/>
                    <a:pt x="176" y="305"/>
                    <a:pt x="178" y="309"/>
                  </a:cubicBezTo>
                  <a:cubicBezTo>
                    <a:pt x="180" y="313"/>
                    <a:pt x="185" y="317"/>
                    <a:pt x="185" y="317"/>
                  </a:cubicBezTo>
                  <a:cubicBezTo>
                    <a:pt x="194" y="278"/>
                    <a:pt x="194" y="278"/>
                    <a:pt x="194" y="278"/>
                  </a:cubicBezTo>
                  <a:cubicBezTo>
                    <a:pt x="244" y="53"/>
                    <a:pt x="244" y="53"/>
                    <a:pt x="244" y="53"/>
                  </a:cubicBezTo>
                  <a:lnTo>
                    <a:pt x="148" y="29"/>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82" name="Freeform 11">
              <a:extLst>
                <a:ext uri="{FF2B5EF4-FFF2-40B4-BE49-F238E27FC236}">
                  <a16:creationId xmlns:a16="http://schemas.microsoft.com/office/drawing/2014/main" id="{8DCF79E3-F05F-AF49-846D-B4B0E0BF85AD}"/>
                </a:ext>
              </a:extLst>
            </p:cNvPr>
            <p:cNvSpPr>
              <a:spLocks/>
            </p:cNvSpPr>
            <p:nvPr/>
          </p:nvSpPr>
          <p:spPr bwMode="auto">
            <a:xfrm>
              <a:off x="9767782" y="4791241"/>
              <a:ext cx="1371175" cy="744474"/>
            </a:xfrm>
            <a:custGeom>
              <a:avLst/>
              <a:gdLst>
                <a:gd name="T0" fmla="*/ 263 w 276"/>
                <a:gd name="T1" fmla="*/ 40 h 150"/>
                <a:gd name="T2" fmla="*/ 268 w 276"/>
                <a:gd name="T3" fmla="*/ 25 h 150"/>
                <a:gd name="T4" fmla="*/ 249 w 276"/>
                <a:gd name="T5" fmla="*/ 11 h 150"/>
                <a:gd name="T6" fmla="*/ 13 w 276"/>
                <a:gd name="T7" fmla="*/ 0 h 150"/>
                <a:gd name="T8" fmla="*/ 0 w 276"/>
                <a:gd name="T9" fmla="*/ 139 h 150"/>
                <a:gd name="T10" fmla="*/ 276 w 276"/>
                <a:gd name="T11" fmla="*/ 150 h 150"/>
                <a:gd name="T12" fmla="*/ 273 w 276"/>
                <a:gd name="T13" fmla="*/ 54 h 150"/>
                <a:gd name="T14" fmla="*/ 263 w 276"/>
                <a:gd name="T15" fmla="*/ 4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50">
                  <a:moveTo>
                    <a:pt x="263" y="40"/>
                  </a:moveTo>
                  <a:cubicBezTo>
                    <a:pt x="263" y="29"/>
                    <a:pt x="269" y="30"/>
                    <a:pt x="268" y="25"/>
                  </a:cubicBezTo>
                  <a:cubicBezTo>
                    <a:pt x="268" y="20"/>
                    <a:pt x="249" y="11"/>
                    <a:pt x="249" y="11"/>
                  </a:cubicBezTo>
                  <a:cubicBezTo>
                    <a:pt x="194" y="13"/>
                    <a:pt x="15" y="0"/>
                    <a:pt x="13" y="0"/>
                  </a:cubicBezTo>
                  <a:cubicBezTo>
                    <a:pt x="0" y="139"/>
                    <a:pt x="0" y="139"/>
                    <a:pt x="0" y="139"/>
                  </a:cubicBezTo>
                  <a:cubicBezTo>
                    <a:pt x="276" y="150"/>
                    <a:pt x="276" y="150"/>
                    <a:pt x="276" y="150"/>
                  </a:cubicBezTo>
                  <a:cubicBezTo>
                    <a:pt x="273" y="54"/>
                    <a:pt x="273" y="54"/>
                    <a:pt x="273" y="54"/>
                  </a:cubicBezTo>
                  <a:cubicBezTo>
                    <a:pt x="273" y="54"/>
                    <a:pt x="263" y="50"/>
                    <a:pt x="263" y="40"/>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83" name="Freeform 12">
              <a:extLst>
                <a:ext uri="{FF2B5EF4-FFF2-40B4-BE49-F238E27FC236}">
                  <a16:creationId xmlns:a16="http://schemas.microsoft.com/office/drawing/2014/main" id="{47392534-8473-394D-AA20-B4DE3744FE02}"/>
                </a:ext>
              </a:extLst>
            </p:cNvPr>
            <p:cNvSpPr>
              <a:spLocks/>
            </p:cNvSpPr>
            <p:nvPr/>
          </p:nvSpPr>
          <p:spPr bwMode="auto">
            <a:xfrm>
              <a:off x="8299869" y="3472643"/>
              <a:ext cx="1297569" cy="1064133"/>
            </a:xfrm>
            <a:custGeom>
              <a:avLst/>
              <a:gdLst>
                <a:gd name="T0" fmla="*/ 259 w 261"/>
                <a:gd name="T1" fmla="*/ 33 h 214"/>
                <a:gd name="T2" fmla="*/ 39 w 261"/>
                <a:gd name="T3" fmla="*/ 0 h 214"/>
                <a:gd name="T4" fmla="*/ 34 w 261"/>
                <a:gd name="T5" fmla="*/ 23 h 214"/>
                <a:gd name="T6" fmla="*/ 34 w 261"/>
                <a:gd name="T7" fmla="*/ 23 h 214"/>
                <a:gd name="T8" fmla="*/ 9 w 261"/>
                <a:gd name="T9" fmla="*/ 135 h 214"/>
                <a:gd name="T10" fmla="*/ 0 w 261"/>
                <a:gd name="T11" fmla="*/ 180 h 214"/>
                <a:gd name="T12" fmla="*/ 69 w 261"/>
                <a:gd name="T13" fmla="*/ 193 h 214"/>
                <a:gd name="T14" fmla="*/ 69 w 261"/>
                <a:gd name="T15" fmla="*/ 192 h 214"/>
                <a:gd name="T16" fmla="*/ 69 w 261"/>
                <a:gd name="T17" fmla="*/ 193 h 214"/>
                <a:gd name="T18" fmla="*/ 71 w 261"/>
                <a:gd name="T19" fmla="*/ 193 h 214"/>
                <a:gd name="T20" fmla="*/ 241 w 261"/>
                <a:gd name="T21" fmla="*/ 214 h 214"/>
                <a:gd name="T22" fmla="*/ 241 w 261"/>
                <a:gd name="T23" fmla="*/ 213 h 214"/>
                <a:gd name="T24" fmla="*/ 250 w 261"/>
                <a:gd name="T25" fmla="*/ 125 h 214"/>
                <a:gd name="T26" fmla="*/ 261 w 261"/>
                <a:gd name="T27" fmla="*/ 33 h 214"/>
                <a:gd name="T28" fmla="*/ 259 w 261"/>
                <a:gd name="T29" fmla="*/ 3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214">
                  <a:moveTo>
                    <a:pt x="259" y="33"/>
                  </a:moveTo>
                  <a:cubicBezTo>
                    <a:pt x="39" y="0"/>
                    <a:pt x="39" y="0"/>
                    <a:pt x="39" y="0"/>
                  </a:cubicBezTo>
                  <a:cubicBezTo>
                    <a:pt x="34" y="23"/>
                    <a:pt x="34" y="23"/>
                    <a:pt x="34" y="23"/>
                  </a:cubicBezTo>
                  <a:cubicBezTo>
                    <a:pt x="34" y="23"/>
                    <a:pt x="34" y="23"/>
                    <a:pt x="34" y="23"/>
                  </a:cubicBezTo>
                  <a:cubicBezTo>
                    <a:pt x="9" y="135"/>
                    <a:pt x="9" y="135"/>
                    <a:pt x="9" y="135"/>
                  </a:cubicBezTo>
                  <a:cubicBezTo>
                    <a:pt x="0" y="180"/>
                    <a:pt x="0" y="180"/>
                    <a:pt x="0" y="180"/>
                  </a:cubicBezTo>
                  <a:cubicBezTo>
                    <a:pt x="69" y="193"/>
                    <a:pt x="69" y="193"/>
                    <a:pt x="69" y="193"/>
                  </a:cubicBezTo>
                  <a:cubicBezTo>
                    <a:pt x="69" y="192"/>
                    <a:pt x="69" y="192"/>
                    <a:pt x="69" y="192"/>
                  </a:cubicBezTo>
                  <a:cubicBezTo>
                    <a:pt x="69" y="193"/>
                    <a:pt x="69" y="193"/>
                    <a:pt x="69" y="193"/>
                  </a:cubicBezTo>
                  <a:cubicBezTo>
                    <a:pt x="71" y="193"/>
                    <a:pt x="71" y="193"/>
                    <a:pt x="71" y="193"/>
                  </a:cubicBezTo>
                  <a:cubicBezTo>
                    <a:pt x="241" y="214"/>
                    <a:pt x="241" y="214"/>
                    <a:pt x="241" y="214"/>
                  </a:cubicBezTo>
                  <a:cubicBezTo>
                    <a:pt x="241" y="213"/>
                    <a:pt x="241" y="213"/>
                    <a:pt x="241" y="213"/>
                  </a:cubicBezTo>
                  <a:cubicBezTo>
                    <a:pt x="240" y="205"/>
                    <a:pt x="250" y="125"/>
                    <a:pt x="250" y="125"/>
                  </a:cubicBezTo>
                  <a:cubicBezTo>
                    <a:pt x="261" y="33"/>
                    <a:pt x="261" y="33"/>
                    <a:pt x="261" y="33"/>
                  </a:cubicBezTo>
                  <a:cubicBezTo>
                    <a:pt x="260" y="34"/>
                    <a:pt x="259" y="33"/>
                    <a:pt x="259" y="33"/>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84" name="Freeform 13">
              <a:extLst>
                <a:ext uri="{FF2B5EF4-FFF2-40B4-BE49-F238E27FC236}">
                  <a16:creationId xmlns:a16="http://schemas.microsoft.com/office/drawing/2014/main" id="{02AE8140-9CF0-B145-8B55-202CB9CE7527}"/>
                </a:ext>
              </a:extLst>
            </p:cNvPr>
            <p:cNvSpPr>
              <a:spLocks/>
            </p:cNvSpPr>
            <p:nvPr/>
          </p:nvSpPr>
          <p:spPr bwMode="auto">
            <a:xfrm>
              <a:off x="8299869" y="3472643"/>
              <a:ext cx="1297569" cy="1064133"/>
            </a:xfrm>
            <a:custGeom>
              <a:avLst/>
              <a:gdLst>
                <a:gd name="T0" fmla="*/ 259 w 261"/>
                <a:gd name="T1" fmla="*/ 33 h 214"/>
                <a:gd name="T2" fmla="*/ 39 w 261"/>
                <a:gd name="T3" fmla="*/ 0 h 214"/>
                <a:gd name="T4" fmla="*/ 34 w 261"/>
                <a:gd name="T5" fmla="*/ 23 h 214"/>
                <a:gd name="T6" fmla="*/ 34 w 261"/>
                <a:gd name="T7" fmla="*/ 23 h 214"/>
                <a:gd name="T8" fmla="*/ 9 w 261"/>
                <a:gd name="T9" fmla="*/ 135 h 214"/>
                <a:gd name="T10" fmla="*/ 0 w 261"/>
                <a:gd name="T11" fmla="*/ 180 h 214"/>
                <a:gd name="T12" fmla="*/ 69 w 261"/>
                <a:gd name="T13" fmla="*/ 193 h 214"/>
                <a:gd name="T14" fmla="*/ 69 w 261"/>
                <a:gd name="T15" fmla="*/ 192 h 214"/>
                <a:gd name="T16" fmla="*/ 69 w 261"/>
                <a:gd name="T17" fmla="*/ 193 h 214"/>
                <a:gd name="T18" fmla="*/ 71 w 261"/>
                <a:gd name="T19" fmla="*/ 193 h 214"/>
                <a:gd name="T20" fmla="*/ 241 w 261"/>
                <a:gd name="T21" fmla="*/ 214 h 214"/>
                <a:gd name="T22" fmla="*/ 241 w 261"/>
                <a:gd name="T23" fmla="*/ 213 h 214"/>
                <a:gd name="T24" fmla="*/ 250 w 261"/>
                <a:gd name="T25" fmla="*/ 125 h 214"/>
                <a:gd name="T26" fmla="*/ 261 w 261"/>
                <a:gd name="T27" fmla="*/ 33 h 214"/>
                <a:gd name="T28" fmla="*/ 259 w 261"/>
                <a:gd name="T29" fmla="*/ 3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214">
                  <a:moveTo>
                    <a:pt x="259" y="33"/>
                  </a:moveTo>
                  <a:cubicBezTo>
                    <a:pt x="39" y="0"/>
                    <a:pt x="39" y="0"/>
                    <a:pt x="39" y="0"/>
                  </a:cubicBezTo>
                  <a:cubicBezTo>
                    <a:pt x="34" y="23"/>
                    <a:pt x="34" y="23"/>
                    <a:pt x="34" y="23"/>
                  </a:cubicBezTo>
                  <a:cubicBezTo>
                    <a:pt x="34" y="23"/>
                    <a:pt x="34" y="23"/>
                    <a:pt x="34" y="23"/>
                  </a:cubicBezTo>
                  <a:cubicBezTo>
                    <a:pt x="9" y="135"/>
                    <a:pt x="9" y="135"/>
                    <a:pt x="9" y="135"/>
                  </a:cubicBezTo>
                  <a:cubicBezTo>
                    <a:pt x="0" y="180"/>
                    <a:pt x="0" y="180"/>
                    <a:pt x="0" y="180"/>
                  </a:cubicBezTo>
                  <a:cubicBezTo>
                    <a:pt x="69" y="193"/>
                    <a:pt x="69" y="193"/>
                    <a:pt x="69" y="193"/>
                  </a:cubicBezTo>
                  <a:cubicBezTo>
                    <a:pt x="69" y="192"/>
                    <a:pt x="69" y="192"/>
                    <a:pt x="69" y="192"/>
                  </a:cubicBezTo>
                  <a:cubicBezTo>
                    <a:pt x="69" y="193"/>
                    <a:pt x="69" y="193"/>
                    <a:pt x="69" y="193"/>
                  </a:cubicBezTo>
                  <a:cubicBezTo>
                    <a:pt x="71" y="193"/>
                    <a:pt x="71" y="193"/>
                    <a:pt x="71" y="193"/>
                  </a:cubicBezTo>
                  <a:cubicBezTo>
                    <a:pt x="241" y="214"/>
                    <a:pt x="241" y="214"/>
                    <a:pt x="241" y="214"/>
                  </a:cubicBezTo>
                  <a:cubicBezTo>
                    <a:pt x="241" y="213"/>
                    <a:pt x="241" y="213"/>
                    <a:pt x="241" y="213"/>
                  </a:cubicBezTo>
                  <a:cubicBezTo>
                    <a:pt x="240" y="205"/>
                    <a:pt x="250" y="125"/>
                    <a:pt x="250" y="125"/>
                  </a:cubicBezTo>
                  <a:cubicBezTo>
                    <a:pt x="261" y="33"/>
                    <a:pt x="261" y="33"/>
                    <a:pt x="261" y="33"/>
                  </a:cubicBezTo>
                  <a:cubicBezTo>
                    <a:pt x="260" y="34"/>
                    <a:pt x="259" y="33"/>
                    <a:pt x="259" y="33"/>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5" name="Freeform 14">
              <a:extLst>
                <a:ext uri="{FF2B5EF4-FFF2-40B4-BE49-F238E27FC236}">
                  <a16:creationId xmlns:a16="http://schemas.microsoft.com/office/drawing/2014/main" id="{F0143A84-8BFA-B84C-8674-210EC871001B}"/>
                </a:ext>
              </a:extLst>
            </p:cNvPr>
            <p:cNvSpPr>
              <a:spLocks/>
            </p:cNvSpPr>
            <p:nvPr/>
          </p:nvSpPr>
          <p:spPr bwMode="auto">
            <a:xfrm>
              <a:off x="10974920" y="4721844"/>
              <a:ext cx="1198726" cy="998938"/>
            </a:xfrm>
            <a:custGeom>
              <a:avLst/>
              <a:gdLst>
                <a:gd name="T0" fmla="*/ 1 w 241"/>
                <a:gd name="T1" fmla="*/ 9 h 201"/>
                <a:gd name="T2" fmla="*/ 4 w 241"/>
                <a:gd name="T3" fmla="*/ 16 h 201"/>
                <a:gd name="T4" fmla="*/ 6 w 241"/>
                <a:gd name="T5" fmla="*/ 25 h 201"/>
                <a:gd name="T6" fmla="*/ 25 w 241"/>
                <a:gd name="T7" fmla="*/ 39 h 201"/>
                <a:gd name="T8" fmla="*/ 20 w 241"/>
                <a:gd name="T9" fmla="*/ 54 h 201"/>
                <a:gd name="T10" fmla="*/ 30 w 241"/>
                <a:gd name="T11" fmla="*/ 68 h 201"/>
                <a:gd name="T12" fmla="*/ 33 w 241"/>
                <a:gd name="T13" fmla="*/ 164 h 201"/>
                <a:gd name="T14" fmla="*/ 32 w 241"/>
                <a:gd name="T15" fmla="*/ 188 h 201"/>
                <a:gd name="T16" fmla="*/ 199 w 241"/>
                <a:gd name="T17" fmla="*/ 184 h 201"/>
                <a:gd name="T18" fmla="*/ 200 w 241"/>
                <a:gd name="T19" fmla="*/ 188 h 201"/>
                <a:gd name="T20" fmla="*/ 201 w 241"/>
                <a:gd name="T21" fmla="*/ 193 h 201"/>
                <a:gd name="T22" fmla="*/ 203 w 241"/>
                <a:gd name="T23" fmla="*/ 201 h 201"/>
                <a:gd name="T24" fmla="*/ 219 w 241"/>
                <a:gd name="T25" fmla="*/ 200 h 201"/>
                <a:gd name="T26" fmla="*/ 222 w 241"/>
                <a:gd name="T27" fmla="*/ 192 h 201"/>
                <a:gd name="T28" fmla="*/ 223 w 241"/>
                <a:gd name="T29" fmla="*/ 185 h 201"/>
                <a:gd name="T30" fmla="*/ 223 w 241"/>
                <a:gd name="T31" fmla="*/ 181 h 201"/>
                <a:gd name="T32" fmla="*/ 226 w 241"/>
                <a:gd name="T33" fmla="*/ 177 h 201"/>
                <a:gd name="T34" fmla="*/ 231 w 241"/>
                <a:gd name="T35" fmla="*/ 178 h 201"/>
                <a:gd name="T36" fmla="*/ 235 w 241"/>
                <a:gd name="T37" fmla="*/ 161 h 201"/>
                <a:gd name="T38" fmla="*/ 222 w 241"/>
                <a:gd name="T39" fmla="*/ 148 h 201"/>
                <a:gd name="T40" fmla="*/ 219 w 241"/>
                <a:gd name="T41" fmla="*/ 132 h 201"/>
                <a:gd name="T42" fmla="*/ 212 w 241"/>
                <a:gd name="T43" fmla="*/ 123 h 201"/>
                <a:gd name="T44" fmla="*/ 207 w 241"/>
                <a:gd name="T45" fmla="*/ 120 h 201"/>
                <a:gd name="T46" fmla="*/ 191 w 241"/>
                <a:gd name="T47" fmla="*/ 103 h 201"/>
                <a:gd name="T48" fmla="*/ 191 w 241"/>
                <a:gd name="T49" fmla="*/ 97 h 201"/>
                <a:gd name="T50" fmla="*/ 195 w 241"/>
                <a:gd name="T51" fmla="*/ 84 h 201"/>
                <a:gd name="T52" fmla="*/ 183 w 241"/>
                <a:gd name="T53" fmla="*/ 73 h 201"/>
                <a:gd name="T54" fmla="*/ 175 w 241"/>
                <a:gd name="T55" fmla="*/ 68 h 201"/>
                <a:gd name="T56" fmla="*/ 169 w 241"/>
                <a:gd name="T57" fmla="*/ 59 h 201"/>
                <a:gd name="T58" fmla="*/ 166 w 241"/>
                <a:gd name="T59" fmla="*/ 52 h 201"/>
                <a:gd name="T60" fmla="*/ 157 w 241"/>
                <a:gd name="T61" fmla="*/ 48 h 201"/>
                <a:gd name="T62" fmla="*/ 148 w 241"/>
                <a:gd name="T63" fmla="*/ 41 h 201"/>
                <a:gd name="T64" fmla="*/ 149 w 241"/>
                <a:gd name="T65" fmla="*/ 27 h 201"/>
                <a:gd name="T66" fmla="*/ 146 w 241"/>
                <a:gd name="T67" fmla="*/ 14 h 201"/>
                <a:gd name="T68" fmla="*/ 142 w 241"/>
                <a:gd name="T69" fmla="*/ 10 h 201"/>
                <a:gd name="T70" fmla="*/ 139 w 241"/>
                <a:gd name="T71" fmla="*/ 7 h 201"/>
                <a:gd name="T72" fmla="*/ 134 w 241"/>
                <a:gd name="T73" fmla="*/ 3 h 201"/>
                <a:gd name="T74" fmla="*/ 128 w 241"/>
                <a:gd name="T75" fmla="*/ 0 h 201"/>
                <a:gd name="T76" fmla="*/ 1 w 241"/>
                <a:gd name="T77" fmla="*/ 2 h 201"/>
                <a:gd name="T78" fmla="*/ 1 w 241"/>
                <a:gd name="T79" fmla="*/ 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 h="201">
                  <a:moveTo>
                    <a:pt x="1" y="9"/>
                  </a:moveTo>
                  <a:cubicBezTo>
                    <a:pt x="0" y="12"/>
                    <a:pt x="1" y="13"/>
                    <a:pt x="4" y="16"/>
                  </a:cubicBezTo>
                  <a:cubicBezTo>
                    <a:pt x="7" y="19"/>
                    <a:pt x="6" y="25"/>
                    <a:pt x="6" y="25"/>
                  </a:cubicBezTo>
                  <a:cubicBezTo>
                    <a:pt x="6" y="25"/>
                    <a:pt x="25" y="34"/>
                    <a:pt x="25" y="39"/>
                  </a:cubicBezTo>
                  <a:cubicBezTo>
                    <a:pt x="26" y="44"/>
                    <a:pt x="20" y="43"/>
                    <a:pt x="20" y="54"/>
                  </a:cubicBezTo>
                  <a:cubicBezTo>
                    <a:pt x="20" y="64"/>
                    <a:pt x="30" y="68"/>
                    <a:pt x="30" y="68"/>
                  </a:cubicBezTo>
                  <a:cubicBezTo>
                    <a:pt x="33" y="164"/>
                    <a:pt x="33" y="164"/>
                    <a:pt x="33" y="164"/>
                  </a:cubicBezTo>
                  <a:cubicBezTo>
                    <a:pt x="32" y="188"/>
                    <a:pt x="32" y="188"/>
                    <a:pt x="32" y="188"/>
                  </a:cubicBezTo>
                  <a:cubicBezTo>
                    <a:pt x="199" y="184"/>
                    <a:pt x="199" y="184"/>
                    <a:pt x="199" y="184"/>
                  </a:cubicBezTo>
                  <a:cubicBezTo>
                    <a:pt x="199" y="184"/>
                    <a:pt x="199" y="186"/>
                    <a:pt x="200" y="188"/>
                  </a:cubicBezTo>
                  <a:cubicBezTo>
                    <a:pt x="202" y="190"/>
                    <a:pt x="202" y="191"/>
                    <a:pt x="201" y="193"/>
                  </a:cubicBezTo>
                  <a:cubicBezTo>
                    <a:pt x="200" y="196"/>
                    <a:pt x="200" y="201"/>
                    <a:pt x="203" y="201"/>
                  </a:cubicBezTo>
                  <a:cubicBezTo>
                    <a:pt x="207" y="201"/>
                    <a:pt x="219" y="200"/>
                    <a:pt x="219" y="200"/>
                  </a:cubicBezTo>
                  <a:cubicBezTo>
                    <a:pt x="219" y="200"/>
                    <a:pt x="222" y="196"/>
                    <a:pt x="222" y="192"/>
                  </a:cubicBezTo>
                  <a:cubicBezTo>
                    <a:pt x="222" y="189"/>
                    <a:pt x="223" y="185"/>
                    <a:pt x="223" y="185"/>
                  </a:cubicBezTo>
                  <a:cubicBezTo>
                    <a:pt x="223" y="185"/>
                    <a:pt x="223" y="185"/>
                    <a:pt x="223" y="181"/>
                  </a:cubicBezTo>
                  <a:cubicBezTo>
                    <a:pt x="223" y="177"/>
                    <a:pt x="226" y="177"/>
                    <a:pt x="226" y="177"/>
                  </a:cubicBezTo>
                  <a:cubicBezTo>
                    <a:pt x="231" y="178"/>
                    <a:pt x="231" y="178"/>
                    <a:pt x="231" y="178"/>
                  </a:cubicBezTo>
                  <a:cubicBezTo>
                    <a:pt x="241" y="176"/>
                    <a:pt x="238" y="163"/>
                    <a:pt x="235" y="161"/>
                  </a:cubicBezTo>
                  <a:cubicBezTo>
                    <a:pt x="232" y="160"/>
                    <a:pt x="224" y="153"/>
                    <a:pt x="222" y="148"/>
                  </a:cubicBezTo>
                  <a:cubicBezTo>
                    <a:pt x="220" y="144"/>
                    <a:pt x="221" y="136"/>
                    <a:pt x="219" y="132"/>
                  </a:cubicBezTo>
                  <a:cubicBezTo>
                    <a:pt x="218" y="127"/>
                    <a:pt x="215" y="123"/>
                    <a:pt x="212" y="123"/>
                  </a:cubicBezTo>
                  <a:cubicBezTo>
                    <a:pt x="210" y="123"/>
                    <a:pt x="207" y="120"/>
                    <a:pt x="207" y="120"/>
                  </a:cubicBezTo>
                  <a:cubicBezTo>
                    <a:pt x="207" y="120"/>
                    <a:pt x="196" y="108"/>
                    <a:pt x="191" y="103"/>
                  </a:cubicBezTo>
                  <a:cubicBezTo>
                    <a:pt x="187" y="98"/>
                    <a:pt x="191" y="97"/>
                    <a:pt x="191" y="97"/>
                  </a:cubicBezTo>
                  <a:cubicBezTo>
                    <a:pt x="191" y="97"/>
                    <a:pt x="197" y="93"/>
                    <a:pt x="195" y="84"/>
                  </a:cubicBezTo>
                  <a:cubicBezTo>
                    <a:pt x="193" y="74"/>
                    <a:pt x="187" y="73"/>
                    <a:pt x="183" y="73"/>
                  </a:cubicBezTo>
                  <a:cubicBezTo>
                    <a:pt x="179" y="74"/>
                    <a:pt x="175" y="72"/>
                    <a:pt x="175" y="68"/>
                  </a:cubicBezTo>
                  <a:cubicBezTo>
                    <a:pt x="175" y="65"/>
                    <a:pt x="173" y="61"/>
                    <a:pt x="169" y="59"/>
                  </a:cubicBezTo>
                  <a:cubicBezTo>
                    <a:pt x="166" y="57"/>
                    <a:pt x="166" y="52"/>
                    <a:pt x="166" y="52"/>
                  </a:cubicBezTo>
                  <a:cubicBezTo>
                    <a:pt x="166" y="52"/>
                    <a:pt x="159" y="49"/>
                    <a:pt x="157" y="48"/>
                  </a:cubicBezTo>
                  <a:cubicBezTo>
                    <a:pt x="155" y="47"/>
                    <a:pt x="152" y="44"/>
                    <a:pt x="148" y="41"/>
                  </a:cubicBezTo>
                  <a:cubicBezTo>
                    <a:pt x="145" y="38"/>
                    <a:pt x="150" y="32"/>
                    <a:pt x="149" y="27"/>
                  </a:cubicBezTo>
                  <a:cubicBezTo>
                    <a:pt x="148" y="23"/>
                    <a:pt x="146" y="14"/>
                    <a:pt x="146" y="14"/>
                  </a:cubicBezTo>
                  <a:cubicBezTo>
                    <a:pt x="144" y="14"/>
                    <a:pt x="143" y="12"/>
                    <a:pt x="142" y="10"/>
                  </a:cubicBezTo>
                  <a:cubicBezTo>
                    <a:pt x="142" y="8"/>
                    <a:pt x="142" y="7"/>
                    <a:pt x="139" y="7"/>
                  </a:cubicBezTo>
                  <a:cubicBezTo>
                    <a:pt x="137" y="7"/>
                    <a:pt x="137" y="6"/>
                    <a:pt x="134" y="3"/>
                  </a:cubicBezTo>
                  <a:cubicBezTo>
                    <a:pt x="132" y="0"/>
                    <a:pt x="128" y="0"/>
                    <a:pt x="128" y="0"/>
                  </a:cubicBezTo>
                  <a:cubicBezTo>
                    <a:pt x="1" y="2"/>
                    <a:pt x="1" y="2"/>
                    <a:pt x="1" y="2"/>
                  </a:cubicBezTo>
                  <a:cubicBezTo>
                    <a:pt x="3" y="4"/>
                    <a:pt x="2" y="6"/>
                    <a:pt x="1" y="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6" name="Freeform 15">
              <a:extLst>
                <a:ext uri="{FF2B5EF4-FFF2-40B4-BE49-F238E27FC236}">
                  <a16:creationId xmlns:a16="http://schemas.microsoft.com/office/drawing/2014/main" id="{744BF728-AE90-C342-A1FB-1A08E6B9E37C}"/>
                </a:ext>
              </a:extLst>
            </p:cNvPr>
            <p:cNvSpPr>
              <a:spLocks/>
            </p:cNvSpPr>
            <p:nvPr/>
          </p:nvSpPr>
          <p:spPr bwMode="auto">
            <a:xfrm>
              <a:off x="9492286" y="4093037"/>
              <a:ext cx="1518387" cy="761296"/>
            </a:xfrm>
            <a:custGeom>
              <a:avLst/>
              <a:gdLst>
                <a:gd name="T0" fmla="*/ 1 w 305"/>
                <a:gd name="T1" fmla="*/ 88 h 153"/>
                <a:gd name="T2" fmla="*/ 1 w 305"/>
                <a:gd name="T3" fmla="*/ 89 h 153"/>
                <a:gd name="T4" fmla="*/ 72 w 305"/>
                <a:gd name="T5" fmla="*/ 98 h 153"/>
                <a:gd name="T6" fmla="*/ 68 w 305"/>
                <a:gd name="T7" fmla="*/ 140 h 153"/>
                <a:gd name="T8" fmla="*/ 68 w 305"/>
                <a:gd name="T9" fmla="*/ 140 h 153"/>
                <a:gd name="T10" fmla="*/ 68 w 305"/>
                <a:gd name="T11" fmla="*/ 139 h 153"/>
                <a:gd name="T12" fmla="*/ 68 w 305"/>
                <a:gd name="T13" fmla="*/ 140 h 153"/>
                <a:gd name="T14" fmla="*/ 304 w 305"/>
                <a:gd name="T15" fmla="*/ 151 h 153"/>
                <a:gd name="T16" fmla="*/ 302 w 305"/>
                <a:gd name="T17" fmla="*/ 142 h 153"/>
                <a:gd name="T18" fmla="*/ 299 w 305"/>
                <a:gd name="T19" fmla="*/ 135 h 153"/>
                <a:gd name="T20" fmla="*/ 299 w 305"/>
                <a:gd name="T21" fmla="*/ 128 h 153"/>
                <a:gd name="T22" fmla="*/ 298 w 305"/>
                <a:gd name="T23" fmla="*/ 128 h 153"/>
                <a:gd name="T24" fmla="*/ 299 w 305"/>
                <a:gd name="T25" fmla="*/ 128 h 153"/>
                <a:gd name="T26" fmla="*/ 298 w 305"/>
                <a:gd name="T27" fmla="*/ 127 h 153"/>
                <a:gd name="T28" fmla="*/ 289 w 305"/>
                <a:gd name="T29" fmla="*/ 111 h 153"/>
                <a:gd name="T30" fmla="*/ 285 w 305"/>
                <a:gd name="T31" fmla="*/ 87 h 153"/>
                <a:gd name="T32" fmla="*/ 281 w 305"/>
                <a:gd name="T33" fmla="*/ 70 h 153"/>
                <a:gd name="T34" fmla="*/ 278 w 305"/>
                <a:gd name="T35" fmla="*/ 63 h 153"/>
                <a:gd name="T36" fmla="*/ 277 w 305"/>
                <a:gd name="T37" fmla="*/ 57 h 153"/>
                <a:gd name="T38" fmla="*/ 271 w 305"/>
                <a:gd name="T39" fmla="*/ 46 h 153"/>
                <a:gd name="T40" fmla="*/ 270 w 305"/>
                <a:gd name="T41" fmla="*/ 38 h 153"/>
                <a:gd name="T42" fmla="*/ 249 w 305"/>
                <a:gd name="T43" fmla="*/ 28 h 153"/>
                <a:gd name="T44" fmla="*/ 239 w 305"/>
                <a:gd name="T45" fmla="*/ 27 h 153"/>
                <a:gd name="T46" fmla="*/ 224 w 305"/>
                <a:gd name="T47" fmla="*/ 27 h 153"/>
                <a:gd name="T48" fmla="*/ 207 w 305"/>
                <a:gd name="T49" fmla="*/ 30 h 153"/>
                <a:gd name="T50" fmla="*/ 195 w 305"/>
                <a:gd name="T51" fmla="*/ 24 h 153"/>
                <a:gd name="T52" fmla="*/ 184 w 305"/>
                <a:gd name="T53" fmla="*/ 21 h 153"/>
                <a:gd name="T54" fmla="*/ 170 w 305"/>
                <a:gd name="T55" fmla="*/ 17 h 153"/>
                <a:gd name="T56" fmla="*/ 162 w 305"/>
                <a:gd name="T57" fmla="*/ 14 h 153"/>
                <a:gd name="T58" fmla="*/ 154 w 305"/>
                <a:gd name="T59" fmla="*/ 10 h 153"/>
                <a:gd name="T60" fmla="*/ 10 w 305"/>
                <a:gd name="T61" fmla="*/ 0 h 153"/>
                <a:gd name="T62" fmla="*/ 1 w 305"/>
                <a:gd name="T63" fmla="*/ 8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153">
                  <a:moveTo>
                    <a:pt x="1" y="88"/>
                  </a:moveTo>
                  <a:cubicBezTo>
                    <a:pt x="1" y="89"/>
                    <a:pt x="1" y="89"/>
                    <a:pt x="1" y="89"/>
                  </a:cubicBezTo>
                  <a:cubicBezTo>
                    <a:pt x="72" y="98"/>
                    <a:pt x="72" y="98"/>
                    <a:pt x="72" y="98"/>
                  </a:cubicBezTo>
                  <a:cubicBezTo>
                    <a:pt x="68" y="140"/>
                    <a:pt x="68" y="140"/>
                    <a:pt x="68" y="140"/>
                  </a:cubicBezTo>
                  <a:cubicBezTo>
                    <a:pt x="68" y="140"/>
                    <a:pt x="68" y="140"/>
                    <a:pt x="68" y="140"/>
                  </a:cubicBezTo>
                  <a:cubicBezTo>
                    <a:pt x="68" y="139"/>
                    <a:pt x="68" y="139"/>
                    <a:pt x="68" y="139"/>
                  </a:cubicBezTo>
                  <a:cubicBezTo>
                    <a:pt x="68" y="140"/>
                    <a:pt x="68" y="140"/>
                    <a:pt x="68" y="140"/>
                  </a:cubicBezTo>
                  <a:cubicBezTo>
                    <a:pt x="70" y="140"/>
                    <a:pt x="249" y="153"/>
                    <a:pt x="304" y="151"/>
                  </a:cubicBezTo>
                  <a:cubicBezTo>
                    <a:pt x="304" y="151"/>
                    <a:pt x="305" y="145"/>
                    <a:pt x="302" y="142"/>
                  </a:cubicBezTo>
                  <a:cubicBezTo>
                    <a:pt x="299" y="139"/>
                    <a:pt x="298" y="138"/>
                    <a:pt x="299" y="135"/>
                  </a:cubicBezTo>
                  <a:cubicBezTo>
                    <a:pt x="300" y="132"/>
                    <a:pt x="301" y="130"/>
                    <a:pt x="299" y="128"/>
                  </a:cubicBezTo>
                  <a:cubicBezTo>
                    <a:pt x="298" y="128"/>
                    <a:pt x="298" y="128"/>
                    <a:pt x="298" y="128"/>
                  </a:cubicBezTo>
                  <a:cubicBezTo>
                    <a:pt x="299" y="128"/>
                    <a:pt x="299" y="128"/>
                    <a:pt x="299" y="128"/>
                  </a:cubicBezTo>
                  <a:cubicBezTo>
                    <a:pt x="299" y="128"/>
                    <a:pt x="298" y="128"/>
                    <a:pt x="298" y="127"/>
                  </a:cubicBezTo>
                  <a:cubicBezTo>
                    <a:pt x="294" y="125"/>
                    <a:pt x="289" y="122"/>
                    <a:pt x="289" y="111"/>
                  </a:cubicBezTo>
                  <a:cubicBezTo>
                    <a:pt x="289" y="99"/>
                    <a:pt x="289" y="91"/>
                    <a:pt x="285" y="87"/>
                  </a:cubicBezTo>
                  <a:cubicBezTo>
                    <a:pt x="282" y="84"/>
                    <a:pt x="281" y="70"/>
                    <a:pt x="281" y="70"/>
                  </a:cubicBezTo>
                  <a:cubicBezTo>
                    <a:pt x="281" y="70"/>
                    <a:pt x="281" y="64"/>
                    <a:pt x="278" y="63"/>
                  </a:cubicBezTo>
                  <a:cubicBezTo>
                    <a:pt x="278" y="63"/>
                    <a:pt x="277" y="62"/>
                    <a:pt x="277" y="57"/>
                  </a:cubicBezTo>
                  <a:cubicBezTo>
                    <a:pt x="277" y="53"/>
                    <a:pt x="271" y="46"/>
                    <a:pt x="271" y="46"/>
                  </a:cubicBezTo>
                  <a:cubicBezTo>
                    <a:pt x="271" y="46"/>
                    <a:pt x="271" y="39"/>
                    <a:pt x="270" y="38"/>
                  </a:cubicBezTo>
                  <a:cubicBezTo>
                    <a:pt x="269" y="37"/>
                    <a:pt x="249" y="28"/>
                    <a:pt x="249" y="28"/>
                  </a:cubicBezTo>
                  <a:cubicBezTo>
                    <a:pt x="249" y="28"/>
                    <a:pt x="242" y="28"/>
                    <a:pt x="239" y="27"/>
                  </a:cubicBezTo>
                  <a:cubicBezTo>
                    <a:pt x="235" y="27"/>
                    <a:pt x="232" y="23"/>
                    <a:pt x="224" y="27"/>
                  </a:cubicBezTo>
                  <a:cubicBezTo>
                    <a:pt x="216" y="31"/>
                    <a:pt x="210" y="32"/>
                    <a:pt x="207" y="30"/>
                  </a:cubicBezTo>
                  <a:cubicBezTo>
                    <a:pt x="204" y="27"/>
                    <a:pt x="198" y="24"/>
                    <a:pt x="195" y="24"/>
                  </a:cubicBezTo>
                  <a:cubicBezTo>
                    <a:pt x="191" y="24"/>
                    <a:pt x="188" y="21"/>
                    <a:pt x="184" y="21"/>
                  </a:cubicBezTo>
                  <a:cubicBezTo>
                    <a:pt x="180" y="21"/>
                    <a:pt x="173" y="19"/>
                    <a:pt x="170" y="17"/>
                  </a:cubicBezTo>
                  <a:cubicBezTo>
                    <a:pt x="167" y="15"/>
                    <a:pt x="166" y="14"/>
                    <a:pt x="162" y="14"/>
                  </a:cubicBezTo>
                  <a:cubicBezTo>
                    <a:pt x="159" y="14"/>
                    <a:pt x="154" y="10"/>
                    <a:pt x="154" y="10"/>
                  </a:cubicBezTo>
                  <a:cubicBezTo>
                    <a:pt x="10" y="0"/>
                    <a:pt x="10" y="0"/>
                    <a:pt x="10" y="0"/>
                  </a:cubicBezTo>
                  <a:cubicBezTo>
                    <a:pt x="10" y="0"/>
                    <a:pt x="0" y="80"/>
                    <a:pt x="1" y="88"/>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87" name="Freeform 16">
              <a:extLst>
                <a:ext uri="{FF2B5EF4-FFF2-40B4-BE49-F238E27FC236}">
                  <a16:creationId xmlns:a16="http://schemas.microsoft.com/office/drawing/2014/main" id="{7DBEBD3D-1F7D-5949-B397-F32154C49A38}"/>
                </a:ext>
              </a:extLst>
            </p:cNvPr>
            <p:cNvSpPr>
              <a:spLocks/>
            </p:cNvSpPr>
            <p:nvPr/>
          </p:nvSpPr>
          <p:spPr bwMode="auto">
            <a:xfrm>
              <a:off x="9492286" y="4093037"/>
              <a:ext cx="1518387" cy="761296"/>
            </a:xfrm>
            <a:custGeom>
              <a:avLst/>
              <a:gdLst>
                <a:gd name="T0" fmla="*/ 1 w 305"/>
                <a:gd name="T1" fmla="*/ 88 h 153"/>
                <a:gd name="T2" fmla="*/ 1 w 305"/>
                <a:gd name="T3" fmla="*/ 89 h 153"/>
                <a:gd name="T4" fmla="*/ 72 w 305"/>
                <a:gd name="T5" fmla="*/ 98 h 153"/>
                <a:gd name="T6" fmla="*/ 68 w 305"/>
                <a:gd name="T7" fmla="*/ 140 h 153"/>
                <a:gd name="T8" fmla="*/ 68 w 305"/>
                <a:gd name="T9" fmla="*/ 140 h 153"/>
                <a:gd name="T10" fmla="*/ 68 w 305"/>
                <a:gd name="T11" fmla="*/ 139 h 153"/>
                <a:gd name="T12" fmla="*/ 68 w 305"/>
                <a:gd name="T13" fmla="*/ 140 h 153"/>
                <a:gd name="T14" fmla="*/ 304 w 305"/>
                <a:gd name="T15" fmla="*/ 151 h 153"/>
                <a:gd name="T16" fmla="*/ 302 w 305"/>
                <a:gd name="T17" fmla="*/ 142 h 153"/>
                <a:gd name="T18" fmla="*/ 299 w 305"/>
                <a:gd name="T19" fmla="*/ 135 h 153"/>
                <a:gd name="T20" fmla="*/ 299 w 305"/>
                <a:gd name="T21" fmla="*/ 128 h 153"/>
                <a:gd name="T22" fmla="*/ 298 w 305"/>
                <a:gd name="T23" fmla="*/ 128 h 153"/>
                <a:gd name="T24" fmla="*/ 299 w 305"/>
                <a:gd name="T25" fmla="*/ 128 h 153"/>
                <a:gd name="T26" fmla="*/ 298 w 305"/>
                <a:gd name="T27" fmla="*/ 127 h 153"/>
                <a:gd name="T28" fmla="*/ 289 w 305"/>
                <a:gd name="T29" fmla="*/ 111 h 153"/>
                <a:gd name="T30" fmla="*/ 285 w 305"/>
                <a:gd name="T31" fmla="*/ 87 h 153"/>
                <a:gd name="T32" fmla="*/ 281 w 305"/>
                <a:gd name="T33" fmla="*/ 70 h 153"/>
                <a:gd name="T34" fmla="*/ 278 w 305"/>
                <a:gd name="T35" fmla="*/ 63 h 153"/>
                <a:gd name="T36" fmla="*/ 277 w 305"/>
                <a:gd name="T37" fmla="*/ 57 h 153"/>
                <a:gd name="T38" fmla="*/ 271 w 305"/>
                <a:gd name="T39" fmla="*/ 46 h 153"/>
                <a:gd name="T40" fmla="*/ 270 w 305"/>
                <a:gd name="T41" fmla="*/ 38 h 153"/>
                <a:gd name="T42" fmla="*/ 249 w 305"/>
                <a:gd name="T43" fmla="*/ 28 h 153"/>
                <a:gd name="T44" fmla="*/ 239 w 305"/>
                <a:gd name="T45" fmla="*/ 27 h 153"/>
                <a:gd name="T46" fmla="*/ 224 w 305"/>
                <a:gd name="T47" fmla="*/ 27 h 153"/>
                <a:gd name="T48" fmla="*/ 207 w 305"/>
                <a:gd name="T49" fmla="*/ 30 h 153"/>
                <a:gd name="T50" fmla="*/ 195 w 305"/>
                <a:gd name="T51" fmla="*/ 24 h 153"/>
                <a:gd name="T52" fmla="*/ 184 w 305"/>
                <a:gd name="T53" fmla="*/ 21 h 153"/>
                <a:gd name="T54" fmla="*/ 170 w 305"/>
                <a:gd name="T55" fmla="*/ 17 h 153"/>
                <a:gd name="T56" fmla="*/ 162 w 305"/>
                <a:gd name="T57" fmla="*/ 14 h 153"/>
                <a:gd name="T58" fmla="*/ 154 w 305"/>
                <a:gd name="T59" fmla="*/ 10 h 153"/>
                <a:gd name="T60" fmla="*/ 10 w 305"/>
                <a:gd name="T61" fmla="*/ 0 h 153"/>
                <a:gd name="T62" fmla="*/ 1 w 305"/>
                <a:gd name="T63" fmla="*/ 8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153">
                  <a:moveTo>
                    <a:pt x="1" y="88"/>
                  </a:moveTo>
                  <a:cubicBezTo>
                    <a:pt x="1" y="89"/>
                    <a:pt x="1" y="89"/>
                    <a:pt x="1" y="89"/>
                  </a:cubicBezTo>
                  <a:cubicBezTo>
                    <a:pt x="72" y="98"/>
                    <a:pt x="72" y="98"/>
                    <a:pt x="72" y="98"/>
                  </a:cubicBezTo>
                  <a:cubicBezTo>
                    <a:pt x="68" y="140"/>
                    <a:pt x="68" y="140"/>
                    <a:pt x="68" y="140"/>
                  </a:cubicBezTo>
                  <a:cubicBezTo>
                    <a:pt x="68" y="140"/>
                    <a:pt x="68" y="140"/>
                    <a:pt x="68" y="140"/>
                  </a:cubicBezTo>
                  <a:cubicBezTo>
                    <a:pt x="68" y="139"/>
                    <a:pt x="68" y="139"/>
                    <a:pt x="68" y="139"/>
                  </a:cubicBezTo>
                  <a:cubicBezTo>
                    <a:pt x="68" y="140"/>
                    <a:pt x="68" y="140"/>
                    <a:pt x="68" y="140"/>
                  </a:cubicBezTo>
                  <a:cubicBezTo>
                    <a:pt x="70" y="140"/>
                    <a:pt x="249" y="153"/>
                    <a:pt x="304" y="151"/>
                  </a:cubicBezTo>
                  <a:cubicBezTo>
                    <a:pt x="304" y="151"/>
                    <a:pt x="305" y="145"/>
                    <a:pt x="302" y="142"/>
                  </a:cubicBezTo>
                  <a:cubicBezTo>
                    <a:pt x="299" y="139"/>
                    <a:pt x="298" y="138"/>
                    <a:pt x="299" y="135"/>
                  </a:cubicBezTo>
                  <a:cubicBezTo>
                    <a:pt x="300" y="132"/>
                    <a:pt x="301" y="130"/>
                    <a:pt x="299" y="128"/>
                  </a:cubicBezTo>
                  <a:cubicBezTo>
                    <a:pt x="298" y="128"/>
                    <a:pt x="298" y="128"/>
                    <a:pt x="298" y="128"/>
                  </a:cubicBezTo>
                  <a:cubicBezTo>
                    <a:pt x="299" y="128"/>
                    <a:pt x="299" y="128"/>
                    <a:pt x="299" y="128"/>
                  </a:cubicBezTo>
                  <a:cubicBezTo>
                    <a:pt x="299" y="128"/>
                    <a:pt x="298" y="128"/>
                    <a:pt x="298" y="127"/>
                  </a:cubicBezTo>
                  <a:cubicBezTo>
                    <a:pt x="294" y="125"/>
                    <a:pt x="289" y="122"/>
                    <a:pt x="289" y="111"/>
                  </a:cubicBezTo>
                  <a:cubicBezTo>
                    <a:pt x="289" y="99"/>
                    <a:pt x="289" y="91"/>
                    <a:pt x="285" y="87"/>
                  </a:cubicBezTo>
                  <a:cubicBezTo>
                    <a:pt x="282" y="84"/>
                    <a:pt x="281" y="70"/>
                    <a:pt x="281" y="70"/>
                  </a:cubicBezTo>
                  <a:cubicBezTo>
                    <a:pt x="281" y="70"/>
                    <a:pt x="281" y="64"/>
                    <a:pt x="278" y="63"/>
                  </a:cubicBezTo>
                  <a:cubicBezTo>
                    <a:pt x="278" y="63"/>
                    <a:pt x="277" y="62"/>
                    <a:pt x="277" y="57"/>
                  </a:cubicBezTo>
                  <a:cubicBezTo>
                    <a:pt x="277" y="53"/>
                    <a:pt x="271" y="46"/>
                    <a:pt x="271" y="46"/>
                  </a:cubicBezTo>
                  <a:cubicBezTo>
                    <a:pt x="271" y="46"/>
                    <a:pt x="271" y="39"/>
                    <a:pt x="270" y="38"/>
                  </a:cubicBezTo>
                  <a:cubicBezTo>
                    <a:pt x="269" y="37"/>
                    <a:pt x="249" y="28"/>
                    <a:pt x="249" y="28"/>
                  </a:cubicBezTo>
                  <a:cubicBezTo>
                    <a:pt x="249" y="28"/>
                    <a:pt x="242" y="28"/>
                    <a:pt x="239" y="27"/>
                  </a:cubicBezTo>
                  <a:cubicBezTo>
                    <a:pt x="235" y="27"/>
                    <a:pt x="232" y="23"/>
                    <a:pt x="224" y="27"/>
                  </a:cubicBezTo>
                  <a:cubicBezTo>
                    <a:pt x="216" y="31"/>
                    <a:pt x="210" y="32"/>
                    <a:pt x="207" y="30"/>
                  </a:cubicBezTo>
                  <a:cubicBezTo>
                    <a:pt x="204" y="27"/>
                    <a:pt x="198" y="24"/>
                    <a:pt x="195" y="24"/>
                  </a:cubicBezTo>
                  <a:cubicBezTo>
                    <a:pt x="191" y="24"/>
                    <a:pt x="188" y="21"/>
                    <a:pt x="184" y="21"/>
                  </a:cubicBezTo>
                  <a:cubicBezTo>
                    <a:pt x="180" y="21"/>
                    <a:pt x="173" y="19"/>
                    <a:pt x="170" y="17"/>
                  </a:cubicBezTo>
                  <a:cubicBezTo>
                    <a:pt x="167" y="15"/>
                    <a:pt x="166" y="14"/>
                    <a:pt x="162" y="14"/>
                  </a:cubicBezTo>
                  <a:cubicBezTo>
                    <a:pt x="159" y="14"/>
                    <a:pt x="154" y="10"/>
                    <a:pt x="154" y="10"/>
                  </a:cubicBezTo>
                  <a:cubicBezTo>
                    <a:pt x="10" y="0"/>
                    <a:pt x="10" y="0"/>
                    <a:pt x="10" y="0"/>
                  </a:cubicBezTo>
                  <a:cubicBezTo>
                    <a:pt x="10" y="0"/>
                    <a:pt x="0" y="80"/>
                    <a:pt x="1" y="8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8" name="Freeform 17">
              <a:extLst>
                <a:ext uri="{FF2B5EF4-FFF2-40B4-BE49-F238E27FC236}">
                  <a16:creationId xmlns:a16="http://schemas.microsoft.com/office/drawing/2014/main" id="{5E0887ED-9B62-6F4A-BE1F-61E5277D9371}"/>
                </a:ext>
              </a:extLst>
            </p:cNvPr>
            <p:cNvSpPr>
              <a:spLocks/>
            </p:cNvSpPr>
            <p:nvPr/>
          </p:nvSpPr>
          <p:spPr bwMode="auto">
            <a:xfrm>
              <a:off x="12333476" y="5935291"/>
              <a:ext cx="702411" cy="1144048"/>
            </a:xfrm>
            <a:custGeom>
              <a:avLst/>
              <a:gdLst>
                <a:gd name="T0" fmla="*/ 38 w 141"/>
                <a:gd name="T1" fmla="*/ 218 h 230"/>
                <a:gd name="T2" fmla="*/ 44 w 141"/>
                <a:gd name="T3" fmla="*/ 213 h 230"/>
                <a:gd name="T4" fmla="*/ 41 w 141"/>
                <a:gd name="T5" fmla="*/ 205 h 230"/>
                <a:gd name="T6" fmla="*/ 38 w 141"/>
                <a:gd name="T7" fmla="*/ 190 h 230"/>
                <a:gd name="T8" fmla="*/ 137 w 141"/>
                <a:gd name="T9" fmla="*/ 184 h 230"/>
                <a:gd name="T10" fmla="*/ 132 w 141"/>
                <a:gd name="T11" fmla="*/ 154 h 230"/>
                <a:gd name="T12" fmla="*/ 137 w 141"/>
                <a:gd name="T13" fmla="*/ 126 h 230"/>
                <a:gd name="T14" fmla="*/ 138 w 141"/>
                <a:gd name="T15" fmla="*/ 117 h 230"/>
                <a:gd name="T16" fmla="*/ 124 w 141"/>
                <a:gd name="T17" fmla="*/ 91 h 230"/>
                <a:gd name="T18" fmla="*/ 105 w 141"/>
                <a:gd name="T19" fmla="*/ 0 h 230"/>
                <a:gd name="T20" fmla="*/ 3 w 141"/>
                <a:gd name="T21" fmla="*/ 7 h 230"/>
                <a:gd name="T22" fmla="*/ 6 w 141"/>
                <a:gd name="T23" fmla="*/ 13 h 230"/>
                <a:gd name="T24" fmla="*/ 0 w 141"/>
                <a:gd name="T25" fmla="*/ 155 h 230"/>
                <a:gd name="T26" fmla="*/ 5 w 141"/>
                <a:gd name="T27" fmla="*/ 224 h 230"/>
                <a:gd name="T28" fmla="*/ 12 w 141"/>
                <a:gd name="T29" fmla="*/ 223 h 230"/>
                <a:gd name="T30" fmla="*/ 15 w 141"/>
                <a:gd name="T31" fmla="*/ 223 h 230"/>
                <a:gd name="T32" fmla="*/ 20 w 141"/>
                <a:gd name="T33" fmla="*/ 220 h 230"/>
                <a:gd name="T34" fmla="*/ 19 w 141"/>
                <a:gd name="T35" fmla="*/ 216 h 230"/>
                <a:gd name="T36" fmla="*/ 18 w 141"/>
                <a:gd name="T37" fmla="*/ 211 h 230"/>
                <a:gd name="T38" fmla="*/ 19 w 141"/>
                <a:gd name="T39" fmla="*/ 208 h 230"/>
                <a:gd name="T40" fmla="*/ 18 w 141"/>
                <a:gd name="T41" fmla="*/ 199 h 230"/>
                <a:gd name="T42" fmla="*/ 19 w 141"/>
                <a:gd name="T43" fmla="*/ 188 h 230"/>
                <a:gd name="T44" fmla="*/ 20 w 141"/>
                <a:gd name="T45" fmla="*/ 186 h 230"/>
                <a:gd name="T46" fmla="*/ 21 w 141"/>
                <a:gd name="T47" fmla="*/ 192 h 230"/>
                <a:gd name="T48" fmla="*/ 25 w 141"/>
                <a:gd name="T49" fmla="*/ 198 h 230"/>
                <a:gd name="T50" fmla="*/ 23 w 141"/>
                <a:gd name="T51" fmla="*/ 204 h 230"/>
                <a:gd name="T52" fmla="*/ 28 w 141"/>
                <a:gd name="T53" fmla="*/ 212 h 230"/>
                <a:gd name="T54" fmla="*/ 29 w 141"/>
                <a:gd name="T55" fmla="*/ 219 h 230"/>
                <a:gd name="T56" fmla="*/ 28 w 141"/>
                <a:gd name="T57" fmla="*/ 224 h 230"/>
                <a:gd name="T58" fmla="*/ 19 w 141"/>
                <a:gd name="T59" fmla="*/ 228 h 230"/>
                <a:gd name="T60" fmla="*/ 25 w 141"/>
                <a:gd name="T61" fmla="*/ 228 h 230"/>
                <a:gd name="T62" fmla="*/ 31 w 141"/>
                <a:gd name="T63" fmla="*/ 227 h 230"/>
                <a:gd name="T64" fmla="*/ 42 w 141"/>
                <a:gd name="T65" fmla="*/ 222 h 230"/>
                <a:gd name="T66" fmla="*/ 38 w 141"/>
                <a:gd name="T67" fmla="*/ 21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30">
                  <a:moveTo>
                    <a:pt x="38" y="218"/>
                  </a:moveTo>
                  <a:cubicBezTo>
                    <a:pt x="38" y="215"/>
                    <a:pt x="44" y="216"/>
                    <a:pt x="44" y="213"/>
                  </a:cubicBezTo>
                  <a:cubicBezTo>
                    <a:pt x="43" y="210"/>
                    <a:pt x="41" y="208"/>
                    <a:pt x="41" y="205"/>
                  </a:cubicBezTo>
                  <a:cubicBezTo>
                    <a:pt x="41" y="202"/>
                    <a:pt x="42" y="191"/>
                    <a:pt x="38" y="190"/>
                  </a:cubicBezTo>
                  <a:cubicBezTo>
                    <a:pt x="137" y="184"/>
                    <a:pt x="137" y="184"/>
                    <a:pt x="137" y="184"/>
                  </a:cubicBezTo>
                  <a:cubicBezTo>
                    <a:pt x="138" y="175"/>
                    <a:pt x="134" y="166"/>
                    <a:pt x="132" y="154"/>
                  </a:cubicBezTo>
                  <a:cubicBezTo>
                    <a:pt x="130" y="142"/>
                    <a:pt x="133" y="129"/>
                    <a:pt x="137" y="126"/>
                  </a:cubicBezTo>
                  <a:cubicBezTo>
                    <a:pt x="141" y="122"/>
                    <a:pt x="138" y="117"/>
                    <a:pt x="138" y="117"/>
                  </a:cubicBezTo>
                  <a:cubicBezTo>
                    <a:pt x="124" y="91"/>
                    <a:pt x="124" y="91"/>
                    <a:pt x="124" y="91"/>
                  </a:cubicBezTo>
                  <a:cubicBezTo>
                    <a:pt x="105" y="0"/>
                    <a:pt x="105" y="0"/>
                    <a:pt x="105" y="0"/>
                  </a:cubicBezTo>
                  <a:cubicBezTo>
                    <a:pt x="64" y="6"/>
                    <a:pt x="3" y="7"/>
                    <a:pt x="3" y="7"/>
                  </a:cubicBezTo>
                  <a:cubicBezTo>
                    <a:pt x="3" y="11"/>
                    <a:pt x="6" y="13"/>
                    <a:pt x="6" y="13"/>
                  </a:cubicBezTo>
                  <a:cubicBezTo>
                    <a:pt x="0" y="155"/>
                    <a:pt x="0" y="155"/>
                    <a:pt x="0" y="155"/>
                  </a:cubicBezTo>
                  <a:cubicBezTo>
                    <a:pt x="5" y="224"/>
                    <a:pt x="5" y="224"/>
                    <a:pt x="5" y="224"/>
                  </a:cubicBezTo>
                  <a:cubicBezTo>
                    <a:pt x="8" y="224"/>
                    <a:pt x="10" y="224"/>
                    <a:pt x="12" y="223"/>
                  </a:cubicBezTo>
                  <a:cubicBezTo>
                    <a:pt x="13" y="221"/>
                    <a:pt x="14" y="223"/>
                    <a:pt x="15" y="223"/>
                  </a:cubicBezTo>
                  <a:cubicBezTo>
                    <a:pt x="16" y="223"/>
                    <a:pt x="20" y="222"/>
                    <a:pt x="20" y="220"/>
                  </a:cubicBezTo>
                  <a:cubicBezTo>
                    <a:pt x="20" y="218"/>
                    <a:pt x="20" y="217"/>
                    <a:pt x="19" y="216"/>
                  </a:cubicBezTo>
                  <a:cubicBezTo>
                    <a:pt x="18" y="215"/>
                    <a:pt x="18" y="211"/>
                    <a:pt x="18" y="211"/>
                  </a:cubicBezTo>
                  <a:cubicBezTo>
                    <a:pt x="18" y="211"/>
                    <a:pt x="17" y="210"/>
                    <a:pt x="19" y="208"/>
                  </a:cubicBezTo>
                  <a:cubicBezTo>
                    <a:pt x="20" y="206"/>
                    <a:pt x="20" y="204"/>
                    <a:pt x="18" y="199"/>
                  </a:cubicBezTo>
                  <a:cubicBezTo>
                    <a:pt x="16" y="195"/>
                    <a:pt x="16" y="192"/>
                    <a:pt x="19" y="188"/>
                  </a:cubicBezTo>
                  <a:cubicBezTo>
                    <a:pt x="19" y="188"/>
                    <a:pt x="20" y="187"/>
                    <a:pt x="20" y="186"/>
                  </a:cubicBezTo>
                  <a:cubicBezTo>
                    <a:pt x="20" y="186"/>
                    <a:pt x="21" y="189"/>
                    <a:pt x="21" y="192"/>
                  </a:cubicBezTo>
                  <a:cubicBezTo>
                    <a:pt x="22" y="194"/>
                    <a:pt x="25" y="197"/>
                    <a:pt x="25" y="198"/>
                  </a:cubicBezTo>
                  <a:cubicBezTo>
                    <a:pt x="25" y="199"/>
                    <a:pt x="22" y="202"/>
                    <a:pt x="23" y="204"/>
                  </a:cubicBezTo>
                  <a:cubicBezTo>
                    <a:pt x="23" y="207"/>
                    <a:pt x="28" y="210"/>
                    <a:pt x="28" y="212"/>
                  </a:cubicBezTo>
                  <a:cubicBezTo>
                    <a:pt x="28" y="215"/>
                    <a:pt x="27" y="219"/>
                    <a:pt x="29" y="219"/>
                  </a:cubicBezTo>
                  <a:cubicBezTo>
                    <a:pt x="31" y="220"/>
                    <a:pt x="33" y="222"/>
                    <a:pt x="28" y="224"/>
                  </a:cubicBezTo>
                  <a:cubicBezTo>
                    <a:pt x="23" y="226"/>
                    <a:pt x="19" y="227"/>
                    <a:pt x="19" y="228"/>
                  </a:cubicBezTo>
                  <a:cubicBezTo>
                    <a:pt x="19" y="230"/>
                    <a:pt x="23" y="229"/>
                    <a:pt x="25" y="228"/>
                  </a:cubicBezTo>
                  <a:cubicBezTo>
                    <a:pt x="27" y="228"/>
                    <a:pt x="28" y="227"/>
                    <a:pt x="31" y="227"/>
                  </a:cubicBezTo>
                  <a:cubicBezTo>
                    <a:pt x="34" y="227"/>
                    <a:pt x="41" y="226"/>
                    <a:pt x="42" y="222"/>
                  </a:cubicBezTo>
                  <a:cubicBezTo>
                    <a:pt x="42" y="222"/>
                    <a:pt x="38" y="221"/>
                    <a:pt x="38" y="218"/>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89" name="Freeform 18">
              <a:extLst>
                <a:ext uri="{FF2B5EF4-FFF2-40B4-BE49-F238E27FC236}">
                  <a16:creationId xmlns:a16="http://schemas.microsoft.com/office/drawing/2014/main" id="{D4F8F889-2DD4-5B41-9C6B-3E0AFD23B1DE}"/>
                </a:ext>
              </a:extLst>
            </p:cNvPr>
            <p:cNvSpPr>
              <a:spLocks/>
            </p:cNvSpPr>
            <p:nvPr/>
          </p:nvSpPr>
          <p:spPr bwMode="auto">
            <a:xfrm>
              <a:off x="12522750" y="6829079"/>
              <a:ext cx="1596198" cy="1293363"/>
            </a:xfrm>
            <a:custGeom>
              <a:avLst/>
              <a:gdLst>
                <a:gd name="T0" fmla="*/ 212 w 321"/>
                <a:gd name="T1" fmla="*/ 10 h 260"/>
                <a:gd name="T2" fmla="*/ 3 w 321"/>
                <a:gd name="T3" fmla="*/ 25 h 260"/>
                <a:gd name="T4" fmla="*/ 14 w 321"/>
                <a:gd name="T5" fmla="*/ 37 h 260"/>
                <a:gd name="T6" fmla="*/ 21 w 321"/>
                <a:gd name="T7" fmla="*/ 26 h 260"/>
                <a:gd name="T8" fmla="*/ 38 w 321"/>
                <a:gd name="T9" fmla="*/ 40 h 260"/>
                <a:gd name="T10" fmla="*/ 37 w 321"/>
                <a:gd name="T11" fmla="*/ 34 h 260"/>
                <a:gd name="T12" fmla="*/ 44 w 321"/>
                <a:gd name="T13" fmla="*/ 35 h 260"/>
                <a:gd name="T14" fmla="*/ 75 w 321"/>
                <a:gd name="T15" fmla="*/ 41 h 260"/>
                <a:gd name="T16" fmla="*/ 87 w 321"/>
                <a:gd name="T17" fmla="*/ 44 h 260"/>
                <a:gd name="T18" fmla="*/ 88 w 321"/>
                <a:gd name="T19" fmla="*/ 57 h 260"/>
                <a:gd name="T20" fmla="*/ 102 w 321"/>
                <a:gd name="T21" fmla="*/ 61 h 260"/>
                <a:gd name="T22" fmla="*/ 112 w 321"/>
                <a:gd name="T23" fmla="*/ 62 h 260"/>
                <a:gd name="T24" fmla="*/ 121 w 321"/>
                <a:gd name="T25" fmla="*/ 55 h 260"/>
                <a:gd name="T26" fmla="*/ 137 w 321"/>
                <a:gd name="T27" fmla="*/ 41 h 260"/>
                <a:gd name="T28" fmla="*/ 156 w 321"/>
                <a:gd name="T29" fmla="*/ 53 h 260"/>
                <a:gd name="T30" fmla="*/ 172 w 321"/>
                <a:gd name="T31" fmla="*/ 65 h 260"/>
                <a:gd name="T32" fmla="*/ 196 w 321"/>
                <a:gd name="T33" fmla="*/ 77 h 260"/>
                <a:gd name="T34" fmla="*/ 205 w 321"/>
                <a:gd name="T35" fmla="*/ 108 h 260"/>
                <a:gd name="T36" fmla="*/ 199 w 321"/>
                <a:gd name="T37" fmla="*/ 139 h 260"/>
                <a:gd name="T38" fmla="*/ 205 w 321"/>
                <a:gd name="T39" fmla="*/ 131 h 260"/>
                <a:gd name="T40" fmla="*/ 216 w 321"/>
                <a:gd name="T41" fmla="*/ 133 h 260"/>
                <a:gd name="T42" fmla="*/ 220 w 321"/>
                <a:gd name="T43" fmla="*/ 154 h 260"/>
                <a:gd name="T44" fmla="*/ 208 w 321"/>
                <a:gd name="T45" fmla="*/ 158 h 260"/>
                <a:gd name="T46" fmla="*/ 213 w 321"/>
                <a:gd name="T47" fmla="*/ 173 h 260"/>
                <a:gd name="T48" fmla="*/ 227 w 321"/>
                <a:gd name="T49" fmla="*/ 183 h 260"/>
                <a:gd name="T50" fmla="*/ 236 w 321"/>
                <a:gd name="T51" fmla="*/ 185 h 260"/>
                <a:gd name="T52" fmla="*/ 228 w 321"/>
                <a:gd name="T53" fmla="*/ 195 h 260"/>
                <a:gd name="T54" fmla="*/ 244 w 321"/>
                <a:gd name="T55" fmla="*/ 201 h 260"/>
                <a:gd name="T56" fmla="*/ 258 w 321"/>
                <a:gd name="T57" fmla="*/ 218 h 260"/>
                <a:gd name="T58" fmla="*/ 266 w 321"/>
                <a:gd name="T59" fmla="*/ 226 h 260"/>
                <a:gd name="T60" fmla="*/ 280 w 321"/>
                <a:gd name="T61" fmla="*/ 236 h 260"/>
                <a:gd name="T62" fmla="*/ 279 w 321"/>
                <a:gd name="T63" fmla="*/ 244 h 260"/>
                <a:gd name="T64" fmla="*/ 278 w 321"/>
                <a:gd name="T65" fmla="*/ 251 h 260"/>
                <a:gd name="T66" fmla="*/ 291 w 321"/>
                <a:gd name="T67" fmla="*/ 256 h 260"/>
                <a:gd name="T68" fmla="*/ 313 w 321"/>
                <a:gd name="T69" fmla="*/ 244 h 260"/>
                <a:gd name="T70" fmla="*/ 315 w 321"/>
                <a:gd name="T71" fmla="*/ 215 h 260"/>
                <a:gd name="T72" fmla="*/ 319 w 321"/>
                <a:gd name="T73" fmla="*/ 188 h 260"/>
                <a:gd name="T74" fmla="*/ 314 w 321"/>
                <a:gd name="T75" fmla="*/ 176 h 260"/>
                <a:gd name="T76" fmla="*/ 303 w 321"/>
                <a:gd name="T77" fmla="*/ 150 h 260"/>
                <a:gd name="T78" fmla="*/ 311 w 321"/>
                <a:gd name="T79" fmla="*/ 152 h 260"/>
                <a:gd name="T80" fmla="*/ 296 w 321"/>
                <a:gd name="T81" fmla="*/ 130 h 260"/>
                <a:gd name="T82" fmla="*/ 293 w 321"/>
                <a:gd name="T83" fmla="*/ 123 h 260"/>
                <a:gd name="T84" fmla="*/ 288 w 321"/>
                <a:gd name="T85" fmla="*/ 117 h 260"/>
                <a:gd name="T86" fmla="*/ 273 w 321"/>
                <a:gd name="T87" fmla="*/ 92 h 260"/>
                <a:gd name="T88" fmla="*/ 280 w 321"/>
                <a:gd name="T89" fmla="*/ 85 h 260"/>
                <a:gd name="T90" fmla="*/ 264 w 321"/>
                <a:gd name="T91" fmla="*/ 76 h 260"/>
                <a:gd name="T92" fmla="*/ 269 w 321"/>
                <a:gd name="T93" fmla="*/ 72 h 260"/>
                <a:gd name="T94" fmla="*/ 257 w 321"/>
                <a:gd name="T95" fmla="*/ 52 h 260"/>
                <a:gd name="T96" fmla="*/ 248 w 321"/>
                <a:gd name="T97" fmla="*/ 20 h 260"/>
                <a:gd name="T98" fmla="*/ 243 w 321"/>
                <a:gd name="T99" fmla="*/ 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260">
                  <a:moveTo>
                    <a:pt x="225" y="0"/>
                  </a:moveTo>
                  <a:cubicBezTo>
                    <a:pt x="222" y="0"/>
                    <a:pt x="223" y="6"/>
                    <a:pt x="223" y="6"/>
                  </a:cubicBezTo>
                  <a:cubicBezTo>
                    <a:pt x="223" y="6"/>
                    <a:pt x="221" y="15"/>
                    <a:pt x="217" y="17"/>
                  </a:cubicBezTo>
                  <a:cubicBezTo>
                    <a:pt x="213" y="18"/>
                    <a:pt x="212" y="10"/>
                    <a:pt x="212" y="10"/>
                  </a:cubicBezTo>
                  <a:cubicBezTo>
                    <a:pt x="106" y="15"/>
                    <a:pt x="106" y="15"/>
                    <a:pt x="106" y="15"/>
                  </a:cubicBezTo>
                  <a:cubicBezTo>
                    <a:pt x="99" y="4"/>
                    <a:pt x="99" y="4"/>
                    <a:pt x="99" y="4"/>
                  </a:cubicBezTo>
                  <a:cubicBezTo>
                    <a:pt x="0" y="10"/>
                    <a:pt x="0" y="10"/>
                    <a:pt x="0" y="10"/>
                  </a:cubicBezTo>
                  <a:cubicBezTo>
                    <a:pt x="4" y="11"/>
                    <a:pt x="3" y="22"/>
                    <a:pt x="3" y="25"/>
                  </a:cubicBezTo>
                  <a:cubicBezTo>
                    <a:pt x="3" y="28"/>
                    <a:pt x="5" y="30"/>
                    <a:pt x="6" y="33"/>
                  </a:cubicBezTo>
                  <a:cubicBezTo>
                    <a:pt x="6" y="36"/>
                    <a:pt x="0" y="35"/>
                    <a:pt x="0" y="38"/>
                  </a:cubicBezTo>
                  <a:cubicBezTo>
                    <a:pt x="0" y="41"/>
                    <a:pt x="4" y="42"/>
                    <a:pt x="4" y="42"/>
                  </a:cubicBezTo>
                  <a:cubicBezTo>
                    <a:pt x="4" y="42"/>
                    <a:pt x="14" y="42"/>
                    <a:pt x="14" y="37"/>
                  </a:cubicBezTo>
                  <a:cubicBezTo>
                    <a:pt x="13" y="32"/>
                    <a:pt x="12" y="31"/>
                    <a:pt x="13" y="31"/>
                  </a:cubicBezTo>
                  <a:cubicBezTo>
                    <a:pt x="15" y="30"/>
                    <a:pt x="14" y="33"/>
                    <a:pt x="16" y="33"/>
                  </a:cubicBezTo>
                  <a:cubicBezTo>
                    <a:pt x="17" y="33"/>
                    <a:pt x="18" y="32"/>
                    <a:pt x="19" y="30"/>
                  </a:cubicBezTo>
                  <a:cubicBezTo>
                    <a:pt x="19" y="27"/>
                    <a:pt x="19" y="26"/>
                    <a:pt x="21" y="26"/>
                  </a:cubicBezTo>
                  <a:cubicBezTo>
                    <a:pt x="23" y="26"/>
                    <a:pt x="26" y="28"/>
                    <a:pt x="23" y="31"/>
                  </a:cubicBezTo>
                  <a:cubicBezTo>
                    <a:pt x="21" y="34"/>
                    <a:pt x="17" y="36"/>
                    <a:pt x="17" y="39"/>
                  </a:cubicBezTo>
                  <a:cubicBezTo>
                    <a:pt x="18" y="43"/>
                    <a:pt x="21" y="44"/>
                    <a:pt x="26" y="44"/>
                  </a:cubicBezTo>
                  <a:cubicBezTo>
                    <a:pt x="30" y="43"/>
                    <a:pt x="38" y="43"/>
                    <a:pt x="38" y="40"/>
                  </a:cubicBezTo>
                  <a:cubicBezTo>
                    <a:pt x="38" y="36"/>
                    <a:pt x="32" y="39"/>
                    <a:pt x="29" y="39"/>
                  </a:cubicBezTo>
                  <a:cubicBezTo>
                    <a:pt x="26" y="39"/>
                    <a:pt x="22" y="39"/>
                    <a:pt x="23" y="38"/>
                  </a:cubicBezTo>
                  <a:cubicBezTo>
                    <a:pt x="23" y="36"/>
                    <a:pt x="27" y="35"/>
                    <a:pt x="30" y="35"/>
                  </a:cubicBezTo>
                  <a:cubicBezTo>
                    <a:pt x="34" y="35"/>
                    <a:pt x="37" y="34"/>
                    <a:pt x="37" y="34"/>
                  </a:cubicBezTo>
                  <a:cubicBezTo>
                    <a:pt x="37" y="34"/>
                    <a:pt x="39" y="29"/>
                    <a:pt x="43" y="29"/>
                  </a:cubicBezTo>
                  <a:cubicBezTo>
                    <a:pt x="47" y="29"/>
                    <a:pt x="55" y="29"/>
                    <a:pt x="55" y="32"/>
                  </a:cubicBezTo>
                  <a:cubicBezTo>
                    <a:pt x="55" y="34"/>
                    <a:pt x="51" y="36"/>
                    <a:pt x="50" y="35"/>
                  </a:cubicBezTo>
                  <a:cubicBezTo>
                    <a:pt x="48" y="34"/>
                    <a:pt x="44" y="34"/>
                    <a:pt x="44" y="35"/>
                  </a:cubicBezTo>
                  <a:cubicBezTo>
                    <a:pt x="44" y="37"/>
                    <a:pt x="46" y="39"/>
                    <a:pt x="49" y="39"/>
                  </a:cubicBezTo>
                  <a:cubicBezTo>
                    <a:pt x="53" y="38"/>
                    <a:pt x="59" y="36"/>
                    <a:pt x="61" y="36"/>
                  </a:cubicBezTo>
                  <a:cubicBezTo>
                    <a:pt x="64" y="37"/>
                    <a:pt x="69" y="41"/>
                    <a:pt x="70" y="42"/>
                  </a:cubicBezTo>
                  <a:cubicBezTo>
                    <a:pt x="71" y="44"/>
                    <a:pt x="75" y="45"/>
                    <a:pt x="75" y="41"/>
                  </a:cubicBezTo>
                  <a:cubicBezTo>
                    <a:pt x="74" y="38"/>
                    <a:pt x="74" y="33"/>
                    <a:pt x="78" y="33"/>
                  </a:cubicBezTo>
                  <a:cubicBezTo>
                    <a:pt x="82" y="33"/>
                    <a:pt x="82" y="36"/>
                    <a:pt x="81" y="37"/>
                  </a:cubicBezTo>
                  <a:cubicBezTo>
                    <a:pt x="80" y="39"/>
                    <a:pt x="80" y="42"/>
                    <a:pt x="83" y="42"/>
                  </a:cubicBezTo>
                  <a:cubicBezTo>
                    <a:pt x="85" y="42"/>
                    <a:pt x="87" y="42"/>
                    <a:pt x="87" y="44"/>
                  </a:cubicBezTo>
                  <a:cubicBezTo>
                    <a:pt x="87" y="45"/>
                    <a:pt x="86" y="47"/>
                    <a:pt x="84" y="46"/>
                  </a:cubicBezTo>
                  <a:cubicBezTo>
                    <a:pt x="82" y="44"/>
                    <a:pt x="78" y="43"/>
                    <a:pt x="78" y="43"/>
                  </a:cubicBezTo>
                  <a:cubicBezTo>
                    <a:pt x="78" y="43"/>
                    <a:pt x="78" y="46"/>
                    <a:pt x="80" y="48"/>
                  </a:cubicBezTo>
                  <a:cubicBezTo>
                    <a:pt x="82" y="50"/>
                    <a:pt x="88" y="53"/>
                    <a:pt x="88" y="57"/>
                  </a:cubicBezTo>
                  <a:cubicBezTo>
                    <a:pt x="88" y="60"/>
                    <a:pt x="88" y="64"/>
                    <a:pt x="88" y="64"/>
                  </a:cubicBezTo>
                  <a:cubicBezTo>
                    <a:pt x="88" y="64"/>
                    <a:pt x="89" y="67"/>
                    <a:pt x="91" y="66"/>
                  </a:cubicBezTo>
                  <a:cubicBezTo>
                    <a:pt x="94" y="64"/>
                    <a:pt x="96" y="63"/>
                    <a:pt x="99" y="63"/>
                  </a:cubicBezTo>
                  <a:cubicBezTo>
                    <a:pt x="101" y="63"/>
                    <a:pt x="102" y="61"/>
                    <a:pt x="102" y="61"/>
                  </a:cubicBezTo>
                  <a:cubicBezTo>
                    <a:pt x="102" y="61"/>
                    <a:pt x="103" y="60"/>
                    <a:pt x="105" y="61"/>
                  </a:cubicBezTo>
                  <a:cubicBezTo>
                    <a:pt x="106" y="61"/>
                    <a:pt x="109" y="59"/>
                    <a:pt x="110" y="58"/>
                  </a:cubicBezTo>
                  <a:cubicBezTo>
                    <a:pt x="111" y="57"/>
                    <a:pt x="113" y="57"/>
                    <a:pt x="113" y="59"/>
                  </a:cubicBezTo>
                  <a:cubicBezTo>
                    <a:pt x="114" y="60"/>
                    <a:pt x="114" y="60"/>
                    <a:pt x="112" y="62"/>
                  </a:cubicBezTo>
                  <a:cubicBezTo>
                    <a:pt x="110" y="63"/>
                    <a:pt x="107" y="65"/>
                    <a:pt x="109" y="66"/>
                  </a:cubicBezTo>
                  <a:cubicBezTo>
                    <a:pt x="110" y="67"/>
                    <a:pt x="114" y="67"/>
                    <a:pt x="116" y="64"/>
                  </a:cubicBezTo>
                  <a:cubicBezTo>
                    <a:pt x="118" y="62"/>
                    <a:pt x="120" y="60"/>
                    <a:pt x="118" y="58"/>
                  </a:cubicBezTo>
                  <a:cubicBezTo>
                    <a:pt x="118" y="58"/>
                    <a:pt x="121" y="57"/>
                    <a:pt x="121" y="55"/>
                  </a:cubicBezTo>
                  <a:cubicBezTo>
                    <a:pt x="120" y="52"/>
                    <a:pt x="125" y="51"/>
                    <a:pt x="128" y="52"/>
                  </a:cubicBezTo>
                  <a:cubicBezTo>
                    <a:pt x="130" y="52"/>
                    <a:pt x="132" y="52"/>
                    <a:pt x="132" y="49"/>
                  </a:cubicBezTo>
                  <a:cubicBezTo>
                    <a:pt x="131" y="45"/>
                    <a:pt x="131" y="43"/>
                    <a:pt x="134" y="43"/>
                  </a:cubicBezTo>
                  <a:cubicBezTo>
                    <a:pt x="136" y="43"/>
                    <a:pt x="137" y="42"/>
                    <a:pt x="137" y="41"/>
                  </a:cubicBezTo>
                  <a:cubicBezTo>
                    <a:pt x="137" y="39"/>
                    <a:pt x="140" y="39"/>
                    <a:pt x="142" y="40"/>
                  </a:cubicBezTo>
                  <a:cubicBezTo>
                    <a:pt x="144" y="41"/>
                    <a:pt x="146" y="42"/>
                    <a:pt x="148" y="42"/>
                  </a:cubicBezTo>
                  <a:cubicBezTo>
                    <a:pt x="150" y="42"/>
                    <a:pt x="153" y="40"/>
                    <a:pt x="154" y="44"/>
                  </a:cubicBezTo>
                  <a:cubicBezTo>
                    <a:pt x="154" y="47"/>
                    <a:pt x="153" y="52"/>
                    <a:pt x="156" y="53"/>
                  </a:cubicBezTo>
                  <a:cubicBezTo>
                    <a:pt x="160" y="53"/>
                    <a:pt x="160" y="53"/>
                    <a:pt x="162" y="55"/>
                  </a:cubicBezTo>
                  <a:cubicBezTo>
                    <a:pt x="165" y="56"/>
                    <a:pt x="167" y="55"/>
                    <a:pt x="167" y="54"/>
                  </a:cubicBezTo>
                  <a:cubicBezTo>
                    <a:pt x="168" y="54"/>
                    <a:pt x="171" y="55"/>
                    <a:pt x="170" y="57"/>
                  </a:cubicBezTo>
                  <a:cubicBezTo>
                    <a:pt x="169" y="59"/>
                    <a:pt x="167" y="63"/>
                    <a:pt x="172" y="65"/>
                  </a:cubicBezTo>
                  <a:cubicBezTo>
                    <a:pt x="176" y="68"/>
                    <a:pt x="182" y="68"/>
                    <a:pt x="182" y="72"/>
                  </a:cubicBezTo>
                  <a:cubicBezTo>
                    <a:pt x="182" y="76"/>
                    <a:pt x="182" y="82"/>
                    <a:pt x="182" y="82"/>
                  </a:cubicBezTo>
                  <a:cubicBezTo>
                    <a:pt x="182" y="82"/>
                    <a:pt x="189" y="82"/>
                    <a:pt x="193" y="78"/>
                  </a:cubicBezTo>
                  <a:cubicBezTo>
                    <a:pt x="193" y="78"/>
                    <a:pt x="195" y="76"/>
                    <a:pt x="196" y="77"/>
                  </a:cubicBezTo>
                  <a:cubicBezTo>
                    <a:pt x="197" y="78"/>
                    <a:pt x="198" y="79"/>
                    <a:pt x="197" y="81"/>
                  </a:cubicBezTo>
                  <a:cubicBezTo>
                    <a:pt x="196" y="83"/>
                    <a:pt x="197" y="85"/>
                    <a:pt x="199" y="87"/>
                  </a:cubicBezTo>
                  <a:cubicBezTo>
                    <a:pt x="201" y="89"/>
                    <a:pt x="203" y="90"/>
                    <a:pt x="204" y="95"/>
                  </a:cubicBezTo>
                  <a:cubicBezTo>
                    <a:pt x="204" y="100"/>
                    <a:pt x="205" y="104"/>
                    <a:pt x="205" y="108"/>
                  </a:cubicBezTo>
                  <a:cubicBezTo>
                    <a:pt x="204" y="111"/>
                    <a:pt x="204" y="113"/>
                    <a:pt x="202" y="117"/>
                  </a:cubicBezTo>
                  <a:cubicBezTo>
                    <a:pt x="201" y="120"/>
                    <a:pt x="199" y="122"/>
                    <a:pt x="198" y="125"/>
                  </a:cubicBezTo>
                  <a:cubicBezTo>
                    <a:pt x="198" y="128"/>
                    <a:pt x="196" y="130"/>
                    <a:pt x="197" y="132"/>
                  </a:cubicBezTo>
                  <a:cubicBezTo>
                    <a:pt x="197" y="135"/>
                    <a:pt x="196" y="138"/>
                    <a:pt x="199" y="139"/>
                  </a:cubicBezTo>
                  <a:cubicBezTo>
                    <a:pt x="203" y="140"/>
                    <a:pt x="204" y="141"/>
                    <a:pt x="204" y="143"/>
                  </a:cubicBezTo>
                  <a:cubicBezTo>
                    <a:pt x="205" y="144"/>
                    <a:pt x="205" y="147"/>
                    <a:pt x="207" y="147"/>
                  </a:cubicBezTo>
                  <a:cubicBezTo>
                    <a:pt x="209" y="147"/>
                    <a:pt x="211" y="143"/>
                    <a:pt x="209" y="139"/>
                  </a:cubicBezTo>
                  <a:cubicBezTo>
                    <a:pt x="207" y="135"/>
                    <a:pt x="205" y="133"/>
                    <a:pt x="205" y="131"/>
                  </a:cubicBezTo>
                  <a:cubicBezTo>
                    <a:pt x="204" y="128"/>
                    <a:pt x="207" y="127"/>
                    <a:pt x="209" y="129"/>
                  </a:cubicBezTo>
                  <a:cubicBezTo>
                    <a:pt x="211" y="132"/>
                    <a:pt x="210" y="138"/>
                    <a:pt x="212" y="139"/>
                  </a:cubicBezTo>
                  <a:cubicBezTo>
                    <a:pt x="214" y="139"/>
                    <a:pt x="215" y="138"/>
                    <a:pt x="215" y="137"/>
                  </a:cubicBezTo>
                  <a:cubicBezTo>
                    <a:pt x="214" y="135"/>
                    <a:pt x="215" y="133"/>
                    <a:pt x="216" y="133"/>
                  </a:cubicBezTo>
                  <a:cubicBezTo>
                    <a:pt x="217" y="133"/>
                    <a:pt x="220" y="135"/>
                    <a:pt x="219" y="139"/>
                  </a:cubicBezTo>
                  <a:cubicBezTo>
                    <a:pt x="219" y="142"/>
                    <a:pt x="217" y="144"/>
                    <a:pt x="217" y="146"/>
                  </a:cubicBezTo>
                  <a:cubicBezTo>
                    <a:pt x="216" y="147"/>
                    <a:pt x="215" y="150"/>
                    <a:pt x="218" y="150"/>
                  </a:cubicBezTo>
                  <a:cubicBezTo>
                    <a:pt x="220" y="151"/>
                    <a:pt x="222" y="153"/>
                    <a:pt x="220" y="154"/>
                  </a:cubicBezTo>
                  <a:cubicBezTo>
                    <a:pt x="217" y="155"/>
                    <a:pt x="216" y="152"/>
                    <a:pt x="215" y="154"/>
                  </a:cubicBezTo>
                  <a:cubicBezTo>
                    <a:pt x="215" y="156"/>
                    <a:pt x="215" y="157"/>
                    <a:pt x="213" y="157"/>
                  </a:cubicBezTo>
                  <a:cubicBezTo>
                    <a:pt x="212" y="156"/>
                    <a:pt x="209" y="155"/>
                    <a:pt x="208" y="155"/>
                  </a:cubicBezTo>
                  <a:cubicBezTo>
                    <a:pt x="206" y="156"/>
                    <a:pt x="208" y="158"/>
                    <a:pt x="208" y="158"/>
                  </a:cubicBezTo>
                  <a:cubicBezTo>
                    <a:pt x="208" y="158"/>
                    <a:pt x="211" y="160"/>
                    <a:pt x="211" y="162"/>
                  </a:cubicBezTo>
                  <a:cubicBezTo>
                    <a:pt x="210" y="164"/>
                    <a:pt x="209" y="167"/>
                    <a:pt x="209" y="167"/>
                  </a:cubicBezTo>
                  <a:cubicBezTo>
                    <a:pt x="209" y="167"/>
                    <a:pt x="209" y="169"/>
                    <a:pt x="210" y="170"/>
                  </a:cubicBezTo>
                  <a:cubicBezTo>
                    <a:pt x="211" y="170"/>
                    <a:pt x="212" y="173"/>
                    <a:pt x="213" y="173"/>
                  </a:cubicBezTo>
                  <a:cubicBezTo>
                    <a:pt x="215" y="173"/>
                    <a:pt x="216" y="174"/>
                    <a:pt x="217" y="176"/>
                  </a:cubicBezTo>
                  <a:cubicBezTo>
                    <a:pt x="218" y="178"/>
                    <a:pt x="218" y="179"/>
                    <a:pt x="220" y="179"/>
                  </a:cubicBezTo>
                  <a:cubicBezTo>
                    <a:pt x="221" y="179"/>
                    <a:pt x="223" y="177"/>
                    <a:pt x="224" y="179"/>
                  </a:cubicBezTo>
                  <a:cubicBezTo>
                    <a:pt x="225" y="181"/>
                    <a:pt x="226" y="183"/>
                    <a:pt x="227" y="183"/>
                  </a:cubicBezTo>
                  <a:cubicBezTo>
                    <a:pt x="229" y="183"/>
                    <a:pt x="229" y="182"/>
                    <a:pt x="229" y="180"/>
                  </a:cubicBezTo>
                  <a:cubicBezTo>
                    <a:pt x="230" y="178"/>
                    <a:pt x="230" y="174"/>
                    <a:pt x="235" y="174"/>
                  </a:cubicBezTo>
                  <a:cubicBezTo>
                    <a:pt x="239" y="174"/>
                    <a:pt x="240" y="177"/>
                    <a:pt x="238" y="180"/>
                  </a:cubicBezTo>
                  <a:cubicBezTo>
                    <a:pt x="236" y="182"/>
                    <a:pt x="234" y="184"/>
                    <a:pt x="236" y="185"/>
                  </a:cubicBezTo>
                  <a:cubicBezTo>
                    <a:pt x="238" y="186"/>
                    <a:pt x="240" y="189"/>
                    <a:pt x="239" y="191"/>
                  </a:cubicBezTo>
                  <a:cubicBezTo>
                    <a:pt x="238" y="193"/>
                    <a:pt x="234" y="193"/>
                    <a:pt x="231" y="190"/>
                  </a:cubicBezTo>
                  <a:cubicBezTo>
                    <a:pt x="229" y="188"/>
                    <a:pt x="227" y="186"/>
                    <a:pt x="225" y="188"/>
                  </a:cubicBezTo>
                  <a:cubicBezTo>
                    <a:pt x="224" y="190"/>
                    <a:pt x="228" y="195"/>
                    <a:pt x="228" y="195"/>
                  </a:cubicBezTo>
                  <a:cubicBezTo>
                    <a:pt x="228" y="195"/>
                    <a:pt x="227" y="200"/>
                    <a:pt x="230" y="202"/>
                  </a:cubicBezTo>
                  <a:cubicBezTo>
                    <a:pt x="232" y="203"/>
                    <a:pt x="235" y="203"/>
                    <a:pt x="236" y="203"/>
                  </a:cubicBezTo>
                  <a:cubicBezTo>
                    <a:pt x="237" y="202"/>
                    <a:pt x="239" y="202"/>
                    <a:pt x="240" y="204"/>
                  </a:cubicBezTo>
                  <a:cubicBezTo>
                    <a:pt x="241" y="205"/>
                    <a:pt x="243" y="205"/>
                    <a:pt x="244" y="201"/>
                  </a:cubicBezTo>
                  <a:cubicBezTo>
                    <a:pt x="244" y="198"/>
                    <a:pt x="246" y="195"/>
                    <a:pt x="248" y="195"/>
                  </a:cubicBezTo>
                  <a:cubicBezTo>
                    <a:pt x="250" y="196"/>
                    <a:pt x="250" y="199"/>
                    <a:pt x="250" y="200"/>
                  </a:cubicBezTo>
                  <a:cubicBezTo>
                    <a:pt x="251" y="202"/>
                    <a:pt x="251" y="210"/>
                    <a:pt x="253" y="213"/>
                  </a:cubicBezTo>
                  <a:cubicBezTo>
                    <a:pt x="254" y="216"/>
                    <a:pt x="256" y="219"/>
                    <a:pt x="258" y="218"/>
                  </a:cubicBezTo>
                  <a:cubicBezTo>
                    <a:pt x="259" y="218"/>
                    <a:pt x="260" y="219"/>
                    <a:pt x="260" y="220"/>
                  </a:cubicBezTo>
                  <a:cubicBezTo>
                    <a:pt x="260" y="221"/>
                    <a:pt x="261" y="223"/>
                    <a:pt x="263" y="222"/>
                  </a:cubicBezTo>
                  <a:cubicBezTo>
                    <a:pt x="264" y="221"/>
                    <a:pt x="267" y="220"/>
                    <a:pt x="266" y="222"/>
                  </a:cubicBezTo>
                  <a:cubicBezTo>
                    <a:pt x="265" y="224"/>
                    <a:pt x="264" y="226"/>
                    <a:pt x="266" y="226"/>
                  </a:cubicBezTo>
                  <a:cubicBezTo>
                    <a:pt x="269" y="226"/>
                    <a:pt x="273" y="227"/>
                    <a:pt x="275" y="226"/>
                  </a:cubicBezTo>
                  <a:cubicBezTo>
                    <a:pt x="276" y="226"/>
                    <a:pt x="278" y="224"/>
                    <a:pt x="280" y="224"/>
                  </a:cubicBezTo>
                  <a:cubicBezTo>
                    <a:pt x="282" y="225"/>
                    <a:pt x="282" y="229"/>
                    <a:pt x="282" y="230"/>
                  </a:cubicBezTo>
                  <a:cubicBezTo>
                    <a:pt x="282" y="231"/>
                    <a:pt x="283" y="234"/>
                    <a:pt x="280" y="236"/>
                  </a:cubicBezTo>
                  <a:cubicBezTo>
                    <a:pt x="277" y="237"/>
                    <a:pt x="270" y="240"/>
                    <a:pt x="273" y="242"/>
                  </a:cubicBezTo>
                  <a:cubicBezTo>
                    <a:pt x="275" y="244"/>
                    <a:pt x="279" y="241"/>
                    <a:pt x="280" y="240"/>
                  </a:cubicBezTo>
                  <a:cubicBezTo>
                    <a:pt x="281" y="239"/>
                    <a:pt x="283" y="238"/>
                    <a:pt x="283" y="238"/>
                  </a:cubicBezTo>
                  <a:cubicBezTo>
                    <a:pt x="284" y="239"/>
                    <a:pt x="283" y="241"/>
                    <a:pt x="279" y="244"/>
                  </a:cubicBezTo>
                  <a:cubicBezTo>
                    <a:pt x="275" y="247"/>
                    <a:pt x="280" y="249"/>
                    <a:pt x="284" y="246"/>
                  </a:cubicBezTo>
                  <a:cubicBezTo>
                    <a:pt x="288" y="243"/>
                    <a:pt x="289" y="243"/>
                    <a:pt x="291" y="244"/>
                  </a:cubicBezTo>
                  <a:cubicBezTo>
                    <a:pt x="293" y="246"/>
                    <a:pt x="294" y="249"/>
                    <a:pt x="290" y="250"/>
                  </a:cubicBezTo>
                  <a:cubicBezTo>
                    <a:pt x="287" y="251"/>
                    <a:pt x="281" y="250"/>
                    <a:pt x="278" y="251"/>
                  </a:cubicBezTo>
                  <a:cubicBezTo>
                    <a:pt x="276" y="253"/>
                    <a:pt x="275" y="255"/>
                    <a:pt x="275" y="255"/>
                  </a:cubicBezTo>
                  <a:cubicBezTo>
                    <a:pt x="275" y="255"/>
                    <a:pt x="278" y="257"/>
                    <a:pt x="279" y="258"/>
                  </a:cubicBezTo>
                  <a:cubicBezTo>
                    <a:pt x="281" y="259"/>
                    <a:pt x="283" y="260"/>
                    <a:pt x="285" y="260"/>
                  </a:cubicBezTo>
                  <a:cubicBezTo>
                    <a:pt x="286" y="260"/>
                    <a:pt x="290" y="256"/>
                    <a:pt x="291" y="256"/>
                  </a:cubicBezTo>
                  <a:cubicBezTo>
                    <a:pt x="293" y="256"/>
                    <a:pt x="294" y="259"/>
                    <a:pt x="296" y="259"/>
                  </a:cubicBezTo>
                  <a:cubicBezTo>
                    <a:pt x="299" y="259"/>
                    <a:pt x="299" y="255"/>
                    <a:pt x="299" y="254"/>
                  </a:cubicBezTo>
                  <a:cubicBezTo>
                    <a:pt x="299" y="254"/>
                    <a:pt x="299" y="252"/>
                    <a:pt x="303" y="250"/>
                  </a:cubicBezTo>
                  <a:cubicBezTo>
                    <a:pt x="308" y="249"/>
                    <a:pt x="313" y="244"/>
                    <a:pt x="313" y="244"/>
                  </a:cubicBezTo>
                  <a:cubicBezTo>
                    <a:pt x="313" y="244"/>
                    <a:pt x="314" y="243"/>
                    <a:pt x="313" y="241"/>
                  </a:cubicBezTo>
                  <a:cubicBezTo>
                    <a:pt x="311" y="240"/>
                    <a:pt x="309" y="237"/>
                    <a:pt x="308" y="235"/>
                  </a:cubicBezTo>
                  <a:cubicBezTo>
                    <a:pt x="308" y="233"/>
                    <a:pt x="308" y="230"/>
                    <a:pt x="309" y="227"/>
                  </a:cubicBezTo>
                  <a:cubicBezTo>
                    <a:pt x="310" y="224"/>
                    <a:pt x="313" y="218"/>
                    <a:pt x="315" y="215"/>
                  </a:cubicBezTo>
                  <a:cubicBezTo>
                    <a:pt x="317" y="211"/>
                    <a:pt x="320" y="215"/>
                    <a:pt x="321" y="211"/>
                  </a:cubicBezTo>
                  <a:cubicBezTo>
                    <a:pt x="321" y="208"/>
                    <a:pt x="319" y="203"/>
                    <a:pt x="318" y="201"/>
                  </a:cubicBezTo>
                  <a:cubicBezTo>
                    <a:pt x="318" y="199"/>
                    <a:pt x="318" y="197"/>
                    <a:pt x="318" y="196"/>
                  </a:cubicBezTo>
                  <a:cubicBezTo>
                    <a:pt x="318" y="194"/>
                    <a:pt x="319" y="189"/>
                    <a:pt x="319" y="188"/>
                  </a:cubicBezTo>
                  <a:cubicBezTo>
                    <a:pt x="319" y="187"/>
                    <a:pt x="317" y="189"/>
                    <a:pt x="316" y="189"/>
                  </a:cubicBezTo>
                  <a:cubicBezTo>
                    <a:pt x="315" y="189"/>
                    <a:pt x="314" y="185"/>
                    <a:pt x="315" y="183"/>
                  </a:cubicBezTo>
                  <a:cubicBezTo>
                    <a:pt x="315" y="181"/>
                    <a:pt x="318" y="182"/>
                    <a:pt x="318" y="180"/>
                  </a:cubicBezTo>
                  <a:cubicBezTo>
                    <a:pt x="318" y="179"/>
                    <a:pt x="318" y="175"/>
                    <a:pt x="314" y="176"/>
                  </a:cubicBezTo>
                  <a:cubicBezTo>
                    <a:pt x="311" y="177"/>
                    <a:pt x="309" y="175"/>
                    <a:pt x="309" y="172"/>
                  </a:cubicBezTo>
                  <a:cubicBezTo>
                    <a:pt x="309" y="169"/>
                    <a:pt x="309" y="164"/>
                    <a:pt x="308" y="162"/>
                  </a:cubicBezTo>
                  <a:cubicBezTo>
                    <a:pt x="307" y="160"/>
                    <a:pt x="307" y="157"/>
                    <a:pt x="306" y="155"/>
                  </a:cubicBezTo>
                  <a:cubicBezTo>
                    <a:pt x="304" y="153"/>
                    <a:pt x="303" y="151"/>
                    <a:pt x="303" y="150"/>
                  </a:cubicBezTo>
                  <a:cubicBezTo>
                    <a:pt x="303" y="148"/>
                    <a:pt x="304" y="146"/>
                    <a:pt x="305" y="148"/>
                  </a:cubicBezTo>
                  <a:cubicBezTo>
                    <a:pt x="306" y="151"/>
                    <a:pt x="309" y="155"/>
                    <a:pt x="310" y="157"/>
                  </a:cubicBezTo>
                  <a:cubicBezTo>
                    <a:pt x="311" y="160"/>
                    <a:pt x="311" y="170"/>
                    <a:pt x="316" y="168"/>
                  </a:cubicBezTo>
                  <a:cubicBezTo>
                    <a:pt x="320" y="166"/>
                    <a:pt x="313" y="156"/>
                    <a:pt x="311" y="152"/>
                  </a:cubicBezTo>
                  <a:cubicBezTo>
                    <a:pt x="309" y="149"/>
                    <a:pt x="307" y="143"/>
                    <a:pt x="304" y="140"/>
                  </a:cubicBezTo>
                  <a:cubicBezTo>
                    <a:pt x="302" y="137"/>
                    <a:pt x="301" y="132"/>
                    <a:pt x="300" y="129"/>
                  </a:cubicBezTo>
                  <a:cubicBezTo>
                    <a:pt x="299" y="126"/>
                    <a:pt x="298" y="125"/>
                    <a:pt x="296" y="125"/>
                  </a:cubicBezTo>
                  <a:cubicBezTo>
                    <a:pt x="295" y="125"/>
                    <a:pt x="295" y="127"/>
                    <a:pt x="296" y="130"/>
                  </a:cubicBezTo>
                  <a:cubicBezTo>
                    <a:pt x="298" y="132"/>
                    <a:pt x="298" y="136"/>
                    <a:pt x="297" y="136"/>
                  </a:cubicBezTo>
                  <a:cubicBezTo>
                    <a:pt x="297" y="135"/>
                    <a:pt x="294" y="133"/>
                    <a:pt x="292" y="129"/>
                  </a:cubicBezTo>
                  <a:cubicBezTo>
                    <a:pt x="290" y="126"/>
                    <a:pt x="290" y="123"/>
                    <a:pt x="290" y="123"/>
                  </a:cubicBezTo>
                  <a:cubicBezTo>
                    <a:pt x="290" y="123"/>
                    <a:pt x="292" y="124"/>
                    <a:pt x="293" y="123"/>
                  </a:cubicBezTo>
                  <a:cubicBezTo>
                    <a:pt x="294" y="121"/>
                    <a:pt x="294" y="119"/>
                    <a:pt x="293" y="118"/>
                  </a:cubicBezTo>
                  <a:cubicBezTo>
                    <a:pt x="292" y="117"/>
                    <a:pt x="290" y="109"/>
                    <a:pt x="288" y="109"/>
                  </a:cubicBezTo>
                  <a:cubicBezTo>
                    <a:pt x="286" y="109"/>
                    <a:pt x="288" y="112"/>
                    <a:pt x="288" y="112"/>
                  </a:cubicBezTo>
                  <a:cubicBezTo>
                    <a:pt x="288" y="112"/>
                    <a:pt x="288" y="115"/>
                    <a:pt x="288" y="117"/>
                  </a:cubicBezTo>
                  <a:cubicBezTo>
                    <a:pt x="288" y="119"/>
                    <a:pt x="288" y="119"/>
                    <a:pt x="288" y="119"/>
                  </a:cubicBezTo>
                  <a:cubicBezTo>
                    <a:pt x="288" y="119"/>
                    <a:pt x="284" y="118"/>
                    <a:pt x="283" y="114"/>
                  </a:cubicBezTo>
                  <a:cubicBezTo>
                    <a:pt x="281" y="110"/>
                    <a:pt x="280" y="108"/>
                    <a:pt x="278" y="104"/>
                  </a:cubicBezTo>
                  <a:cubicBezTo>
                    <a:pt x="276" y="100"/>
                    <a:pt x="273" y="94"/>
                    <a:pt x="273" y="92"/>
                  </a:cubicBezTo>
                  <a:cubicBezTo>
                    <a:pt x="273" y="91"/>
                    <a:pt x="274" y="90"/>
                    <a:pt x="275" y="91"/>
                  </a:cubicBezTo>
                  <a:cubicBezTo>
                    <a:pt x="276" y="93"/>
                    <a:pt x="279" y="95"/>
                    <a:pt x="280" y="94"/>
                  </a:cubicBezTo>
                  <a:cubicBezTo>
                    <a:pt x="281" y="94"/>
                    <a:pt x="282" y="99"/>
                    <a:pt x="284" y="97"/>
                  </a:cubicBezTo>
                  <a:cubicBezTo>
                    <a:pt x="286" y="95"/>
                    <a:pt x="285" y="91"/>
                    <a:pt x="280" y="85"/>
                  </a:cubicBezTo>
                  <a:cubicBezTo>
                    <a:pt x="275" y="79"/>
                    <a:pt x="275" y="78"/>
                    <a:pt x="273" y="79"/>
                  </a:cubicBezTo>
                  <a:cubicBezTo>
                    <a:pt x="272" y="80"/>
                    <a:pt x="273" y="82"/>
                    <a:pt x="273" y="82"/>
                  </a:cubicBezTo>
                  <a:cubicBezTo>
                    <a:pt x="273" y="82"/>
                    <a:pt x="271" y="82"/>
                    <a:pt x="270" y="80"/>
                  </a:cubicBezTo>
                  <a:cubicBezTo>
                    <a:pt x="269" y="78"/>
                    <a:pt x="267" y="76"/>
                    <a:pt x="264" y="76"/>
                  </a:cubicBezTo>
                  <a:cubicBezTo>
                    <a:pt x="261" y="73"/>
                    <a:pt x="261" y="73"/>
                    <a:pt x="261" y="73"/>
                  </a:cubicBezTo>
                  <a:cubicBezTo>
                    <a:pt x="261" y="73"/>
                    <a:pt x="260" y="71"/>
                    <a:pt x="261" y="70"/>
                  </a:cubicBezTo>
                  <a:cubicBezTo>
                    <a:pt x="263" y="69"/>
                    <a:pt x="264" y="70"/>
                    <a:pt x="264" y="70"/>
                  </a:cubicBezTo>
                  <a:cubicBezTo>
                    <a:pt x="264" y="70"/>
                    <a:pt x="268" y="73"/>
                    <a:pt x="269" y="72"/>
                  </a:cubicBezTo>
                  <a:cubicBezTo>
                    <a:pt x="270" y="71"/>
                    <a:pt x="267" y="68"/>
                    <a:pt x="267" y="68"/>
                  </a:cubicBezTo>
                  <a:cubicBezTo>
                    <a:pt x="267" y="68"/>
                    <a:pt x="265" y="66"/>
                    <a:pt x="264" y="64"/>
                  </a:cubicBezTo>
                  <a:cubicBezTo>
                    <a:pt x="264" y="63"/>
                    <a:pt x="263" y="62"/>
                    <a:pt x="261" y="60"/>
                  </a:cubicBezTo>
                  <a:cubicBezTo>
                    <a:pt x="260" y="58"/>
                    <a:pt x="258" y="55"/>
                    <a:pt x="257" y="52"/>
                  </a:cubicBezTo>
                  <a:cubicBezTo>
                    <a:pt x="256" y="49"/>
                    <a:pt x="256" y="46"/>
                    <a:pt x="255" y="43"/>
                  </a:cubicBezTo>
                  <a:cubicBezTo>
                    <a:pt x="254" y="41"/>
                    <a:pt x="253" y="37"/>
                    <a:pt x="252" y="36"/>
                  </a:cubicBezTo>
                  <a:cubicBezTo>
                    <a:pt x="250" y="34"/>
                    <a:pt x="249" y="32"/>
                    <a:pt x="249" y="30"/>
                  </a:cubicBezTo>
                  <a:cubicBezTo>
                    <a:pt x="249" y="28"/>
                    <a:pt x="249" y="23"/>
                    <a:pt x="248" y="20"/>
                  </a:cubicBezTo>
                  <a:cubicBezTo>
                    <a:pt x="247" y="17"/>
                    <a:pt x="246" y="16"/>
                    <a:pt x="245" y="14"/>
                  </a:cubicBezTo>
                  <a:cubicBezTo>
                    <a:pt x="244" y="12"/>
                    <a:pt x="244" y="9"/>
                    <a:pt x="244" y="8"/>
                  </a:cubicBezTo>
                  <a:cubicBezTo>
                    <a:pt x="245" y="7"/>
                    <a:pt x="244" y="2"/>
                    <a:pt x="244" y="1"/>
                  </a:cubicBezTo>
                  <a:cubicBezTo>
                    <a:pt x="243" y="1"/>
                    <a:pt x="243" y="1"/>
                    <a:pt x="243" y="1"/>
                  </a:cubicBezTo>
                  <a:cubicBezTo>
                    <a:pt x="234" y="6"/>
                    <a:pt x="228" y="0"/>
                    <a:pt x="225" y="0"/>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90" name="Freeform 19">
              <a:extLst>
                <a:ext uri="{FF2B5EF4-FFF2-40B4-BE49-F238E27FC236}">
                  <a16:creationId xmlns:a16="http://schemas.microsoft.com/office/drawing/2014/main" id="{5D5B6699-8860-5E42-93F1-9EC7BD2ABE2A}"/>
                </a:ext>
              </a:extLst>
            </p:cNvPr>
            <p:cNvSpPr>
              <a:spLocks/>
            </p:cNvSpPr>
            <p:nvPr/>
          </p:nvSpPr>
          <p:spPr bwMode="auto">
            <a:xfrm>
              <a:off x="12855028" y="5889023"/>
              <a:ext cx="965290" cy="1030486"/>
            </a:xfrm>
            <a:custGeom>
              <a:avLst/>
              <a:gdLst>
                <a:gd name="T0" fmla="*/ 162 w 194"/>
                <a:gd name="T1" fmla="*/ 84 h 207"/>
                <a:gd name="T2" fmla="*/ 149 w 194"/>
                <a:gd name="T3" fmla="*/ 75 h 207"/>
                <a:gd name="T4" fmla="*/ 139 w 194"/>
                <a:gd name="T5" fmla="*/ 63 h 207"/>
                <a:gd name="T6" fmla="*/ 90 w 194"/>
                <a:gd name="T7" fmla="*/ 14 h 207"/>
                <a:gd name="T8" fmla="*/ 92 w 194"/>
                <a:gd name="T9" fmla="*/ 4 h 207"/>
                <a:gd name="T10" fmla="*/ 93 w 194"/>
                <a:gd name="T11" fmla="*/ 0 h 207"/>
                <a:gd name="T12" fmla="*/ 0 w 194"/>
                <a:gd name="T13" fmla="*/ 9 h 207"/>
                <a:gd name="T14" fmla="*/ 19 w 194"/>
                <a:gd name="T15" fmla="*/ 100 h 207"/>
                <a:gd name="T16" fmla="*/ 33 w 194"/>
                <a:gd name="T17" fmla="*/ 126 h 207"/>
                <a:gd name="T18" fmla="*/ 32 w 194"/>
                <a:gd name="T19" fmla="*/ 135 h 207"/>
                <a:gd name="T20" fmla="*/ 27 w 194"/>
                <a:gd name="T21" fmla="*/ 163 h 207"/>
                <a:gd name="T22" fmla="*/ 32 w 194"/>
                <a:gd name="T23" fmla="*/ 193 h 207"/>
                <a:gd name="T24" fmla="*/ 39 w 194"/>
                <a:gd name="T25" fmla="*/ 204 h 207"/>
                <a:gd name="T26" fmla="*/ 145 w 194"/>
                <a:gd name="T27" fmla="*/ 199 h 207"/>
                <a:gd name="T28" fmla="*/ 150 w 194"/>
                <a:gd name="T29" fmla="*/ 206 h 207"/>
                <a:gd name="T30" fmla="*/ 156 w 194"/>
                <a:gd name="T31" fmla="*/ 195 h 207"/>
                <a:gd name="T32" fmla="*/ 158 w 194"/>
                <a:gd name="T33" fmla="*/ 189 h 207"/>
                <a:gd name="T34" fmla="*/ 176 w 194"/>
                <a:gd name="T35" fmla="*/ 190 h 207"/>
                <a:gd name="T36" fmla="*/ 177 w 194"/>
                <a:gd name="T37" fmla="*/ 190 h 207"/>
                <a:gd name="T38" fmla="*/ 174 w 194"/>
                <a:gd name="T39" fmla="*/ 185 h 207"/>
                <a:gd name="T40" fmla="*/ 173 w 194"/>
                <a:gd name="T41" fmla="*/ 175 h 207"/>
                <a:gd name="T42" fmla="*/ 176 w 194"/>
                <a:gd name="T43" fmla="*/ 168 h 207"/>
                <a:gd name="T44" fmla="*/ 176 w 194"/>
                <a:gd name="T45" fmla="*/ 162 h 207"/>
                <a:gd name="T46" fmla="*/ 177 w 194"/>
                <a:gd name="T47" fmla="*/ 156 h 207"/>
                <a:gd name="T48" fmla="*/ 182 w 194"/>
                <a:gd name="T49" fmla="*/ 148 h 207"/>
                <a:gd name="T50" fmla="*/ 185 w 194"/>
                <a:gd name="T51" fmla="*/ 142 h 207"/>
                <a:gd name="T52" fmla="*/ 187 w 194"/>
                <a:gd name="T53" fmla="*/ 136 h 207"/>
                <a:gd name="T54" fmla="*/ 193 w 194"/>
                <a:gd name="T55" fmla="*/ 126 h 207"/>
                <a:gd name="T56" fmla="*/ 180 w 194"/>
                <a:gd name="T57" fmla="*/ 120 h 207"/>
                <a:gd name="T58" fmla="*/ 178 w 194"/>
                <a:gd name="T59" fmla="*/ 118 h 207"/>
                <a:gd name="T60" fmla="*/ 178 w 194"/>
                <a:gd name="T61" fmla="*/ 107 h 207"/>
                <a:gd name="T62" fmla="*/ 178 w 194"/>
                <a:gd name="T63" fmla="*/ 105 h 207"/>
                <a:gd name="T64" fmla="*/ 169 w 194"/>
                <a:gd name="T65" fmla="*/ 98 h 207"/>
                <a:gd name="T66" fmla="*/ 162 w 194"/>
                <a:gd name="T67" fmla="*/ 8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 h="207">
                  <a:moveTo>
                    <a:pt x="162" y="84"/>
                  </a:moveTo>
                  <a:cubicBezTo>
                    <a:pt x="160" y="80"/>
                    <a:pt x="154" y="77"/>
                    <a:pt x="149" y="75"/>
                  </a:cubicBezTo>
                  <a:cubicBezTo>
                    <a:pt x="144" y="73"/>
                    <a:pt x="139" y="63"/>
                    <a:pt x="139" y="63"/>
                  </a:cubicBezTo>
                  <a:cubicBezTo>
                    <a:pt x="139" y="63"/>
                    <a:pt x="94" y="20"/>
                    <a:pt x="90" y="14"/>
                  </a:cubicBezTo>
                  <a:cubicBezTo>
                    <a:pt x="86" y="7"/>
                    <a:pt x="92" y="4"/>
                    <a:pt x="92" y="4"/>
                  </a:cubicBezTo>
                  <a:cubicBezTo>
                    <a:pt x="93" y="0"/>
                    <a:pt x="93" y="0"/>
                    <a:pt x="93" y="0"/>
                  </a:cubicBezTo>
                  <a:cubicBezTo>
                    <a:pt x="0" y="9"/>
                    <a:pt x="0" y="9"/>
                    <a:pt x="0" y="9"/>
                  </a:cubicBezTo>
                  <a:cubicBezTo>
                    <a:pt x="19" y="100"/>
                    <a:pt x="19" y="100"/>
                    <a:pt x="19" y="100"/>
                  </a:cubicBezTo>
                  <a:cubicBezTo>
                    <a:pt x="33" y="126"/>
                    <a:pt x="33" y="126"/>
                    <a:pt x="33" y="126"/>
                  </a:cubicBezTo>
                  <a:cubicBezTo>
                    <a:pt x="33" y="126"/>
                    <a:pt x="36" y="131"/>
                    <a:pt x="32" y="135"/>
                  </a:cubicBezTo>
                  <a:cubicBezTo>
                    <a:pt x="28" y="138"/>
                    <a:pt x="25" y="151"/>
                    <a:pt x="27" y="163"/>
                  </a:cubicBezTo>
                  <a:cubicBezTo>
                    <a:pt x="29" y="175"/>
                    <a:pt x="33" y="184"/>
                    <a:pt x="32" y="193"/>
                  </a:cubicBezTo>
                  <a:cubicBezTo>
                    <a:pt x="39" y="204"/>
                    <a:pt x="39" y="204"/>
                    <a:pt x="39" y="204"/>
                  </a:cubicBezTo>
                  <a:cubicBezTo>
                    <a:pt x="145" y="199"/>
                    <a:pt x="145" y="199"/>
                    <a:pt x="145" y="199"/>
                  </a:cubicBezTo>
                  <a:cubicBezTo>
                    <a:pt x="145" y="199"/>
                    <a:pt x="146" y="207"/>
                    <a:pt x="150" y="206"/>
                  </a:cubicBezTo>
                  <a:cubicBezTo>
                    <a:pt x="154" y="204"/>
                    <a:pt x="156" y="195"/>
                    <a:pt x="156" y="195"/>
                  </a:cubicBezTo>
                  <a:cubicBezTo>
                    <a:pt x="156" y="195"/>
                    <a:pt x="155" y="189"/>
                    <a:pt x="158" y="189"/>
                  </a:cubicBezTo>
                  <a:cubicBezTo>
                    <a:pt x="161" y="189"/>
                    <a:pt x="167" y="195"/>
                    <a:pt x="176" y="190"/>
                  </a:cubicBezTo>
                  <a:cubicBezTo>
                    <a:pt x="177" y="190"/>
                    <a:pt x="177" y="190"/>
                    <a:pt x="177" y="190"/>
                  </a:cubicBezTo>
                  <a:cubicBezTo>
                    <a:pt x="177" y="190"/>
                    <a:pt x="177" y="188"/>
                    <a:pt x="174" y="185"/>
                  </a:cubicBezTo>
                  <a:cubicBezTo>
                    <a:pt x="172" y="182"/>
                    <a:pt x="171" y="178"/>
                    <a:pt x="173" y="175"/>
                  </a:cubicBezTo>
                  <a:cubicBezTo>
                    <a:pt x="176" y="172"/>
                    <a:pt x="179" y="171"/>
                    <a:pt x="176" y="168"/>
                  </a:cubicBezTo>
                  <a:cubicBezTo>
                    <a:pt x="174" y="165"/>
                    <a:pt x="174" y="164"/>
                    <a:pt x="176" y="162"/>
                  </a:cubicBezTo>
                  <a:cubicBezTo>
                    <a:pt x="179" y="160"/>
                    <a:pt x="178" y="158"/>
                    <a:pt x="177" y="156"/>
                  </a:cubicBezTo>
                  <a:cubicBezTo>
                    <a:pt x="176" y="154"/>
                    <a:pt x="177" y="149"/>
                    <a:pt x="182" y="148"/>
                  </a:cubicBezTo>
                  <a:cubicBezTo>
                    <a:pt x="187" y="148"/>
                    <a:pt x="186" y="145"/>
                    <a:pt x="185" y="142"/>
                  </a:cubicBezTo>
                  <a:cubicBezTo>
                    <a:pt x="185" y="139"/>
                    <a:pt x="185" y="138"/>
                    <a:pt x="187" y="136"/>
                  </a:cubicBezTo>
                  <a:cubicBezTo>
                    <a:pt x="188" y="133"/>
                    <a:pt x="193" y="129"/>
                    <a:pt x="193" y="126"/>
                  </a:cubicBezTo>
                  <a:cubicBezTo>
                    <a:pt x="194" y="123"/>
                    <a:pt x="189" y="116"/>
                    <a:pt x="180" y="120"/>
                  </a:cubicBezTo>
                  <a:cubicBezTo>
                    <a:pt x="180" y="120"/>
                    <a:pt x="179" y="121"/>
                    <a:pt x="178" y="118"/>
                  </a:cubicBezTo>
                  <a:cubicBezTo>
                    <a:pt x="178" y="115"/>
                    <a:pt x="179" y="109"/>
                    <a:pt x="178" y="107"/>
                  </a:cubicBezTo>
                  <a:cubicBezTo>
                    <a:pt x="177" y="106"/>
                    <a:pt x="178" y="105"/>
                    <a:pt x="178" y="105"/>
                  </a:cubicBezTo>
                  <a:cubicBezTo>
                    <a:pt x="177" y="103"/>
                    <a:pt x="172" y="99"/>
                    <a:pt x="169" y="98"/>
                  </a:cubicBezTo>
                  <a:cubicBezTo>
                    <a:pt x="166" y="96"/>
                    <a:pt x="164" y="89"/>
                    <a:pt x="162" y="84"/>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91" name="Freeform 20">
              <a:extLst>
                <a:ext uri="{FF2B5EF4-FFF2-40B4-BE49-F238E27FC236}">
                  <a16:creationId xmlns:a16="http://schemas.microsoft.com/office/drawing/2014/main" id="{24B11351-4BB9-6449-9C5F-EFDCA8D2486A}"/>
                </a:ext>
              </a:extLst>
            </p:cNvPr>
            <p:cNvSpPr>
              <a:spLocks/>
            </p:cNvSpPr>
            <p:nvPr/>
          </p:nvSpPr>
          <p:spPr bwMode="auto">
            <a:xfrm>
              <a:off x="11229387" y="6446326"/>
              <a:ext cx="1009453" cy="916921"/>
            </a:xfrm>
            <a:custGeom>
              <a:avLst/>
              <a:gdLst>
                <a:gd name="T0" fmla="*/ 177 w 203"/>
                <a:gd name="T1" fmla="*/ 118 h 184"/>
                <a:gd name="T2" fmla="*/ 173 w 203"/>
                <a:gd name="T3" fmla="*/ 101 h 184"/>
                <a:gd name="T4" fmla="*/ 101 w 203"/>
                <a:gd name="T5" fmla="*/ 95 h 184"/>
                <a:gd name="T6" fmla="*/ 108 w 203"/>
                <a:gd name="T7" fmla="*/ 73 h 184"/>
                <a:gd name="T8" fmla="*/ 117 w 203"/>
                <a:gd name="T9" fmla="*/ 56 h 184"/>
                <a:gd name="T10" fmla="*/ 127 w 203"/>
                <a:gd name="T11" fmla="*/ 31 h 184"/>
                <a:gd name="T12" fmla="*/ 122 w 203"/>
                <a:gd name="T13" fmla="*/ 15 h 184"/>
                <a:gd name="T14" fmla="*/ 120 w 203"/>
                <a:gd name="T15" fmla="*/ 0 h 184"/>
                <a:gd name="T16" fmla="*/ 0 w 203"/>
                <a:gd name="T17" fmla="*/ 40 h 184"/>
                <a:gd name="T18" fmla="*/ 13 w 203"/>
                <a:gd name="T19" fmla="*/ 63 h 184"/>
                <a:gd name="T20" fmla="*/ 18 w 203"/>
                <a:gd name="T21" fmla="*/ 88 h 184"/>
                <a:gd name="T22" fmla="*/ 20 w 203"/>
                <a:gd name="T23" fmla="*/ 118 h 184"/>
                <a:gd name="T24" fmla="*/ 18 w 203"/>
                <a:gd name="T25" fmla="*/ 139 h 184"/>
                <a:gd name="T26" fmla="*/ 14 w 203"/>
                <a:gd name="T27" fmla="*/ 155 h 184"/>
                <a:gd name="T28" fmla="*/ 30 w 203"/>
                <a:gd name="T29" fmla="*/ 151 h 184"/>
                <a:gd name="T30" fmla="*/ 31 w 203"/>
                <a:gd name="T31" fmla="*/ 141 h 184"/>
                <a:gd name="T32" fmla="*/ 38 w 203"/>
                <a:gd name="T33" fmla="*/ 142 h 184"/>
                <a:gd name="T34" fmla="*/ 44 w 203"/>
                <a:gd name="T35" fmla="*/ 150 h 184"/>
                <a:gd name="T36" fmla="*/ 50 w 203"/>
                <a:gd name="T37" fmla="*/ 155 h 184"/>
                <a:gd name="T38" fmla="*/ 70 w 203"/>
                <a:gd name="T39" fmla="*/ 158 h 184"/>
                <a:gd name="T40" fmla="*/ 88 w 203"/>
                <a:gd name="T41" fmla="*/ 159 h 184"/>
                <a:gd name="T42" fmla="*/ 84 w 203"/>
                <a:gd name="T43" fmla="*/ 154 h 184"/>
                <a:gd name="T44" fmla="*/ 86 w 203"/>
                <a:gd name="T45" fmla="*/ 145 h 184"/>
                <a:gd name="T46" fmla="*/ 99 w 203"/>
                <a:gd name="T47" fmla="*/ 149 h 184"/>
                <a:gd name="T48" fmla="*/ 104 w 203"/>
                <a:gd name="T49" fmla="*/ 156 h 184"/>
                <a:gd name="T50" fmla="*/ 113 w 203"/>
                <a:gd name="T51" fmla="*/ 156 h 184"/>
                <a:gd name="T52" fmla="*/ 118 w 203"/>
                <a:gd name="T53" fmla="*/ 156 h 184"/>
                <a:gd name="T54" fmla="*/ 113 w 203"/>
                <a:gd name="T55" fmla="*/ 171 h 184"/>
                <a:gd name="T56" fmla="*/ 131 w 203"/>
                <a:gd name="T57" fmla="*/ 172 h 184"/>
                <a:gd name="T58" fmla="*/ 142 w 203"/>
                <a:gd name="T59" fmla="*/ 181 h 184"/>
                <a:gd name="T60" fmla="*/ 146 w 203"/>
                <a:gd name="T61" fmla="*/ 167 h 184"/>
                <a:gd name="T62" fmla="*/ 154 w 203"/>
                <a:gd name="T63" fmla="*/ 170 h 184"/>
                <a:gd name="T64" fmla="*/ 155 w 203"/>
                <a:gd name="T65" fmla="*/ 175 h 184"/>
                <a:gd name="T66" fmla="*/ 166 w 203"/>
                <a:gd name="T67" fmla="*/ 176 h 184"/>
                <a:gd name="T68" fmla="*/ 166 w 203"/>
                <a:gd name="T69" fmla="*/ 161 h 184"/>
                <a:gd name="T70" fmla="*/ 177 w 203"/>
                <a:gd name="T71" fmla="*/ 166 h 184"/>
                <a:gd name="T72" fmla="*/ 180 w 203"/>
                <a:gd name="T73" fmla="*/ 173 h 184"/>
                <a:gd name="T74" fmla="*/ 185 w 203"/>
                <a:gd name="T75" fmla="*/ 182 h 184"/>
                <a:gd name="T76" fmla="*/ 190 w 203"/>
                <a:gd name="T77" fmla="*/ 183 h 184"/>
                <a:gd name="T78" fmla="*/ 195 w 203"/>
                <a:gd name="T79" fmla="*/ 182 h 184"/>
                <a:gd name="T80" fmla="*/ 196 w 203"/>
                <a:gd name="T81" fmla="*/ 176 h 184"/>
                <a:gd name="T82" fmla="*/ 190 w 203"/>
                <a:gd name="T83" fmla="*/ 170 h 184"/>
                <a:gd name="T84" fmla="*/ 202 w 203"/>
                <a:gd name="T85" fmla="*/ 171 h 184"/>
                <a:gd name="T86" fmla="*/ 189 w 203"/>
                <a:gd name="T87" fmla="*/ 165 h 184"/>
                <a:gd name="T88" fmla="*/ 183 w 203"/>
                <a:gd name="T89" fmla="*/ 155 h 184"/>
                <a:gd name="T90" fmla="*/ 183 w 203"/>
                <a:gd name="T91" fmla="*/ 152 h 184"/>
                <a:gd name="T92" fmla="*/ 183 w 203"/>
                <a:gd name="T93" fmla="*/ 148 h 184"/>
                <a:gd name="T94" fmla="*/ 191 w 203"/>
                <a:gd name="T95" fmla="*/ 149 h 184"/>
                <a:gd name="T96" fmla="*/ 192 w 203"/>
                <a:gd name="T97" fmla="*/ 137 h 184"/>
                <a:gd name="T98" fmla="*/ 183 w 203"/>
                <a:gd name="T99" fmla="*/ 139 h 184"/>
                <a:gd name="T100" fmla="*/ 176 w 203"/>
                <a:gd name="T101" fmla="*/ 144 h 184"/>
                <a:gd name="T102" fmla="*/ 172 w 203"/>
                <a:gd name="T103" fmla="*/ 138 h 184"/>
                <a:gd name="T104" fmla="*/ 173 w 203"/>
                <a:gd name="T105" fmla="*/ 137 h 184"/>
                <a:gd name="T106" fmla="*/ 184 w 203"/>
                <a:gd name="T107" fmla="*/ 131 h 184"/>
                <a:gd name="T108" fmla="*/ 162 w 203"/>
                <a:gd name="T109" fmla="*/ 134 h 184"/>
                <a:gd name="T110" fmla="*/ 143 w 203"/>
                <a:gd name="T111" fmla="*/ 132 h 184"/>
                <a:gd name="T112" fmla="*/ 142 w 203"/>
                <a:gd name="T113" fmla="*/ 126 h 184"/>
                <a:gd name="T114" fmla="*/ 151 w 203"/>
                <a:gd name="T115" fmla="*/ 121 h 184"/>
                <a:gd name="T116" fmla="*/ 170 w 203"/>
                <a:gd name="T117" fmla="*/ 122 h 184"/>
                <a:gd name="T118" fmla="*/ 181 w 203"/>
                <a:gd name="T119" fmla="*/ 12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 h="184">
                  <a:moveTo>
                    <a:pt x="181" y="121"/>
                  </a:moveTo>
                  <a:cubicBezTo>
                    <a:pt x="179" y="120"/>
                    <a:pt x="177" y="120"/>
                    <a:pt x="177" y="118"/>
                  </a:cubicBezTo>
                  <a:cubicBezTo>
                    <a:pt x="177" y="115"/>
                    <a:pt x="176" y="113"/>
                    <a:pt x="174" y="111"/>
                  </a:cubicBezTo>
                  <a:cubicBezTo>
                    <a:pt x="171" y="109"/>
                    <a:pt x="171" y="104"/>
                    <a:pt x="173" y="101"/>
                  </a:cubicBezTo>
                  <a:cubicBezTo>
                    <a:pt x="175" y="99"/>
                    <a:pt x="173" y="93"/>
                    <a:pt x="173" y="93"/>
                  </a:cubicBezTo>
                  <a:cubicBezTo>
                    <a:pt x="173" y="93"/>
                    <a:pt x="102" y="96"/>
                    <a:pt x="101" y="95"/>
                  </a:cubicBezTo>
                  <a:cubicBezTo>
                    <a:pt x="99" y="91"/>
                    <a:pt x="104" y="90"/>
                    <a:pt x="104" y="86"/>
                  </a:cubicBezTo>
                  <a:cubicBezTo>
                    <a:pt x="104" y="82"/>
                    <a:pt x="105" y="77"/>
                    <a:pt x="108" y="73"/>
                  </a:cubicBezTo>
                  <a:cubicBezTo>
                    <a:pt x="111" y="69"/>
                    <a:pt x="111" y="68"/>
                    <a:pt x="113" y="65"/>
                  </a:cubicBezTo>
                  <a:cubicBezTo>
                    <a:pt x="114" y="63"/>
                    <a:pt x="115" y="59"/>
                    <a:pt x="117" y="56"/>
                  </a:cubicBezTo>
                  <a:cubicBezTo>
                    <a:pt x="119" y="53"/>
                    <a:pt x="120" y="48"/>
                    <a:pt x="120" y="43"/>
                  </a:cubicBezTo>
                  <a:cubicBezTo>
                    <a:pt x="120" y="39"/>
                    <a:pt x="127" y="35"/>
                    <a:pt x="127" y="31"/>
                  </a:cubicBezTo>
                  <a:cubicBezTo>
                    <a:pt x="127" y="27"/>
                    <a:pt x="125" y="25"/>
                    <a:pt x="123" y="22"/>
                  </a:cubicBezTo>
                  <a:cubicBezTo>
                    <a:pt x="121" y="20"/>
                    <a:pt x="123" y="18"/>
                    <a:pt x="122" y="15"/>
                  </a:cubicBezTo>
                  <a:cubicBezTo>
                    <a:pt x="120" y="12"/>
                    <a:pt x="118" y="10"/>
                    <a:pt x="121" y="7"/>
                  </a:cubicBezTo>
                  <a:cubicBezTo>
                    <a:pt x="123" y="4"/>
                    <a:pt x="120" y="0"/>
                    <a:pt x="120" y="0"/>
                  </a:cubicBezTo>
                  <a:cubicBezTo>
                    <a:pt x="2" y="1"/>
                    <a:pt x="2" y="1"/>
                    <a:pt x="2" y="1"/>
                  </a:cubicBezTo>
                  <a:cubicBezTo>
                    <a:pt x="0" y="40"/>
                    <a:pt x="0" y="40"/>
                    <a:pt x="0" y="40"/>
                  </a:cubicBezTo>
                  <a:cubicBezTo>
                    <a:pt x="0" y="40"/>
                    <a:pt x="7" y="46"/>
                    <a:pt x="7" y="53"/>
                  </a:cubicBezTo>
                  <a:cubicBezTo>
                    <a:pt x="8" y="59"/>
                    <a:pt x="10" y="63"/>
                    <a:pt x="13" y="63"/>
                  </a:cubicBezTo>
                  <a:cubicBezTo>
                    <a:pt x="15" y="63"/>
                    <a:pt x="16" y="72"/>
                    <a:pt x="16" y="76"/>
                  </a:cubicBezTo>
                  <a:cubicBezTo>
                    <a:pt x="16" y="81"/>
                    <a:pt x="14" y="87"/>
                    <a:pt x="18" y="88"/>
                  </a:cubicBezTo>
                  <a:cubicBezTo>
                    <a:pt x="22" y="89"/>
                    <a:pt x="25" y="93"/>
                    <a:pt x="23" y="98"/>
                  </a:cubicBezTo>
                  <a:cubicBezTo>
                    <a:pt x="21" y="104"/>
                    <a:pt x="18" y="111"/>
                    <a:pt x="20" y="118"/>
                  </a:cubicBezTo>
                  <a:cubicBezTo>
                    <a:pt x="22" y="125"/>
                    <a:pt x="22" y="137"/>
                    <a:pt x="20" y="138"/>
                  </a:cubicBezTo>
                  <a:cubicBezTo>
                    <a:pt x="19" y="139"/>
                    <a:pt x="18" y="139"/>
                    <a:pt x="18" y="139"/>
                  </a:cubicBezTo>
                  <a:cubicBezTo>
                    <a:pt x="19" y="140"/>
                    <a:pt x="22" y="141"/>
                    <a:pt x="19" y="143"/>
                  </a:cubicBezTo>
                  <a:cubicBezTo>
                    <a:pt x="15" y="146"/>
                    <a:pt x="12" y="149"/>
                    <a:pt x="14" y="155"/>
                  </a:cubicBezTo>
                  <a:cubicBezTo>
                    <a:pt x="15" y="154"/>
                    <a:pt x="16" y="156"/>
                    <a:pt x="21" y="154"/>
                  </a:cubicBezTo>
                  <a:cubicBezTo>
                    <a:pt x="26" y="152"/>
                    <a:pt x="27" y="151"/>
                    <a:pt x="30" y="151"/>
                  </a:cubicBezTo>
                  <a:cubicBezTo>
                    <a:pt x="33" y="151"/>
                    <a:pt x="38" y="150"/>
                    <a:pt x="36" y="147"/>
                  </a:cubicBezTo>
                  <a:cubicBezTo>
                    <a:pt x="34" y="145"/>
                    <a:pt x="31" y="144"/>
                    <a:pt x="31" y="141"/>
                  </a:cubicBezTo>
                  <a:cubicBezTo>
                    <a:pt x="31" y="139"/>
                    <a:pt x="31" y="135"/>
                    <a:pt x="33" y="135"/>
                  </a:cubicBezTo>
                  <a:cubicBezTo>
                    <a:pt x="36" y="135"/>
                    <a:pt x="38" y="139"/>
                    <a:pt x="38" y="142"/>
                  </a:cubicBezTo>
                  <a:cubicBezTo>
                    <a:pt x="38" y="145"/>
                    <a:pt x="37" y="147"/>
                    <a:pt x="37" y="147"/>
                  </a:cubicBezTo>
                  <a:cubicBezTo>
                    <a:pt x="37" y="147"/>
                    <a:pt x="44" y="150"/>
                    <a:pt x="44" y="150"/>
                  </a:cubicBezTo>
                  <a:cubicBezTo>
                    <a:pt x="45" y="150"/>
                    <a:pt x="45" y="152"/>
                    <a:pt x="45" y="153"/>
                  </a:cubicBezTo>
                  <a:cubicBezTo>
                    <a:pt x="45" y="155"/>
                    <a:pt x="48" y="154"/>
                    <a:pt x="50" y="155"/>
                  </a:cubicBezTo>
                  <a:cubicBezTo>
                    <a:pt x="53" y="157"/>
                    <a:pt x="55" y="158"/>
                    <a:pt x="58" y="158"/>
                  </a:cubicBezTo>
                  <a:cubicBezTo>
                    <a:pt x="62" y="158"/>
                    <a:pt x="65" y="155"/>
                    <a:pt x="70" y="158"/>
                  </a:cubicBezTo>
                  <a:cubicBezTo>
                    <a:pt x="75" y="160"/>
                    <a:pt x="80" y="161"/>
                    <a:pt x="83" y="160"/>
                  </a:cubicBezTo>
                  <a:cubicBezTo>
                    <a:pt x="86" y="159"/>
                    <a:pt x="88" y="159"/>
                    <a:pt x="88" y="159"/>
                  </a:cubicBezTo>
                  <a:cubicBezTo>
                    <a:pt x="88" y="159"/>
                    <a:pt x="88" y="159"/>
                    <a:pt x="89" y="158"/>
                  </a:cubicBezTo>
                  <a:cubicBezTo>
                    <a:pt x="89" y="157"/>
                    <a:pt x="87" y="154"/>
                    <a:pt x="84" y="154"/>
                  </a:cubicBezTo>
                  <a:cubicBezTo>
                    <a:pt x="81" y="154"/>
                    <a:pt x="79" y="152"/>
                    <a:pt x="80" y="149"/>
                  </a:cubicBezTo>
                  <a:cubicBezTo>
                    <a:pt x="81" y="146"/>
                    <a:pt x="82" y="145"/>
                    <a:pt x="86" y="145"/>
                  </a:cubicBezTo>
                  <a:cubicBezTo>
                    <a:pt x="90" y="145"/>
                    <a:pt x="91" y="144"/>
                    <a:pt x="94" y="147"/>
                  </a:cubicBezTo>
                  <a:cubicBezTo>
                    <a:pt x="97" y="150"/>
                    <a:pt x="99" y="152"/>
                    <a:pt x="99" y="149"/>
                  </a:cubicBezTo>
                  <a:cubicBezTo>
                    <a:pt x="99" y="146"/>
                    <a:pt x="99" y="142"/>
                    <a:pt x="103" y="145"/>
                  </a:cubicBezTo>
                  <a:cubicBezTo>
                    <a:pt x="107" y="147"/>
                    <a:pt x="104" y="156"/>
                    <a:pt x="104" y="156"/>
                  </a:cubicBezTo>
                  <a:cubicBezTo>
                    <a:pt x="104" y="156"/>
                    <a:pt x="101" y="159"/>
                    <a:pt x="105" y="160"/>
                  </a:cubicBezTo>
                  <a:cubicBezTo>
                    <a:pt x="109" y="160"/>
                    <a:pt x="112" y="160"/>
                    <a:pt x="113" y="156"/>
                  </a:cubicBezTo>
                  <a:cubicBezTo>
                    <a:pt x="113" y="152"/>
                    <a:pt x="115" y="151"/>
                    <a:pt x="116" y="151"/>
                  </a:cubicBezTo>
                  <a:cubicBezTo>
                    <a:pt x="118" y="152"/>
                    <a:pt x="119" y="153"/>
                    <a:pt x="118" y="156"/>
                  </a:cubicBezTo>
                  <a:cubicBezTo>
                    <a:pt x="116" y="159"/>
                    <a:pt x="116" y="165"/>
                    <a:pt x="119" y="166"/>
                  </a:cubicBezTo>
                  <a:cubicBezTo>
                    <a:pt x="119" y="166"/>
                    <a:pt x="111" y="168"/>
                    <a:pt x="113" y="171"/>
                  </a:cubicBezTo>
                  <a:cubicBezTo>
                    <a:pt x="114" y="173"/>
                    <a:pt x="117" y="175"/>
                    <a:pt x="121" y="173"/>
                  </a:cubicBezTo>
                  <a:cubicBezTo>
                    <a:pt x="125" y="171"/>
                    <a:pt x="131" y="169"/>
                    <a:pt x="131" y="172"/>
                  </a:cubicBezTo>
                  <a:cubicBezTo>
                    <a:pt x="131" y="175"/>
                    <a:pt x="128" y="177"/>
                    <a:pt x="131" y="178"/>
                  </a:cubicBezTo>
                  <a:cubicBezTo>
                    <a:pt x="134" y="179"/>
                    <a:pt x="139" y="178"/>
                    <a:pt x="142" y="181"/>
                  </a:cubicBezTo>
                  <a:cubicBezTo>
                    <a:pt x="145" y="183"/>
                    <a:pt x="150" y="179"/>
                    <a:pt x="150" y="176"/>
                  </a:cubicBezTo>
                  <a:cubicBezTo>
                    <a:pt x="151" y="173"/>
                    <a:pt x="145" y="170"/>
                    <a:pt x="146" y="167"/>
                  </a:cubicBezTo>
                  <a:cubicBezTo>
                    <a:pt x="147" y="164"/>
                    <a:pt x="151" y="169"/>
                    <a:pt x="151" y="169"/>
                  </a:cubicBezTo>
                  <a:cubicBezTo>
                    <a:pt x="151" y="170"/>
                    <a:pt x="153" y="171"/>
                    <a:pt x="154" y="170"/>
                  </a:cubicBezTo>
                  <a:cubicBezTo>
                    <a:pt x="155" y="168"/>
                    <a:pt x="157" y="169"/>
                    <a:pt x="157" y="170"/>
                  </a:cubicBezTo>
                  <a:cubicBezTo>
                    <a:pt x="156" y="171"/>
                    <a:pt x="154" y="173"/>
                    <a:pt x="155" y="175"/>
                  </a:cubicBezTo>
                  <a:cubicBezTo>
                    <a:pt x="156" y="177"/>
                    <a:pt x="157" y="179"/>
                    <a:pt x="160" y="179"/>
                  </a:cubicBezTo>
                  <a:cubicBezTo>
                    <a:pt x="163" y="178"/>
                    <a:pt x="164" y="177"/>
                    <a:pt x="166" y="176"/>
                  </a:cubicBezTo>
                  <a:cubicBezTo>
                    <a:pt x="167" y="174"/>
                    <a:pt x="169" y="174"/>
                    <a:pt x="166" y="170"/>
                  </a:cubicBezTo>
                  <a:cubicBezTo>
                    <a:pt x="164" y="167"/>
                    <a:pt x="163" y="162"/>
                    <a:pt x="166" y="161"/>
                  </a:cubicBezTo>
                  <a:cubicBezTo>
                    <a:pt x="168" y="160"/>
                    <a:pt x="170" y="161"/>
                    <a:pt x="172" y="163"/>
                  </a:cubicBezTo>
                  <a:cubicBezTo>
                    <a:pt x="173" y="164"/>
                    <a:pt x="175" y="166"/>
                    <a:pt x="177" y="166"/>
                  </a:cubicBezTo>
                  <a:cubicBezTo>
                    <a:pt x="179" y="166"/>
                    <a:pt x="181" y="168"/>
                    <a:pt x="178" y="170"/>
                  </a:cubicBezTo>
                  <a:cubicBezTo>
                    <a:pt x="176" y="171"/>
                    <a:pt x="177" y="173"/>
                    <a:pt x="180" y="173"/>
                  </a:cubicBezTo>
                  <a:cubicBezTo>
                    <a:pt x="183" y="174"/>
                    <a:pt x="185" y="177"/>
                    <a:pt x="182" y="180"/>
                  </a:cubicBezTo>
                  <a:cubicBezTo>
                    <a:pt x="179" y="183"/>
                    <a:pt x="184" y="184"/>
                    <a:pt x="185" y="182"/>
                  </a:cubicBezTo>
                  <a:cubicBezTo>
                    <a:pt x="186" y="181"/>
                    <a:pt x="188" y="180"/>
                    <a:pt x="188" y="180"/>
                  </a:cubicBezTo>
                  <a:cubicBezTo>
                    <a:pt x="188" y="180"/>
                    <a:pt x="187" y="182"/>
                    <a:pt x="190" y="183"/>
                  </a:cubicBezTo>
                  <a:cubicBezTo>
                    <a:pt x="192" y="183"/>
                    <a:pt x="194" y="180"/>
                    <a:pt x="194" y="180"/>
                  </a:cubicBezTo>
                  <a:cubicBezTo>
                    <a:pt x="194" y="180"/>
                    <a:pt x="194" y="182"/>
                    <a:pt x="195" y="182"/>
                  </a:cubicBezTo>
                  <a:cubicBezTo>
                    <a:pt x="196" y="183"/>
                    <a:pt x="202" y="182"/>
                    <a:pt x="201" y="178"/>
                  </a:cubicBezTo>
                  <a:cubicBezTo>
                    <a:pt x="200" y="174"/>
                    <a:pt x="196" y="176"/>
                    <a:pt x="196" y="176"/>
                  </a:cubicBezTo>
                  <a:cubicBezTo>
                    <a:pt x="196" y="176"/>
                    <a:pt x="190" y="175"/>
                    <a:pt x="188" y="172"/>
                  </a:cubicBezTo>
                  <a:cubicBezTo>
                    <a:pt x="186" y="170"/>
                    <a:pt x="187" y="168"/>
                    <a:pt x="190" y="170"/>
                  </a:cubicBezTo>
                  <a:cubicBezTo>
                    <a:pt x="193" y="173"/>
                    <a:pt x="197" y="173"/>
                    <a:pt x="199" y="173"/>
                  </a:cubicBezTo>
                  <a:cubicBezTo>
                    <a:pt x="200" y="173"/>
                    <a:pt x="203" y="172"/>
                    <a:pt x="202" y="171"/>
                  </a:cubicBezTo>
                  <a:cubicBezTo>
                    <a:pt x="202" y="170"/>
                    <a:pt x="200" y="169"/>
                    <a:pt x="198" y="169"/>
                  </a:cubicBezTo>
                  <a:cubicBezTo>
                    <a:pt x="195" y="169"/>
                    <a:pt x="190" y="165"/>
                    <a:pt x="189" y="165"/>
                  </a:cubicBezTo>
                  <a:cubicBezTo>
                    <a:pt x="187" y="164"/>
                    <a:pt x="182" y="161"/>
                    <a:pt x="182" y="158"/>
                  </a:cubicBezTo>
                  <a:cubicBezTo>
                    <a:pt x="181" y="155"/>
                    <a:pt x="181" y="154"/>
                    <a:pt x="183" y="155"/>
                  </a:cubicBezTo>
                  <a:cubicBezTo>
                    <a:pt x="185" y="155"/>
                    <a:pt x="188" y="155"/>
                    <a:pt x="187" y="154"/>
                  </a:cubicBezTo>
                  <a:cubicBezTo>
                    <a:pt x="185" y="153"/>
                    <a:pt x="184" y="152"/>
                    <a:pt x="183" y="152"/>
                  </a:cubicBezTo>
                  <a:cubicBezTo>
                    <a:pt x="182" y="152"/>
                    <a:pt x="180" y="151"/>
                    <a:pt x="181" y="150"/>
                  </a:cubicBezTo>
                  <a:cubicBezTo>
                    <a:pt x="181" y="149"/>
                    <a:pt x="182" y="148"/>
                    <a:pt x="183" y="148"/>
                  </a:cubicBezTo>
                  <a:cubicBezTo>
                    <a:pt x="184" y="148"/>
                    <a:pt x="186" y="151"/>
                    <a:pt x="188" y="151"/>
                  </a:cubicBezTo>
                  <a:cubicBezTo>
                    <a:pt x="188" y="151"/>
                    <a:pt x="191" y="152"/>
                    <a:pt x="191" y="149"/>
                  </a:cubicBezTo>
                  <a:cubicBezTo>
                    <a:pt x="190" y="146"/>
                    <a:pt x="188" y="145"/>
                    <a:pt x="189" y="143"/>
                  </a:cubicBezTo>
                  <a:cubicBezTo>
                    <a:pt x="190" y="141"/>
                    <a:pt x="193" y="139"/>
                    <a:pt x="192" y="137"/>
                  </a:cubicBezTo>
                  <a:cubicBezTo>
                    <a:pt x="192" y="135"/>
                    <a:pt x="191" y="132"/>
                    <a:pt x="189" y="133"/>
                  </a:cubicBezTo>
                  <a:cubicBezTo>
                    <a:pt x="186" y="133"/>
                    <a:pt x="183" y="135"/>
                    <a:pt x="183" y="139"/>
                  </a:cubicBezTo>
                  <a:cubicBezTo>
                    <a:pt x="183" y="144"/>
                    <a:pt x="182" y="146"/>
                    <a:pt x="180" y="143"/>
                  </a:cubicBezTo>
                  <a:cubicBezTo>
                    <a:pt x="179" y="141"/>
                    <a:pt x="176" y="144"/>
                    <a:pt x="176" y="144"/>
                  </a:cubicBezTo>
                  <a:cubicBezTo>
                    <a:pt x="175" y="145"/>
                    <a:pt x="171" y="146"/>
                    <a:pt x="170" y="143"/>
                  </a:cubicBezTo>
                  <a:cubicBezTo>
                    <a:pt x="169" y="140"/>
                    <a:pt x="169" y="138"/>
                    <a:pt x="172" y="138"/>
                  </a:cubicBezTo>
                  <a:cubicBezTo>
                    <a:pt x="172" y="138"/>
                    <a:pt x="172" y="138"/>
                    <a:pt x="172" y="138"/>
                  </a:cubicBezTo>
                  <a:cubicBezTo>
                    <a:pt x="173" y="137"/>
                    <a:pt x="173" y="137"/>
                    <a:pt x="173" y="137"/>
                  </a:cubicBezTo>
                  <a:cubicBezTo>
                    <a:pt x="175" y="136"/>
                    <a:pt x="175" y="136"/>
                    <a:pt x="175" y="136"/>
                  </a:cubicBezTo>
                  <a:cubicBezTo>
                    <a:pt x="175" y="136"/>
                    <a:pt x="185" y="134"/>
                    <a:pt x="184" y="131"/>
                  </a:cubicBezTo>
                  <a:cubicBezTo>
                    <a:pt x="171" y="130"/>
                    <a:pt x="171" y="130"/>
                    <a:pt x="171" y="130"/>
                  </a:cubicBezTo>
                  <a:cubicBezTo>
                    <a:pt x="171" y="130"/>
                    <a:pt x="165" y="131"/>
                    <a:pt x="162" y="134"/>
                  </a:cubicBezTo>
                  <a:cubicBezTo>
                    <a:pt x="159" y="137"/>
                    <a:pt x="157" y="140"/>
                    <a:pt x="153" y="138"/>
                  </a:cubicBezTo>
                  <a:cubicBezTo>
                    <a:pt x="149" y="135"/>
                    <a:pt x="146" y="130"/>
                    <a:pt x="143" y="132"/>
                  </a:cubicBezTo>
                  <a:cubicBezTo>
                    <a:pt x="140" y="133"/>
                    <a:pt x="135" y="134"/>
                    <a:pt x="135" y="130"/>
                  </a:cubicBezTo>
                  <a:cubicBezTo>
                    <a:pt x="135" y="125"/>
                    <a:pt x="138" y="124"/>
                    <a:pt x="142" y="126"/>
                  </a:cubicBezTo>
                  <a:cubicBezTo>
                    <a:pt x="146" y="129"/>
                    <a:pt x="151" y="129"/>
                    <a:pt x="149" y="126"/>
                  </a:cubicBezTo>
                  <a:cubicBezTo>
                    <a:pt x="148" y="123"/>
                    <a:pt x="146" y="120"/>
                    <a:pt x="151" y="121"/>
                  </a:cubicBezTo>
                  <a:cubicBezTo>
                    <a:pt x="156" y="121"/>
                    <a:pt x="163" y="121"/>
                    <a:pt x="163" y="121"/>
                  </a:cubicBezTo>
                  <a:cubicBezTo>
                    <a:pt x="163" y="121"/>
                    <a:pt x="168" y="120"/>
                    <a:pt x="170" y="122"/>
                  </a:cubicBezTo>
                  <a:cubicBezTo>
                    <a:pt x="172" y="124"/>
                    <a:pt x="179" y="130"/>
                    <a:pt x="184" y="128"/>
                  </a:cubicBezTo>
                  <a:cubicBezTo>
                    <a:pt x="183" y="125"/>
                    <a:pt x="183" y="122"/>
                    <a:pt x="181" y="121"/>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92" name="Freeform 21">
              <a:extLst>
                <a:ext uri="{FF2B5EF4-FFF2-40B4-BE49-F238E27FC236}">
                  <a16:creationId xmlns:a16="http://schemas.microsoft.com/office/drawing/2014/main" id="{01C2ABE3-A00F-E848-B0CC-9F84BDEF5A39}"/>
                </a:ext>
              </a:extLst>
            </p:cNvPr>
            <p:cNvSpPr>
              <a:spLocks/>
            </p:cNvSpPr>
            <p:nvPr/>
          </p:nvSpPr>
          <p:spPr bwMode="auto">
            <a:xfrm>
              <a:off x="13284045" y="5804901"/>
              <a:ext cx="925332" cy="677177"/>
            </a:xfrm>
            <a:custGeom>
              <a:avLst/>
              <a:gdLst>
                <a:gd name="T0" fmla="*/ 101 w 186"/>
                <a:gd name="T1" fmla="*/ 13 h 136"/>
                <a:gd name="T2" fmla="*/ 80 w 186"/>
                <a:gd name="T3" fmla="*/ 0 h 136"/>
                <a:gd name="T4" fmla="*/ 31 w 186"/>
                <a:gd name="T5" fmla="*/ 3 h 136"/>
                <a:gd name="T6" fmla="*/ 7 w 186"/>
                <a:gd name="T7" fmla="*/ 17 h 136"/>
                <a:gd name="T8" fmla="*/ 6 w 186"/>
                <a:gd name="T9" fmla="*/ 21 h 136"/>
                <a:gd name="T10" fmla="*/ 4 w 186"/>
                <a:gd name="T11" fmla="*/ 31 h 136"/>
                <a:gd name="T12" fmla="*/ 53 w 186"/>
                <a:gd name="T13" fmla="*/ 80 h 136"/>
                <a:gd name="T14" fmla="*/ 63 w 186"/>
                <a:gd name="T15" fmla="*/ 92 h 136"/>
                <a:gd name="T16" fmla="*/ 76 w 186"/>
                <a:gd name="T17" fmla="*/ 101 h 136"/>
                <a:gd name="T18" fmla="*/ 83 w 186"/>
                <a:gd name="T19" fmla="*/ 115 h 136"/>
                <a:gd name="T20" fmla="*/ 92 w 186"/>
                <a:gd name="T21" fmla="*/ 122 h 136"/>
                <a:gd name="T22" fmla="*/ 93 w 186"/>
                <a:gd name="T23" fmla="*/ 123 h 136"/>
                <a:gd name="T24" fmla="*/ 97 w 186"/>
                <a:gd name="T25" fmla="*/ 131 h 136"/>
                <a:gd name="T26" fmla="*/ 105 w 186"/>
                <a:gd name="T27" fmla="*/ 134 h 136"/>
                <a:gd name="T28" fmla="*/ 108 w 186"/>
                <a:gd name="T29" fmla="*/ 132 h 136"/>
                <a:gd name="T30" fmla="*/ 112 w 186"/>
                <a:gd name="T31" fmla="*/ 135 h 136"/>
                <a:gd name="T32" fmla="*/ 113 w 186"/>
                <a:gd name="T33" fmla="*/ 133 h 136"/>
                <a:gd name="T34" fmla="*/ 117 w 186"/>
                <a:gd name="T35" fmla="*/ 130 h 136"/>
                <a:gd name="T36" fmla="*/ 121 w 186"/>
                <a:gd name="T37" fmla="*/ 128 h 136"/>
                <a:gd name="T38" fmla="*/ 114 w 186"/>
                <a:gd name="T39" fmla="*/ 124 h 136"/>
                <a:gd name="T40" fmla="*/ 108 w 186"/>
                <a:gd name="T41" fmla="*/ 121 h 136"/>
                <a:gd name="T42" fmla="*/ 113 w 186"/>
                <a:gd name="T43" fmla="*/ 118 h 136"/>
                <a:gd name="T44" fmla="*/ 120 w 186"/>
                <a:gd name="T45" fmla="*/ 121 h 136"/>
                <a:gd name="T46" fmla="*/ 122 w 186"/>
                <a:gd name="T47" fmla="*/ 116 h 136"/>
                <a:gd name="T48" fmla="*/ 126 w 186"/>
                <a:gd name="T49" fmla="*/ 120 h 136"/>
                <a:gd name="T50" fmla="*/ 138 w 186"/>
                <a:gd name="T51" fmla="*/ 112 h 136"/>
                <a:gd name="T52" fmla="*/ 147 w 186"/>
                <a:gd name="T53" fmla="*/ 103 h 136"/>
                <a:gd name="T54" fmla="*/ 151 w 186"/>
                <a:gd name="T55" fmla="*/ 94 h 136"/>
                <a:gd name="T56" fmla="*/ 152 w 186"/>
                <a:gd name="T57" fmla="*/ 87 h 136"/>
                <a:gd name="T58" fmla="*/ 156 w 186"/>
                <a:gd name="T59" fmla="*/ 88 h 136"/>
                <a:gd name="T60" fmla="*/ 159 w 186"/>
                <a:gd name="T61" fmla="*/ 89 h 136"/>
                <a:gd name="T62" fmla="*/ 162 w 186"/>
                <a:gd name="T63" fmla="*/ 82 h 136"/>
                <a:gd name="T64" fmla="*/ 166 w 186"/>
                <a:gd name="T65" fmla="*/ 76 h 136"/>
                <a:gd name="T66" fmla="*/ 167 w 186"/>
                <a:gd name="T67" fmla="*/ 71 h 136"/>
                <a:gd name="T68" fmla="*/ 169 w 186"/>
                <a:gd name="T69" fmla="*/ 65 h 136"/>
                <a:gd name="T70" fmla="*/ 171 w 186"/>
                <a:gd name="T71" fmla="*/ 63 h 136"/>
                <a:gd name="T72" fmla="*/ 176 w 186"/>
                <a:gd name="T73" fmla="*/ 55 h 136"/>
                <a:gd name="T74" fmla="*/ 186 w 186"/>
                <a:gd name="T75" fmla="*/ 45 h 136"/>
                <a:gd name="T76" fmla="*/ 136 w 186"/>
                <a:gd name="T77" fmla="*/ 6 h 136"/>
                <a:gd name="T78" fmla="*/ 101 w 186"/>
                <a:gd name="T79" fmla="*/ 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36">
                  <a:moveTo>
                    <a:pt x="101" y="13"/>
                  </a:moveTo>
                  <a:cubicBezTo>
                    <a:pt x="80" y="0"/>
                    <a:pt x="80" y="0"/>
                    <a:pt x="80" y="0"/>
                  </a:cubicBezTo>
                  <a:cubicBezTo>
                    <a:pt x="31" y="3"/>
                    <a:pt x="31" y="3"/>
                    <a:pt x="31" y="3"/>
                  </a:cubicBezTo>
                  <a:cubicBezTo>
                    <a:pt x="7" y="17"/>
                    <a:pt x="7" y="17"/>
                    <a:pt x="7" y="17"/>
                  </a:cubicBezTo>
                  <a:cubicBezTo>
                    <a:pt x="6" y="21"/>
                    <a:pt x="6" y="21"/>
                    <a:pt x="6" y="21"/>
                  </a:cubicBezTo>
                  <a:cubicBezTo>
                    <a:pt x="6" y="21"/>
                    <a:pt x="0" y="24"/>
                    <a:pt x="4" y="31"/>
                  </a:cubicBezTo>
                  <a:cubicBezTo>
                    <a:pt x="8" y="37"/>
                    <a:pt x="53" y="80"/>
                    <a:pt x="53" y="80"/>
                  </a:cubicBezTo>
                  <a:cubicBezTo>
                    <a:pt x="53" y="80"/>
                    <a:pt x="58" y="90"/>
                    <a:pt x="63" y="92"/>
                  </a:cubicBezTo>
                  <a:cubicBezTo>
                    <a:pt x="68" y="94"/>
                    <a:pt x="74" y="97"/>
                    <a:pt x="76" y="101"/>
                  </a:cubicBezTo>
                  <a:cubicBezTo>
                    <a:pt x="78" y="106"/>
                    <a:pt x="80" y="113"/>
                    <a:pt x="83" y="115"/>
                  </a:cubicBezTo>
                  <a:cubicBezTo>
                    <a:pt x="86" y="116"/>
                    <a:pt x="91" y="120"/>
                    <a:pt x="92" y="122"/>
                  </a:cubicBezTo>
                  <a:cubicBezTo>
                    <a:pt x="93" y="122"/>
                    <a:pt x="93" y="122"/>
                    <a:pt x="93" y="123"/>
                  </a:cubicBezTo>
                  <a:cubicBezTo>
                    <a:pt x="94" y="125"/>
                    <a:pt x="94" y="129"/>
                    <a:pt x="97" y="131"/>
                  </a:cubicBezTo>
                  <a:cubicBezTo>
                    <a:pt x="99" y="133"/>
                    <a:pt x="102" y="134"/>
                    <a:pt x="105" y="134"/>
                  </a:cubicBezTo>
                  <a:cubicBezTo>
                    <a:pt x="108" y="134"/>
                    <a:pt x="108" y="132"/>
                    <a:pt x="108" y="132"/>
                  </a:cubicBezTo>
                  <a:cubicBezTo>
                    <a:pt x="108" y="132"/>
                    <a:pt x="111" y="136"/>
                    <a:pt x="112" y="135"/>
                  </a:cubicBezTo>
                  <a:cubicBezTo>
                    <a:pt x="114" y="135"/>
                    <a:pt x="113" y="133"/>
                    <a:pt x="113" y="133"/>
                  </a:cubicBezTo>
                  <a:cubicBezTo>
                    <a:pt x="113" y="133"/>
                    <a:pt x="112" y="130"/>
                    <a:pt x="117" y="130"/>
                  </a:cubicBezTo>
                  <a:cubicBezTo>
                    <a:pt x="117" y="130"/>
                    <a:pt x="121" y="130"/>
                    <a:pt x="121" y="128"/>
                  </a:cubicBezTo>
                  <a:cubicBezTo>
                    <a:pt x="121" y="126"/>
                    <a:pt x="120" y="124"/>
                    <a:pt x="114" y="124"/>
                  </a:cubicBezTo>
                  <a:cubicBezTo>
                    <a:pt x="107" y="124"/>
                    <a:pt x="108" y="121"/>
                    <a:pt x="108" y="121"/>
                  </a:cubicBezTo>
                  <a:cubicBezTo>
                    <a:pt x="108" y="121"/>
                    <a:pt x="110" y="117"/>
                    <a:pt x="113" y="118"/>
                  </a:cubicBezTo>
                  <a:cubicBezTo>
                    <a:pt x="116" y="119"/>
                    <a:pt x="120" y="121"/>
                    <a:pt x="120" y="121"/>
                  </a:cubicBezTo>
                  <a:cubicBezTo>
                    <a:pt x="120" y="121"/>
                    <a:pt x="120" y="116"/>
                    <a:pt x="122" y="116"/>
                  </a:cubicBezTo>
                  <a:cubicBezTo>
                    <a:pt x="123" y="116"/>
                    <a:pt x="124" y="120"/>
                    <a:pt x="126" y="120"/>
                  </a:cubicBezTo>
                  <a:cubicBezTo>
                    <a:pt x="128" y="119"/>
                    <a:pt x="132" y="118"/>
                    <a:pt x="138" y="112"/>
                  </a:cubicBezTo>
                  <a:cubicBezTo>
                    <a:pt x="143" y="106"/>
                    <a:pt x="145" y="105"/>
                    <a:pt x="147" y="103"/>
                  </a:cubicBezTo>
                  <a:cubicBezTo>
                    <a:pt x="148" y="102"/>
                    <a:pt x="151" y="98"/>
                    <a:pt x="151" y="94"/>
                  </a:cubicBezTo>
                  <a:cubicBezTo>
                    <a:pt x="151" y="89"/>
                    <a:pt x="150" y="88"/>
                    <a:pt x="152" y="87"/>
                  </a:cubicBezTo>
                  <a:cubicBezTo>
                    <a:pt x="154" y="86"/>
                    <a:pt x="156" y="88"/>
                    <a:pt x="156" y="88"/>
                  </a:cubicBezTo>
                  <a:cubicBezTo>
                    <a:pt x="156" y="89"/>
                    <a:pt x="159" y="91"/>
                    <a:pt x="159" y="89"/>
                  </a:cubicBezTo>
                  <a:cubicBezTo>
                    <a:pt x="160" y="86"/>
                    <a:pt x="160" y="84"/>
                    <a:pt x="162" y="82"/>
                  </a:cubicBezTo>
                  <a:cubicBezTo>
                    <a:pt x="165" y="80"/>
                    <a:pt x="167" y="77"/>
                    <a:pt x="166" y="76"/>
                  </a:cubicBezTo>
                  <a:cubicBezTo>
                    <a:pt x="166" y="75"/>
                    <a:pt x="166" y="73"/>
                    <a:pt x="167" y="71"/>
                  </a:cubicBezTo>
                  <a:cubicBezTo>
                    <a:pt x="167" y="69"/>
                    <a:pt x="169" y="65"/>
                    <a:pt x="169" y="65"/>
                  </a:cubicBezTo>
                  <a:cubicBezTo>
                    <a:pt x="169" y="65"/>
                    <a:pt x="170" y="64"/>
                    <a:pt x="171" y="63"/>
                  </a:cubicBezTo>
                  <a:cubicBezTo>
                    <a:pt x="172" y="61"/>
                    <a:pt x="173" y="58"/>
                    <a:pt x="176" y="55"/>
                  </a:cubicBezTo>
                  <a:cubicBezTo>
                    <a:pt x="179" y="52"/>
                    <a:pt x="186" y="45"/>
                    <a:pt x="186" y="45"/>
                  </a:cubicBezTo>
                  <a:cubicBezTo>
                    <a:pt x="136" y="6"/>
                    <a:pt x="136" y="6"/>
                    <a:pt x="136" y="6"/>
                  </a:cubicBezTo>
                  <a:lnTo>
                    <a:pt x="101" y="13"/>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93" name="Freeform 22">
              <a:extLst>
                <a:ext uri="{FF2B5EF4-FFF2-40B4-BE49-F238E27FC236}">
                  <a16:creationId xmlns:a16="http://schemas.microsoft.com/office/drawing/2014/main" id="{2FC3EA3C-182D-A048-B856-8BE3D982409D}"/>
                </a:ext>
              </a:extLst>
            </p:cNvPr>
            <p:cNvSpPr>
              <a:spLocks/>
            </p:cNvSpPr>
            <p:nvPr/>
          </p:nvSpPr>
          <p:spPr bwMode="auto">
            <a:xfrm>
              <a:off x="11721495" y="5958425"/>
              <a:ext cx="641424" cy="1129327"/>
            </a:xfrm>
            <a:custGeom>
              <a:avLst/>
              <a:gdLst>
                <a:gd name="T0" fmla="*/ 129 w 129"/>
                <a:gd name="T1" fmla="*/ 8 h 227"/>
                <a:gd name="T2" fmla="*/ 126 w 129"/>
                <a:gd name="T3" fmla="*/ 2 h 227"/>
                <a:gd name="T4" fmla="*/ 54 w 129"/>
                <a:gd name="T5" fmla="*/ 0 h 227"/>
                <a:gd name="T6" fmla="*/ 52 w 129"/>
                <a:gd name="T7" fmla="*/ 3 h 227"/>
                <a:gd name="T8" fmla="*/ 49 w 129"/>
                <a:gd name="T9" fmla="*/ 8 h 227"/>
                <a:gd name="T10" fmla="*/ 45 w 129"/>
                <a:gd name="T11" fmla="*/ 13 h 227"/>
                <a:gd name="T12" fmla="*/ 45 w 129"/>
                <a:gd name="T13" fmla="*/ 16 h 227"/>
                <a:gd name="T14" fmla="*/ 41 w 129"/>
                <a:gd name="T15" fmla="*/ 25 h 227"/>
                <a:gd name="T16" fmla="*/ 31 w 129"/>
                <a:gd name="T17" fmla="*/ 40 h 227"/>
                <a:gd name="T18" fmla="*/ 20 w 129"/>
                <a:gd name="T19" fmla="*/ 64 h 227"/>
                <a:gd name="T20" fmla="*/ 25 w 129"/>
                <a:gd name="T21" fmla="*/ 76 h 227"/>
                <a:gd name="T22" fmla="*/ 26 w 129"/>
                <a:gd name="T23" fmla="*/ 83 h 227"/>
                <a:gd name="T24" fmla="*/ 21 w 129"/>
                <a:gd name="T25" fmla="*/ 98 h 227"/>
                <a:gd name="T26" fmla="*/ 22 w 129"/>
                <a:gd name="T27" fmla="*/ 105 h 227"/>
                <a:gd name="T28" fmla="*/ 23 w 129"/>
                <a:gd name="T29" fmla="*/ 113 h 227"/>
                <a:gd name="T30" fmla="*/ 24 w 129"/>
                <a:gd name="T31" fmla="*/ 120 h 227"/>
                <a:gd name="T32" fmla="*/ 28 w 129"/>
                <a:gd name="T33" fmla="*/ 129 h 227"/>
                <a:gd name="T34" fmla="*/ 21 w 129"/>
                <a:gd name="T35" fmla="*/ 141 h 227"/>
                <a:gd name="T36" fmla="*/ 18 w 129"/>
                <a:gd name="T37" fmla="*/ 154 h 227"/>
                <a:gd name="T38" fmla="*/ 14 w 129"/>
                <a:gd name="T39" fmla="*/ 163 h 227"/>
                <a:gd name="T40" fmla="*/ 9 w 129"/>
                <a:gd name="T41" fmla="*/ 171 h 227"/>
                <a:gd name="T42" fmla="*/ 5 w 129"/>
                <a:gd name="T43" fmla="*/ 184 h 227"/>
                <a:gd name="T44" fmla="*/ 2 w 129"/>
                <a:gd name="T45" fmla="*/ 193 h 227"/>
                <a:gd name="T46" fmla="*/ 74 w 129"/>
                <a:gd name="T47" fmla="*/ 191 h 227"/>
                <a:gd name="T48" fmla="*/ 74 w 129"/>
                <a:gd name="T49" fmla="*/ 199 h 227"/>
                <a:gd name="T50" fmla="*/ 75 w 129"/>
                <a:gd name="T51" fmla="*/ 209 h 227"/>
                <a:gd name="T52" fmla="*/ 78 w 129"/>
                <a:gd name="T53" fmla="*/ 216 h 227"/>
                <a:gd name="T54" fmla="*/ 82 w 129"/>
                <a:gd name="T55" fmla="*/ 219 h 227"/>
                <a:gd name="T56" fmla="*/ 85 w 129"/>
                <a:gd name="T57" fmla="*/ 226 h 227"/>
                <a:gd name="T58" fmla="*/ 92 w 129"/>
                <a:gd name="T59" fmla="*/ 225 h 227"/>
                <a:gd name="T60" fmla="*/ 101 w 129"/>
                <a:gd name="T61" fmla="*/ 219 h 227"/>
                <a:gd name="T62" fmla="*/ 110 w 129"/>
                <a:gd name="T63" fmla="*/ 220 h 227"/>
                <a:gd name="T64" fmla="*/ 119 w 129"/>
                <a:gd name="T65" fmla="*/ 216 h 227"/>
                <a:gd name="T66" fmla="*/ 128 w 129"/>
                <a:gd name="T67" fmla="*/ 219 h 227"/>
                <a:gd name="T68" fmla="*/ 123 w 129"/>
                <a:gd name="T69" fmla="*/ 150 h 227"/>
                <a:gd name="T70" fmla="*/ 129 w 129"/>
                <a:gd name="T71" fmla="*/ 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227">
                  <a:moveTo>
                    <a:pt x="129" y="8"/>
                  </a:moveTo>
                  <a:cubicBezTo>
                    <a:pt x="129" y="8"/>
                    <a:pt x="126" y="6"/>
                    <a:pt x="126" y="2"/>
                  </a:cubicBezTo>
                  <a:cubicBezTo>
                    <a:pt x="54" y="0"/>
                    <a:pt x="54" y="0"/>
                    <a:pt x="54" y="0"/>
                  </a:cubicBezTo>
                  <a:cubicBezTo>
                    <a:pt x="54" y="0"/>
                    <a:pt x="52" y="0"/>
                    <a:pt x="52" y="3"/>
                  </a:cubicBezTo>
                  <a:cubicBezTo>
                    <a:pt x="53" y="6"/>
                    <a:pt x="50" y="7"/>
                    <a:pt x="49" y="8"/>
                  </a:cubicBezTo>
                  <a:cubicBezTo>
                    <a:pt x="48" y="10"/>
                    <a:pt x="45" y="13"/>
                    <a:pt x="45" y="13"/>
                  </a:cubicBezTo>
                  <a:cubicBezTo>
                    <a:pt x="45" y="13"/>
                    <a:pt x="46" y="13"/>
                    <a:pt x="45" y="16"/>
                  </a:cubicBezTo>
                  <a:cubicBezTo>
                    <a:pt x="44" y="19"/>
                    <a:pt x="41" y="24"/>
                    <a:pt x="41" y="25"/>
                  </a:cubicBezTo>
                  <a:cubicBezTo>
                    <a:pt x="41" y="27"/>
                    <a:pt x="34" y="37"/>
                    <a:pt x="31" y="40"/>
                  </a:cubicBezTo>
                  <a:cubicBezTo>
                    <a:pt x="28" y="44"/>
                    <a:pt x="20" y="55"/>
                    <a:pt x="20" y="64"/>
                  </a:cubicBezTo>
                  <a:cubicBezTo>
                    <a:pt x="20" y="72"/>
                    <a:pt x="27" y="72"/>
                    <a:pt x="25" y="76"/>
                  </a:cubicBezTo>
                  <a:cubicBezTo>
                    <a:pt x="23" y="79"/>
                    <a:pt x="26" y="82"/>
                    <a:pt x="26" y="83"/>
                  </a:cubicBezTo>
                  <a:cubicBezTo>
                    <a:pt x="26" y="85"/>
                    <a:pt x="19" y="91"/>
                    <a:pt x="21" y="98"/>
                  </a:cubicBezTo>
                  <a:cubicBezTo>
                    <a:pt x="21" y="98"/>
                    <a:pt x="24" y="102"/>
                    <a:pt x="22" y="105"/>
                  </a:cubicBezTo>
                  <a:cubicBezTo>
                    <a:pt x="19" y="108"/>
                    <a:pt x="21" y="110"/>
                    <a:pt x="23" y="113"/>
                  </a:cubicBezTo>
                  <a:cubicBezTo>
                    <a:pt x="24" y="116"/>
                    <a:pt x="22" y="118"/>
                    <a:pt x="24" y="120"/>
                  </a:cubicBezTo>
                  <a:cubicBezTo>
                    <a:pt x="26" y="123"/>
                    <a:pt x="28" y="125"/>
                    <a:pt x="28" y="129"/>
                  </a:cubicBezTo>
                  <a:cubicBezTo>
                    <a:pt x="28" y="133"/>
                    <a:pt x="21" y="137"/>
                    <a:pt x="21" y="141"/>
                  </a:cubicBezTo>
                  <a:cubicBezTo>
                    <a:pt x="21" y="146"/>
                    <a:pt x="20" y="151"/>
                    <a:pt x="18" y="154"/>
                  </a:cubicBezTo>
                  <a:cubicBezTo>
                    <a:pt x="16" y="157"/>
                    <a:pt x="15" y="161"/>
                    <a:pt x="14" y="163"/>
                  </a:cubicBezTo>
                  <a:cubicBezTo>
                    <a:pt x="12" y="166"/>
                    <a:pt x="12" y="167"/>
                    <a:pt x="9" y="171"/>
                  </a:cubicBezTo>
                  <a:cubicBezTo>
                    <a:pt x="6" y="175"/>
                    <a:pt x="5" y="180"/>
                    <a:pt x="5" y="184"/>
                  </a:cubicBezTo>
                  <a:cubicBezTo>
                    <a:pt x="5" y="188"/>
                    <a:pt x="0" y="189"/>
                    <a:pt x="2" y="193"/>
                  </a:cubicBezTo>
                  <a:cubicBezTo>
                    <a:pt x="3" y="194"/>
                    <a:pt x="74" y="191"/>
                    <a:pt x="74" y="191"/>
                  </a:cubicBezTo>
                  <a:cubicBezTo>
                    <a:pt x="74" y="191"/>
                    <a:pt x="76" y="197"/>
                    <a:pt x="74" y="199"/>
                  </a:cubicBezTo>
                  <a:cubicBezTo>
                    <a:pt x="72" y="202"/>
                    <a:pt x="72" y="207"/>
                    <a:pt x="75" y="209"/>
                  </a:cubicBezTo>
                  <a:cubicBezTo>
                    <a:pt x="77" y="211"/>
                    <a:pt x="78" y="213"/>
                    <a:pt x="78" y="216"/>
                  </a:cubicBezTo>
                  <a:cubicBezTo>
                    <a:pt x="78" y="218"/>
                    <a:pt x="80" y="218"/>
                    <a:pt x="82" y="219"/>
                  </a:cubicBezTo>
                  <a:cubicBezTo>
                    <a:pt x="84" y="220"/>
                    <a:pt x="84" y="223"/>
                    <a:pt x="85" y="226"/>
                  </a:cubicBezTo>
                  <a:cubicBezTo>
                    <a:pt x="85" y="226"/>
                    <a:pt x="89" y="227"/>
                    <a:pt x="92" y="225"/>
                  </a:cubicBezTo>
                  <a:cubicBezTo>
                    <a:pt x="95" y="222"/>
                    <a:pt x="98" y="219"/>
                    <a:pt x="101" y="219"/>
                  </a:cubicBezTo>
                  <a:cubicBezTo>
                    <a:pt x="105" y="220"/>
                    <a:pt x="106" y="220"/>
                    <a:pt x="110" y="220"/>
                  </a:cubicBezTo>
                  <a:cubicBezTo>
                    <a:pt x="113" y="220"/>
                    <a:pt x="116" y="216"/>
                    <a:pt x="119" y="216"/>
                  </a:cubicBezTo>
                  <a:cubicBezTo>
                    <a:pt x="122" y="216"/>
                    <a:pt x="125" y="219"/>
                    <a:pt x="128" y="219"/>
                  </a:cubicBezTo>
                  <a:cubicBezTo>
                    <a:pt x="123" y="150"/>
                    <a:pt x="123" y="150"/>
                    <a:pt x="123" y="150"/>
                  </a:cubicBezTo>
                  <a:lnTo>
                    <a:pt x="129" y="8"/>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4" name="Freeform 23">
              <a:extLst>
                <a:ext uri="{FF2B5EF4-FFF2-40B4-BE49-F238E27FC236}">
                  <a16:creationId xmlns:a16="http://schemas.microsoft.com/office/drawing/2014/main" id="{85DFA2E2-923E-054D-BD03-2C107166F425}"/>
                </a:ext>
              </a:extLst>
            </p:cNvPr>
            <p:cNvSpPr>
              <a:spLocks/>
            </p:cNvSpPr>
            <p:nvPr/>
          </p:nvSpPr>
          <p:spPr bwMode="auto">
            <a:xfrm>
              <a:off x="5917136" y="3567279"/>
              <a:ext cx="1522593" cy="2550975"/>
            </a:xfrm>
            <a:custGeom>
              <a:avLst/>
              <a:gdLst>
                <a:gd name="T0" fmla="*/ 283 w 306"/>
                <a:gd name="T1" fmla="*/ 502 h 513"/>
                <a:gd name="T2" fmla="*/ 282 w 306"/>
                <a:gd name="T3" fmla="*/ 470 h 513"/>
                <a:gd name="T4" fmla="*/ 291 w 306"/>
                <a:gd name="T5" fmla="*/ 455 h 513"/>
                <a:gd name="T6" fmla="*/ 301 w 306"/>
                <a:gd name="T7" fmla="*/ 432 h 513"/>
                <a:gd name="T8" fmla="*/ 295 w 306"/>
                <a:gd name="T9" fmla="*/ 412 h 513"/>
                <a:gd name="T10" fmla="*/ 143 w 306"/>
                <a:gd name="T11" fmla="*/ 179 h 513"/>
                <a:gd name="T12" fmla="*/ 152 w 306"/>
                <a:gd name="T13" fmla="*/ 161 h 513"/>
                <a:gd name="T14" fmla="*/ 181 w 306"/>
                <a:gd name="T15" fmla="*/ 43 h 513"/>
                <a:gd name="T16" fmla="*/ 37 w 306"/>
                <a:gd name="T17" fmla="*/ 1 h 513"/>
                <a:gd name="T18" fmla="*/ 36 w 306"/>
                <a:gd name="T19" fmla="*/ 10 h 513"/>
                <a:gd name="T20" fmla="*/ 35 w 306"/>
                <a:gd name="T21" fmla="*/ 26 h 513"/>
                <a:gd name="T22" fmla="*/ 28 w 306"/>
                <a:gd name="T23" fmla="*/ 35 h 513"/>
                <a:gd name="T24" fmla="*/ 24 w 306"/>
                <a:gd name="T25" fmla="*/ 51 h 513"/>
                <a:gd name="T26" fmla="*/ 9 w 306"/>
                <a:gd name="T27" fmla="*/ 71 h 513"/>
                <a:gd name="T28" fmla="*/ 15 w 306"/>
                <a:gd name="T29" fmla="*/ 86 h 513"/>
                <a:gd name="T30" fmla="*/ 16 w 306"/>
                <a:gd name="T31" fmla="*/ 93 h 513"/>
                <a:gd name="T32" fmla="*/ 16 w 306"/>
                <a:gd name="T33" fmla="*/ 113 h 513"/>
                <a:gd name="T34" fmla="*/ 12 w 306"/>
                <a:gd name="T35" fmla="*/ 127 h 513"/>
                <a:gd name="T36" fmla="*/ 7 w 306"/>
                <a:gd name="T37" fmla="*/ 134 h 513"/>
                <a:gd name="T38" fmla="*/ 0 w 306"/>
                <a:gd name="T39" fmla="*/ 141 h 513"/>
                <a:gd name="T40" fmla="*/ 7 w 306"/>
                <a:gd name="T41" fmla="*/ 145 h 513"/>
                <a:gd name="T42" fmla="*/ 14 w 306"/>
                <a:gd name="T43" fmla="*/ 150 h 513"/>
                <a:gd name="T44" fmla="*/ 21 w 306"/>
                <a:gd name="T45" fmla="*/ 163 h 513"/>
                <a:gd name="T46" fmla="*/ 26 w 306"/>
                <a:gd name="T47" fmla="*/ 169 h 513"/>
                <a:gd name="T48" fmla="*/ 20 w 306"/>
                <a:gd name="T49" fmla="*/ 181 h 513"/>
                <a:gd name="T50" fmla="*/ 25 w 306"/>
                <a:gd name="T51" fmla="*/ 193 h 513"/>
                <a:gd name="T52" fmla="*/ 30 w 306"/>
                <a:gd name="T53" fmla="*/ 195 h 513"/>
                <a:gd name="T54" fmla="*/ 42 w 306"/>
                <a:gd name="T55" fmla="*/ 195 h 513"/>
                <a:gd name="T56" fmla="*/ 63 w 306"/>
                <a:gd name="T57" fmla="*/ 191 h 513"/>
                <a:gd name="T58" fmla="*/ 69 w 306"/>
                <a:gd name="T59" fmla="*/ 200 h 513"/>
                <a:gd name="T60" fmla="*/ 46 w 306"/>
                <a:gd name="T61" fmla="*/ 195 h 513"/>
                <a:gd name="T62" fmla="*/ 47 w 306"/>
                <a:gd name="T63" fmla="*/ 202 h 513"/>
                <a:gd name="T64" fmla="*/ 49 w 306"/>
                <a:gd name="T65" fmla="*/ 220 h 513"/>
                <a:gd name="T66" fmla="*/ 48 w 306"/>
                <a:gd name="T67" fmla="*/ 230 h 513"/>
                <a:gd name="T68" fmla="*/ 44 w 306"/>
                <a:gd name="T69" fmla="*/ 220 h 513"/>
                <a:gd name="T70" fmla="*/ 37 w 306"/>
                <a:gd name="T71" fmla="*/ 208 h 513"/>
                <a:gd name="T72" fmla="*/ 32 w 306"/>
                <a:gd name="T73" fmla="*/ 222 h 513"/>
                <a:gd name="T74" fmla="*/ 31 w 306"/>
                <a:gd name="T75" fmla="*/ 241 h 513"/>
                <a:gd name="T76" fmla="*/ 30 w 306"/>
                <a:gd name="T77" fmla="*/ 255 h 513"/>
                <a:gd name="T78" fmla="*/ 35 w 306"/>
                <a:gd name="T79" fmla="*/ 270 h 513"/>
                <a:gd name="T80" fmla="*/ 47 w 306"/>
                <a:gd name="T81" fmla="*/ 293 h 513"/>
                <a:gd name="T82" fmla="*/ 53 w 306"/>
                <a:gd name="T83" fmla="*/ 311 h 513"/>
                <a:gd name="T84" fmla="*/ 58 w 306"/>
                <a:gd name="T85" fmla="*/ 321 h 513"/>
                <a:gd name="T86" fmla="*/ 64 w 306"/>
                <a:gd name="T87" fmla="*/ 333 h 513"/>
                <a:gd name="T88" fmla="*/ 67 w 306"/>
                <a:gd name="T89" fmla="*/ 349 h 513"/>
                <a:gd name="T90" fmla="*/ 61 w 306"/>
                <a:gd name="T91" fmla="*/ 367 h 513"/>
                <a:gd name="T92" fmla="*/ 71 w 306"/>
                <a:gd name="T93" fmla="*/ 378 h 513"/>
                <a:gd name="T94" fmla="*/ 90 w 306"/>
                <a:gd name="T95" fmla="*/ 386 h 513"/>
                <a:gd name="T96" fmla="*/ 103 w 306"/>
                <a:gd name="T97" fmla="*/ 392 h 513"/>
                <a:gd name="T98" fmla="*/ 114 w 306"/>
                <a:gd name="T99" fmla="*/ 401 h 513"/>
                <a:gd name="T100" fmla="*/ 125 w 306"/>
                <a:gd name="T101" fmla="*/ 411 h 513"/>
                <a:gd name="T102" fmla="*/ 141 w 306"/>
                <a:gd name="T103" fmla="*/ 421 h 513"/>
                <a:gd name="T104" fmla="*/ 136 w 306"/>
                <a:gd name="T105" fmla="*/ 429 h 513"/>
                <a:gd name="T106" fmla="*/ 143 w 306"/>
                <a:gd name="T107" fmla="*/ 435 h 513"/>
                <a:gd name="T108" fmla="*/ 157 w 306"/>
                <a:gd name="T109" fmla="*/ 437 h 513"/>
                <a:gd name="T110" fmla="*/ 161 w 306"/>
                <a:gd name="T111" fmla="*/ 453 h 513"/>
                <a:gd name="T112" fmla="*/ 175 w 306"/>
                <a:gd name="T113" fmla="*/ 474 h 513"/>
                <a:gd name="T114" fmla="*/ 167 w 306"/>
                <a:gd name="T115" fmla="*/ 490 h 513"/>
                <a:gd name="T116" fmla="*/ 173 w 306"/>
                <a:gd name="T117" fmla="*/ 486 h 513"/>
                <a:gd name="T118" fmla="*/ 171 w 306"/>
                <a:gd name="T119" fmla="*/ 496 h 513"/>
                <a:gd name="T120" fmla="*/ 195 w 306"/>
                <a:gd name="T121" fmla="*/ 500 h 513"/>
                <a:gd name="T122" fmla="*/ 271 w 306"/>
                <a:gd name="T123" fmla="*/ 50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513">
                  <a:moveTo>
                    <a:pt x="278" y="507"/>
                  </a:moveTo>
                  <a:cubicBezTo>
                    <a:pt x="282" y="510"/>
                    <a:pt x="284" y="504"/>
                    <a:pt x="283" y="502"/>
                  </a:cubicBezTo>
                  <a:cubicBezTo>
                    <a:pt x="281" y="501"/>
                    <a:pt x="280" y="496"/>
                    <a:pt x="275" y="489"/>
                  </a:cubicBezTo>
                  <a:cubicBezTo>
                    <a:pt x="270" y="482"/>
                    <a:pt x="282" y="470"/>
                    <a:pt x="282" y="470"/>
                  </a:cubicBezTo>
                  <a:cubicBezTo>
                    <a:pt x="283" y="463"/>
                    <a:pt x="283" y="463"/>
                    <a:pt x="283" y="463"/>
                  </a:cubicBezTo>
                  <a:cubicBezTo>
                    <a:pt x="287" y="463"/>
                    <a:pt x="291" y="460"/>
                    <a:pt x="291" y="455"/>
                  </a:cubicBezTo>
                  <a:cubicBezTo>
                    <a:pt x="291" y="451"/>
                    <a:pt x="294" y="446"/>
                    <a:pt x="300" y="443"/>
                  </a:cubicBezTo>
                  <a:cubicBezTo>
                    <a:pt x="306" y="441"/>
                    <a:pt x="304" y="434"/>
                    <a:pt x="301" y="432"/>
                  </a:cubicBezTo>
                  <a:cubicBezTo>
                    <a:pt x="298" y="431"/>
                    <a:pt x="298" y="428"/>
                    <a:pt x="296" y="423"/>
                  </a:cubicBezTo>
                  <a:cubicBezTo>
                    <a:pt x="294" y="418"/>
                    <a:pt x="295" y="417"/>
                    <a:pt x="295" y="412"/>
                  </a:cubicBezTo>
                  <a:cubicBezTo>
                    <a:pt x="295" y="407"/>
                    <a:pt x="291" y="405"/>
                    <a:pt x="291" y="405"/>
                  </a:cubicBezTo>
                  <a:cubicBezTo>
                    <a:pt x="291" y="405"/>
                    <a:pt x="142" y="181"/>
                    <a:pt x="143" y="179"/>
                  </a:cubicBezTo>
                  <a:cubicBezTo>
                    <a:pt x="145" y="178"/>
                    <a:pt x="143" y="176"/>
                    <a:pt x="144" y="174"/>
                  </a:cubicBezTo>
                  <a:cubicBezTo>
                    <a:pt x="145" y="172"/>
                    <a:pt x="152" y="161"/>
                    <a:pt x="152" y="161"/>
                  </a:cubicBezTo>
                  <a:cubicBezTo>
                    <a:pt x="147" y="162"/>
                    <a:pt x="148" y="154"/>
                    <a:pt x="148" y="154"/>
                  </a:cubicBezTo>
                  <a:cubicBezTo>
                    <a:pt x="181" y="43"/>
                    <a:pt x="181" y="43"/>
                    <a:pt x="181" y="43"/>
                  </a:cubicBezTo>
                  <a:cubicBezTo>
                    <a:pt x="40" y="0"/>
                    <a:pt x="40" y="0"/>
                    <a:pt x="40" y="0"/>
                  </a:cubicBezTo>
                  <a:cubicBezTo>
                    <a:pt x="40" y="1"/>
                    <a:pt x="39" y="2"/>
                    <a:pt x="37" y="1"/>
                  </a:cubicBezTo>
                  <a:cubicBezTo>
                    <a:pt x="35" y="1"/>
                    <a:pt x="33" y="2"/>
                    <a:pt x="33" y="3"/>
                  </a:cubicBezTo>
                  <a:cubicBezTo>
                    <a:pt x="33" y="5"/>
                    <a:pt x="34" y="8"/>
                    <a:pt x="36" y="10"/>
                  </a:cubicBezTo>
                  <a:cubicBezTo>
                    <a:pt x="37" y="11"/>
                    <a:pt x="37" y="13"/>
                    <a:pt x="37" y="15"/>
                  </a:cubicBezTo>
                  <a:cubicBezTo>
                    <a:pt x="37" y="18"/>
                    <a:pt x="35" y="24"/>
                    <a:pt x="35" y="26"/>
                  </a:cubicBezTo>
                  <a:cubicBezTo>
                    <a:pt x="35" y="27"/>
                    <a:pt x="32" y="35"/>
                    <a:pt x="29" y="35"/>
                  </a:cubicBezTo>
                  <a:cubicBezTo>
                    <a:pt x="28" y="35"/>
                    <a:pt x="28" y="35"/>
                    <a:pt x="28" y="35"/>
                  </a:cubicBezTo>
                  <a:cubicBezTo>
                    <a:pt x="28" y="35"/>
                    <a:pt x="27" y="46"/>
                    <a:pt x="27" y="46"/>
                  </a:cubicBezTo>
                  <a:cubicBezTo>
                    <a:pt x="27" y="47"/>
                    <a:pt x="27" y="49"/>
                    <a:pt x="24" y="51"/>
                  </a:cubicBezTo>
                  <a:cubicBezTo>
                    <a:pt x="21" y="53"/>
                    <a:pt x="17" y="57"/>
                    <a:pt x="14" y="61"/>
                  </a:cubicBezTo>
                  <a:cubicBezTo>
                    <a:pt x="11" y="65"/>
                    <a:pt x="9" y="70"/>
                    <a:pt x="9" y="71"/>
                  </a:cubicBezTo>
                  <a:cubicBezTo>
                    <a:pt x="9" y="72"/>
                    <a:pt x="9" y="75"/>
                    <a:pt x="10" y="78"/>
                  </a:cubicBezTo>
                  <a:cubicBezTo>
                    <a:pt x="12" y="81"/>
                    <a:pt x="15" y="86"/>
                    <a:pt x="15" y="86"/>
                  </a:cubicBezTo>
                  <a:cubicBezTo>
                    <a:pt x="15" y="89"/>
                    <a:pt x="15" y="89"/>
                    <a:pt x="15" y="89"/>
                  </a:cubicBezTo>
                  <a:cubicBezTo>
                    <a:pt x="16" y="93"/>
                    <a:pt x="16" y="93"/>
                    <a:pt x="16" y="93"/>
                  </a:cubicBezTo>
                  <a:cubicBezTo>
                    <a:pt x="16" y="93"/>
                    <a:pt x="18" y="98"/>
                    <a:pt x="17" y="102"/>
                  </a:cubicBezTo>
                  <a:cubicBezTo>
                    <a:pt x="17" y="106"/>
                    <a:pt x="17" y="110"/>
                    <a:pt x="16" y="113"/>
                  </a:cubicBezTo>
                  <a:cubicBezTo>
                    <a:pt x="14" y="116"/>
                    <a:pt x="11" y="119"/>
                    <a:pt x="11" y="121"/>
                  </a:cubicBezTo>
                  <a:cubicBezTo>
                    <a:pt x="10" y="123"/>
                    <a:pt x="12" y="125"/>
                    <a:pt x="12" y="127"/>
                  </a:cubicBezTo>
                  <a:cubicBezTo>
                    <a:pt x="12" y="129"/>
                    <a:pt x="11" y="131"/>
                    <a:pt x="9" y="131"/>
                  </a:cubicBezTo>
                  <a:cubicBezTo>
                    <a:pt x="8" y="132"/>
                    <a:pt x="7" y="133"/>
                    <a:pt x="7" y="134"/>
                  </a:cubicBezTo>
                  <a:cubicBezTo>
                    <a:pt x="7" y="136"/>
                    <a:pt x="7" y="137"/>
                    <a:pt x="5" y="137"/>
                  </a:cubicBezTo>
                  <a:cubicBezTo>
                    <a:pt x="4" y="138"/>
                    <a:pt x="0" y="140"/>
                    <a:pt x="0" y="141"/>
                  </a:cubicBezTo>
                  <a:cubicBezTo>
                    <a:pt x="0" y="142"/>
                    <a:pt x="1" y="143"/>
                    <a:pt x="3" y="144"/>
                  </a:cubicBezTo>
                  <a:cubicBezTo>
                    <a:pt x="4" y="144"/>
                    <a:pt x="6" y="146"/>
                    <a:pt x="7" y="145"/>
                  </a:cubicBezTo>
                  <a:cubicBezTo>
                    <a:pt x="8" y="145"/>
                    <a:pt x="9" y="143"/>
                    <a:pt x="10" y="144"/>
                  </a:cubicBezTo>
                  <a:cubicBezTo>
                    <a:pt x="12" y="144"/>
                    <a:pt x="14" y="148"/>
                    <a:pt x="14" y="150"/>
                  </a:cubicBezTo>
                  <a:cubicBezTo>
                    <a:pt x="15" y="152"/>
                    <a:pt x="14" y="154"/>
                    <a:pt x="16" y="156"/>
                  </a:cubicBezTo>
                  <a:cubicBezTo>
                    <a:pt x="17" y="158"/>
                    <a:pt x="20" y="160"/>
                    <a:pt x="21" y="163"/>
                  </a:cubicBezTo>
                  <a:cubicBezTo>
                    <a:pt x="21" y="165"/>
                    <a:pt x="22" y="168"/>
                    <a:pt x="23" y="168"/>
                  </a:cubicBezTo>
                  <a:cubicBezTo>
                    <a:pt x="25" y="169"/>
                    <a:pt x="26" y="168"/>
                    <a:pt x="26" y="169"/>
                  </a:cubicBezTo>
                  <a:cubicBezTo>
                    <a:pt x="26" y="170"/>
                    <a:pt x="28" y="178"/>
                    <a:pt x="29" y="179"/>
                  </a:cubicBezTo>
                  <a:cubicBezTo>
                    <a:pt x="29" y="179"/>
                    <a:pt x="23" y="177"/>
                    <a:pt x="20" y="181"/>
                  </a:cubicBezTo>
                  <a:cubicBezTo>
                    <a:pt x="18" y="184"/>
                    <a:pt x="19" y="191"/>
                    <a:pt x="21" y="193"/>
                  </a:cubicBezTo>
                  <a:cubicBezTo>
                    <a:pt x="23" y="195"/>
                    <a:pt x="24" y="195"/>
                    <a:pt x="25" y="193"/>
                  </a:cubicBezTo>
                  <a:cubicBezTo>
                    <a:pt x="25" y="192"/>
                    <a:pt x="26" y="190"/>
                    <a:pt x="28" y="190"/>
                  </a:cubicBezTo>
                  <a:cubicBezTo>
                    <a:pt x="29" y="190"/>
                    <a:pt x="30" y="191"/>
                    <a:pt x="30" y="195"/>
                  </a:cubicBezTo>
                  <a:cubicBezTo>
                    <a:pt x="30" y="198"/>
                    <a:pt x="33" y="201"/>
                    <a:pt x="36" y="201"/>
                  </a:cubicBezTo>
                  <a:cubicBezTo>
                    <a:pt x="39" y="201"/>
                    <a:pt x="41" y="198"/>
                    <a:pt x="42" y="195"/>
                  </a:cubicBezTo>
                  <a:cubicBezTo>
                    <a:pt x="42" y="192"/>
                    <a:pt x="45" y="187"/>
                    <a:pt x="49" y="189"/>
                  </a:cubicBezTo>
                  <a:cubicBezTo>
                    <a:pt x="53" y="192"/>
                    <a:pt x="59" y="192"/>
                    <a:pt x="63" y="191"/>
                  </a:cubicBezTo>
                  <a:cubicBezTo>
                    <a:pt x="67" y="190"/>
                    <a:pt x="78" y="188"/>
                    <a:pt x="77" y="192"/>
                  </a:cubicBezTo>
                  <a:cubicBezTo>
                    <a:pt x="75" y="197"/>
                    <a:pt x="72" y="200"/>
                    <a:pt x="69" y="200"/>
                  </a:cubicBezTo>
                  <a:cubicBezTo>
                    <a:pt x="65" y="200"/>
                    <a:pt x="63" y="195"/>
                    <a:pt x="58" y="195"/>
                  </a:cubicBezTo>
                  <a:cubicBezTo>
                    <a:pt x="52" y="195"/>
                    <a:pt x="47" y="192"/>
                    <a:pt x="46" y="195"/>
                  </a:cubicBezTo>
                  <a:cubicBezTo>
                    <a:pt x="44" y="197"/>
                    <a:pt x="46" y="199"/>
                    <a:pt x="46" y="199"/>
                  </a:cubicBezTo>
                  <a:cubicBezTo>
                    <a:pt x="46" y="199"/>
                    <a:pt x="48" y="199"/>
                    <a:pt x="47" y="202"/>
                  </a:cubicBezTo>
                  <a:cubicBezTo>
                    <a:pt x="47" y="204"/>
                    <a:pt x="47" y="209"/>
                    <a:pt x="47" y="211"/>
                  </a:cubicBezTo>
                  <a:cubicBezTo>
                    <a:pt x="48" y="213"/>
                    <a:pt x="48" y="217"/>
                    <a:pt x="49" y="220"/>
                  </a:cubicBezTo>
                  <a:cubicBezTo>
                    <a:pt x="50" y="222"/>
                    <a:pt x="53" y="228"/>
                    <a:pt x="52" y="230"/>
                  </a:cubicBezTo>
                  <a:cubicBezTo>
                    <a:pt x="51" y="231"/>
                    <a:pt x="48" y="232"/>
                    <a:pt x="48" y="230"/>
                  </a:cubicBezTo>
                  <a:cubicBezTo>
                    <a:pt x="48" y="227"/>
                    <a:pt x="46" y="226"/>
                    <a:pt x="45" y="225"/>
                  </a:cubicBezTo>
                  <a:cubicBezTo>
                    <a:pt x="44" y="224"/>
                    <a:pt x="44" y="223"/>
                    <a:pt x="44" y="220"/>
                  </a:cubicBezTo>
                  <a:cubicBezTo>
                    <a:pt x="44" y="217"/>
                    <a:pt x="44" y="208"/>
                    <a:pt x="43" y="206"/>
                  </a:cubicBezTo>
                  <a:cubicBezTo>
                    <a:pt x="43" y="206"/>
                    <a:pt x="38" y="206"/>
                    <a:pt x="37" y="208"/>
                  </a:cubicBezTo>
                  <a:cubicBezTo>
                    <a:pt x="36" y="210"/>
                    <a:pt x="33" y="208"/>
                    <a:pt x="33" y="212"/>
                  </a:cubicBezTo>
                  <a:cubicBezTo>
                    <a:pt x="33" y="215"/>
                    <a:pt x="32" y="219"/>
                    <a:pt x="32" y="222"/>
                  </a:cubicBezTo>
                  <a:cubicBezTo>
                    <a:pt x="32" y="225"/>
                    <a:pt x="31" y="229"/>
                    <a:pt x="28" y="232"/>
                  </a:cubicBezTo>
                  <a:cubicBezTo>
                    <a:pt x="28" y="232"/>
                    <a:pt x="31" y="236"/>
                    <a:pt x="31" y="241"/>
                  </a:cubicBezTo>
                  <a:cubicBezTo>
                    <a:pt x="30" y="246"/>
                    <a:pt x="29" y="249"/>
                    <a:pt x="28" y="251"/>
                  </a:cubicBezTo>
                  <a:cubicBezTo>
                    <a:pt x="27" y="253"/>
                    <a:pt x="28" y="255"/>
                    <a:pt x="30" y="255"/>
                  </a:cubicBezTo>
                  <a:cubicBezTo>
                    <a:pt x="32" y="255"/>
                    <a:pt x="37" y="257"/>
                    <a:pt x="38" y="265"/>
                  </a:cubicBezTo>
                  <a:cubicBezTo>
                    <a:pt x="38" y="265"/>
                    <a:pt x="35" y="267"/>
                    <a:pt x="35" y="270"/>
                  </a:cubicBezTo>
                  <a:cubicBezTo>
                    <a:pt x="35" y="273"/>
                    <a:pt x="38" y="276"/>
                    <a:pt x="41" y="279"/>
                  </a:cubicBezTo>
                  <a:cubicBezTo>
                    <a:pt x="43" y="283"/>
                    <a:pt x="46" y="290"/>
                    <a:pt x="47" y="293"/>
                  </a:cubicBezTo>
                  <a:cubicBezTo>
                    <a:pt x="48" y="296"/>
                    <a:pt x="50" y="298"/>
                    <a:pt x="50" y="301"/>
                  </a:cubicBezTo>
                  <a:cubicBezTo>
                    <a:pt x="51" y="304"/>
                    <a:pt x="50" y="311"/>
                    <a:pt x="53" y="311"/>
                  </a:cubicBezTo>
                  <a:cubicBezTo>
                    <a:pt x="57" y="311"/>
                    <a:pt x="57" y="312"/>
                    <a:pt x="57" y="314"/>
                  </a:cubicBezTo>
                  <a:cubicBezTo>
                    <a:pt x="57" y="317"/>
                    <a:pt x="56" y="318"/>
                    <a:pt x="58" y="321"/>
                  </a:cubicBezTo>
                  <a:cubicBezTo>
                    <a:pt x="61" y="323"/>
                    <a:pt x="64" y="325"/>
                    <a:pt x="64" y="327"/>
                  </a:cubicBezTo>
                  <a:cubicBezTo>
                    <a:pt x="65" y="328"/>
                    <a:pt x="66" y="329"/>
                    <a:pt x="64" y="333"/>
                  </a:cubicBezTo>
                  <a:cubicBezTo>
                    <a:pt x="62" y="336"/>
                    <a:pt x="62" y="338"/>
                    <a:pt x="65" y="339"/>
                  </a:cubicBezTo>
                  <a:cubicBezTo>
                    <a:pt x="67" y="340"/>
                    <a:pt x="69" y="345"/>
                    <a:pt x="67" y="349"/>
                  </a:cubicBezTo>
                  <a:cubicBezTo>
                    <a:pt x="65" y="353"/>
                    <a:pt x="63" y="355"/>
                    <a:pt x="65" y="361"/>
                  </a:cubicBezTo>
                  <a:cubicBezTo>
                    <a:pt x="65" y="361"/>
                    <a:pt x="61" y="364"/>
                    <a:pt x="61" y="367"/>
                  </a:cubicBezTo>
                  <a:cubicBezTo>
                    <a:pt x="61" y="369"/>
                    <a:pt x="62" y="371"/>
                    <a:pt x="64" y="374"/>
                  </a:cubicBezTo>
                  <a:cubicBezTo>
                    <a:pt x="65" y="376"/>
                    <a:pt x="68" y="378"/>
                    <a:pt x="71" y="378"/>
                  </a:cubicBezTo>
                  <a:cubicBezTo>
                    <a:pt x="74" y="378"/>
                    <a:pt x="80" y="381"/>
                    <a:pt x="84" y="384"/>
                  </a:cubicBezTo>
                  <a:cubicBezTo>
                    <a:pt x="88" y="386"/>
                    <a:pt x="87" y="386"/>
                    <a:pt x="90" y="386"/>
                  </a:cubicBezTo>
                  <a:cubicBezTo>
                    <a:pt x="92" y="385"/>
                    <a:pt x="96" y="385"/>
                    <a:pt x="98" y="387"/>
                  </a:cubicBezTo>
                  <a:cubicBezTo>
                    <a:pt x="101" y="389"/>
                    <a:pt x="103" y="392"/>
                    <a:pt x="103" y="392"/>
                  </a:cubicBezTo>
                  <a:cubicBezTo>
                    <a:pt x="104" y="392"/>
                    <a:pt x="104" y="393"/>
                    <a:pt x="106" y="393"/>
                  </a:cubicBezTo>
                  <a:cubicBezTo>
                    <a:pt x="108" y="393"/>
                    <a:pt x="111" y="397"/>
                    <a:pt x="114" y="401"/>
                  </a:cubicBezTo>
                  <a:cubicBezTo>
                    <a:pt x="116" y="404"/>
                    <a:pt x="120" y="406"/>
                    <a:pt x="120" y="406"/>
                  </a:cubicBezTo>
                  <a:cubicBezTo>
                    <a:pt x="120" y="406"/>
                    <a:pt x="120" y="412"/>
                    <a:pt x="125" y="411"/>
                  </a:cubicBezTo>
                  <a:cubicBezTo>
                    <a:pt x="129" y="410"/>
                    <a:pt x="130" y="410"/>
                    <a:pt x="133" y="412"/>
                  </a:cubicBezTo>
                  <a:cubicBezTo>
                    <a:pt x="136" y="415"/>
                    <a:pt x="142" y="418"/>
                    <a:pt x="141" y="421"/>
                  </a:cubicBezTo>
                  <a:cubicBezTo>
                    <a:pt x="141" y="424"/>
                    <a:pt x="138" y="426"/>
                    <a:pt x="137" y="426"/>
                  </a:cubicBezTo>
                  <a:cubicBezTo>
                    <a:pt x="136" y="426"/>
                    <a:pt x="136" y="428"/>
                    <a:pt x="136" y="429"/>
                  </a:cubicBezTo>
                  <a:cubicBezTo>
                    <a:pt x="136" y="430"/>
                    <a:pt x="135" y="435"/>
                    <a:pt x="137" y="435"/>
                  </a:cubicBezTo>
                  <a:cubicBezTo>
                    <a:pt x="140" y="435"/>
                    <a:pt x="140" y="435"/>
                    <a:pt x="143" y="435"/>
                  </a:cubicBezTo>
                  <a:cubicBezTo>
                    <a:pt x="145" y="435"/>
                    <a:pt x="148" y="433"/>
                    <a:pt x="150" y="435"/>
                  </a:cubicBezTo>
                  <a:cubicBezTo>
                    <a:pt x="153" y="437"/>
                    <a:pt x="156" y="437"/>
                    <a:pt x="157" y="437"/>
                  </a:cubicBezTo>
                  <a:cubicBezTo>
                    <a:pt x="158" y="436"/>
                    <a:pt x="163" y="438"/>
                    <a:pt x="160" y="442"/>
                  </a:cubicBezTo>
                  <a:cubicBezTo>
                    <a:pt x="158" y="445"/>
                    <a:pt x="158" y="450"/>
                    <a:pt x="161" y="453"/>
                  </a:cubicBezTo>
                  <a:cubicBezTo>
                    <a:pt x="164" y="457"/>
                    <a:pt x="171" y="463"/>
                    <a:pt x="171" y="463"/>
                  </a:cubicBezTo>
                  <a:cubicBezTo>
                    <a:pt x="171" y="463"/>
                    <a:pt x="177" y="469"/>
                    <a:pt x="175" y="474"/>
                  </a:cubicBezTo>
                  <a:cubicBezTo>
                    <a:pt x="172" y="479"/>
                    <a:pt x="167" y="485"/>
                    <a:pt x="167" y="485"/>
                  </a:cubicBezTo>
                  <a:cubicBezTo>
                    <a:pt x="167" y="485"/>
                    <a:pt x="165" y="489"/>
                    <a:pt x="167" y="490"/>
                  </a:cubicBezTo>
                  <a:cubicBezTo>
                    <a:pt x="168" y="492"/>
                    <a:pt x="171" y="490"/>
                    <a:pt x="171" y="489"/>
                  </a:cubicBezTo>
                  <a:cubicBezTo>
                    <a:pt x="171" y="488"/>
                    <a:pt x="173" y="486"/>
                    <a:pt x="173" y="486"/>
                  </a:cubicBezTo>
                  <a:cubicBezTo>
                    <a:pt x="173" y="486"/>
                    <a:pt x="176" y="487"/>
                    <a:pt x="175" y="490"/>
                  </a:cubicBezTo>
                  <a:cubicBezTo>
                    <a:pt x="175" y="493"/>
                    <a:pt x="171" y="496"/>
                    <a:pt x="171" y="496"/>
                  </a:cubicBezTo>
                  <a:cubicBezTo>
                    <a:pt x="173" y="499"/>
                    <a:pt x="173" y="499"/>
                    <a:pt x="173" y="499"/>
                  </a:cubicBezTo>
                  <a:cubicBezTo>
                    <a:pt x="195" y="500"/>
                    <a:pt x="195" y="500"/>
                    <a:pt x="195" y="500"/>
                  </a:cubicBezTo>
                  <a:cubicBezTo>
                    <a:pt x="266" y="506"/>
                    <a:pt x="266" y="506"/>
                    <a:pt x="266" y="506"/>
                  </a:cubicBezTo>
                  <a:cubicBezTo>
                    <a:pt x="266" y="506"/>
                    <a:pt x="270" y="506"/>
                    <a:pt x="271" y="508"/>
                  </a:cubicBezTo>
                  <a:cubicBezTo>
                    <a:pt x="277" y="513"/>
                    <a:pt x="278" y="507"/>
                    <a:pt x="278" y="507"/>
                  </a:cubicBezTo>
                  <a:close/>
                </a:path>
              </a:pathLst>
            </a:cu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lt1"/>
                </a:solidFill>
              </a:endParaRPr>
            </a:p>
          </p:txBody>
        </p:sp>
        <p:sp>
          <p:nvSpPr>
            <p:cNvPr id="195" name="Freeform 25">
              <a:extLst>
                <a:ext uri="{FF2B5EF4-FFF2-40B4-BE49-F238E27FC236}">
                  <a16:creationId xmlns:a16="http://schemas.microsoft.com/office/drawing/2014/main" id="{409036D5-B544-1C45-A7A3-47B1D1754632}"/>
                </a:ext>
              </a:extLst>
            </p:cNvPr>
            <p:cNvSpPr>
              <a:spLocks/>
            </p:cNvSpPr>
            <p:nvPr/>
          </p:nvSpPr>
          <p:spPr bwMode="auto">
            <a:xfrm>
              <a:off x="8810904" y="5581980"/>
              <a:ext cx="2542559" cy="2511017"/>
            </a:xfrm>
            <a:custGeom>
              <a:avLst/>
              <a:gdLst>
                <a:gd name="T0" fmla="*/ 472 w 511"/>
                <a:gd name="T1" fmla="*/ 150 h 505"/>
                <a:gd name="T2" fmla="*/ 444 w 511"/>
                <a:gd name="T3" fmla="*/ 137 h 505"/>
                <a:gd name="T4" fmla="*/ 416 w 511"/>
                <a:gd name="T5" fmla="*/ 139 h 505"/>
                <a:gd name="T6" fmla="*/ 403 w 511"/>
                <a:gd name="T7" fmla="*/ 144 h 505"/>
                <a:gd name="T8" fmla="*/ 387 w 511"/>
                <a:gd name="T9" fmla="*/ 133 h 505"/>
                <a:gd name="T10" fmla="*/ 378 w 511"/>
                <a:gd name="T11" fmla="*/ 140 h 505"/>
                <a:gd name="T12" fmla="*/ 360 w 511"/>
                <a:gd name="T13" fmla="*/ 137 h 505"/>
                <a:gd name="T14" fmla="*/ 348 w 511"/>
                <a:gd name="T15" fmla="*/ 140 h 505"/>
                <a:gd name="T16" fmla="*/ 329 w 511"/>
                <a:gd name="T17" fmla="*/ 124 h 505"/>
                <a:gd name="T18" fmla="*/ 325 w 511"/>
                <a:gd name="T19" fmla="*/ 129 h 505"/>
                <a:gd name="T20" fmla="*/ 308 w 511"/>
                <a:gd name="T21" fmla="*/ 122 h 505"/>
                <a:gd name="T22" fmla="*/ 292 w 511"/>
                <a:gd name="T23" fmla="*/ 111 h 505"/>
                <a:gd name="T24" fmla="*/ 265 w 511"/>
                <a:gd name="T25" fmla="*/ 101 h 505"/>
                <a:gd name="T26" fmla="*/ 153 w 511"/>
                <a:gd name="T27" fmla="*/ 0 h 505"/>
                <a:gd name="T28" fmla="*/ 0 w 511"/>
                <a:gd name="T29" fmla="*/ 202 h 505"/>
                <a:gd name="T30" fmla="*/ 14 w 511"/>
                <a:gd name="T31" fmla="*/ 220 h 505"/>
                <a:gd name="T32" fmla="*/ 41 w 511"/>
                <a:gd name="T33" fmla="*/ 251 h 505"/>
                <a:gd name="T34" fmla="*/ 60 w 511"/>
                <a:gd name="T35" fmla="*/ 287 h 505"/>
                <a:gd name="T36" fmla="*/ 86 w 511"/>
                <a:gd name="T37" fmla="*/ 327 h 505"/>
                <a:gd name="T38" fmla="*/ 108 w 511"/>
                <a:gd name="T39" fmla="*/ 341 h 505"/>
                <a:gd name="T40" fmla="*/ 139 w 511"/>
                <a:gd name="T41" fmla="*/ 317 h 505"/>
                <a:gd name="T42" fmla="*/ 166 w 511"/>
                <a:gd name="T43" fmla="*/ 313 h 505"/>
                <a:gd name="T44" fmla="*/ 192 w 511"/>
                <a:gd name="T45" fmla="*/ 320 h 505"/>
                <a:gd name="T46" fmla="*/ 217 w 511"/>
                <a:gd name="T47" fmla="*/ 346 h 505"/>
                <a:gd name="T48" fmla="*/ 242 w 511"/>
                <a:gd name="T49" fmla="*/ 385 h 505"/>
                <a:gd name="T50" fmla="*/ 267 w 511"/>
                <a:gd name="T51" fmla="*/ 424 h 505"/>
                <a:gd name="T52" fmla="*/ 279 w 511"/>
                <a:gd name="T53" fmla="*/ 460 h 505"/>
                <a:gd name="T54" fmla="*/ 303 w 511"/>
                <a:gd name="T55" fmla="*/ 487 h 505"/>
                <a:gd name="T56" fmla="*/ 345 w 511"/>
                <a:gd name="T57" fmla="*/ 495 h 505"/>
                <a:gd name="T58" fmla="*/ 363 w 511"/>
                <a:gd name="T59" fmla="*/ 481 h 505"/>
                <a:gd name="T60" fmla="*/ 358 w 511"/>
                <a:gd name="T61" fmla="*/ 428 h 505"/>
                <a:gd name="T62" fmla="*/ 358 w 511"/>
                <a:gd name="T63" fmla="*/ 485 h 505"/>
                <a:gd name="T64" fmla="*/ 346 w 511"/>
                <a:gd name="T65" fmla="*/ 448 h 505"/>
                <a:gd name="T66" fmla="*/ 342 w 511"/>
                <a:gd name="T67" fmla="*/ 436 h 505"/>
                <a:gd name="T68" fmla="*/ 356 w 511"/>
                <a:gd name="T69" fmla="*/ 425 h 505"/>
                <a:gd name="T70" fmla="*/ 360 w 511"/>
                <a:gd name="T71" fmla="*/ 410 h 505"/>
                <a:gd name="T72" fmla="*/ 378 w 511"/>
                <a:gd name="T73" fmla="*/ 390 h 505"/>
                <a:gd name="T74" fmla="*/ 369 w 511"/>
                <a:gd name="T75" fmla="*/ 409 h 505"/>
                <a:gd name="T76" fmla="*/ 393 w 511"/>
                <a:gd name="T77" fmla="*/ 387 h 505"/>
                <a:gd name="T78" fmla="*/ 394 w 511"/>
                <a:gd name="T79" fmla="*/ 370 h 505"/>
                <a:gd name="T80" fmla="*/ 393 w 511"/>
                <a:gd name="T81" fmla="*/ 385 h 505"/>
                <a:gd name="T82" fmla="*/ 408 w 511"/>
                <a:gd name="T83" fmla="*/ 378 h 505"/>
                <a:gd name="T84" fmla="*/ 424 w 511"/>
                <a:gd name="T85" fmla="*/ 369 h 505"/>
                <a:gd name="T86" fmla="*/ 448 w 511"/>
                <a:gd name="T87" fmla="*/ 357 h 505"/>
                <a:gd name="T88" fmla="*/ 456 w 511"/>
                <a:gd name="T89" fmla="*/ 350 h 505"/>
                <a:gd name="T90" fmla="*/ 462 w 511"/>
                <a:gd name="T91" fmla="*/ 324 h 505"/>
                <a:gd name="T92" fmla="*/ 464 w 511"/>
                <a:gd name="T93" fmla="*/ 340 h 505"/>
                <a:gd name="T94" fmla="*/ 494 w 511"/>
                <a:gd name="T95" fmla="*/ 332 h 505"/>
                <a:gd name="T96" fmla="*/ 503 w 511"/>
                <a:gd name="T97" fmla="*/ 312 h 505"/>
                <a:gd name="T98" fmla="*/ 509 w 511"/>
                <a:gd name="T99" fmla="*/ 272 h 505"/>
                <a:gd name="T100" fmla="*/ 493 w 511"/>
                <a:gd name="T101" fmla="*/ 227 h 505"/>
                <a:gd name="T102" fmla="*/ 483 w 511"/>
                <a:gd name="T103" fmla="*/ 15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1" h="505">
                  <a:moveTo>
                    <a:pt x="483" y="153"/>
                  </a:moveTo>
                  <a:cubicBezTo>
                    <a:pt x="479" y="151"/>
                    <a:pt x="479" y="151"/>
                    <a:pt x="479" y="151"/>
                  </a:cubicBezTo>
                  <a:cubicBezTo>
                    <a:pt x="473" y="148"/>
                    <a:pt x="473" y="148"/>
                    <a:pt x="473" y="148"/>
                  </a:cubicBezTo>
                  <a:cubicBezTo>
                    <a:pt x="473" y="149"/>
                    <a:pt x="473" y="150"/>
                    <a:pt x="472" y="150"/>
                  </a:cubicBezTo>
                  <a:cubicBezTo>
                    <a:pt x="470" y="151"/>
                    <a:pt x="468" y="151"/>
                    <a:pt x="462" y="146"/>
                  </a:cubicBezTo>
                  <a:cubicBezTo>
                    <a:pt x="460" y="144"/>
                    <a:pt x="457" y="142"/>
                    <a:pt x="455" y="141"/>
                  </a:cubicBezTo>
                  <a:cubicBezTo>
                    <a:pt x="451" y="138"/>
                    <a:pt x="449" y="137"/>
                    <a:pt x="447" y="137"/>
                  </a:cubicBezTo>
                  <a:cubicBezTo>
                    <a:pt x="447" y="137"/>
                    <a:pt x="446" y="137"/>
                    <a:pt x="444" y="137"/>
                  </a:cubicBezTo>
                  <a:cubicBezTo>
                    <a:pt x="444" y="137"/>
                    <a:pt x="444" y="137"/>
                    <a:pt x="444" y="137"/>
                  </a:cubicBezTo>
                  <a:cubicBezTo>
                    <a:pt x="440" y="138"/>
                    <a:pt x="436" y="138"/>
                    <a:pt x="434" y="138"/>
                  </a:cubicBezTo>
                  <a:cubicBezTo>
                    <a:pt x="429" y="138"/>
                    <a:pt x="432" y="139"/>
                    <a:pt x="427" y="139"/>
                  </a:cubicBezTo>
                  <a:cubicBezTo>
                    <a:pt x="421" y="139"/>
                    <a:pt x="420" y="139"/>
                    <a:pt x="416" y="139"/>
                  </a:cubicBezTo>
                  <a:cubicBezTo>
                    <a:pt x="414" y="139"/>
                    <a:pt x="411" y="140"/>
                    <a:pt x="409" y="142"/>
                  </a:cubicBezTo>
                  <a:cubicBezTo>
                    <a:pt x="407" y="143"/>
                    <a:pt x="405" y="144"/>
                    <a:pt x="404" y="144"/>
                  </a:cubicBezTo>
                  <a:cubicBezTo>
                    <a:pt x="404" y="144"/>
                    <a:pt x="404" y="144"/>
                    <a:pt x="404" y="144"/>
                  </a:cubicBezTo>
                  <a:cubicBezTo>
                    <a:pt x="404" y="144"/>
                    <a:pt x="404" y="144"/>
                    <a:pt x="403" y="144"/>
                  </a:cubicBezTo>
                  <a:cubicBezTo>
                    <a:pt x="401" y="144"/>
                    <a:pt x="400" y="142"/>
                    <a:pt x="400" y="140"/>
                  </a:cubicBezTo>
                  <a:cubicBezTo>
                    <a:pt x="399" y="138"/>
                    <a:pt x="398" y="136"/>
                    <a:pt x="396" y="135"/>
                  </a:cubicBezTo>
                  <a:cubicBezTo>
                    <a:pt x="395" y="135"/>
                    <a:pt x="394" y="135"/>
                    <a:pt x="393" y="135"/>
                  </a:cubicBezTo>
                  <a:cubicBezTo>
                    <a:pt x="391" y="135"/>
                    <a:pt x="389" y="135"/>
                    <a:pt x="387" y="133"/>
                  </a:cubicBezTo>
                  <a:cubicBezTo>
                    <a:pt x="385" y="132"/>
                    <a:pt x="383" y="131"/>
                    <a:pt x="382" y="131"/>
                  </a:cubicBezTo>
                  <a:cubicBezTo>
                    <a:pt x="381" y="132"/>
                    <a:pt x="379" y="135"/>
                    <a:pt x="379" y="137"/>
                  </a:cubicBezTo>
                  <a:cubicBezTo>
                    <a:pt x="379" y="138"/>
                    <a:pt x="379" y="138"/>
                    <a:pt x="379" y="138"/>
                  </a:cubicBezTo>
                  <a:cubicBezTo>
                    <a:pt x="379" y="140"/>
                    <a:pt x="379" y="140"/>
                    <a:pt x="378" y="140"/>
                  </a:cubicBezTo>
                  <a:cubicBezTo>
                    <a:pt x="377" y="141"/>
                    <a:pt x="376" y="141"/>
                    <a:pt x="375" y="140"/>
                  </a:cubicBezTo>
                  <a:cubicBezTo>
                    <a:pt x="374" y="137"/>
                    <a:pt x="374" y="135"/>
                    <a:pt x="372" y="136"/>
                  </a:cubicBezTo>
                  <a:cubicBezTo>
                    <a:pt x="370" y="136"/>
                    <a:pt x="370" y="138"/>
                    <a:pt x="369" y="139"/>
                  </a:cubicBezTo>
                  <a:cubicBezTo>
                    <a:pt x="367" y="140"/>
                    <a:pt x="364" y="139"/>
                    <a:pt x="360" y="137"/>
                  </a:cubicBezTo>
                  <a:cubicBezTo>
                    <a:pt x="360" y="137"/>
                    <a:pt x="359" y="137"/>
                    <a:pt x="359" y="137"/>
                  </a:cubicBezTo>
                  <a:cubicBezTo>
                    <a:pt x="359" y="137"/>
                    <a:pt x="358" y="137"/>
                    <a:pt x="358" y="137"/>
                  </a:cubicBezTo>
                  <a:cubicBezTo>
                    <a:pt x="357" y="137"/>
                    <a:pt x="356" y="137"/>
                    <a:pt x="355" y="137"/>
                  </a:cubicBezTo>
                  <a:cubicBezTo>
                    <a:pt x="353" y="138"/>
                    <a:pt x="351" y="140"/>
                    <a:pt x="348" y="140"/>
                  </a:cubicBezTo>
                  <a:cubicBezTo>
                    <a:pt x="344" y="140"/>
                    <a:pt x="342" y="137"/>
                    <a:pt x="340" y="134"/>
                  </a:cubicBezTo>
                  <a:cubicBezTo>
                    <a:pt x="340" y="133"/>
                    <a:pt x="340" y="132"/>
                    <a:pt x="339" y="131"/>
                  </a:cubicBezTo>
                  <a:cubicBezTo>
                    <a:pt x="338" y="129"/>
                    <a:pt x="337" y="127"/>
                    <a:pt x="336" y="125"/>
                  </a:cubicBezTo>
                  <a:cubicBezTo>
                    <a:pt x="334" y="123"/>
                    <a:pt x="332" y="121"/>
                    <a:pt x="329" y="124"/>
                  </a:cubicBezTo>
                  <a:cubicBezTo>
                    <a:pt x="328" y="125"/>
                    <a:pt x="327" y="126"/>
                    <a:pt x="327" y="127"/>
                  </a:cubicBezTo>
                  <a:cubicBezTo>
                    <a:pt x="327" y="128"/>
                    <a:pt x="328" y="131"/>
                    <a:pt x="327" y="131"/>
                  </a:cubicBezTo>
                  <a:cubicBezTo>
                    <a:pt x="327" y="132"/>
                    <a:pt x="327" y="132"/>
                    <a:pt x="326" y="131"/>
                  </a:cubicBezTo>
                  <a:cubicBezTo>
                    <a:pt x="326" y="131"/>
                    <a:pt x="325" y="130"/>
                    <a:pt x="325" y="129"/>
                  </a:cubicBezTo>
                  <a:cubicBezTo>
                    <a:pt x="321" y="125"/>
                    <a:pt x="316" y="124"/>
                    <a:pt x="313" y="124"/>
                  </a:cubicBezTo>
                  <a:cubicBezTo>
                    <a:pt x="311" y="123"/>
                    <a:pt x="310" y="123"/>
                    <a:pt x="310" y="123"/>
                  </a:cubicBezTo>
                  <a:cubicBezTo>
                    <a:pt x="310" y="123"/>
                    <a:pt x="310" y="123"/>
                    <a:pt x="309" y="123"/>
                  </a:cubicBezTo>
                  <a:cubicBezTo>
                    <a:pt x="309" y="123"/>
                    <a:pt x="309" y="123"/>
                    <a:pt x="308" y="122"/>
                  </a:cubicBezTo>
                  <a:cubicBezTo>
                    <a:pt x="306" y="121"/>
                    <a:pt x="305" y="121"/>
                    <a:pt x="302" y="120"/>
                  </a:cubicBezTo>
                  <a:cubicBezTo>
                    <a:pt x="302" y="120"/>
                    <a:pt x="301" y="119"/>
                    <a:pt x="301" y="119"/>
                  </a:cubicBezTo>
                  <a:cubicBezTo>
                    <a:pt x="301" y="119"/>
                    <a:pt x="300" y="119"/>
                    <a:pt x="300" y="119"/>
                  </a:cubicBezTo>
                  <a:cubicBezTo>
                    <a:pt x="296" y="119"/>
                    <a:pt x="293" y="113"/>
                    <a:pt x="292" y="111"/>
                  </a:cubicBezTo>
                  <a:cubicBezTo>
                    <a:pt x="291" y="110"/>
                    <a:pt x="289" y="107"/>
                    <a:pt x="287" y="106"/>
                  </a:cubicBezTo>
                  <a:cubicBezTo>
                    <a:pt x="285" y="105"/>
                    <a:pt x="283" y="104"/>
                    <a:pt x="282" y="104"/>
                  </a:cubicBezTo>
                  <a:cubicBezTo>
                    <a:pt x="281" y="104"/>
                    <a:pt x="281" y="104"/>
                    <a:pt x="281" y="104"/>
                  </a:cubicBezTo>
                  <a:cubicBezTo>
                    <a:pt x="276" y="104"/>
                    <a:pt x="267" y="102"/>
                    <a:pt x="265" y="101"/>
                  </a:cubicBezTo>
                  <a:cubicBezTo>
                    <a:pt x="264" y="101"/>
                    <a:pt x="263" y="101"/>
                    <a:pt x="263" y="101"/>
                  </a:cubicBezTo>
                  <a:cubicBezTo>
                    <a:pt x="261" y="100"/>
                    <a:pt x="260" y="100"/>
                    <a:pt x="260" y="100"/>
                  </a:cubicBezTo>
                  <a:cubicBezTo>
                    <a:pt x="263" y="11"/>
                    <a:pt x="263" y="11"/>
                    <a:pt x="263" y="11"/>
                  </a:cubicBezTo>
                  <a:cubicBezTo>
                    <a:pt x="153" y="0"/>
                    <a:pt x="153" y="0"/>
                    <a:pt x="153" y="0"/>
                  </a:cubicBezTo>
                  <a:cubicBezTo>
                    <a:pt x="136" y="206"/>
                    <a:pt x="136" y="206"/>
                    <a:pt x="136" y="206"/>
                  </a:cubicBezTo>
                  <a:cubicBezTo>
                    <a:pt x="2" y="193"/>
                    <a:pt x="2" y="193"/>
                    <a:pt x="2" y="193"/>
                  </a:cubicBezTo>
                  <a:cubicBezTo>
                    <a:pt x="1" y="202"/>
                    <a:pt x="1" y="202"/>
                    <a:pt x="1" y="202"/>
                  </a:cubicBezTo>
                  <a:cubicBezTo>
                    <a:pt x="0" y="202"/>
                    <a:pt x="0" y="202"/>
                    <a:pt x="0" y="202"/>
                  </a:cubicBezTo>
                  <a:cubicBezTo>
                    <a:pt x="1" y="202"/>
                    <a:pt x="3" y="204"/>
                    <a:pt x="3" y="205"/>
                  </a:cubicBezTo>
                  <a:cubicBezTo>
                    <a:pt x="3" y="206"/>
                    <a:pt x="4" y="209"/>
                    <a:pt x="4" y="209"/>
                  </a:cubicBezTo>
                  <a:cubicBezTo>
                    <a:pt x="9" y="217"/>
                    <a:pt x="9" y="217"/>
                    <a:pt x="9" y="217"/>
                  </a:cubicBezTo>
                  <a:cubicBezTo>
                    <a:pt x="9" y="217"/>
                    <a:pt x="12" y="220"/>
                    <a:pt x="14" y="220"/>
                  </a:cubicBezTo>
                  <a:cubicBezTo>
                    <a:pt x="16" y="220"/>
                    <a:pt x="23" y="228"/>
                    <a:pt x="25" y="232"/>
                  </a:cubicBezTo>
                  <a:cubicBezTo>
                    <a:pt x="27" y="237"/>
                    <a:pt x="28" y="239"/>
                    <a:pt x="30" y="241"/>
                  </a:cubicBezTo>
                  <a:cubicBezTo>
                    <a:pt x="33" y="243"/>
                    <a:pt x="38" y="249"/>
                    <a:pt x="39" y="250"/>
                  </a:cubicBezTo>
                  <a:cubicBezTo>
                    <a:pt x="39" y="251"/>
                    <a:pt x="40" y="251"/>
                    <a:pt x="41" y="251"/>
                  </a:cubicBezTo>
                  <a:cubicBezTo>
                    <a:pt x="42" y="251"/>
                    <a:pt x="43" y="252"/>
                    <a:pt x="44" y="254"/>
                  </a:cubicBezTo>
                  <a:cubicBezTo>
                    <a:pt x="44" y="255"/>
                    <a:pt x="45" y="257"/>
                    <a:pt x="48" y="259"/>
                  </a:cubicBezTo>
                  <a:cubicBezTo>
                    <a:pt x="51" y="261"/>
                    <a:pt x="56" y="265"/>
                    <a:pt x="57" y="269"/>
                  </a:cubicBezTo>
                  <a:cubicBezTo>
                    <a:pt x="57" y="272"/>
                    <a:pt x="59" y="283"/>
                    <a:pt x="60" y="287"/>
                  </a:cubicBezTo>
                  <a:cubicBezTo>
                    <a:pt x="62" y="291"/>
                    <a:pt x="64" y="300"/>
                    <a:pt x="65" y="303"/>
                  </a:cubicBezTo>
                  <a:cubicBezTo>
                    <a:pt x="65" y="306"/>
                    <a:pt x="67" y="310"/>
                    <a:pt x="68" y="311"/>
                  </a:cubicBezTo>
                  <a:cubicBezTo>
                    <a:pt x="69" y="311"/>
                    <a:pt x="69" y="315"/>
                    <a:pt x="73" y="319"/>
                  </a:cubicBezTo>
                  <a:cubicBezTo>
                    <a:pt x="77" y="323"/>
                    <a:pt x="83" y="327"/>
                    <a:pt x="86" y="327"/>
                  </a:cubicBezTo>
                  <a:cubicBezTo>
                    <a:pt x="92" y="332"/>
                    <a:pt x="92" y="332"/>
                    <a:pt x="92" y="332"/>
                  </a:cubicBezTo>
                  <a:cubicBezTo>
                    <a:pt x="92" y="332"/>
                    <a:pt x="96" y="333"/>
                    <a:pt x="97" y="333"/>
                  </a:cubicBezTo>
                  <a:cubicBezTo>
                    <a:pt x="97" y="333"/>
                    <a:pt x="100" y="336"/>
                    <a:pt x="103" y="336"/>
                  </a:cubicBezTo>
                  <a:cubicBezTo>
                    <a:pt x="106" y="336"/>
                    <a:pt x="107" y="339"/>
                    <a:pt x="108" y="341"/>
                  </a:cubicBezTo>
                  <a:cubicBezTo>
                    <a:pt x="110" y="343"/>
                    <a:pt x="115" y="349"/>
                    <a:pt x="119" y="348"/>
                  </a:cubicBezTo>
                  <a:cubicBezTo>
                    <a:pt x="123" y="347"/>
                    <a:pt x="125" y="340"/>
                    <a:pt x="127" y="338"/>
                  </a:cubicBezTo>
                  <a:cubicBezTo>
                    <a:pt x="130" y="336"/>
                    <a:pt x="133" y="330"/>
                    <a:pt x="133" y="326"/>
                  </a:cubicBezTo>
                  <a:cubicBezTo>
                    <a:pt x="133" y="323"/>
                    <a:pt x="136" y="318"/>
                    <a:pt x="139" y="317"/>
                  </a:cubicBezTo>
                  <a:cubicBezTo>
                    <a:pt x="142" y="315"/>
                    <a:pt x="144" y="310"/>
                    <a:pt x="144" y="310"/>
                  </a:cubicBezTo>
                  <a:cubicBezTo>
                    <a:pt x="144" y="310"/>
                    <a:pt x="149" y="306"/>
                    <a:pt x="153" y="308"/>
                  </a:cubicBezTo>
                  <a:cubicBezTo>
                    <a:pt x="158" y="311"/>
                    <a:pt x="161" y="310"/>
                    <a:pt x="161" y="310"/>
                  </a:cubicBezTo>
                  <a:cubicBezTo>
                    <a:pt x="161" y="310"/>
                    <a:pt x="162" y="312"/>
                    <a:pt x="166" y="313"/>
                  </a:cubicBezTo>
                  <a:cubicBezTo>
                    <a:pt x="170" y="313"/>
                    <a:pt x="174" y="314"/>
                    <a:pt x="174" y="316"/>
                  </a:cubicBezTo>
                  <a:cubicBezTo>
                    <a:pt x="174" y="316"/>
                    <a:pt x="178" y="314"/>
                    <a:pt x="180" y="316"/>
                  </a:cubicBezTo>
                  <a:cubicBezTo>
                    <a:pt x="182" y="318"/>
                    <a:pt x="184" y="317"/>
                    <a:pt x="184" y="317"/>
                  </a:cubicBezTo>
                  <a:cubicBezTo>
                    <a:pt x="184" y="316"/>
                    <a:pt x="189" y="317"/>
                    <a:pt x="192" y="320"/>
                  </a:cubicBezTo>
                  <a:cubicBezTo>
                    <a:pt x="195" y="323"/>
                    <a:pt x="199" y="323"/>
                    <a:pt x="202" y="324"/>
                  </a:cubicBezTo>
                  <a:cubicBezTo>
                    <a:pt x="205" y="325"/>
                    <a:pt x="206" y="326"/>
                    <a:pt x="207" y="329"/>
                  </a:cubicBezTo>
                  <a:cubicBezTo>
                    <a:pt x="208" y="333"/>
                    <a:pt x="216" y="339"/>
                    <a:pt x="218" y="340"/>
                  </a:cubicBezTo>
                  <a:cubicBezTo>
                    <a:pt x="220" y="342"/>
                    <a:pt x="221" y="347"/>
                    <a:pt x="217" y="346"/>
                  </a:cubicBezTo>
                  <a:cubicBezTo>
                    <a:pt x="217" y="346"/>
                    <a:pt x="231" y="355"/>
                    <a:pt x="229" y="361"/>
                  </a:cubicBezTo>
                  <a:cubicBezTo>
                    <a:pt x="229" y="361"/>
                    <a:pt x="228" y="362"/>
                    <a:pt x="229" y="364"/>
                  </a:cubicBezTo>
                  <a:cubicBezTo>
                    <a:pt x="231" y="366"/>
                    <a:pt x="237" y="376"/>
                    <a:pt x="238" y="380"/>
                  </a:cubicBezTo>
                  <a:cubicBezTo>
                    <a:pt x="240" y="383"/>
                    <a:pt x="241" y="384"/>
                    <a:pt x="242" y="385"/>
                  </a:cubicBezTo>
                  <a:cubicBezTo>
                    <a:pt x="242" y="385"/>
                    <a:pt x="243" y="387"/>
                    <a:pt x="243" y="389"/>
                  </a:cubicBezTo>
                  <a:cubicBezTo>
                    <a:pt x="244" y="391"/>
                    <a:pt x="251" y="405"/>
                    <a:pt x="251" y="405"/>
                  </a:cubicBezTo>
                  <a:cubicBezTo>
                    <a:pt x="251" y="405"/>
                    <a:pt x="254" y="411"/>
                    <a:pt x="257" y="413"/>
                  </a:cubicBezTo>
                  <a:cubicBezTo>
                    <a:pt x="261" y="415"/>
                    <a:pt x="267" y="418"/>
                    <a:pt x="267" y="424"/>
                  </a:cubicBezTo>
                  <a:cubicBezTo>
                    <a:pt x="267" y="429"/>
                    <a:pt x="267" y="434"/>
                    <a:pt x="270" y="438"/>
                  </a:cubicBezTo>
                  <a:cubicBezTo>
                    <a:pt x="272" y="441"/>
                    <a:pt x="272" y="447"/>
                    <a:pt x="271" y="448"/>
                  </a:cubicBezTo>
                  <a:cubicBezTo>
                    <a:pt x="271" y="450"/>
                    <a:pt x="272" y="451"/>
                    <a:pt x="273" y="452"/>
                  </a:cubicBezTo>
                  <a:cubicBezTo>
                    <a:pt x="274" y="454"/>
                    <a:pt x="276" y="459"/>
                    <a:pt x="279" y="460"/>
                  </a:cubicBezTo>
                  <a:cubicBezTo>
                    <a:pt x="282" y="460"/>
                    <a:pt x="286" y="464"/>
                    <a:pt x="286" y="469"/>
                  </a:cubicBezTo>
                  <a:cubicBezTo>
                    <a:pt x="286" y="473"/>
                    <a:pt x="291" y="478"/>
                    <a:pt x="294" y="479"/>
                  </a:cubicBezTo>
                  <a:cubicBezTo>
                    <a:pt x="298" y="480"/>
                    <a:pt x="299" y="482"/>
                    <a:pt x="299" y="485"/>
                  </a:cubicBezTo>
                  <a:cubicBezTo>
                    <a:pt x="300" y="487"/>
                    <a:pt x="302" y="488"/>
                    <a:pt x="303" y="487"/>
                  </a:cubicBezTo>
                  <a:cubicBezTo>
                    <a:pt x="303" y="486"/>
                    <a:pt x="307" y="487"/>
                    <a:pt x="309" y="489"/>
                  </a:cubicBezTo>
                  <a:cubicBezTo>
                    <a:pt x="311" y="491"/>
                    <a:pt x="313" y="491"/>
                    <a:pt x="315" y="491"/>
                  </a:cubicBezTo>
                  <a:cubicBezTo>
                    <a:pt x="317" y="491"/>
                    <a:pt x="336" y="491"/>
                    <a:pt x="336" y="491"/>
                  </a:cubicBezTo>
                  <a:cubicBezTo>
                    <a:pt x="336" y="491"/>
                    <a:pt x="343" y="490"/>
                    <a:pt x="345" y="495"/>
                  </a:cubicBezTo>
                  <a:cubicBezTo>
                    <a:pt x="347" y="499"/>
                    <a:pt x="352" y="505"/>
                    <a:pt x="357" y="503"/>
                  </a:cubicBezTo>
                  <a:cubicBezTo>
                    <a:pt x="362" y="500"/>
                    <a:pt x="359" y="494"/>
                    <a:pt x="358" y="494"/>
                  </a:cubicBezTo>
                  <a:cubicBezTo>
                    <a:pt x="357" y="493"/>
                    <a:pt x="361" y="487"/>
                    <a:pt x="361" y="487"/>
                  </a:cubicBezTo>
                  <a:cubicBezTo>
                    <a:pt x="361" y="487"/>
                    <a:pt x="364" y="486"/>
                    <a:pt x="363" y="481"/>
                  </a:cubicBezTo>
                  <a:cubicBezTo>
                    <a:pt x="362" y="476"/>
                    <a:pt x="360" y="475"/>
                    <a:pt x="361" y="471"/>
                  </a:cubicBezTo>
                  <a:cubicBezTo>
                    <a:pt x="361" y="466"/>
                    <a:pt x="357" y="457"/>
                    <a:pt x="358" y="448"/>
                  </a:cubicBezTo>
                  <a:cubicBezTo>
                    <a:pt x="359" y="439"/>
                    <a:pt x="360" y="434"/>
                    <a:pt x="362" y="429"/>
                  </a:cubicBezTo>
                  <a:cubicBezTo>
                    <a:pt x="365" y="424"/>
                    <a:pt x="361" y="423"/>
                    <a:pt x="358" y="428"/>
                  </a:cubicBezTo>
                  <a:cubicBezTo>
                    <a:pt x="356" y="433"/>
                    <a:pt x="353" y="440"/>
                    <a:pt x="353" y="450"/>
                  </a:cubicBezTo>
                  <a:cubicBezTo>
                    <a:pt x="354" y="459"/>
                    <a:pt x="356" y="464"/>
                    <a:pt x="356" y="469"/>
                  </a:cubicBezTo>
                  <a:cubicBezTo>
                    <a:pt x="357" y="475"/>
                    <a:pt x="358" y="480"/>
                    <a:pt x="359" y="481"/>
                  </a:cubicBezTo>
                  <a:cubicBezTo>
                    <a:pt x="360" y="482"/>
                    <a:pt x="359" y="486"/>
                    <a:pt x="358" y="485"/>
                  </a:cubicBezTo>
                  <a:cubicBezTo>
                    <a:pt x="357" y="483"/>
                    <a:pt x="355" y="478"/>
                    <a:pt x="354" y="477"/>
                  </a:cubicBezTo>
                  <a:cubicBezTo>
                    <a:pt x="352" y="476"/>
                    <a:pt x="352" y="473"/>
                    <a:pt x="352" y="470"/>
                  </a:cubicBezTo>
                  <a:cubicBezTo>
                    <a:pt x="353" y="468"/>
                    <a:pt x="352" y="462"/>
                    <a:pt x="350" y="459"/>
                  </a:cubicBezTo>
                  <a:cubicBezTo>
                    <a:pt x="348" y="456"/>
                    <a:pt x="346" y="453"/>
                    <a:pt x="346" y="448"/>
                  </a:cubicBezTo>
                  <a:cubicBezTo>
                    <a:pt x="346" y="443"/>
                    <a:pt x="345" y="442"/>
                    <a:pt x="342" y="440"/>
                  </a:cubicBezTo>
                  <a:cubicBezTo>
                    <a:pt x="339" y="439"/>
                    <a:pt x="337" y="436"/>
                    <a:pt x="337" y="435"/>
                  </a:cubicBezTo>
                  <a:cubicBezTo>
                    <a:pt x="338" y="434"/>
                    <a:pt x="339" y="434"/>
                    <a:pt x="339" y="435"/>
                  </a:cubicBezTo>
                  <a:cubicBezTo>
                    <a:pt x="340" y="436"/>
                    <a:pt x="341" y="436"/>
                    <a:pt x="342" y="436"/>
                  </a:cubicBezTo>
                  <a:cubicBezTo>
                    <a:pt x="343" y="436"/>
                    <a:pt x="347" y="428"/>
                    <a:pt x="347" y="428"/>
                  </a:cubicBezTo>
                  <a:cubicBezTo>
                    <a:pt x="348" y="441"/>
                    <a:pt x="348" y="441"/>
                    <a:pt x="348" y="441"/>
                  </a:cubicBezTo>
                  <a:cubicBezTo>
                    <a:pt x="348" y="441"/>
                    <a:pt x="351" y="443"/>
                    <a:pt x="351" y="440"/>
                  </a:cubicBezTo>
                  <a:cubicBezTo>
                    <a:pt x="352" y="437"/>
                    <a:pt x="354" y="429"/>
                    <a:pt x="356" y="425"/>
                  </a:cubicBezTo>
                  <a:cubicBezTo>
                    <a:pt x="359" y="420"/>
                    <a:pt x="357" y="413"/>
                    <a:pt x="352" y="412"/>
                  </a:cubicBezTo>
                  <a:cubicBezTo>
                    <a:pt x="347" y="411"/>
                    <a:pt x="343" y="408"/>
                    <a:pt x="343" y="408"/>
                  </a:cubicBezTo>
                  <a:cubicBezTo>
                    <a:pt x="343" y="408"/>
                    <a:pt x="350" y="409"/>
                    <a:pt x="353" y="408"/>
                  </a:cubicBezTo>
                  <a:cubicBezTo>
                    <a:pt x="356" y="406"/>
                    <a:pt x="360" y="407"/>
                    <a:pt x="360" y="410"/>
                  </a:cubicBezTo>
                  <a:cubicBezTo>
                    <a:pt x="361" y="412"/>
                    <a:pt x="363" y="412"/>
                    <a:pt x="364" y="410"/>
                  </a:cubicBezTo>
                  <a:cubicBezTo>
                    <a:pt x="365" y="408"/>
                    <a:pt x="368" y="407"/>
                    <a:pt x="371" y="393"/>
                  </a:cubicBezTo>
                  <a:cubicBezTo>
                    <a:pt x="371" y="393"/>
                    <a:pt x="371" y="392"/>
                    <a:pt x="373" y="392"/>
                  </a:cubicBezTo>
                  <a:cubicBezTo>
                    <a:pt x="376" y="392"/>
                    <a:pt x="378" y="393"/>
                    <a:pt x="378" y="390"/>
                  </a:cubicBezTo>
                  <a:cubicBezTo>
                    <a:pt x="379" y="387"/>
                    <a:pt x="380" y="379"/>
                    <a:pt x="385" y="387"/>
                  </a:cubicBezTo>
                  <a:cubicBezTo>
                    <a:pt x="386" y="388"/>
                    <a:pt x="386" y="388"/>
                    <a:pt x="386" y="388"/>
                  </a:cubicBezTo>
                  <a:cubicBezTo>
                    <a:pt x="386" y="388"/>
                    <a:pt x="377" y="392"/>
                    <a:pt x="373" y="401"/>
                  </a:cubicBezTo>
                  <a:cubicBezTo>
                    <a:pt x="373" y="401"/>
                    <a:pt x="369" y="406"/>
                    <a:pt x="369" y="409"/>
                  </a:cubicBezTo>
                  <a:cubicBezTo>
                    <a:pt x="368" y="412"/>
                    <a:pt x="372" y="412"/>
                    <a:pt x="373" y="409"/>
                  </a:cubicBezTo>
                  <a:cubicBezTo>
                    <a:pt x="374" y="407"/>
                    <a:pt x="374" y="404"/>
                    <a:pt x="377" y="401"/>
                  </a:cubicBezTo>
                  <a:cubicBezTo>
                    <a:pt x="380" y="398"/>
                    <a:pt x="389" y="392"/>
                    <a:pt x="390" y="390"/>
                  </a:cubicBezTo>
                  <a:cubicBezTo>
                    <a:pt x="391" y="388"/>
                    <a:pt x="393" y="387"/>
                    <a:pt x="393" y="387"/>
                  </a:cubicBezTo>
                  <a:cubicBezTo>
                    <a:pt x="393" y="387"/>
                    <a:pt x="393" y="386"/>
                    <a:pt x="390" y="382"/>
                  </a:cubicBezTo>
                  <a:cubicBezTo>
                    <a:pt x="388" y="379"/>
                    <a:pt x="384" y="373"/>
                    <a:pt x="386" y="371"/>
                  </a:cubicBezTo>
                  <a:cubicBezTo>
                    <a:pt x="387" y="370"/>
                    <a:pt x="391" y="373"/>
                    <a:pt x="393" y="375"/>
                  </a:cubicBezTo>
                  <a:cubicBezTo>
                    <a:pt x="394" y="377"/>
                    <a:pt x="391" y="369"/>
                    <a:pt x="394" y="370"/>
                  </a:cubicBezTo>
                  <a:cubicBezTo>
                    <a:pt x="398" y="371"/>
                    <a:pt x="397" y="373"/>
                    <a:pt x="397" y="373"/>
                  </a:cubicBezTo>
                  <a:cubicBezTo>
                    <a:pt x="397" y="373"/>
                    <a:pt x="402" y="367"/>
                    <a:pt x="403" y="369"/>
                  </a:cubicBezTo>
                  <a:cubicBezTo>
                    <a:pt x="404" y="371"/>
                    <a:pt x="399" y="376"/>
                    <a:pt x="399" y="377"/>
                  </a:cubicBezTo>
                  <a:cubicBezTo>
                    <a:pt x="399" y="378"/>
                    <a:pt x="393" y="383"/>
                    <a:pt x="393" y="385"/>
                  </a:cubicBezTo>
                  <a:cubicBezTo>
                    <a:pt x="394" y="386"/>
                    <a:pt x="394" y="387"/>
                    <a:pt x="396" y="386"/>
                  </a:cubicBezTo>
                  <a:cubicBezTo>
                    <a:pt x="399" y="385"/>
                    <a:pt x="416" y="375"/>
                    <a:pt x="416" y="375"/>
                  </a:cubicBezTo>
                  <a:cubicBezTo>
                    <a:pt x="416" y="375"/>
                    <a:pt x="417" y="374"/>
                    <a:pt x="414" y="375"/>
                  </a:cubicBezTo>
                  <a:cubicBezTo>
                    <a:pt x="412" y="376"/>
                    <a:pt x="408" y="378"/>
                    <a:pt x="408" y="378"/>
                  </a:cubicBezTo>
                  <a:cubicBezTo>
                    <a:pt x="408" y="378"/>
                    <a:pt x="402" y="378"/>
                    <a:pt x="404" y="376"/>
                  </a:cubicBezTo>
                  <a:cubicBezTo>
                    <a:pt x="407" y="374"/>
                    <a:pt x="415" y="371"/>
                    <a:pt x="416" y="372"/>
                  </a:cubicBezTo>
                  <a:cubicBezTo>
                    <a:pt x="416" y="374"/>
                    <a:pt x="416" y="375"/>
                    <a:pt x="417" y="375"/>
                  </a:cubicBezTo>
                  <a:cubicBezTo>
                    <a:pt x="417" y="375"/>
                    <a:pt x="423" y="371"/>
                    <a:pt x="424" y="369"/>
                  </a:cubicBezTo>
                  <a:cubicBezTo>
                    <a:pt x="426" y="367"/>
                    <a:pt x="429" y="367"/>
                    <a:pt x="431" y="367"/>
                  </a:cubicBezTo>
                  <a:cubicBezTo>
                    <a:pt x="432" y="368"/>
                    <a:pt x="434" y="367"/>
                    <a:pt x="436" y="366"/>
                  </a:cubicBezTo>
                  <a:cubicBezTo>
                    <a:pt x="439" y="365"/>
                    <a:pt x="440" y="364"/>
                    <a:pt x="442" y="364"/>
                  </a:cubicBezTo>
                  <a:cubicBezTo>
                    <a:pt x="443" y="364"/>
                    <a:pt x="448" y="360"/>
                    <a:pt x="448" y="357"/>
                  </a:cubicBezTo>
                  <a:cubicBezTo>
                    <a:pt x="448" y="357"/>
                    <a:pt x="452" y="356"/>
                    <a:pt x="453" y="354"/>
                  </a:cubicBezTo>
                  <a:cubicBezTo>
                    <a:pt x="453" y="354"/>
                    <a:pt x="456" y="360"/>
                    <a:pt x="459" y="356"/>
                  </a:cubicBezTo>
                  <a:cubicBezTo>
                    <a:pt x="462" y="352"/>
                    <a:pt x="466" y="349"/>
                    <a:pt x="463" y="348"/>
                  </a:cubicBezTo>
                  <a:cubicBezTo>
                    <a:pt x="461" y="347"/>
                    <a:pt x="456" y="349"/>
                    <a:pt x="456" y="350"/>
                  </a:cubicBezTo>
                  <a:cubicBezTo>
                    <a:pt x="455" y="351"/>
                    <a:pt x="454" y="349"/>
                    <a:pt x="454" y="346"/>
                  </a:cubicBezTo>
                  <a:cubicBezTo>
                    <a:pt x="454" y="342"/>
                    <a:pt x="455" y="336"/>
                    <a:pt x="451" y="333"/>
                  </a:cubicBezTo>
                  <a:cubicBezTo>
                    <a:pt x="448" y="330"/>
                    <a:pt x="452" y="328"/>
                    <a:pt x="454" y="328"/>
                  </a:cubicBezTo>
                  <a:cubicBezTo>
                    <a:pt x="457" y="328"/>
                    <a:pt x="462" y="324"/>
                    <a:pt x="462" y="324"/>
                  </a:cubicBezTo>
                  <a:cubicBezTo>
                    <a:pt x="462" y="324"/>
                    <a:pt x="468" y="321"/>
                    <a:pt x="466" y="325"/>
                  </a:cubicBezTo>
                  <a:cubicBezTo>
                    <a:pt x="465" y="329"/>
                    <a:pt x="464" y="333"/>
                    <a:pt x="465" y="334"/>
                  </a:cubicBezTo>
                  <a:cubicBezTo>
                    <a:pt x="466" y="336"/>
                    <a:pt x="469" y="338"/>
                    <a:pt x="471" y="336"/>
                  </a:cubicBezTo>
                  <a:cubicBezTo>
                    <a:pt x="471" y="336"/>
                    <a:pt x="467" y="339"/>
                    <a:pt x="464" y="340"/>
                  </a:cubicBezTo>
                  <a:cubicBezTo>
                    <a:pt x="460" y="341"/>
                    <a:pt x="461" y="344"/>
                    <a:pt x="465" y="343"/>
                  </a:cubicBezTo>
                  <a:cubicBezTo>
                    <a:pt x="469" y="343"/>
                    <a:pt x="477" y="339"/>
                    <a:pt x="477" y="339"/>
                  </a:cubicBezTo>
                  <a:cubicBezTo>
                    <a:pt x="477" y="339"/>
                    <a:pt x="480" y="333"/>
                    <a:pt x="483" y="332"/>
                  </a:cubicBezTo>
                  <a:cubicBezTo>
                    <a:pt x="486" y="331"/>
                    <a:pt x="492" y="332"/>
                    <a:pt x="494" y="332"/>
                  </a:cubicBezTo>
                  <a:cubicBezTo>
                    <a:pt x="496" y="332"/>
                    <a:pt x="500" y="330"/>
                    <a:pt x="500" y="329"/>
                  </a:cubicBezTo>
                  <a:cubicBezTo>
                    <a:pt x="498" y="323"/>
                    <a:pt x="501" y="320"/>
                    <a:pt x="505" y="317"/>
                  </a:cubicBezTo>
                  <a:cubicBezTo>
                    <a:pt x="508" y="315"/>
                    <a:pt x="505" y="314"/>
                    <a:pt x="504" y="313"/>
                  </a:cubicBezTo>
                  <a:cubicBezTo>
                    <a:pt x="503" y="313"/>
                    <a:pt x="503" y="312"/>
                    <a:pt x="503" y="312"/>
                  </a:cubicBezTo>
                  <a:cubicBezTo>
                    <a:pt x="503" y="312"/>
                    <a:pt x="503" y="313"/>
                    <a:pt x="504" y="313"/>
                  </a:cubicBezTo>
                  <a:cubicBezTo>
                    <a:pt x="504" y="313"/>
                    <a:pt x="505" y="313"/>
                    <a:pt x="506" y="312"/>
                  </a:cubicBezTo>
                  <a:cubicBezTo>
                    <a:pt x="508" y="311"/>
                    <a:pt x="508" y="299"/>
                    <a:pt x="506" y="292"/>
                  </a:cubicBezTo>
                  <a:cubicBezTo>
                    <a:pt x="504" y="285"/>
                    <a:pt x="507" y="278"/>
                    <a:pt x="509" y="272"/>
                  </a:cubicBezTo>
                  <a:cubicBezTo>
                    <a:pt x="511" y="267"/>
                    <a:pt x="508" y="263"/>
                    <a:pt x="504" y="262"/>
                  </a:cubicBezTo>
                  <a:cubicBezTo>
                    <a:pt x="500" y="261"/>
                    <a:pt x="502" y="255"/>
                    <a:pt x="502" y="250"/>
                  </a:cubicBezTo>
                  <a:cubicBezTo>
                    <a:pt x="502" y="246"/>
                    <a:pt x="501" y="237"/>
                    <a:pt x="499" y="237"/>
                  </a:cubicBezTo>
                  <a:cubicBezTo>
                    <a:pt x="496" y="237"/>
                    <a:pt x="494" y="233"/>
                    <a:pt x="493" y="227"/>
                  </a:cubicBezTo>
                  <a:cubicBezTo>
                    <a:pt x="493" y="220"/>
                    <a:pt x="486" y="214"/>
                    <a:pt x="486" y="214"/>
                  </a:cubicBezTo>
                  <a:cubicBezTo>
                    <a:pt x="488" y="175"/>
                    <a:pt x="488" y="175"/>
                    <a:pt x="488" y="175"/>
                  </a:cubicBezTo>
                  <a:cubicBezTo>
                    <a:pt x="487" y="154"/>
                    <a:pt x="487" y="154"/>
                    <a:pt x="487" y="154"/>
                  </a:cubicBezTo>
                  <a:lnTo>
                    <a:pt x="483" y="153"/>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96" name="Freeform 27">
              <a:extLst>
                <a:ext uri="{FF2B5EF4-FFF2-40B4-BE49-F238E27FC236}">
                  <a16:creationId xmlns:a16="http://schemas.microsoft.com/office/drawing/2014/main" id="{A14AA8B9-B4C9-404D-9302-74D6BB14F135}"/>
                </a:ext>
              </a:extLst>
            </p:cNvPr>
            <p:cNvSpPr>
              <a:spLocks/>
            </p:cNvSpPr>
            <p:nvPr/>
          </p:nvSpPr>
          <p:spPr bwMode="auto">
            <a:xfrm>
              <a:off x="9572200" y="5472626"/>
              <a:ext cx="1591992" cy="860140"/>
            </a:xfrm>
            <a:custGeom>
              <a:avLst/>
              <a:gdLst>
                <a:gd name="T0" fmla="*/ 110 w 320"/>
                <a:gd name="T1" fmla="*/ 33 h 173"/>
                <a:gd name="T2" fmla="*/ 110 w 320"/>
                <a:gd name="T3" fmla="*/ 123 h 173"/>
                <a:gd name="T4" fmla="*/ 129 w 320"/>
                <a:gd name="T5" fmla="*/ 126 h 173"/>
                <a:gd name="T6" fmla="*/ 138 w 320"/>
                <a:gd name="T7" fmla="*/ 131 h 173"/>
                <a:gd name="T8" fmla="*/ 155 w 320"/>
                <a:gd name="T9" fmla="*/ 144 h 173"/>
                <a:gd name="T10" fmla="*/ 157 w 320"/>
                <a:gd name="T11" fmla="*/ 145 h 173"/>
                <a:gd name="T12" fmla="*/ 171 w 320"/>
                <a:gd name="T13" fmla="*/ 151 h 173"/>
                <a:gd name="T14" fmla="*/ 172 w 320"/>
                <a:gd name="T15" fmla="*/ 152 h 173"/>
                <a:gd name="T16" fmla="*/ 174 w 320"/>
                <a:gd name="T17" fmla="*/ 153 h 173"/>
                <a:gd name="T18" fmla="*/ 174 w 320"/>
                <a:gd name="T19" fmla="*/ 148 h 173"/>
                <a:gd name="T20" fmla="*/ 183 w 320"/>
                <a:gd name="T21" fmla="*/ 147 h 173"/>
                <a:gd name="T22" fmla="*/ 195 w 320"/>
                <a:gd name="T23" fmla="*/ 162 h 173"/>
                <a:gd name="T24" fmla="*/ 206 w 320"/>
                <a:gd name="T25" fmla="*/ 159 h 173"/>
                <a:gd name="T26" fmla="*/ 216 w 320"/>
                <a:gd name="T27" fmla="*/ 161 h 173"/>
                <a:gd name="T28" fmla="*/ 222 w 320"/>
                <a:gd name="T29" fmla="*/ 159 h 173"/>
                <a:gd name="T30" fmla="*/ 226 w 320"/>
                <a:gd name="T31" fmla="*/ 160 h 173"/>
                <a:gd name="T32" fmla="*/ 229 w 320"/>
                <a:gd name="T33" fmla="*/ 154 h 173"/>
                <a:gd name="T34" fmla="*/ 232 w 320"/>
                <a:gd name="T35" fmla="*/ 154 h 173"/>
                <a:gd name="T36" fmla="*/ 241 w 320"/>
                <a:gd name="T37" fmla="*/ 157 h 173"/>
                <a:gd name="T38" fmla="*/ 243 w 320"/>
                <a:gd name="T39" fmla="*/ 157 h 173"/>
                <a:gd name="T40" fmla="*/ 251 w 320"/>
                <a:gd name="T41" fmla="*/ 166 h 173"/>
                <a:gd name="T42" fmla="*/ 261 w 320"/>
                <a:gd name="T43" fmla="*/ 161 h 173"/>
                <a:gd name="T44" fmla="*/ 279 w 320"/>
                <a:gd name="T45" fmla="*/ 160 h 173"/>
                <a:gd name="T46" fmla="*/ 281 w 320"/>
                <a:gd name="T47" fmla="*/ 160 h 173"/>
                <a:gd name="T48" fmla="*/ 294 w 320"/>
                <a:gd name="T49" fmla="*/ 159 h 173"/>
                <a:gd name="T50" fmla="*/ 302 w 320"/>
                <a:gd name="T51" fmla="*/ 162 h 173"/>
                <a:gd name="T52" fmla="*/ 309 w 320"/>
                <a:gd name="T53" fmla="*/ 168 h 173"/>
                <a:gd name="T54" fmla="*/ 319 w 320"/>
                <a:gd name="T55" fmla="*/ 172 h 173"/>
                <a:gd name="T56" fmla="*/ 320 w 320"/>
                <a:gd name="T57" fmla="*/ 170 h 173"/>
                <a:gd name="T58" fmla="*/ 314 w 320"/>
                <a:gd name="T59" fmla="*/ 13 h 173"/>
                <a:gd name="T60" fmla="*/ 39 w 320"/>
                <a:gd name="T61" fmla="*/ 4 h 173"/>
                <a:gd name="T62" fmla="*/ 2 w 320"/>
                <a:gd name="T6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173">
                  <a:moveTo>
                    <a:pt x="0" y="22"/>
                  </a:moveTo>
                  <a:cubicBezTo>
                    <a:pt x="110" y="33"/>
                    <a:pt x="110" y="33"/>
                    <a:pt x="110" y="33"/>
                  </a:cubicBezTo>
                  <a:cubicBezTo>
                    <a:pt x="107" y="122"/>
                    <a:pt x="107" y="122"/>
                    <a:pt x="107" y="122"/>
                  </a:cubicBezTo>
                  <a:cubicBezTo>
                    <a:pt x="107" y="122"/>
                    <a:pt x="108" y="122"/>
                    <a:pt x="110" y="123"/>
                  </a:cubicBezTo>
                  <a:cubicBezTo>
                    <a:pt x="112" y="123"/>
                    <a:pt x="115" y="124"/>
                    <a:pt x="118" y="124"/>
                  </a:cubicBezTo>
                  <a:cubicBezTo>
                    <a:pt x="121" y="124"/>
                    <a:pt x="125" y="125"/>
                    <a:pt x="129" y="126"/>
                  </a:cubicBezTo>
                  <a:cubicBezTo>
                    <a:pt x="130" y="126"/>
                    <a:pt x="132" y="126"/>
                    <a:pt x="134" y="128"/>
                  </a:cubicBezTo>
                  <a:cubicBezTo>
                    <a:pt x="135" y="128"/>
                    <a:pt x="137" y="130"/>
                    <a:pt x="138" y="131"/>
                  </a:cubicBezTo>
                  <a:cubicBezTo>
                    <a:pt x="141" y="136"/>
                    <a:pt x="142" y="139"/>
                    <a:pt x="148" y="141"/>
                  </a:cubicBezTo>
                  <a:cubicBezTo>
                    <a:pt x="151" y="142"/>
                    <a:pt x="153" y="143"/>
                    <a:pt x="155" y="144"/>
                  </a:cubicBezTo>
                  <a:cubicBezTo>
                    <a:pt x="156" y="145"/>
                    <a:pt x="156" y="145"/>
                    <a:pt x="156" y="145"/>
                  </a:cubicBezTo>
                  <a:cubicBezTo>
                    <a:pt x="156" y="145"/>
                    <a:pt x="157" y="145"/>
                    <a:pt x="157" y="145"/>
                  </a:cubicBezTo>
                  <a:cubicBezTo>
                    <a:pt x="158" y="145"/>
                    <a:pt x="159" y="145"/>
                    <a:pt x="160" y="146"/>
                  </a:cubicBezTo>
                  <a:cubicBezTo>
                    <a:pt x="163" y="146"/>
                    <a:pt x="169" y="147"/>
                    <a:pt x="171" y="151"/>
                  </a:cubicBezTo>
                  <a:cubicBezTo>
                    <a:pt x="172" y="151"/>
                    <a:pt x="172" y="151"/>
                    <a:pt x="172" y="151"/>
                  </a:cubicBezTo>
                  <a:cubicBezTo>
                    <a:pt x="172" y="152"/>
                    <a:pt x="172" y="152"/>
                    <a:pt x="172" y="152"/>
                  </a:cubicBezTo>
                  <a:cubicBezTo>
                    <a:pt x="172" y="152"/>
                    <a:pt x="173" y="153"/>
                    <a:pt x="173" y="153"/>
                  </a:cubicBezTo>
                  <a:cubicBezTo>
                    <a:pt x="173" y="153"/>
                    <a:pt x="174" y="153"/>
                    <a:pt x="174" y="153"/>
                  </a:cubicBezTo>
                  <a:cubicBezTo>
                    <a:pt x="173" y="152"/>
                    <a:pt x="173" y="151"/>
                    <a:pt x="174" y="149"/>
                  </a:cubicBezTo>
                  <a:cubicBezTo>
                    <a:pt x="174" y="148"/>
                    <a:pt x="174" y="148"/>
                    <a:pt x="174" y="148"/>
                  </a:cubicBezTo>
                  <a:cubicBezTo>
                    <a:pt x="174" y="147"/>
                    <a:pt x="180" y="141"/>
                    <a:pt x="183" y="146"/>
                  </a:cubicBezTo>
                  <a:cubicBezTo>
                    <a:pt x="183" y="147"/>
                    <a:pt x="183" y="147"/>
                    <a:pt x="183" y="147"/>
                  </a:cubicBezTo>
                  <a:cubicBezTo>
                    <a:pt x="184" y="149"/>
                    <a:pt x="185" y="151"/>
                    <a:pt x="186" y="153"/>
                  </a:cubicBezTo>
                  <a:cubicBezTo>
                    <a:pt x="188" y="158"/>
                    <a:pt x="191" y="162"/>
                    <a:pt x="195" y="162"/>
                  </a:cubicBezTo>
                  <a:cubicBezTo>
                    <a:pt x="197" y="162"/>
                    <a:pt x="200" y="160"/>
                    <a:pt x="202" y="159"/>
                  </a:cubicBezTo>
                  <a:cubicBezTo>
                    <a:pt x="204" y="159"/>
                    <a:pt x="205" y="158"/>
                    <a:pt x="206" y="159"/>
                  </a:cubicBezTo>
                  <a:cubicBezTo>
                    <a:pt x="209" y="159"/>
                    <a:pt x="211" y="161"/>
                    <a:pt x="214" y="161"/>
                  </a:cubicBezTo>
                  <a:cubicBezTo>
                    <a:pt x="215" y="161"/>
                    <a:pt x="215" y="161"/>
                    <a:pt x="216" y="161"/>
                  </a:cubicBezTo>
                  <a:cubicBezTo>
                    <a:pt x="216" y="160"/>
                    <a:pt x="216" y="160"/>
                    <a:pt x="216" y="160"/>
                  </a:cubicBezTo>
                  <a:cubicBezTo>
                    <a:pt x="217" y="157"/>
                    <a:pt x="221" y="156"/>
                    <a:pt x="222" y="159"/>
                  </a:cubicBezTo>
                  <a:cubicBezTo>
                    <a:pt x="222" y="161"/>
                    <a:pt x="224" y="162"/>
                    <a:pt x="225" y="162"/>
                  </a:cubicBezTo>
                  <a:cubicBezTo>
                    <a:pt x="226" y="162"/>
                    <a:pt x="226" y="161"/>
                    <a:pt x="226" y="160"/>
                  </a:cubicBezTo>
                  <a:cubicBezTo>
                    <a:pt x="226" y="160"/>
                    <a:pt x="226" y="160"/>
                    <a:pt x="226" y="159"/>
                  </a:cubicBezTo>
                  <a:cubicBezTo>
                    <a:pt x="226" y="158"/>
                    <a:pt x="227" y="154"/>
                    <a:pt x="229" y="154"/>
                  </a:cubicBezTo>
                  <a:cubicBezTo>
                    <a:pt x="229" y="153"/>
                    <a:pt x="229" y="153"/>
                    <a:pt x="229" y="153"/>
                  </a:cubicBezTo>
                  <a:cubicBezTo>
                    <a:pt x="230" y="153"/>
                    <a:pt x="231" y="153"/>
                    <a:pt x="232" y="154"/>
                  </a:cubicBezTo>
                  <a:cubicBezTo>
                    <a:pt x="234" y="156"/>
                    <a:pt x="238" y="157"/>
                    <a:pt x="240" y="157"/>
                  </a:cubicBezTo>
                  <a:cubicBezTo>
                    <a:pt x="241" y="157"/>
                    <a:pt x="241" y="157"/>
                    <a:pt x="241" y="157"/>
                  </a:cubicBezTo>
                  <a:cubicBezTo>
                    <a:pt x="242" y="157"/>
                    <a:pt x="242" y="157"/>
                    <a:pt x="243" y="157"/>
                  </a:cubicBezTo>
                  <a:cubicBezTo>
                    <a:pt x="243" y="157"/>
                    <a:pt x="243" y="157"/>
                    <a:pt x="243" y="157"/>
                  </a:cubicBezTo>
                  <a:cubicBezTo>
                    <a:pt x="244" y="157"/>
                    <a:pt x="247" y="160"/>
                    <a:pt x="247" y="162"/>
                  </a:cubicBezTo>
                  <a:cubicBezTo>
                    <a:pt x="248" y="164"/>
                    <a:pt x="249" y="166"/>
                    <a:pt x="251" y="166"/>
                  </a:cubicBezTo>
                  <a:cubicBezTo>
                    <a:pt x="253" y="166"/>
                    <a:pt x="254" y="165"/>
                    <a:pt x="256" y="164"/>
                  </a:cubicBezTo>
                  <a:cubicBezTo>
                    <a:pt x="258" y="162"/>
                    <a:pt x="260" y="161"/>
                    <a:pt x="261" y="161"/>
                  </a:cubicBezTo>
                  <a:cubicBezTo>
                    <a:pt x="265" y="161"/>
                    <a:pt x="274" y="161"/>
                    <a:pt x="274" y="161"/>
                  </a:cubicBezTo>
                  <a:cubicBezTo>
                    <a:pt x="279" y="160"/>
                    <a:pt x="279" y="160"/>
                    <a:pt x="279" y="160"/>
                  </a:cubicBezTo>
                  <a:cubicBezTo>
                    <a:pt x="279" y="160"/>
                    <a:pt x="280" y="160"/>
                    <a:pt x="281" y="160"/>
                  </a:cubicBezTo>
                  <a:cubicBezTo>
                    <a:pt x="281" y="160"/>
                    <a:pt x="281" y="160"/>
                    <a:pt x="281" y="160"/>
                  </a:cubicBezTo>
                  <a:cubicBezTo>
                    <a:pt x="285" y="160"/>
                    <a:pt x="289" y="160"/>
                    <a:pt x="291" y="159"/>
                  </a:cubicBezTo>
                  <a:cubicBezTo>
                    <a:pt x="292" y="159"/>
                    <a:pt x="293" y="159"/>
                    <a:pt x="294" y="159"/>
                  </a:cubicBezTo>
                  <a:cubicBezTo>
                    <a:pt x="294" y="159"/>
                    <a:pt x="294" y="159"/>
                    <a:pt x="294" y="159"/>
                  </a:cubicBezTo>
                  <a:cubicBezTo>
                    <a:pt x="294" y="159"/>
                    <a:pt x="297" y="158"/>
                    <a:pt x="302" y="162"/>
                  </a:cubicBezTo>
                  <a:cubicBezTo>
                    <a:pt x="302" y="162"/>
                    <a:pt x="302" y="162"/>
                    <a:pt x="302" y="163"/>
                  </a:cubicBezTo>
                  <a:cubicBezTo>
                    <a:pt x="304" y="164"/>
                    <a:pt x="306" y="166"/>
                    <a:pt x="309" y="168"/>
                  </a:cubicBezTo>
                  <a:cubicBezTo>
                    <a:pt x="309" y="168"/>
                    <a:pt x="309" y="168"/>
                    <a:pt x="309" y="168"/>
                  </a:cubicBezTo>
                  <a:cubicBezTo>
                    <a:pt x="313" y="171"/>
                    <a:pt x="317" y="173"/>
                    <a:pt x="319" y="172"/>
                  </a:cubicBezTo>
                  <a:cubicBezTo>
                    <a:pt x="320" y="172"/>
                    <a:pt x="320" y="170"/>
                    <a:pt x="320" y="170"/>
                  </a:cubicBezTo>
                  <a:cubicBezTo>
                    <a:pt x="320" y="170"/>
                    <a:pt x="320" y="170"/>
                    <a:pt x="320" y="170"/>
                  </a:cubicBezTo>
                  <a:cubicBezTo>
                    <a:pt x="314" y="37"/>
                    <a:pt x="314" y="37"/>
                    <a:pt x="314" y="37"/>
                  </a:cubicBezTo>
                  <a:cubicBezTo>
                    <a:pt x="314" y="13"/>
                    <a:pt x="314" y="13"/>
                    <a:pt x="314" y="13"/>
                  </a:cubicBezTo>
                  <a:cubicBezTo>
                    <a:pt x="39" y="2"/>
                    <a:pt x="39" y="2"/>
                    <a:pt x="39" y="2"/>
                  </a:cubicBezTo>
                  <a:cubicBezTo>
                    <a:pt x="39" y="4"/>
                    <a:pt x="39" y="4"/>
                    <a:pt x="39" y="4"/>
                  </a:cubicBezTo>
                  <a:cubicBezTo>
                    <a:pt x="30" y="3"/>
                    <a:pt x="21" y="2"/>
                    <a:pt x="11" y="1"/>
                  </a:cubicBezTo>
                  <a:cubicBezTo>
                    <a:pt x="2" y="0"/>
                    <a:pt x="2" y="0"/>
                    <a:pt x="2" y="0"/>
                  </a:cubicBezTo>
                  <a:lnTo>
                    <a:pt x="0" y="22"/>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97" name="Freeform 28">
              <a:extLst>
                <a:ext uri="{FF2B5EF4-FFF2-40B4-BE49-F238E27FC236}">
                  <a16:creationId xmlns:a16="http://schemas.microsoft.com/office/drawing/2014/main" id="{6ACDAE36-F250-6A4E-933B-AB7E82BD6E10}"/>
                </a:ext>
              </a:extLst>
            </p:cNvPr>
            <p:cNvSpPr>
              <a:spLocks/>
            </p:cNvSpPr>
            <p:nvPr/>
          </p:nvSpPr>
          <p:spPr bwMode="auto">
            <a:xfrm>
              <a:off x="11134749" y="5636662"/>
              <a:ext cx="935848" cy="815977"/>
            </a:xfrm>
            <a:custGeom>
              <a:avLst/>
              <a:gdLst>
                <a:gd name="T0" fmla="*/ 188 w 188"/>
                <a:gd name="T1" fmla="*/ 29 h 164"/>
                <a:gd name="T2" fmla="*/ 187 w 188"/>
                <a:gd name="T3" fmla="*/ 25 h 164"/>
                <a:gd name="T4" fmla="*/ 186 w 188"/>
                <a:gd name="T5" fmla="*/ 19 h 164"/>
                <a:gd name="T6" fmla="*/ 187 w 188"/>
                <a:gd name="T7" fmla="*/ 16 h 164"/>
                <a:gd name="T8" fmla="*/ 171 w 188"/>
                <a:gd name="T9" fmla="*/ 17 h 164"/>
                <a:gd name="T10" fmla="*/ 169 w 188"/>
                <a:gd name="T11" fmla="*/ 9 h 164"/>
                <a:gd name="T12" fmla="*/ 168 w 188"/>
                <a:gd name="T13" fmla="*/ 4 h 164"/>
                <a:gd name="T14" fmla="*/ 167 w 188"/>
                <a:gd name="T15" fmla="*/ 0 h 164"/>
                <a:gd name="T16" fmla="*/ 0 w 188"/>
                <a:gd name="T17" fmla="*/ 4 h 164"/>
                <a:gd name="T18" fmla="*/ 5 w 188"/>
                <a:gd name="T19" fmla="*/ 90 h 164"/>
                <a:gd name="T20" fmla="*/ 6 w 188"/>
                <a:gd name="T21" fmla="*/ 136 h 164"/>
                <a:gd name="T22" fmla="*/ 6 w 188"/>
                <a:gd name="T23" fmla="*/ 137 h 164"/>
                <a:gd name="T24" fmla="*/ 12 w 188"/>
                <a:gd name="T25" fmla="*/ 140 h 164"/>
                <a:gd name="T26" fmla="*/ 7 w 188"/>
                <a:gd name="T27" fmla="*/ 137 h 164"/>
                <a:gd name="T28" fmla="*/ 12 w 188"/>
                <a:gd name="T29" fmla="*/ 140 h 164"/>
                <a:gd name="T30" fmla="*/ 20 w 188"/>
                <a:gd name="T31" fmla="*/ 143 h 164"/>
                <a:gd name="T32" fmla="*/ 20 w 188"/>
                <a:gd name="T33" fmla="*/ 142 h 164"/>
                <a:gd name="T34" fmla="*/ 20 w 188"/>
                <a:gd name="T35" fmla="*/ 143 h 164"/>
                <a:gd name="T36" fmla="*/ 21 w 188"/>
                <a:gd name="T37" fmla="*/ 164 h 164"/>
                <a:gd name="T38" fmla="*/ 139 w 188"/>
                <a:gd name="T39" fmla="*/ 163 h 164"/>
                <a:gd name="T40" fmla="*/ 144 w 188"/>
                <a:gd name="T41" fmla="*/ 148 h 164"/>
                <a:gd name="T42" fmla="*/ 144 w 188"/>
                <a:gd name="T43" fmla="*/ 148 h 164"/>
                <a:gd name="T44" fmla="*/ 142 w 188"/>
                <a:gd name="T45" fmla="*/ 142 h 164"/>
                <a:gd name="T46" fmla="*/ 142 w 188"/>
                <a:gd name="T47" fmla="*/ 142 h 164"/>
                <a:gd name="T48" fmla="*/ 143 w 188"/>
                <a:gd name="T49" fmla="*/ 141 h 164"/>
                <a:gd name="T50" fmla="*/ 141 w 188"/>
                <a:gd name="T51" fmla="*/ 136 h 164"/>
                <a:gd name="T52" fmla="*/ 140 w 188"/>
                <a:gd name="T53" fmla="*/ 135 h 164"/>
                <a:gd name="T54" fmla="*/ 138 w 188"/>
                <a:gd name="T55" fmla="*/ 129 h 164"/>
                <a:gd name="T56" fmla="*/ 139 w 188"/>
                <a:gd name="T57" fmla="*/ 124 h 164"/>
                <a:gd name="T58" fmla="*/ 140 w 188"/>
                <a:gd name="T59" fmla="*/ 119 h 164"/>
                <a:gd name="T60" fmla="*/ 147 w 188"/>
                <a:gd name="T61" fmla="*/ 107 h 164"/>
                <a:gd name="T62" fmla="*/ 155 w 188"/>
                <a:gd name="T63" fmla="*/ 97 h 164"/>
                <a:gd name="T64" fmla="*/ 156 w 188"/>
                <a:gd name="T65" fmla="*/ 96 h 164"/>
                <a:gd name="T66" fmla="*/ 157 w 188"/>
                <a:gd name="T67" fmla="*/ 94 h 164"/>
                <a:gd name="T68" fmla="*/ 160 w 188"/>
                <a:gd name="T69" fmla="*/ 87 h 164"/>
                <a:gd name="T70" fmla="*/ 163 w 188"/>
                <a:gd name="T71" fmla="*/ 82 h 164"/>
                <a:gd name="T72" fmla="*/ 163 w 188"/>
                <a:gd name="T73" fmla="*/ 78 h 164"/>
                <a:gd name="T74" fmla="*/ 164 w 188"/>
                <a:gd name="T75" fmla="*/ 77 h 164"/>
                <a:gd name="T76" fmla="*/ 167 w 188"/>
                <a:gd name="T77" fmla="*/ 73 h 164"/>
                <a:gd name="T78" fmla="*/ 170 w 188"/>
                <a:gd name="T79" fmla="*/ 69 h 164"/>
                <a:gd name="T80" fmla="*/ 170 w 188"/>
                <a:gd name="T81" fmla="*/ 69 h 164"/>
                <a:gd name="T82" fmla="*/ 170 w 188"/>
                <a:gd name="T83" fmla="*/ 68 h 164"/>
                <a:gd name="T84" fmla="*/ 170 w 188"/>
                <a:gd name="T85" fmla="*/ 67 h 164"/>
                <a:gd name="T86" fmla="*/ 171 w 188"/>
                <a:gd name="T87" fmla="*/ 65 h 164"/>
                <a:gd name="T88" fmla="*/ 172 w 188"/>
                <a:gd name="T89" fmla="*/ 64 h 164"/>
                <a:gd name="T90" fmla="*/ 174 w 188"/>
                <a:gd name="T91" fmla="*/ 58 h 164"/>
                <a:gd name="T92" fmla="*/ 175 w 188"/>
                <a:gd name="T93" fmla="*/ 53 h 164"/>
                <a:gd name="T94" fmla="*/ 179 w 188"/>
                <a:gd name="T95" fmla="*/ 46 h 164"/>
                <a:gd name="T96" fmla="*/ 183 w 188"/>
                <a:gd name="T97" fmla="*/ 39 h 164"/>
                <a:gd name="T98" fmla="*/ 185 w 188"/>
                <a:gd name="T99" fmla="*/ 37 h 164"/>
                <a:gd name="T100" fmla="*/ 184 w 188"/>
                <a:gd name="T101" fmla="*/ 32 h 164"/>
                <a:gd name="T102" fmla="*/ 188 w 188"/>
                <a:gd name="T103" fmla="*/ 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64">
                  <a:moveTo>
                    <a:pt x="188" y="29"/>
                  </a:moveTo>
                  <a:cubicBezTo>
                    <a:pt x="188" y="28"/>
                    <a:pt x="188" y="26"/>
                    <a:pt x="187" y="25"/>
                  </a:cubicBezTo>
                  <a:cubicBezTo>
                    <a:pt x="187" y="23"/>
                    <a:pt x="186" y="21"/>
                    <a:pt x="186" y="19"/>
                  </a:cubicBezTo>
                  <a:cubicBezTo>
                    <a:pt x="186" y="17"/>
                    <a:pt x="187" y="16"/>
                    <a:pt x="187" y="16"/>
                  </a:cubicBezTo>
                  <a:cubicBezTo>
                    <a:pt x="187" y="16"/>
                    <a:pt x="175" y="17"/>
                    <a:pt x="171" y="17"/>
                  </a:cubicBezTo>
                  <a:cubicBezTo>
                    <a:pt x="167" y="18"/>
                    <a:pt x="167" y="12"/>
                    <a:pt x="169" y="9"/>
                  </a:cubicBezTo>
                  <a:cubicBezTo>
                    <a:pt x="170" y="7"/>
                    <a:pt x="170" y="6"/>
                    <a:pt x="168" y="4"/>
                  </a:cubicBezTo>
                  <a:cubicBezTo>
                    <a:pt x="167" y="3"/>
                    <a:pt x="167" y="0"/>
                    <a:pt x="167" y="0"/>
                  </a:cubicBezTo>
                  <a:cubicBezTo>
                    <a:pt x="0" y="4"/>
                    <a:pt x="0" y="4"/>
                    <a:pt x="0" y="4"/>
                  </a:cubicBezTo>
                  <a:cubicBezTo>
                    <a:pt x="3" y="34"/>
                    <a:pt x="5" y="65"/>
                    <a:pt x="5" y="90"/>
                  </a:cubicBezTo>
                  <a:cubicBezTo>
                    <a:pt x="6" y="109"/>
                    <a:pt x="7" y="127"/>
                    <a:pt x="6" y="136"/>
                  </a:cubicBezTo>
                  <a:cubicBezTo>
                    <a:pt x="6" y="136"/>
                    <a:pt x="6" y="136"/>
                    <a:pt x="6" y="137"/>
                  </a:cubicBezTo>
                  <a:cubicBezTo>
                    <a:pt x="12" y="140"/>
                    <a:pt x="12" y="140"/>
                    <a:pt x="12" y="140"/>
                  </a:cubicBezTo>
                  <a:cubicBezTo>
                    <a:pt x="7" y="137"/>
                    <a:pt x="7" y="137"/>
                    <a:pt x="7" y="137"/>
                  </a:cubicBezTo>
                  <a:cubicBezTo>
                    <a:pt x="12" y="140"/>
                    <a:pt x="12" y="140"/>
                    <a:pt x="12" y="140"/>
                  </a:cubicBezTo>
                  <a:cubicBezTo>
                    <a:pt x="20" y="143"/>
                    <a:pt x="20" y="143"/>
                    <a:pt x="20" y="143"/>
                  </a:cubicBezTo>
                  <a:cubicBezTo>
                    <a:pt x="20" y="142"/>
                    <a:pt x="20" y="142"/>
                    <a:pt x="20" y="142"/>
                  </a:cubicBezTo>
                  <a:cubicBezTo>
                    <a:pt x="20" y="143"/>
                    <a:pt x="20" y="143"/>
                    <a:pt x="20" y="143"/>
                  </a:cubicBezTo>
                  <a:cubicBezTo>
                    <a:pt x="21" y="164"/>
                    <a:pt x="21" y="164"/>
                    <a:pt x="21" y="164"/>
                  </a:cubicBezTo>
                  <a:cubicBezTo>
                    <a:pt x="139" y="163"/>
                    <a:pt x="139" y="163"/>
                    <a:pt x="139" y="163"/>
                  </a:cubicBezTo>
                  <a:cubicBezTo>
                    <a:pt x="136" y="158"/>
                    <a:pt x="144" y="149"/>
                    <a:pt x="144" y="148"/>
                  </a:cubicBezTo>
                  <a:cubicBezTo>
                    <a:pt x="144" y="148"/>
                    <a:pt x="144" y="148"/>
                    <a:pt x="144" y="148"/>
                  </a:cubicBezTo>
                  <a:cubicBezTo>
                    <a:pt x="144" y="147"/>
                    <a:pt x="141" y="145"/>
                    <a:pt x="142" y="142"/>
                  </a:cubicBezTo>
                  <a:cubicBezTo>
                    <a:pt x="142" y="142"/>
                    <a:pt x="142" y="142"/>
                    <a:pt x="142" y="142"/>
                  </a:cubicBezTo>
                  <a:cubicBezTo>
                    <a:pt x="143" y="142"/>
                    <a:pt x="143" y="141"/>
                    <a:pt x="143" y="141"/>
                  </a:cubicBezTo>
                  <a:cubicBezTo>
                    <a:pt x="144" y="138"/>
                    <a:pt x="141" y="136"/>
                    <a:pt x="141" y="136"/>
                  </a:cubicBezTo>
                  <a:cubicBezTo>
                    <a:pt x="141" y="136"/>
                    <a:pt x="140" y="136"/>
                    <a:pt x="140" y="135"/>
                  </a:cubicBezTo>
                  <a:cubicBezTo>
                    <a:pt x="139" y="134"/>
                    <a:pt x="138" y="132"/>
                    <a:pt x="138" y="129"/>
                  </a:cubicBezTo>
                  <a:cubicBezTo>
                    <a:pt x="138" y="127"/>
                    <a:pt x="138" y="126"/>
                    <a:pt x="139" y="124"/>
                  </a:cubicBezTo>
                  <a:cubicBezTo>
                    <a:pt x="139" y="123"/>
                    <a:pt x="140" y="121"/>
                    <a:pt x="140" y="119"/>
                  </a:cubicBezTo>
                  <a:cubicBezTo>
                    <a:pt x="142" y="114"/>
                    <a:pt x="145" y="110"/>
                    <a:pt x="147" y="107"/>
                  </a:cubicBezTo>
                  <a:cubicBezTo>
                    <a:pt x="150" y="103"/>
                    <a:pt x="153" y="99"/>
                    <a:pt x="155" y="97"/>
                  </a:cubicBezTo>
                  <a:cubicBezTo>
                    <a:pt x="155" y="96"/>
                    <a:pt x="155" y="96"/>
                    <a:pt x="156" y="96"/>
                  </a:cubicBezTo>
                  <a:cubicBezTo>
                    <a:pt x="156" y="95"/>
                    <a:pt x="156" y="95"/>
                    <a:pt x="157" y="94"/>
                  </a:cubicBezTo>
                  <a:cubicBezTo>
                    <a:pt x="157" y="93"/>
                    <a:pt x="157" y="92"/>
                    <a:pt x="160" y="87"/>
                  </a:cubicBezTo>
                  <a:cubicBezTo>
                    <a:pt x="161" y="86"/>
                    <a:pt x="162" y="84"/>
                    <a:pt x="163" y="82"/>
                  </a:cubicBezTo>
                  <a:cubicBezTo>
                    <a:pt x="164" y="79"/>
                    <a:pt x="162" y="79"/>
                    <a:pt x="163" y="78"/>
                  </a:cubicBezTo>
                  <a:cubicBezTo>
                    <a:pt x="163" y="77"/>
                    <a:pt x="163" y="77"/>
                    <a:pt x="164" y="77"/>
                  </a:cubicBezTo>
                  <a:cubicBezTo>
                    <a:pt x="165" y="76"/>
                    <a:pt x="166" y="74"/>
                    <a:pt x="167" y="73"/>
                  </a:cubicBezTo>
                  <a:cubicBezTo>
                    <a:pt x="168" y="72"/>
                    <a:pt x="170" y="71"/>
                    <a:pt x="170" y="69"/>
                  </a:cubicBezTo>
                  <a:cubicBezTo>
                    <a:pt x="170" y="69"/>
                    <a:pt x="170" y="69"/>
                    <a:pt x="170" y="69"/>
                  </a:cubicBezTo>
                  <a:cubicBezTo>
                    <a:pt x="170" y="68"/>
                    <a:pt x="170" y="68"/>
                    <a:pt x="170" y="68"/>
                  </a:cubicBezTo>
                  <a:cubicBezTo>
                    <a:pt x="170" y="68"/>
                    <a:pt x="170" y="68"/>
                    <a:pt x="170" y="67"/>
                  </a:cubicBezTo>
                  <a:cubicBezTo>
                    <a:pt x="170" y="66"/>
                    <a:pt x="171" y="66"/>
                    <a:pt x="171" y="65"/>
                  </a:cubicBezTo>
                  <a:cubicBezTo>
                    <a:pt x="171" y="65"/>
                    <a:pt x="172" y="64"/>
                    <a:pt x="172" y="64"/>
                  </a:cubicBezTo>
                  <a:cubicBezTo>
                    <a:pt x="172" y="64"/>
                    <a:pt x="173" y="61"/>
                    <a:pt x="174" y="58"/>
                  </a:cubicBezTo>
                  <a:cubicBezTo>
                    <a:pt x="174" y="56"/>
                    <a:pt x="174" y="54"/>
                    <a:pt x="175" y="53"/>
                  </a:cubicBezTo>
                  <a:cubicBezTo>
                    <a:pt x="175" y="50"/>
                    <a:pt x="176" y="48"/>
                    <a:pt x="179" y="46"/>
                  </a:cubicBezTo>
                  <a:cubicBezTo>
                    <a:pt x="182" y="44"/>
                    <a:pt x="183" y="39"/>
                    <a:pt x="183" y="39"/>
                  </a:cubicBezTo>
                  <a:cubicBezTo>
                    <a:pt x="185" y="37"/>
                    <a:pt x="185" y="37"/>
                    <a:pt x="185" y="37"/>
                  </a:cubicBezTo>
                  <a:cubicBezTo>
                    <a:pt x="184" y="32"/>
                    <a:pt x="184" y="32"/>
                    <a:pt x="184" y="32"/>
                  </a:cubicBezTo>
                  <a:cubicBezTo>
                    <a:pt x="184" y="32"/>
                    <a:pt x="188" y="32"/>
                    <a:pt x="188" y="29"/>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98" name="Freeform 29">
              <a:extLst>
                <a:ext uri="{FF2B5EF4-FFF2-40B4-BE49-F238E27FC236}">
                  <a16:creationId xmlns:a16="http://schemas.microsoft.com/office/drawing/2014/main" id="{FE58E541-59A1-BB46-9A28-861182E7AEC7}"/>
                </a:ext>
              </a:extLst>
            </p:cNvPr>
            <p:cNvSpPr>
              <a:spLocks/>
            </p:cNvSpPr>
            <p:nvPr/>
          </p:nvSpPr>
          <p:spPr bwMode="auto">
            <a:xfrm>
              <a:off x="11696258" y="4259177"/>
              <a:ext cx="717133" cy="1261819"/>
            </a:xfrm>
            <a:custGeom>
              <a:avLst/>
              <a:gdLst>
                <a:gd name="T0" fmla="*/ 93 w 144"/>
                <a:gd name="T1" fmla="*/ 254 h 254"/>
                <a:gd name="T2" fmla="*/ 96 w 144"/>
                <a:gd name="T3" fmla="*/ 244 h 254"/>
                <a:gd name="T4" fmla="*/ 112 w 144"/>
                <a:gd name="T5" fmla="*/ 246 h 254"/>
                <a:gd name="T6" fmla="*/ 122 w 144"/>
                <a:gd name="T7" fmla="*/ 236 h 254"/>
                <a:gd name="T8" fmla="*/ 127 w 144"/>
                <a:gd name="T9" fmla="*/ 224 h 254"/>
                <a:gd name="T10" fmla="*/ 129 w 144"/>
                <a:gd name="T11" fmla="*/ 216 h 254"/>
                <a:gd name="T12" fmla="*/ 130 w 144"/>
                <a:gd name="T13" fmla="*/ 204 h 254"/>
                <a:gd name="T14" fmla="*/ 130 w 144"/>
                <a:gd name="T15" fmla="*/ 201 h 254"/>
                <a:gd name="T16" fmla="*/ 132 w 144"/>
                <a:gd name="T17" fmla="*/ 197 h 254"/>
                <a:gd name="T18" fmla="*/ 133 w 144"/>
                <a:gd name="T19" fmla="*/ 193 h 254"/>
                <a:gd name="T20" fmla="*/ 141 w 144"/>
                <a:gd name="T21" fmla="*/ 175 h 254"/>
                <a:gd name="T22" fmla="*/ 143 w 144"/>
                <a:gd name="T23" fmla="*/ 159 h 254"/>
                <a:gd name="T24" fmla="*/ 140 w 144"/>
                <a:gd name="T25" fmla="*/ 151 h 254"/>
                <a:gd name="T26" fmla="*/ 132 w 144"/>
                <a:gd name="T27" fmla="*/ 31 h 254"/>
                <a:gd name="T28" fmla="*/ 120 w 144"/>
                <a:gd name="T29" fmla="*/ 9 h 254"/>
                <a:gd name="T30" fmla="*/ 117 w 144"/>
                <a:gd name="T31" fmla="*/ 0 h 254"/>
                <a:gd name="T32" fmla="*/ 20 w 144"/>
                <a:gd name="T33" fmla="*/ 3 h 254"/>
                <a:gd name="T34" fmla="*/ 35 w 144"/>
                <a:gd name="T35" fmla="*/ 20 h 254"/>
                <a:gd name="T36" fmla="*/ 39 w 144"/>
                <a:gd name="T37" fmla="*/ 26 h 254"/>
                <a:gd name="T38" fmla="*/ 44 w 144"/>
                <a:gd name="T39" fmla="*/ 35 h 254"/>
                <a:gd name="T40" fmla="*/ 43 w 144"/>
                <a:gd name="T41" fmla="*/ 37 h 254"/>
                <a:gd name="T42" fmla="*/ 31 w 144"/>
                <a:gd name="T43" fmla="*/ 49 h 254"/>
                <a:gd name="T44" fmla="*/ 21 w 144"/>
                <a:gd name="T45" fmla="*/ 58 h 254"/>
                <a:gd name="T46" fmla="*/ 19 w 144"/>
                <a:gd name="T47" fmla="*/ 58 h 254"/>
                <a:gd name="T48" fmla="*/ 15 w 144"/>
                <a:gd name="T49" fmla="*/ 70 h 254"/>
                <a:gd name="T50" fmla="*/ 11 w 144"/>
                <a:gd name="T51" fmla="*/ 83 h 254"/>
                <a:gd name="T52" fmla="*/ 7 w 144"/>
                <a:gd name="T53" fmla="*/ 89 h 254"/>
                <a:gd name="T54" fmla="*/ 1 w 144"/>
                <a:gd name="T55" fmla="*/ 107 h 254"/>
                <a:gd name="T56" fmla="*/ 3 w 144"/>
                <a:gd name="T57" fmla="*/ 134 h 254"/>
                <a:gd name="T58" fmla="*/ 21 w 144"/>
                <a:gd name="T59" fmla="*/ 145 h 254"/>
                <a:gd name="T60" fmla="*/ 30 w 144"/>
                <a:gd name="T61" fmla="*/ 161 h 254"/>
                <a:gd name="T62" fmla="*/ 50 w 144"/>
                <a:gd name="T63" fmla="*/ 177 h 254"/>
                <a:gd name="T64" fmla="*/ 46 w 144"/>
                <a:gd name="T65" fmla="*/ 196 h 254"/>
                <a:gd name="T66" fmla="*/ 67 w 144"/>
                <a:gd name="T67" fmla="*/ 216 h 254"/>
                <a:gd name="T68" fmla="*/ 77 w 144"/>
                <a:gd name="T69" fmla="*/ 241 h 254"/>
                <a:gd name="T70" fmla="*/ 92 w 144"/>
                <a:gd name="T7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254">
                  <a:moveTo>
                    <a:pt x="92" y="254"/>
                  </a:moveTo>
                  <a:cubicBezTo>
                    <a:pt x="92" y="254"/>
                    <a:pt x="92" y="254"/>
                    <a:pt x="93" y="254"/>
                  </a:cubicBezTo>
                  <a:cubicBezTo>
                    <a:pt x="93" y="252"/>
                    <a:pt x="93" y="250"/>
                    <a:pt x="94" y="247"/>
                  </a:cubicBezTo>
                  <a:cubicBezTo>
                    <a:pt x="95" y="245"/>
                    <a:pt x="95" y="245"/>
                    <a:pt x="96" y="244"/>
                  </a:cubicBezTo>
                  <a:cubicBezTo>
                    <a:pt x="97" y="243"/>
                    <a:pt x="99" y="243"/>
                    <a:pt x="101" y="244"/>
                  </a:cubicBezTo>
                  <a:cubicBezTo>
                    <a:pt x="107" y="245"/>
                    <a:pt x="109" y="248"/>
                    <a:pt x="112" y="246"/>
                  </a:cubicBezTo>
                  <a:cubicBezTo>
                    <a:pt x="113" y="244"/>
                    <a:pt x="115" y="241"/>
                    <a:pt x="116" y="239"/>
                  </a:cubicBezTo>
                  <a:cubicBezTo>
                    <a:pt x="118" y="236"/>
                    <a:pt x="120" y="236"/>
                    <a:pt x="122" y="236"/>
                  </a:cubicBezTo>
                  <a:cubicBezTo>
                    <a:pt x="123" y="236"/>
                    <a:pt x="124" y="236"/>
                    <a:pt x="124" y="235"/>
                  </a:cubicBezTo>
                  <a:cubicBezTo>
                    <a:pt x="126" y="234"/>
                    <a:pt x="127" y="230"/>
                    <a:pt x="127" y="224"/>
                  </a:cubicBezTo>
                  <a:cubicBezTo>
                    <a:pt x="127" y="224"/>
                    <a:pt x="126" y="217"/>
                    <a:pt x="129" y="216"/>
                  </a:cubicBezTo>
                  <a:cubicBezTo>
                    <a:pt x="129" y="216"/>
                    <a:pt x="129" y="216"/>
                    <a:pt x="129" y="216"/>
                  </a:cubicBezTo>
                  <a:cubicBezTo>
                    <a:pt x="129" y="216"/>
                    <a:pt x="129" y="212"/>
                    <a:pt x="129" y="209"/>
                  </a:cubicBezTo>
                  <a:cubicBezTo>
                    <a:pt x="129" y="207"/>
                    <a:pt x="129" y="205"/>
                    <a:pt x="130" y="204"/>
                  </a:cubicBezTo>
                  <a:cubicBezTo>
                    <a:pt x="130" y="203"/>
                    <a:pt x="130" y="202"/>
                    <a:pt x="130" y="201"/>
                  </a:cubicBezTo>
                  <a:cubicBezTo>
                    <a:pt x="130" y="201"/>
                    <a:pt x="130" y="201"/>
                    <a:pt x="130" y="201"/>
                  </a:cubicBezTo>
                  <a:cubicBezTo>
                    <a:pt x="131" y="200"/>
                    <a:pt x="131" y="200"/>
                    <a:pt x="131" y="200"/>
                  </a:cubicBezTo>
                  <a:cubicBezTo>
                    <a:pt x="131" y="199"/>
                    <a:pt x="131" y="198"/>
                    <a:pt x="132" y="197"/>
                  </a:cubicBezTo>
                  <a:cubicBezTo>
                    <a:pt x="132" y="196"/>
                    <a:pt x="132" y="195"/>
                    <a:pt x="133" y="193"/>
                  </a:cubicBezTo>
                  <a:cubicBezTo>
                    <a:pt x="133" y="193"/>
                    <a:pt x="133" y="193"/>
                    <a:pt x="133" y="193"/>
                  </a:cubicBezTo>
                  <a:cubicBezTo>
                    <a:pt x="133" y="188"/>
                    <a:pt x="136" y="186"/>
                    <a:pt x="137" y="184"/>
                  </a:cubicBezTo>
                  <a:cubicBezTo>
                    <a:pt x="137" y="183"/>
                    <a:pt x="139" y="180"/>
                    <a:pt x="141" y="175"/>
                  </a:cubicBezTo>
                  <a:cubicBezTo>
                    <a:pt x="141" y="175"/>
                    <a:pt x="141" y="175"/>
                    <a:pt x="141" y="174"/>
                  </a:cubicBezTo>
                  <a:cubicBezTo>
                    <a:pt x="144" y="168"/>
                    <a:pt x="144" y="163"/>
                    <a:pt x="143" y="159"/>
                  </a:cubicBezTo>
                  <a:cubicBezTo>
                    <a:pt x="142" y="155"/>
                    <a:pt x="141" y="151"/>
                    <a:pt x="141" y="151"/>
                  </a:cubicBezTo>
                  <a:cubicBezTo>
                    <a:pt x="140" y="151"/>
                    <a:pt x="140" y="151"/>
                    <a:pt x="140" y="151"/>
                  </a:cubicBezTo>
                  <a:cubicBezTo>
                    <a:pt x="140" y="151"/>
                    <a:pt x="140" y="151"/>
                    <a:pt x="140" y="151"/>
                  </a:cubicBezTo>
                  <a:cubicBezTo>
                    <a:pt x="132" y="31"/>
                    <a:pt x="132" y="31"/>
                    <a:pt x="132" y="31"/>
                  </a:cubicBezTo>
                  <a:cubicBezTo>
                    <a:pt x="132" y="31"/>
                    <a:pt x="131" y="30"/>
                    <a:pt x="130" y="27"/>
                  </a:cubicBezTo>
                  <a:cubicBezTo>
                    <a:pt x="128" y="24"/>
                    <a:pt x="123" y="15"/>
                    <a:pt x="120" y="9"/>
                  </a:cubicBezTo>
                  <a:cubicBezTo>
                    <a:pt x="117" y="3"/>
                    <a:pt x="117" y="0"/>
                    <a:pt x="117" y="0"/>
                  </a:cubicBezTo>
                  <a:cubicBezTo>
                    <a:pt x="117" y="0"/>
                    <a:pt x="117" y="0"/>
                    <a:pt x="117" y="0"/>
                  </a:cubicBezTo>
                  <a:cubicBezTo>
                    <a:pt x="117" y="0"/>
                    <a:pt x="117" y="0"/>
                    <a:pt x="117" y="0"/>
                  </a:cubicBezTo>
                  <a:cubicBezTo>
                    <a:pt x="117" y="0"/>
                    <a:pt x="28" y="3"/>
                    <a:pt x="20" y="3"/>
                  </a:cubicBezTo>
                  <a:cubicBezTo>
                    <a:pt x="32" y="12"/>
                    <a:pt x="32" y="12"/>
                    <a:pt x="32" y="12"/>
                  </a:cubicBezTo>
                  <a:cubicBezTo>
                    <a:pt x="32" y="12"/>
                    <a:pt x="34" y="17"/>
                    <a:pt x="35" y="20"/>
                  </a:cubicBezTo>
                  <a:cubicBezTo>
                    <a:pt x="38" y="25"/>
                    <a:pt x="38" y="25"/>
                    <a:pt x="38" y="25"/>
                  </a:cubicBezTo>
                  <a:cubicBezTo>
                    <a:pt x="38" y="25"/>
                    <a:pt x="38" y="26"/>
                    <a:pt x="39" y="26"/>
                  </a:cubicBezTo>
                  <a:cubicBezTo>
                    <a:pt x="41" y="27"/>
                    <a:pt x="41" y="27"/>
                    <a:pt x="41" y="27"/>
                  </a:cubicBezTo>
                  <a:cubicBezTo>
                    <a:pt x="41" y="27"/>
                    <a:pt x="45" y="30"/>
                    <a:pt x="44" y="35"/>
                  </a:cubicBezTo>
                  <a:cubicBezTo>
                    <a:pt x="44" y="36"/>
                    <a:pt x="44" y="37"/>
                    <a:pt x="43" y="37"/>
                  </a:cubicBezTo>
                  <a:cubicBezTo>
                    <a:pt x="43" y="37"/>
                    <a:pt x="43" y="37"/>
                    <a:pt x="43" y="37"/>
                  </a:cubicBezTo>
                  <a:cubicBezTo>
                    <a:pt x="42" y="41"/>
                    <a:pt x="38" y="44"/>
                    <a:pt x="35" y="46"/>
                  </a:cubicBezTo>
                  <a:cubicBezTo>
                    <a:pt x="33" y="48"/>
                    <a:pt x="31" y="49"/>
                    <a:pt x="31" y="49"/>
                  </a:cubicBezTo>
                  <a:cubicBezTo>
                    <a:pt x="29" y="50"/>
                    <a:pt x="26" y="51"/>
                    <a:pt x="26" y="53"/>
                  </a:cubicBezTo>
                  <a:cubicBezTo>
                    <a:pt x="26" y="54"/>
                    <a:pt x="25" y="56"/>
                    <a:pt x="21" y="58"/>
                  </a:cubicBezTo>
                  <a:cubicBezTo>
                    <a:pt x="20" y="58"/>
                    <a:pt x="20" y="58"/>
                    <a:pt x="19" y="58"/>
                  </a:cubicBezTo>
                  <a:cubicBezTo>
                    <a:pt x="19" y="58"/>
                    <a:pt x="19" y="58"/>
                    <a:pt x="19" y="58"/>
                  </a:cubicBezTo>
                  <a:cubicBezTo>
                    <a:pt x="18" y="59"/>
                    <a:pt x="17" y="60"/>
                    <a:pt x="17" y="61"/>
                  </a:cubicBezTo>
                  <a:cubicBezTo>
                    <a:pt x="16" y="63"/>
                    <a:pt x="15" y="66"/>
                    <a:pt x="15" y="70"/>
                  </a:cubicBezTo>
                  <a:cubicBezTo>
                    <a:pt x="15" y="73"/>
                    <a:pt x="15" y="76"/>
                    <a:pt x="15" y="78"/>
                  </a:cubicBezTo>
                  <a:cubicBezTo>
                    <a:pt x="14" y="80"/>
                    <a:pt x="13" y="81"/>
                    <a:pt x="11" y="83"/>
                  </a:cubicBezTo>
                  <a:cubicBezTo>
                    <a:pt x="10" y="85"/>
                    <a:pt x="9" y="86"/>
                    <a:pt x="7" y="88"/>
                  </a:cubicBezTo>
                  <a:cubicBezTo>
                    <a:pt x="7" y="88"/>
                    <a:pt x="7" y="88"/>
                    <a:pt x="7" y="89"/>
                  </a:cubicBezTo>
                  <a:cubicBezTo>
                    <a:pt x="3" y="93"/>
                    <a:pt x="2" y="107"/>
                    <a:pt x="2" y="107"/>
                  </a:cubicBezTo>
                  <a:cubicBezTo>
                    <a:pt x="1" y="107"/>
                    <a:pt x="1" y="107"/>
                    <a:pt x="1" y="107"/>
                  </a:cubicBezTo>
                  <a:cubicBezTo>
                    <a:pt x="1" y="107"/>
                    <a:pt x="3" y="116"/>
                    <a:pt x="4" y="120"/>
                  </a:cubicBezTo>
                  <a:cubicBezTo>
                    <a:pt x="5" y="125"/>
                    <a:pt x="0" y="131"/>
                    <a:pt x="3" y="134"/>
                  </a:cubicBezTo>
                  <a:cubicBezTo>
                    <a:pt x="7" y="137"/>
                    <a:pt x="10" y="140"/>
                    <a:pt x="12" y="141"/>
                  </a:cubicBezTo>
                  <a:cubicBezTo>
                    <a:pt x="14" y="142"/>
                    <a:pt x="21" y="145"/>
                    <a:pt x="21" y="145"/>
                  </a:cubicBezTo>
                  <a:cubicBezTo>
                    <a:pt x="21" y="145"/>
                    <a:pt x="21" y="150"/>
                    <a:pt x="24" y="152"/>
                  </a:cubicBezTo>
                  <a:cubicBezTo>
                    <a:pt x="28" y="154"/>
                    <a:pt x="30" y="158"/>
                    <a:pt x="30" y="161"/>
                  </a:cubicBezTo>
                  <a:cubicBezTo>
                    <a:pt x="30" y="165"/>
                    <a:pt x="34" y="167"/>
                    <a:pt x="38" y="166"/>
                  </a:cubicBezTo>
                  <a:cubicBezTo>
                    <a:pt x="42" y="166"/>
                    <a:pt x="48" y="167"/>
                    <a:pt x="50" y="177"/>
                  </a:cubicBezTo>
                  <a:cubicBezTo>
                    <a:pt x="52" y="186"/>
                    <a:pt x="46" y="190"/>
                    <a:pt x="46" y="190"/>
                  </a:cubicBezTo>
                  <a:cubicBezTo>
                    <a:pt x="46" y="190"/>
                    <a:pt x="42" y="191"/>
                    <a:pt x="46" y="196"/>
                  </a:cubicBezTo>
                  <a:cubicBezTo>
                    <a:pt x="51" y="201"/>
                    <a:pt x="62" y="213"/>
                    <a:pt x="62" y="213"/>
                  </a:cubicBezTo>
                  <a:cubicBezTo>
                    <a:pt x="62" y="213"/>
                    <a:pt x="65" y="216"/>
                    <a:pt x="67" y="216"/>
                  </a:cubicBezTo>
                  <a:cubicBezTo>
                    <a:pt x="70" y="216"/>
                    <a:pt x="73" y="220"/>
                    <a:pt x="74" y="225"/>
                  </a:cubicBezTo>
                  <a:cubicBezTo>
                    <a:pt x="76" y="229"/>
                    <a:pt x="75" y="237"/>
                    <a:pt x="77" y="241"/>
                  </a:cubicBezTo>
                  <a:cubicBezTo>
                    <a:pt x="79" y="246"/>
                    <a:pt x="87" y="253"/>
                    <a:pt x="90" y="254"/>
                  </a:cubicBezTo>
                  <a:cubicBezTo>
                    <a:pt x="91" y="254"/>
                    <a:pt x="92" y="254"/>
                    <a:pt x="92" y="254"/>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99" name="Freeform 30">
              <a:extLst>
                <a:ext uri="{FF2B5EF4-FFF2-40B4-BE49-F238E27FC236}">
                  <a16:creationId xmlns:a16="http://schemas.microsoft.com/office/drawing/2014/main" id="{110C3CC4-79C8-C645-9C4A-FFA91666FE64}"/>
                </a:ext>
              </a:extLst>
            </p:cNvPr>
            <p:cNvSpPr>
              <a:spLocks/>
            </p:cNvSpPr>
            <p:nvPr/>
          </p:nvSpPr>
          <p:spPr bwMode="auto">
            <a:xfrm>
              <a:off x="13164171" y="4759698"/>
              <a:ext cx="1453193" cy="767606"/>
            </a:xfrm>
            <a:custGeom>
              <a:avLst/>
              <a:gdLst>
                <a:gd name="T0" fmla="*/ 288 w 292"/>
                <a:gd name="T1" fmla="*/ 99 h 154"/>
                <a:gd name="T2" fmla="*/ 287 w 292"/>
                <a:gd name="T3" fmla="*/ 103 h 154"/>
                <a:gd name="T4" fmla="*/ 283 w 292"/>
                <a:gd name="T5" fmla="*/ 102 h 154"/>
                <a:gd name="T6" fmla="*/ 276 w 292"/>
                <a:gd name="T7" fmla="*/ 102 h 154"/>
                <a:gd name="T8" fmla="*/ 265 w 292"/>
                <a:gd name="T9" fmla="*/ 103 h 154"/>
                <a:gd name="T10" fmla="*/ 232 w 292"/>
                <a:gd name="T11" fmla="*/ 90 h 154"/>
                <a:gd name="T12" fmla="*/ 254 w 292"/>
                <a:gd name="T13" fmla="*/ 88 h 154"/>
                <a:gd name="T14" fmla="*/ 273 w 292"/>
                <a:gd name="T15" fmla="*/ 99 h 154"/>
                <a:gd name="T16" fmla="*/ 264 w 292"/>
                <a:gd name="T17" fmla="*/ 85 h 154"/>
                <a:gd name="T18" fmla="*/ 259 w 292"/>
                <a:gd name="T19" fmla="*/ 78 h 154"/>
                <a:gd name="T20" fmla="*/ 248 w 292"/>
                <a:gd name="T21" fmla="*/ 71 h 154"/>
                <a:gd name="T22" fmla="*/ 261 w 292"/>
                <a:gd name="T23" fmla="*/ 71 h 154"/>
                <a:gd name="T24" fmla="*/ 266 w 292"/>
                <a:gd name="T25" fmla="*/ 71 h 154"/>
                <a:gd name="T26" fmla="*/ 260 w 292"/>
                <a:gd name="T27" fmla="*/ 67 h 154"/>
                <a:gd name="T28" fmla="*/ 259 w 292"/>
                <a:gd name="T29" fmla="*/ 55 h 154"/>
                <a:gd name="T30" fmla="*/ 240 w 292"/>
                <a:gd name="T31" fmla="*/ 46 h 154"/>
                <a:gd name="T32" fmla="*/ 230 w 292"/>
                <a:gd name="T33" fmla="*/ 43 h 154"/>
                <a:gd name="T34" fmla="*/ 221 w 292"/>
                <a:gd name="T35" fmla="*/ 37 h 154"/>
                <a:gd name="T36" fmla="*/ 226 w 292"/>
                <a:gd name="T37" fmla="*/ 24 h 154"/>
                <a:gd name="T38" fmla="*/ 216 w 292"/>
                <a:gd name="T39" fmla="*/ 13 h 154"/>
                <a:gd name="T40" fmla="*/ 204 w 292"/>
                <a:gd name="T41" fmla="*/ 5 h 154"/>
                <a:gd name="T42" fmla="*/ 194 w 292"/>
                <a:gd name="T43" fmla="*/ 1 h 154"/>
                <a:gd name="T44" fmla="*/ 188 w 292"/>
                <a:gd name="T45" fmla="*/ 9 h 154"/>
                <a:gd name="T46" fmla="*/ 180 w 292"/>
                <a:gd name="T47" fmla="*/ 14 h 154"/>
                <a:gd name="T48" fmla="*/ 172 w 292"/>
                <a:gd name="T49" fmla="*/ 21 h 154"/>
                <a:gd name="T50" fmla="*/ 166 w 292"/>
                <a:gd name="T51" fmla="*/ 32 h 154"/>
                <a:gd name="T52" fmla="*/ 158 w 292"/>
                <a:gd name="T53" fmla="*/ 43 h 154"/>
                <a:gd name="T54" fmla="*/ 143 w 292"/>
                <a:gd name="T55" fmla="*/ 50 h 154"/>
                <a:gd name="T56" fmla="*/ 134 w 292"/>
                <a:gd name="T57" fmla="*/ 53 h 154"/>
                <a:gd name="T58" fmla="*/ 126 w 292"/>
                <a:gd name="T59" fmla="*/ 65 h 154"/>
                <a:gd name="T60" fmla="*/ 111 w 292"/>
                <a:gd name="T61" fmla="*/ 81 h 154"/>
                <a:gd name="T62" fmla="*/ 103 w 292"/>
                <a:gd name="T63" fmla="*/ 93 h 154"/>
                <a:gd name="T64" fmla="*/ 94 w 292"/>
                <a:gd name="T65" fmla="*/ 94 h 154"/>
                <a:gd name="T66" fmla="*/ 90 w 292"/>
                <a:gd name="T67" fmla="*/ 99 h 154"/>
                <a:gd name="T68" fmla="*/ 80 w 292"/>
                <a:gd name="T69" fmla="*/ 94 h 154"/>
                <a:gd name="T70" fmla="*/ 71 w 292"/>
                <a:gd name="T71" fmla="*/ 108 h 154"/>
                <a:gd name="T72" fmla="*/ 59 w 292"/>
                <a:gd name="T73" fmla="*/ 104 h 154"/>
                <a:gd name="T74" fmla="*/ 49 w 292"/>
                <a:gd name="T75" fmla="*/ 95 h 154"/>
                <a:gd name="T76" fmla="*/ 49 w 292"/>
                <a:gd name="T77" fmla="*/ 96 h 154"/>
                <a:gd name="T78" fmla="*/ 45 w 292"/>
                <a:gd name="T79" fmla="*/ 109 h 154"/>
                <a:gd name="T80" fmla="*/ 28 w 292"/>
                <a:gd name="T81" fmla="*/ 124 h 154"/>
                <a:gd name="T82" fmla="*/ 27 w 292"/>
                <a:gd name="T83" fmla="*/ 126 h 154"/>
                <a:gd name="T84" fmla="*/ 27 w 292"/>
                <a:gd name="T85" fmla="*/ 126 h 154"/>
                <a:gd name="T86" fmla="*/ 23 w 292"/>
                <a:gd name="T87" fmla="*/ 132 h 154"/>
                <a:gd name="T88" fmla="*/ 20 w 292"/>
                <a:gd name="T89" fmla="*/ 131 h 154"/>
                <a:gd name="T90" fmla="*/ 17 w 292"/>
                <a:gd name="T91" fmla="*/ 138 h 154"/>
                <a:gd name="T92" fmla="*/ 1 w 292"/>
                <a:gd name="T93" fmla="*/ 151 h 154"/>
                <a:gd name="T94" fmla="*/ 0 w 292"/>
                <a:gd name="T95" fmla="*/ 154 h 154"/>
                <a:gd name="T96" fmla="*/ 78 w 292"/>
                <a:gd name="T97" fmla="*/ 147 h 154"/>
                <a:gd name="T98" fmla="*/ 80 w 292"/>
                <a:gd name="T99" fmla="*/ 146 h 154"/>
                <a:gd name="T100" fmla="*/ 80 w 292"/>
                <a:gd name="T101" fmla="*/ 146 h 154"/>
                <a:gd name="T102" fmla="*/ 80 w 292"/>
                <a:gd name="T103" fmla="*/ 146 h 154"/>
                <a:gd name="T104" fmla="*/ 291 w 292"/>
                <a:gd name="T105" fmla="*/ 113 h 154"/>
                <a:gd name="T106" fmla="*/ 292 w 292"/>
                <a:gd name="T107" fmla="*/ 103 h 154"/>
                <a:gd name="T108" fmla="*/ 288 w 292"/>
                <a:gd name="T109" fmla="*/ 9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2" h="154">
                  <a:moveTo>
                    <a:pt x="288" y="99"/>
                  </a:moveTo>
                  <a:cubicBezTo>
                    <a:pt x="288" y="99"/>
                    <a:pt x="289" y="102"/>
                    <a:pt x="287" y="103"/>
                  </a:cubicBezTo>
                  <a:cubicBezTo>
                    <a:pt x="285" y="104"/>
                    <a:pt x="284" y="103"/>
                    <a:pt x="283" y="102"/>
                  </a:cubicBezTo>
                  <a:cubicBezTo>
                    <a:pt x="281" y="101"/>
                    <a:pt x="278" y="100"/>
                    <a:pt x="276" y="102"/>
                  </a:cubicBezTo>
                  <a:cubicBezTo>
                    <a:pt x="274" y="104"/>
                    <a:pt x="269" y="106"/>
                    <a:pt x="265" y="103"/>
                  </a:cubicBezTo>
                  <a:cubicBezTo>
                    <a:pt x="261" y="99"/>
                    <a:pt x="254" y="88"/>
                    <a:pt x="232" y="90"/>
                  </a:cubicBezTo>
                  <a:cubicBezTo>
                    <a:pt x="232" y="90"/>
                    <a:pt x="243" y="83"/>
                    <a:pt x="254" y="88"/>
                  </a:cubicBezTo>
                  <a:cubicBezTo>
                    <a:pt x="266" y="92"/>
                    <a:pt x="266" y="100"/>
                    <a:pt x="273" y="99"/>
                  </a:cubicBezTo>
                  <a:cubicBezTo>
                    <a:pt x="273" y="99"/>
                    <a:pt x="274" y="91"/>
                    <a:pt x="264" y="85"/>
                  </a:cubicBezTo>
                  <a:cubicBezTo>
                    <a:pt x="264" y="85"/>
                    <a:pt x="271" y="80"/>
                    <a:pt x="259" y="78"/>
                  </a:cubicBezTo>
                  <a:cubicBezTo>
                    <a:pt x="248" y="75"/>
                    <a:pt x="248" y="73"/>
                    <a:pt x="248" y="71"/>
                  </a:cubicBezTo>
                  <a:cubicBezTo>
                    <a:pt x="248" y="71"/>
                    <a:pt x="256" y="68"/>
                    <a:pt x="261" y="71"/>
                  </a:cubicBezTo>
                  <a:cubicBezTo>
                    <a:pt x="261" y="71"/>
                    <a:pt x="264" y="72"/>
                    <a:pt x="266" y="71"/>
                  </a:cubicBezTo>
                  <a:cubicBezTo>
                    <a:pt x="266" y="71"/>
                    <a:pt x="265" y="67"/>
                    <a:pt x="260" y="67"/>
                  </a:cubicBezTo>
                  <a:cubicBezTo>
                    <a:pt x="260" y="67"/>
                    <a:pt x="264" y="64"/>
                    <a:pt x="259" y="55"/>
                  </a:cubicBezTo>
                  <a:cubicBezTo>
                    <a:pt x="253" y="48"/>
                    <a:pt x="245" y="50"/>
                    <a:pt x="240" y="46"/>
                  </a:cubicBezTo>
                  <a:cubicBezTo>
                    <a:pt x="234" y="43"/>
                    <a:pt x="234" y="43"/>
                    <a:pt x="230" y="43"/>
                  </a:cubicBezTo>
                  <a:cubicBezTo>
                    <a:pt x="226" y="43"/>
                    <a:pt x="224" y="43"/>
                    <a:pt x="221" y="37"/>
                  </a:cubicBezTo>
                  <a:cubicBezTo>
                    <a:pt x="218" y="31"/>
                    <a:pt x="225" y="28"/>
                    <a:pt x="226" y="24"/>
                  </a:cubicBezTo>
                  <a:cubicBezTo>
                    <a:pt x="226" y="19"/>
                    <a:pt x="219" y="13"/>
                    <a:pt x="216" y="13"/>
                  </a:cubicBezTo>
                  <a:cubicBezTo>
                    <a:pt x="213" y="13"/>
                    <a:pt x="207" y="11"/>
                    <a:pt x="204" y="5"/>
                  </a:cubicBezTo>
                  <a:cubicBezTo>
                    <a:pt x="201" y="0"/>
                    <a:pt x="197" y="1"/>
                    <a:pt x="194" y="1"/>
                  </a:cubicBezTo>
                  <a:cubicBezTo>
                    <a:pt x="194" y="1"/>
                    <a:pt x="190" y="5"/>
                    <a:pt x="188" y="9"/>
                  </a:cubicBezTo>
                  <a:cubicBezTo>
                    <a:pt x="186" y="13"/>
                    <a:pt x="185" y="13"/>
                    <a:pt x="180" y="14"/>
                  </a:cubicBezTo>
                  <a:cubicBezTo>
                    <a:pt x="175" y="14"/>
                    <a:pt x="172" y="18"/>
                    <a:pt x="172" y="21"/>
                  </a:cubicBezTo>
                  <a:cubicBezTo>
                    <a:pt x="172" y="23"/>
                    <a:pt x="170" y="31"/>
                    <a:pt x="166" y="32"/>
                  </a:cubicBezTo>
                  <a:cubicBezTo>
                    <a:pt x="162" y="33"/>
                    <a:pt x="158" y="38"/>
                    <a:pt x="158" y="43"/>
                  </a:cubicBezTo>
                  <a:cubicBezTo>
                    <a:pt x="158" y="48"/>
                    <a:pt x="148" y="53"/>
                    <a:pt x="143" y="50"/>
                  </a:cubicBezTo>
                  <a:cubicBezTo>
                    <a:pt x="138" y="47"/>
                    <a:pt x="131" y="46"/>
                    <a:pt x="134" y="53"/>
                  </a:cubicBezTo>
                  <a:cubicBezTo>
                    <a:pt x="136" y="61"/>
                    <a:pt x="132" y="65"/>
                    <a:pt x="126" y="65"/>
                  </a:cubicBezTo>
                  <a:cubicBezTo>
                    <a:pt x="119" y="65"/>
                    <a:pt x="112" y="73"/>
                    <a:pt x="111" y="81"/>
                  </a:cubicBezTo>
                  <a:cubicBezTo>
                    <a:pt x="110" y="89"/>
                    <a:pt x="110" y="93"/>
                    <a:pt x="103" y="93"/>
                  </a:cubicBezTo>
                  <a:cubicBezTo>
                    <a:pt x="96" y="93"/>
                    <a:pt x="94" y="94"/>
                    <a:pt x="94" y="94"/>
                  </a:cubicBezTo>
                  <a:cubicBezTo>
                    <a:pt x="94" y="94"/>
                    <a:pt x="90" y="96"/>
                    <a:pt x="90" y="99"/>
                  </a:cubicBezTo>
                  <a:cubicBezTo>
                    <a:pt x="90" y="99"/>
                    <a:pt x="83" y="100"/>
                    <a:pt x="80" y="94"/>
                  </a:cubicBezTo>
                  <a:cubicBezTo>
                    <a:pt x="80" y="94"/>
                    <a:pt x="73" y="101"/>
                    <a:pt x="71" y="108"/>
                  </a:cubicBezTo>
                  <a:cubicBezTo>
                    <a:pt x="69" y="114"/>
                    <a:pt x="61" y="107"/>
                    <a:pt x="59" y="104"/>
                  </a:cubicBezTo>
                  <a:cubicBezTo>
                    <a:pt x="57" y="102"/>
                    <a:pt x="54" y="95"/>
                    <a:pt x="49" y="95"/>
                  </a:cubicBezTo>
                  <a:cubicBezTo>
                    <a:pt x="49" y="95"/>
                    <a:pt x="49" y="95"/>
                    <a:pt x="49" y="96"/>
                  </a:cubicBezTo>
                  <a:cubicBezTo>
                    <a:pt x="49" y="99"/>
                    <a:pt x="48" y="106"/>
                    <a:pt x="45" y="109"/>
                  </a:cubicBezTo>
                  <a:cubicBezTo>
                    <a:pt x="40" y="113"/>
                    <a:pt x="30" y="118"/>
                    <a:pt x="28" y="124"/>
                  </a:cubicBezTo>
                  <a:cubicBezTo>
                    <a:pt x="27" y="125"/>
                    <a:pt x="27" y="125"/>
                    <a:pt x="27" y="126"/>
                  </a:cubicBezTo>
                  <a:cubicBezTo>
                    <a:pt x="27" y="126"/>
                    <a:pt x="27" y="126"/>
                    <a:pt x="27" y="126"/>
                  </a:cubicBezTo>
                  <a:cubicBezTo>
                    <a:pt x="26" y="130"/>
                    <a:pt x="25" y="131"/>
                    <a:pt x="23" y="132"/>
                  </a:cubicBezTo>
                  <a:cubicBezTo>
                    <a:pt x="22" y="132"/>
                    <a:pt x="21" y="132"/>
                    <a:pt x="20" y="131"/>
                  </a:cubicBezTo>
                  <a:cubicBezTo>
                    <a:pt x="20" y="131"/>
                    <a:pt x="20" y="137"/>
                    <a:pt x="17" y="138"/>
                  </a:cubicBezTo>
                  <a:cubicBezTo>
                    <a:pt x="14" y="139"/>
                    <a:pt x="5" y="146"/>
                    <a:pt x="1" y="151"/>
                  </a:cubicBezTo>
                  <a:cubicBezTo>
                    <a:pt x="0" y="152"/>
                    <a:pt x="0" y="153"/>
                    <a:pt x="0" y="154"/>
                  </a:cubicBezTo>
                  <a:cubicBezTo>
                    <a:pt x="78" y="147"/>
                    <a:pt x="78" y="147"/>
                    <a:pt x="78" y="147"/>
                  </a:cubicBezTo>
                  <a:cubicBezTo>
                    <a:pt x="80" y="146"/>
                    <a:pt x="80" y="146"/>
                    <a:pt x="80" y="146"/>
                  </a:cubicBezTo>
                  <a:cubicBezTo>
                    <a:pt x="80" y="146"/>
                    <a:pt x="80" y="146"/>
                    <a:pt x="80" y="146"/>
                  </a:cubicBezTo>
                  <a:cubicBezTo>
                    <a:pt x="80" y="146"/>
                    <a:pt x="80" y="146"/>
                    <a:pt x="80" y="146"/>
                  </a:cubicBezTo>
                  <a:cubicBezTo>
                    <a:pt x="291" y="113"/>
                    <a:pt x="291" y="113"/>
                    <a:pt x="291" y="113"/>
                  </a:cubicBezTo>
                  <a:cubicBezTo>
                    <a:pt x="292" y="103"/>
                    <a:pt x="292" y="103"/>
                    <a:pt x="292" y="103"/>
                  </a:cubicBezTo>
                  <a:cubicBezTo>
                    <a:pt x="292" y="103"/>
                    <a:pt x="290" y="100"/>
                    <a:pt x="288" y="99"/>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00" name="Freeform 31">
              <a:extLst>
                <a:ext uri="{FF2B5EF4-FFF2-40B4-BE49-F238E27FC236}">
                  <a16:creationId xmlns:a16="http://schemas.microsoft.com/office/drawing/2014/main" id="{EDB5965F-94C8-274F-B237-94C73682269C}"/>
                </a:ext>
              </a:extLst>
            </p:cNvPr>
            <p:cNvSpPr>
              <a:spLocks/>
            </p:cNvSpPr>
            <p:nvPr/>
          </p:nvSpPr>
          <p:spPr bwMode="auto">
            <a:xfrm>
              <a:off x="12085318" y="4955279"/>
              <a:ext cx="1322805" cy="685587"/>
            </a:xfrm>
            <a:custGeom>
              <a:avLst/>
              <a:gdLst>
                <a:gd name="T0" fmla="*/ 218 w 266"/>
                <a:gd name="T1" fmla="*/ 112 h 138"/>
                <a:gd name="T2" fmla="*/ 237 w 266"/>
                <a:gd name="T3" fmla="*/ 92 h 138"/>
                <a:gd name="T4" fmla="*/ 244 w 266"/>
                <a:gd name="T5" fmla="*/ 87 h 138"/>
                <a:gd name="T6" fmla="*/ 266 w 266"/>
                <a:gd name="T7" fmla="*/ 57 h 138"/>
                <a:gd name="T8" fmla="*/ 262 w 266"/>
                <a:gd name="T9" fmla="*/ 52 h 138"/>
                <a:gd name="T10" fmla="*/ 256 w 266"/>
                <a:gd name="T11" fmla="*/ 46 h 138"/>
                <a:gd name="T12" fmla="*/ 257 w 266"/>
                <a:gd name="T13" fmla="*/ 25 h 138"/>
                <a:gd name="T14" fmla="*/ 231 w 266"/>
                <a:gd name="T15" fmla="*/ 13 h 138"/>
                <a:gd name="T16" fmla="*/ 215 w 266"/>
                <a:gd name="T17" fmla="*/ 15 h 138"/>
                <a:gd name="T18" fmla="*/ 195 w 266"/>
                <a:gd name="T19" fmla="*/ 10 h 138"/>
                <a:gd name="T20" fmla="*/ 162 w 266"/>
                <a:gd name="T21" fmla="*/ 3 h 138"/>
                <a:gd name="T22" fmla="*/ 163 w 266"/>
                <a:gd name="T23" fmla="*/ 7 h 138"/>
                <a:gd name="T24" fmla="*/ 163 w 266"/>
                <a:gd name="T25" fmla="*/ 8 h 138"/>
                <a:gd name="T26" fmla="*/ 162 w 266"/>
                <a:gd name="T27" fmla="*/ 14 h 138"/>
                <a:gd name="T28" fmla="*/ 146 w 266"/>
                <a:gd name="T29" fmla="*/ 25 h 138"/>
                <a:gd name="T30" fmla="*/ 142 w 266"/>
                <a:gd name="T31" fmla="*/ 38 h 138"/>
                <a:gd name="T32" fmla="*/ 140 w 266"/>
                <a:gd name="T33" fmla="*/ 44 h 138"/>
                <a:gd name="T34" fmla="*/ 125 w 266"/>
                <a:gd name="T35" fmla="*/ 59 h 138"/>
                <a:gd name="T36" fmla="*/ 122 w 266"/>
                <a:gd name="T37" fmla="*/ 59 h 138"/>
                <a:gd name="T38" fmla="*/ 112 w 266"/>
                <a:gd name="T39" fmla="*/ 49 h 138"/>
                <a:gd name="T40" fmla="*/ 106 w 266"/>
                <a:gd name="T41" fmla="*/ 65 h 138"/>
                <a:gd name="T42" fmla="*/ 104 w 266"/>
                <a:gd name="T43" fmla="*/ 66 h 138"/>
                <a:gd name="T44" fmla="*/ 91 w 266"/>
                <a:gd name="T45" fmla="*/ 68 h 138"/>
                <a:gd name="T46" fmla="*/ 89 w 266"/>
                <a:gd name="T47" fmla="*/ 69 h 138"/>
                <a:gd name="T48" fmla="*/ 66 w 266"/>
                <a:gd name="T49" fmla="*/ 70 h 138"/>
                <a:gd name="T50" fmla="*/ 61 w 266"/>
                <a:gd name="T51" fmla="*/ 69 h 138"/>
                <a:gd name="T52" fmla="*/ 51 w 266"/>
                <a:gd name="T53" fmla="*/ 76 h 138"/>
                <a:gd name="T54" fmla="*/ 49 w 266"/>
                <a:gd name="T55" fmla="*/ 84 h 138"/>
                <a:gd name="T56" fmla="*/ 44 w 266"/>
                <a:gd name="T57" fmla="*/ 96 h 138"/>
                <a:gd name="T58" fmla="*/ 44 w 266"/>
                <a:gd name="T59" fmla="*/ 96 h 138"/>
                <a:gd name="T60" fmla="*/ 34 w 266"/>
                <a:gd name="T61" fmla="*/ 106 h 138"/>
                <a:gd name="T62" fmla="*/ 18 w 266"/>
                <a:gd name="T63" fmla="*/ 104 h 138"/>
                <a:gd name="T64" fmla="*/ 15 w 266"/>
                <a:gd name="T65" fmla="*/ 114 h 138"/>
                <a:gd name="T66" fmla="*/ 13 w 266"/>
                <a:gd name="T67" fmla="*/ 115 h 138"/>
                <a:gd name="T68" fmla="*/ 12 w 266"/>
                <a:gd name="T69" fmla="*/ 114 h 138"/>
                <a:gd name="T70" fmla="*/ 3 w 266"/>
                <a:gd name="T71" fmla="*/ 130 h 138"/>
                <a:gd name="T72" fmla="*/ 0 w 266"/>
                <a:gd name="T73" fmla="*/ 138 h 138"/>
                <a:gd name="T74" fmla="*/ 53 w 266"/>
                <a:gd name="T75" fmla="*/ 133 h 138"/>
                <a:gd name="T76" fmla="*/ 216 w 266"/>
                <a:gd name="T77" fmla="*/ 115 h 138"/>
                <a:gd name="T78" fmla="*/ 218 w 266"/>
                <a:gd name="T79" fmla="*/ 1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 h="138">
                  <a:moveTo>
                    <a:pt x="217" y="115"/>
                  </a:moveTo>
                  <a:cubicBezTo>
                    <a:pt x="217" y="114"/>
                    <a:pt x="217" y="113"/>
                    <a:pt x="218" y="112"/>
                  </a:cubicBezTo>
                  <a:cubicBezTo>
                    <a:pt x="221" y="107"/>
                    <a:pt x="231" y="100"/>
                    <a:pt x="234" y="99"/>
                  </a:cubicBezTo>
                  <a:cubicBezTo>
                    <a:pt x="237" y="98"/>
                    <a:pt x="237" y="92"/>
                    <a:pt x="237" y="92"/>
                  </a:cubicBezTo>
                  <a:cubicBezTo>
                    <a:pt x="237" y="92"/>
                    <a:pt x="239" y="93"/>
                    <a:pt x="240" y="93"/>
                  </a:cubicBezTo>
                  <a:cubicBezTo>
                    <a:pt x="242" y="92"/>
                    <a:pt x="243" y="90"/>
                    <a:pt x="244" y="87"/>
                  </a:cubicBezTo>
                  <a:cubicBezTo>
                    <a:pt x="246" y="79"/>
                    <a:pt x="257" y="73"/>
                    <a:pt x="261" y="71"/>
                  </a:cubicBezTo>
                  <a:cubicBezTo>
                    <a:pt x="265" y="68"/>
                    <a:pt x="266" y="59"/>
                    <a:pt x="266" y="57"/>
                  </a:cubicBezTo>
                  <a:cubicBezTo>
                    <a:pt x="266" y="56"/>
                    <a:pt x="266" y="56"/>
                    <a:pt x="266" y="56"/>
                  </a:cubicBezTo>
                  <a:cubicBezTo>
                    <a:pt x="266" y="55"/>
                    <a:pt x="265" y="52"/>
                    <a:pt x="262" y="52"/>
                  </a:cubicBezTo>
                  <a:cubicBezTo>
                    <a:pt x="259" y="52"/>
                    <a:pt x="260" y="51"/>
                    <a:pt x="259" y="48"/>
                  </a:cubicBezTo>
                  <a:cubicBezTo>
                    <a:pt x="259" y="45"/>
                    <a:pt x="256" y="46"/>
                    <a:pt x="256" y="46"/>
                  </a:cubicBezTo>
                  <a:cubicBezTo>
                    <a:pt x="256" y="46"/>
                    <a:pt x="254" y="40"/>
                    <a:pt x="254" y="35"/>
                  </a:cubicBezTo>
                  <a:cubicBezTo>
                    <a:pt x="254" y="30"/>
                    <a:pt x="256" y="26"/>
                    <a:pt x="257" y="25"/>
                  </a:cubicBezTo>
                  <a:cubicBezTo>
                    <a:pt x="254" y="26"/>
                    <a:pt x="249" y="26"/>
                    <a:pt x="245" y="22"/>
                  </a:cubicBezTo>
                  <a:cubicBezTo>
                    <a:pt x="238" y="17"/>
                    <a:pt x="234" y="12"/>
                    <a:pt x="231" y="13"/>
                  </a:cubicBezTo>
                  <a:cubicBezTo>
                    <a:pt x="228" y="14"/>
                    <a:pt x="228" y="16"/>
                    <a:pt x="225" y="16"/>
                  </a:cubicBezTo>
                  <a:cubicBezTo>
                    <a:pt x="222" y="16"/>
                    <a:pt x="219" y="15"/>
                    <a:pt x="215" y="15"/>
                  </a:cubicBezTo>
                  <a:cubicBezTo>
                    <a:pt x="210" y="15"/>
                    <a:pt x="208" y="18"/>
                    <a:pt x="205" y="15"/>
                  </a:cubicBezTo>
                  <a:cubicBezTo>
                    <a:pt x="202" y="13"/>
                    <a:pt x="200" y="10"/>
                    <a:pt x="195" y="10"/>
                  </a:cubicBezTo>
                  <a:cubicBezTo>
                    <a:pt x="189" y="10"/>
                    <a:pt x="177" y="9"/>
                    <a:pt x="175" y="7"/>
                  </a:cubicBezTo>
                  <a:cubicBezTo>
                    <a:pt x="173" y="5"/>
                    <a:pt x="167" y="0"/>
                    <a:pt x="162" y="3"/>
                  </a:cubicBezTo>
                  <a:cubicBezTo>
                    <a:pt x="162" y="4"/>
                    <a:pt x="163" y="6"/>
                    <a:pt x="163" y="7"/>
                  </a:cubicBezTo>
                  <a:cubicBezTo>
                    <a:pt x="163" y="7"/>
                    <a:pt x="163" y="7"/>
                    <a:pt x="163" y="7"/>
                  </a:cubicBezTo>
                  <a:cubicBezTo>
                    <a:pt x="163" y="7"/>
                    <a:pt x="163" y="7"/>
                    <a:pt x="163" y="7"/>
                  </a:cubicBezTo>
                  <a:cubicBezTo>
                    <a:pt x="163" y="8"/>
                    <a:pt x="163" y="8"/>
                    <a:pt x="163" y="8"/>
                  </a:cubicBezTo>
                  <a:cubicBezTo>
                    <a:pt x="163" y="8"/>
                    <a:pt x="163" y="9"/>
                    <a:pt x="163" y="9"/>
                  </a:cubicBezTo>
                  <a:cubicBezTo>
                    <a:pt x="163" y="11"/>
                    <a:pt x="163" y="13"/>
                    <a:pt x="162" y="14"/>
                  </a:cubicBezTo>
                  <a:cubicBezTo>
                    <a:pt x="159" y="17"/>
                    <a:pt x="156" y="20"/>
                    <a:pt x="152" y="22"/>
                  </a:cubicBezTo>
                  <a:cubicBezTo>
                    <a:pt x="150" y="22"/>
                    <a:pt x="148" y="23"/>
                    <a:pt x="146" y="25"/>
                  </a:cubicBezTo>
                  <a:cubicBezTo>
                    <a:pt x="143" y="27"/>
                    <a:pt x="142" y="30"/>
                    <a:pt x="142" y="33"/>
                  </a:cubicBezTo>
                  <a:cubicBezTo>
                    <a:pt x="143" y="35"/>
                    <a:pt x="143" y="36"/>
                    <a:pt x="142" y="38"/>
                  </a:cubicBezTo>
                  <a:cubicBezTo>
                    <a:pt x="142" y="39"/>
                    <a:pt x="142" y="41"/>
                    <a:pt x="141" y="42"/>
                  </a:cubicBezTo>
                  <a:cubicBezTo>
                    <a:pt x="141" y="42"/>
                    <a:pt x="140" y="43"/>
                    <a:pt x="140" y="44"/>
                  </a:cubicBezTo>
                  <a:cubicBezTo>
                    <a:pt x="139" y="45"/>
                    <a:pt x="139" y="46"/>
                    <a:pt x="138" y="46"/>
                  </a:cubicBezTo>
                  <a:cubicBezTo>
                    <a:pt x="136" y="49"/>
                    <a:pt x="130" y="58"/>
                    <a:pt x="125" y="59"/>
                  </a:cubicBezTo>
                  <a:cubicBezTo>
                    <a:pt x="125" y="60"/>
                    <a:pt x="124" y="60"/>
                    <a:pt x="124" y="60"/>
                  </a:cubicBezTo>
                  <a:cubicBezTo>
                    <a:pt x="123" y="60"/>
                    <a:pt x="123" y="59"/>
                    <a:pt x="122" y="59"/>
                  </a:cubicBezTo>
                  <a:cubicBezTo>
                    <a:pt x="119" y="58"/>
                    <a:pt x="117" y="54"/>
                    <a:pt x="115" y="52"/>
                  </a:cubicBezTo>
                  <a:cubicBezTo>
                    <a:pt x="114" y="50"/>
                    <a:pt x="113" y="50"/>
                    <a:pt x="112" y="49"/>
                  </a:cubicBezTo>
                  <a:cubicBezTo>
                    <a:pt x="111" y="50"/>
                    <a:pt x="111" y="50"/>
                    <a:pt x="110" y="51"/>
                  </a:cubicBezTo>
                  <a:cubicBezTo>
                    <a:pt x="110" y="55"/>
                    <a:pt x="109" y="65"/>
                    <a:pt x="106" y="65"/>
                  </a:cubicBezTo>
                  <a:cubicBezTo>
                    <a:pt x="106" y="65"/>
                    <a:pt x="106" y="65"/>
                    <a:pt x="106" y="65"/>
                  </a:cubicBezTo>
                  <a:cubicBezTo>
                    <a:pt x="105" y="66"/>
                    <a:pt x="104" y="66"/>
                    <a:pt x="104" y="66"/>
                  </a:cubicBezTo>
                  <a:cubicBezTo>
                    <a:pt x="100" y="66"/>
                    <a:pt x="99" y="64"/>
                    <a:pt x="97" y="64"/>
                  </a:cubicBezTo>
                  <a:cubicBezTo>
                    <a:pt x="95" y="64"/>
                    <a:pt x="94" y="68"/>
                    <a:pt x="91" y="68"/>
                  </a:cubicBezTo>
                  <a:cubicBezTo>
                    <a:pt x="91" y="68"/>
                    <a:pt x="91" y="68"/>
                    <a:pt x="91" y="68"/>
                  </a:cubicBezTo>
                  <a:cubicBezTo>
                    <a:pt x="90" y="69"/>
                    <a:pt x="90" y="69"/>
                    <a:pt x="89" y="69"/>
                  </a:cubicBezTo>
                  <a:cubicBezTo>
                    <a:pt x="84" y="69"/>
                    <a:pt x="78" y="66"/>
                    <a:pt x="76" y="65"/>
                  </a:cubicBezTo>
                  <a:cubicBezTo>
                    <a:pt x="71" y="66"/>
                    <a:pt x="69" y="71"/>
                    <a:pt x="66" y="70"/>
                  </a:cubicBezTo>
                  <a:cubicBezTo>
                    <a:pt x="65" y="70"/>
                    <a:pt x="65" y="69"/>
                    <a:pt x="64" y="69"/>
                  </a:cubicBezTo>
                  <a:cubicBezTo>
                    <a:pt x="63" y="68"/>
                    <a:pt x="62" y="68"/>
                    <a:pt x="61" y="69"/>
                  </a:cubicBezTo>
                  <a:cubicBezTo>
                    <a:pt x="59" y="71"/>
                    <a:pt x="60" y="76"/>
                    <a:pt x="54" y="76"/>
                  </a:cubicBezTo>
                  <a:cubicBezTo>
                    <a:pt x="53" y="76"/>
                    <a:pt x="52" y="76"/>
                    <a:pt x="51" y="76"/>
                  </a:cubicBezTo>
                  <a:cubicBezTo>
                    <a:pt x="51" y="76"/>
                    <a:pt x="51" y="76"/>
                    <a:pt x="51" y="76"/>
                  </a:cubicBezTo>
                  <a:cubicBezTo>
                    <a:pt x="50" y="76"/>
                    <a:pt x="48" y="78"/>
                    <a:pt x="49" y="84"/>
                  </a:cubicBezTo>
                  <a:cubicBezTo>
                    <a:pt x="49" y="84"/>
                    <a:pt x="50" y="93"/>
                    <a:pt x="46" y="95"/>
                  </a:cubicBezTo>
                  <a:cubicBezTo>
                    <a:pt x="46" y="96"/>
                    <a:pt x="45" y="96"/>
                    <a:pt x="44" y="96"/>
                  </a:cubicBezTo>
                  <a:cubicBezTo>
                    <a:pt x="44" y="96"/>
                    <a:pt x="44" y="96"/>
                    <a:pt x="44" y="96"/>
                  </a:cubicBezTo>
                  <a:cubicBezTo>
                    <a:pt x="44" y="96"/>
                    <a:pt x="44" y="96"/>
                    <a:pt x="44" y="96"/>
                  </a:cubicBezTo>
                  <a:cubicBezTo>
                    <a:pt x="38" y="96"/>
                    <a:pt x="38" y="104"/>
                    <a:pt x="34" y="106"/>
                  </a:cubicBezTo>
                  <a:cubicBezTo>
                    <a:pt x="34" y="106"/>
                    <a:pt x="34" y="106"/>
                    <a:pt x="34" y="106"/>
                  </a:cubicBezTo>
                  <a:cubicBezTo>
                    <a:pt x="33" y="107"/>
                    <a:pt x="32" y="107"/>
                    <a:pt x="30" y="107"/>
                  </a:cubicBezTo>
                  <a:cubicBezTo>
                    <a:pt x="27" y="105"/>
                    <a:pt x="22" y="103"/>
                    <a:pt x="18" y="104"/>
                  </a:cubicBezTo>
                  <a:cubicBezTo>
                    <a:pt x="17" y="106"/>
                    <a:pt x="17" y="108"/>
                    <a:pt x="16" y="110"/>
                  </a:cubicBezTo>
                  <a:cubicBezTo>
                    <a:pt x="16" y="112"/>
                    <a:pt x="15" y="113"/>
                    <a:pt x="15" y="114"/>
                  </a:cubicBezTo>
                  <a:cubicBezTo>
                    <a:pt x="14" y="114"/>
                    <a:pt x="14" y="114"/>
                    <a:pt x="14" y="114"/>
                  </a:cubicBezTo>
                  <a:cubicBezTo>
                    <a:pt x="14" y="115"/>
                    <a:pt x="13" y="115"/>
                    <a:pt x="13" y="115"/>
                  </a:cubicBezTo>
                  <a:cubicBezTo>
                    <a:pt x="13" y="115"/>
                    <a:pt x="14" y="115"/>
                    <a:pt x="14" y="114"/>
                  </a:cubicBezTo>
                  <a:cubicBezTo>
                    <a:pt x="14" y="114"/>
                    <a:pt x="13" y="114"/>
                    <a:pt x="12" y="114"/>
                  </a:cubicBezTo>
                  <a:cubicBezTo>
                    <a:pt x="15" y="116"/>
                    <a:pt x="18" y="129"/>
                    <a:pt x="8" y="131"/>
                  </a:cubicBezTo>
                  <a:cubicBezTo>
                    <a:pt x="3" y="130"/>
                    <a:pt x="3" y="130"/>
                    <a:pt x="3" y="130"/>
                  </a:cubicBezTo>
                  <a:cubicBezTo>
                    <a:pt x="3" y="130"/>
                    <a:pt x="0" y="130"/>
                    <a:pt x="0" y="134"/>
                  </a:cubicBezTo>
                  <a:cubicBezTo>
                    <a:pt x="0" y="138"/>
                    <a:pt x="0" y="138"/>
                    <a:pt x="0" y="138"/>
                  </a:cubicBezTo>
                  <a:cubicBezTo>
                    <a:pt x="0" y="138"/>
                    <a:pt x="0" y="138"/>
                    <a:pt x="0" y="138"/>
                  </a:cubicBezTo>
                  <a:cubicBezTo>
                    <a:pt x="53" y="133"/>
                    <a:pt x="53" y="133"/>
                    <a:pt x="53" y="133"/>
                  </a:cubicBezTo>
                  <a:cubicBezTo>
                    <a:pt x="48" y="127"/>
                    <a:pt x="48" y="127"/>
                    <a:pt x="48" y="127"/>
                  </a:cubicBezTo>
                  <a:cubicBezTo>
                    <a:pt x="216" y="115"/>
                    <a:pt x="216" y="115"/>
                    <a:pt x="216" y="115"/>
                  </a:cubicBezTo>
                  <a:cubicBezTo>
                    <a:pt x="217" y="115"/>
                    <a:pt x="217" y="115"/>
                    <a:pt x="217" y="115"/>
                  </a:cubicBezTo>
                  <a:cubicBezTo>
                    <a:pt x="217" y="114"/>
                    <a:pt x="217" y="113"/>
                    <a:pt x="218" y="112"/>
                  </a:cubicBezTo>
                  <a:cubicBezTo>
                    <a:pt x="217" y="113"/>
                    <a:pt x="217" y="114"/>
                    <a:pt x="217" y="115"/>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01" name="Freeform 32">
              <a:extLst>
                <a:ext uri="{FF2B5EF4-FFF2-40B4-BE49-F238E27FC236}">
                  <a16:creationId xmlns:a16="http://schemas.microsoft.com/office/drawing/2014/main" id="{C45A676B-8FCC-4E40-A848-4B5EBDB58B7D}"/>
                </a:ext>
              </a:extLst>
            </p:cNvPr>
            <p:cNvSpPr>
              <a:spLocks/>
            </p:cNvSpPr>
            <p:nvPr/>
          </p:nvSpPr>
          <p:spPr bwMode="auto">
            <a:xfrm>
              <a:off x="10796161" y="4055184"/>
              <a:ext cx="1118811" cy="736061"/>
            </a:xfrm>
            <a:custGeom>
              <a:avLst/>
              <a:gdLst>
                <a:gd name="T0" fmla="*/ 183 w 225"/>
                <a:gd name="T1" fmla="*/ 148 h 148"/>
                <a:gd name="T2" fmla="*/ 187 w 225"/>
                <a:gd name="T3" fmla="*/ 130 h 148"/>
                <a:gd name="T4" fmla="*/ 188 w 225"/>
                <a:gd name="T5" fmla="*/ 129 h 148"/>
                <a:gd name="T6" fmla="*/ 192 w 225"/>
                <a:gd name="T7" fmla="*/ 124 h 148"/>
                <a:gd name="T8" fmla="*/ 196 w 225"/>
                <a:gd name="T9" fmla="*/ 114 h 148"/>
                <a:gd name="T10" fmla="*/ 196 w 225"/>
                <a:gd name="T11" fmla="*/ 111 h 148"/>
                <a:gd name="T12" fmla="*/ 196 w 225"/>
                <a:gd name="T13" fmla="*/ 107 h 148"/>
                <a:gd name="T14" fmla="*/ 198 w 225"/>
                <a:gd name="T15" fmla="*/ 102 h 148"/>
                <a:gd name="T16" fmla="*/ 200 w 225"/>
                <a:gd name="T17" fmla="*/ 99 h 148"/>
                <a:gd name="T18" fmla="*/ 202 w 225"/>
                <a:gd name="T19" fmla="*/ 99 h 148"/>
                <a:gd name="T20" fmla="*/ 202 w 225"/>
                <a:gd name="T21" fmla="*/ 99 h 148"/>
                <a:gd name="T22" fmla="*/ 208 w 225"/>
                <a:gd name="T23" fmla="*/ 92 h 148"/>
                <a:gd name="T24" fmla="*/ 216 w 225"/>
                <a:gd name="T25" fmla="*/ 87 h 148"/>
                <a:gd name="T26" fmla="*/ 224 w 225"/>
                <a:gd name="T27" fmla="*/ 78 h 148"/>
                <a:gd name="T28" fmla="*/ 221 w 225"/>
                <a:gd name="T29" fmla="*/ 68 h 148"/>
                <a:gd name="T30" fmla="*/ 220 w 225"/>
                <a:gd name="T31" fmla="*/ 67 h 148"/>
                <a:gd name="T32" fmla="*/ 219 w 225"/>
                <a:gd name="T33" fmla="*/ 67 h 148"/>
                <a:gd name="T34" fmla="*/ 219 w 225"/>
                <a:gd name="T35" fmla="*/ 66 h 148"/>
                <a:gd name="T36" fmla="*/ 217 w 225"/>
                <a:gd name="T37" fmla="*/ 63 h 148"/>
                <a:gd name="T38" fmla="*/ 216 w 225"/>
                <a:gd name="T39" fmla="*/ 61 h 148"/>
                <a:gd name="T40" fmla="*/ 215 w 225"/>
                <a:gd name="T41" fmla="*/ 59 h 148"/>
                <a:gd name="T42" fmla="*/ 213 w 225"/>
                <a:gd name="T43" fmla="*/ 53 h 148"/>
                <a:gd name="T44" fmla="*/ 200 w 225"/>
                <a:gd name="T45" fmla="*/ 45 h 148"/>
                <a:gd name="T46" fmla="*/ 192 w 225"/>
                <a:gd name="T47" fmla="*/ 38 h 148"/>
                <a:gd name="T48" fmla="*/ 189 w 225"/>
                <a:gd name="T49" fmla="*/ 34 h 148"/>
                <a:gd name="T50" fmla="*/ 188 w 225"/>
                <a:gd name="T51" fmla="*/ 33 h 148"/>
                <a:gd name="T52" fmla="*/ 186 w 225"/>
                <a:gd name="T53" fmla="*/ 30 h 148"/>
                <a:gd name="T54" fmla="*/ 187 w 225"/>
                <a:gd name="T55" fmla="*/ 12 h 148"/>
                <a:gd name="T56" fmla="*/ 187 w 225"/>
                <a:gd name="T57" fmla="*/ 11 h 148"/>
                <a:gd name="T58" fmla="*/ 182 w 225"/>
                <a:gd name="T59" fmla="*/ 1 h 148"/>
                <a:gd name="T60" fmla="*/ 7 w 225"/>
                <a:gd name="T61" fmla="*/ 0 h 148"/>
                <a:gd name="T62" fmla="*/ 0 w 225"/>
                <a:gd name="T63" fmla="*/ 1 h 148"/>
                <a:gd name="T64" fmla="*/ 4 w 225"/>
                <a:gd name="T65" fmla="*/ 4 h 148"/>
                <a:gd name="T66" fmla="*/ 8 w 225"/>
                <a:gd name="T67" fmla="*/ 24 h 148"/>
                <a:gd name="T68" fmla="*/ 7 w 225"/>
                <a:gd name="T69" fmla="*/ 27 h 148"/>
                <a:gd name="T70" fmla="*/ 7 w 225"/>
                <a:gd name="T71" fmla="*/ 28 h 148"/>
                <a:gd name="T72" fmla="*/ 7 w 225"/>
                <a:gd name="T73" fmla="*/ 39 h 148"/>
                <a:gd name="T74" fmla="*/ 7 w 225"/>
                <a:gd name="T75" fmla="*/ 46 h 148"/>
                <a:gd name="T76" fmla="*/ 9 w 225"/>
                <a:gd name="T77" fmla="*/ 54 h 148"/>
                <a:gd name="T78" fmla="*/ 15 w 225"/>
                <a:gd name="T79" fmla="*/ 65 h 148"/>
                <a:gd name="T80" fmla="*/ 15 w 225"/>
                <a:gd name="T81" fmla="*/ 68 h 148"/>
                <a:gd name="T82" fmla="*/ 16 w 225"/>
                <a:gd name="T83" fmla="*/ 71 h 148"/>
                <a:gd name="T84" fmla="*/ 20 w 225"/>
                <a:gd name="T85" fmla="*/ 80 h 148"/>
                <a:gd name="T86" fmla="*/ 20 w 225"/>
                <a:gd name="T87" fmla="*/ 85 h 148"/>
                <a:gd name="T88" fmla="*/ 21 w 225"/>
                <a:gd name="T89" fmla="*/ 91 h 148"/>
                <a:gd name="T90" fmla="*/ 24 w 225"/>
                <a:gd name="T91" fmla="*/ 95 h 148"/>
                <a:gd name="T92" fmla="*/ 27 w 225"/>
                <a:gd name="T93" fmla="*/ 121 h 148"/>
                <a:gd name="T94" fmla="*/ 27 w 225"/>
                <a:gd name="T95" fmla="*/ 122 h 148"/>
                <a:gd name="T96" fmla="*/ 28 w 225"/>
                <a:gd name="T97" fmla="*/ 127 h 148"/>
                <a:gd name="T98" fmla="*/ 33 w 225"/>
                <a:gd name="T99" fmla="*/ 133 h 148"/>
                <a:gd name="T100" fmla="*/ 36 w 225"/>
                <a:gd name="T101" fmla="*/ 135 h 148"/>
                <a:gd name="T102" fmla="*/ 37 w 225"/>
                <a:gd name="T103" fmla="*/ 136 h 148"/>
                <a:gd name="T104" fmla="*/ 143 w 225"/>
                <a:gd name="T105" fmla="*/ 135 h 148"/>
                <a:gd name="T106" fmla="*/ 158 w 225"/>
                <a:gd name="T107" fmla="*/ 134 h 148"/>
                <a:gd name="T108" fmla="*/ 168 w 225"/>
                <a:gd name="T109" fmla="*/ 134 h 148"/>
                <a:gd name="T110" fmla="*/ 173 w 225"/>
                <a:gd name="T111" fmla="*/ 140 h 148"/>
                <a:gd name="T112" fmla="*/ 177 w 225"/>
                <a:gd name="T113" fmla="*/ 141 h 148"/>
                <a:gd name="T114" fmla="*/ 178 w 225"/>
                <a:gd name="T115" fmla="*/ 144 h 148"/>
                <a:gd name="T116" fmla="*/ 178 w 225"/>
                <a:gd name="T117" fmla="*/ 144 h 148"/>
                <a:gd name="T118" fmla="*/ 183 w 225"/>
                <a:gd name="T1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148">
                  <a:moveTo>
                    <a:pt x="183" y="148"/>
                  </a:moveTo>
                  <a:cubicBezTo>
                    <a:pt x="183" y="148"/>
                    <a:pt x="182" y="135"/>
                    <a:pt x="187" y="130"/>
                  </a:cubicBezTo>
                  <a:cubicBezTo>
                    <a:pt x="187" y="130"/>
                    <a:pt x="188" y="129"/>
                    <a:pt x="188" y="129"/>
                  </a:cubicBezTo>
                  <a:cubicBezTo>
                    <a:pt x="190" y="127"/>
                    <a:pt x="191" y="126"/>
                    <a:pt x="192" y="124"/>
                  </a:cubicBezTo>
                  <a:cubicBezTo>
                    <a:pt x="194" y="122"/>
                    <a:pt x="196" y="119"/>
                    <a:pt x="196" y="114"/>
                  </a:cubicBezTo>
                  <a:cubicBezTo>
                    <a:pt x="196" y="113"/>
                    <a:pt x="196" y="112"/>
                    <a:pt x="196" y="111"/>
                  </a:cubicBezTo>
                  <a:cubicBezTo>
                    <a:pt x="196" y="109"/>
                    <a:pt x="196" y="107"/>
                    <a:pt x="196" y="107"/>
                  </a:cubicBezTo>
                  <a:cubicBezTo>
                    <a:pt x="196" y="107"/>
                    <a:pt x="196" y="104"/>
                    <a:pt x="198" y="102"/>
                  </a:cubicBezTo>
                  <a:cubicBezTo>
                    <a:pt x="198" y="101"/>
                    <a:pt x="199" y="100"/>
                    <a:pt x="200" y="99"/>
                  </a:cubicBezTo>
                  <a:cubicBezTo>
                    <a:pt x="200" y="99"/>
                    <a:pt x="201" y="99"/>
                    <a:pt x="202" y="99"/>
                  </a:cubicBezTo>
                  <a:cubicBezTo>
                    <a:pt x="202" y="99"/>
                    <a:pt x="202" y="99"/>
                    <a:pt x="202" y="99"/>
                  </a:cubicBezTo>
                  <a:cubicBezTo>
                    <a:pt x="204" y="97"/>
                    <a:pt x="206" y="93"/>
                    <a:pt x="208" y="92"/>
                  </a:cubicBezTo>
                  <a:cubicBezTo>
                    <a:pt x="210" y="91"/>
                    <a:pt x="213" y="89"/>
                    <a:pt x="216" y="87"/>
                  </a:cubicBezTo>
                  <a:cubicBezTo>
                    <a:pt x="219" y="85"/>
                    <a:pt x="223" y="81"/>
                    <a:pt x="224" y="78"/>
                  </a:cubicBezTo>
                  <a:cubicBezTo>
                    <a:pt x="225" y="72"/>
                    <a:pt x="224" y="69"/>
                    <a:pt x="221" y="68"/>
                  </a:cubicBezTo>
                  <a:cubicBezTo>
                    <a:pt x="221" y="67"/>
                    <a:pt x="220" y="67"/>
                    <a:pt x="220" y="67"/>
                  </a:cubicBezTo>
                  <a:cubicBezTo>
                    <a:pt x="219" y="67"/>
                    <a:pt x="219" y="67"/>
                    <a:pt x="219" y="67"/>
                  </a:cubicBezTo>
                  <a:cubicBezTo>
                    <a:pt x="219" y="66"/>
                    <a:pt x="219" y="66"/>
                    <a:pt x="219" y="66"/>
                  </a:cubicBezTo>
                  <a:cubicBezTo>
                    <a:pt x="218" y="65"/>
                    <a:pt x="218" y="64"/>
                    <a:pt x="217" y="63"/>
                  </a:cubicBezTo>
                  <a:cubicBezTo>
                    <a:pt x="217" y="63"/>
                    <a:pt x="216" y="62"/>
                    <a:pt x="216" y="61"/>
                  </a:cubicBezTo>
                  <a:cubicBezTo>
                    <a:pt x="215" y="59"/>
                    <a:pt x="215" y="59"/>
                    <a:pt x="215" y="59"/>
                  </a:cubicBezTo>
                  <a:cubicBezTo>
                    <a:pt x="215" y="59"/>
                    <a:pt x="213" y="55"/>
                    <a:pt x="213" y="53"/>
                  </a:cubicBezTo>
                  <a:cubicBezTo>
                    <a:pt x="213" y="53"/>
                    <a:pt x="202" y="47"/>
                    <a:pt x="200" y="45"/>
                  </a:cubicBezTo>
                  <a:cubicBezTo>
                    <a:pt x="199" y="45"/>
                    <a:pt x="195" y="42"/>
                    <a:pt x="192" y="38"/>
                  </a:cubicBezTo>
                  <a:cubicBezTo>
                    <a:pt x="191" y="36"/>
                    <a:pt x="189" y="35"/>
                    <a:pt x="189" y="34"/>
                  </a:cubicBezTo>
                  <a:cubicBezTo>
                    <a:pt x="189" y="33"/>
                    <a:pt x="188" y="33"/>
                    <a:pt x="188" y="33"/>
                  </a:cubicBezTo>
                  <a:cubicBezTo>
                    <a:pt x="187" y="32"/>
                    <a:pt x="187" y="31"/>
                    <a:pt x="186" y="30"/>
                  </a:cubicBezTo>
                  <a:cubicBezTo>
                    <a:pt x="182" y="23"/>
                    <a:pt x="185" y="15"/>
                    <a:pt x="187" y="12"/>
                  </a:cubicBezTo>
                  <a:cubicBezTo>
                    <a:pt x="187" y="11"/>
                    <a:pt x="187" y="11"/>
                    <a:pt x="187" y="11"/>
                  </a:cubicBezTo>
                  <a:cubicBezTo>
                    <a:pt x="187" y="9"/>
                    <a:pt x="182" y="1"/>
                    <a:pt x="182" y="1"/>
                  </a:cubicBezTo>
                  <a:cubicBezTo>
                    <a:pt x="7" y="0"/>
                    <a:pt x="7" y="0"/>
                    <a:pt x="7" y="0"/>
                  </a:cubicBezTo>
                  <a:cubicBezTo>
                    <a:pt x="0" y="1"/>
                    <a:pt x="0" y="1"/>
                    <a:pt x="0" y="1"/>
                  </a:cubicBezTo>
                  <a:cubicBezTo>
                    <a:pt x="2" y="2"/>
                    <a:pt x="3" y="3"/>
                    <a:pt x="4" y="4"/>
                  </a:cubicBezTo>
                  <a:cubicBezTo>
                    <a:pt x="7" y="8"/>
                    <a:pt x="9" y="14"/>
                    <a:pt x="8" y="24"/>
                  </a:cubicBezTo>
                  <a:cubicBezTo>
                    <a:pt x="7" y="25"/>
                    <a:pt x="7" y="26"/>
                    <a:pt x="7" y="27"/>
                  </a:cubicBezTo>
                  <a:cubicBezTo>
                    <a:pt x="7" y="27"/>
                    <a:pt x="7" y="28"/>
                    <a:pt x="7" y="28"/>
                  </a:cubicBezTo>
                  <a:cubicBezTo>
                    <a:pt x="7" y="32"/>
                    <a:pt x="6" y="36"/>
                    <a:pt x="7" y="39"/>
                  </a:cubicBezTo>
                  <a:cubicBezTo>
                    <a:pt x="8" y="42"/>
                    <a:pt x="7" y="46"/>
                    <a:pt x="7" y="46"/>
                  </a:cubicBezTo>
                  <a:cubicBezTo>
                    <a:pt x="11" y="48"/>
                    <a:pt x="9" y="54"/>
                    <a:pt x="9" y="54"/>
                  </a:cubicBezTo>
                  <a:cubicBezTo>
                    <a:pt x="12" y="57"/>
                    <a:pt x="15" y="63"/>
                    <a:pt x="15" y="65"/>
                  </a:cubicBezTo>
                  <a:cubicBezTo>
                    <a:pt x="15" y="66"/>
                    <a:pt x="15" y="67"/>
                    <a:pt x="15" y="68"/>
                  </a:cubicBezTo>
                  <a:cubicBezTo>
                    <a:pt x="15" y="69"/>
                    <a:pt x="16" y="71"/>
                    <a:pt x="16" y="71"/>
                  </a:cubicBezTo>
                  <a:cubicBezTo>
                    <a:pt x="18" y="71"/>
                    <a:pt x="20" y="76"/>
                    <a:pt x="20" y="80"/>
                  </a:cubicBezTo>
                  <a:cubicBezTo>
                    <a:pt x="20" y="81"/>
                    <a:pt x="20" y="83"/>
                    <a:pt x="20" y="85"/>
                  </a:cubicBezTo>
                  <a:cubicBezTo>
                    <a:pt x="20" y="87"/>
                    <a:pt x="21" y="89"/>
                    <a:pt x="21" y="91"/>
                  </a:cubicBezTo>
                  <a:cubicBezTo>
                    <a:pt x="22" y="92"/>
                    <a:pt x="23" y="94"/>
                    <a:pt x="24" y="95"/>
                  </a:cubicBezTo>
                  <a:cubicBezTo>
                    <a:pt x="28" y="99"/>
                    <a:pt x="27" y="111"/>
                    <a:pt x="27" y="121"/>
                  </a:cubicBezTo>
                  <a:cubicBezTo>
                    <a:pt x="27" y="121"/>
                    <a:pt x="27" y="122"/>
                    <a:pt x="27" y="122"/>
                  </a:cubicBezTo>
                  <a:cubicBezTo>
                    <a:pt x="27" y="124"/>
                    <a:pt x="28" y="125"/>
                    <a:pt x="28" y="127"/>
                  </a:cubicBezTo>
                  <a:cubicBezTo>
                    <a:pt x="29" y="129"/>
                    <a:pt x="31" y="131"/>
                    <a:pt x="33" y="133"/>
                  </a:cubicBezTo>
                  <a:cubicBezTo>
                    <a:pt x="34" y="134"/>
                    <a:pt x="35" y="135"/>
                    <a:pt x="36" y="135"/>
                  </a:cubicBezTo>
                  <a:cubicBezTo>
                    <a:pt x="36" y="136"/>
                    <a:pt x="37" y="136"/>
                    <a:pt x="37" y="136"/>
                  </a:cubicBezTo>
                  <a:cubicBezTo>
                    <a:pt x="143" y="135"/>
                    <a:pt x="143" y="135"/>
                    <a:pt x="143" y="135"/>
                  </a:cubicBezTo>
                  <a:cubicBezTo>
                    <a:pt x="158" y="134"/>
                    <a:pt x="158" y="134"/>
                    <a:pt x="158" y="134"/>
                  </a:cubicBezTo>
                  <a:cubicBezTo>
                    <a:pt x="158" y="134"/>
                    <a:pt x="167" y="133"/>
                    <a:pt x="168" y="134"/>
                  </a:cubicBezTo>
                  <a:cubicBezTo>
                    <a:pt x="170" y="135"/>
                    <a:pt x="173" y="140"/>
                    <a:pt x="173" y="140"/>
                  </a:cubicBezTo>
                  <a:cubicBezTo>
                    <a:pt x="174" y="140"/>
                    <a:pt x="176" y="139"/>
                    <a:pt x="177" y="141"/>
                  </a:cubicBezTo>
                  <a:cubicBezTo>
                    <a:pt x="178" y="142"/>
                    <a:pt x="178" y="143"/>
                    <a:pt x="178" y="144"/>
                  </a:cubicBezTo>
                  <a:cubicBezTo>
                    <a:pt x="178" y="144"/>
                    <a:pt x="178" y="144"/>
                    <a:pt x="178" y="144"/>
                  </a:cubicBezTo>
                  <a:cubicBezTo>
                    <a:pt x="180" y="147"/>
                    <a:pt x="183" y="148"/>
                    <a:pt x="183" y="148"/>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02" name="Freeform 33">
              <a:extLst>
                <a:ext uri="{FF2B5EF4-FFF2-40B4-BE49-F238E27FC236}">
                  <a16:creationId xmlns:a16="http://schemas.microsoft.com/office/drawing/2014/main" id="{B2016F27-41E4-5040-B0C1-460F91D7C547}"/>
                </a:ext>
              </a:extLst>
            </p:cNvPr>
            <p:cNvSpPr>
              <a:spLocks/>
            </p:cNvSpPr>
            <p:nvPr/>
          </p:nvSpPr>
          <p:spPr bwMode="auto">
            <a:xfrm>
              <a:off x="9542758" y="3411656"/>
              <a:ext cx="1308084" cy="910611"/>
            </a:xfrm>
            <a:custGeom>
              <a:avLst/>
              <a:gdLst>
                <a:gd name="T0" fmla="*/ 259 w 263"/>
                <a:gd name="T1" fmla="*/ 175 h 183"/>
                <a:gd name="T2" fmla="*/ 259 w 263"/>
                <a:gd name="T3" fmla="*/ 156 h 183"/>
                <a:gd name="T4" fmla="*/ 256 w 263"/>
                <a:gd name="T5" fmla="*/ 133 h 183"/>
                <a:gd name="T6" fmla="*/ 250 w 263"/>
                <a:gd name="T7" fmla="*/ 129 h 183"/>
                <a:gd name="T8" fmla="*/ 259 w 263"/>
                <a:gd name="T9" fmla="*/ 129 h 183"/>
                <a:gd name="T10" fmla="*/ 260 w 263"/>
                <a:gd name="T11" fmla="*/ 44 h 183"/>
                <a:gd name="T12" fmla="*/ 257 w 263"/>
                <a:gd name="T13" fmla="*/ 33 h 183"/>
                <a:gd name="T14" fmla="*/ 258 w 263"/>
                <a:gd name="T15" fmla="*/ 14 h 183"/>
                <a:gd name="T16" fmla="*/ 17 w 263"/>
                <a:gd name="T17" fmla="*/ 0 h 183"/>
                <a:gd name="T18" fmla="*/ 12 w 263"/>
                <a:gd name="T19" fmla="*/ 43 h 183"/>
                <a:gd name="T20" fmla="*/ 11 w 263"/>
                <a:gd name="T21" fmla="*/ 45 h 183"/>
                <a:gd name="T22" fmla="*/ 0 w 263"/>
                <a:gd name="T23" fmla="*/ 137 h 183"/>
                <a:gd name="T24" fmla="*/ 144 w 263"/>
                <a:gd name="T25" fmla="*/ 147 h 183"/>
                <a:gd name="T26" fmla="*/ 152 w 263"/>
                <a:gd name="T27" fmla="*/ 151 h 183"/>
                <a:gd name="T28" fmla="*/ 160 w 263"/>
                <a:gd name="T29" fmla="*/ 154 h 183"/>
                <a:gd name="T30" fmla="*/ 174 w 263"/>
                <a:gd name="T31" fmla="*/ 158 h 183"/>
                <a:gd name="T32" fmla="*/ 185 w 263"/>
                <a:gd name="T33" fmla="*/ 161 h 183"/>
                <a:gd name="T34" fmla="*/ 197 w 263"/>
                <a:gd name="T35" fmla="*/ 167 h 183"/>
                <a:gd name="T36" fmla="*/ 214 w 263"/>
                <a:gd name="T37" fmla="*/ 164 h 183"/>
                <a:gd name="T38" fmla="*/ 229 w 263"/>
                <a:gd name="T39" fmla="*/ 164 h 183"/>
                <a:gd name="T40" fmla="*/ 239 w 263"/>
                <a:gd name="T41" fmla="*/ 165 h 183"/>
                <a:gd name="T42" fmla="*/ 260 w 263"/>
                <a:gd name="T43" fmla="*/ 175 h 183"/>
                <a:gd name="T44" fmla="*/ 261 w 263"/>
                <a:gd name="T45" fmla="*/ 183 h 183"/>
                <a:gd name="T46" fmla="*/ 259 w 263"/>
                <a:gd name="T47"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3" h="183">
                  <a:moveTo>
                    <a:pt x="259" y="175"/>
                  </a:moveTo>
                  <a:cubicBezTo>
                    <a:pt x="254" y="170"/>
                    <a:pt x="256" y="172"/>
                    <a:pt x="259" y="156"/>
                  </a:cubicBezTo>
                  <a:cubicBezTo>
                    <a:pt x="260" y="151"/>
                    <a:pt x="261" y="140"/>
                    <a:pt x="256" y="133"/>
                  </a:cubicBezTo>
                  <a:cubicBezTo>
                    <a:pt x="253" y="130"/>
                    <a:pt x="250" y="129"/>
                    <a:pt x="250" y="129"/>
                  </a:cubicBezTo>
                  <a:cubicBezTo>
                    <a:pt x="259" y="129"/>
                    <a:pt x="259" y="129"/>
                    <a:pt x="259" y="129"/>
                  </a:cubicBezTo>
                  <a:cubicBezTo>
                    <a:pt x="260" y="44"/>
                    <a:pt x="260" y="44"/>
                    <a:pt x="260" y="44"/>
                  </a:cubicBezTo>
                  <a:cubicBezTo>
                    <a:pt x="260" y="44"/>
                    <a:pt x="256" y="39"/>
                    <a:pt x="257" y="33"/>
                  </a:cubicBezTo>
                  <a:cubicBezTo>
                    <a:pt x="258" y="27"/>
                    <a:pt x="260" y="17"/>
                    <a:pt x="258" y="14"/>
                  </a:cubicBezTo>
                  <a:cubicBezTo>
                    <a:pt x="258" y="14"/>
                    <a:pt x="94" y="11"/>
                    <a:pt x="17" y="0"/>
                  </a:cubicBezTo>
                  <a:cubicBezTo>
                    <a:pt x="14" y="24"/>
                    <a:pt x="12" y="41"/>
                    <a:pt x="12" y="43"/>
                  </a:cubicBezTo>
                  <a:cubicBezTo>
                    <a:pt x="12" y="44"/>
                    <a:pt x="11" y="45"/>
                    <a:pt x="11" y="45"/>
                  </a:cubicBezTo>
                  <a:cubicBezTo>
                    <a:pt x="0" y="137"/>
                    <a:pt x="0" y="137"/>
                    <a:pt x="0" y="137"/>
                  </a:cubicBezTo>
                  <a:cubicBezTo>
                    <a:pt x="144" y="147"/>
                    <a:pt x="144" y="147"/>
                    <a:pt x="144" y="147"/>
                  </a:cubicBezTo>
                  <a:cubicBezTo>
                    <a:pt x="144" y="147"/>
                    <a:pt x="149" y="151"/>
                    <a:pt x="152" y="151"/>
                  </a:cubicBezTo>
                  <a:cubicBezTo>
                    <a:pt x="156" y="151"/>
                    <a:pt x="157" y="152"/>
                    <a:pt x="160" y="154"/>
                  </a:cubicBezTo>
                  <a:cubicBezTo>
                    <a:pt x="163" y="156"/>
                    <a:pt x="170" y="158"/>
                    <a:pt x="174" y="158"/>
                  </a:cubicBezTo>
                  <a:cubicBezTo>
                    <a:pt x="178" y="158"/>
                    <a:pt x="181" y="161"/>
                    <a:pt x="185" y="161"/>
                  </a:cubicBezTo>
                  <a:cubicBezTo>
                    <a:pt x="188" y="161"/>
                    <a:pt x="194" y="164"/>
                    <a:pt x="197" y="167"/>
                  </a:cubicBezTo>
                  <a:cubicBezTo>
                    <a:pt x="200" y="169"/>
                    <a:pt x="206" y="168"/>
                    <a:pt x="214" y="164"/>
                  </a:cubicBezTo>
                  <a:cubicBezTo>
                    <a:pt x="222" y="160"/>
                    <a:pt x="225" y="164"/>
                    <a:pt x="229" y="164"/>
                  </a:cubicBezTo>
                  <a:cubicBezTo>
                    <a:pt x="232" y="165"/>
                    <a:pt x="239" y="165"/>
                    <a:pt x="239" y="165"/>
                  </a:cubicBezTo>
                  <a:cubicBezTo>
                    <a:pt x="239" y="165"/>
                    <a:pt x="259" y="174"/>
                    <a:pt x="260" y="175"/>
                  </a:cubicBezTo>
                  <a:cubicBezTo>
                    <a:pt x="261" y="176"/>
                    <a:pt x="261" y="183"/>
                    <a:pt x="261" y="183"/>
                  </a:cubicBezTo>
                  <a:cubicBezTo>
                    <a:pt x="261" y="183"/>
                    <a:pt x="263" y="177"/>
                    <a:pt x="259" y="175"/>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03" name="Freeform 34">
              <a:extLst>
                <a:ext uri="{FF2B5EF4-FFF2-40B4-BE49-F238E27FC236}">
                  <a16:creationId xmlns:a16="http://schemas.microsoft.com/office/drawing/2014/main" id="{6674E1E9-1C41-0740-BF87-1B95BB307E83}"/>
                </a:ext>
              </a:extLst>
            </p:cNvPr>
            <p:cNvSpPr>
              <a:spLocks/>
            </p:cNvSpPr>
            <p:nvPr/>
          </p:nvSpPr>
          <p:spPr bwMode="auto">
            <a:xfrm>
              <a:off x="12337680" y="4372741"/>
              <a:ext cx="557303" cy="958983"/>
            </a:xfrm>
            <a:custGeom>
              <a:avLst/>
              <a:gdLst>
                <a:gd name="T0" fmla="*/ 11 w 112"/>
                <a:gd name="T1" fmla="*/ 128 h 193"/>
                <a:gd name="T2" fmla="*/ 14 w 112"/>
                <a:gd name="T3" fmla="*/ 136 h 193"/>
                <a:gd name="T4" fmla="*/ 14 w 112"/>
                <a:gd name="T5" fmla="*/ 146 h 193"/>
                <a:gd name="T6" fmla="*/ 12 w 112"/>
                <a:gd name="T7" fmla="*/ 152 h 193"/>
                <a:gd name="T8" fmla="*/ 4 w 112"/>
                <a:gd name="T9" fmla="*/ 168 h 193"/>
                <a:gd name="T10" fmla="*/ 4 w 112"/>
                <a:gd name="T11" fmla="*/ 170 h 193"/>
                <a:gd name="T12" fmla="*/ 3 w 112"/>
                <a:gd name="T13" fmla="*/ 174 h 193"/>
                <a:gd name="T14" fmla="*/ 1 w 112"/>
                <a:gd name="T15" fmla="*/ 178 h 193"/>
                <a:gd name="T16" fmla="*/ 1 w 112"/>
                <a:gd name="T17" fmla="*/ 181 h 193"/>
                <a:gd name="T18" fmla="*/ 0 w 112"/>
                <a:gd name="T19" fmla="*/ 193 h 193"/>
                <a:gd name="T20" fmla="*/ 3 w 112"/>
                <a:gd name="T21" fmla="*/ 193 h 193"/>
                <a:gd name="T22" fmla="*/ 10 w 112"/>
                <a:gd name="T23" fmla="*/ 186 h 193"/>
                <a:gd name="T24" fmla="*/ 13 w 112"/>
                <a:gd name="T25" fmla="*/ 186 h 193"/>
                <a:gd name="T26" fmla="*/ 15 w 112"/>
                <a:gd name="T27" fmla="*/ 187 h 193"/>
                <a:gd name="T28" fmla="*/ 15 w 112"/>
                <a:gd name="T29" fmla="*/ 187 h 193"/>
                <a:gd name="T30" fmla="*/ 16 w 112"/>
                <a:gd name="T31" fmla="*/ 187 h 193"/>
                <a:gd name="T32" fmla="*/ 24 w 112"/>
                <a:gd name="T33" fmla="*/ 182 h 193"/>
                <a:gd name="T34" fmla="*/ 25 w 112"/>
                <a:gd name="T35" fmla="*/ 182 h 193"/>
                <a:gd name="T36" fmla="*/ 25 w 112"/>
                <a:gd name="T37" fmla="*/ 182 h 193"/>
                <a:gd name="T38" fmla="*/ 40 w 112"/>
                <a:gd name="T39" fmla="*/ 185 h 193"/>
                <a:gd name="T40" fmla="*/ 45 w 112"/>
                <a:gd name="T41" fmla="*/ 181 h 193"/>
                <a:gd name="T42" fmla="*/ 46 w 112"/>
                <a:gd name="T43" fmla="*/ 181 h 193"/>
                <a:gd name="T44" fmla="*/ 46 w 112"/>
                <a:gd name="T45" fmla="*/ 181 h 193"/>
                <a:gd name="T46" fmla="*/ 55 w 112"/>
                <a:gd name="T47" fmla="*/ 182 h 193"/>
                <a:gd name="T48" fmla="*/ 58 w 112"/>
                <a:gd name="T49" fmla="*/ 175 h 193"/>
                <a:gd name="T50" fmla="*/ 59 w 112"/>
                <a:gd name="T51" fmla="*/ 168 h 193"/>
                <a:gd name="T52" fmla="*/ 59 w 112"/>
                <a:gd name="T53" fmla="*/ 168 h 193"/>
                <a:gd name="T54" fmla="*/ 61 w 112"/>
                <a:gd name="T55" fmla="*/ 166 h 193"/>
                <a:gd name="T56" fmla="*/ 61 w 112"/>
                <a:gd name="T57" fmla="*/ 166 h 193"/>
                <a:gd name="T58" fmla="*/ 64 w 112"/>
                <a:gd name="T59" fmla="*/ 169 h 193"/>
                <a:gd name="T60" fmla="*/ 69 w 112"/>
                <a:gd name="T61" fmla="*/ 174 h 193"/>
                <a:gd name="T62" fmla="*/ 73 w 112"/>
                <a:gd name="T63" fmla="*/ 177 h 193"/>
                <a:gd name="T64" fmla="*/ 74 w 112"/>
                <a:gd name="T65" fmla="*/ 176 h 193"/>
                <a:gd name="T66" fmla="*/ 78 w 112"/>
                <a:gd name="T67" fmla="*/ 174 h 193"/>
                <a:gd name="T68" fmla="*/ 89 w 112"/>
                <a:gd name="T69" fmla="*/ 161 h 193"/>
                <a:gd name="T70" fmla="*/ 91 w 112"/>
                <a:gd name="T71" fmla="*/ 155 h 193"/>
                <a:gd name="T72" fmla="*/ 91 w 112"/>
                <a:gd name="T73" fmla="*/ 147 h 193"/>
                <a:gd name="T74" fmla="*/ 95 w 112"/>
                <a:gd name="T75" fmla="*/ 142 h 193"/>
                <a:gd name="T76" fmla="*/ 98 w 112"/>
                <a:gd name="T77" fmla="*/ 140 h 193"/>
                <a:gd name="T78" fmla="*/ 110 w 112"/>
                <a:gd name="T79" fmla="*/ 131 h 193"/>
                <a:gd name="T80" fmla="*/ 112 w 112"/>
                <a:gd name="T81" fmla="*/ 126 h 193"/>
                <a:gd name="T82" fmla="*/ 112 w 112"/>
                <a:gd name="T83" fmla="*/ 125 h 193"/>
                <a:gd name="T84" fmla="*/ 112 w 112"/>
                <a:gd name="T85" fmla="*/ 124 h 193"/>
                <a:gd name="T86" fmla="*/ 112 w 112"/>
                <a:gd name="T87" fmla="*/ 124 h 193"/>
                <a:gd name="T88" fmla="*/ 112 w 112"/>
                <a:gd name="T89" fmla="*/ 124 h 193"/>
                <a:gd name="T90" fmla="*/ 111 w 112"/>
                <a:gd name="T91" fmla="*/ 121 h 193"/>
                <a:gd name="T92" fmla="*/ 98 w 112"/>
                <a:gd name="T93" fmla="*/ 3 h 193"/>
                <a:gd name="T94" fmla="*/ 97 w 112"/>
                <a:gd name="T95" fmla="*/ 0 h 193"/>
                <a:gd name="T96" fmla="*/ 24 w 112"/>
                <a:gd name="T97" fmla="*/ 5 h 193"/>
                <a:gd name="T98" fmla="*/ 19 w 112"/>
                <a:gd name="T99" fmla="*/ 9 h 193"/>
                <a:gd name="T100" fmla="*/ 17 w 112"/>
                <a:gd name="T101" fmla="*/ 10 h 193"/>
                <a:gd name="T102" fmla="*/ 17 w 112"/>
                <a:gd name="T103" fmla="*/ 10 h 193"/>
                <a:gd name="T104" fmla="*/ 17 w 112"/>
                <a:gd name="T105" fmla="*/ 10 h 193"/>
                <a:gd name="T106" fmla="*/ 10 w 112"/>
                <a:gd name="T107" fmla="*/ 11 h 193"/>
                <a:gd name="T108" fmla="*/ 5 w 112"/>
                <a:gd name="T109" fmla="*/ 9 h 193"/>
                <a:gd name="T110" fmla="*/ 3 w 112"/>
                <a:gd name="T111" fmla="*/ 8 h 193"/>
                <a:gd name="T112" fmla="*/ 11 w 112"/>
                <a:gd name="T11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193">
                  <a:moveTo>
                    <a:pt x="11" y="128"/>
                  </a:moveTo>
                  <a:cubicBezTo>
                    <a:pt x="12" y="128"/>
                    <a:pt x="13" y="131"/>
                    <a:pt x="14" y="136"/>
                  </a:cubicBezTo>
                  <a:cubicBezTo>
                    <a:pt x="15" y="139"/>
                    <a:pt x="15" y="143"/>
                    <a:pt x="14" y="146"/>
                  </a:cubicBezTo>
                  <a:cubicBezTo>
                    <a:pt x="13" y="149"/>
                    <a:pt x="13" y="151"/>
                    <a:pt x="12" y="152"/>
                  </a:cubicBezTo>
                  <a:cubicBezTo>
                    <a:pt x="7" y="165"/>
                    <a:pt x="5" y="163"/>
                    <a:pt x="4" y="168"/>
                  </a:cubicBezTo>
                  <a:cubicBezTo>
                    <a:pt x="4" y="169"/>
                    <a:pt x="4" y="170"/>
                    <a:pt x="4" y="170"/>
                  </a:cubicBezTo>
                  <a:cubicBezTo>
                    <a:pt x="4" y="172"/>
                    <a:pt x="3" y="173"/>
                    <a:pt x="3" y="174"/>
                  </a:cubicBezTo>
                  <a:cubicBezTo>
                    <a:pt x="2" y="175"/>
                    <a:pt x="2" y="176"/>
                    <a:pt x="1" y="178"/>
                  </a:cubicBezTo>
                  <a:cubicBezTo>
                    <a:pt x="1" y="178"/>
                    <a:pt x="1" y="180"/>
                    <a:pt x="1" y="181"/>
                  </a:cubicBezTo>
                  <a:cubicBezTo>
                    <a:pt x="0" y="186"/>
                    <a:pt x="0" y="193"/>
                    <a:pt x="0" y="193"/>
                  </a:cubicBezTo>
                  <a:cubicBezTo>
                    <a:pt x="1" y="193"/>
                    <a:pt x="2" y="193"/>
                    <a:pt x="3" y="193"/>
                  </a:cubicBezTo>
                  <a:cubicBezTo>
                    <a:pt x="7" y="192"/>
                    <a:pt x="9" y="187"/>
                    <a:pt x="10" y="186"/>
                  </a:cubicBezTo>
                  <a:cubicBezTo>
                    <a:pt x="11" y="184"/>
                    <a:pt x="12" y="185"/>
                    <a:pt x="13" y="186"/>
                  </a:cubicBezTo>
                  <a:cubicBezTo>
                    <a:pt x="13" y="186"/>
                    <a:pt x="14" y="186"/>
                    <a:pt x="15" y="187"/>
                  </a:cubicBezTo>
                  <a:cubicBezTo>
                    <a:pt x="15" y="187"/>
                    <a:pt x="15" y="187"/>
                    <a:pt x="15" y="187"/>
                  </a:cubicBezTo>
                  <a:cubicBezTo>
                    <a:pt x="15" y="187"/>
                    <a:pt x="16" y="187"/>
                    <a:pt x="16" y="187"/>
                  </a:cubicBezTo>
                  <a:cubicBezTo>
                    <a:pt x="19" y="184"/>
                    <a:pt x="22" y="182"/>
                    <a:pt x="24" y="182"/>
                  </a:cubicBezTo>
                  <a:cubicBezTo>
                    <a:pt x="24" y="182"/>
                    <a:pt x="24" y="182"/>
                    <a:pt x="25" y="182"/>
                  </a:cubicBezTo>
                  <a:cubicBezTo>
                    <a:pt x="25" y="182"/>
                    <a:pt x="25" y="182"/>
                    <a:pt x="25" y="182"/>
                  </a:cubicBezTo>
                  <a:cubicBezTo>
                    <a:pt x="29" y="181"/>
                    <a:pt x="36" y="185"/>
                    <a:pt x="40" y="185"/>
                  </a:cubicBezTo>
                  <a:cubicBezTo>
                    <a:pt x="43" y="185"/>
                    <a:pt x="43" y="181"/>
                    <a:pt x="45" y="181"/>
                  </a:cubicBezTo>
                  <a:cubicBezTo>
                    <a:pt x="46" y="181"/>
                    <a:pt x="46" y="181"/>
                    <a:pt x="46" y="181"/>
                  </a:cubicBezTo>
                  <a:cubicBezTo>
                    <a:pt x="46" y="181"/>
                    <a:pt x="46" y="181"/>
                    <a:pt x="46" y="181"/>
                  </a:cubicBezTo>
                  <a:cubicBezTo>
                    <a:pt x="49" y="180"/>
                    <a:pt x="52" y="183"/>
                    <a:pt x="55" y="182"/>
                  </a:cubicBezTo>
                  <a:cubicBezTo>
                    <a:pt x="56" y="181"/>
                    <a:pt x="57" y="176"/>
                    <a:pt x="58" y="175"/>
                  </a:cubicBezTo>
                  <a:cubicBezTo>
                    <a:pt x="58" y="174"/>
                    <a:pt x="58" y="170"/>
                    <a:pt x="59" y="168"/>
                  </a:cubicBezTo>
                  <a:cubicBezTo>
                    <a:pt x="59" y="168"/>
                    <a:pt x="59" y="168"/>
                    <a:pt x="59" y="168"/>
                  </a:cubicBezTo>
                  <a:cubicBezTo>
                    <a:pt x="59" y="167"/>
                    <a:pt x="60" y="166"/>
                    <a:pt x="61" y="166"/>
                  </a:cubicBezTo>
                  <a:cubicBezTo>
                    <a:pt x="61" y="166"/>
                    <a:pt x="61" y="166"/>
                    <a:pt x="61" y="166"/>
                  </a:cubicBezTo>
                  <a:cubicBezTo>
                    <a:pt x="62" y="166"/>
                    <a:pt x="63" y="167"/>
                    <a:pt x="64" y="169"/>
                  </a:cubicBezTo>
                  <a:cubicBezTo>
                    <a:pt x="66" y="170"/>
                    <a:pt x="67" y="172"/>
                    <a:pt x="69" y="174"/>
                  </a:cubicBezTo>
                  <a:cubicBezTo>
                    <a:pt x="70" y="176"/>
                    <a:pt x="72" y="176"/>
                    <a:pt x="73" y="177"/>
                  </a:cubicBezTo>
                  <a:cubicBezTo>
                    <a:pt x="73" y="177"/>
                    <a:pt x="74" y="176"/>
                    <a:pt x="74" y="176"/>
                  </a:cubicBezTo>
                  <a:cubicBezTo>
                    <a:pt x="75" y="176"/>
                    <a:pt x="76" y="175"/>
                    <a:pt x="78" y="174"/>
                  </a:cubicBezTo>
                  <a:cubicBezTo>
                    <a:pt x="80" y="172"/>
                    <a:pt x="86" y="165"/>
                    <a:pt x="89" y="161"/>
                  </a:cubicBezTo>
                  <a:cubicBezTo>
                    <a:pt x="90" y="159"/>
                    <a:pt x="91" y="157"/>
                    <a:pt x="91" y="155"/>
                  </a:cubicBezTo>
                  <a:cubicBezTo>
                    <a:pt x="92" y="152"/>
                    <a:pt x="91" y="149"/>
                    <a:pt x="91" y="147"/>
                  </a:cubicBezTo>
                  <a:cubicBezTo>
                    <a:pt x="91" y="145"/>
                    <a:pt x="93" y="143"/>
                    <a:pt x="95" y="142"/>
                  </a:cubicBezTo>
                  <a:cubicBezTo>
                    <a:pt x="96" y="141"/>
                    <a:pt x="97" y="140"/>
                    <a:pt x="98" y="140"/>
                  </a:cubicBezTo>
                  <a:cubicBezTo>
                    <a:pt x="103" y="138"/>
                    <a:pt x="107" y="136"/>
                    <a:pt x="110" y="131"/>
                  </a:cubicBezTo>
                  <a:cubicBezTo>
                    <a:pt x="111" y="130"/>
                    <a:pt x="112" y="128"/>
                    <a:pt x="112" y="126"/>
                  </a:cubicBezTo>
                  <a:cubicBezTo>
                    <a:pt x="112" y="126"/>
                    <a:pt x="112" y="125"/>
                    <a:pt x="112" y="125"/>
                  </a:cubicBezTo>
                  <a:cubicBezTo>
                    <a:pt x="112" y="125"/>
                    <a:pt x="112" y="125"/>
                    <a:pt x="112" y="124"/>
                  </a:cubicBezTo>
                  <a:cubicBezTo>
                    <a:pt x="112" y="124"/>
                    <a:pt x="112" y="124"/>
                    <a:pt x="112" y="124"/>
                  </a:cubicBezTo>
                  <a:cubicBezTo>
                    <a:pt x="112" y="124"/>
                    <a:pt x="112" y="124"/>
                    <a:pt x="112" y="124"/>
                  </a:cubicBezTo>
                  <a:cubicBezTo>
                    <a:pt x="111" y="122"/>
                    <a:pt x="111" y="121"/>
                    <a:pt x="111" y="121"/>
                  </a:cubicBezTo>
                  <a:cubicBezTo>
                    <a:pt x="98" y="3"/>
                    <a:pt x="98" y="3"/>
                    <a:pt x="98" y="3"/>
                  </a:cubicBezTo>
                  <a:cubicBezTo>
                    <a:pt x="97" y="0"/>
                    <a:pt x="97" y="0"/>
                    <a:pt x="97" y="0"/>
                  </a:cubicBezTo>
                  <a:cubicBezTo>
                    <a:pt x="24" y="5"/>
                    <a:pt x="24" y="5"/>
                    <a:pt x="24" y="5"/>
                  </a:cubicBezTo>
                  <a:cubicBezTo>
                    <a:pt x="23" y="5"/>
                    <a:pt x="21" y="7"/>
                    <a:pt x="19" y="9"/>
                  </a:cubicBezTo>
                  <a:cubicBezTo>
                    <a:pt x="19" y="9"/>
                    <a:pt x="18" y="9"/>
                    <a:pt x="17" y="10"/>
                  </a:cubicBezTo>
                  <a:cubicBezTo>
                    <a:pt x="17" y="10"/>
                    <a:pt x="17" y="10"/>
                    <a:pt x="17" y="10"/>
                  </a:cubicBezTo>
                  <a:cubicBezTo>
                    <a:pt x="17" y="10"/>
                    <a:pt x="17" y="10"/>
                    <a:pt x="17" y="10"/>
                  </a:cubicBezTo>
                  <a:cubicBezTo>
                    <a:pt x="15" y="11"/>
                    <a:pt x="13" y="11"/>
                    <a:pt x="10" y="11"/>
                  </a:cubicBezTo>
                  <a:cubicBezTo>
                    <a:pt x="8" y="11"/>
                    <a:pt x="6" y="10"/>
                    <a:pt x="5" y="9"/>
                  </a:cubicBezTo>
                  <a:cubicBezTo>
                    <a:pt x="4" y="8"/>
                    <a:pt x="4" y="8"/>
                    <a:pt x="3" y="8"/>
                  </a:cubicBezTo>
                  <a:lnTo>
                    <a:pt x="11" y="128"/>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04" name="Freeform 35">
              <a:extLst>
                <a:ext uri="{FF2B5EF4-FFF2-40B4-BE49-F238E27FC236}">
                  <a16:creationId xmlns:a16="http://schemas.microsoft.com/office/drawing/2014/main" id="{71B9FC31-2E6B-4140-AA72-4C54B4983704}"/>
                </a:ext>
              </a:extLst>
            </p:cNvPr>
            <p:cNvSpPr>
              <a:spLocks/>
            </p:cNvSpPr>
            <p:nvPr/>
          </p:nvSpPr>
          <p:spPr bwMode="auto">
            <a:xfrm>
              <a:off x="14508006" y="4555704"/>
              <a:ext cx="222921" cy="359619"/>
            </a:xfrm>
            <a:custGeom>
              <a:avLst/>
              <a:gdLst>
                <a:gd name="T0" fmla="*/ 41 w 45"/>
                <a:gd name="T1" fmla="*/ 63 h 72"/>
                <a:gd name="T2" fmla="*/ 36 w 45"/>
                <a:gd name="T3" fmla="*/ 63 h 72"/>
                <a:gd name="T4" fmla="*/ 38 w 45"/>
                <a:gd name="T5" fmla="*/ 60 h 72"/>
                <a:gd name="T6" fmla="*/ 39 w 45"/>
                <a:gd name="T7" fmla="*/ 57 h 72"/>
                <a:gd name="T8" fmla="*/ 40 w 45"/>
                <a:gd name="T9" fmla="*/ 55 h 72"/>
                <a:gd name="T10" fmla="*/ 40 w 45"/>
                <a:gd name="T11" fmla="*/ 51 h 72"/>
                <a:gd name="T12" fmla="*/ 31 w 45"/>
                <a:gd name="T13" fmla="*/ 46 h 72"/>
                <a:gd name="T14" fmla="*/ 27 w 45"/>
                <a:gd name="T15" fmla="*/ 41 h 72"/>
                <a:gd name="T16" fmla="*/ 24 w 45"/>
                <a:gd name="T17" fmla="*/ 35 h 72"/>
                <a:gd name="T18" fmla="*/ 19 w 45"/>
                <a:gd name="T19" fmla="*/ 26 h 72"/>
                <a:gd name="T20" fmla="*/ 13 w 45"/>
                <a:gd name="T21" fmla="*/ 21 h 72"/>
                <a:gd name="T22" fmla="*/ 10 w 45"/>
                <a:gd name="T23" fmla="*/ 15 h 72"/>
                <a:gd name="T24" fmla="*/ 11 w 45"/>
                <a:gd name="T25" fmla="*/ 13 h 72"/>
                <a:gd name="T26" fmla="*/ 6 w 45"/>
                <a:gd name="T27" fmla="*/ 8 h 72"/>
                <a:gd name="T28" fmla="*/ 5 w 45"/>
                <a:gd name="T29" fmla="*/ 0 h 72"/>
                <a:gd name="T30" fmla="*/ 0 w 45"/>
                <a:gd name="T31" fmla="*/ 8 h 72"/>
                <a:gd name="T32" fmla="*/ 1 w 45"/>
                <a:gd name="T33" fmla="*/ 8 h 72"/>
                <a:gd name="T34" fmla="*/ 5 w 45"/>
                <a:gd name="T35" fmla="*/ 1 h 72"/>
                <a:gd name="T36" fmla="*/ 1 w 45"/>
                <a:gd name="T37" fmla="*/ 8 h 72"/>
                <a:gd name="T38" fmla="*/ 1 w 45"/>
                <a:gd name="T39" fmla="*/ 8 h 72"/>
                <a:gd name="T40" fmla="*/ 20 w 45"/>
                <a:gd name="T41" fmla="*/ 72 h 72"/>
                <a:gd name="T42" fmla="*/ 44 w 45"/>
                <a:gd name="T43" fmla="*/ 68 h 72"/>
                <a:gd name="T44" fmla="*/ 45 w 45"/>
                <a:gd name="T45" fmla="*/ 65 h 72"/>
                <a:gd name="T46" fmla="*/ 41 w 45"/>
                <a:gd name="T47"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2">
                  <a:moveTo>
                    <a:pt x="41" y="63"/>
                  </a:moveTo>
                  <a:cubicBezTo>
                    <a:pt x="39" y="65"/>
                    <a:pt x="37" y="64"/>
                    <a:pt x="36" y="63"/>
                  </a:cubicBezTo>
                  <a:cubicBezTo>
                    <a:pt x="36" y="61"/>
                    <a:pt x="37" y="60"/>
                    <a:pt x="38" y="60"/>
                  </a:cubicBezTo>
                  <a:cubicBezTo>
                    <a:pt x="39" y="60"/>
                    <a:pt x="41" y="58"/>
                    <a:pt x="39" y="57"/>
                  </a:cubicBezTo>
                  <a:cubicBezTo>
                    <a:pt x="37" y="55"/>
                    <a:pt x="39" y="55"/>
                    <a:pt x="40" y="55"/>
                  </a:cubicBezTo>
                  <a:cubicBezTo>
                    <a:pt x="41" y="55"/>
                    <a:pt x="44" y="52"/>
                    <a:pt x="40" y="51"/>
                  </a:cubicBezTo>
                  <a:cubicBezTo>
                    <a:pt x="35" y="50"/>
                    <a:pt x="32" y="48"/>
                    <a:pt x="31" y="46"/>
                  </a:cubicBezTo>
                  <a:cubicBezTo>
                    <a:pt x="29" y="44"/>
                    <a:pt x="29" y="42"/>
                    <a:pt x="27" y="41"/>
                  </a:cubicBezTo>
                  <a:cubicBezTo>
                    <a:pt x="25" y="40"/>
                    <a:pt x="24" y="37"/>
                    <a:pt x="24" y="35"/>
                  </a:cubicBezTo>
                  <a:cubicBezTo>
                    <a:pt x="24" y="33"/>
                    <a:pt x="22" y="28"/>
                    <a:pt x="19" y="26"/>
                  </a:cubicBezTo>
                  <a:cubicBezTo>
                    <a:pt x="16" y="25"/>
                    <a:pt x="13" y="22"/>
                    <a:pt x="13" y="21"/>
                  </a:cubicBezTo>
                  <a:cubicBezTo>
                    <a:pt x="13" y="20"/>
                    <a:pt x="15" y="15"/>
                    <a:pt x="10" y="15"/>
                  </a:cubicBezTo>
                  <a:cubicBezTo>
                    <a:pt x="10" y="15"/>
                    <a:pt x="11" y="13"/>
                    <a:pt x="11" y="13"/>
                  </a:cubicBezTo>
                  <a:cubicBezTo>
                    <a:pt x="11" y="13"/>
                    <a:pt x="10" y="11"/>
                    <a:pt x="6" y="8"/>
                  </a:cubicBezTo>
                  <a:cubicBezTo>
                    <a:pt x="3" y="4"/>
                    <a:pt x="4" y="3"/>
                    <a:pt x="5" y="0"/>
                  </a:cubicBezTo>
                  <a:cubicBezTo>
                    <a:pt x="0" y="8"/>
                    <a:pt x="0" y="8"/>
                    <a:pt x="0" y="8"/>
                  </a:cubicBezTo>
                  <a:cubicBezTo>
                    <a:pt x="1" y="8"/>
                    <a:pt x="1" y="8"/>
                    <a:pt x="1" y="8"/>
                  </a:cubicBezTo>
                  <a:cubicBezTo>
                    <a:pt x="5" y="1"/>
                    <a:pt x="5" y="1"/>
                    <a:pt x="5" y="1"/>
                  </a:cubicBezTo>
                  <a:cubicBezTo>
                    <a:pt x="1" y="8"/>
                    <a:pt x="1" y="8"/>
                    <a:pt x="1" y="8"/>
                  </a:cubicBezTo>
                  <a:cubicBezTo>
                    <a:pt x="1" y="8"/>
                    <a:pt x="1" y="8"/>
                    <a:pt x="1" y="8"/>
                  </a:cubicBezTo>
                  <a:cubicBezTo>
                    <a:pt x="20" y="72"/>
                    <a:pt x="20" y="72"/>
                    <a:pt x="20" y="72"/>
                  </a:cubicBezTo>
                  <a:cubicBezTo>
                    <a:pt x="44" y="68"/>
                    <a:pt x="44" y="68"/>
                    <a:pt x="44" y="68"/>
                  </a:cubicBezTo>
                  <a:cubicBezTo>
                    <a:pt x="44" y="68"/>
                    <a:pt x="45" y="67"/>
                    <a:pt x="45" y="65"/>
                  </a:cubicBezTo>
                  <a:cubicBezTo>
                    <a:pt x="45" y="63"/>
                    <a:pt x="42" y="61"/>
                    <a:pt x="41" y="63"/>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05" name="Freeform 36">
              <a:extLst>
                <a:ext uri="{FF2B5EF4-FFF2-40B4-BE49-F238E27FC236}">
                  <a16:creationId xmlns:a16="http://schemas.microsoft.com/office/drawing/2014/main" id="{37F6CB01-2688-B644-A656-FE79783EAF90}"/>
                </a:ext>
              </a:extLst>
            </p:cNvPr>
            <p:cNvSpPr>
              <a:spLocks/>
            </p:cNvSpPr>
            <p:nvPr/>
          </p:nvSpPr>
          <p:spPr bwMode="auto">
            <a:xfrm>
              <a:off x="13553232" y="4069905"/>
              <a:ext cx="1053617" cy="670866"/>
            </a:xfrm>
            <a:custGeom>
              <a:avLst/>
              <a:gdLst>
                <a:gd name="T0" fmla="*/ 198 w 212"/>
                <a:gd name="T1" fmla="*/ 97 h 135"/>
                <a:gd name="T2" fmla="*/ 200 w 212"/>
                <a:gd name="T3" fmla="*/ 94 h 135"/>
                <a:gd name="T4" fmla="*/ 206 w 212"/>
                <a:gd name="T5" fmla="*/ 92 h 135"/>
                <a:gd name="T6" fmla="*/ 206 w 212"/>
                <a:gd name="T7" fmla="*/ 92 h 135"/>
                <a:gd name="T8" fmla="*/ 208 w 212"/>
                <a:gd name="T9" fmla="*/ 91 h 135"/>
                <a:gd name="T10" fmla="*/ 212 w 212"/>
                <a:gd name="T11" fmla="*/ 83 h 135"/>
                <a:gd name="T12" fmla="*/ 211 w 212"/>
                <a:gd name="T13" fmla="*/ 79 h 135"/>
                <a:gd name="T14" fmla="*/ 211 w 212"/>
                <a:gd name="T15" fmla="*/ 79 h 135"/>
                <a:gd name="T16" fmla="*/ 210 w 212"/>
                <a:gd name="T17" fmla="*/ 78 h 135"/>
                <a:gd name="T18" fmla="*/ 202 w 212"/>
                <a:gd name="T19" fmla="*/ 71 h 135"/>
                <a:gd name="T20" fmla="*/ 197 w 212"/>
                <a:gd name="T21" fmla="*/ 63 h 135"/>
                <a:gd name="T22" fmla="*/ 198 w 212"/>
                <a:gd name="T23" fmla="*/ 37 h 135"/>
                <a:gd name="T24" fmla="*/ 201 w 212"/>
                <a:gd name="T25" fmla="*/ 34 h 135"/>
                <a:gd name="T26" fmla="*/ 202 w 212"/>
                <a:gd name="T27" fmla="*/ 28 h 135"/>
                <a:gd name="T28" fmla="*/ 202 w 212"/>
                <a:gd name="T29" fmla="*/ 27 h 135"/>
                <a:gd name="T30" fmla="*/ 202 w 212"/>
                <a:gd name="T31" fmla="*/ 28 h 135"/>
                <a:gd name="T32" fmla="*/ 202 w 212"/>
                <a:gd name="T33" fmla="*/ 26 h 135"/>
                <a:gd name="T34" fmla="*/ 201 w 212"/>
                <a:gd name="T35" fmla="*/ 25 h 135"/>
                <a:gd name="T36" fmla="*/ 191 w 212"/>
                <a:gd name="T37" fmla="*/ 21 h 135"/>
                <a:gd name="T38" fmla="*/ 179 w 212"/>
                <a:gd name="T39" fmla="*/ 5 h 135"/>
                <a:gd name="T40" fmla="*/ 165 w 212"/>
                <a:gd name="T41" fmla="*/ 2 h 135"/>
                <a:gd name="T42" fmla="*/ 25 w 212"/>
                <a:gd name="T43" fmla="*/ 30 h 135"/>
                <a:gd name="T44" fmla="*/ 23 w 212"/>
                <a:gd name="T45" fmla="*/ 20 h 135"/>
                <a:gd name="T46" fmla="*/ 17 w 212"/>
                <a:gd name="T47" fmla="*/ 25 h 135"/>
                <a:gd name="T48" fmla="*/ 11 w 212"/>
                <a:gd name="T49" fmla="*/ 30 h 135"/>
                <a:gd name="T50" fmla="*/ 3 w 212"/>
                <a:gd name="T51" fmla="*/ 35 h 135"/>
                <a:gd name="T52" fmla="*/ 0 w 212"/>
                <a:gd name="T53" fmla="*/ 35 h 135"/>
                <a:gd name="T54" fmla="*/ 14 w 212"/>
                <a:gd name="T55" fmla="*/ 135 h 135"/>
                <a:gd name="T56" fmla="*/ 192 w 212"/>
                <a:gd name="T57" fmla="*/ 106 h 135"/>
                <a:gd name="T58" fmla="*/ 197 w 212"/>
                <a:gd name="T59" fmla="*/ 98 h 135"/>
                <a:gd name="T60" fmla="*/ 198 w 212"/>
                <a:gd name="T61"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35">
                  <a:moveTo>
                    <a:pt x="198" y="97"/>
                  </a:moveTo>
                  <a:cubicBezTo>
                    <a:pt x="198" y="96"/>
                    <a:pt x="199" y="95"/>
                    <a:pt x="200" y="94"/>
                  </a:cubicBezTo>
                  <a:cubicBezTo>
                    <a:pt x="201" y="93"/>
                    <a:pt x="203" y="92"/>
                    <a:pt x="206" y="92"/>
                  </a:cubicBezTo>
                  <a:cubicBezTo>
                    <a:pt x="206" y="92"/>
                    <a:pt x="206" y="92"/>
                    <a:pt x="206" y="92"/>
                  </a:cubicBezTo>
                  <a:cubicBezTo>
                    <a:pt x="207" y="91"/>
                    <a:pt x="208" y="91"/>
                    <a:pt x="208" y="91"/>
                  </a:cubicBezTo>
                  <a:cubicBezTo>
                    <a:pt x="211" y="90"/>
                    <a:pt x="212" y="87"/>
                    <a:pt x="212" y="83"/>
                  </a:cubicBezTo>
                  <a:cubicBezTo>
                    <a:pt x="212" y="82"/>
                    <a:pt x="211" y="80"/>
                    <a:pt x="211" y="79"/>
                  </a:cubicBezTo>
                  <a:cubicBezTo>
                    <a:pt x="211" y="79"/>
                    <a:pt x="211" y="79"/>
                    <a:pt x="211" y="79"/>
                  </a:cubicBezTo>
                  <a:cubicBezTo>
                    <a:pt x="211" y="78"/>
                    <a:pt x="211" y="78"/>
                    <a:pt x="210" y="78"/>
                  </a:cubicBezTo>
                  <a:cubicBezTo>
                    <a:pt x="209" y="75"/>
                    <a:pt x="206" y="72"/>
                    <a:pt x="202" y="71"/>
                  </a:cubicBezTo>
                  <a:cubicBezTo>
                    <a:pt x="200" y="69"/>
                    <a:pt x="198" y="66"/>
                    <a:pt x="197" y="63"/>
                  </a:cubicBezTo>
                  <a:cubicBezTo>
                    <a:pt x="193" y="54"/>
                    <a:pt x="194" y="41"/>
                    <a:pt x="198" y="37"/>
                  </a:cubicBezTo>
                  <a:cubicBezTo>
                    <a:pt x="199" y="36"/>
                    <a:pt x="200" y="35"/>
                    <a:pt x="201" y="34"/>
                  </a:cubicBezTo>
                  <a:cubicBezTo>
                    <a:pt x="202" y="32"/>
                    <a:pt x="202" y="30"/>
                    <a:pt x="202" y="28"/>
                  </a:cubicBezTo>
                  <a:cubicBezTo>
                    <a:pt x="202" y="28"/>
                    <a:pt x="202" y="27"/>
                    <a:pt x="202" y="27"/>
                  </a:cubicBezTo>
                  <a:cubicBezTo>
                    <a:pt x="202" y="27"/>
                    <a:pt x="202" y="28"/>
                    <a:pt x="202" y="28"/>
                  </a:cubicBezTo>
                  <a:cubicBezTo>
                    <a:pt x="202" y="27"/>
                    <a:pt x="202" y="27"/>
                    <a:pt x="202" y="26"/>
                  </a:cubicBezTo>
                  <a:cubicBezTo>
                    <a:pt x="201" y="26"/>
                    <a:pt x="201" y="26"/>
                    <a:pt x="201" y="25"/>
                  </a:cubicBezTo>
                  <a:cubicBezTo>
                    <a:pt x="199" y="24"/>
                    <a:pt x="194" y="24"/>
                    <a:pt x="191" y="21"/>
                  </a:cubicBezTo>
                  <a:cubicBezTo>
                    <a:pt x="188" y="18"/>
                    <a:pt x="185" y="10"/>
                    <a:pt x="179" y="5"/>
                  </a:cubicBezTo>
                  <a:cubicBezTo>
                    <a:pt x="172" y="0"/>
                    <a:pt x="165" y="2"/>
                    <a:pt x="165" y="2"/>
                  </a:cubicBezTo>
                  <a:cubicBezTo>
                    <a:pt x="25" y="30"/>
                    <a:pt x="25" y="30"/>
                    <a:pt x="25" y="30"/>
                  </a:cubicBezTo>
                  <a:cubicBezTo>
                    <a:pt x="23" y="20"/>
                    <a:pt x="23" y="20"/>
                    <a:pt x="23" y="20"/>
                  </a:cubicBezTo>
                  <a:cubicBezTo>
                    <a:pt x="23" y="20"/>
                    <a:pt x="18" y="23"/>
                    <a:pt x="17" y="25"/>
                  </a:cubicBezTo>
                  <a:cubicBezTo>
                    <a:pt x="15" y="27"/>
                    <a:pt x="13" y="29"/>
                    <a:pt x="11" y="30"/>
                  </a:cubicBezTo>
                  <a:cubicBezTo>
                    <a:pt x="9" y="30"/>
                    <a:pt x="5" y="34"/>
                    <a:pt x="3" y="35"/>
                  </a:cubicBezTo>
                  <a:cubicBezTo>
                    <a:pt x="2" y="35"/>
                    <a:pt x="0" y="35"/>
                    <a:pt x="0" y="35"/>
                  </a:cubicBezTo>
                  <a:cubicBezTo>
                    <a:pt x="14" y="135"/>
                    <a:pt x="14" y="135"/>
                    <a:pt x="14" y="135"/>
                  </a:cubicBezTo>
                  <a:cubicBezTo>
                    <a:pt x="192" y="106"/>
                    <a:pt x="192" y="106"/>
                    <a:pt x="192" y="106"/>
                  </a:cubicBezTo>
                  <a:cubicBezTo>
                    <a:pt x="197" y="98"/>
                    <a:pt x="197" y="98"/>
                    <a:pt x="197" y="98"/>
                  </a:cubicBezTo>
                  <a:cubicBezTo>
                    <a:pt x="198" y="98"/>
                    <a:pt x="198" y="97"/>
                    <a:pt x="198" y="97"/>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06" name="Freeform 37">
              <a:extLst>
                <a:ext uri="{FF2B5EF4-FFF2-40B4-BE49-F238E27FC236}">
                  <a16:creationId xmlns:a16="http://schemas.microsoft.com/office/drawing/2014/main" id="{C44449C9-84E7-BC48-9B5C-236E126E06B8}"/>
                </a:ext>
              </a:extLst>
            </p:cNvPr>
            <p:cNvSpPr>
              <a:spLocks noEditPoints="1"/>
            </p:cNvSpPr>
            <p:nvPr/>
          </p:nvSpPr>
          <p:spPr bwMode="auto">
            <a:xfrm>
              <a:off x="14522728" y="4198189"/>
              <a:ext cx="203994" cy="477388"/>
            </a:xfrm>
            <a:custGeom>
              <a:avLst/>
              <a:gdLst>
                <a:gd name="T0" fmla="*/ 6 w 41"/>
                <a:gd name="T1" fmla="*/ 8 h 96"/>
                <a:gd name="T2" fmla="*/ 3 w 41"/>
                <a:gd name="T3" fmla="*/ 11 h 96"/>
                <a:gd name="T4" fmla="*/ 1 w 41"/>
                <a:gd name="T5" fmla="*/ 28 h 96"/>
                <a:gd name="T6" fmla="*/ 2 w 41"/>
                <a:gd name="T7" fmla="*/ 37 h 96"/>
                <a:gd name="T8" fmla="*/ 9 w 41"/>
                <a:gd name="T9" fmla="*/ 45 h 96"/>
                <a:gd name="T10" fmla="*/ 15 w 41"/>
                <a:gd name="T11" fmla="*/ 52 h 96"/>
                <a:gd name="T12" fmla="*/ 16 w 41"/>
                <a:gd name="T13" fmla="*/ 53 h 96"/>
                <a:gd name="T14" fmla="*/ 16 w 41"/>
                <a:gd name="T15" fmla="*/ 53 h 96"/>
                <a:gd name="T16" fmla="*/ 17 w 41"/>
                <a:gd name="T17" fmla="*/ 56 h 96"/>
                <a:gd name="T18" fmla="*/ 17 w 41"/>
                <a:gd name="T19" fmla="*/ 57 h 96"/>
                <a:gd name="T20" fmla="*/ 14 w 41"/>
                <a:gd name="T21" fmla="*/ 65 h 96"/>
                <a:gd name="T22" fmla="*/ 13 w 41"/>
                <a:gd name="T23" fmla="*/ 65 h 96"/>
                <a:gd name="T24" fmla="*/ 11 w 41"/>
                <a:gd name="T25" fmla="*/ 66 h 96"/>
                <a:gd name="T26" fmla="*/ 5 w 41"/>
                <a:gd name="T27" fmla="*/ 68 h 96"/>
                <a:gd name="T28" fmla="*/ 4 w 41"/>
                <a:gd name="T29" fmla="*/ 69 h 96"/>
                <a:gd name="T30" fmla="*/ 2 w 41"/>
                <a:gd name="T31" fmla="*/ 72 h 96"/>
                <a:gd name="T32" fmla="*/ 3 w 41"/>
                <a:gd name="T33" fmla="*/ 80 h 96"/>
                <a:gd name="T34" fmla="*/ 8 w 41"/>
                <a:gd name="T35" fmla="*/ 85 h 96"/>
                <a:gd name="T36" fmla="*/ 9 w 41"/>
                <a:gd name="T37" fmla="*/ 84 h 96"/>
                <a:gd name="T38" fmla="*/ 13 w 41"/>
                <a:gd name="T39" fmla="*/ 86 h 96"/>
                <a:gd name="T40" fmla="*/ 17 w 41"/>
                <a:gd name="T41" fmla="*/ 87 h 96"/>
                <a:gd name="T42" fmla="*/ 24 w 41"/>
                <a:gd name="T43" fmla="*/ 87 h 96"/>
                <a:gd name="T44" fmla="*/ 25 w 41"/>
                <a:gd name="T45" fmla="*/ 89 h 96"/>
                <a:gd name="T46" fmla="*/ 26 w 41"/>
                <a:gd name="T47" fmla="*/ 96 h 96"/>
                <a:gd name="T48" fmla="*/ 29 w 41"/>
                <a:gd name="T49" fmla="*/ 88 h 96"/>
                <a:gd name="T50" fmla="*/ 31 w 41"/>
                <a:gd name="T51" fmla="*/ 83 h 96"/>
                <a:gd name="T52" fmla="*/ 30 w 41"/>
                <a:gd name="T53" fmla="*/ 79 h 96"/>
                <a:gd name="T54" fmla="*/ 34 w 41"/>
                <a:gd name="T55" fmla="*/ 78 h 96"/>
                <a:gd name="T56" fmla="*/ 36 w 41"/>
                <a:gd name="T57" fmla="*/ 71 h 96"/>
                <a:gd name="T58" fmla="*/ 35 w 41"/>
                <a:gd name="T59" fmla="*/ 69 h 96"/>
                <a:gd name="T60" fmla="*/ 36 w 41"/>
                <a:gd name="T61" fmla="*/ 67 h 96"/>
                <a:gd name="T62" fmla="*/ 40 w 41"/>
                <a:gd name="T63" fmla="*/ 61 h 96"/>
                <a:gd name="T64" fmla="*/ 38 w 41"/>
                <a:gd name="T65" fmla="*/ 50 h 96"/>
                <a:gd name="T66" fmla="*/ 41 w 41"/>
                <a:gd name="T67" fmla="*/ 45 h 96"/>
                <a:gd name="T68" fmla="*/ 41 w 41"/>
                <a:gd name="T69" fmla="*/ 35 h 96"/>
                <a:gd name="T70" fmla="*/ 38 w 41"/>
                <a:gd name="T71" fmla="*/ 31 h 96"/>
                <a:gd name="T72" fmla="*/ 32 w 41"/>
                <a:gd name="T73" fmla="*/ 33 h 96"/>
                <a:gd name="T74" fmla="*/ 28 w 41"/>
                <a:gd name="T75" fmla="*/ 32 h 96"/>
                <a:gd name="T76" fmla="*/ 30 w 41"/>
                <a:gd name="T77" fmla="*/ 27 h 96"/>
                <a:gd name="T78" fmla="*/ 32 w 41"/>
                <a:gd name="T79" fmla="*/ 21 h 96"/>
                <a:gd name="T80" fmla="*/ 36 w 41"/>
                <a:gd name="T81" fmla="*/ 12 h 96"/>
                <a:gd name="T82" fmla="*/ 37 w 41"/>
                <a:gd name="T83" fmla="*/ 9 h 96"/>
                <a:gd name="T84" fmla="*/ 7 w 41"/>
                <a:gd name="T85" fmla="*/ 0 h 96"/>
                <a:gd name="T86" fmla="*/ 7 w 41"/>
                <a:gd name="T87" fmla="*/ 2 h 96"/>
                <a:gd name="T88" fmla="*/ 6 w 41"/>
                <a:gd name="T89" fmla="*/ 8 h 96"/>
                <a:gd name="T90" fmla="*/ 8 w 41"/>
                <a:gd name="T91" fmla="*/ 84 h 96"/>
                <a:gd name="T92" fmla="*/ 4 w 41"/>
                <a:gd name="T93" fmla="*/ 80 h 96"/>
                <a:gd name="T94" fmla="*/ 2 w 41"/>
                <a:gd name="T95" fmla="*/ 74 h 96"/>
                <a:gd name="T96" fmla="*/ 4 w 41"/>
                <a:gd name="T97" fmla="*/ 80 h 96"/>
                <a:gd name="T98" fmla="*/ 8 w 41"/>
                <a:gd name="T99"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96">
                  <a:moveTo>
                    <a:pt x="6" y="8"/>
                  </a:moveTo>
                  <a:cubicBezTo>
                    <a:pt x="5" y="9"/>
                    <a:pt x="5" y="10"/>
                    <a:pt x="3" y="11"/>
                  </a:cubicBezTo>
                  <a:cubicBezTo>
                    <a:pt x="1" y="14"/>
                    <a:pt x="0" y="21"/>
                    <a:pt x="1" y="28"/>
                  </a:cubicBezTo>
                  <a:cubicBezTo>
                    <a:pt x="1" y="31"/>
                    <a:pt x="1" y="34"/>
                    <a:pt x="2" y="37"/>
                  </a:cubicBezTo>
                  <a:cubicBezTo>
                    <a:pt x="3" y="41"/>
                    <a:pt x="6" y="44"/>
                    <a:pt x="9" y="45"/>
                  </a:cubicBezTo>
                  <a:cubicBezTo>
                    <a:pt x="12" y="47"/>
                    <a:pt x="14" y="49"/>
                    <a:pt x="15" y="52"/>
                  </a:cubicBezTo>
                  <a:cubicBezTo>
                    <a:pt x="16" y="52"/>
                    <a:pt x="16" y="52"/>
                    <a:pt x="16" y="53"/>
                  </a:cubicBezTo>
                  <a:cubicBezTo>
                    <a:pt x="16" y="53"/>
                    <a:pt x="16" y="53"/>
                    <a:pt x="16" y="53"/>
                  </a:cubicBezTo>
                  <a:cubicBezTo>
                    <a:pt x="16" y="54"/>
                    <a:pt x="17" y="55"/>
                    <a:pt x="17" y="56"/>
                  </a:cubicBezTo>
                  <a:cubicBezTo>
                    <a:pt x="17" y="56"/>
                    <a:pt x="17" y="57"/>
                    <a:pt x="17" y="57"/>
                  </a:cubicBezTo>
                  <a:cubicBezTo>
                    <a:pt x="17" y="61"/>
                    <a:pt x="16" y="64"/>
                    <a:pt x="14" y="65"/>
                  </a:cubicBezTo>
                  <a:cubicBezTo>
                    <a:pt x="14" y="65"/>
                    <a:pt x="14" y="65"/>
                    <a:pt x="13" y="65"/>
                  </a:cubicBezTo>
                  <a:cubicBezTo>
                    <a:pt x="13" y="65"/>
                    <a:pt x="12" y="66"/>
                    <a:pt x="11" y="66"/>
                  </a:cubicBezTo>
                  <a:cubicBezTo>
                    <a:pt x="9" y="66"/>
                    <a:pt x="7" y="67"/>
                    <a:pt x="5" y="68"/>
                  </a:cubicBezTo>
                  <a:cubicBezTo>
                    <a:pt x="5" y="69"/>
                    <a:pt x="4" y="69"/>
                    <a:pt x="4" y="69"/>
                  </a:cubicBezTo>
                  <a:cubicBezTo>
                    <a:pt x="2" y="72"/>
                    <a:pt x="2" y="72"/>
                    <a:pt x="2" y="72"/>
                  </a:cubicBezTo>
                  <a:cubicBezTo>
                    <a:pt x="1" y="75"/>
                    <a:pt x="0" y="76"/>
                    <a:pt x="3" y="80"/>
                  </a:cubicBezTo>
                  <a:cubicBezTo>
                    <a:pt x="7" y="83"/>
                    <a:pt x="8" y="85"/>
                    <a:pt x="8" y="85"/>
                  </a:cubicBezTo>
                  <a:cubicBezTo>
                    <a:pt x="8" y="85"/>
                    <a:pt x="9" y="84"/>
                    <a:pt x="9" y="84"/>
                  </a:cubicBezTo>
                  <a:cubicBezTo>
                    <a:pt x="10" y="85"/>
                    <a:pt x="12" y="84"/>
                    <a:pt x="13" y="86"/>
                  </a:cubicBezTo>
                  <a:cubicBezTo>
                    <a:pt x="14" y="87"/>
                    <a:pt x="16" y="88"/>
                    <a:pt x="17" y="87"/>
                  </a:cubicBezTo>
                  <a:cubicBezTo>
                    <a:pt x="19" y="86"/>
                    <a:pt x="24" y="87"/>
                    <a:pt x="24" y="87"/>
                  </a:cubicBezTo>
                  <a:cubicBezTo>
                    <a:pt x="24" y="87"/>
                    <a:pt x="26" y="87"/>
                    <a:pt x="25" y="89"/>
                  </a:cubicBezTo>
                  <a:cubicBezTo>
                    <a:pt x="24" y="92"/>
                    <a:pt x="24" y="96"/>
                    <a:pt x="26" y="96"/>
                  </a:cubicBezTo>
                  <a:cubicBezTo>
                    <a:pt x="28" y="96"/>
                    <a:pt x="29" y="88"/>
                    <a:pt x="29" y="88"/>
                  </a:cubicBezTo>
                  <a:cubicBezTo>
                    <a:pt x="29" y="88"/>
                    <a:pt x="32" y="85"/>
                    <a:pt x="31" y="83"/>
                  </a:cubicBezTo>
                  <a:cubicBezTo>
                    <a:pt x="31" y="80"/>
                    <a:pt x="30" y="79"/>
                    <a:pt x="30" y="79"/>
                  </a:cubicBezTo>
                  <a:cubicBezTo>
                    <a:pt x="30" y="79"/>
                    <a:pt x="33" y="80"/>
                    <a:pt x="34" y="78"/>
                  </a:cubicBezTo>
                  <a:cubicBezTo>
                    <a:pt x="34" y="76"/>
                    <a:pt x="36" y="71"/>
                    <a:pt x="36" y="71"/>
                  </a:cubicBezTo>
                  <a:cubicBezTo>
                    <a:pt x="36" y="71"/>
                    <a:pt x="36" y="69"/>
                    <a:pt x="35" y="69"/>
                  </a:cubicBezTo>
                  <a:cubicBezTo>
                    <a:pt x="34" y="69"/>
                    <a:pt x="33" y="68"/>
                    <a:pt x="36" y="67"/>
                  </a:cubicBezTo>
                  <a:cubicBezTo>
                    <a:pt x="39" y="67"/>
                    <a:pt x="40" y="63"/>
                    <a:pt x="40" y="61"/>
                  </a:cubicBezTo>
                  <a:cubicBezTo>
                    <a:pt x="41" y="58"/>
                    <a:pt x="38" y="53"/>
                    <a:pt x="38" y="50"/>
                  </a:cubicBezTo>
                  <a:cubicBezTo>
                    <a:pt x="39" y="48"/>
                    <a:pt x="41" y="48"/>
                    <a:pt x="41" y="45"/>
                  </a:cubicBezTo>
                  <a:cubicBezTo>
                    <a:pt x="41" y="41"/>
                    <a:pt x="41" y="35"/>
                    <a:pt x="41" y="35"/>
                  </a:cubicBezTo>
                  <a:cubicBezTo>
                    <a:pt x="41" y="35"/>
                    <a:pt x="41" y="31"/>
                    <a:pt x="38" y="31"/>
                  </a:cubicBezTo>
                  <a:cubicBezTo>
                    <a:pt x="35" y="31"/>
                    <a:pt x="34" y="33"/>
                    <a:pt x="32" y="33"/>
                  </a:cubicBezTo>
                  <a:cubicBezTo>
                    <a:pt x="31" y="33"/>
                    <a:pt x="29" y="32"/>
                    <a:pt x="28" y="32"/>
                  </a:cubicBezTo>
                  <a:cubicBezTo>
                    <a:pt x="28" y="32"/>
                    <a:pt x="30" y="30"/>
                    <a:pt x="30" y="27"/>
                  </a:cubicBezTo>
                  <a:cubicBezTo>
                    <a:pt x="30" y="24"/>
                    <a:pt x="32" y="22"/>
                    <a:pt x="32" y="21"/>
                  </a:cubicBezTo>
                  <a:cubicBezTo>
                    <a:pt x="32" y="19"/>
                    <a:pt x="36" y="14"/>
                    <a:pt x="36" y="12"/>
                  </a:cubicBezTo>
                  <a:cubicBezTo>
                    <a:pt x="37" y="9"/>
                    <a:pt x="37" y="9"/>
                    <a:pt x="37" y="9"/>
                  </a:cubicBezTo>
                  <a:cubicBezTo>
                    <a:pt x="37" y="9"/>
                    <a:pt x="13" y="3"/>
                    <a:pt x="7" y="0"/>
                  </a:cubicBezTo>
                  <a:cubicBezTo>
                    <a:pt x="7" y="1"/>
                    <a:pt x="7" y="1"/>
                    <a:pt x="7" y="2"/>
                  </a:cubicBezTo>
                  <a:cubicBezTo>
                    <a:pt x="8" y="5"/>
                    <a:pt x="7" y="7"/>
                    <a:pt x="6" y="8"/>
                  </a:cubicBezTo>
                  <a:close/>
                  <a:moveTo>
                    <a:pt x="8" y="84"/>
                  </a:moveTo>
                  <a:cubicBezTo>
                    <a:pt x="8" y="84"/>
                    <a:pt x="8" y="84"/>
                    <a:pt x="4" y="80"/>
                  </a:cubicBezTo>
                  <a:cubicBezTo>
                    <a:pt x="0" y="77"/>
                    <a:pt x="2" y="74"/>
                    <a:pt x="2" y="74"/>
                  </a:cubicBezTo>
                  <a:cubicBezTo>
                    <a:pt x="2" y="74"/>
                    <a:pt x="0" y="77"/>
                    <a:pt x="4" y="80"/>
                  </a:cubicBezTo>
                  <a:cubicBezTo>
                    <a:pt x="8" y="84"/>
                    <a:pt x="8" y="84"/>
                    <a:pt x="8" y="84"/>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07" name="Freeform 38">
              <a:extLst>
                <a:ext uri="{FF2B5EF4-FFF2-40B4-BE49-F238E27FC236}">
                  <a16:creationId xmlns:a16="http://schemas.microsoft.com/office/drawing/2014/main" id="{1E5A1128-AEDD-3F4B-B0A3-00FA1612EBB9}"/>
                </a:ext>
              </a:extLst>
            </p:cNvPr>
            <p:cNvSpPr>
              <a:spLocks/>
            </p:cNvSpPr>
            <p:nvPr/>
          </p:nvSpPr>
          <p:spPr bwMode="auto">
            <a:xfrm>
              <a:off x="15014836" y="3895352"/>
              <a:ext cx="149316" cy="182964"/>
            </a:xfrm>
            <a:custGeom>
              <a:avLst/>
              <a:gdLst>
                <a:gd name="T0" fmla="*/ 18 w 30"/>
                <a:gd name="T1" fmla="*/ 11 h 37"/>
                <a:gd name="T2" fmla="*/ 16 w 30"/>
                <a:gd name="T3" fmla="*/ 5 h 37"/>
                <a:gd name="T4" fmla="*/ 13 w 30"/>
                <a:gd name="T5" fmla="*/ 0 h 37"/>
                <a:gd name="T6" fmla="*/ 0 w 30"/>
                <a:gd name="T7" fmla="*/ 6 h 37"/>
                <a:gd name="T8" fmla="*/ 7 w 30"/>
                <a:gd name="T9" fmla="*/ 32 h 37"/>
                <a:gd name="T10" fmla="*/ 7 w 30"/>
                <a:gd name="T11" fmla="*/ 37 h 37"/>
                <a:gd name="T12" fmla="*/ 10 w 30"/>
                <a:gd name="T13" fmla="*/ 36 h 37"/>
                <a:gd name="T14" fmla="*/ 17 w 30"/>
                <a:gd name="T15" fmla="*/ 32 h 37"/>
                <a:gd name="T16" fmla="*/ 20 w 30"/>
                <a:gd name="T17" fmla="*/ 28 h 37"/>
                <a:gd name="T18" fmla="*/ 18 w 30"/>
                <a:gd name="T19" fmla="*/ 20 h 37"/>
                <a:gd name="T20" fmla="*/ 22 w 30"/>
                <a:gd name="T21" fmla="*/ 18 h 37"/>
                <a:gd name="T22" fmla="*/ 25 w 30"/>
                <a:gd name="T23" fmla="*/ 26 h 37"/>
                <a:gd name="T24" fmla="*/ 26 w 30"/>
                <a:gd name="T25" fmla="*/ 22 h 37"/>
                <a:gd name="T26" fmla="*/ 30 w 30"/>
                <a:gd name="T27" fmla="*/ 21 h 37"/>
                <a:gd name="T28" fmla="*/ 25 w 30"/>
                <a:gd name="T29" fmla="*/ 12 h 37"/>
                <a:gd name="T30" fmla="*/ 18 w 30"/>
                <a:gd name="T31"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7">
                  <a:moveTo>
                    <a:pt x="18" y="11"/>
                  </a:moveTo>
                  <a:cubicBezTo>
                    <a:pt x="16" y="5"/>
                    <a:pt x="16" y="5"/>
                    <a:pt x="16" y="5"/>
                  </a:cubicBezTo>
                  <a:cubicBezTo>
                    <a:pt x="13" y="0"/>
                    <a:pt x="13" y="0"/>
                    <a:pt x="13" y="0"/>
                  </a:cubicBezTo>
                  <a:cubicBezTo>
                    <a:pt x="0" y="6"/>
                    <a:pt x="0" y="6"/>
                    <a:pt x="0" y="6"/>
                  </a:cubicBezTo>
                  <a:cubicBezTo>
                    <a:pt x="1" y="9"/>
                    <a:pt x="9" y="32"/>
                    <a:pt x="7" y="32"/>
                  </a:cubicBezTo>
                  <a:cubicBezTo>
                    <a:pt x="6" y="33"/>
                    <a:pt x="7" y="37"/>
                    <a:pt x="7" y="37"/>
                  </a:cubicBezTo>
                  <a:cubicBezTo>
                    <a:pt x="7" y="37"/>
                    <a:pt x="9" y="37"/>
                    <a:pt x="10" y="36"/>
                  </a:cubicBezTo>
                  <a:cubicBezTo>
                    <a:pt x="11" y="35"/>
                    <a:pt x="16" y="33"/>
                    <a:pt x="17" y="32"/>
                  </a:cubicBezTo>
                  <a:cubicBezTo>
                    <a:pt x="18" y="30"/>
                    <a:pt x="20" y="30"/>
                    <a:pt x="20" y="28"/>
                  </a:cubicBezTo>
                  <a:cubicBezTo>
                    <a:pt x="20" y="25"/>
                    <a:pt x="18" y="23"/>
                    <a:pt x="18" y="20"/>
                  </a:cubicBezTo>
                  <a:cubicBezTo>
                    <a:pt x="18" y="17"/>
                    <a:pt x="22" y="16"/>
                    <a:pt x="22" y="18"/>
                  </a:cubicBezTo>
                  <a:cubicBezTo>
                    <a:pt x="22" y="21"/>
                    <a:pt x="23" y="26"/>
                    <a:pt x="25" y="26"/>
                  </a:cubicBezTo>
                  <a:cubicBezTo>
                    <a:pt x="26" y="25"/>
                    <a:pt x="26" y="22"/>
                    <a:pt x="26" y="22"/>
                  </a:cubicBezTo>
                  <a:cubicBezTo>
                    <a:pt x="26" y="22"/>
                    <a:pt x="30" y="22"/>
                    <a:pt x="30" y="21"/>
                  </a:cubicBezTo>
                  <a:cubicBezTo>
                    <a:pt x="25" y="12"/>
                    <a:pt x="25" y="12"/>
                    <a:pt x="25" y="12"/>
                  </a:cubicBezTo>
                  <a:lnTo>
                    <a:pt x="18" y="11"/>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08" name="Freeform 39">
              <a:extLst>
                <a:ext uri="{FF2B5EF4-FFF2-40B4-BE49-F238E27FC236}">
                  <a16:creationId xmlns:a16="http://schemas.microsoft.com/office/drawing/2014/main" id="{B124C01C-2002-C64C-9EF2-95097186CBAC}"/>
                </a:ext>
              </a:extLst>
            </p:cNvPr>
            <p:cNvSpPr>
              <a:spLocks/>
            </p:cNvSpPr>
            <p:nvPr/>
          </p:nvSpPr>
          <p:spPr bwMode="auto">
            <a:xfrm>
              <a:off x="14705691" y="3680844"/>
              <a:ext cx="658248" cy="323866"/>
            </a:xfrm>
            <a:custGeom>
              <a:avLst/>
              <a:gdLst>
                <a:gd name="T0" fmla="*/ 131 w 132"/>
                <a:gd name="T1" fmla="*/ 49 h 65"/>
                <a:gd name="T2" fmla="*/ 128 w 132"/>
                <a:gd name="T3" fmla="*/ 40 h 65"/>
                <a:gd name="T4" fmla="*/ 124 w 132"/>
                <a:gd name="T5" fmla="*/ 33 h 65"/>
                <a:gd name="T6" fmla="*/ 116 w 132"/>
                <a:gd name="T7" fmla="*/ 29 h 65"/>
                <a:gd name="T8" fmla="*/ 117 w 132"/>
                <a:gd name="T9" fmla="*/ 33 h 65"/>
                <a:gd name="T10" fmla="*/ 121 w 132"/>
                <a:gd name="T11" fmla="*/ 34 h 65"/>
                <a:gd name="T12" fmla="*/ 122 w 132"/>
                <a:gd name="T13" fmla="*/ 36 h 65"/>
                <a:gd name="T14" fmla="*/ 125 w 132"/>
                <a:gd name="T15" fmla="*/ 40 h 65"/>
                <a:gd name="T16" fmla="*/ 124 w 132"/>
                <a:gd name="T17" fmla="*/ 44 h 65"/>
                <a:gd name="T18" fmla="*/ 120 w 132"/>
                <a:gd name="T19" fmla="*/ 46 h 65"/>
                <a:gd name="T20" fmla="*/ 115 w 132"/>
                <a:gd name="T21" fmla="*/ 48 h 65"/>
                <a:gd name="T22" fmla="*/ 107 w 132"/>
                <a:gd name="T23" fmla="*/ 44 h 65"/>
                <a:gd name="T24" fmla="*/ 103 w 132"/>
                <a:gd name="T25" fmla="*/ 41 h 65"/>
                <a:gd name="T26" fmla="*/ 101 w 132"/>
                <a:gd name="T27" fmla="*/ 37 h 65"/>
                <a:gd name="T28" fmla="*/ 102 w 132"/>
                <a:gd name="T29" fmla="*/ 34 h 65"/>
                <a:gd name="T30" fmla="*/ 98 w 132"/>
                <a:gd name="T31" fmla="*/ 32 h 65"/>
                <a:gd name="T32" fmla="*/ 96 w 132"/>
                <a:gd name="T33" fmla="*/ 29 h 65"/>
                <a:gd name="T34" fmla="*/ 90 w 132"/>
                <a:gd name="T35" fmla="*/ 28 h 65"/>
                <a:gd name="T36" fmla="*/ 88 w 132"/>
                <a:gd name="T37" fmla="*/ 30 h 65"/>
                <a:gd name="T38" fmla="*/ 83 w 132"/>
                <a:gd name="T39" fmla="*/ 26 h 65"/>
                <a:gd name="T40" fmla="*/ 84 w 132"/>
                <a:gd name="T41" fmla="*/ 21 h 65"/>
                <a:gd name="T42" fmla="*/ 88 w 132"/>
                <a:gd name="T43" fmla="*/ 17 h 65"/>
                <a:gd name="T44" fmla="*/ 87 w 132"/>
                <a:gd name="T45" fmla="*/ 15 h 65"/>
                <a:gd name="T46" fmla="*/ 91 w 132"/>
                <a:gd name="T47" fmla="*/ 11 h 65"/>
                <a:gd name="T48" fmla="*/ 87 w 132"/>
                <a:gd name="T49" fmla="*/ 8 h 65"/>
                <a:gd name="T50" fmla="*/ 83 w 132"/>
                <a:gd name="T51" fmla="*/ 2 h 65"/>
                <a:gd name="T52" fmla="*/ 83 w 132"/>
                <a:gd name="T53" fmla="*/ 1 h 65"/>
                <a:gd name="T54" fmla="*/ 78 w 132"/>
                <a:gd name="T55" fmla="*/ 0 h 65"/>
                <a:gd name="T56" fmla="*/ 77 w 132"/>
                <a:gd name="T57" fmla="*/ 1 h 65"/>
                <a:gd name="T58" fmla="*/ 75 w 132"/>
                <a:gd name="T59" fmla="*/ 4 h 65"/>
                <a:gd name="T60" fmla="*/ 74 w 132"/>
                <a:gd name="T61" fmla="*/ 4 h 65"/>
                <a:gd name="T62" fmla="*/ 71 w 132"/>
                <a:gd name="T63" fmla="*/ 5 h 65"/>
                <a:gd name="T64" fmla="*/ 69 w 132"/>
                <a:gd name="T65" fmla="*/ 10 h 65"/>
                <a:gd name="T66" fmla="*/ 0 w 132"/>
                <a:gd name="T67" fmla="*/ 25 h 65"/>
                <a:gd name="T68" fmla="*/ 1 w 132"/>
                <a:gd name="T69" fmla="*/ 35 h 65"/>
                <a:gd name="T70" fmla="*/ 2 w 132"/>
                <a:gd name="T71" fmla="*/ 62 h 65"/>
                <a:gd name="T72" fmla="*/ 25 w 132"/>
                <a:gd name="T73" fmla="*/ 56 h 65"/>
                <a:gd name="T74" fmla="*/ 25 w 132"/>
                <a:gd name="T75" fmla="*/ 57 h 65"/>
                <a:gd name="T76" fmla="*/ 27 w 132"/>
                <a:gd name="T77" fmla="*/ 57 h 65"/>
                <a:gd name="T78" fmla="*/ 28 w 132"/>
                <a:gd name="T79" fmla="*/ 56 h 65"/>
                <a:gd name="T80" fmla="*/ 62 w 132"/>
                <a:gd name="T81" fmla="*/ 49 h 65"/>
                <a:gd name="T82" fmla="*/ 75 w 132"/>
                <a:gd name="T83" fmla="*/ 43 h 65"/>
                <a:gd name="T84" fmla="*/ 78 w 132"/>
                <a:gd name="T85" fmla="*/ 48 h 65"/>
                <a:gd name="T86" fmla="*/ 80 w 132"/>
                <a:gd name="T87" fmla="*/ 54 h 65"/>
                <a:gd name="T88" fmla="*/ 87 w 132"/>
                <a:gd name="T89" fmla="*/ 55 h 65"/>
                <a:gd name="T90" fmla="*/ 92 w 132"/>
                <a:gd name="T91" fmla="*/ 64 h 65"/>
                <a:gd name="T92" fmla="*/ 95 w 132"/>
                <a:gd name="T93" fmla="*/ 65 h 65"/>
                <a:gd name="T94" fmla="*/ 98 w 132"/>
                <a:gd name="T95" fmla="*/ 61 h 65"/>
                <a:gd name="T96" fmla="*/ 100 w 132"/>
                <a:gd name="T97" fmla="*/ 58 h 65"/>
                <a:gd name="T98" fmla="*/ 102 w 132"/>
                <a:gd name="T99" fmla="*/ 55 h 65"/>
                <a:gd name="T100" fmla="*/ 105 w 132"/>
                <a:gd name="T101" fmla="*/ 51 h 65"/>
                <a:gd name="T102" fmla="*/ 107 w 132"/>
                <a:gd name="T103" fmla="*/ 54 h 65"/>
                <a:gd name="T104" fmla="*/ 109 w 132"/>
                <a:gd name="T105" fmla="*/ 59 h 65"/>
                <a:gd name="T106" fmla="*/ 117 w 132"/>
                <a:gd name="T107" fmla="*/ 53 h 65"/>
                <a:gd name="T108" fmla="*/ 121 w 132"/>
                <a:gd name="T109" fmla="*/ 50 h 65"/>
                <a:gd name="T110" fmla="*/ 128 w 132"/>
                <a:gd name="T111" fmla="*/ 49 h 65"/>
                <a:gd name="T112" fmla="*/ 131 w 132"/>
                <a:gd name="T113"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65">
                  <a:moveTo>
                    <a:pt x="131" y="49"/>
                  </a:moveTo>
                  <a:cubicBezTo>
                    <a:pt x="130" y="46"/>
                    <a:pt x="129" y="43"/>
                    <a:pt x="128" y="40"/>
                  </a:cubicBezTo>
                  <a:cubicBezTo>
                    <a:pt x="127" y="37"/>
                    <a:pt x="126" y="35"/>
                    <a:pt x="124" y="33"/>
                  </a:cubicBezTo>
                  <a:cubicBezTo>
                    <a:pt x="121" y="30"/>
                    <a:pt x="118" y="27"/>
                    <a:pt x="116" y="29"/>
                  </a:cubicBezTo>
                  <a:cubicBezTo>
                    <a:pt x="113" y="30"/>
                    <a:pt x="114" y="33"/>
                    <a:pt x="117" y="33"/>
                  </a:cubicBezTo>
                  <a:cubicBezTo>
                    <a:pt x="119" y="32"/>
                    <a:pt x="121" y="33"/>
                    <a:pt x="121" y="34"/>
                  </a:cubicBezTo>
                  <a:cubicBezTo>
                    <a:pt x="122" y="35"/>
                    <a:pt x="122" y="36"/>
                    <a:pt x="122" y="36"/>
                  </a:cubicBezTo>
                  <a:cubicBezTo>
                    <a:pt x="122" y="36"/>
                    <a:pt x="125" y="37"/>
                    <a:pt x="125" y="40"/>
                  </a:cubicBezTo>
                  <a:cubicBezTo>
                    <a:pt x="125" y="42"/>
                    <a:pt x="126" y="44"/>
                    <a:pt x="124" y="44"/>
                  </a:cubicBezTo>
                  <a:cubicBezTo>
                    <a:pt x="122" y="45"/>
                    <a:pt x="121" y="44"/>
                    <a:pt x="120" y="46"/>
                  </a:cubicBezTo>
                  <a:cubicBezTo>
                    <a:pt x="119" y="47"/>
                    <a:pt x="118" y="48"/>
                    <a:pt x="115" y="48"/>
                  </a:cubicBezTo>
                  <a:cubicBezTo>
                    <a:pt x="112" y="48"/>
                    <a:pt x="109" y="47"/>
                    <a:pt x="107" y="44"/>
                  </a:cubicBezTo>
                  <a:cubicBezTo>
                    <a:pt x="106" y="42"/>
                    <a:pt x="106" y="40"/>
                    <a:pt x="103" y="41"/>
                  </a:cubicBezTo>
                  <a:cubicBezTo>
                    <a:pt x="101" y="41"/>
                    <a:pt x="100" y="38"/>
                    <a:pt x="101" y="37"/>
                  </a:cubicBezTo>
                  <a:cubicBezTo>
                    <a:pt x="103" y="36"/>
                    <a:pt x="103" y="36"/>
                    <a:pt x="102" y="34"/>
                  </a:cubicBezTo>
                  <a:cubicBezTo>
                    <a:pt x="100" y="33"/>
                    <a:pt x="98" y="32"/>
                    <a:pt x="98" y="32"/>
                  </a:cubicBezTo>
                  <a:cubicBezTo>
                    <a:pt x="97" y="31"/>
                    <a:pt x="97" y="30"/>
                    <a:pt x="96" y="29"/>
                  </a:cubicBezTo>
                  <a:cubicBezTo>
                    <a:pt x="94" y="28"/>
                    <a:pt x="90" y="28"/>
                    <a:pt x="90" y="28"/>
                  </a:cubicBezTo>
                  <a:cubicBezTo>
                    <a:pt x="90" y="28"/>
                    <a:pt x="90" y="30"/>
                    <a:pt x="88" y="30"/>
                  </a:cubicBezTo>
                  <a:cubicBezTo>
                    <a:pt x="87" y="30"/>
                    <a:pt x="82" y="27"/>
                    <a:pt x="83" y="26"/>
                  </a:cubicBezTo>
                  <a:cubicBezTo>
                    <a:pt x="84" y="24"/>
                    <a:pt x="84" y="22"/>
                    <a:pt x="84" y="21"/>
                  </a:cubicBezTo>
                  <a:cubicBezTo>
                    <a:pt x="84" y="20"/>
                    <a:pt x="88" y="19"/>
                    <a:pt x="88" y="17"/>
                  </a:cubicBezTo>
                  <a:cubicBezTo>
                    <a:pt x="88" y="16"/>
                    <a:pt x="87" y="16"/>
                    <a:pt x="87" y="15"/>
                  </a:cubicBezTo>
                  <a:cubicBezTo>
                    <a:pt x="87" y="14"/>
                    <a:pt x="92" y="12"/>
                    <a:pt x="91" y="11"/>
                  </a:cubicBezTo>
                  <a:cubicBezTo>
                    <a:pt x="91" y="9"/>
                    <a:pt x="88" y="9"/>
                    <a:pt x="87" y="8"/>
                  </a:cubicBezTo>
                  <a:cubicBezTo>
                    <a:pt x="86" y="7"/>
                    <a:pt x="85" y="3"/>
                    <a:pt x="83" y="2"/>
                  </a:cubicBezTo>
                  <a:cubicBezTo>
                    <a:pt x="83" y="2"/>
                    <a:pt x="83" y="1"/>
                    <a:pt x="83" y="1"/>
                  </a:cubicBezTo>
                  <a:cubicBezTo>
                    <a:pt x="78" y="0"/>
                    <a:pt x="78" y="0"/>
                    <a:pt x="78" y="0"/>
                  </a:cubicBezTo>
                  <a:cubicBezTo>
                    <a:pt x="77" y="1"/>
                    <a:pt x="77" y="1"/>
                    <a:pt x="77" y="1"/>
                  </a:cubicBezTo>
                  <a:cubicBezTo>
                    <a:pt x="75" y="4"/>
                    <a:pt x="75" y="4"/>
                    <a:pt x="75" y="4"/>
                  </a:cubicBezTo>
                  <a:cubicBezTo>
                    <a:pt x="74" y="4"/>
                    <a:pt x="74" y="4"/>
                    <a:pt x="74" y="4"/>
                  </a:cubicBezTo>
                  <a:cubicBezTo>
                    <a:pt x="71" y="5"/>
                    <a:pt x="71" y="5"/>
                    <a:pt x="71" y="5"/>
                  </a:cubicBezTo>
                  <a:cubicBezTo>
                    <a:pt x="69" y="10"/>
                    <a:pt x="69" y="10"/>
                    <a:pt x="69" y="10"/>
                  </a:cubicBezTo>
                  <a:cubicBezTo>
                    <a:pt x="0" y="25"/>
                    <a:pt x="0" y="25"/>
                    <a:pt x="0" y="25"/>
                  </a:cubicBezTo>
                  <a:cubicBezTo>
                    <a:pt x="0" y="25"/>
                    <a:pt x="1" y="27"/>
                    <a:pt x="1" y="35"/>
                  </a:cubicBezTo>
                  <a:cubicBezTo>
                    <a:pt x="1" y="44"/>
                    <a:pt x="2" y="62"/>
                    <a:pt x="2" y="62"/>
                  </a:cubicBezTo>
                  <a:cubicBezTo>
                    <a:pt x="25" y="56"/>
                    <a:pt x="25" y="56"/>
                    <a:pt x="25" y="56"/>
                  </a:cubicBezTo>
                  <a:cubicBezTo>
                    <a:pt x="25" y="57"/>
                    <a:pt x="25" y="57"/>
                    <a:pt x="25" y="57"/>
                  </a:cubicBezTo>
                  <a:cubicBezTo>
                    <a:pt x="26" y="58"/>
                    <a:pt x="26" y="58"/>
                    <a:pt x="27" y="57"/>
                  </a:cubicBezTo>
                  <a:cubicBezTo>
                    <a:pt x="27" y="56"/>
                    <a:pt x="28" y="56"/>
                    <a:pt x="28" y="56"/>
                  </a:cubicBezTo>
                  <a:cubicBezTo>
                    <a:pt x="62" y="49"/>
                    <a:pt x="62" y="49"/>
                    <a:pt x="62" y="49"/>
                  </a:cubicBezTo>
                  <a:cubicBezTo>
                    <a:pt x="75" y="43"/>
                    <a:pt x="75" y="43"/>
                    <a:pt x="75" y="43"/>
                  </a:cubicBezTo>
                  <a:cubicBezTo>
                    <a:pt x="78" y="48"/>
                    <a:pt x="78" y="48"/>
                    <a:pt x="78" y="48"/>
                  </a:cubicBezTo>
                  <a:cubicBezTo>
                    <a:pt x="80" y="54"/>
                    <a:pt x="80" y="54"/>
                    <a:pt x="80" y="54"/>
                  </a:cubicBezTo>
                  <a:cubicBezTo>
                    <a:pt x="87" y="55"/>
                    <a:pt x="87" y="55"/>
                    <a:pt x="87" y="55"/>
                  </a:cubicBezTo>
                  <a:cubicBezTo>
                    <a:pt x="92" y="64"/>
                    <a:pt x="92" y="64"/>
                    <a:pt x="92" y="64"/>
                  </a:cubicBezTo>
                  <a:cubicBezTo>
                    <a:pt x="92" y="64"/>
                    <a:pt x="94" y="65"/>
                    <a:pt x="95" y="65"/>
                  </a:cubicBezTo>
                  <a:cubicBezTo>
                    <a:pt x="97" y="64"/>
                    <a:pt x="98" y="62"/>
                    <a:pt x="98" y="61"/>
                  </a:cubicBezTo>
                  <a:cubicBezTo>
                    <a:pt x="98" y="60"/>
                    <a:pt x="99" y="59"/>
                    <a:pt x="100" y="58"/>
                  </a:cubicBezTo>
                  <a:cubicBezTo>
                    <a:pt x="100" y="58"/>
                    <a:pt x="102" y="55"/>
                    <a:pt x="102" y="55"/>
                  </a:cubicBezTo>
                  <a:cubicBezTo>
                    <a:pt x="102" y="55"/>
                    <a:pt x="103" y="51"/>
                    <a:pt x="105" y="51"/>
                  </a:cubicBezTo>
                  <a:cubicBezTo>
                    <a:pt x="107" y="51"/>
                    <a:pt x="107" y="52"/>
                    <a:pt x="107" y="54"/>
                  </a:cubicBezTo>
                  <a:cubicBezTo>
                    <a:pt x="107" y="55"/>
                    <a:pt x="107" y="59"/>
                    <a:pt x="109" y="59"/>
                  </a:cubicBezTo>
                  <a:cubicBezTo>
                    <a:pt x="112" y="58"/>
                    <a:pt x="114" y="55"/>
                    <a:pt x="117" y="53"/>
                  </a:cubicBezTo>
                  <a:cubicBezTo>
                    <a:pt x="119" y="51"/>
                    <a:pt x="120" y="51"/>
                    <a:pt x="121" y="50"/>
                  </a:cubicBezTo>
                  <a:cubicBezTo>
                    <a:pt x="122" y="50"/>
                    <a:pt x="127" y="46"/>
                    <a:pt x="128" y="49"/>
                  </a:cubicBezTo>
                  <a:cubicBezTo>
                    <a:pt x="129" y="52"/>
                    <a:pt x="132" y="52"/>
                    <a:pt x="131" y="4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9" name="Freeform 40">
              <a:extLst>
                <a:ext uri="{FF2B5EF4-FFF2-40B4-BE49-F238E27FC236}">
                  <a16:creationId xmlns:a16="http://schemas.microsoft.com/office/drawing/2014/main" id="{D6513F6A-1756-A447-BED3-3853CDD2B556}"/>
                </a:ext>
              </a:extLst>
            </p:cNvPr>
            <p:cNvSpPr>
              <a:spLocks/>
            </p:cNvSpPr>
            <p:nvPr/>
          </p:nvSpPr>
          <p:spPr bwMode="auto">
            <a:xfrm>
              <a:off x="14716206" y="3924795"/>
              <a:ext cx="342794" cy="309146"/>
            </a:xfrm>
            <a:custGeom>
              <a:avLst/>
              <a:gdLst>
                <a:gd name="T0" fmla="*/ 67 w 69"/>
                <a:gd name="T1" fmla="*/ 26 h 62"/>
                <a:gd name="T2" fmla="*/ 60 w 69"/>
                <a:gd name="T3" fmla="*/ 0 h 62"/>
                <a:gd name="T4" fmla="*/ 60 w 69"/>
                <a:gd name="T5" fmla="*/ 0 h 62"/>
                <a:gd name="T6" fmla="*/ 26 w 69"/>
                <a:gd name="T7" fmla="*/ 7 h 62"/>
                <a:gd name="T8" fmla="*/ 25 w 69"/>
                <a:gd name="T9" fmla="*/ 8 h 62"/>
                <a:gd name="T10" fmla="*/ 23 w 69"/>
                <a:gd name="T11" fmla="*/ 8 h 62"/>
                <a:gd name="T12" fmla="*/ 22 w 69"/>
                <a:gd name="T13" fmla="*/ 8 h 62"/>
                <a:gd name="T14" fmla="*/ 0 w 69"/>
                <a:gd name="T15" fmla="*/ 13 h 62"/>
                <a:gd name="T16" fmla="*/ 1 w 69"/>
                <a:gd name="T17" fmla="*/ 24 h 62"/>
                <a:gd name="T18" fmla="*/ 4 w 69"/>
                <a:gd name="T19" fmla="*/ 39 h 62"/>
                <a:gd name="T20" fmla="*/ 8 w 69"/>
                <a:gd name="T21" fmla="*/ 51 h 62"/>
                <a:gd name="T22" fmla="*/ 4 w 69"/>
                <a:gd name="T23" fmla="*/ 58 h 62"/>
                <a:gd name="T24" fmla="*/ 6 w 69"/>
                <a:gd name="T25" fmla="*/ 61 h 62"/>
                <a:gd name="T26" fmla="*/ 4 w 69"/>
                <a:gd name="T27" fmla="*/ 58 h 62"/>
                <a:gd name="T28" fmla="*/ 6 w 69"/>
                <a:gd name="T29" fmla="*/ 62 h 62"/>
                <a:gd name="T30" fmla="*/ 6 w 69"/>
                <a:gd name="T31" fmla="*/ 62 h 62"/>
                <a:gd name="T32" fmla="*/ 10 w 69"/>
                <a:gd name="T33" fmla="*/ 62 h 62"/>
                <a:gd name="T34" fmla="*/ 14 w 69"/>
                <a:gd name="T35" fmla="*/ 58 h 62"/>
                <a:gd name="T36" fmla="*/ 18 w 69"/>
                <a:gd name="T37" fmla="*/ 55 h 62"/>
                <a:gd name="T38" fmla="*/ 21 w 69"/>
                <a:gd name="T39" fmla="*/ 53 h 62"/>
                <a:gd name="T40" fmla="*/ 24 w 69"/>
                <a:gd name="T41" fmla="*/ 53 h 62"/>
                <a:gd name="T42" fmla="*/ 26 w 69"/>
                <a:gd name="T43" fmla="*/ 50 h 62"/>
                <a:gd name="T44" fmla="*/ 29 w 69"/>
                <a:gd name="T45" fmla="*/ 45 h 62"/>
                <a:gd name="T46" fmla="*/ 31 w 69"/>
                <a:gd name="T47" fmla="*/ 44 h 62"/>
                <a:gd name="T48" fmla="*/ 34 w 69"/>
                <a:gd name="T49" fmla="*/ 44 h 62"/>
                <a:gd name="T50" fmla="*/ 39 w 69"/>
                <a:gd name="T51" fmla="*/ 42 h 62"/>
                <a:gd name="T52" fmla="*/ 43 w 69"/>
                <a:gd name="T53" fmla="*/ 42 h 62"/>
                <a:gd name="T54" fmla="*/ 46 w 69"/>
                <a:gd name="T55" fmla="*/ 40 h 62"/>
                <a:gd name="T56" fmla="*/ 48 w 69"/>
                <a:gd name="T57" fmla="*/ 40 h 62"/>
                <a:gd name="T58" fmla="*/ 49 w 69"/>
                <a:gd name="T59" fmla="*/ 38 h 62"/>
                <a:gd name="T60" fmla="*/ 52 w 69"/>
                <a:gd name="T61" fmla="*/ 39 h 62"/>
                <a:gd name="T62" fmla="*/ 55 w 69"/>
                <a:gd name="T63" fmla="*/ 36 h 62"/>
                <a:gd name="T64" fmla="*/ 58 w 69"/>
                <a:gd name="T65" fmla="*/ 35 h 62"/>
                <a:gd name="T66" fmla="*/ 61 w 69"/>
                <a:gd name="T67" fmla="*/ 35 h 62"/>
                <a:gd name="T68" fmla="*/ 64 w 69"/>
                <a:gd name="T69" fmla="*/ 33 h 62"/>
                <a:gd name="T70" fmla="*/ 67 w 69"/>
                <a:gd name="T71" fmla="*/ 31 h 62"/>
                <a:gd name="T72" fmla="*/ 67 w 69"/>
                <a:gd name="T7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62">
                  <a:moveTo>
                    <a:pt x="67" y="26"/>
                  </a:moveTo>
                  <a:cubicBezTo>
                    <a:pt x="69" y="26"/>
                    <a:pt x="61" y="3"/>
                    <a:pt x="60" y="0"/>
                  </a:cubicBezTo>
                  <a:cubicBezTo>
                    <a:pt x="60" y="0"/>
                    <a:pt x="60" y="0"/>
                    <a:pt x="60" y="0"/>
                  </a:cubicBezTo>
                  <a:cubicBezTo>
                    <a:pt x="26" y="7"/>
                    <a:pt x="26" y="7"/>
                    <a:pt x="26" y="7"/>
                  </a:cubicBezTo>
                  <a:cubicBezTo>
                    <a:pt x="26" y="7"/>
                    <a:pt x="25" y="8"/>
                    <a:pt x="25" y="8"/>
                  </a:cubicBezTo>
                  <a:cubicBezTo>
                    <a:pt x="24" y="9"/>
                    <a:pt x="24" y="9"/>
                    <a:pt x="23" y="8"/>
                  </a:cubicBezTo>
                  <a:cubicBezTo>
                    <a:pt x="23" y="8"/>
                    <a:pt x="22" y="8"/>
                    <a:pt x="22" y="8"/>
                  </a:cubicBezTo>
                  <a:cubicBezTo>
                    <a:pt x="0" y="13"/>
                    <a:pt x="0" y="13"/>
                    <a:pt x="0" y="13"/>
                  </a:cubicBezTo>
                  <a:cubicBezTo>
                    <a:pt x="0" y="13"/>
                    <a:pt x="1" y="19"/>
                    <a:pt x="1" y="24"/>
                  </a:cubicBezTo>
                  <a:cubicBezTo>
                    <a:pt x="1" y="29"/>
                    <a:pt x="3" y="34"/>
                    <a:pt x="4" y="39"/>
                  </a:cubicBezTo>
                  <a:cubicBezTo>
                    <a:pt x="6" y="45"/>
                    <a:pt x="8" y="51"/>
                    <a:pt x="8" y="51"/>
                  </a:cubicBezTo>
                  <a:cubicBezTo>
                    <a:pt x="4" y="58"/>
                    <a:pt x="4" y="58"/>
                    <a:pt x="4" y="58"/>
                  </a:cubicBezTo>
                  <a:cubicBezTo>
                    <a:pt x="6" y="61"/>
                    <a:pt x="6" y="61"/>
                    <a:pt x="6" y="61"/>
                  </a:cubicBezTo>
                  <a:cubicBezTo>
                    <a:pt x="4" y="58"/>
                    <a:pt x="4" y="58"/>
                    <a:pt x="4" y="58"/>
                  </a:cubicBezTo>
                  <a:cubicBezTo>
                    <a:pt x="6" y="62"/>
                    <a:pt x="6" y="62"/>
                    <a:pt x="6" y="62"/>
                  </a:cubicBezTo>
                  <a:cubicBezTo>
                    <a:pt x="6" y="62"/>
                    <a:pt x="6" y="62"/>
                    <a:pt x="6" y="62"/>
                  </a:cubicBezTo>
                  <a:cubicBezTo>
                    <a:pt x="6" y="62"/>
                    <a:pt x="8" y="62"/>
                    <a:pt x="10" y="62"/>
                  </a:cubicBezTo>
                  <a:cubicBezTo>
                    <a:pt x="12" y="61"/>
                    <a:pt x="14" y="59"/>
                    <a:pt x="14" y="58"/>
                  </a:cubicBezTo>
                  <a:cubicBezTo>
                    <a:pt x="15" y="56"/>
                    <a:pt x="18" y="55"/>
                    <a:pt x="18" y="55"/>
                  </a:cubicBezTo>
                  <a:cubicBezTo>
                    <a:pt x="19" y="55"/>
                    <a:pt x="21" y="53"/>
                    <a:pt x="21" y="53"/>
                  </a:cubicBezTo>
                  <a:cubicBezTo>
                    <a:pt x="21" y="53"/>
                    <a:pt x="24" y="53"/>
                    <a:pt x="24" y="53"/>
                  </a:cubicBezTo>
                  <a:cubicBezTo>
                    <a:pt x="24" y="53"/>
                    <a:pt x="25" y="51"/>
                    <a:pt x="26" y="50"/>
                  </a:cubicBezTo>
                  <a:cubicBezTo>
                    <a:pt x="28" y="48"/>
                    <a:pt x="28" y="46"/>
                    <a:pt x="29" y="45"/>
                  </a:cubicBezTo>
                  <a:cubicBezTo>
                    <a:pt x="29" y="44"/>
                    <a:pt x="30" y="44"/>
                    <a:pt x="31" y="44"/>
                  </a:cubicBezTo>
                  <a:cubicBezTo>
                    <a:pt x="31" y="45"/>
                    <a:pt x="32" y="45"/>
                    <a:pt x="34" y="44"/>
                  </a:cubicBezTo>
                  <a:cubicBezTo>
                    <a:pt x="36" y="43"/>
                    <a:pt x="39" y="42"/>
                    <a:pt x="39" y="42"/>
                  </a:cubicBezTo>
                  <a:cubicBezTo>
                    <a:pt x="39" y="42"/>
                    <a:pt x="43" y="42"/>
                    <a:pt x="43" y="42"/>
                  </a:cubicBezTo>
                  <a:cubicBezTo>
                    <a:pt x="43" y="42"/>
                    <a:pt x="46" y="40"/>
                    <a:pt x="46" y="40"/>
                  </a:cubicBezTo>
                  <a:cubicBezTo>
                    <a:pt x="48" y="40"/>
                    <a:pt x="48" y="40"/>
                    <a:pt x="48" y="40"/>
                  </a:cubicBezTo>
                  <a:cubicBezTo>
                    <a:pt x="49" y="38"/>
                    <a:pt x="49" y="38"/>
                    <a:pt x="49" y="38"/>
                  </a:cubicBezTo>
                  <a:cubicBezTo>
                    <a:pt x="52" y="39"/>
                    <a:pt x="52" y="39"/>
                    <a:pt x="52" y="39"/>
                  </a:cubicBezTo>
                  <a:cubicBezTo>
                    <a:pt x="55" y="36"/>
                    <a:pt x="55" y="36"/>
                    <a:pt x="55" y="36"/>
                  </a:cubicBezTo>
                  <a:cubicBezTo>
                    <a:pt x="58" y="35"/>
                    <a:pt x="58" y="35"/>
                    <a:pt x="58" y="35"/>
                  </a:cubicBezTo>
                  <a:cubicBezTo>
                    <a:pt x="61" y="35"/>
                    <a:pt x="61" y="35"/>
                    <a:pt x="61" y="35"/>
                  </a:cubicBezTo>
                  <a:cubicBezTo>
                    <a:pt x="61" y="35"/>
                    <a:pt x="64" y="33"/>
                    <a:pt x="64" y="33"/>
                  </a:cubicBezTo>
                  <a:cubicBezTo>
                    <a:pt x="64" y="33"/>
                    <a:pt x="67" y="31"/>
                    <a:pt x="67" y="31"/>
                  </a:cubicBezTo>
                  <a:cubicBezTo>
                    <a:pt x="67" y="31"/>
                    <a:pt x="66" y="27"/>
                    <a:pt x="67" y="26"/>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0" name="Freeform 41">
              <a:extLst>
                <a:ext uri="{FF2B5EF4-FFF2-40B4-BE49-F238E27FC236}">
                  <a16:creationId xmlns:a16="http://schemas.microsoft.com/office/drawing/2014/main" id="{40D3C9D0-45E3-3245-8E45-94FB8D9A139E}"/>
                </a:ext>
              </a:extLst>
            </p:cNvPr>
            <p:cNvSpPr>
              <a:spLocks/>
            </p:cNvSpPr>
            <p:nvPr/>
          </p:nvSpPr>
          <p:spPr bwMode="auto">
            <a:xfrm>
              <a:off x="13349239" y="4700813"/>
              <a:ext cx="780224" cy="626703"/>
            </a:xfrm>
            <a:custGeom>
              <a:avLst/>
              <a:gdLst>
                <a:gd name="T0" fmla="*/ 155 w 157"/>
                <a:gd name="T1" fmla="*/ 10 h 126"/>
                <a:gd name="T2" fmla="*/ 153 w 157"/>
                <a:gd name="T3" fmla="*/ 3 h 126"/>
                <a:gd name="T4" fmla="*/ 141 w 157"/>
                <a:gd name="T5" fmla="*/ 2 h 126"/>
                <a:gd name="T6" fmla="*/ 126 w 157"/>
                <a:gd name="T7" fmla="*/ 3 h 126"/>
                <a:gd name="T8" fmla="*/ 113 w 157"/>
                <a:gd name="T9" fmla="*/ 13 h 126"/>
                <a:gd name="T10" fmla="*/ 104 w 157"/>
                <a:gd name="T11" fmla="*/ 27 h 126"/>
                <a:gd name="T12" fmla="*/ 103 w 157"/>
                <a:gd name="T13" fmla="*/ 28 h 126"/>
                <a:gd name="T14" fmla="*/ 97 w 157"/>
                <a:gd name="T15" fmla="*/ 33 h 126"/>
                <a:gd name="T16" fmla="*/ 93 w 157"/>
                <a:gd name="T17" fmla="*/ 2 h 126"/>
                <a:gd name="T18" fmla="*/ 55 w 157"/>
                <a:gd name="T19" fmla="*/ 8 h 126"/>
                <a:gd name="T20" fmla="*/ 54 w 157"/>
                <a:gd name="T21" fmla="*/ 0 h 126"/>
                <a:gd name="T22" fmla="*/ 52 w 157"/>
                <a:gd name="T23" fmla="*/ 1 h 126"/>
                <a:gd name="T24" fmla="*/ 49 w 157"/>
                <a:gd name="T25" fmla="*/ 3 h 126"/>
                <a:gd name="T26" fmla="*/ 46 w 157"/>
                <a:gd name="T27" fmla="*/ 11 h 126"/>
                <a:gd name="T28" fmla="*/ 43 w 157"/>
                <a:gd name="T29" fmla="*/ 14 h 126"/>
                <a:gd name="T30" fmla="*/ 42 w 157"/>
                <a:gd name="T31" fmla="*/ 15 h 126"/>
                <a:gd name="T32" fmla="*/ 41 w 157"/>
                <a:gd name="T33" fmla="*/ 18 h 126"/>
                <a:gd name="T34" fmla="*/ 41 w 157"/>
                <a:gd name="T35" fmla="*/ 20 h 126"/>
                <a:gd name="T36" fmla="*/ 41 w 157"/>
                <a:gd name="T37" fmla="*/ 20 h 126"/>
                <a:gd name="T38" fmla="*/ 40 w 157"/>
                <a:gd name="T39" fmla="*/ 21 h 126"/>
                <a:gd name="T40" fmla="*/ 40 w 157"/>
                <a:gd name="T41" fmla="*/ 21 h 126"/>
                <a:gd name="T42" fmla="*/ 38 w 157"/>
                <a:gd name="T43" fmla="*/ 24 h 126"/>
                <a:gd name="T44" fmla="*/ 36 w 157"/>
                <a:gd name="T45" fmla="*/ 27 h 126"/>
                <a:gd name="T46" fmla="*/ 31 w 157"/>
                <a:gd name="T47" fmla="*/ 31 h 126"/>
                <a:gd name="T48" fmla="*/ 31 w 157"/>
                <a:gd name="T49" fmla="*/ 31 h 126"/>
                <a:gd name="T50" fmla="*/ 31 w 157"/>
                <a:gd name="T51" fmla="*/ 32 h 126"/>
                <a:gd name="T52" fmla="*/ 27 w 157"/>
                <a:gd name="T53" fmla="*/ 33 h 126"/>
                <a:gd name="T54" fmla="*/ 23 w 157"/>
                <a:gd name="T55" fmla="*/ 42 h 126"/>
                <a:gd name="T56" fmla="*/ 21 w 157"/>
                <a:gd name="T57" fmla="*/ 48 h 126"/>
                <a:gd name="T58" fmla="*/ 20 w 157"/>
                <a:gd name="T59" fmla="*/ 48 h 126"/>
                <a:gd name="T60" fmla="*/ 19 w 157"/>
                <a:gd name="T61" fmla="*/ 48 h 126"/>
                <a:gd name="T62" fmla="*/ 19 w 157"/>
                <a:gd name="T63" fmla="*/ 48 h 126"/>
                <a:gd name="T64" fmla="*/ 11 w 157"/>
                <a:gd name="T65" fmla="*/ 55 h 126"/>
                <a:gd name="T66" fmla="*/ 10 w 157"/>
                <a:gd name="T67" fmla="*/ 60 h 126"/>
                <a:gd name="T68" fmla="*/ 9 w 157"/>
                <a:gd name="T69" fmla="*/ 62 h 126"/>
                <a:gd name="T70" fmla="*/ 8 w 157"/>
                <a:gd name="T71" fmla="*/ 62 h 126"/>
                <a:gd name="T72" fmla="*/ 7 w 157"/>
                <a:gd name="T73" fmla="*/ 63 h 126"/>
                <a:gd name="T74" fmla="*/ 5 w 157"/>
                <a:gd name="T75" fmla="*/ 76 h 126"/>
                <a:gd name="T76" fmla="*/ 2 w 157"/>
                <a:gd name="T77" fmla="*/ 77 h 126"/>
                <a:gd name="T78" fmla="*/ 0 w 157"/>
                <a:gd name="T79" fmla="*/ 86 h 126"/>
                <a:gd name="T80" fmla="*/ 2 w 157"/>
                <a:gd name="T81" fmla="*/ 97 h 126"/>
                <a:gd name="T82" fmla="*/ 5 w 157"/>
                <a:gd name="T83" fmla="*/ 99 h 126"/>
                <a:gd name="T84" fmla="*/ 8 w 157"/>
                <a:gd name="T85" fmla="*/ 103 h 126"/>
                <a:gd name="T86" fmla="*/ 12 w 157"/>
                <a:gd name="T87" fmla="*/ 107 h 126"/>
                <a:gd name="T88" fmla="*/ 22 w 157"/>
                <a:gd name="T89" fmla="*/ 116 h 126"/>
                <a:gd name="T90" fmla="*/ 34 w 157"/>
                <a:gd name="T91" fmla="*/ 120 h 126"/>
                <a:gd name="T92" fmla="*/ 43 w 157"/>
                <a:gd name="T93" fmla="*/ 106 h 126"/>
                <a:gd name="T94" fmla="*/ 53 w 157"/>
                <a:gd name="T95" fmla="*/ 111 h 126"/>
                <a:gd name="T96" fmla="*/ 57 w 157"/>
                <a:gd name="T97" fmla="*/ 106 h 126"/>
                <a:gd name="T98" fmla="*/ 66 w 157"/>
                <a:gd name="T99" fmla="*/ 105 h 126"/>
                <a:gd name="T100" fmla="*/ 74 w 157"/>
                <a:gd name="T101" fmla="*/ 93 h 126"/>
                <a:gd name="T102" fmla="*/ 89 w 157"/>
                <a:gd name="T103" fmla="*/ 77 h 126"/>
                <a:gd name="T104" fmla="*/ 97 w 157"/>
                <a:gd name="T105" fmla="*/ 65 h 126"/>
                <a:gd name="T106" fmla="*/ 106 w 157"/>
                <a:gd name="T107" fmla="*/ 62 h 126"/>
                <a:gd name="T108" fmla="*/ 121 w 157"/>
                <a:gd name="T109" fmla="*/ 55 h 126"/>
                <a:gd name="T110" fmla="*/ 129 w 157"/>
                <a:gd name="T111" fmla="*/ 44 h 126"/>
                <a:gd name="T112" fmla="*/ 135 w 157"/>
                <a:gd name="T113" fmla="*/ 33 h 126"/>
                <a:gd name="T114" fmla="*/ 143 w 157"/>
                <a:gd name="T115" fmla="*/ 26 h 126"/>
                <a:gd name="T116" fmla="*/ 151 w 157"/>
                <a:gd name="T117" fmla="*/ 21 h 126"/>
                <a:gd name="T118" fmla="*/ 157 w 157"/>
                <a:gd name="T119" fmla="*/ 13 h 126"/>
                <a:gd name="T120" fmla="*/ 155 w 157"/>
                <a:gd name="T121" fmla="*/ 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 h="126">
                  <a:moveTo>
                    <a:pt x="155" y="10"/>
                  </a:moveTo>
                  <a:cubicBezTo>
                    <a:pt x="154" y="8"/>
                    <a:pt x="153" y="4"/>
                    <a:pt x="153" y="3"/>
                  </a:cubicBezTo>
                  <a:cubicBezTo>
                    <a:pt x="150" y="0"/>
                    <a:pt x="143" y="0"/>
                    <a:pt x="141" y="2"/>
                  </a:cubicBezTo>
                  <a:cubicBezTo>
                    <a:pt x="138" y="4"/>
                    <a:pt x="133" y="3"/>
                    <a:pt x="126" y="3"/>
                  </a:cubicBezTo>
                  <a:cubicBezTo>
                    <a:pt x="123" y="3"/>
                    <a:pt x="118" y="8"/>
                    <a:pt x="113" y="13"/>
                  </a:cubicBezTo>
                  <a:cubicBezTo>
                    <a:pt x="109" y="18"/>
                    <a:pt x="105" y="24"/>
                    <a:pt x="104" y="27"/>
                  </a:cubicBezTo>
                  <a:cubicBezTo>
                    <a:pt x="103" y="28"/>
                    <a:pt x="103" y="28"/>
                    <a:pt x="103" y="28"/>
                  </a:cubicBezTo>
                  <a:cubicBezTo>
                    <a:pt x="103" y="32"/>
                    <a:pt x="97" y="33"/>
                    <a:pt x="97" y="33"/>
                  </a:cubicBezTo>
                  <a:cubicBezTo>
                    <a:pt x="93" y="2"/>
                    <a:pt x="93" y="2"/>
                    <a:pt x="93" y="2"/>
                  </a:cubicBezTo>
                  <a:cubicBezTo>
                    <a:pt x="55" y="8"/>
                    <a:pt x="55" y="8"/>
                    <a:pt x="55" y="8"/>
                  </a:cubicBezTo>
                  <a:cubicBezTo>
                    <a:pt x="54" y="0"/>
                    <a:pt x="54" y="0"/>
                    <a:pt x="54" y="0"/>
                  </a:cubicBezTo>
                  <a:cubicBezTo>
                    <a:pt x="54" y="1"/>
                    <a:pt x="53" y="1"/>
                    <a:pt x="52" y="1"/>
                  </a:cubicBezTo>
                  <a:cubicBezTo>
                    <a:pt x="52" y="1"/>
                    <a:pt x="50" y="2"/>
                    <a:pt x="49" y="3"/>
                  </a:cubicBezTo>
                  <a:cubicBezTo>
                    <a:pt x="48" y="5"/>
                    <a:pt x="47" y="7"/>
                    <a:pt x="46" y="11"/>
                  </a:cubicBezTo>
                  <a:cubicBezTo>
                    <a:pt x="46" y="14"/>
                    <a:pt x="44" y="14"/>
                    <a:pt x="43" y="14"/>
                  </a:cubicBezTo>
                  <a:cubicBezTo>
                    <a:pt x="43" y="15"/>
                    <a:pt x="42" y="15"/>
                    <a:pt x="42" y="15"/>
                  </a:cubicBezTo>
                  <a:cubicBezTo>
                    <a:pt x="42" y="16"/>
                    <a:pt x="41" y="17"/>
                    <a:pt x="41" y="18"/>
                  </a:cubicBezTo>
                  <a:cubicBezTo>
                    <a:pt x="41" y="19"/>
                    <a:pt x="41" y="19"/>
                    <a:pt x="41" y="20"/>
                  </a:cubicBezTo>
                  <a:cubicBezTo>
                    <a:pt x="41" y="20"/>
                    <a:pt x="41" y="20"/>
                    <a:pt x="41" y="20"/>
                  </a:cubicBezTo>
                  <a:cubicBezTo>
                    <a:pt x="40" y="21"/>
                    <a:pt x="40" y="21"/>
                    <a:pt x="40" y="21"/>
                  </a:cubicBezTo>
                  <a:cubicBezTo>
                    <a:pt x="40" y="21"/>
                    <a:pt x="40" y="21"/>
                    <a:pt x="40" y="21"/>
                  </a:cubicBezTo>
                  <a:cubicBezTo>
                    <a:pt x="40" y="22"/>
                    <a:pt x="39" y="23"/>
                    <a:pt x="38" y="24"/>
                  </a:cubicBezTo>
                  <a:cubicBezTo>
                    <a:pt x="37" y="25"/>
                    <a:pt x="37" y="26"/>
                    <a:pt x="36" y="27"/>
                  </a:cubicBezTo>
                  <a:cubicBezTo>
                    <a:pt x="34" y="28"/>
                    <a:pt x="32" y="30"/>
                    <a:pt x="31" y="31"/>
                  </a:cubicBezTo>
                  <a:cubicBezTo>
                    <a:pt x="31" y="31"/>
                    <a:pt x="31" y="31"/>
                    <a:pt x="31" y="31"/>
                  </a:cubicBezTo>
                  <a:cubicBezTo>
                    <a:pt x="31" y="31"/>
                    <a:pt x="31" y="32"/>
                    <a:pt x="31" y="32"/>
                  </a:cubicBezTo>
                  <a:cubicBezTo>
                    <a:pt x="31" y="32"/>
                    <a:pt x="29" y="32"/>
                    <a:pt x="27" y="33"/>
                  </a:cubicBezTo>
                  <a:cubicBezTo>
                    <a:pt x="21" y="35"/>
                    <a:pt x="24" y="39"/>
                    <a:pt x="23" y="42"/>
                  </a:cubicBezTo>
                  <a:cubicBezTo>
                    <a:pt x="23" y="44"/>
                    <a:pt x="24" y="48"/>
                    <a:pt x="21" y="48"/>
                  </a:cubicBezTo>
                  <a:cubicBezTo>
                    <a:pt x="21" y="49"/>
                    <a:pt x="20" y="49"/>
                    <a:pt x="20" y="48"/>
                  </a:cubicBezTo>
                  <a:cubicBezTo>
                    <a:pt x="20" y="48"/>
                    <a:pt x="20" y="48"/>
                    <a:pt x="19" y="48"/>
                  </a:cubicBezTo>
                  <a:cubicBezTo>
                    <a:pt x="19" y="48"/>
                    <a:pt x="19" y="48"/>
                    <a:pt x="19" y="48"/>
                  </a:cubicBezTo>
                  <a:cubicBezTo>
                    <a:pt x="13" y="47"/>
                    <a:pt x="10" y="49"/>
                    <a:pt x="11" y="55"/>
                  </a:cubicBezTo>
                  <a:cubicBezTo>
                    <a:pt x="11" y="58"/>
                    <a:pt x="11" y="59"/>
                    <a:pt x="10" y="60"/>
                  </a:cubicBezTo>
                  <a:cubicBezTo>
                    <a:pt x="10" y="61"/>
                    <a:pt x="10" y="61"/>
                    <a:pt x="9" y="62"/>
                  </a:cubicBezTo>
                  <a:cubicBezTo>
                    <a:pt x="9" y="62"/>
                    <a:pt x="9" y="62"/>
                    <a:pt x="8" y="62"/>
                  </a:cubicBezTo>
                  <a:cubicBezTo>
                    <a:pt x="8" y="62"/>
                    <a:pt x="7" y="63"/>
                    <a:pt x="7" y="63"/>
                  </a:cubicBezTo>
                  <a:cubicBezTo>
                    <a:pt x="4" y="66"/>
                    <a:pt x="3" y="70"/>
                    <a:pt x="5" y="76"/>
                  </a:cubicBezTo>
                  <a:cubicBezTo>
                    <a:pt x="2" y="77"/>
                    <a:pt x="2" y="77"/>
                    <a:pt x="2" y="77"/>
                  </a:cubicBezTo>
                  <a:cubicBezTo>
                    <a:pt x="2" y="78"/>
                    <a:pt x="0" y="82"/>
                    <a:pt x="0" y="86"/>
                  </a:cubicBezTo>
                  <a:cubicBezTo>
                    <a:pt x="0" y="91"/>
                    <a:pt x="2" y="97"/>
                    <a:pt x="2" y="97"/>
                  </a:cubicBezTo>
                  <a:cubicBezTo>
                    <a:pt x="2" y="97"/>
                    <a:pt x="5" y="96"/>
                    <a:pt x="5" y="99"/>
                  </a:cubicBezTo>
                  <a:cubicBezTo>
                    <a:pt x="6" y="102"/>
                    <a:pt x="5" y="103"/>
                    <a:pt x="8" y="103"/>
                  </a:cubicBezTo>
                  <a:cubicBezTo>
                    <a:pt x="12" y="103"/>
                    <a:pt x="12" y="107"/>
                    <a:pt x="12" y="107"/>
                  </a:cubicBezTo>
                  <a:cubicBezTo>
                    <a:pt x="17" y="107"/>
                    <a:pt x="20" y="114"/>
                    <a:pt x="22" y="116"/>
                  </a:cubicBezTo>
                  <a:cubicBezTo>
                    <a:pt x="24" y="119"/>
                    <a:pt x="32" y="126"/>
                    <a:pt x="34" y="120"/>
                  </a:cubicBezTo>
                  <a:cubicBezTo>
                    <a:pt x="36" y="113"/>
                    <a:pt x="43" y="106"/>
                    <a:pt x="43" y="106"/>
                  </a:cubicBezTo>
                  <a:cubicBezTo>
                    <a:pt x="46" y="112"/>
                    <a:pt x="53" y="111"/>
                    <a:pt x="53" y="111"/>
                  </a:cubicBezTo>
                  <a:cubicBezTo>
                    <a:pt x="53" y="108"/>
                    <a:pt x="57" y="106"/>
                    <a:pt x="57" y="106"/>
                  </a:cubicBezTo>
                  <a:cubicBezTo>
                    <a:pt x="57" y="106"/>
                    <a:pt x="59" y="105"/>
                    <a:pt x="66" y="105"/>
                  </a:cubicBezTo>
                  <a:cubicBezTo>
                    <a:pt x="73" y="105"/>
                    <a:pt x="73" y="101"/>
                    <a:pt x="74" y="93"/>
                  </a:cubicBezTo>
                  <a:cubicBezTo>
                    <a:pt x="75" y="85"/>
                    <a:pt x="82" y="77"/>
                    <a:pt x="89" y="77"/>
                  </a:cubicBezTo>
                  <a:cubicBezTo>
                    <a:pt x="95" y="77"/>
                    <a:pt x="99" y="73"/>
                    <a:pt x="97" y="65"/>
                  </a:cubicBezTo>
                  <a:cubicBezTo>
                    <a:pt x="94" y="58"/>
                    <a:pt x="101" y="59"/>
                    <a:pt x="106" y="62"/>
                  </a:cubicBezTo>
                  <a:cubicBezTo>
                    <a:pt x="111" y="65"/>
                    <a:pt x="121" y="60"/>
                    <a:pt x="121" y="55"/>
                  </a:cubicBezTo>
                  <a:cubicBezTo>
                    <a:pt x="121" y="50"/>
                    <a:pt x="125" y="45"/>
                    <a:pt x="129" y="44"/>
                  </a:cubicBezTo>
                  <a:cubicBezTo>
                    <a:pt x="133" y="43"/>
                    <a:pt x="135" y="35"/>
                    <a:pt x="135" y="33"/>
                  </a:cubicBezTo>
                  <a:cubicBezTo>
                    <a:pt x="135" y="30"/>
                    <a:pt x="138" y="26"/>
                    <a:pt x="143" y="26"/>
                  </a:cubicBezTo>
                  <a:cubicBezTo>
                    <a:pt x="148" y="25"/>
                    <a:pt x="149" y="25"/>
                    <a:pt x="151" y="21"/>
                  </a:cubicBezTo>
                  <a:cubicBezTo>
                    <a:pt x="153" y="17"/>
                    <a:pt x="157" y="13"/>
                    <a:pt x="157" y="13"/>
                  </a:cubicBezTo>
                  <a:cubicBezTo>
                    <a:pt x="156" y="13"/>
                    <a:pt x="156" y="12"/>
                    <a:pt x="155" y="10"/>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11" name="Freeform 42">
              <a:extLst>
                <a:ext uri="{FF2B5EF4-FFF2-40B4-BE49-F238E27FC236}">
                  <a16:creationId xmlns:a16="http://schemas.microsoft.com/office/drawing/2014/main" id="{A88768D2-D380-B74D-B6A5-D8D13C978EF3}"/>
                </a:ext>
              </a:extLst>
            </p:cNvPr>
            <p:cNvSpPr>
              <a:spLocks/>
            </p:cNvSpPr>
            <p:nvPr/>
          </p:nvSpPr>
          <p:spPr bwMode="auto">
            <a:xfrm>
              <a:off x="12825584" y="4238146"/>
              <a:ext cx="790738" cy="845418"/>
            </a:xfrm>
            <a:custGeom>
              <a:avLst/>
              <a:gdLst>
                <a:gd name="T0" fmla="*/ 110 w 159"/>
                <a:gd name="T1" fmla="*/ 158 h 170"/>
                <a:gd name="T2" fmla="*/ 112 w 159"/>
                <a:gd name="T3" fmla="*/ 156 h 170"/>
                <a:gd name="T4" fmla="*/ 113 w 159"/>
                <a:gd name="T5" fmla="*/ 155 h 170"/>
                <a:gd name="T6" fmla="*/ 115 w 159"/>
                <a:gd name="T7" fmla="*/ 153 h 170"/>
                <a:gd name="T8" fmla="*/ 115 w 159"/>
                <a:gd name="T9" fmla="*/ 144 h 170"/>
                <a:gd name="T10" fmla="*/ 124 w 159"/>
                <a:gd name="T11" fmla="*/ 141 h 170"/>
                <a:gd name="T12" fmla="*/ 126 w 159"/>
                <a:gd name="T13" fmla="*/ 141 h 170"/>
                <a:gd name="T14" fmla="*/ 128 w 159"/>
                <a:gd name="T15" fmla="*/ 129 h 170"/>
                <a:gd name="T16" fmla="*/ 132 w 159"/>
                <a:gd name="T17" fmla="*/ 126 h 170"/>
                <a:gd name="T18" fmla="*/ 133 w 159"/>
                <a:gd name="T19" fmla="*/ 126 h 170"/>
                <a:gd name="T20" fmla="*/ 136 w 159"/>
                <a:gd name="T21" fmla="*/ 124 h 170"/>
                <a:gd name="T22" fmla="*/ 136 w 159"/>
                <a:gd name="T23" fmla="*/ 124 h 170"/>
                <a:gd name="T24" fmla="*/ 137 w 159"/>
                <a:gd name="T25" fmla="*/ 123 h 170"/>
                <a:gd name="T26" fmla="*/ 143 w 159"/>
                <a:gd name="T27" fmla="*/ 117 h 170"/>
                <a:gd name="T28" fmla="*/ 145 w 159"/>
                <a:gd name="T29" fmla="*/ 114 h 170"/>
                <a:gd name="T30" fmla="*/ 145 w 159"/>
                <a:gd name="T31" fmla="*/ 114 h 170"/>
                <a:gd name="T32" fmla="*/ 146 w 159"/>
                <a:gd name="T33" fmla="*/ 113 h 170"/>
                <a:gd name="T34" fmla="*/ 146 w 159"/>
                <a:gd name="T35" fmla="*/ 113 h 170"/>
                <a:gd name="T36" fmla="*/ 146 w 159"/>
                <a:gd name="T37" fmla="*/ 112 h 170"/>
                <a:gd name="T38" fmla="*/ 147 w 159"/>
                <a:gd name="T39" fmla="*/ 108 h 170"/>
                <a:gd name="T40" fmla="*/ 151 w 159"/>
                <a:gd name="T41" fmla="*/ 104 h 170"/>
                <a:gd name="T42" fmla="*/ 151 w 159"/>
                <a:gd name="T43" fmla="*/ 104 h 170"/>
                <a:gd name="T44" fmla="*/ 151 w 159"/>
                <a:gd name="T45" fmla="*/ 102 h 170"/>
                <a:gd name="T46" fmla="*/ 154 w 159"/>
                <a:gd name="T47" fmla="*/ 96 h 170"/>
                <a:gd name="T48" fmla="*/ 157 w 159"/>
                <a:gd name="T49" fmla="*/ 94 h 170"/>
                <a:gd name="T50" fmla="*/ 159 w 159"/>
                <a:gd name="T51" fmla="*/ 93 h 170"/>
                <a:gd name="T52" fmla="*/ 157 w 159"/>
                <a:gd name="T53" fmla="*/ 94 h 170"/>
                <a:gd name="T54" fmla="*/ 159 w 159"/>
                <a:gd name="T55" fmla="*/ 93 h 170"/>
                <a:gd name="T56" fmla="*/ 146 w 159"/>
                <a:gd name="T57" fmla="*/ 1 h 170"/>
                <a:gd name="T58" fmla="*/ 141 w 159"/>
                <a:gd name="T59" fmla="*/ 0 h 170"/>
                <a:gd name="T60" fmla="*/ 131 w 159"/>
                <a:gd name="T61" fmla="*/ 4 h 170"/>
                <a:gd name="T62" fmla="*/ 123 w 159"/>
                <a:gd name="T63" fmla="*/ 12 h 170"/>
                <a:gd name="T64" fmla="*/ 113 w 159"/>
                <a:gd name="T65" fmla="*/ 17 h 170"/>
                <a:gd name="T66" fmla="*/ 103 w 159"/>
                <a:gd name="T67" fmla="*/ 21 h 170"/>
                <a:gd name="T68" fmla="*/ 95 w 159"/>
                <a:gd name="T69" fmla="*/ 21 h 170"/>
                <a:gd name="T70" fmla="*/ 88 w 159"/>
                <a:gd name="T71" fmla="*/ 25 h 170"/>
                <a:gd name="T72" fmla="*/ 83 w 159"/>
                <a:gd name="T73" fmla="*/ 29 h 170"/>
                <a:gd name="T74" fmla="*/ 73 w 159"/>
                <a:gd name="T75" fmla="*/ 35 h 170"/>
                <a:gd name="T76" fmla="*/ 66 w 159"/>
                <a:gd name="T77" fmla="*/ 33 h 170"/>
                <a:gd name="T78" fmla="*/ 73 w 159"/>
                <a:gd name="T79" fmla="*/ 30 h 170"/>
                <a:gd name="T80" fmla="*/ 75 w 159"/>
                <a:gd name="T81" fmla="*/ 28 h 170"/>
                <a:gd name="T82" fmla="*/ 67 w 159"/>
                <a:gd name="T83" fmla="*/ 27 h 170"/>
                <a:gd name="T84" fmla="*/ 58 w 159"/>
                <a:gd name="T85" fmla="*/ 25 h 170"/>
                <a:gd name="T86" fmla="*/ 0 w 159"/>
                <a:gd name="T87" fmla="*/ 30 h 170"/>
                <a:gd name="T88" fmla="*/ 13 w 159"/>
                <a:gd name="T89" fmla="*/ 148 h 170"/>
                <a:gd name="T90" fmla="*/ 26 w 159"/>
                <a:gd name="T91" fmla="*/ 151 h 170"/>
                <a:gd name="T92" fmla="*/ 46 w 159"/>
                <a:gd name="T93" fmla="*/ 154 h 170"/>
                <a:gd name="T94" fmla="*/ 56 w 159"/>
                <a:gd name="T95" fmla="*/ 159 h 170"/>
                <a:gd name="T96" fmla="*/ 66 w 159"/>
                <a:gd name="T97" fmla="*/ 159 h 170"/>
                <a:gd name="T98" fmla="*/ 76 w 159"/>
                <a:gd name="T99" fmla="*/ 160 h 170"/>
                <a:gd name="T100" fmla="*/ 82 w 159"/>
                <a:gd name="T101" fmla="*/ 157 h 170"/>
                <a:gd name="T102" fmla="*/ 96 w 159"/>
                <a:gd name="T103" fmla="*/ 166 h 170"/>
                <a:gd name="T104" fmla="*/ 108 w 159"/>
                <a:gd name="T105" fmla="*/ 169 h 170"/>
                <a:gd name="T106" fmla="*/ 108 w 159"/>
                <a:gd name="T107" fmla="*/ 169 h 170"/>
                <a:gd name="T108" fmla="*/ 108 w 159"/>
                <a:gd name="T109" fmla="*/ 169 h 170"/>
                <a:gd name="T110" fmla="*/ 110 w 159"/>
                <a:gd name="T111" fmla="*/ 169 h 170"/>
                <a:gd name="T112" fmla="*/ 110 w 159"/>
                <a:gd name="T113" fmla="*/ 1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 h="170">
                  <a:moveTo>
                    <a:pt x="110" y="158"/>
                  </a:moveTo>
                  <a:cubicBezTo>
                    <a:pt x="111" y="157"/>
                    <a:pt x="111" y="157"/>
                    <a:pt x="112" y="156"/>
                  </a:cubicBezTo>
                  <a:cubicBezTo>
                    <a:pt x="112" y="156"/>
                    <a:pt x="113" y="155"/>
                    <a:pt x="113" y="155"/>
                  </a:cubicBezTo>
                  <a:cubicBezTo>
                    <a:pt x="114" y="154"/>
                    <a:pt x="115" y="154"/>
                    <a:pt x="115" y="153"/>
                  </a:cubicBezTo>
                  <a:cubicBezTo>
                    <a:pt x="116" y="151"/>
                    <a:pt x="115" y="147"/>
                    <a:pt x="115" y="144"/>
                  </a:cubicBezTo>
                  <a:cubicBezTo>
                    <a:pt x="115" y="141"/>
                    <a:pt x="121" y="140"/>
                    <a:pt x="124" y="141"/>
                  </a:cubicBezTo>
                  <a:cubicBezTo>
                    <a:pt x="125" y="141"/>
                    <a:pt x="126" y="141"/>
                    <a:pt x="126" y="141"/>
                  </a:cubicBezTo>
                  <a:cubicBezTo>
                    <a:pt x="128" y="140"/>
                    <a:pt x="128" y="133"/>
                    <a:pt x="128" y="129"/>
                  </a:cubicBezTo>
                  <a:cubicBezTo>
                    <a:pt x="128" y="127"/>
                    <a:pt x="130" y="126"/>
                    <a:pt x="132" y="126"/>
                  </a:cubicBezTo>
                  <a:cubicBezTo>
                    <a:pt x="132" y="126"/>
                    <a:pt x="133" y="126"/>
                    <a:pt x="133" y="126"/>
                  </a:cubicBezTo>
                  <a:cubicBezTo>
                    <a:pt x="133" y="126"/>
                    <a:pt x="134" y="126"/>
                    <a:pt x="136" y="124"/>
                  </a:cubicBezTo>
                  <a:cubicBezTo>
                    <a:pt x="136" y="124"/>
                    <a:pt x="136" y="124"/>
                    <a:pt x="136" y="124"/>
                  </a:cubicBezTo>
                  <a:cubicBezTo>
                    <a:pt x="136" y="123"/>
                    <a:pt x="136" y="123"/>
                    <a:pt x="137" y="123"/>
                  </a:cubicBezTo>
                  <a:cubicBezTo>
                    <a:pt x="138" y="121"/>
                    <a:pt x="141" y="120"/>
                    <a:pt x="143" y="117"/>
                  </a:cubicBezTo>
                  <a:cubicBezTo>
                    <a:pt x="144" y="116"/>
                    <a:pt x="145" y="115"/>
                    <a:pt x="145" y="114"/>
                  </a:cubicBezTo>
                  <a:cubicBezTo>
                    <a:pt x="145" y="114"/>
                    <a:pt x="145" y="114"/>
                    <a:pt x="145" y="114"/>
                  </a:cubicBezTo>
                  <a:cubicBezTo>
                    <a:pt x="145" y="114"/>
                    <a:pt x="145" y="114"/>
                    <a:pt x="146" y="113"/>
                  </a:cubicBezTo>
                  <a:cubicBezTo>
                    <a:pt x="146" y="113"/>
                    <a:pt x="146" y="113"/>
                    <a:pt x="146" y="113"/>
                  </a:cubicBezTo>
                  <a:cubicBezTo>
                    <a:pt x="146" y="113"/>
                    <a:pt x="146" y="112"/>
                    <a:pt x="146" y="112"/>
                  </a:cubicBezTo>
                  <a:cubicBezTo>
                    <a:pt x="146" y="110"/>
                    <a:pt x="146" y="109"/>
                    <a:pt x="147" y="108"/>
                  </a:cubicBezTo>
                  <a:cubicBezTo>
                    <a:pt x="149" y="106"/>
                    <a:pt x="151" y="107"/>
                    <a:pt x="151" y="104"/>
                  </a:cubicBezTo>
                  <a:cubicBezTo>
                    <a:pt x="151" y="104"/>
                    <a:pt x="151" y="104"/>
                    <a:pt x="151" y="104"/>
                  </a:cubicBezTo>
                  <a:cubicBezTo>
                    <a:pt x="151" y="103"/>
                    <a:pt x="151" y="102"/>
                    <a:pt x="151" y="102"/>
                  </a:cubicBezTo>
                  <a:cubicBezTo>
                    <a:pt x="151" y="99"/>
                    <a:pt x="153" y="97"/>
                    <a:pt x="154" y="96"/>
                  </a:cubicBezTo>
                  <a:cubicBezTo>
                    <a:pt x="155" y="95"/>
                    <a:pt x="156" y="95"/>
                    <a:pt x="157" y="94"/>
                  </a:cubicBezTo>
                  <a:cubicBezTo>
                    <a:pt x="158" y="94"/>
                    <a:pt x="159" y="93"/>
                    <a:pt x="159" y="93"/>
                  </a:cubicBezTo>
                  <a:cubicBezTo>
                    <a:pt x="159" y="93"/>
                    <a:pt x="158" y="94"/>
                    <a:pt x="157" y="94"/>
                  </a:cubicBezTo>
                  <a:cubicBezTo>
                    <a:pt x="158" y="94"/>
                    <a:pt x="159" y="94"/>
                    <a:pt x="159" y="93"/>
                  </a:cubicBezTo>
                  <a:cubicBezTo>
                    <a:pt x="146" y="1"/>
                    <a:pt x="146" y="1"/>
                    <a:pt x="146" y="1"/>
                  </a:cubicBezTo>
                  <a:cubicBezTo>
                    <a:pt x="146" y="1"/>
                    <a:pt x="143" y="0"/>
                    <a:pt x="141" y="0"/>
                  </a:cubicBezTo>
                  <a:cubicBezTo>
                    <a:pt x="138" y="0"/>
                    <a:pt x="134" y="1"/>
                    <a:pt x="131" y="4"/>
                  </a:cubicBezTo>
                  <a:cubicBezTo>
                    <a:pt x="128" y="7"/>
                    <a:pt x="126" y="11"/>
                    <a:pt x="123" y="12"/>
                  </a:cubicBezTo>
                  <a:cubicBezTo>
                    <a:pt x="119" y="13"/>
                    <a:pt x="116" y="14"/>
                    <a:pt x="113" y="17"/>
                  </a:cubicBezTo>
                  <a:cubicBezTo>
                    <a:pt x="110" y="20"/>
                    <a:pt x="106" y="23"/>
                    <a:pt x="103" y="21"/>
                  </a:cubicBezTo>
                  <a:cubicBezTo>
                    <a:pt x="101" y="19"/>
                    <a:pt x="97" y="19"/>
                    <a:pt x="95" y="21"/>
                  </a:cubicBezTo>
                  <a:cubicBezTo>
                    <a:pt x="93" y="24"/>
                    <a:pt x="91" y="25"/>
                    <a:pt x="88" y="25"/>
                  </a:cubicBezTo>
                  <a:cubicBezTo>
                    <a:pt x="85" y="25"/>
                    <a:pt x="84" y="26"/>
                    <a:pt x="83" y="29"/>
                  </a:cubicBezTo>
                  <a:cubicBezTo>
                    <a:pt x="81" y="32"/>
                    <a:pt x="77" y="35"/>
                    <a:pt x="73" y="35"/>
                  </a:cubicBezTo>
                  <a:cubicBezTo>
                    <a:pt x="69" y="35"/>
                    <a:pt x="66" y="34"/>
                    <a:pt x="66" y="33"/>
                  </a:cubicBezTo>
                  <a:cubicBezTo>
                    <a:pt x="66" y="32"/>
                    <a:pt x="71" y="31"/>
                    <a:pt x="73" y="30"/>
                  </a:cubicBezTo>
                  <a:cubicBezTo>
                    <a:pt x="74" y="30"/>
                    <a:pt x="75" y="29"/>
                    <a:pt x="75" y="28"/>
                  </a:cubicBezTo>
                  <a:cubicBezTo>
                    <a:pt x="75" y="27"/>
                    <a:pt x="72" y="27"/>
                    <a:pt x="67" y="27"/>
                  </a:cubicBezTo>
                  <a:cubicBezTo>
                    <a:pt x="63" y="28"/>
                    <a:pt x="58" y="28"/>
                    <a:pt x="58" y="25"/>
                  </a:cubicBezTo>
                  <a:cubicBezTo>
                    <a:pt x="0" y="30"/>
                    <a:pt x="0" y="30"/>
                    <a:pt x="0" y="30"/>
                  </a:cubicBezTo>
                  <a:cubicBezTo>
                    <a:pt x="13" y="148"/>
                    <a:pt x="13" y="148"/>
                    <a:pt x="13" y="148"/>
                  </a:cubicBezTo>
                  <a:cubicBezTo>
                    <a:pt x="18" y="144"/>
                    <a:pt x="24" y="148"/>
                    <a:pt x="26" y="151"/>
                  </a:cubicBezTo>
                  <a:cubicBezTo>
                    <a:pt x="28" y="153"/>
                    <a:pt x="40" y="154"/>
                    <a:pt x="46" y="154"/>
                  </a:cubicBezTo>
                  <a:cubicBezTo>
                    <a:pt x="51" y="154"/>
                    <a:pt x="53" y="157"/>
                    <a:pt x="56" y="159"/>
                  </a:cubicBezTo>
                  <a:cubicBezTo>
                    <a:pt x="59" y="162"/>
                    <a:pt x="61" y="159"/>
                    <a:pt x="66" y="159"/>
                  </a:cubicBezTo>
                  <a:cubicBezTo>
                    <a:pt x="70" y="159"/>
                    <a:pt x="73" y="160"/>
                    <a:pt x="76" y="160"/>
                  </a:cubicBezTo>
                  <a:cubicBezTo>
                    <a:pt x="79" y="160"/>
                    <a:pt x="79" y="158"/>
                    <a:pt x="82" y="157"/>
                  </a:cubicBezTo>
                  <a:cubicBezTo>
                    <a:pt x="85" y="156"/>
                    <a:pt x="89" y="161"/>
                    <a:pt x="96" y="166"/>
                  </a:cubicBezTo>
                  <a:cubicBezTo>
                    <a:pt x="100" y="170"/>
                    <a:pt x="105" y="170"/>
                    <a:pt x="108" y="169"/>
                  </a:cubicBezTo>
                  <a:cubicBezTo>
                    <a:pt x="108" y="169"/>
                    <a:pt x="108" y="169"/>
                    <a:pt x="108" y="169"/>
                  </a:cubicBezTo>
                  <a:cubicBezTo>
                    <a:pt x="108" y="169"/>
                    <a:pt x="108" y="169"/>
                    <a:pt x="108" y="169"/>
                  </a:cubicBezTo>
                  <a:cubicBezTo>
                    <a:pt x="109" y="169"/>
                    <a:pt x="110" y="169"/>
                    <a:pt x="110" y="169"/>
                  </a:cubicBezTo>
                  <a:cubicBezTo>
                    <a:pt x="110" y="169"/>
                    <a:pt x="107" y="162"/>
                    <a:pt x="110" y="15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12" name="Freeform 43">
              <a:extLst>
                <a:ext uri="{FF2B5EF4-FFF2-40B4-BE49-F238E27FC236}">
                  <a16:creationId xmlns:a16="http://schemas.microsoft.com/office/drawing/2014/main" id="{C5EFAC01-633A-704C-9416-2267C700FDD7}"/>
                </a:ext>
              </a:extLst>
            </p:cNvPr>
            <p:cNvSpPr>
              <a:spLocks/>
            </p:cNvSpPr>
            <p:nvPr/>
          </p:nvSpPr>
          <p:spPr bwMode="auto">
            <a:xfrm>
              <a:off x="13811905" y="4595662"/>
              <a:ext cx="919024" cy="468976"/>
            </a:xfrm>
            <a:custGeom>
              <a:avLst/>
              <a:gdLst>
                <a:gd name="T0" fmla="*/ 184 w 185"/>
                <a:gd name="T1" fmla="*/ 60 h 94"/>
                <a:gd name="T2" fmla="*/ 141 w 185"/>
                <a:gd name="T3" fmla="*/ 0 h 94"/>
                <a:gd name="T4" fmla="*/ 140 w 185"/>
                <a:gd name="T5" fmla="*/ 1 h 94"/>
                <a:gd name="T6" fmla="*/ 0 w 185"/>
                <a:gd name="T7" fmla="*/ 23 h 94"/>
                <a:gd name="T8" fmla="*/ 1 w 185"/>
                <a:gd name="T9" fmla="*/ 23 h 94"/>
                <a:gd name="T10" fmla="*/ 10 w 185"/>
                <a:gd name="T11" fmla="*/ 50 h 94"/>
                <a:gd name="T12" fmla="*/ 20 w 185"/>
                <a:gd name="T13" fmla="*/ 34 h 94"/>
                <a:gd name="T14" fmla="*/ 36 w 185"/>
                <a:gd name="T15" fmla="*/ 24 h 94"/>
                <a:gd name="T16" fmla="*/ 60 w 185"/>
                <a:gd name="T17" fmla="*/ 24 h 94"/>
                <a:gd name="T18" fmla="*/ 60 w 185"/>
                <a:gd name="T19" fmla="*/ 25 h 94"/>
                <a:gd name="T20" fmla="*/ 64 w 185"/>
                <a:gd name="T21" fmla="*/ 34 h 94"/>
                <a:gd name="T22" fmla="*/ 86 w 185"/>
                <a:gd name="T23" fmla="*/ 46 h 94"/>
                <a:gd name="T24" fmla="*/ 91 w 185"/>
                <a:gd name="T25" fmla="*/ 70 h 94"/>
                <a:gd name="T26" fmla="*/ 110 w 185"/>
                <a:gd name="T27" fmla="*/ 79 h 94"/>
                <a:gd name="T28" fmla="*/ 133 w 185"/>
                <a:gd name="T29" fmla="*/ 84 h 94"/>
                <a:gd name="T30" fmla="*/ 134 w 185"/>
                <a:gd name="T31" fmla="*/ 88 h 94"/>
                <a:gd name="T32" fmla="*/ 139 w 185"/>
                <a:gd name="T33" fmla="*/ 88 h 94"/>
                <a:gd name="T34" fmla="*/ 134 w 185"/>
                <a:gd name="T35" fmla="*/ 81 h 94"/>
                <a:gd name="T36" fmla="*/ 120 w 185"/>
                <a:gd name="T37" fmla="*/ 71 h 94"/>
                <a:gd name="T38" fmla="*/ 133 w 185"/>
                <a:gd name="T39" fmla="*/ 75 h 94"/>
                <a:gd name="T40" fmla="*/ 125 w 185"/>
                <a:gd name="T41" fmla="*/ 60 h 94"/>
                <a:gd name="T42" fmla="*/ 125 w 185"/>
                <a:gd name="T43" fmla="*/ 52 h 94"/>
                <a:gd name="T44" fmla="*/ 125 w 185"/>
                <a:gd name="T45" fmla="*/ 46 h 94"/>
                <a:gd name="T46" fmla="*/ 127 w 185"/>
                <a:gd name="T47" fmla="*/ 42 h 94"/>
                <a:gd name="T48" fmla="*/ 124 w 185"/>
                <a:gd name="T49" fmla="*/ 37 h 94"/>
                <a:gd name="T50" fmla="*/ 120 w 185"/>
                <a:gd name="T51" fmla="*/ 30 h 94"/>
                <a:gd name="T52" fmla="*/ 122 w 185"/>
                <a:gd name="T53" fmla="*/ 28 h 94"/>
                <a:gd name="T54" fmla="*/ 124 w 185"/>
                <a:gd name="T55" fmla="*/ 25 h 94"/>
                <a:gd name="T56" fmla="*/ 125 w 185"/>
                <a:gd name="T57" fmla="*/ 23 h 94"/>
                <a:gd name="T58" fmla="*/ 129 w 185"/>
                <a:gd name="T59" fmla="*/ 23 h 94"/>
                <a:gd name="T60" fmla="*/ 133 w 185"/>
                <a:gd name="T61" fmla="*/ 18 h 94"/>
                <a:gd name="T62" fmla="*/ 135 w 185"/>
                <a:gd name="T63" fmla="*/ 11 h 94"/>
                <a:gd name="T64" fmla="*/ 143 w 185"/>
                <a:gd name="T65" fmla="*/ 13 h 94"/>
                <a:gd name="T66" fmla="*/ 141 w 185"/>
                <a:gd name="T67" fmla="*/ 20 h 94"/>
                <a:gd name="T68" fmla="*/ 132 w 185"/>
                <a:gd name="T69" fmla="*/ 27 h 94"/>
                <a:gd name="T70" fmla="*/ 137 w 185"/>
                <a:gd name="T71" fmla="*/ 36 h 94"/>
                <a:gd name="T72" fmla="*/ 136 w 185"/>
                <a:gd name="T73" fmla="*/ 46 h 94"/>
                <a:gd name="T74" fmla="*/ 132 w 185"/>
                <a:gd name="T75" fmla="*/ 52 h 94"/>
                <a:gd name="T76" fmla="*/ 140 w 185"/>
                <a:gd name="T77" fmla="*/ 55 h 94"/>
                <a:gd name="T78" fmla="*/ 141 w 185"/>
                <a:gd name="T79" fmla="*/ 62 h 94"/>
                <a:gd name="T80" fmla="*/ 139 w 185"/>
                <a:gd name="T81" fmla="*/ 64 h 94"/>
                <a:gd name="T82" fmla="*/ 139 w 185"/>
                <a:gd name="T83" fmla="*/ 73 h 94"/>
                <a:gd name="T84" fmla="*/ 147 w 185"/>
                <a:gd name="T85" fmla="*/ 74 h 94"/>
                <a:gd name="T86" fmla="*/ 152 w 185"/>
                <a:gd name="T87" fmla="*/ 73 h 94"/>
                <a:gd name="T88" fmla="*/ 155 w 185"/>
                <a:gd name="T89" fmla="*/ 78 h 94"/>
                <a:gd name="T90" fmla="*/ 158 w 185"/>
                <a:gd name="T91" fmla="*/ 81 h 94"/>
                <a:gd name="T92" fmla="*/ 157 w 185"/>
                <a:gd name="T93" fmla="*/ 86 h 94"/>
                <a:gd name="T94" fmla="*/ 157 w 185"/>
                <a:gd name="T95" fmla="*/ 92 h 94"/>
                <a:gd name="T96" fmla="*/ 172 w 185"/>
                <a:gd name="T97" fmla="*/ 86 h 94"/>
                <a:gd name="T98" fmla="*/ 181 w 185"/>
                <a:gd name="T99" fmla="*/ 75 h 94"/>
                <a:gd name="T100" fmla="*/ 184 w 185"/>
                <a:gd name="T101" fmla="*/ 82 h 94"/>
                <a:gd name="T102" fmla="*/ 183 w 185"/>
                <a:gd name="T103" fmla="*/ 6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94">
                  <a:moveTo>
                    <a:pt x="185" y="62"/>
                  </a:moveTo>
                  <a:cubicBezTo>
                    <a:pt x="185" y="61"/>
                    <a:pt x="185" y="60"/>
                    <a:pt x="184" y="60"/>
                  </a:cubicBezTo>
                  <a:cubicBezTo>
                    <a:pt x="160" y="64"/>
                    <a:pt x="160" y="64"/>
                    <a:pt x="160" y="64"/>
                  </a:cubicBezTo>
                  <a:cubicBezTo>
                    <a:pt x="141" y="0"/>
                    <a:pt x="141" y="0"/>
                    <a:pt x="141" y="0"/>
                  </a:cubicBezTo>
                  <a:cubicBezTo>
                    <a:pt x="140" y="0"/>
                    <a:pt x="140" y="0"/>
                    <a:pt x="140" y="0"/>
                  </a:cubicBezTo>
                  <a:cubicBezTo>
                    <a:pt x="140" y="1"/>
                    <a:pt x="140" y="1"/>
                    <a:pt x="140" y="1"/>
                  </a:cubicBezTo>
                  <a:cubicBezTo>
                    <a:pt x="140" y="0"/>
                    <a:pt x="140" y="0"/>
                    <a:pt x="140" y="0"/>
                  </a:cubicBezTo>
                  <a:cubicBezTo>
                    <a:pt x="0" y="23"/>
                    <a:pt x="0" y="23"/>
                    <a:pt x="0" y="23"/>
                  </a:cubicBezTo>
                  <a:cubicBezTo>
                    <a:pt x="4" y="54"/>
                    <a:pt x="4" y="54"/>
                    <a:pt x="4" y="54"/>
                  </a:cubicBezTo>
                  <a:cubicBezTo>
                    <a:pt x="1" y="23"/>
                    <a:pt x="1" y="23"/>
                    <a:pt x="1" y="23"/>
                  </a:cubicBezTo>
                  <a:cubicBezTo>
                    <a:pt x="4" y="54"/>
                    <a:pt x="4" y="54"/>
                    <a:pt x="4" y="54"/>
                  </a:cubicBezTo>
                  <a:cubicBezTo>
                    <a:pt x="4" y="54"/>
                    <a:pt x="10" y="52"/>
                    <a:pt x="10" y="50"/>
                  </a:cubicBezTo>
                  <a:cubicBezTo>
                    <a:pt x="10" y="49"/>
                    <a:pt x="10" y="49"/>
                    <a:pt x="11" y="48"/>
                  </a:cubicBezTo>
                  <a:cubicBezTo>
                    <a:pt x="12" y="45"/>
                    <a:pt x="16" y="39"/>
                    <a:pt x="20" y="34"/>
                  </a:cubicBezTo>
                  <a:cubicBezTo>
                    <a:pt x="22" y="32"/>
                    <a:pt x="23" y="30"/>
                    <a:pt x="25" y="29"/>
                  </a:cubicBezTo>
                  <a:cubicBezTo>
                    <a:pt x="31" y="22"/>
                    <a:pt x="33" y="24"/>
                    <a:pt x="36" y="24"/>
                  </a:cubicBezTo>
                  <a:cubicBezTo>
                    <a:pt x="39" y="24"/>
                    <a:pt x="45" y="24"/>
                    <a:pt x="49" y="22"/>
                  </a:cubicBezTo>
                  <a:cubicBezTo>
                    <a:pt x="52" y="20"/>
                    <a:pt x="59" y="22"/>
                    <a:pt x="60" y="24"/>
                  </a:cubicBezTo>
                  <a:cubicBezTo>
                    <a:pt x="60" y="24"/>
                    <a:pt x="60" y="24"/>
                    <a:pt x="60" y="24"/>
                  </a:cubicBezTo>
                  <a:cubicBezTo>
                    <a:pt x="60" y="24"/>
                    <a:pt x="60" y="25"/>
                    <a:pt x="60" y="25"/>
                  </a:cubicBezTo>
                  <a:cubicBezTo>
                    <a:pt x="61" y="28"/>
                    <a:pt x="62" y="30"/>
                    <a:pt x="62" y="31"/>
                  </a:cubicBezTo>
                  <a:cubicBezTo>
                    <a:pt x="63" y="32"/>
                    <a:pt x="64" y="33"/>
                    <a:pt x="64" y="34"/>
                  </a:cubicBezTo>
                  <a:cubicBezTo>
                    <a:pt x="67" y="34"/>
                    <a:pt x="71" y="33"/>
                    <a:pt x="74" y="38"/>
                  </a:cubicBezTo>
                  <a:cubicBezTo>
                    <a:pt x="77" y="44"/>
                    <a:pt x="83" y="46"/>
                    <a:pt x="86" y="46"/>
                  </a:cubicBezTo>
                  <a:cubicBezTo>
                    <a:pt x="89" y="46"/>
                    <a:pt x="96" y="52"/>
                    <a:pt x="96" y="57"/>
                  </a:cubicBezTo>
                  <a:cubicBezTo>
                    <a:pt x="95" y="61"/>
                    <a:pt x="88" y="64"/>
                    <a:pt x="91" y="70"/>
                  </a:cubicBezTo>
                  <a:cubicBezTo>
                    <a:pt x="94" y="76"/>
                    <a:pt x="96" y="76"/>
                    <a:pt x="100" y="76"/>
                  </a:cubicBezTo>
                  <a:cubicBezTo>
                    <a:pt x="104" y="76"/>
                    <a:pt x="104" y="76"/>
                    <a:pt x="110" y="79"/>
                  </a:cubicBezTo>
                  <a:cubicBezTo>
                    <a:pt x="115" y="83"/>
                    <a:pt x="123" y="81"/>
                    <a:pt x="129" y="88"/>
                  </a:cubicBezTo>
                  <a:cubicBezTo>
                    <a:pt x="133" y="84"/>
                    <a:pt x="133" y="84"/>
                    <a:pt x="133" y="84"/>
                  </a:cubicBezTo>
                  <a:cubicBezTo>
                    <a:pt x="134" y="84"/>
                    <a:pt x="134" y="84"/>
                    <a:pt x="134" y="84"/>
                  </a:cubicBezTo>
                  <a:cubicBezTo>
                    <a:pt x="134" y="88"/>
                    <a:pt x="134" y="88"/>
                    <a:pt x="134" y="88"/>
                  </a:cubicBezTo>
                  <a:cubicBezTo>
                    <a:pt x="134" y="88"/>
                    <a:pt x="136" y="89"/>
                    <a:pt x="137" y="90"/>
                  </a:cubicBezTo>
                  <a:cubicBezTo>
                    <a:pt x="137" y="91"/>
                    <a:pt x="140" y="90"/>
                    <a:pt x="139" y="88"/>
                  </a:cubicBezTo>
                  <a:cubicBezTo>
                    <a:pt x="138" y="85"/>
                    <a:pt x="134" y="83"/>
                    <a:pt x="134" y="83"/>
                  </a:cubicBezTo>
                  <a:cubicBezTo>
                    <a:pt x="134" y="81"/>
                    <a:pt x="134" y="81"/>
                    <a:pt x="134" y="81"/>
                  </a:cubicBezTo>
                  <a:cubicBezTo>
                    <a:pt x="134" y="81"/>
                    <a:pt x="135" y="79"/>
                    <a:pt x="132" y="78"/>
                  </a:cubicBezTo>
                  <a:cubicBezTo>
                    <a:pt x="130" y="78"/>
                    <a:pt x="124" y="76"/>
                    <a:pt x="120" y="71"/>
                  </a:cubicBezTo>
                  <a:cubicBezTo>
                    <a:pt x="120" y="71"/>
                    <a:pt x="123" y="68"/>
                    <a:pt x="126" y="71"/>
                  </a:cubicBezTo>
                  <a:cubicBezTo>
                    <a:pt x="129" y="73"/>
                    <a:pt x="131" y="76"/>
                    <a:pt x="133" y="75"/>
                  </a:cubicBezTo>
                  <a:cubicBezTo>
                    <a:pt x="135" y="74"/>
                    <a:pt x="129" y="69"/>
                    <a:pt x="127" y="68"/>
                  </a:cubicBezTo>
                  <a:cubicBezTo>
                    <a:pt x="126" y="67"/>
                    <a:pt x="125" y="62"/>
                    <a:pt x="125" y="60"/>
                  </a:cubicBezTo>
                  <a:cubicBezTo>
                    <a:pt x="124" y="58"/>
                    <a:pt x="124" y="57"/>
                    <a:pt x="123" y="55"/>
                  </a:cubicBezTo>
                  <a:cubicBezTo>
                    <a:pt x="123" y="54"/>
                    <a:pt x="125" y="53"/>
                    <a:pt x="125" y="52"/>
                  </a:cubicBezTo>
                  <a:cubicBezTo>
                    <a:pt x="125" y="51"/>
                    <a:pt x="122" y="51"/>
                    <a:pt x="122" y="49"/>
                  </a:cubicBezTo>
                  <a:cubicBezTo>
                    <a:pt x="122" y="48"/>
                    <a:pt x="125" y="47"/>
                    <a:pt x="125" y="46"/>
                  </a:cubicBezTo>
                  <a:cubicBezTo>
                    <a:pt x="125" y="45"/>
                    <a:pt x="125" y="45"/>
                    <a:pt x="125" y="44"/>
                  </a:cubicBezTo>
                  <a:cubicBezTo>
                    <a:pt x="125" y="43"/>
                    <a:pt x="127" y="44"/>
                    <a:pt x="127" y="42"/>
                  </a:cubicBezTo>
                  <a:cubicBezTo>
                    <a:pt x="127" y="41"/>
                    <a:pt x="122" y="41"/>
                    <a:pt x="122" y="40"/>
                  </a:cubicBezTo>
                  <a:cubicBezTo>
                    <a:pt x="122" y="39"/>
                    <a:pt x="124" y="37"/>
                    <a:pt x="124" y="37"/>
                  </a:cubicBezTo>
                  <a:cubicBezTo>
                    <a:pt x="118" y="32"/>
                    <a:pt x="118" y="32"/>
                    <a:pt x="118" y="32"/>
                  </a:cubicBezTo>
                  <a:cubicBezTo>
                    <a:pt x="118" y="32"/>
                    <a:pt x="117" y="28"/>
                    <a:pt x="120" y="30"/>
                  </a:cubicBezTo>
                  <a:cubicBezTo>
                    <a:pt x="124" y="32"/>
                    <a:pt x="125" y="31"/>
                    <a:pt x="123" y="29"/>
                  </a:cubicBezTo>
                  <a:cubicBezTo>
                    <a:pt x="121" y="27"/>
                    <a:pt x="122" y="28"/>
                    <a:pt x="122" y="28"/>
                  </a:cubicBezTo>
                  <a:cubicBezTo>
                    <a:pt x="123" y="28"/>
                    <a:pt x="123" y="28"/>
                    <a:pt x="123" y="28"/>
                  </a:cubicBezTo>
                  <a:cubicBezTo>
                    <a:pt x="124" y="25"/>
                    <a:pt x="124" y="25"/>
                    <a:pt x="124" y="25"/>
                  </a:cubicBezTo>
                  <a:cubicBezTo>
                    <a:pt x="125" y="25"/>
                    <a:pt x="125" y="25"/>
                    <a:pt x="125" y="25"/>
                  </a:cubicBezTo>
                  <a:cubicBezTo>
                    <a:pt x="125" y="23"/>
                    <a:pt x="125" y="23"/>
                    <a:pt x="125" y="23"/>
                  </a:cubicBezTo>
                  <a:cubicBezTo>
                    <a:pt x="125" y="23"/>
                    <a:pt x="128" y="22"/>
                    <a:pt x="128" y="23"/>
                  </a:cubicBezTo>
                  <a:cubicBezTo>
                    <a:pt x="128" y="25"/>
                    <a:pt x="129" y="25"/>
                    <a:pt x="129" y="23"/>
                  </a:cubicBezTo>
                  <a:cubicBezTo>
                    <a:pt x="129" y="22"/>
                    <a:pt x="130" y="21"/>
                    <a:pt x="130" y="21"/>
                  </a:cubicBezTo>
                  <a:cubicBezTo>
                    <a:pt x="130" y="21"/>
                    <a:pt x="133" y="20"/>
                    <a:pt x="133" y="18"/>
                  </a:cubicBezTo>
                  <a:cubicBezTo>
                    <a:pt x="134" y="17"/>
                    <a:pt x="134" y="16"/>
                    <a:pt x="134" y="16"/>
                  </a:cubicBezTo>
                  <a:cubicBezTo>
                    <a:pt x="134" y="16"/>
                    <a:pt x="132" y="13"/>
                    <a:pt x="135" y="11"/>
                  </a:cubicBezTo>
                  <a:cubicBezTo>
                    <a:pt x="137" y="10"/>
                    <a:pt x="140" y="9"/>
                    <a:pt x="139" y="12"/>
                  </a:cubicBezTo>
                  <a:cubicBezTo>
                    <a:pt x="139" y="12"/>
                    <a:pt x="142" y="11"/>
                    <a:pt x="143" y="13"/>
                  </a:cubicBezTo>
                  <a:cubicBezTo>
                    <a:pt x="143" y="14"/>
                    <a:pt x="140" y="17"/>
                    <a:pt x="140" y="17"/>
                  </a:cubicBezTo>
                  <a:cubicBezTo>
                    <a:pt x="141" y="20"/>
                    <a:pt x="141" y="20"/>
                    <a:pt x="141" y="20"/>
                  </a:cubicBezTo>
                  <a:cubicBezTo>
                    <a:pt x="141" y="20"/>
                    <a:pt x="141" y="22"/>
                    <a:pt x="138" y="22"/>
                  </a:cubicBezTo>
                  <a:cubicBezTo>
                    <a:pt x="134" y="22"/>
                    <a:pt x="133" y="22"/>
                    <a:pt x="132" y="27"/>
                  </a:cubicBezTo>
                  <a:cubicBezTo>
                    <a:pt x="131" y="31"/>
                    <a:pt x="130" y="36"/>
                    <a:pt x="133" y="36"/>
                  </a:cubicBezTo>
                  <a:cubicBezTo>
                    <a:pt x="135" y="36"/>
                    <a:pt x="137" y="33"/>
                    <a:pt x="137" y="36"/>
                  </a:cubicBezTo>
                  <a:cubicBezTo>
                    <a:pt x="136" y="40"/>
                    <a:pt x="136" y="42"/>
                    <a:pt x="136" y="42"/>
                  </a:cubicBezTo>
                  <a:cubicBezTo>
                    <a:pt x="136" y="42"/>
                    <a:pt x="134" y="43"/>
                    <a:pt x="136" y="46"/>
                  </a:cubicBezTo>
                  <a:cubicBezTo>
                    <a:pt x="138" y="49"/>
                    <a:pt x="140" y="53"/>
                    <a:pt x="136" y="51"/>
                  </a:cubicBezTo>
                  <a:cubicBezTo>
                    <a:pt x="133" y="49"/>
                    <a:pt x="132" y="50"/>
                    <a:pt x="132" y="52"/>
                  </a:cubicBezTo>
                  <a:cubicBezTo>
                    <a:pt x="132" y="55"/>
                    <a:pt x="134" y="55"/>
                    <a:pt x="135" y="55"/>
                  </a:cubicBezTo>
                  <a:cubicBezTo>
                    <a:pt x="137" y="55"/>
                    <a:pt x="138" y="57"/>
                    <a:pt x="140" y="55"/>
                  </a:cubicBezTo>
                  <a:cubicBezTo>
                    <a:pt x="140" y="55"/>
                    <a:pt x="141" y="58"/>
                    <a:pt x="143" y="60"/>
                  </a:cubicBezTo>
                  <a:cubicBezTo>
                    <a:pt x="145" y="61"/>
                    <a:pt x="143" y="63"/>
                    <a:pt x="141" y="62"/>
                  </a:cubicBezTo>
                  <a:cubicBezTo>
                    <a:pt x="139" y="60"/>
                    <a:pt x="135" y="59"/>
                    <a:pt x="135" y="61"/>
                  </a:cubicBezTo>
                  <a:cubicBezTo>
                    <a:pt x="135" y="63"/>
                    <a:pt x="137" y="65"/>
                    <a:pt x="139" y="64"/>
                  </a:cubicBezTo>
                  <a:cubicBezTo>
                    <a:pt x="139" y="64"/>
                    <a:pt x="136" y="67"/>
                    <a:pt x="136" y="69"/>
                  </a:cubicBezTo>
                  <a:cubicBezTo>
                    <a:pt x="135" y="71"/>
                    <a:pt x="136" y="72"/>
                    <a:pt x="139" y="73"/>
                  </a:cubicBezTo>
                  <a:cubicBezTo>
                    <a:pt x="142" y="74"/>
                    <a:pt x="146" y="76"/>
                    <a:pt x="146" y="78"/>
                  </a:cubicBezTo>
                  <a:cubicBezTo>
                    <a:pt x="147" y="74"/>
                    <a:pt x="147" y="74"/>
                    <a:pt x="147" y="74"/>
                  </a:cubicBezTo>
                  <a:cubicBezTo>
                    <a:pt x="147" y="74"/>
                    <a:pt x="149" y="72"/>
                    <a:pt x="150" y="73"/>
                  </a:cubicBezTo>
                  <a:cubicBezTo>
                    <a:pt x="150" y="73"/>
                    <a:pt x="152" y="72"/>
                    <a:pt x="152" y="73"/>
                  </a:cubicBezTo>
                  <a:cubicBezTo>
                    <a:pt x="153" y="73"/>
                    <a:pt x="152" y="75"/>
                    <a:pt x="153" y="76"/>
                  </a:cubicBezTo>
                  <a:cubicBezTo>
                    <a:pt x="154" y="77"/>
                    <a:pt x="157" y="77"/>
                    <a:pt x="155" y="78"/>
                  </a:cubicBezTo>
                  <a:cubicBezTo>
                    <a:pt x="153" y="80"/>
                    <a:pt x="153" y="81"/>
                    <a:pt x="153" y="81"/>
                  </a:cubicBezTo>
                  <a:cubicBezTo>
                    <a:pt x="158" y="81"/>
                    <a:pt x="158" y="81"/>
                    <a:pt x="158" y="81"/>
                  </a:cubicBezTo>
                  <a:cubicBezTo>
                    <a:pt x="158" y="81"/>
                    <a:pt x="160" y="82"/>
                    <a:pt x="158" y="83"/>
                  </a:cubicBezTo>
                  <a:cubicBezTo>
                    <a:pt x="156" y="84"/>
                    <a:pt x="155" y="86"/>
                    <a:pt x="157" y="86"/>
                  </a:cubicBezTo>
                  <a:cubicBezTo>
                    <a:pt x="159" y="86"/>
                    <a:pt x="161" y="86"/>
                    <a:pt x="159" y="88"/>
                  </a:cubicBezTo>
                  <a:cubicBezTo>
                    <a:pt x="157" y="89"/>
                    <a:pt x="156" y="91"/>
                    <a:pt x="157" y="92"/>
                  </a:cubicBezTo>
                  <a:cubicBezTo>
                    <a:pt x="158" y="93"/>
                    <a:pt x="158" y="94"/>
                    <a:pt x="162" y="91"/>
                  </a:cubicBezTo>
                  <a:cubicBezTo>
                    <a:pt x="166" y="89"/>
                    <a:pt x="171" y="87"/>
                    <a:pt x="172" y="86"/>
                  </a:cubicBezTo>
                  <a:cubicBezTo>
                    <a:pt x="174" y="86"/>
                    <a:pt x="177" y="84"/>
                    <a:pt x="178" y="80"/>
                  </a:cubicBezTo>
                  <a:cubicBezTo>
                    <a:pt x="179" y="75"/>
                    <a:pt x="182" y="70"/>
                    <a:pt x="181" y="75"/>
                  </a:cubicBezTo>
                  <a:cubicBezTo>
                    <a:pt x="181" y="79"/>
                    <a:pt x="181" y="83"/>
                    <a:pt x="181" y="83"/>
                  </a:cubicBezTo>
                  <a:cubicBezTo>
                    <a:pt x="184" y="82"/>
                    <a:pt x="184" y="82"/>
                    <a:pt x="184" y="82"/>
                  </a:cubicBezTo>
                  <a:cubicBezTo>
                    <a:pt x="185" y="67"/>
                    <a:pt x="185" y="67"/>
                    <a:pt x="185" y="67"/>
                  </a:cubicBezTo>
                  <a:cubicBezTo>
                    <a:pt x="185" y="67"/>
                    <a:pt x="184" y="66"/>
                    <a:pt x="183" y="65"/>
                  </a:cubicBezTo>
                  <a:cubicBezTo>
                    <a:pt x="183" y="63"/>
                    <a:pt x="185" y="63"/>
                    <a:pt x="185" y="62"/>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13" name="Freeform 44">
              <a:extLst>
                <a:ext uri="{FF2B5EF4-FFF2-40B4-BE49-F238E27FC236}">
                  <a16:creationId xmlns:a16="http://schemas.microsoft.com/office/drawing/2014/main" id="{97A21489-20D4-CE47-BEC0-982308C0943B}"/>
                </a:ext>
              </a:extLst>
            </p:cNvPr>
            <p:cNvSpPr>
              <a:spLocks/>
            </p:cNvSpPr>
            <p:nvPr/>
          </p:nvSpPr>
          <p:spPr bwMode="auto">
            <a:xfrm>
              <a:off x="10402897" y="2776541"/>
              <a:ext cx="1518387" cy="1282848"/>
            </a:xfrm>
            <a:custGeom>
              <a:avLst/>
              <a:gdLst>
                <a:gd name="T0" fmla="*/ 244 w 305"/>
                <a:gd name="T1" fmla="*/ 44 h 258"/>
                <a:gd name="T2" fmla="*/ 223 w 305"/>
                <a:gd name="T3" fmla="*/ 39 h 258"/>
                <a:gd name="T4" fmla="*/ 212 w 305"/>
                <a:gd name="T5" fmla="*/ 37 h 258"/>
                <a:gd name="T6" fmla="*/ 209 w 305"/>
                <a:gd name="T7" fmla="*/ 25 h 258"/>
                <a:gd name="T8" fmla="*/ 200 w 305"/>
                <a:gd name="T9" fmla="*/ 29 h 258"/>
                <a:gd name="T10" fmla="*/ 174 w 305"/>
                <a:gd name="T11" fmla="*/ 23 h 258"/>
                <a:gd name="T12" fmla="*/ 148 w 305"/>
                <a:gd name="T13" fmla="*/ 17 h 258"/>
                <a:gd name="T14" fmla="*/ 138 w 305"/>
                <a:gd name="T15" fmla="*/ 11 h 258"/>
                <a:gd name="T16" fmla="*/ 133 w 305"/>
                <a:gd name="T17" fmla="*/ 10 h 258"/>
                <a:gd name="T18" fmla="*/ 68 w 305"/>
                <a:gd name="T19" fmla="*/ 4 h 258"/>
                <a:gd name="T20" fmla="*/ 70 w 305"/>
                <a:gd name="T21" fmla="*/ 4 h 258"/>
                <a:gd name="T22" fmla="*/ 66 w 305"/>
                <a:gd name="T23" fmla="*/ 15 h 258"/>
                <a:gd name="T24" fmla="*/ 66 w 305"/>
                <a:gd name="T25" fmla="*/ 18 h 258"/>
                <a:gd name="T26" fmla="*/ 68 w 305"/>
                <a:gd name="T27" fmla="*/ 20 h 258"/>
                <a:gd name="T28" fmla="*/ 67 w 305"/>
                <a:gd name="T29" fmla="*/ 26 h 258"/>
                <a:gd name="T30" fmla="*/ 72 w 305"/>
                <a:gd name="T31" fmla="*/ 33 h 258"/>
                <a:gd name="T32" fmla="*/ 71 w 305"/>
                <a:gd name="T33" fmla="*/ 37 h 258"/>
                <a:gd name="T34" fmla="*/ 73 w 305"/>
                <a:gd name="T35" fmla="*/ 42 h 258"/>
                <a:gd name="T36" fmla="*/ 73 w 305"/>
                <a:gd name="T37" fmla="*/ 45 h 258"/>
                <a:gd name="T38" fmla="*/ 75 w 305"/>
                <a:gd name="T39" fmla="*/ 51 h 258"/>
                <a:gd name="T40" fmla="*/ 80 w 305"/>
                <a:gd name="T41" fmla="*/ 63 h 258"/>
                <a:gd name="T42" fmla="*/ 82 w 305"/>
                <a:gd name="T43" fmla="*/ 95 h 258"/>
                <a:gd name="T44" fmla="*/ 85 w 305"/>
                <a:gd name="T45" fmla="*/ 104 h 258"/>
                <a:gd name="T46" fmla="*/ 84 w 305"/>
                <a:gd name="T47" fmla="*/ 131 h 258"/>
                <a:gd name="T48" fmla="*/ 84 w 305"/>
                <a:gd name="T49" fmla="*/ 161 h 258"/>
                <a:gd name="T50" fmla="*/ 86 w 305"/>
                <a:gd name="T51" fmla="*/ 257 h 258"/>
                <a:gd name="T52" fmla="*/ 260 w 305"/>
                <a:gd name="T53" fmla="*/ 252 h 258"/>
                <a:gd name="T54" fmla="*/ 256 w 305"/>
                <a:gd name="T55" fmla="*/ 241 h 258"/>
                <a:gd name="T56" fmla="*/ 246 w 305"/>
                <a:gd name="T57" fmla="*/ 229 h 258"/>
                <a:gd name="T58" fmla="*/ 224 w 305"/>
                <a:gd name="T59" fmla="*/ 213 h 258"/>
                <a:gd name="T60" fmla="*/ 211 w 305"/>
                <a:gd name="T61" fmla="*/ 201 h 258"/>
                <a:gd name="T62" fmla="*/ 210 w 305"/>
                <a:gd name="T63" fmla="*/ 180 h 258"/>
                <a:gd name="T64" fmla="*/ 207 w 305"/>
                <a:gd name="T65" fmla="*/ 151 h 258"/>
                <a:gd name="T66" fmla="*/ 225 w 305"/>
                <a:gd name="T67" fmla="*/ 140 h 258"/>
                <a:gd name="T68" fmla="*/ 229 w 305"/>
                <a:gd name="T69" fmla="*/ 113 h 258"/>
                <a:gd name="T70" fmla="*/ 236 w 305"/>
                <a:gd name="T71" fmla="*/ 95 h 258"/>
                <a:gd name="T72" fmla="*/ 268 w 305"/>
                <a:gd name="T73" fmla="*/ 65 h 258"/>
                <a:gd name="T74" fmla="*/ 305 w 305"/>
                <a:gd name="T75" fmla="*/ 4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58">
                  <a:moveTo>
                    <a:pt x="286" y="40"/>
                  </a:moveTo>
                  <a:cubicBezTo>
                    <a:pt x="271" y="40"/>
                    <a:pt x="265" y="48"/>
                    <a:pt x="244" y="44"/>
                  </a:cubicBezTo>
                  <a:cubicBezTo>
                    <a:pt x="244" y="44"/>
                    <a:pt x="244" y="46"/>
                    <a:pt x="239" y="44"/>
                  </a:cubicBezTo>
                  <a:cubicBezTo>
                    <a:pt x="234" y="42"/>
                    <a:pt x="226" y="36"/>
                    <a:pt x="223" y="39"/>
                  </a:cubicBezTo>
                  <a:cubicBezTo>
                    <a:pt x="221" y="42"/>
                    <a:pt x="219" y="40"/>
                    <a:pt x="218" y="39"/>
                  </a:cubicBezTo>
                  <a:cubicBezTo>
                    <a:pt x="217" y="37"/>
                    <a:pt x="215" y="37"/>
                    <a:pt x="212" y="37"/>
                  </a:cubicBezTo>
                  <a:cubicBezTo>
                    <a:pt x="209" y="38"/>
                    <a:pt x="208" y="36"/>
                    <a:pt x="211" y="34"/>
                  </a:cubicBezTo>
                  <a:cubicBezTo>
                    <a:pt x="213" y="32"/>
                    <a:pt x="213" y="29"/>
                    <a:pt x="209" y="25"/>
                  </a:cubicBezTo>
                  <a:cubicBezTo>
                    <a:pt x="206" y="21"/>
                    <a:pt x="205" y="23"/>
                    <a:pt x="206" y="26"/>
                  </a:cubicBezTo>
                  <a:cubicBezTo>
                    <a:pt x="206" y="26"/>
                    <a:pt x="201" y="28"/>
                    <a:pt x="200" y="29"/>
                  </a:cubicBezTo>
                  <a:cubicBezTo>
                    <a:pt x="200" y="30"/>
                    <a:pt x="197" y="29"/>
                    <a:pt x="197" y="29"/>
                  </a:cubicBezTo>
                  <a:cubicBezTo>
                    <a:pt x="197" y="29"/>
                    <a:pt x="187" y="23"/>
                    <a:pt x="174" y="23"/>
                  </a:cubicBezTo>
                  <a:cubicBezTo>
                    <a:pt x="174" y="23"/>
                    <a:pt x="168" y="19"/>
                    <a:pt x="163" y="19"/>
                  </a:cubicBezTo>
                  <a:cubicBezTo>
                    <a:pt x="157" y="20"/>
                    <a:pt x="152" y="20"/>
                    <a:pt x="148" y="17"/>
                  </a:cubicBezTo>
                  <a:cubicBezTo>
                    <a:pt x="144" y="14"/>
                    <a:pt x="142" y="12"/>
                    <a:pt x="142" y="12"/>
                  </a:cubicBezTo>
                  <a:cubicBezTo>
                    <a:pt x="141" y="11"/>
                    <a:pt x="138" y="11"/>
                    <a:pt x="138" y="11"/>
                  </a:cubicBezTo>
                  <a:cubicBezTo>
                    <a:pt x="138" y="11"/>
                    <a:pt x="137" y="7"/>
                    <a:pt x="135" y="6"/>
                  </a:cubicBezTo>
                  <a:cubicBezTo>
                    <a:pt x="133" y="10"/>
                    <a:pt x="133" y="10"/>
                    <a:pt x="133" y="10"/>
                  </a:cubicBezTo>
                  <a:cubicBezTo>
                    <a:pt x="133" y="10"/>
                    <a:pt x="129" y="7"/>
                    <a:pt x="126" y="3"/>
                  </a:cubicBezTo>
                  <a:cubicBezTo>
                    <a:pt x="68" y="4"/>
                    <a:pt x="68" y="4"/>
                    <a:pt x="68" y="4"/>
                  </a:cubicBezTo>
                  <a:cubicBezTo>
                    <a:pt x="68" y="4"/>
                    <a:pt x="38" y="3"/>
                    <a:pt x="0" y="0"/>
                  </a:cubicBezTo>
                  <a:cubicBezTo>
                    <a:pt x="34" y="3"/>
                    <a:pt x="63" y="5"/>
                    <a:pt x="70" y="4"/>
                  </a:cubicBezTo>
                  <a:cubicBezTo>
                    <a:pt x="70" y="4"/>
                    <a:pt x="70" y="9"/>
                    <a:pt x="67" y="12"/>
                  </a:cubicBezTo>
                  <a:cubicBezTo>
                    <a:pt x="67" y="13"/>
                    <a:pt x="66" y="14"/>
                    <a:pt x="66" y="15"/>
                  </a:cubicBezTo>
                  <a:cubicBezTo>
                    <a:pt x="66" y="15"/>
                    <a:pt x="66" y="15"/>
                    <a:pt x="65" y="15"/>
                  </a:cubicBezTo>
                  <a:cubicBezTo>
                    <a:pt x="65" y="17"/>
                    <a:pt x="65" y="17"/>
                    <a:pt x="66" y="18"/>
                  </a:cubicBezTo>
                  <a:cubicBezTo>
                    <a:pt x="67" y="18"/>
                    <a:pt x="68" y="18"/>
                    <a:pt x="68" y="19"/>
                  </a:cubicBezTo>
                  <a:cubicBezTo>
                    <a:pt x="68" y="19"/>
                    <a:pt x="68" y="20"/>
                    <a:pt x="68" y="20"/>
                  </a:cubicBezTo>
                  <a:cubicBezTo>
                    <a:pt x="68" y="21"/>
                    <a:pt x="68" y="21"/>
                    <a:pt x="68" y="22"/>
                  </a:cubicBezTo>
                  <a:cubicBezTo>
                    <a:pt x="67" y="23"/>
                    <a:pt x="67" y="25"/>
                    <a:pt x="67" y="26"/>
                  </a:cubicBezTo>
                  <a:cubicBezTo>
                    <a:pt x="68" y="26"/>
                    <a:pt x="68" y="26"/>
                    <a:pt x="68" y="26"/>
                  </a:cubicBezTo>
                  <a:cubicBezTo>
                    <a:pt x="69" y="27"/>
                    <a:pt x="71" y="30"/>
                    <a:pt x="72" y="33"/>
                  </a:cubicBezTo>
                  <a:cubicBezTo>
                    <a:pt x="72" y="34"/>
                    <a:pt x="72" y="35"/>
                    <a:pt x="71" y="36"/>
                  </a:cubicBezTo>
                  <a:cubicBezTo>
                    <a:pt x="71" y="36"/>
                    <a:pt x="71" y="37"/>
                    <a:pt x="71" y="37"/>
                  </a:cubicBezTo>
                  <a:cubicBezTo>
                    <a:pt x="71" y="39"/>
                    <a:pt x="71" y="40"/>
                    <a:pt x="71" y="40"/>
                  </a:cubicBezTo>
                  <a:cubicBezTo>
                    <a:pt x="72" y="41"/>
                    <a:pt x="73" y="41"/>
                    <a:pt x="73" y="42"/>
                  </a:cubicBezTo>
                  <a:cubicBezTo>
                    <a:pt x="73" y="43"/>
                    <a:pt x="73" y="43"/>
                    <a:pt x="73" y="44"/>
                  </a:cubicBezTo>
                  <a:cubicBezTo>
                    <a:pt x="73" y="44"/>
                    <a:pt x="73" y="44"/>
                    <a:pt x="73" y="45"/>
                  </a:cubicBezTo>
                  <a:cubicBezTo>
                    <a:pt x="74" y="45"/>
                    <a:pt x="76" y="45"/>
                    <a:pt x="76" y="46"/>
                  </a:cubicBezTo>
                  <a:cubicBezTo>
                    <a:pt x="76" y="47"/>
                    <a:pt x="75" y="51"/>
                    <a:pt x="75" y="51"/>
                  </a:cubicBezTo>
                  <a:cubicBezTo>
                    <a:pt x="75" y="51"/>
                    <a:pt x="76" y="53"/>
                    <a:pt x="77" y="55"/>
                  </a:cubicBezTo>
                  <a:cubicBezTo>
                    <a:pt x="78" y="57"/>
                    <a:pt x="80" y="61"/>
                    <a:pt x="80" y="63"/>
                  </a:cubicBezTo>
                  <a:cubicBezTo>
                    <a:pt x="80" y="68"/>
                    <a:pt x="81" y="85"/>
                    <a:pt x="81" y="89"/>
                  </a:cubicBezTo>
                  <a:cubicBezTo>
                    <a:pt x="82" y="92"/>
                    <a:pt x="82" y="94"/>
                    <a:pt x="82" y="95"/>
                  </a:cubicBezTo>
                  <a:cubicBezTo>
                    <a:pt x="83" y="99"/>
                    <a:pt x="84" y="101"/>
                    <a:pt x="85" y="103"/>
                  </a:cubicBezTo>
                  <a:cubicBezTo>
                    <a:pt x="85" y="103"/>
                    <a:pt x="85" y="104"/>
                    <a:pt x="85" y="104"/>
                  </a:cubicBezTo>
                  <a:cubicBezTo>
                    <a:pt x="87" y="110"/>
                    <a:pt x="86" y="115"/>
                    <a:pt x="85" y="119"/>
                  </a:cubicBezTo>
                  <a:cubicBezTo>
                    <a:pt x="85" y="121"/>
                    <a:pt x="84" y="126"/>
                    <a:pt x="84" y="131"/>
                  </a:cubicBezTo>
                  <a:cubicBezTo>
                    <a:pt x="84" y="135"/>
                    <a:pt x="84" y="138"/>
                    <a:pt x="85" y="142"/>
                  </a:cubicBezTo>
                  <a:cubicBezTo>
                    <a:pt x="87" y="145"/>
                    <a:pt x="85" y="155"/>
                    <a:pt x="84" y="161"/>
                  </a:cubicBezTo>
                  <a:cubicBezTo>
                    <a:pt x="83" y="167"/>
                    <a:pt x="87" y="172"/>
                    <a:pt x="87" y="172"/>
                  </a:cubicBezTo>
                  <a:cubicBezTo>
                    <a:pt x="86" y="257"/>
                    <a:pt x="86" y="257"/>
                    <a:pt x="86" y="257"/>
                  </a:cubicBezTo>
                  <a:cubicBezTo>
                    <a:pt x="261" y="258"/>
                    <a:pt x="261" y="258"/>
                    <a:pt x="261" y="258"/>
                  </a:cubicBezTo>
                  <a:cubicBezTo>
                    <a:pt x="261" y="258"/>
                    <a:pt x="261" y="254"/>
                    <a:pt x="260" y="252"/>
                  </a:cubicBezTo>
                  <a:cubicBezTo>
                    <a:pt x="258" y="251"/>
                    <a:pt x="258" y="250"/>
                    <a:pt x="259" y="248"/>
                  </a:cubicBezTo>
                  <a:cubicBezTo>
                    <a:pt x="259" y="245"/>
                    <a:pt x="261" y="242"/>
                    <a:pt x="256" y="241"/>
                  </a:cubicBezTo>
                  <a:cubicBezTo>
                    <a:pt x="250" y="240"/>
                    <a:pt x="252" y="238"/>
                    <a:pt x="252" y="236"/>
                  </a:cubicBezTo>
                  <a:cubicBezTo>
                    <a:pt x="252" y="234"/>
                    <a:pt x="253" y="232"/>
                    <a:pt x="246" y="229"/>
                  </a:cubicBezTo>
                  <a:cubicBezTo>
                    <a:pt x="240" y="227"/>
                    <a:pt x="238" y="226"/>
                    <a:pt x="237" y="223"/>
                  </a:cubicBezTo>
                  <a:cubicBezTo>
                    <a:pt x="236" y="220"/>
                    <a:pt x="232" y="212"/>
                    <a:pt x="224" y="213"/>
                  </a:cubicBezTo>
                  <a:cubicBezTo>
                    <a:pt x="217" y="213"/>
                    <a:pt x="218" y="211"/>
                    <a:pt x="216" y="207"/>
                  </a:cubicBezTo>
                  <a:cubicBezTo>
                    <a:pt x="214" y="204"/>
                    <a:pt x="213" y="202"/>
                    <a:pt x="211" y="201"/>
                  </a:cubicBezTo>
                  <a:cubicBezTo>
                    <a:pt x="209" y="201"/>
                    <a:pt x="207" y="197"/>
                    <a:pt x="207" y="192"/>
                  </a:cubicBezTo>
                  <a:cubicBezTo>
                    <a:pt x="207" y="188"/>
                    <a:pt x="208" y="184"/>
                    <a:pt x="210" y="180"/>
                  </a:cubicBezTo>
                  <a:cubicBezTo>
                    <a:pt x="213" y="177"/>
                    <a:pt x="212" y="171"/>
                    <a:pt x="210" y="169"/>
                  </a:cubicBezTo>
                  <a:cubicBezTo>
                    <a:pt x="209" y="167"/>
                    <a:pt x="210" y="158"/>
                    <a:pt x="207" y="151"/>
                  </a:cubicBezTo>
                  <a:cubicBezTo>
                    <a:pt x="207" y="151"/>
                    <a:pt x="214" y="152"/>
                    <a:pt x="218" y="148"/>
                  </a:cubicBezTo>
                  <a:cubicBezTo>
                    <a:pt x="223" y="144"/>
                    <a:pt x="225" y="140"/>
                    <a:pt x="225" y="140"/>
                  </a:cubicBezTo>
                  <a:cubicBezTo>
                    <a:pt x="227" y="113"/>
                    <a:pt x="227" y="113"/>
                    <a:pt x="227" y="113"/>
                  </a:cubicBezTo>
                  <a:cubicBezTo>
                    <a:pt x="229" y="113"/>
                    <a:pt x="229" y="113"/>
                    <a:pt x="229" y="113"/>
                  </a:cubicBezTo>
                  <a:cubicBezTo>
                    <a:pt x="229" y="113"/>
                    <a:pt x="228" y="113"/>
                    <a:pt x="230" y="108"/>
                  </a:cubicBezTo>
                  <a:cubicBezTo>
                    <a:pt x="232" y="104"/>
                    <a:pt x="230" y="99"/>
                    <a:pt x="236" y="95"/>
                  </a:cubicBezTo>
                  <a:cubicBezTo>
                    <a:pt x="243" y="91"/>
                    <a:pt x="250" y="89"/>
                    <a:pt x="252" y="83"/>
                  </a:cubicBezTo>
                  <a:cubicBezTo>
                    <a:pt x="254" y="77"/>
                    <a:pt x="261" y="71"/>
                    <a:pt x="268" y="65"/>
                  </a:cubicBezTo>
                  <a:cubicBezTo>
                    <a:pt x="276" y="60"/>
                    <a:pt x="277" y="57"/>
                    <a:pt x="289" y="53"/>
                  </a:cubicBezTo>
                  <a:cubicBezTo>
                    <a:pt x="300" y="49"/>
                    <a:pt x="305" y="49"/>
                    <a:pt x="305" y="45"/>
                  </a:cubicBezTo>
                  <a:cubicBezTo>
                    <a:pt x="305" y="45"/>
                    <a:pt x="301" y="40"/>
                    <a:pt x="286" y="40"/>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14" name="Freeform 45">
              <a:extLst>
                <a:ext uri="{FF2B5EF4-FFF2-40B4-BE49-F238E27FC236}">
                  <a16:creationId xmlns:a16="http://schemas.microsoft.com/office/drawing/2014/main" id="{2FACA8A3-2576-D54A-8C13-9DD5D1DBE544}"/>
                </a:ext>
              </a:extLst>
            </p:cNvPr>
            <p:cNvSpPr>
              <a:spLocks/>
            </p:cNvSpPr>
            <p:nvPr/>
          </p:nvSpPr>
          <p:spPr bwMode="auto">
            <a:xfrm>
              <a:off x="7786729" y="2376966"/>
              <a:ext cx="1930580" cy="1263921"/>
            </a:xfrm>
            <a:custGeom>
              <a:avLst/>
              <a:gdLst>
                <a:gd name="T0" fmla="*/ 0 w 388"/>
                <a:gd name="T1" fmla="*/ 0 h 254"/>
                <a:gd name="T2" fmla="*/ 28 w 388"/>
                <a:gd name="T3" fmla="*/ 7 h 254"/>
                <a:gd name="T4" fmla="*/ 23 w 388"/>
                <a:gd name="T5" fmla="*/ 23 h 254"/>
                <a:gd name="T6" fmla="*/ 23 w 388"/>
                <a:gd name="T7" fmla="*/ 23 h 254"/>
                <a:gd name="T8" fmla="*/ 18 w 388"/>
                <a:gd name="T9" fmla="*/ 41 h 254"/>
                <a:gd name="T10" fmla="*/ 20 w 388"/>
                <a:gd name="T11" fmla="*/ 49 h 254"/>
                <a:gd name="T12" fmla="*/ 28 w 388"/>
                <a:gd name="T13" fmla="*/ 64 h 254"/>
                <a:gd name="T14" fmla="*/ 34 w 388"/>
                <a:gd name="T15" fmla="*/ 71 h 254"/>
                <a:gd name="T16" fmla="*/ 40 w 388"/>
                <a:gd name="T17" fmla="*/ 81 h 254"/>
                <a:gd name="T18" fmla="*/ 41 w 388"/>
                <a:gd name="T19" fmla="*/ 83 h 254"/>
                <a:gd name="T20" fmla="*/ 41 w 388"/>
                <a:gd name="T21" fmla="*/ 99 h 254"/>
                <a:gd name="T22" fmla="*/ 47 w 388"/>
                <a:gd name="T23" fmla="*/ 108 h 254"/>
                <a:gd name="T24" fmla="*/ 47 w 388"/>
                <a:gd name="T25" fmla="*/ 111 h 254"/>
                <a:gd name="T26" fmla="*/ 51 w 388"/>
                <a:gd name="T27" fmla="*/ 135 h 254"/>
                <a:gd name="T28" fmla="*/ 42 w 388"/>
                <a:gd name="T29" fmla="*/ 149 h 254"/>
                <a:gd name="T30" fmla="*/ 41 w 388"/>
                <a:gd name="T31" fmla="*/ 158 h 254"/>
                <a:gd name="T32" fmla="*/ 40 w 388"/>
                <a:gd name="T33" fmla="*/ 161 h 254"/>
                <a:gd name="T34" fmla="*/ 44 w 388"/>
                <a:gd name="T35" fmla="*/ 166 h 254"/>
                <a:gd name="T36" fmla="*/ 51 w 388"/>
                <a:gd name="T37" fmla="*/ 164 h 254"/>
                <a:gd name="T38" fmla="*/ 50 w 388"/>
                <a:gd name="T39" fmla="*/ 174 h 254"/>
                <a:gd name="T40" fmla="*/ 55 w 388"/>
                <a:gd name="T41" fmla="*/ 197 h 254"/>
                <a:gd name="T42" fmla="*/ 57 w 388"/>
                <a:gd name="T43" fmla="*/ 202 h 254"/>
                <a:gd name="T44" fmla="*/ 63 w 388"/>
                <a:gd name="T45" fmla="*/ 211 h 254"/>
                <a:gd name="T46" fmla="*/ 64 w 388"/>
                <a:gd name="T47" fmla="*/ 213 h 254"/>
                <a:gd name="T48" fmla="*/ 66 w 388"/>
                <a:gd name="T49" fmla="*/ 220 h 254"/>
                <a:gd name="T50" fmla="*/ 72 w 388"/>
                <a:gd name="T51" fmla="*/ 227 h 254"/>
                <a:gd name="T52" fmla="*/ 98 w 388"/>
                <a:gd name="T53" fmla="*/ 231 h 254"/>
                <a:gd name="T54" fmla="*/ 104 w 388"/>
                <a:gd name="T55" fmla="*/ 234 h 254"/>
                <a:gd name="T56" fmla="*/ 113 w 388"/>
                <a:gd name="T57" fmla="*/ 237 h 254"/>
                <a:gd name="T58" fmla="*/ 123 w 388"/>
                <a:gd name="T59" fmla="*/ 237 h 254"/>
                <a:gd name="T60" fmla="*/ 125 w 388"/>
                <a:gd name="T61" fmla="*/ 241 h 254"/>
                <a:gd name="T62" fmla="*/ 125 w 388"/>
                <a:gd name="T63" fmla="*/ 242 h 254"/>
                <a:gd name="T64" fmla="*/ 127 w 388"/>
                <a:gd name="T65" fmla="*/ 243 h 254"/>
                <a:gd name="T66" fmla="*/ 128 w 388"/>
                <a:gd name="T67" fmla="*/ 243 h 254"/>
                <a:gd name="T68" fmla="*/ 128 w 388"/>
                <a:gd name="T69" fmla="*/ 243 h 254"/>
                <a:gd name="T70" fmla="*/ 142 w 388"/>
                <a:gd name="T71" fmla="*/ 220 h 254"/>
                <a:gd name="T72" fmla="*/ 364 w 388"/>
                <a:gd name="T73" fmla="*/ 253 h 254"/>
                <a:gd name="T74" fmla="*/ 364 w 388"/>
                <a:gd name="T75" fmla="*/ 253 h 254"/>
                <a:gd name="T76" fmla="*/ 370 w 388"/>
                <a:gd name="T77" fmla="*/ 208 h 254"/>
                <a:gd name="T78" fmla="*/ 370 w 388"/>
                <a:gd name="T79" fmla="*/ 208 h 254"/>
                <a:gd name="T80" fmla="*/ 370 w 388"/>
                <a:gd name="T81" fmla="*/ 208 h 254"/>
                <a:gd name="T82" fmla="*/ 29 w 388"/>
                <a:gd name="T83" fmla="*/ 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 h="254">
                  <a:moveTo>
                    <a:pt x="29" y="7"/>
                  </a:moveTo>
                  <a:cubicBezTo>
                    <a:pt x="0" y="0"/>
                    <a:pt x="0" y="0"/>
                    <a:pt x="0" y="0"/>
                  </a:cubicBezTo>
                  <a:cubicBezTo>
                    <a:pt x="9" y="3"/>
                    <a:pt x="9" y="3"/>
                    <a:pt x="9" y="3"/>
                  </a:cubicBezTo>
                  <a:cubicBezTo>
                    <a:pt x="28" y="7"/>
                    <a:pt x="28" y="7"/>
                    <a:pt x="28" y="7"/>
                  </a:cubicBezTo>
                  <a:cubicBezTo>
                    <a:pt x="28" y="7"/>
                    <a:pt x="24" y="17"/>
                    <a:pt x="23" y="22"/>
                  </a:cubicBezTo>
                  <a:cubicBezTo>
                    <a:pt x="23" y="23"/>
                    <a:pt x="23" y="23"/>
                    <a:pt x="23" y="23"/>
                  </a:cubicBezTo>
                  <a:cubicBezTo>
                    <a:pt x="25" y="16"/>
                    <a:pt x="28" y="7"/>
                    <a:pt x="28" y="7"/>
                  </a:cubicBezTo>
                  <a:cubicBezTo>
                    <a:pt x="28" y="7"/>
                    <a:pt x="25" y="16"/>
                    <a:pt x="23" y="23"/>
                  </a:cubicBezTo>
                  <a:cubicBezTo>
                    <a:pt x="23" y="26"/>
                    <a:pt x="23" y="28"/>
                    <a:pt x="22" y="30"/>
                  </a:cubicBezTo>
                  <a:cubicBezTo>
                    <a:pt x="22" y="35"/>
                    <a:pt x="19" y="40"/>
                    <a:pt x="18" y="41"/>
                  </a:cubicBezTo>
                  <a:cubicBezTo>
                    <a:pt x="18" y="42"/>
                    <a:pt x="17" y="43"/>
                    <a:pt x="17" y="43"/>
                  </a:cubicBezTo>
                  <a:cubicBezTo>
                    <a:pt x="18" y="45"/>
                    <a:pt x="18" y="46"/>
                    <a:pt x="20" y="49"/>
                  </a:cubicBezTo>
                  <a:cubicBezTo>
                    <a:pt x="21" y="51"/>
                    <a:pt x="24" y="56"/>
                    <a:pt x="26" y="60"/>
                  </a:cubicBezTo>
                  <a:cubicBezTo>
                    <a:pt x="27" y="61"/>
                    <a:pt x="27" y="63"/>
                    <a:pt x="28" y="64"/>
                  </a:cubicBezTo>
                  <a:cubicBezTo>
                    <a:pt x="29" y="66"/>
                    <a:pt x="30" y="67"/>
                    <a:pt x="30" y="67"/>
                  </a:cubicBezTo>
                  <a:cubicBezTo>
                    <a:pt x="30" y="67"/>
                    <a:pt x="32" y="71"/>
                    <a:pt x="34" y="71"/>
                  </a:cubicBezTo>
                  <a:cubicBezTo>
                    <a:pt x="34" y="71"/>
                    <a:pt x="31" y="77"/>
                    <a:pt x="33" y="78"/>
                  </a:cubicBezTo>
                  <a:cubicBezTo>
                    <a:pt x="36" y="79"/>
                    <a:pt x="39" y="78"/>
                    <a:pt x="40" y="81"/>
                  </a:cubicBezTo>
                  <a:cubicBezTo>
                    <a:pt x="40" y="81"/>
                    <a:pt x="40" y="82"/>
                    <a:pt x="40" y="83"/>
                  </a:cubicBezTo>
                  <a:cubicBezTo>
                    <a:pt x="40" y="83"/>
                    <a:pt x="40" y="83"/>
                    <a:pt x="41" y="83"/>
                  </a:cubicBezTo>
                  <a:cubicBezTo>
                    <a:pt x="41" y="85"/>
                    <a:pt x="42" y="87"/>
                    <a:pt x="42" y="89"/>
                  </a:cubicBezTo>
                  <a:cubicBezTo>
                    <a:pt x="41" y="91"/>
                    <a:pt x="40" y="95"/>
                    <a:pt x="41" y="99"/>
                  </a:cubicBezTo>
                  <a:cubicBezTo>
                    <a:pt x="41" y="99"/>
                    <a:pt x="41" y="99"/>
                    <a:pt x="41" y="99"/>
                  </a:cubicBezTo>
                  <a:cubicBezTo>
                    <a:pt x="43" y="103"/>
                    <a:pt x="47" y="105"/>
                    <a:pt x="47" y="108"/>
                  </a:cubicBezTo>
                  <a:cubicBezTo>
                    <a:pt x="47" y="109"/>
                    <a:pt x="47" y="110"/>
                    <a:pt x="47" y="111"/>
                  </a:cubicBezTo>
                  <a:cubicBezTo>
                    <a:pt x="47" y="111"/>
                    <a:pt x="47" y="111"/>
                    <a:pt x="47" y="111"/>
                  </a:cubicBezTo>
                  <a:cubicBezTo>
                    <a:pt x="46" y="114"/>
                    <a:pt x="45" y="117"/>
                    <a:pt x="48" y="121"/>
                  </a:cubicBezTo>
                  <a:cubicBezTo>
                    <a:pt x="50" y="124"/>
                    <a:pt x="54" y="128"/>
                    <a:pt x="51" y="135"/>
                  </a:cubicBezTo>
                  <a:cubicBezTo>
                    <a:pt x="51" y="136"/>
                    <a:pt x="50" y="138"/>
                    <a:pt x="49" y="139"/>
                  </a:cubicBezTo>
                  <a:cubicBezTo>
                    <a:pt x="44" y="144"/>
                    <a:pt x="42" y="141"/>
                    <a:pt x="42" y="149"/>
                  </a:cubicBezTo>
                  <a:cubicBezTo>
                    <a:pt x="41" y="152"/>
                    <a:pt x="41" y="154"/>
                    <a:pt x="41" y="155"/>
                  </a:cubicBezTo>
                  <a:cubicBezTo>
                    <a:pt x="41" y="156"/>
                    <a:pt x="41" y="157"/>
                    <a:pt x="41" y="158"/>
                  </a:cubicBezTo>
                  <a:cubicBezTo>
                    <a:pt x="41" y="158"/>
                    <a:pt x="41" y="159"/>
                    <a:pt x="40" y="160"/>
                  </a:cubicBezTo>
                  <a:cubicBezTo>
                    <a:pt x="40" y="160"/>
                    <a:pt x="40" y="160"/>
                    <a:pt x="40" y="161"/>
                  </a:cubicBezTo>
                  <a:cubicBezTo>
                    <a:pt x="38" y="164"/>
                    <a:pt x="38" y="166"/>
                    <a:pt x="39" y="167"/>
                  </a:cubicBezTo>
                  <a:cubicBezTo>
                    <a:pt x="41" y="168"/>
                    <a:pt x="42" y="168"/>
                    <a:pt x="44" y="166"/>
                  </a:cubicBezTo>
                  <a:cubicBezTo>
                    <a:pt x="45" y="165"/>
                    <a:pt x="47" y="164"/>
                    <a:pt x="49" y="163"/>
                  </a:cubicBezTo>
                  <a:cubicBezTo>
                    <a:pt x="50" y="162"/>
                    <a:pt x="51" y="162"/>
                    <a:pt x="51" y="164"/>
                  </a:cubicBezTo>
                  <a:cubicBezTo>
                    <a:pt x="51" y="164"/>
                    <a:pt x="51" y="165"/>
                    <a:pt x="51" y="166"/>
                  </a:cubicBezTo>
                  <a:cubicBezTo>
                    <a:pt x="51" y="171"/>
                    <a:pt x="50" y="172"/>
                    <a:pt x="50" y="174"/>
                  </a:cubicBezTo>
                  <a:cubicBezTo>
                    <a:pt x="50" y="174"/>
                    <a:pt x="50" y="175"/>
                    <a:pt x="51" y="175"/>
                  </a:cubicBezTo>
                  <a:cubicBezTo>
                    <a:pt x="53" y="178"/>
                    <a:pt x="54" y="192"/>
                    <a:pt x="55" y="197"/>
                  </a:cubicBezTo>
                  <a:cubicBezTo>
                    <a:pt x="55" y="197"/>
                    <a:pt x="55" y="199"/>
                    <a:pt x="56" y="201"/>
                  </a:cubicBezTo>
                  <a:cubicBezTo>
                    <a:pt x="56" y="201"/>
                    <a:pt x="57" y="201"/>
                    <a:pt x="57" y="202"/>
                  </a:cubicBezTo>
                  <a:cubicBezTo>
                    <a:pt x="59" y="203"/>
                    <a:pt x="61" y="205"/>
                    <a:pt x="62" y="208"/>
                  </a:cubicBezTo>
                  <a:cubicBezTo>
                    <a:pt x="63" y="209"/>
                    <a:pt x="63" y="210"/>
                    <a:pt x="63" y="211"/>
                  </a:cubicBezTo>
                  <a:cubicBezTo>
                    <a:pt x="63" y="212"/>
                    <a:pt x="64" y="212"/>
                    <a:pt x="64" y="213"/>
                  </a:cubicBezTo>
                  <a:cubicBezTo>
                    <a:pt x="64" y="213"/>
                    <a:pt x="64" y="213"/>
                    <a:pt x="64" y="213"/>
                  </a:cubicBezTo>
                  <a:cubicBezTo>
                    <a:pt x="64" y="213"/>
                    <a:pt x="64" y="213"/>
                    <a:pt x="64" y="213"/>
                  </a:cubicBezTo>
                  <a:cubicBezTo>
                    <a:pt x="64" y="215"/>
                    <a:pt x="65" y="218"/>
                    <a:pt x="66" y="220"/>
                  </a:cubicBezTo>
                  <a:cubicBezTo>
                    <a:pt x="67" y="222"/>
                    <a:pt x="69" y="224"/>
                    <a:pt x="69" y="224"/>
                  </a:cubicBezTo>
                  <a:cubicBezTo>
                    <a:pt x="69" y="224"/>
                    <a:pt x="70" y="225"/>
                    <a:pt x="72" y="227"/>
                  </a:cubicBezTo>
                  <a:cubicBezTo>
                    <a:pt x="76" y="230"/>
                    <a:pt x="81" y="233"/>
                    <a:pt x="88" y="233"/>
                  </a:cubicBezTo>
                  <a:cubicBezTo>
                    <a:pt x="92" y="232"/>
                    <a:pt x="96" y="231"/>
                    <a:pt x="98" y="231"/>
                  </a:cubicBezTo>
                  <a:cubicBezTo>
                    <a:pt x="98" y="230"/>
                    <a:pt x="102" y="231"/>
                    <a:pt x="102" y="232"/>
                  </a:cubicBezTo>
                  <a:cubicBezTo>
                    <a:pt x="102" y="233"/>
                    <a:pt x="103" y="234"/>
                    <a:pt x="104" y="234"/>
                  </a:cubicBezTo>
                  <a:cubicBezTo>
                    <a:pt x="104" y="235"/>
                    <a:pt x="104" y="235"/>
                    <a:pt x="104" y="235"/>
                  </a:cubicBezTo>
                  <a:cubicBezTo>
                    <a:pt x="108" y="235"/>
                    <a:pt x="112" y="236"/>
                    <a:pt x="113" y="237"/>
                  </a:cubicBezTo>
                  <a:cubicBezTo>
                    <a:pt x="113" y="237"/>
                    <a:pt x="118" y="234"/>
                    <a:pt x="120" y="235"/>
                  </a:cubicBezTo>
                  <a:cubicBezTo>
                    <a:pt x="121" y="236"/>
                    <a:pt x="122" y="236"/>
                    <a:pt x="123" y="237"/>
                  </a:cubicBezTo>
                  <a:cubicBezTo>
                    <a:pt x="124" y="238"/>
                    <a:pt x="124" y="239"/>
                    <a:pt x="125" y="240"/>
                  </a:cubicBezTo>
                  <a:cubicBezTo>
                    <a:pt x="125" y="241"/>
                    <a:pt x="125" y="241"/>
                    <a:pt x="125" y="241"/>
                  </a:cubicBezTo>
                  <a:cubicBezTo>
                    <a:pt x="125" y="241"/>
                    <a:pt x="125" y="241"/>
                    <a:pt x="125" y="241"/>
                  </a:cubicBezTo>
                  <a:cubicBezTo>
                    <a:pt x="125" y="242"/>
                    <a:pt x="125" y="242"/>
                    <a:pt x="125" y="242"/>
                  </a:cubicBezTo>
                  <a:cubicBezTo>
                    <a:pt x="125" y="242"/>
                    <a:pt x="125" y="242"/>
                    <a:pt x="125" y="242"/>
                  </a:cubicBezTo>
                  <a:cubicBezTo>
                    <a:pt x="126" y="243"/>
                    <a:pt x="126" y="243"/>
                    <a:pt x="127" y="243"/>
                  </a:cubicBezTo>
                  <a:cubicBezTo>
                    <a:pt x="127" y="243"/>
                    <a:pt x="127" y="243"/>
                    <a:pt x="127" y="243"/>
                  </a:cubicBezTo>
                  <a:cubicBezTo>
                    <a:pt x="127" y="243"/>
                    <a:pt x="127" y="243"/>
                    <a:pt x="128" y="243"/>
                  </a:cubicBezTo>
                  <a:cubicBezTo>
                    <a:pt x="128" y="243"/>
                    <a:pt x="128" y="243"/>
                    <a:pt x="128" y="243"/>
                  </a:cubicBezTo>
                  <a:cubicBezTo>
                    <a:pt x="128" y="243"/>
                    <a:pt x="128" y="243"/>
                    <a:pt x="128" y="243"/>
                  </a:cubicBezTo>
                  <a:cubicBezTo>
                    <a:pt x="137" y="243"/>
                    <a:pt x="137" y="243"/>
                    <a:pt x="137" y="243"/>
                  </a:cubicBezTo>
                  <a:cubicBezTo>
                    <a:pt x="142" y="220"/>
                    <a:pt x="142" y="220"/>
                    <a:pt x="142" y="220"/>
                  </a:cubicBezTo>
                  <a:cubicBezTo>
                    <a:pt x="362" y="253"/>
                    <a:pt x="362" y="253"/>
                    <a:pt x="362" y="253"/>
                  </a:cubicBezTo>
                  <a:cubicBezTo>
                    <a:pt x="362" y="253"/>
                    <a:pt x="363" y="254"/>
                    <a:pt x="364" y="253"/>
                  </a:cubicBezTo>
                  <a:cubicBezTo>
                    <a:pt x="364" y="253"/>
                    <a:pt x="364" y="253"/>
                    <a:pt x="364" y="253"/>
                  </a:cubicBezTo>
                  <a:cubicBezTo>
                    <a:pt x="364" y="253"/>
                    <a:pt x="364" y="253"/>
                    <a:pt x="364" y="253"/>
                  </a:cubicBezTo>
                  <a:cubicBezTo>
                    <a:pt x="364" y="253"/>
                    <a:pt x="365" y="252"/>
                    <a:pt x="365" y="251"/>
                  </a:cubicBezTo>
                  <a:cubicBezTo>
                    <a:pt x="365" y="249"/>
                    <a:pt x="367" y="232"/>
                    <a:pt x="370" y="208"/>
                  </a:cubicBezTo>
                  <a:cubicBezTo>
                    <a:pt x="370" y="208"/>
                    <a:pt x="370" y="208"/>
                    <a:pt x="370" y="208"/>
                  </a:cubicBezTo>
                  <a:cubicBezTo>
                    <a:pt x="370" y="208"/>
                    <a:pt x="370" y="208"/>
                    <a:pt x="370" y="208"/>
                  </a:cubicBezTo>
                  <a:cubicBezTo>
                    <a:pt x="377" y="154"/>
                    <a:pt x="387" y="71"/>
                    <a:pt x="387" y="71"/>
                  </a:cubicBezTo>
                  <a:cubicBezTo>
                    <a:pt x="387" y="71"/>
                    <a:pt x="377" y="154"/>
                    <a:pt x="370" y="208"/>
                  </a:cubicBezTo>
                  <a:cubicBezTo>
                    <a:pt x="388" y="70"/>
                    <a:pt x="388" y="70"/>
                    <a:pt x="388" y="70"/>
                  </a:cubicBezTo>
                  <a:cubicBezTo>
                    <a:pt x="388" y="70"/>
                    <a:pt x="147" y="37"/>
                    <a:pt x="29" y="7"/>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15" name="Freeform 46">
              <a:extLst>
                <a:ext uri="{FF2B5EF4-FFF2-40B4-BE49-F238E27FC236}">
                  <a16:creationId xmlns:a16="http://schemas.microsoft.com/office/drawing/2014/main" id="{91CBB856-6522-8E41-9A7E-59E78A5A971E}"/>
                </a:ext>
              </a:extLst>
            </p:cNvPr>
            <p:cNvSpPr>
              <a:spLocks/>
            </p:cNvSpPr>
            <p:nvPr/>
          </p:nvSpPr>
          <p:spPr bwMode="auto">
            <a:xfrm>
              <a:off x="9626879" y="2726068"/>
              <a:ext cx="1205035" cy="757090"/>
            </a:xfrm>
            <a:custGeom>
              <a:avLst/>
              <a:gdLst>
                <a:gd name="T0" fmla="*/ 242 w 242"/>
                <a:gd name="T1" fmla="*/ 125 h 152"/>
                <a:gd name="T2" fmla="*/ 241 w 242"/>
                <a:gd name="T3" fmla="*/ 113 h 152"/>
                <a:gd name="T4" fmla="*/ 238 w 242"/>
                <a:gd name="T5" fmla="*/ 105 h 152"/>
                <a:gd name="T6" fmla="*/ 238 w 242"/>
                <a:gd name="T7" fmla="*/ 105 h 152"/>
                <a:gd name="T8" fmla="*/ 235 w 242"/>
                <a:gd name="T9" fmla="*/ 73 h 152"/>
                <a:gd name="T10" fmla="*/ 233 w 242"/>
                <a:gd name="T11" fmla="*/ 65 h 152"/>
                <a:gd name="T12" fmla="*/ 231 w 242"/>
                <a:gd name="T13" fmla="*/ 61 h 152"/>
                <a:gd name="T14" fmla="*/ 231 w 242"/>
                <a:gd name="T15" fmla="*/ 55 h 152"/>
                <a:gd name="T16" fmla="*/ 229 w 242"/>
                <a:gd name="T17" fmla="*/ 55 h 152"/>
                <a:gd name="T18" fmla="*/ 229 w 242"/>
                <a:gd name="T19" fmla="*/ 54 h 152"/>
                <a:gd name="T20" fmla="*/ 229 w 242"/>
                <a:gd name="T21" fmla="*/ 54 h 152"/>
                <a:gd name="T22" fmla="*/ 229 w 242"/>
                <a:gd name="T23" fmla="*/ 53 h 152"/>
                <a:gd name="T24" fmla="*/ 229 w 242"/>
                <a:gd name="T25" fmla="*/ 52 h 152"/>
                <a:gd name="T26" fmla="*/ 228 w 242"/>
                <a:gd name="T27" fmla="*/ 51 h 152"/>
                <a:gd name="T28" fmla="*/ 227 w 242"/>
                <a:gd name="T29" fmla="*/ 50 h 152"/>
                <a:gd name="T30" fmla="*/ 227 w 242"/>
                <a:gd name="T31" fmla="*/ 50 h 152"/>
                <a:gd name="T32" fmla="*/ 227 w 242"/>
                <a:gd name="T33" fmla="*/ 46 h 152"/>
                <a:gd name="T34" fmla="*/ 225 w 242"/>
                <a:gd name="T35" fmla="*/ 38 h 152"/>
                <a:gd name="T36" fmla="*/ 224 w 242"/>
                <a:gd name="T37" fmla="*/ 36 h 152"/>
                <a:gd name="T38" fmla="*/ 224 w 242"/>
                <a:gd name="T39" fmla="*/ 36 h 152"/>
                <a:gd name="T40" fmla="*/ 223 w 242"/>
                <a:gd name="T41" fmla="*/ 36 h 152"/>
                <a:gd name="T42" fmla="*/ 223 w 242"/>
                <a:gd name="T43" fmla="*/ 34 h 152"/>
                <a:gd name="T44" fmla="*/ 224 w 242"/>
                <a:gd name="T45" fmla="*/ 32 h 152"/>
                <a:gd name="T46" fmla="*/ 224 w 242"/>
                <a:gd name="T47" fmla="*/ 30 h 152"/>
                <a:gd name="T48" fmla="*/ 223 w 242"/>
                <a:gd name="T49" fmla="*/ 29 h 152"/>
                <a:gd name="T50" fmla="*/ 222 w 242"/>
                <a:gd name="T51" fmla="*/ 28 h 152"/>
                <a:gd name="T52" fmla="*/ 221 w 242"/>
                <a:gd name="T53" fmla="*/ 25 h 152"/>
                <a:gd name="T54" fmla="*/ 222 w 242"/>
                <a:gd name="T55" fmla="*/ 24 h 152"/>
                <a:gd name="T56" fmla="*/ 223 w 242"/>
                <a:gd name="T57" fmla="*/ 22 h 152"/>
                <a:gd name="T58" fmla="*/ 226 w 242"/>
                <a:gd name="T59" fmla="*/ 14 h 152"/>
                <a:gd name="T60" fmla="*/ 156 w 242"/>
                <a:gd name="T61" fmla="*/ 10 h 152"/>
                <a:gd name="T62" fmla="*/ 18 w 242"/>
                <a:gd name="T63" fmla="*/ 0 h 152"/>
                <a:gd name="T64" fmla="*/ 0 w 242"/>
                <a:gd name="T65" fmla="*/ 138 h 152"/>
                <a:gd name="T66" fmla="*/ 68 w 242"/>
                <a:gd name="T67" fmla="*/ 145 h 152"/>
                <a:gd name="T68" fmla="*/ 241 w 242"/>
                <a:gd name="T69" fmla="*/ 152 h 152"/>
                <a:gd name="T70" fmla="*/ 240 w 242"/>
                <a:gd name="T71" fmla="*/ 141 h 152"/>
                <a:gd name="T72" fmla="*/ 242 w 242"/>
                <a:gd name="T73" fmla="*/ 12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2" h="152">
                  <a:moveTo>
                    <a:pt x="242" y="125"/>
                  </a:moveTo>
                  <a:cubicBezTo>
                    <a:pt x="242" y="120"/>
                    <a:pt x="242" y="117"/>
                    <a:pt x="241" y="113"/>
                  </a:cubicBezTo>
                  <a:cubicBezTo>
                    <a:pt x="240" y="110"/>
                    <a:pt x="239" y="108"/>
                    <a:pt x="238" y="105"/>
                  </a:cubicBezTo>
                  <a:cubicBezTo>
                    <a:pt x="238" y="105"/>
                    <a:pt x="238" y="105"/>
                    <a:pt x="238" y="105"/>
                  </a:cubicBezTo>
                  <a:cubicBezTo>
                    <a:pt x="236" y="97"/>
                    <a:pt x="236" y="77"/>
                    <a:pt x="235" y="73"/>
                  </a:cubicBezTo>
                  <a:cubicBezTo>
                    <a:pt x="235" y="70"/>
                    <a:pt x="234" y="67"/>
                    <a:pt x="233" y="65"/>
                  </a:cubicBezTo>
                  <a:cubicBezTo>
                    <a:pt x="232" y="63"/>
                    <a:pt x="231" y="61"/>
                    <a:pt x="231" y="61"/>
                  </a:cubicBezTo>
                  <a:cubicBezTo>
                    <a:pt x="231" y="61"/>
                    <a:pt x="232" y="55"/>
                    <a:pt x="231" y="55"/>
                  </a:cubicBezTo>
                  <a:cubicBezTo>
                    <a:pt x="231" y="55"/>
                    <a:pt x="230" y="55"/>
                    <a:pt x="229" y="55"/>
                  </a:cubicBezTo>
                  <a:cubicBezTo>
                    <a:pt x="229" y="54"/>
                    <a:pt x="229" y="54"/>
                    <a:pt x="229" y="54"/>
                  </a:cubicBezTo>
                  <a:cubicBezTo>
                    <a:pt x="229" y="54"/>
                    <a:pt x="229" y="54"/>
                    <a:pt x="229" y="54"/>
                  </a:cubicBezTo>
                  <a:cubicBezTo>
                    <a:pt x="229" y="53"/>
                    <a:pt x="229" y="53"/>
                    <a:pt x="229" y="53"/>
                  </a:cubicBezTo>
                  <a:cubicBezTo>
                    <a:pt x="229" y="53"/>
                    <a:pt x="229" y="52"/>
                    <a:pt x="229" y="52"/>
                  </a:cubicBezTo>
                  <a:cubicBezTo>
                    <a:pt x="229" y="52"/>
                    <a:pt x="228" y="52"/>
                    <a:pt x="228" y="51"/>
                  </a:cubicBezTo>
                  <a:cubicBezTo>
                    <a:pt x="228" y="51"/>
                    <a:pt x="227" y="51"/>
                    <a:pt x="227" y="50"/>
                  </a:cubicBezTo>
                  <a:cubicBezTo>
                    <a:pt x="227" y="50"/>
                    <a:pt x="227" y="50"/>
                    <a:pt x="227" y="50"/>
                  </a:cubicBezTo>
                  <a:cubicBezTo>
                    <a:pt x="226" y="50"/>
                    <a:pt x="227" y="48"/>
                    <a:pt x="227" y="46"/>
                  </a:cubicBezTo>
                  <a:cubicBezTo>
                    <a:pt x="228" y="43"/>
                    <a:pt x="227" y="40"/>
                    <a:pt x="225" y="38"/>
                  </a:cubicBezTo>
                  <a:cubicBezTo>
                    <a:pt x="224" y="37"/>
                    <a:pt x="224" y="37"/>
                    <a:pt x="224" y="36"/>
                  </a:cubicBezTo>
                  <a:cubicBezTo>
                    <a:pt x="224" y="36"/>
                    <a:pt x="224" y="36"/>
                    <a:pt x="224" y="36"/>
                  </a:cubicBezTo>
                  <a:cubicBezTo>
                    <a:pt x="224" y="36"/>
                    <a:pt x="224" y="36"/>
                    <a:pt x="223" y="36"/>
                  </a:cubicBezTo>
                  <a:cubicBezTo>
                    <a:pt x="223" y="35"/>
                    <a:pt x="223" y="34"/>
                    <a:pt x="223" y="34"/>
                  </a:cubicBezTo>
                  <a:cubicBezTo>
                    <a:pt x="223" y="34"/>
                    <a:pt x="223" y="33"/>
                    <a:pt x="224" y="32"/>
                  </a:cubicBezTo>
                  <a:cubicBezTo>
                    <a:pt x="224" y="31"/>
                    <a:pt x="224" y="31"/>
                    <a:pt x="224" y="30"/>
                  </a:cubicBezTo>
                  <a:cubicBezTo>
                    <a:pt x="224" y="30"/>
                    <a:pt x="224" y="29"/>
                    <a:pt x="223" y="29"/>
                  </a:cubicBezTo>
                  <a:cubicBezTo>
                    <a:pt x="223" y="28"/>
                    <a:pt x="223" y="28"/>
                    <a:pt x="222" y="28"/>
                  </a:cubicBezTo>
                  <a:cubicBezTo>
                    <a:pt x="221" y="27"/>
                    <a:pt x="220" y="27"/>
                    <a:pt x="221" y="25"/>
                  </a:cubicBezTo>
                  <a:cubicBezTo>
                    <a:pt x="222" y="25"/>
                    <a:pt x="222" y="24"/>
                    <a:pt x="222" y="24"/>
                  </a:cubicBezTo>
                  <a:cubicBezTo>
                    <a:pt x="223" y="23"/>
                    <a:pt x="223" y="23"/>
                    <a:pt x="223" y="22"/>
                  </a:cubicBezTo>
                  <a:cubicBezTo>
                    <a:pt x="225" y="19"/>
                    <a:pt x="226" y="14"/>
                    <a:pt x="226" y="14"/>
                  </a:cubicBezTo>
                  <a:cubicBezTo>
                    <a:pt x="219" y="15"/>
                    <a:pt x="190" y="13"/>
                    <a:pt x="156" y="10"/>
                  </a:cubicBezTo>
                  <a:cubicBezTo>
                    <a:pt x="111" y="8"/>
                    <a:pt x="54" y="4"/>
                    <a:pt x="18" y="0"/>
                  </a:cubicBezTo>
                  <a:cubicBezTo>
                    <a:pt x="0" y="138"/>
                    <a:pt x="0" y="138"/>
                    <a:pt x="0" y="138"/>
                  </a:cubicBezTo>
                  <a:cubicBezTo>
                    <a:pt x="19" y="140"/>
                    <a:pt x="43" y="143"/>
                    <a:pt x="68" y="145"/>
                  </a:cubicBezTo>
                  <a:cubicBezTo>
                    <a:pt x="143" y="150"/>
                    <a:pt x="241" y="152"/>
                    <a:pt x="241" y="152"/>
                  </a:cubicBezTo>
                  <a:cubicBezTo>
                    <a:pt x="240" y="148"/>
                    <a:pt x="240" y="144"/>
                    <a:pt x="240" y="141"/>
                  </a:cubicBezTo>
                  <a:cubicBezTo>
                    <a:pt x="240" y="135"/>
                    <a:pt x="241" y="129"/>
                    <a:pt x="242" y="125"/>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216" name="Freeform 47">
              <a:extLst>
                <a:ext uri="{FF2B5EF4-FFF2-40B4-BE49-F238E27FC236}">
                  <a16:creationId xmlns:a16="http://schemas.microsoft.com/office/drawing/2014/main" id="{CB8123F8-CDE8-0342-9D2A-0DA9351B40B2}"/>
                </a:ext>
              </a:extLst>
            </p:cNvPr>
            <p:cNvSpPr>
              <a:spLocks/>
            </p:cNvSpPr>
            <p:nvPr/>
          </p:nvSpPr>
          <p:spPr bwMode="auto">
            <a:xfrm>
              <a:off x="9626879" y="2726068"/>
              <a:ext cx="1205035" cy="757090"/>
            </a:xfrm>
            <a:custGeom>
              <a:avLst/>
              <a:gdLst>
                <a:gd name="T0" fmla="*/ 242 w 242"/>
                <a:gd name="T1" fmla="*/ 125 h 152"/>
                <a:gd name="T2" fmla="*/ 241 w 242"/>
                <a:gd name="T3" fmla="*/ 113 h 152"/>
                <a:gd name="T4" fmla="*/ 238 w 242"/>
                <a:gd name="T5" fmla="*/ 105 h 152"/>
                <a:gd name="T6" fmla="*/ 238 w 242"/>
                <a:gd name="T7" fmla="*/ 105 h 152"/>
                <a:gd name="T8" fmla="*/ 235 w 242"/>
                <a:gd name="T9" fmla="*/ 73 h 152"/>
                <a:gd name="T10" fmla="*/ 233 w 242"/>
                <a:gd name="T11" fmla="*/ 65 h 152"/>
                <a:gd name="T12" fmla="*/ 231 w 242"/>
                <a:gd name="T13" fmla="*/ 61 h 152"/>
                <a:gd name="T14" fmla="*/ 231 w 242"/>
                <a:gd name="T15" fmla="*/ 55 h 152"/>
                <a:gd name="T16" fmla="*/ 229 w 242"/>
                <a:gd name="T17" fmla="*/ 55 h 152"/>
                <a:gd name="T18" fmla="*/ 229 w 242"/>
                <a:gd name="T19" fmla="*/ 54 h 152"/>
                <a:gd name="T20" fmla="*/ 229 w 242"/>
                <a:gd name="T21" fmla="*/ 54 h 152"/>
                <a:gd name="T22" fmla="*/ 229 w 242"/>
                <a:gd name="T23" fmla="*/ 53 h 152"/>
                <a:gd name="T24" fmla="*/ 229 w 242"/>
                <a:gd name="T25" fmla="*/ 52 h 152"/>
                <a:gd name="T26" fmla="*/ 228 w 242"/>
                <a:gd name="T27" fmla="*/ 51 h 152"/>
                <a:gd name="T28" fmla="*/ 227 w 242"/>
                <a:gd name="T29" fmla="*/ 50 h 152"/>
                <a:gd name="T30" fmla="*/ 227 w 242"/>
                <a:gd name="T31" fmla="*/ 50 h 152"/>
                <a:gd name="T32" fmla="*/ 227 w 242"/>
                <a:gd name="T33" fmla="*/ 46 h 152"/>
                <a:gd name="T34" fmla="*/ 225 w 242"/>
                <a:gd name="T35" fmla="*/ 38 h 152"/>
                <a:gd name="T36" fmla="*/ 224 w 242"/>
                <a:gd name="T37" fmla="*/ 36 h 152"/>
                <a:gd name="T38" fmla="*/ 224 w 242"/>
                <a:gd name="T39" fmla="*/ 36 h 152"/>
                <a:gd name="T40" fmla="*/ 223 w 242"/>
                <a:gd name="T41" fmla="*/ 36 h 152"/>
                <a:gd name="T42" fmla="*/ 223 w 242"/>
                <a:gd name="T43" fmla="*/ 34 h 152"/>
                <a:gd name="T44" fmla="*/ 224 w 242"/>
                <a:gd name="T45" fmla="*/ 32 h 152"/>
                <a:gd name="T46" fmla="*/ 224 w 242"/>
                <a:gd name="T47" fmla="*/ 30 h 152"/>
                <a:gd name="T48" fmla="*/ 223 w 242"/>
                <a:gd name="T49" fmla="*/ 29 h 152"/>
                <a:gd name="T50" fmla="*/ 222 w 242"/>
                <a:gd name="T51" fmla="*/ 28 h 152"/>
                <a:gd name="T52" fmla="*/ 221 w 242"/>
                <a:gd name="T53" fmla="*/ 25 h 152"/>
                <a:gd name="T54" fmla="*/ 222 w 242"/>
                <a:gd name="T55" fmla="*/ 24 h 152"/>
                <a:gd name="T56" fmla="*/ 223 w 242"/>
                <a:gd name="T57" fmla="*/ 22 h 152"/>
                <a:gd name="T58" fmla="*/ 226 w 242"/>
                <a:gd name="T59" fmla="*/ 14 h 152"/>
                <a:gd name="T60" fmla="*/ 156 w 242"/>
                <a:gd name="T61" fmla="*/ 10 h 152"/>
                <a:gd name="T62" fmla="*/ 18 w 242"/>
                <a:gd name="T63" fmla="*/ 0 h 152"/>
                <a:gd name="T64" fmla="*/ 0 w 242"/>
                <a:gd name="T65" fmla="*/ 138 h 152"/>
                <a:gd name="T66" fmla="*/ 68 w 242"/>
                <a:gd name="T67" fmla="*/ 145 h 152"/>
                <a:gd name="T68" fmla="*/ 241 w 242"/>
                <a:gd name="T69" fmla="*/ 152 h 152"/>
                <a:gd name="T70" fmla="*/ 240 w 242"/>
                <a:gd name="T71" fmla="*/ 141 h 152"/>
                <a:gd name="T72" fmla="*/ 242 w 242"/>
                <a:gd name="T73" fmla="*/ 12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2" h="152">
                  <a:moveTo>
                    <a:pt x="242" y="125"/>
                  </a:moveTo>
                  <a:cubicBezTo>
                    <a:pt x="242" y="120"/>
                    <a:pt x="242" y="117"/>
                    <a:pt x="241" y="113"/>
                  </a:cubicBezTo>
                  <a:cubicBezTo>
                    <a:pt x="240" y="110"/>
                    <a:pt x="239" y="108"/>
                    <a:pt x="238" y="105"/>
                  </a:cubicBezTo>
                  <a:cubicBezTo>
                    <a:pt x="238" y="105"/>
                    <a:pt x="238" y="105"/>
                    <a:pt x="238" y="105"/>
                  </a:cubicBezTo>
                  <a:cubicBezTo>
                    <a:pt x="236" y="97"/>
                    <a:pt x="236" y="77"/>
                    <a:pt x="235" y="73"/>
                  </a:cubicBezTo>
                  <a:cubicBezTo>
                    <a:pt x="235" y="70"/>
                    <a:pt x="234" y="67"/>
                    <a:pt x="233" y="65"/>
                  </a:cubicBezTo>
                  <a:cubicBezTo>
                    <a:pt x="232" y="63"/>
                    <a:pt x="231" y="61"/>
                    <a:pt x="231" y="61"/>
                  </a:cubicBezTo>
                  <a:cubicBezTo>
                    <a:pt x="231" y="61"/>
                    <a:pt x="232" y="55"/>
                    <a:pt x="231" y="55"/>
                  </a:cubicBezTo>
                  <a:cubicBezTo>
                    <a:pt x="231" y="55"/>
                    <a:pt x="230" y="55"/>
                    <a:pt x="229" y="55"/>
                  </a:cubicBezTo>
                  <a:cubicBezTo>
                    <a:pt x="229" y="54"/>
                    <a:pt x="229" y="54"/>
                    <a:pt x="229" y="54"/>
                  </a:cubicBezTo>
                  <a:cubicBezTo>
                    <a:pt x="229" y="54"/>
                    <a:pt x="229" y="54"/>
                    <a:pt x="229" y="54"/>
                  </a:cubicBezTo>
                  <a:cubicBezTo>
                    <a:pt x="229" y="53"/>
                    <a:pt x="229" y="53"/>
                    <a:pt x="229" y="53"/>
                  </a:cubicBezTo>
                  <a:cubicBezTo>
                    <a:pt x="229" y="53"/>
                    <a:pt x="229" y="52"/>
                    <a:pt x="229" y="52"/>
                  </a:cubicBezTo>
                  <a:cubicBezTo>
                    <a:pt x="229" y="52"/>
                    <a:pt x="228" y="52"/>
                    <a:pt x="228" y="51"/>
                  </a:cubicBezTo>
                  <a:cubicBezTo>
                    <a:pt x="228" y="51"/>
                    <a:pt x="227" y="51"/>
                    <a:pt x="227" y="50"/>
                  </a:cubicBezTo>
                  <a:cubicBezTo>
                    <a:pt x="227" y="50"/>
                    <a:pt x="227" y="50"/>
                    <a:pt x="227" y="50"/>
                  </a:cubicBezTo>
                  <a:cubicBezTo>
                    <a:pt x="226" y="50"/>
                    <a:pt x="227" y="48"/>
                    <a:pt x="227" y="46"/>
                  </a:cubicBezTo>
                  <a:cubicBezTo>
                    <a:pt x="228" y="43"/>
                    <a:pt x="227" y="40"/>
                    <a:pt x="225" y="38"/>
                  </a:cubicBezTo>
                  <a:cubicBezTo>
                    <a:pt x="224" y="37"/>
                    <a:pt x="224" y="37"/>
                    <a:pt x="224" y="36"/>
                  </a:cubicBezTo>
                  <a:cubicBezTo>
                    <a:pt x="224" y="36"/>
                    <a:pt x="224" y="36"/>
                    <a:pt x="224" y="36"/>
                  </a:cubicBezTo>
                  <a:cubicBezTo>
                    <a:pt x="224" y="36"/>
                    <a:pt x="224" y="36"/>
                    <a:pt x="223" y="36"/>
                  </a:cubicBezTo>
                  <a:cubicBezTo>
                    <a:pt x="223" y="35"/>
                    <a:pt x="223" y="34"/>
                    <a:pt x="223" y="34"/>
                  </a:cubicBezTo>
                  <a:cubicBezTo>
                    <a:pt x="223" y="34"/>
                    <a:pt x="223" y="33"/>
                    <a:pt x="224" y="32"/>
                  </a:cubicBezTo>
                  <a:cubicBezTo>
                    <a:pt x="224" y="31"/>
                    <a:pt x="224" y="31"/>
                    <a:pt x="224" y="30"/>
                  </a:cubicBezTo>
                  <a:cubicBezTo>
                    <a:pt x="224" y="30"/>
                    <a:pt x="224" y="29"/>
                    <a:pt x="223" y="29"/>
                  </a:cubicBezTo>
                  <a:cubicBezTo>
                    <a:pt x="223" y="28"/>
                    <a:pt x="223" y="28"/>
                    <a:pt x="222" y="28"/>
                  </a:cubicBezTo>
                  <a:cubicBezTo>
                    <a:pt x="221" y="27"/>
                    <a:pt x="220" y="27"/>
                    <a:pt x="221" y="25"/>
                  </a:cubicBezTo>
                  <a:cubicBezTo>
                    <a:pt x="222" y="25"/>
                    <a:pt x="222" y="24"/>
                    <a:pt x="222" y="24"/>
                  </a:cubicBezTo>
                  <a:cubicBezTo>
                    <a:pt x="223" y="23"/>
                    <a:pt x="223" y="23"/>
                    <a:pt x="223" y="22"/>
                  </a:cubicBezTo>
                  <a:cubicBezTo>
                    <a:pt x="225" y="19"/>
                    <a:pt x="226" y="14"/>
                    <a:pt x="226" y="14"/>
                  </a:cubicBezTo>
                  <a:cubicBezTo>
                    <a:pt x="219" y="15"/>
                    <a:pt x="190" y="13"/>
                    <a:pt x="156" y="10"/>
                  </a:cubicBezTo>
                  <a:cubicBezTo>
                    <a:pt x="111" y="8"/>
                    <a:pt x="54" y="4"/>
                    <a:pt x="18" y="0"/>
                  </a:cubicBezTo>
                  <a:cubicBezTo>
                    <a:pt x="0" y="138"/>
                    <a:pt x="0" y="138"/>
                    <a:pt x="0" y="138"/>
                  </a:cubicBezTo>
                  <a:cubicBezTo>
                    <a:pt x="19" y="140"/>
                    <a:pt x="43" y="143"/>
                    <a:pt x="68" y="145"/>
                  </a:cubicBezTo>
                  <a:cubicBezTo>
                    <a:pt x="143" y="150"/>
                    <a:pt x="241" y="152"/>
                    <a:pt x="241" y="152"/>
                  </a:cubicBezTo>
                  <a:cubicBezTo>
                    <a:pt x="240" y="148"/>
                    <a:pt x="240" y="144"/>
                    <a:pt x="240" y="141"/>
                  </a:cubicBezTo>
                  <a:cubicBezTo>
                    <a:pt x="240" y="135"/>
                    <a:pt x="241" y="129"/>
                    <a:pt x="242" y="125"/>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89" name="Freeform 48">
              <a:extLst>
                <a:ext uri="{FF2B5EF4-FFF2-40B4-BE49-F238E27FC236}">
                  <a16:creationId xmlns:a16="http://schemas.microsoft.com/office/drawing/2014/main" id="{A8E7C7A5-3B12-8844-883A-D824BF0171A9}"/>
                </a:ext>
              </a:extLst>
            </p:cNvPr>
            <p:cNvSpPr>
              <a:spLocks/>
            </p:cNvSpPr>
            <p:nvPr/>
          </p:nvSpPr>
          <p:spPr bwMode="auto">
            <a:xfrm>
              <a:off x="7359814" y="2376966"/>
              <a:ext cx="1108296" cy="1766546"/>
            </a:xfrm>
            <a:custGeom>
              <a:avLst/>
              <a:gdLst>
                <a:gd name="T0" fmla="*/ 213 w 223"/>
                <a:gd name="T1" fmla="*/ 243 h 355"/>
                <a:gd name="T2" fmla="*/ 213 w 223"/>
                <a:gd name="T3" fmla="*/ 243 h 355"/>
                <a:gd name="T4" fmla="*/ 211 w 223"/>
                <a:gd name="T5" fmla="*/ 242 h 355"/>
                <a:gd name="T6" fmla="*/ 211 w 223"/>
                <a:gd name="T7" fmla="*/ 240 h 355"/>
                <a:gd name="T8" fmla="*/ 206 w 223"/>
                <a:gd name="T9" fmla="*/ 235 h 355"/>
                <a:gd name="T10" fmla="*/ 193 w 223"/>
                <a:gd name="T11" fmla="*/ 235 h 355"/>
                <a:gd name="T12" fmla="*/ 186 w 223"/>
                <a:gd name="T13" fmla="*/ 231 h 355"/>
                <a:gd name="T14" fmla="*/ 184 w 223"/>
                <a:gd name="T15" fmla="*/ 231 h 355"/>
                <a:gd name="T16" fmla="*/ 172 w 223"/>
                <a:gd name="T17" fmla="*/ 233 h 355"/>
                <a:gd name="T18" fmla="*/ 158 w 223"/>
                <a:gd name="T19" fmla="*/ 227 h 355"/>
                <a:gd name="T20" fmla="*/ 152 w 223"/>
                <a:gd name="T21" fmla="*/ 220 h 355"/>
                <a:gd name="T22" fmla="*/ 150 w 223"/>
                <a:gd name="T23" fmla="*/ 213 h 355"/>
                <a:gd name="T24" fmla="*/ 150 w 223"/>
                <a:gd name="T25" fmla="*/ 213 h 355"/>
                <a:gd name="T26" fmla="*/ 148 w 223"/>
                <a:gd name="T27" fmla="*/ 208 h 355"/>
                <a:gd name="T28" fmla="*/ 142 w 223"/>
                <a:gd name="T29" fmla="*/ 201 h 355"/>
                <a:gd name="T30" fmla="*/ 137 w 223"/>
                <a:gd name="T31" fmla="*/ 179 h 355"/>
                <a:gd name="T32" fmla="*/ 137 w 223"/>
                <a:gd name="T33" fmla="*/ 164 h 355"/>
                <a:gd name="T34" fmla="*/ 135 w 223"/>
                <a:gd name="T35" fmla="*/ 163 h 355"/>
                <a:gd name="T36" fmla="*/ 125 w 223"/>
                <a:gd name="T37" fmla="*/ 167 h 355"/>
                <a:gd name="T38" fmla="*/ 127 w 223"/>
                <a:gd name="T39" fmla="*/ 155 h 355"/>
                <a:gd name="T40" fmla="*/ 137 w 223"/>
                <a:gd name="T41" fmla="*/ 136 h 355"/>
                <a:gd name="T42" fmla="*/ 134 w 223"/>
                <a:gd name="T43" fmla="*/ 121 h 355"/>
                <a:gd name="T44" fmla="*/ 133 w 223"/>
                <a:gd name="T45" fmla="*/ 109 h 355"/>
                <a:gd name="T46" fmla="*/ 128 w 223"/>
                <a:gd name="T47" fmla="*/ 101 h 355"/>
                <a:gd name="T48" fmla="*/ 127 w 223"/>
                <a:gd name="T49" fmla="*/ 84 h 355"/>
                <a:gd name="T50" fmla="*/ 126 w 223"/>
                <a:gd name="T51" fmla="*/ 83 h 355"/>
                <a:gd name="T52" fmla="*/ 120 w 223"/>
                <a:gd name="T53" fmla="*/ 71 h 355"/>
                <a:gd name="T54" fmla="*/ 114 w 223"/>
                <a:gd name="T55" fmla="*/ 64 h 355"/>
                <a:gd name="T56" fmla="*/ 105 w 223"/>
                <a:gd name="T57" fmla="*/ 48 h 355"/>
                <a:gd name="T58" fmla="*/ 104 w 223"/>
                <a:gd name="T59" fmla="*/ 42 h 355"/>
                <a:gd name="T60" fmla="*/ 105 w 223"/>
                <a:gd name="T61" fmla="*/ 38 h 355"/>
                <a:gd name="T62" fmla="*/ 108 w 223"/>
                <a:gd name="T63" fmla="*/ 30 h 355"/>
                <a:gd name="T64" fmla="*/ 109 w 223"/>
                <a:gd name="T65" fmla="*/ 22 h 355"/>
                <a:gd name="T66" fmla="*/ 95 w 223"/>
                <a:gd name="T67" fmla="*/ 3 h 355"/>
                <a:gd name="T68" fmla="*/ 44 w 223"/>
                <a:gd name="T69" fmla="*/ 131 h 355"/>
                <a:gd name="T70" fmla="*/ 47 w 223"/>
                <a:gd name="T71" fmla="*/ 139 h 355"/>
                <a:gd name="T72" fmla="*/ 52 w 223"/>
                <a:gd name="T73" fmla="*/ 151 h 355"/>
                <a:gd name="T74" fmla="*/ 58 w 223"/>
                <a:gd name="T75" fmla="*/ 161 h 355"/>
                <a:gd name="T76" fmla="*/ 53 w 223"/>
                <a:gd name="T77" fmla="*/ 165 h 355"/>
                <a:gd name="T78" fmla="*/ 50 w 223"/>
                <a:gd name="T79" fmla="*/ 167 h 355"/>
                <a:gd name="T80" fmla="*/ 42 w 223"/>
                <a:gd name="T81" fmla="*/ 173 h 355"/>
                <a:gd name="T82" fmla="*/ 41 w 223"/>
                <a:gd name="T83" fmla="*/ 180 h 355"/>
                <a:gd name="T84" fmla="*/ 35 w 223"/>
                <a:gd name="T85" fmla="*/ 193 h 355"/>
                <a:gd name="T86" fmla="*/ 28 w 223"/>
                <a:gd name="T87" fmla="*/ 207 h 355"/>
                <a:gd name="T88" fmla="*/ 25 w 223"/>
                <a:gd name="T89" fmla="*/ 214 h 355"/>
                <a:gd name="T90" fmla="*/ 24 w 223"/>
                <a:gd name="T91" fmla="*/ 226 h 355"/>
                <a:gd name="T92" fmla="*/ 96 w 223"/>
                <a:gd name="T93" fmla="*/ 335 h 355"/>
                <a:gd name="T94" fmla="*/ 223 w 223"/>
                <a:gd name="T95" fmla="*/ 243 h 355"/>
                <a:gd name="T96" fmla="*/ 223 w 223"/>
                <a:gd name="T97" fmla="*/ 243 h 355"/>
                <a:gd name="T98" fmla="*/ 214 w 223"/>
                <a:gd name="T99" fmla="*/ 24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355">
                  <a:moveTo>
                    <a:pt x="214" y="243"/>
                  </a:moveTo>
                  <a:cubicBezTo>
                    <a:pt x="214" y="243"/>
                    <a:pt x="213" y="243"/>
                    <a:pt x="213" y="243"/>
                  </a:cubicBezTo>
                  <a:cubicBezTo>
                    <a:pt x="213" y="243"/>
                    <a:pt x="213" y="243"/>
                    <a:pt x="213" y="243"/>
                  </a:cubicBezTo>
                  <a:cubicBezTo>
                    <a:pt x="213" y="243"/>
                    <a:pt x="213" y="243"/>
                    <a:pt x="213" y="243"/>
                  </a:cubicBezTo>
                  <a:cubicBezTo>
                    <a:pt x="212" y="243"/>
                    <a:pt x="212" y="243"/>
                    <a:pt x="211" y="242"/>
                  </a:cubicBezTo>
                  <a:cubicBezTo>
                    <a:pt x="211" y="242"/>
                    <a:pt x="211" y="242"/>
                    <a:pt x="211" y="242"/>
                  </a:cubicBezTo>
                  <a:cubicBezTo>
                    <a:pt x="211" y="242"/>
                    <a:pt x="211" y="242"/>
                    <a:pt x="211" y="241"/>
                  </a:cubicBezTo>
                  <a:cubicBezTo>
                    <a:pt x="211" y="241"/>
                    <a:pt x="211" y="241"/>
                    <a:pt x="211" y="240"/>
                  </a:cubicBezTo>
                  <a:cubicBezTo>
                    <a:pt x="210" y="239"/>
                    <a:pt x="209" y="237"/>
                    <a:pt x="206" y="236"/>
                  </a:cubicBezTo>
                  <a:cubicBezTo>
                    <a:pt x="206" y="235"/>
                    <a:pt x="206" y="235"/>
                    <a:pt x="206" y="235"/>
                  </a:cubicBezTo>
                  <a:cubicBezTo>
                    <a:pt x="203" y="235"/>
                    <a:pt x="199" y="237"/>
                    <a:pt x="199" y="237"/>
                  </a:cubicBezTo>
                  <a:cubicBezTo>
                    <a:pt x="199" y="237"/>
                    <a:pt x="197" y="235"/>
                    <a:pt x="193" y="235"/>
                  </a:cubicBezTo>
                  <a:cubicBezTo>
                    <a:pt x="192" y="235"/>
                    <a:pt x="190" y="235"/>
                    <a:pt x="190" y="234"/>
                  </a:cubicBezTo>
                  <a:cubicBezTo>
                    <a:pt x="187" y="234"/>
                    <a:pt x="187" y="232"/>
                    <a:pt x="186" y="231"/>
                  </a:cubicBezTo>
                  <a:cubicBezTo>
                    <a:pt x="185" y="231"/>
                    <a:pt x="185" y="231"/>
                    <a:pt x="184" y="231"/>
                  </a:cubicBezTo>
                  <a:cubicBezTo>
                    <a:pt x="184" y="231"/>
                    <a:pt x="184" y="231"/>
                    <a:pt x="184" y="231"/>
                  </a:cubicBezTo>
                  <a:cubicBezTo>
                    <a:pt x="184" y="232"/>
                    <a:pt x="178" y="233"/>
                    <a:pt x="177" y="233"/>
                  </a:cubicBezTo>
                  <a:cubicBezTo>
                    <a:pt x="177" y="233"/>
                    <a:pt x="175" y="233"/>
                    <a:pt x="172" y="233"/>
                  </a:cubicBezTo>
                  <a:cubicBezTo>
                    <a:pt x="170" y="233"/>
                    <a:pt x="170" y="233"/>
                    <a:pt x="165" y="231"/>
                  </a:cubicBezTo>
                  <a:cubicBezTo>
                    <a:pt x="162" y="230"/>
                    <a:pt x="159" y="228"/>
                    <a:pt x="158" y="227"/>
                  </a:cubicBezTo>
                  <a:cubicBezTo>
                    <a:pt x="158" y="226"/>
                    <a:pt x="157" y="226"/>
                    <a:pt x="157" y="226"/>
                  </a:cubicBezTo>
                  <a:cubicBezTo>
                    <a:pt x="155" y="224"/>
                    <a:pt x="153" y="222"/>
                    <a:pt x="152" y="220"/>
                  </a:cubicBezTo>
                  <a:cubicBezTo>
                    <a:pt x="152" y="219"/>
                    <a:pt x="151" y="219"/>
                    <a:pt x="151" y="219"/>
                  </a:cubicBezTo>
                  <a:cubicBezTo>
                    <a:pt x="150" y="217"/>
                    <a:pt x="150" y="215"/>
                    <a:pt x="150" y="213"/>
                  </a:cubicBezTo>
                  <a:cubicBezTo>
                    <a:pt x="150" y="213"/>
                    <a:pt x="150" y="213"/>
                    <a:pt x="150" y="213"/>
                  </a:cubicBezTo>
                  <a:cubicBezTo>
                    <a:pt x="150" y="213"/>
                    <a:pt x="150" y="213"/>
                    <a:pt x="150" y="213"/>
                  </a:cubicBezTo>
                  <a:cubicBezTo>
                    <a:pt x="150" y="212"/>
                    <a:pt x="149" y="212"/>
                    <a:pt x="149" y="212"/>
                  </a:cubicBezTo>
                  <a:cubicBezTo>
                    <a:pt x="150" y="211"/>
                    <a:pt x="149" y="209"/>
                    <a:pt x="148" y="208"/>
                  </a:cubicBezTo>
                  <a:cubicBezTo>
                    <a:pt x="147" y="206"/>
                    <a:pt x="146" y="204"/>
                    <a:pt x="144" y="203"/>
                  </a:cubicBezTo>
                  <a:cubicBezTo>
                    <a:pt x="143" y="202"/>
                    <a:pt x="143" y="201"/>
                    <a:pt x="142" y="201"/>
                  </a:cubicBezTo>
                  <a:cubicBezTo>
                    <a:pt x="140" y="198"/>
                    <a:pt x="140" y="197"/>
                    <a:pt x="140" y="194"/>
                  </a:cubicBezTo>
                  <a:cubicBezTo>
                    <a:pt x="140" y="191"/>
                    <a:pt x="140" y="186"/>
                    <a:pt x="137" y="179"/>
                  </a:cubicBezTo>
                  <a:cubicBezTo>
                    <a:pt x="136" y="177"/>
                    <a:pt x="136" y="175"/>
                    <a:pt x="136" y="174"/>
                  </a:cubicBezTo>
                  <a:cubicBezTo>
                    <a:pt x="135" y="171"/>
                    <a:pt x="137" y="168"/>
                    <a:pt x="137" y="164"/>
                  </a:cubicBezTo>
                  <a:cubicBezTo>
                    <a:pt x="137" y="164"/>
                    <a:pt x="137" y="164"/>
                    <a:pt x="137" y="164"/>
                  </a:cubicBezTo>
                  <a:cubicBezTo>
                    <a:pt x="137" y="163"/>
                    <a:pt x="136" y="162"/>
                    <a:pt x="135" y="163"/>
                  </a:cubicBezTo>
                  <a:cubicBezTo>
                    <a:pt x="134" y="164"/>
                    <a:pt x="132" y="165"/>
                    <a:pt x="131" y="166"/>
                  </a:cubicBezTo>
                  <a:cubicBezTo>
                    <a:pt x="128" y="168"/>
                    <a:pt x="128" y="168"/>
                    <a:pt x="125" y="167"/>
                  </a:cubicBezTo>
                  <a:cubicBezTo>
                    <a:pt x="123" y="166"/>
                    <a:pt x="125" y="162"/>
                    <a:pt x="126" y="160"/>
                  </a:cubicBezTo>
                  <a:cubicBezTo>
                    <a:pt x="127" y="158"/>
                    <a:pt x="127" y="157"/>
                    <a:pt x="127" y="155"/>
                  </a:cubicBezTo>
                  <a:cubicBezTo>
                    <a:pt x="127" y="152"/>
                    <a:pt x="127" y="149"/>
                    <a:pt x="128" y="145"/>
                  </a:cubicBezTo>
                  <a:cubicBezTo>
                    <a:pt x="129" y="140"/>
                    <a:pt x="133" y="143"/>
                    <a:pt x="137" y="136"/>
                  </a:cubicBezTo>
                  <a:cubicBezTo>
                    <a:pt x="137" y="136"/>
                    <a:pt x="137" y="135"/>
                    <a:pt x="137" y="135"/>
                  </a:cubicBezTo>
                  <a:cubicBezTo>
                    <a:pt x="139" y="130"/>
                    <a:pt x="137" y="125"/>
                    <a:pt x="134" y="121"/>
                  </a:cubicBezTo>
                  <a:cubicBezTo>
                    <a:pt x="132" y="119"/>
                    <a:pt x="131" y="114"/>
                    <a:pt x="133" y="111"/>
                  </a:cubicBezTo>
                  <a:cubicBezTo>
                    <a:pt x="133" y="110"/>
                    <a:pt x="133" y="109"/>
                    <a:pt x="133" y="109"/>
                  </a:cubicBezTo>
                  <a:cubicBezTo>
                    <a:pt x="133" y="108"/>
                    <a:pt x="133" y="108"/>
                    <a:pt x="133" y="108"/>
                  </a:cubicBezTo>
                  <a:cubicBezTo>
                    <a:pt x="132" y="106"/>
                    <a:pt x="130" y="104"/>
                    <a:pt x="128" y="101"/>
                  </a:cubicBezTo>
                  <a:cubicBezTo>
                    <a:pt x="128" y="101"/>
                    <a:pt x="128" y="100"/>
                    <a:pt x="127" y="99"/>
                  </a:cubicBezTo>
                  <a:cubicBezTo>
                    <a:pt x="125" y="94"/>
                    <a:pt x="128" y="89"/>
                    <a:pt x="127" y="84"/>
                  </a:cubicBezTo>
                  <a:cubicBezTo>
                    <a:pt x="127" y="84"/>
                    <a:pt x="127" y="84"/>
                    <a:pt x="127" y="83"/>
                  </a:cubicBezTo>
                  <a:cubicBezTo>
                    <a:pt x="126" y="83"/>
                    <a:pt x="126" y="83"/>
                    <a:pt x="126" y="83"/>
                  </a:cubicBezTo>
                  <a:cubicBezTo>
                    <a:pt x="125" y="80"/>
                    <a:pt x="123" y="79"/>
                    <a:pt x="120" y="78"/>
                  </a:cubicBezTo>
                  <a:cubicBezTo>
                    <a:pt x="116" y="78"/>
                    <a:pt x="120" y="71"/>
                    <a:pt x="120" y="71"/>
                  </a:cubicBezTo>
                  <a:cubicBezTo>
                    <a:pt x="117" y="72"/>
                    <a:pt x="115" y="69"/>
                    <a:pt x="114" y="65"/>
                  </a:cubicBezTo>
                  <a:cubicBezTo>
                    <a:pt x="114" y="64"/>
                    <a:pt x="114" y="64"/>
                    <a:pt x="114" y="64"/>
                  </a:cubicBezTo>
                  <a:cubicBezTo>
                    <a:pt x="113" y="63"/>
                    <a:pt x="113" y="61"/>
                    <a:pt x="112" y="60"/>
                  </a:cubicBezTo>
                  <a:cubicBezTo>
                    <a:pt x="110" y="56"/>
                    <a:pt x="106" y="51"/>
                    <a:pt x="105" y="48"/>
                  </a:cubicBezTo>
                  <a:cubicBezTo>
                    <a:pt x="104" y="46"/>
                    <a:pt x="103" y="45"/>
                    <a:pt x="103" y="43"/>
                  </a:cubicBezTo>
                  <a:cubicBezTo>
                    <a:pt x="103" y="42"/>
                    <a:pt x="104" y="42"/>
                    <a:pt x="104" y="42"/>
                  </a:cubicBezTo>
                  <a:cubicBezTo>
                    <a:pt x="104" y="42"/>
                    <a:pt x="104" y="42"/>
                    <a:pt x="104" y="41"/>
                  </a:cubicBezTo>
                  <a:cubicBezTo>
                    <a:pt x="104" y="40"/>
                    <a:pt x="105" y="39"/>
                    <a:pt x="105" y="38"/>
                  </a:cubicBezTo>
                  <a:cubicBezTo>
                    <a:pt x="106" y="36"/>
                    <a:pt x="107" y="33"/>
                    <a:pt x="108" y="30"/>
                  </a:cubicBezTo>
                  <a:cubicBezTo>
                    <a:pt x="108" y="30"/>
                    <a:pt x="108" y="30"/>
                    <a:pt x="108" y="30"/>
                  </a:cubicBezTo>
                  <a:cubicBezTo>
                    <a:pt x="108" y="28"/>
                    <a:pt x="109" y="26"/>
                    <a:pt x="109" y="23"/>
                  </a:cubicBezTo>
                  <a:cubicBezTo>
                    <a:pt x="109" y="23"/>
                    <a:pt x="109" y="23"/>
                    <a:pt x="109" y="22"/>
                  </a:cubicBezTo>
                  <a:cubicBezTo>
                    <a:pt x="110" y="17"/>
                    <a:pt x="114" y="7"/>
                    <a:pt x="114" y="7"/>
                  </a:cubicBezTo>
                  <a:cubicBezTo>
                    <a:pt x="95" y="3"/>
                    <a:pt x="95" y="3"/>
                    <a:pt x="95" y="3"/>
                  </a:cubicBezTo>
                  <a:cubicBezTo>
                    <a:pt x="86" y="0"/>
                    <a:pt x="86" y="0"/>
                    <a:pt x="86" y="0"/>
                  </a:cubicBezTo>
                  <a:cubicBezTo>
                    <a:pt x="44" y="131"/>
                    <a:pt x="44" y="131"/>
                    <a:pt x="44" y="131"/>
                  </a:cubicBezTo>
                  <a:cubicBezTo>
                    <a:pt x="44" y="131"/>
                    <a:pt x="44" y="131"/>
                    <a:pt x="44" y="131"/>
                  </a:cubicBezTo>
                  <a:cubicBezTo>
                    <a:pt x="45" y="133"/>
                    <a:pt x="46" y="137"/>
                    <a:pt x="47" y="139"/>
                  </a:cubicBezTo>
                  <a:cubicBezTo>
                    <a:pt x="48" y="141"/>
                    <a:pt x="50" y="144"/>
                    <a:pt x="51" y="146"/>
                  </a:cubicBezTo>
                  <a:cubicBezTo>
                    <a:pt x="51" y="147"/>
                    <a:pt x="51" y="149"/>
                    <a:pt x="52" y="151"/>
                  </a:cubicBezTo>
                  <a:cubicBezTo>
                    <a:pt x="53" y="152"/>
                    <a:pt x="55" y="154"/>
                    <a:pt x="57" y="157"/>
                  </a:cubicBezTo>
                  <a:cubicBezTo>
                    <a:pt x="59" y="158"/>
                    <a:pt x="59" y="160"/>
                    <a:pt x="58" y="161"/>
                  </a:cubicBezTo>
                  <a:cubicBezTo>
                    <a:pt x="58" y="163"/>
                    <a:pt x="56" y="165"/>
                    <a:pt x="54" y="165"/>
                  </a:cubicBezTo>
                  <a:cubicBezTo>
                    <a:pt x="54" y="165"/>
                    <a:pt x="53" y="165"/>
                    <a:pt x="53" y="165"/>
                  </a:cubicBezTo>
                  <a:cubicBezTo>
                    <a:pt x="52" y="166"/>
                    <a:pt x="52" y="166"/>
                    <a:pt x="51" y="166"/>
                  </a:cubicBezTo>
                  <a:cubicBezTo>
                    <a:pt x="51" y="167"/>
                    <a:pt x="51" y="167"/>
                    <a:pt x="50" y="167"/>
                  </a:cubicBezTo>
                  <a:cubicBezTo>
                    <a:pt x="50" y="169"/>
                    <a:pt x="47" y="171"/>
                    <a:pt x="45" y="171"/>
                  </a:cubicBezTo>
                  <a:cubicBezTo>
                    <a:pt x="44" y="172"/>
                    <a:pt x="43" y="172"/>
                    <a:pt x="42" y="173"/>
                  </a:cubicBezTo>
                  <a:cubicBezTo>
                    <a:pt x="42" y="174"/>
                    <a:pt x="42" y="175"/>
                    <a:pt x="42" y="177"/>
                  </a:cubicBezTo>
                  <a:cubicBezTo>
                    <a:pt x="42" y="177"/>
                    <a:pt x="41" y="179"/>
                    <a:pt x="41" y="180"/>
                  </a:cubicBezTo>
                  <a:cubicBezTo>
                    <a:pt x="41" y="180"/>
                    <a:pt x="41" y="180"/>
                    <a:pt x="41" y="180"/>
                  </a:cubicBezTo>
                  <a:cubicBezTo>
                    <a:pt x="41" y="180"/>
                    <a:pt x="37" y="187"/>
                    <a:pt x="35" y="193"/>
                  </a:cubicBezTo>
                  <a:cubicBezTo>
                    <a:pt x="33" y="197"/>
                    <a:pt x="32" y="200"/>
                    <a:pt x="32" y="201"/>
                  </a:cubicBezTo>
                  <a:cubicBezTo>
                    <a:pt x="32" y="203"/>
                    <a:pt x="30" y="205"/>
                    <a:pt x="28" y="207"/>
                  </a:cubicBezTo>
                  <a:cubicBezTo>
                    <a:pt x="27" y="209"/>
                    <a:pt x="26" y="211"/>
                    <a:pt x="25" y="213"/>
                  </a:cubicBezTo>
                  <a:cubicBezTo>
                    <a:pt x="25" y="213"/>
                    <a:pt x="25" y="213"/>
                    <a:pt x="25" y="214"/>
                  </a:cubicBezTo>
                  <a:cubicBezTo>
                    <a:pt x="25" y="216"/>
                    <a:pt x="22" y="220"/>
                    <a:pt x="24" y="222"/>
                  </a:cubicBezTo>
                  <a:cubicBezTo>
                    <a:pt x="25" y="225"/>
                    <a:pt x="24" y="226"/>
                    <a:pt x="24" y="226"/>
                  </a:cubicBezTo>
                  <a:cubicBezTo>
                    <a:pt x="0" y="311"/>
                    <a:pt x="0" y="311"/>
                    <a:pt x="0" y="311"/>
                  </a:cubicBezTo>
                  <a:cubicBezTo>
                    <a:pt x="96" y="335"/>
                    <a:pt x="96" y="335"/>
                    <a:pt x="96" y="335"/>
                  </a:cubicBezTo>
                  <a:cubicBezTo>
                    <a:pt x="198" y="355"/>
                    <a:pt x="198" y="355"/>
                    <a:pt x="198" y="355"/>
                  </a:cubicBezTo>
                  <a:cubicBezTo>
                    <a:pt x="223" y="243"/>
                    <a:pt x="223" y="243"/>
                    <a:pt x="223" y="243"/>
                  </a:cubicBezTo>
                  <a:cubicBezTo>
                    <a:pt x="222" y="244"/>
                    <a:pt x="222" y="244"/>
                    <a:pt x="222" y="244"/>
                  </a:cubicBezTo>
                  <a:cubicBezTo>
                    <a:pt x="223" y="243"/>
                    <a:pt x="223" y="243"/>
                    <a:pt x="223" y="243"/>
                  </a:cubicBezTo>
                  <a:cubicBezTo>
                    <a:pt x="221" y="243"/>
                    <a:pt x="216" y="243"/>
                    <a:pt x="214" y="243"/>
                  </a:cubicBezTo>
                  <a:cubicBezTo>
                    <a:pt x="214" y="243"/>
                    <a:pt x="214" y="243"/>
                    <a:pt x="214" y="243"/>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390" name="Freeform 49">
              <a:extLst>
                <a:ext uri="{FF2B5EF4-FFF2-40B4-BE49-F238E27FC236}">
                  <a16:creationId xmlns:a16="http://schemas.microsoft.com/office/drawing/2014/main" id="{C079806E-1C07-EA42-909F-ECC92BAB958F}"/>
                </a:ext>
              </a:extLst>
            </p:cNvPr>
            <p:cNvSpPr>
              <a:spLocks/>
            </p:cNvSpPr>
            <p:nvPr/>
          </p:nvSpPr>
          <p:spPr bwMode="auto">
            <a:xfrm>
              <a:off x="6081173" y="2660875"/>
              <a:ext cx="1581478" cy="1263921"/>
            </a:xfrm>
            <a:custGeom>
              <a:avLst/>
              <a:gdLst>
                <a:gd name="T0" fmla="*/ 306 w 318"/>
                <a:gd name="T1" fmla="*/ 86 h 254"/>
                <a:gd name="T2" fmla="*/ 241 w 318"/>
                <a:gd name="T3" fmla="*/ 58 h 254"/>
                <a:gd name="T4" fmla="*/ 235 w 318"/>
                <a:gd name="T5" fmla="*/ 58 h 254"/>
                <a:gd name="T6" fmla="*/ 222 w 318"/>
                <a:gd name="T7" fmla="*/ 60 h 254"/>
                <a:gd name="T8" fmla="*/ 218 w 318"/>
                <a:gd name="T9" fmla="*/ 59 h 254"/>
                <a:gd name="T10" fmla="*/ 217 w 318"/>
                <a:gd name="T11" fmla="*/ 59 h 254"/>
                <a:gd name="T12" fmla="*/ 176 w 318"/>
                <a:gd name="T13" fmla="*/ 56 h 254"/>
                <a:gd name="T14" fmla="*/ 163 w 318"/>
                <a:gd name="T15" fmla="*/ 54 h 254"/>
                <a:gd name="T16" fmla="*/ 151 w 318"/>
                <a:gd name="T17" fmla="*/ 48 h 254"/>
                <a:gd name="T18" fmla="*/ 138 w 318"/>
                <a:gd name="T19" fmla="*/ 47 h 254"/>
                <a:gd name="T20" fmla="*/ 124 w 318"/>
                <a:gd name="T21" fmla="*/ 40 h 254"/>
                <a:gd name="T22" fmla="*/ 120 w 318"/>
                <a:gd name="T23" fmla="*/ 35 h 254"/>
                <a:gd name="T24" fmla="*/ 119 w 318"/>
                <a:gd name="T25" fmla="*/ 22 h 254"/>
                <a:gd name="T26" fmla="*/ 109 w 318"/>
                <a:gd name="T27" fmla="*/ 13 h 254"/>
                <a:gd name="T28" fmla="*/ 87 w 318"/>
                <a:gd name="T29" fmla="*/ 3 h 254"/>
                <a:gd name="T30" fmla="*/ 81 w 318"/>
                <a:gd name="T31" fmla="*/ 10 h 254"/>
                <a:gd name="T32" fmla="*/ 71 w 318"/>
                <a:gd name="T33" fmla="*/ 33 h 254"/>
                <a:gd name="T34" fmla="*/ 67 w 318"/>
                <a:gd name="T35" fmla="*/ 43 h 254"/>
                <a:gd name="T36" fmla="*/ 58 w 318"/>
                <a:gd name="T37" fmla="*/ 61 h 254"/>
                <a:gd name="T38" fmla="*/ 50 w 318"/>
                <a:gd name="T39" fmla="*/ 77 h 254"/>
                <a:gd name="T40" fmla="*/ 48 w 318"/>
                <a:gd name="T41" fmla="*/ 87 h 254"/>
                <a:gd name="T42" fmla="*/ 42 w 318"/>
                <a:gd name="T43" fmla="*/ 98 h 254"/>
                <a:gd name="T44" fmla="*/ 33 w 318"/>
                <a:gd name="T45" fmla="*/ 110 h 254"/>
                <a:gd name="T46" fmla="*/ 28 w 318"/>
                <a:gd name="T47" fmla="*/ 119 h 254"/>
                <a:gd name="T48" fmla="*/ 22 w 318"/>
                <a:gd name="T49" fmla="*/ 129 h 254"/>
                <a:gd name="T50" fmla="*/ 18 w 318"/>
                <a:gd name="T51" fmla="*/ 138 h 254"/>
                <a:gd name="T52" fmla="*/ 5 w 318"/>
                <a:gd name="T53" fmla="*/ 139 h 254"/>
                <a:gd name="T54" fmla="*/ 9 w 318"/>
                <a:gd name="T55" fmla="*/ 157 h 254"/>
                <a:gd name="T56" fmla="*/ 6 w 318"/>
                <a:gd name="T57" fmla="*/ 169 h 254"/>
                <a:gd name="T58" fmla="*/ 7 w 318"/>
                <a:gd name="T59" fmla="*/ 182 h 254"/>
                <a:gd name="T60" fmla="*/ 257 w 318"/>
                <a:gd name="T61" fmla="*/ 254 h 254"/>
                <a:gd name="T62" fmla="*/ 281 w 318"/>
                <a:gd name="T63" fmla="*/ 165 h 254"/>
                <a:gd name="T64" fmla="*/ 285 w 318"/>
                <a:gd name="T65" fmla="*/ 150 h 254"/>
                <a:gd name="T66" fmla="*/ 295 w 318"/>
                <a:gd name="T67" fmla="*/ 128 h 254"/>
                <a:gd name="T68" fmla="*/ 302 w 318"/>
                <a:gd name="T69" fmla="*/ 114 h 254"/>
                <a:gd name="T70" fmla="*/ 311 w 318"/>
                <a:gd name="T71" fmla="*/ 108 h 254"/>
                <a:gd name="T72" fmla="*/ 307 w 318"/>
                <a:gd name="T73" fmla="*/ 9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254">
                  <a:moveTo>
                    <a:pt x="307" y="91"/>
                  </a:moveTo>
                  <a:cubicBezTo>
                    <a:pt x="307" y="89"/>
                    <a:pt x="308" y="89"/>
                    <a:pt x="306" y="86"/>
                  </a:cubicBezTo>
                  <a:cubicBezTo>
                    <a:pt x="304" y="83"/>
                    <a:pt x="302" y="77"/>
                    <a:pt x="301" y="74"/>
                  </a:cubicBezTo>
                  <a:cubicBezTo>
                    <a:pt x="241" y="58"/>
                    <a:pt x="241" y="58"/>
                    <a:pt x="241" y="58"/>
                  </a:cubicBezTo>
                  <a:cubicBezTo>
                    <a:pt x="240" y="58"/>
                    <a:pt x="240" y="58"/>
                    <a:pt x="239" y="57"/>
                  </a:cubicBezTo>
                  <a:cubicBezTo>
                    <a:pt x="239" y="58"/>
                    <a:pt x="237" y="58"/>
                    <a:pt x="235" y="58"/>
                  </a:cubicBezTo>
                  <a:cubicBezTo>
                    <a:pt x="232" y="58"/>
                    <a:pt x="228" y="58"/>
                    <a:pt x="227" y="58"/>
                  </a:cubicBezTo>
                  <a:cubicBezTo>
                    <a:pt x="225" y="59"/>
                    <a:pt x="223" y="60"/>
                    <a:pt x="222" y="60"/>
                  </a:cubicBezTo>
                  <a:cubicBezTo>
                    <a:pt x="220" y="60"/>
                    <a:pt x="219" y="58"/>
                    <a:pt x="219" y="58"/>
                  </a:cubicBezTo>
                  <a:cubicBezTo>
                    <a:pt x="219" y="58"/>
                    <a:pt x="219" y="58"/>
                    <a:pt x="218" y="59"/>
                  </a:cubicBezTo>
                  <a:cubicBezTo>
                    <a:pt x="218" y="59"/>
                    <a:pt x="218" y="59"/>
                    <a:pt x="218" y="59"/>
                  </a:cubicBezTo>
                  <a:cubicBezTo>
                    <a:pt x="218" y="59"/>
                    <a:pt x="217" y="59"/>
                    <a:pt x="217" y="59"/>
                  </a:cubicBezTo>
                  <a:cubicBezTo>
                    <a:pt x="210" y="61"/>
                    <a:pt x="195" y="61"/>
                    <a:pt x="188" y="58"/>
                  </a:cubicBezTo>
                  <a:cubicBezTo>
                    <a:pt x="185" y="57"/>
                    <a:pt x="180" y="56"/>
                    <a:pt x="176" y="56"/>
                  </a:cubicBezTo>
                  <a:cubicBezTo>
                    <a:pt x="173" y="55"/>
                    <a:pt x="169" y="55"/>
                    <a:pt x="167" y="55"/>
                  </a:cubicBezTo>
                  <a:cubicBezTo>
                    <a:pt x="165" y="55"/>
                    <a:pt x="164" y="54"/>
                    <a:pt x="163" y="54"/>
                  </a:cubicBezTo>
                  <a:cubicBezTo>
                    <a:pt x="160" y="52"/>
                    <a:pt x="159" y="50"/>
                    <a:pt x="158" y="48"/>
                  </a:cubicBezTo>
                  <a:cubicBezTo>
                    <a:pt x="156" y="47"/>
                    <a:pt x="152" y="48"/>
                    <a:pt x="151" y="48"/>
                  </a:cubicBezTo>
                  <a:cubicBezTo>
                    <a:pt x="150" y="48"/>
                    <a:pt x="146" y="49"/>
                    <a:pt x="145" y="48"/>
                  </a:cubicBezTo>
                  <a:cubicBezTo>
                    <a:pt x="144" y="48"/>
                    <a:pt x="141" y="47"/>
                    <a:pt x="138" y="47"/>
                  </a:cubicBezTo>
                  <a:cubicBezTo>
                    <a:pt x="137" y="46"/>
                    <a:pt x="135" y="46"/>
                    <a:pt x="133" y="45"/>
                  </a:cubicBezTo>
                  <a:cubicBezTo>
                    <a:pt x="130" y="45"/>
                    <a:pt x="126" y="42"/>
                    <a:pt x="124" y="40"/>
                  </a:cubicBezTo>
                  <a:cubicBezTo>
                    <a:pt x="121" y="38"/>
                    <a:pt x="119" y="36"/>
                    <a:pt x="119" y="36"/>
                  </a:cubicBezTo>
                  <a:cubicBezTo>
                    <a:pt x="119" y="36"/>
                    <a:pt x="118" y="35"/>
                    <a:pt x="120" y="35"/>
                  </a:cubicBezTo>
                  <a:cubicBezTo>
                    <a:pt x="121" y="34"/>
                    <a:pt x="121" y="31"/>
                    <a:pt x="120" y="28"/>
                  </a:cubicBezTo>
                  <a:cubicBezTo>
                    <a:pt x="118" y="27"/>
                    <a:pt x="119" y="24"/>
                    <a:pt x="119" y="22"/>
                  </a:cubicBezTo>
                  <a:cubicBezTo>
                    <a:pt x="119" y="20"/>
                    <a:pt x="118" y="19"/>
                    <a:pt x="117" y="18"/>
                  </a:cubicBezTo>
                  <a:cubicBezTo>
                    <a:pt x="116" y="16"/>
                    <a:pt x="112" y="14"/>
                    <a:pt x="109" y="13"/>
                  </a:cubicBezTo>
                  <a:cubicBezTo>
                    <a:pt x="105" y="11"/>
                    <a:pt x="99" y="9"/>
                    <a:pt x="96" y="8"/>
                  </a:cubicBezTo>
                  <a:cubicBezTo>
                    <a:pt x="92" y="6"/>
                    <a:pt x="87" y="3"/>
                    <a:pt x="87" y="3"/>
                  </a:cubicBezTo>
                  <a:cubicBezTo>
                    <a:pt x="87" y="3"/>
                    <a:pt x="83" y="0"/>
                    <a:pt x="82" y="4"/>
                  </a:cubicBezTo>
                  <a:cubicBezTo>
                    <a:pt x="81" y="8"/>
                    <a:pt x="81" y="7"/>
                    <a:pt x="81" y="10"/>
                  </a:cubicBezTo>
                  <a:cubicBezTo>
                    <a:pt x="82" y="14"/>
                    <a:pt x="82" y="17"/>
                    <a:pt x="80" y="21"/>
                  </a:cubicBezTo>
                  <a:cubicBezTo>
                    <a:pt x="78" y="25"/>
                    <a:pt x="71" y="33"/>
                    <a:pt x="71" y="33"/>
                  </a:cubicBezTo>
                  <a:cubicBezTo>
                    <a:pt x="71" y="33"/>
                    <a:pt x="67" y="39"/>
                    <a:pt x="67" y="39"/>
                  </a:cubicBezTo>
                  <a:cubicBezTo>
                    <a:pt x="67" y="43"/>
                    <a:pt x="67" y="43"/>
                    <a:pt x="67" y="43"/>
                  </a:cubicBezTo>
                  <a:cubicBezTo>
                    <a:pt x="67" y="43"/>
                    <a:pt x="62" y="46"/>
                    <a:pt x="61" y="49"/>
                  </a:cubicBezTo>
                  <a:cubicBezTo>
                    <a:pt x="59" y="53"/>
                    <a:pt x="58" y="59"/>
                    <a:pt x="58" y="61"/>
                  </a:cubicBezTo>
                  <a:cubicBezTo>
                    <a:pt x="57" y="63"/>
                    <a:pt x="54" y="67"/>
                    <a:pt x="53" y="70"/>
                  </a:cubicBezTo>
                  <a:cubicBezTo>
                    <a:pt x="52" y="74"/>
                    <a:pt x="51" y="76"/>
                    <a:pt x="50" y="77"/>
                  </a:cubicBezTo>
                  <a:cubicBezTo>
                    <a:pt x="49" y="79"/>
                    <a:pt x="48" y="80"/>
                    <a:pt x="49" y="82"/>
                  </a:cubicBezTo>
                  <a:cubicBezTo>
                    <a:pt x="51" y="84"/>
                    <a:pt x="50" y="86"/>
                    <a:pt x="48" y="87"/>
                  </a:cubicBezTo>
                  <a:cubicBezTo>
                    <a:pt x="47" y="88"/>
                    <a:pt x="44" y="90"/>
                    <a:pt x="44" y="92"/>
                  </a:cubicBezTo>
                  <a:cubicBezTo>
                    <a:pt x="43" y="95"/>
                    <a:pt x="44" y="97"/>
                    <a:pt x="42" y="98"/>
                  </a:cubicBezTo>
                  <a:cubicBezTo>
                    <a:pt x="40" y="98"/>
                    <a:pt x="37" y="100"/>
                    <a:pt x="36" y="103"/>
                  </a:cubicBezTo>
                  <a:cubicBezTo>
                    <a:pt x="35" y="105"/>
                    <a:pt x="33" y="110"/>
                    <a:pt x="33" y="110"/>
                  </a:cubicBezTo>
                  <a:cubicBezTo>
                    <a:pt x="33" y="110"/>
                    <a:pt x="30" y="110"/>
                    <a:pt x="28" y="113"/>
                  </a:cubicBezTo>
                  <a:cubicBezTo>
                    <a:pt x="27" y="116"/>
                    <a:pt x="28" y="119"/>
                    <a:pt x="28" y="119"/>
                  </a:cubicBezTo>
                  <a:cubicBezTo>
                    <a:pt x="28" y="119"/>
                    <a:pt x="26" y="121"/>
                    <a:pt x="24" y="123"/>
                  </a:cubicBezTo>
                  <a:cubicBezTo>
                    <a:pt x="22" y="124"/>
                    <a:pt x="22" y="126"/>
                    <a:pt x="22" y="129"/>
                  </a:cubicBezTo>
                  <a:cubicBezTo>
                    <a:pt x="21" y="131"/>
                    <a:pt x="21" y="134"/>
                    <a:pt x="19" y="136"/>
                  </a:cubicBezTo>
                  <a:cubicBezTo>
                    <a:pt x="17" y="137"/>
                    <a:pt x="18" y="138"/>
                    <a:pt x="18" y="138"/>
                  </a:cubicBezTo>
                  <a:cubicBezTo>
                    <a:pt x="18" y="138"/>
                    <a:pt x="17" y="139"/>
                    <a:pt x="14" y="140"/>
                  </a:cubicBezTo>
                  <a:cubicBezTo>
                    <a:pt x="11" y="140"/>
                    <a:pt x="6" y="137"/>
                    <a:pt x="5" y="139"/>
                  </a:cubicBezTo>
                  <a:cubicBezTo>
                    <a:pt x="3" y="140"/>
                    <a:pt x="0" y="143"/>
                    <a:pt x="3" y="146"/>
                  </a:cubicBezTo>
                  <a:cubicBezTo>
                    <a:pt x="6" y="150"/>
                    <a:pt x="9" y="153"/>
                    <a:pt x="9" y="157"/>
                  </a:cubicBezTo>
                  <a:cubicBezTo>
                    <a:pt x="9" y="161"/>
                    <a:pt x="9" y="165"/>
                    <a:pt x="9" y="165"/>
                  </a:cubicBezTo>
                  <a:cubicBezTo>
                    <a:pt x="9" y="165"/>
                    <a:pt x="6" y="165"/>
                    <a:pt x="6" y="169"/>
                  </a:cubicBezTo>
                  <a:cubicBezTo>
                    <a:pt x="6" y="173"/>
                    <a:pt x="6" y="178"/>
                    <a:pt x="6" y="178"/>
                  </a:cubicBezTo>
                  <a:cubicBezTo>
                    <a:pt x="6" y="178"/>
                    <a:pt x="7" y="181"/>
                    <a:pt x="7" y="182"/>
                  </a:cubicBezTo>
                  <a:cubicBezTo>
                    <a:pt x="148" y="225"/>
                    <a:pt x="148" y="225"/>
                    <a:pt x="148" y="225"/>
                  </a:cubicBezTo>
                  <a:cubicBezTo>
                    <a:pt x="257" y="254"/>
                    <a:pt x="257" y="254"/>
                    <a:pt x="257" y="254"/>
                  </a:cubicBezTo>
                  <a:cubicBezTo>
                    <a:pt x="281" y="169"/>
                    <a:pt x="281" y="169"/>
                    <a:pt x="281" y="169"/>
                  </a:cubicBezTo>
                  <a:cubicBezTo>
                    <a:pt x="281" y="169"/>
                    <a:pt x="282" y="168"/>
                    <a:pt x="281" y="165"/>
                  </a:cubicBezTo>
                  <a:cubicBezTo>
                    <a:pt x="279" y="163"/>
                    <a:pt x="282" y="159"/>
                    <a:pt x="282" y="157"/>
                  </a:cubicBezTo>
                  <a:cubicBezTo>
                    <a:pt x="282" y="154"/>
                    <a:pt x="283" y="151"/>
                    <a:pt x="285" y="150"/>
                  </a:cubicBezTo>
                  <a:cubicBezTo>
                    <a:pt x="287" y="148"/>
                    <a:pt x="289" y="146"/>
                    <a:pt x="289" y="144"/>
                  </a:cubicBezTo>
                  <a:cubicBezTo>
                    <a:pt x="289" y="142"/>
                    <a:pt x="295" y="128"/>
                    <a:pt x="295" y="128"/>
                  </a:cubicBezTo>
                  <a:cubicBezTo>
                    <a:pt x="295" y="128"/>
                    <a:pt x="298" y="122"/>
                    <a:pt x="299" y="120"/>
                  </a:cubicBezTo>
                  <a:cubicBezTo>
                    <a:pt x="299" y="117"/>
                    <a:pt x="299" y="115"/>
                    <a:pt x="302" y="114"/>
                  </a:cubicBezTo>
                  <a:cubicBezTo>
                    <a:pt x="304" y="114"/>
                    <a:pt x="307" y="112"/>
                    <a:pt x="307" y="110"/>
                  </a:cubicBezTo>
                  <a:cubicBezTo>
                    <a:pt x="308" y="109"/>
                    <a:pt x="310" y="108"/>
                    <a:pt x="311" y="108"/>
                  </a:cubicBezTo>
                  <a:cubicBezTo>
                    <a:pt x="313" y="108"/>
                    <a:pt x="318" y="104"/>
                    <a:pt x="314" y="100"/>
                  </a:cubicBezTo>
                  <a:cubicBezTo>
                    <a:pt x="311" y="95"/>
                    <a:pt x="307" y="94"/>
                    <a:pt x="307" y="91"/>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391" name="Freeform 50">
              <a:extLst>
                <a:ext uri="{FF2B5EF4-FFF2-40B4-BE49-F238E27FC236}">
                  <a16:creationId xmlns:a16="http://schemas.microsoft.com/office/drawing/2014/main" id="{6100C646-B545-5945-B1E9-7714AEA79CF9}"/>
                </a:ext>
              </a:extLst>
            </p:cNvPr>
            <p:cNvSpPr>
              <a:spLocks/>
            </p:cNvSpPr>
            <p:nvPr/>
          </p:nvSpPr>
          <p:spPr bwMode="auto">
            <a:xfrm>
              <a:off x="6482852" y="2164559"/>
              <a:ext cx="1303878" cy="864346"/>
            </a:xfrm>
            <a:custGeom>
              <a:avLst/>
              <a:gdLst>
                <a:gd name="T0" fmla="*/ 39 w 262"/>
                <a:gd name="T1" fmla="*/ 135 h 174"/>
                <a:gd name="T2" fmla="*/ 49 w 262"/>
                <a:gd name="T3" fmla="*/ 144 h 174"/>
                <a:gd name="T4" fmla="*/ 64 w 262"/>
                <a:gd name="T5" fmla="*/ 148 h 174"/>
                <a:gd name="T6" fmla="*/ 77 w 262"/>
                <a:gd name="T7" fmla="*/ 148 h 174"/>
                <a:gd name="T8" fmla="*/ 82 w 262"/>
                <a:gd name="T9" fmla="*/ 154 h 174"/>
                <a:gd name="T10" fmla="*/ 95 w 262"/>
                <a:gd name="T11" fmla="*/ 156 h 174"/>
                <a:gd name="T12" fmla="*/ 109 w 262"/>
                <a:gd name="T13" fmla="*/ 159 h 174"/>
                <a:gd name="T14" fmla="*/ 136 w 262"/>
                <a:gd name="T15" fmla="*/ 159 h 174"/>
                <a:gd name="T16" fmla="*/ 137 w 262"/>
                <a:gd name="T17" fmla="*/ 159 h 174"/>
                <a:gd name="T18" fmla="*/ 146 w 262"/>
                <a:gd name="T19" fmla="*/ 158 h 174"/>
                <a:gd name="T20" fmla="*/ 149 w 262"/>
                <a:gd name="T21" fmla="*/ 158 h 174"/>
                <a:gd name="T22" fmla="*/ 157 w 262"/>
                <a:gd name="T23" fmla="*/ 157 h 174"/>
                <a:gd name="T24" fmla="*/ 158 w 262"/>
                <a:gd name="T25" fmla="*/ 157 h 174"/>
                <a:gd name="T26" fmla="*/ 220 w 262"/>
                <a:gd name="T27" fmla="*/ 174 h 174"/>
                <a:gd name="T28" fmla="*/ 220 w 262"/>
                <a:gd name="T29" fmla="*/ 174 h 174"/>
                <a:gd name="T30" fmla="*/ 90 w 262"/>
                <a:gd name="T31" fmla="*/ 0 h 174"/>
                <a:gd name="T32" fmla="*/ 91 w 262"/>
                <a:gd name="T33" fmla="*/ 9 h 174"/>
                <a:gd name="T34" fmla="*/ 92 w 262"/>
                <a:gd name="T35" fmla="*/ 12 h 174"/>
                <a:gd name="T36" fmla="*/ 94 w 262"/>
                <a:gd name="T37" fmla="*/ 14 h 174"/>
                <a:gd name="T38" fmla="*/ 92 w 262"/>
                <a:gd name="T39" fmla="*/ 22 h 174"/>
                <a:gd name="T40" fmla="*/ 91 w 262"/>
                <a:gd name="T41" fmla="*/ 27 h 174"/>
                <a:gd name="T42" fmla="*/ 87 w 262"/>
                <a:gd name="T43" fmla="*/ 36 h 174"/>
                <a:gd name="T44" fmla="*/ 92 w 262"/>
                <a:gd name="T45" fmla="*/ 36 h 174"/>
                <a:gd name="T46" fmla="*/ 95 w 262"/>
                <a:gd name="T47" fmla="*/ 48 h 174"/>
                <a:gd name="T48" fmla="*/ 91 w 262"/>
                <a:gd name="T49" fmla="*/ 51 h 174"/>
                <a:gd name="T50" fmla="*/ 83 w 262"/>
                <a:gd name="T51" fmla="*/ 51 h 174"/>
                <a:gd name="T52" fmla="*/ 78 w 262"/>
                <a:gd name="T53" fmla="*/ 61 h 174"/>
                <a:gd name="T54" fmla="*/ 75 w 262"/>
                <a:gd name="T55" fmla="*/ 69 h 174"/>
                <a:gd name="T56" fmla="*/ 71 w 262"/>
                <a:gd name="T57" fmla="*/ 67 h 174"/>
                <a:gd name="T58" fmla="*/ 74 w 262"/>
                <a:gd name="T59" fmla="*/ 56 h 174"/>
                <a:gd name="T60" fmla="*/ 78 w 262"/>
                <a:gd name="T61" fmla="*/ 44 h 174"/>
                <a:gd name="T62" fmla="*/ 69 w 262"/>
                <a:gd name="T63" fmla="*/ 56 h 174"/>
                <a:gd name="T64" fmla="*/ 77 w 262"/>
                <a:gd name="T65" fmla="*/ 39 h 174"/>
                <a:gd name="T66" fmla="*/ 74 w 262"/>
                <a:gd name="T67" fmla="*/ 37 h 174"/>
                <a:gd name="T68" fmla="*/ 70 w 262"/>
                <a:gd name="T69" fmla="*/ 28 h 174"/>
                <a:gd name="T70" fmla="*/ 68 w 262"/>
                <a:gd name="T71" fmla="*/ 34 h 174"/>
                <a:gd name="T72" fmla="*/ 61 w 262"/>
                <a:gd name="T73" fmla="*/ 26 h 174"/>
                <a:gd name="T74" fmla="*/ 50 w 262"/>
                <a:gd name="T75" fmla="*/ 25 h 174"/>
                <a:gd name="T76" fmla="*/ 43 w 262"/>
                <a:gd name="T77" fmla="*/ 20 h 174"/>
                <a:gd name="T78" fmla="*/ 20 w 262"/>
                <a:gd name="T79" fmla="*/ 2 h 174"/>
                <a:gd name="T80" fmla="*/ 15 w 262"/>
                <a:gd name="T81" fmla="*/ 17 h 174"/>
                <a:gd name="T82" fmla="*/ 20 w 262"/>
                <a:gd name="T83" fmla="*/ 33 h 174"/>
                <a:gd name="T84" fmla="*/ 17 w 262"/>
                <a:gd name="T85" fmla="*/ 49 h 174"/>
                <a:gd name="T86" fmla="*/ 15 w 262"/>
                <a:gd name="T87" fmla="*/ 62 h 174"/>
                <a:gd name="T88" fmla="*/ 12 w 262"/>
                <a:gd name="T89" fmla="*/ 72 h 174"/>
                <a:gd name="T90" fmla="*/ 20 w 262"/>
                <a:gd name="T91" fmla="*/ 71 h 174"/>
                <a:gd name="T92" fmla="*/ 11 w 262"/>
                <a:gd name="T93" fmla="*/ 75 h 174"/>
                <a:gd name="T94" fmla="*/ 14 w 262"/>
                <a:gd name="T95" fmla="*/ 86 h 174"/>
                <a:gd name="T96" fmla="*/ 8 w 262"/>
                <a:gd name="T97" fmla="*/ 95 h 174"/>
                <a:gd name="T98" fmla="*/ 6 w 262"/>
                <a:gd name="T99" fmla="*/ 83 h 174"/>
                <a:gd name="T100" fmla="*/ 4 w 262"/>
                <a:gd name="T101" fmla="*/ 76 h 174"/>
                <a:gd name="T102" fmla="*/ 3 w 262"/>
                <a:gd name="T103" fmla="*/ 85 h 174"/>
                <a:gd name="T104" fmla="*/ 3 w 262"/>
                <a:gd name="T105" fmla="*/ 99 h 174"/>
                <a:gd name="T106" fmla="*/ 19 w 262"/>
                <a:gd name="T107" fmla="*/ 104 h 174"/>
                <a:gd name="T108" fmla="*/ 39 w 262"/>
                <a:gd name="T109" fmla="*/ 116 h 174"/>
                <a:gd name="T110" fmla="*/ 39 w 262"/>
                <a:gd name="T111" fmla="*/ 12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 h="174">
                  <a:moveTo>
                    <a:pt x="39" y="128"/>
                  </a:moveTo>
                  <a:cubicBezTo>
                    <a:pt x="40" y="130"/>
                    <a:pt x="41" y="135"/>
                    <a:pt x="39" y="135"/>
                  </a:cubicBezTo>
                  <a:cubicBezTo>
                    <a:pt x="39" y="135"/>
                    <a:pt x="40" y="137"/>
                    <a:pt x="43" y="140"/>
                  </a:cubicBezTo>
                  <a:cubicBezTo>
                    <a:pt x="45" y="141"/>
                    <a:pt x="47" y="143"/>
                    <a:pt x="49" y="144"/>
                  </a:cubicBezTo>
                  <a:cubicBezTo>
                    <a:pt x="51" y="145"/>
                    <a:pt x="54" y="146"/>
                    <a:pt x="57" y="147"/>
                  </a:cubicBezTo>
                  <a:cubicBezTo>
                    <a:pt x="61" y="147"/>
                    <a:pt x="63" y="148"/>
                    <a:pt x="64" y="148"/>
                  </a:cubicBezTo>
                  <a:cubicBezTo>
                    <a:pt x="65" y="149"/>
                    <a:pt x="75" y="145"/>
                    <a:pt x="76" y="148"/>
                  </a:cubicBezTo>
                  <a:cubicBezTo>
                    <a:pt x="76" y="148"/>
                    <a:pt x="77" y="148"/>
                    <a:pt x="77" y="148"/>
                  </a:cubicBezTo>
                  <a:cubicBezTo>
                    <a:pt x="77" y="148"/>
                    <a:pt x="78" y="148"/>
                    <a:pt x="78" y="149"/>
                  </a:cubicBezTo>
                  <a:cubicBezTo>
                    <a:pt x="79" y="150"/>
                    <a:pt x="80" y="152"/>
                    <a:pt x="82" y="154"/>
                  </a:cubicBezTo>
                  <a:cubicBezTo>
                    <a:pt x="82" y="154"/>
                    <a:pt x="83" y="154"/>
                    <a:pt x="84" y="154"/>
                  </a:cubicBezTo>
                  <a:cubicBezTo>
                    <a:pt x="86" y="155"/>
                    <a:pt x="91" y="155"/>
                    <a:pt x="95" y="156"/>
                  </a:cubicBezTo>
                  <a:cubicBezTo>
                    <a:pt x="97" y="156"/>
                    <a:pt x="98" y="156"/>
                    <a:pt x="98" y="156"/>
                  </a:cubicBezTo>
                  <a:cubicBezTo>
                    <a:pt x="98" y="156"/>
                    <a:pt x="107" y="158"/>
                    <a:pt x="109" y="159"/>
                  </a:cubicBezTo>
                  <a:cubicBezTo>
                    <a:pt x="112" y="160"/>
                    <a:pt x="118" y="160"/>
                    <a:pt x="120" y="160"/>
                  </a:cubicBezTo>
                  <a:cubicBezTo>
                    <a:pt x="122" y="160"/>
                    <a:pt x="131" y="160"/>
                    <a:pt x="136" y="159"/>
                  </a:cubicBezTo>
                  <a:cubicBezTo>
                    <a:pt x="136" y="159"/>
                    <a:pt x="137" y="159"/>
                    <a:pt x="137" y="159"/>
                  </a:cubicBezTo>
                  <a:cubicBezTo>
                    <a:pt x="137" y="159"/>
                    <a:pt x="137" y="159"/>
                    <a:pt x="137" y="159"/>
                  </a:cubicBezTo>
                  <a:cubicBezTo>
                    <a:pt x="138" y="158"/>
                    <a:pt x="138" y="158"/>
                    <a:pt x="138" y="158"/>
                  </a:cubicBezTo>
                  <a:cubicBezTo>
                    <a:pt x="138" y="158"/>
                    <a:pt x="140" y="161"/>
                    <a:pt x="146" y="158"/>
                  </a:cubicBezTo>
                  <a:cubicBezTo>
                    <a:pt x="146" y="158"/>
                    <a:pt x="146" y="158"/>
                    <a:pt x="146" y="158"/>
                  </a:cubicBezTo>
                  <a:cubicBezTo>
                    <a:pt x="147" y="158"/>
                    <a:pt x="148" y="158"/>
                    <a:pt x="149" y="158"/>
                  </a:cubicBezTo>
                  <a:cubicBezTo>
                    <a:pt x="150" y="158"/>
                    <a:pt x="152" y="158"/>
                    <a:pt x="154" y="158"/>
                  </a:cubicBezTo>
                  <a:cubicBezTo>
                    <a:pt x="156" y="157"/>
                    <a:pt x="157" y="157"/>
                    <a:pt x="157" y="157"/>
                  </a:cubicBezTo>
                  <a:cubicBezTo>
                    <a:pt x="157" y="157"/>
                    <a:pt x="157" y="157"/>
                    <a:pt x="158" y="157"/>
                  </a:cubicBezTo>
                  <a:cubicBezTo>
                    <a:pt x="158" y="157"/>
                    <a:pt x="158" y="157"/>
                    <a:pt x="158" y="157"/>
                  </a:cubicBezTo>
                  <a:cubicBezTo>
                    <a:pt x="160" y="158"/>
                    <a:pt x="160" y="158"/>
                    <a:pt x="160" y="158"/>
                  </a:cubicBezTo>
                  <a:cubicBezTo>
                    <a:pt x="173" y="161"/>
                    <a:pt x="220" y="174"/>
                    <a:pt x="220" y="174"/>
                  </a:cubicBezTo>
                  <a:cubicBezTo>
                    <a:pt x="220" y="174"/>
                    <a:pt x="220" y="174"/>
                    <a:pt x="220" y="174"/>
                  </a:cubicBezTo>
                  <a:cubicBezTo>
                    <a:pt x="220" y="174"/>
                    <a:pt x="220" y="174"/>
                    <a:pt x="220" y="174"/>
                  </a:cubicBezTo>
                  <a:cubicBezTo>
                    <a:pt x="262" y="43"/>
                    <a:pt x="262" y="43"/>
                    <a:pt x="262" y="43"/>
                  </a:cubicBezTo>
                  <a:cubicBezTo>
                    <a:pt x="90" y="0"/>
                    <a:pt x="90" y="0"/>
                    <a:pt x="90" y="0"/>
                  </a:cubicBezTo>
                  <a:cubicBezTo>
                    <a:pt x="90" y="0"/>
                    <a:pt x="89" y="3"/>
                    <a:pt x="91" y="5"/>
                  </a:cubicBezTo>
                  <a:cubicBezTo>
                    <a:pt x="93" y="6"/>
                    <a:pt x="93" y="8"/>
                    <a:pt x="91" y="9"/>
                  </a:cubicBezTo>
                  <a:cubicBezTo>
                    <a:pt x="89" y="10"/>
                    <a:pt x="87" y="13"/>
                    <a:pt x="88" y="14"/>
                  </a:cubicBezTo>
                  <a:cubicBezTo>
                    <a:pt x="89" y="14"/>
                    <a:pt x="91" y="13"/>
                    <a:pt x="92" y="12"/>
                  </a:cubicBezTo>
                  <a:cubicBezTo>
                    <a:pt x="93" y="11"/>
                    <a:pt x="95" y="9"/>
                    <a:pt x="96" y="10"/>
                  </a:cubicBezTo>
                  <a:cubicBezTo>
                    <a:pt x="97" y="12"/>
                    <a:pt x="96" y="13"/>
                    <a:pt x="94" y="14"/>
                  </a:cubicBezTo>
                  <a:cubicBezTo>
                    <a:pt x="92" y="16"/>
                    <a:pt x="92" y="17"/>
                    <a:pt x="92" y="18"/>
                  </a:cubicBezTo>
                  <a:cubicBezTo>
                    <a:pt x="93" y="20"/>
                    <a:pt x="94" y="22"/>
                    <a:pt x="92" y="22"/>
                  </a:cubicBezTo>
                  <a:cubicBezTo>
                    <a:pt x="91" y="22"/>
                    <a:pt x="90" y="22"/>
                    <a:pt x="91" y="24"/>
                  </a:cubicBezTo>
                  <a:cubicBezTo>
                    <a:pt x="92" y="26"/>
                    <a:pt x="92" y="26"/>
                    <a:pt x="91" y="27"/>
                  </a:cubicBezTo>
                  <a:cubicBezTo>
                    <a:pt x="89" y="28"/>
                    <a:pt x="87" y="31"/>
                    <a:pt x="87" y="31"/>
                  </a:cubicBezTo>
                  <a:cubicBezTo>
                    <a:pt x="87" y="31"/>
                    <a:pt x="85" y="35"/>
                    <a:pt x="87" y="36"/>
                  </a:cubicBezTo>
                  <a:cubicBezTo>
                    <a:pt x="87" y="36"/>
                    <a:pt x="89" y="37"/>
                    <a:pt x="89" y="36"/>
                  </a:cubicBezTo>
                  <a:cubicBezTo>
                    <a:pt x="90" y="35"/>
                    <a:pt x="92" y="33"/>
                    <a:pt x="92" y="36"/>
                  </a:cubicBezTo>
                  <a:cubicBezTo>
                    <a:pt x="92" y="38"/>
                    <a:pt x="92" y="42"/>
                    <a:pt x="92" y="42"/>
                  </a:cubicBezTo>
                  <a:cubicBezTo>
                    <a:pt x="92" y="42"/>
                    <a:pt x="94" y="46"/>
                    <a:pt x="95" y="48"/>
                  </a:cubicBezTo>
                  <a:cubicBezTo>
                    <a:pt x="95" y="50"/>
                    <a:pt x="95" y="54"/>
                    <a:pt x="93" y="54"/>
                  </a:cubicBezTo>
                  <a:cubicBezTo>
                    <a:pt x="92" y="54"/>
                    <a:pt x="91" y="52"/>
                    <a:pt x="91" y="51"/>
                  </a:cubicBezTo>
                  <a:cubicBezTo>
                    <a:pt x="91" y="49"/>
                    <a:pt x="90" y="47"/>
                    <a:pt x="88" y="47"/>
                  </a:cubicBezTo>
                  <a:cubicBezTo>
                    <a:pt x="86" y="47"/>
                    <a:pt x="84" y="50"/>
                    <a:pt x="83" y="51"/>
                  </a:cubicBezTo>
                  <a:cubicBezTo>
                    <a:pt x="82" y="53"/>
                    <a:pt x="83" y="55"/>
                    <a:pt x="81" y="56"/>
                  </a:cubicBezTo>
                  <a:cubicBezTo>
                    <a:pt x="79" y="56"/>
                    <a:pt x="77" y="58"/>
                    <a:pt x="78" y="61"/>
                  </a:cubicBezTo>
                  <a:cubicBezTo>
                    <a:pt x="79" y="63"/>
                    <a:pt x="80" y="65"/>
                    <a:pt x="79" y="66"/>
                  </a:cubicBezTo>
                  <a:cubicBezTo>
                    <a:pt x="79" y="67"/>
                    <a:pt x="75" y="67"/>
                    <a:pt x="75" y="69"/>
                  </a:cubicBezTo>
                  <a:cubicBezTo>
                    <a:pt x="75" y="70"/>
                    <a:pt x="75" y="74"/>
                    <a:pt x="75" y="74"/>
                  </a:cubicBezTo>
                  <a:cubicBezTo>
                    <a:pt x="74" y="74"/>
                    <a:pt x="70" y="71"/>
                    <a:pt x="71" y="67"/>
                  </a:cubicBezTo>
                  <a:cubicBezTo>
                    <a:pt x="72" y="63"/>
                    <a:pt x="75" y="61"/>
                    <a:pt x="75" y="59"/>
                  </a:cubicBezTo>
                  <a:cubicBezTo>
                    <a:pt x="74" y="58"/>
                    <a:pt x="74" y="57"/>
                    <a:pt x="74" y="56"/>
                  </a:cubicBezTo>
                  <a:cubicBezTo>
                    <a:pt x="74" y="55"/>
                    <a:pt x="78" y="54"/>
                    <a:pt x="78" y="52"/>
                  </a:cubicBezTo>
                  <a:cubicBezTo>
                    <a:pt x="78" y="50"/>
                    <a:pt x="80" y="44"/>
                    <a:pt x="78" y="44"/>
                  </a:cubicBezTo>
                  <a:cubicBezTo>
                    <a:pt x="76" y="44"/>
                    <a:pt x="73" y="45"/>
                    <a:pt x="72" y="48"/>
                  </a:cubicBezTo>
                  <a:cubicBezTo>
                    <a:pt x="71" y="51"/>
                    <a:pt x="70" y="56"/>
                    <a:pt x="69" y="56"/>
                  </a:cubicBezTo>
                  <a:cubicBezTo>
                    <a:pt x="68" y="56"/>
                    <a:pt x="66" y="53"/>
                    <a:pt x="69" y="47"/>
                  </a:cubicBezTo>
                  <a:cubicBezTo>
                    <a:pt x="73" y="41"/>
                    <a:pt x="76" y="40"/>
                    <a:pt x="77" y="39"/>
                  </a:cubicBezTo>
                  <a:cubicBezTo>
                    <a:pt x="77" y="37"/>
                    <a:pt x="77" y="36"/>
                    <a:pt x="77" y="35"/>
                  </a:cubicBezTo>
                  <a:cubicBezTo>
                    <a:pt x="77" y="36"/>
                    <a:pt x="76" y="38"/>
                    <a:pt x="74" y="37"/>
                  </a:cubicBezTo>
                  <a:cubicBezTo>
                    <a:pt x="73" y="36"/>
                    <a:pt x="72" y="31"/>
                    <a:pt x="72" y="31"/>
                  </a:cubicBezTo>
                  <a:cubicBezTo>
                    <a:pt x="72" y="30"/>
                    <a:pt x="72" y="28"/>
                    <a:pt x="70" y="28"/>
                  </a:cubicBezTo>
                  <a:cubicBezTo>
                    <a:pt x="69" y="29"/>
                    <a:pt x="69" y="32"/>
                    <a:pt x="69" y="32"/>
                  </a:cubicBezTo>
                  <a:cubicBezTo>
                    <a:pt x="69" y="33"/>
                    <a:pt x="69" y="34"/>
                    <a:pt x="68" y="34"/>
                  </a:cubicBezTo>
                  <a:cubicBezTo>
                    <a:pt x="67" y="33"/>
                    <a:pt x="66" y="31"/>
                    <a:pt x="65" y="29"/>
                  </a:cubicBezTo>
                  <a:cubicBezTo>
                    <a:pt x="65" y="28"/>
                    <a:pt x="64" y="26"/>
                    <a:pt x="61" y="26"/>
                  </a:cubicBezTo>
                  <a:cubicBezTo>
                    <a:pt x="59" y="27"/>
                    <a:pt x="56" y="26"/>
                    <a:pt x="54" y="25"/>
                  </a:cubicBezTo>
                  <a:cubicBezTo>
                    <a:pt x="52" y="25"/>
                    <a:pt x="51" y="25"/>
                    <a:pt x="50" y="25"/>
                  </a:cubicBezTo>
                  <a:cubicBezTo>
                    <a:pt x="49" y="25"/>
                    <a:pt x="48" y="25"/>
                    <a:pt x="47" y="24"/>
                  </a:cubicBezTo>
                  <a:cubicBezTo>
                    <a:pt x="46" y="23"/>
                    <a:pt x="46" y="21"/>
                    <a:pt x="43" y="20"/>
                  </a:cubicBezTo>
                  <a:cubicBezTo>
                    <a:pt x="40" y="19"/>
                    <a:pt x="37" y="19"/>
                    <a:pt x="33" y="17"/>
                  </a:cubicBezTo>
                  <a:cubicBezTo>
                    <a:pt x="30" y="14"/>
                    <a:pt x="20" y="2"/>
                    <a:pt x="20" y="2"/>
                  </a:cubicBezTo>
                  <a:cubicBezTo>
                    <a:pt x="19" y="8"/>
                    <a:pt x="19" y="8"/>
                    <a:pt x="19" y="8"/>
                  </a:cubicBezTo>
                  <a:cubicBezTo>
                    <a:pt x="19" y="8"/>
                    <a:pt x="19" y="17"/>
                    <a:pt x="15" y="17"/>
                  </a:cubicBezTo>
                  <a:cubicBezTo>
                    <a:pt x="15" y="17"/>
                    <a:pt x="13" y="20"/>
                    <a:pt x="16" y="24"/>
                  </a:cubicBezTo>
                  <a:cubicBezTo>
                    <a:pt x="19" y="28"/>
                    <a:pt x="21" y="30"/>
                    <a:pt x="20" y="33"/>
                  </a:cubicBezTo>
                  <a:cubicBezTo>
                    <a:pt x="19" y="35"/>
                    <a:pt x="19" y="42"/>
                    <a:pt x="19" y="42"/>
                  </a:cubicBezTo>
                  <a:cubicBezTo>
                    <a:pt x="19" y="42"/>
                    <a:pt x="18" y="48"/>
                    <a:pt x="17" y="49"/>
                  </a:cubicBezTo>
                  <a:cubicBezTo>
                    <a:pt x="17" y="50"/>
                    <a:pt x="15" y="54"/>
                    <a:pt x="15" y="56"/>
                  </a:cubicBezTo>
                  <a:cubicBezTo>
                    <a:pt x="15" y="58"/>
                    <a:pt x="15" y="61"/>
                    <a:pt x="15" y="62"/>
                  </a:cubicBezTo>
                  <a:cubicBezTo>
                    <a:pt x="14" y="63"/>
                    <a:pt x="10" y="65"/>
                    <a:pt x="10" y="67"/>
                  </a:cubicBezTo>
                  <a:cubicBezTo>
                    <a:pt x="9" y="69"/>
                    <a:pt x="10" y="74"/>
                    <a:pt x="12" y="72"/>
                  </a:cubicBezTo>
                  <a:cubicBezTo>
                    <a:pt x="15" y="70"/>
                    <a:pt x="15" y="68"/>
                    <a:pt x="15" y="68"/>
                  </a:cubicBezTo>
                  <a:cubicBezTo>
                    <a:pt x="15" y="68"/>
                    <a:pt x="20" y="71"/>
                    <a:pt x="20" y="71"/>
                  </a:cubicBezTo>
                  <a:cubicBezTo>
                    <a:pt x="21" y="72"/>
                    <a:pt x="22" y="74"/>
                    <a:pt x="19" y="74"/>
                  </a:cubicBezTo>
                  <a:cubicBezTo>
                    <a:pt x="16" y="74"/>
                    <a:pt x="11" y="75"/>
                    <a:pt x="11" y="75"/>
                  </a:cubicBezTo>
                  <a:cubicBezTo>
                    <a:pt x="11" y="75"/>
                    <a:pt x="18" y="80"/>
                    <a:pt x="18" y="81"/>
                  </a:cubicBezTo>
                  <a:cubicBezTo>
                    <a:pt x="18" y="83"/>
                    <a:pt x="17" y="85"/>
                    <a:pt x="14" y="86"/>
                  </a:cubicBezTo>
                  <a:cubicBezTo>
                    <a:pt x="10" y="88"/>
                    <a:pt x="11" y="90"/>
                    <a:pt x="11" y="91"/>
                  </a:cubicBezTo>
                  <a:cubicBezTo>
                    <a:pt x="11" y="92"/>
                    <a:pt x="10" y="96"/>
                    <a:pt x="8" y="95"/>
                  </a:cubicBezTo>
                  <a:cubicBezTo>
                    <a:pt x="5" y="95"/>
                    <a:pt x="6" y="92"/>
                    <a:pt x="7" y="89"/>
                  </a:cubicBezTo>
                  <a:cubicBezTo>
                    <a:pt x="7" y="87"/>
                    <a:pt x="6" y="84"/>
                    <a:pt x="6" y="83"/>
                  </a:cubicBezTo>
                  <a:cubicBezTo>
                    <a:pt x="7" y="81"/>
                    <a:pt x="9" y="81"/>
                    <a:pt x="9" y="79"/>
                  </a:cubicBezTo>
                  <a:cubicBezTo>
                    <a:pt x="8" y="78"/>
                    <a:pt x="7" y="76"/>
                    <a:pt x="4" y="76"/>
                  </a:cubicBezTo>
                  <a:cubicBezTo>
                    <a:pt x="1" y="76"/>
                    <a:pt x="0" y="78"/>
                    <a:pt x="0" y="79"/>
                  </a:cubicBezTo>
                  <a:cubicBezTo>
                    <a:pt x="0" y="80"/>
                    <a:pt x="3" y="82"/>
                    <a:pt x="3" y="85"/>
                  </a:cubicBezTo>
                  <a:cubicBezTo>
                    <a:pt x="4" y="87"/>
                    <a:pt x="3" y="90"/>
                    <a:pt x="3" y="91"/>
                  </a:cubicBezTo>
                  <a:cubicBezTo>
                    <a:pt x="2" y="92"/>
                    <a:pt x="0" y="97"/>
                    <a:pt x="3" y="99"/>
                  </a:cubicBezTo>
                  <a:cubicBezTo>
                    <a:pt x="5" y="101"/>
                    <a:pt x="7" y="101"/>
                    <a:pt x="11" y="100"/>
                  </a:cubicBezTo>
                  <a:cubicBezTo>
                    <a:pt x="14" y="99"/>
                    <a:pt x="17" y="102"/>
                    <a:pt x="19" y="104"/>
                  </a:cubicBezTo>
                  <a:cubicBezTo>
                    <a:pt x="21" y="106"/>
                    <a:pt x="27" y="108"/>
                    <a:pt x="29" y="109"/>
                  </a:cubicBezTo>
                  <a:cubicBezTo>
                    <a:pt x="31" y="110"/>
                    <a:pt x="39" y="114"/>
                    <a:pt x="39" y="116"/>
                  </a:cubicBezTo>
                  <a:cubicBezTo>
                    <a:pt x="39" y="119"/>
                    <a:pt x="39" y="124"/>
                    <a:pt x="39" y="124"/>
                  </a:cubicBezTo>
                  <a:cubicBezTo>
                    <a:pt x="39" y="124"/>
                    <a:pt x="39" y="123"/>
                    <a:pt x="39" y="123"/>
                  </a:cubicBezTo>
                  <a:cubicBezTo>
                    <a:pt x="38" y="124"/>
                    <a:pt x="37" y="126"/>
                    <a:pt x="39" y="128"/>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92" name="Freeform 51">
              <a:extLst>
                <a:ext uri="{FF2B5EF4-FFF2-40B4-BE49-F238E27FC236}">
                  <a16:creationId xmlns:a16="http://schemas.microsoft.com/office/drawing/2014/main" id="{E5DCFADD-1BE2-7047-B975-B101B4A94965}"/>
                </a:ext>
              </a:extLst>
            </p:cNvPr>
            <p:cNvSpPr>
              <a:spLocks/>
            </p:cNvSpPr>
            <p:nvPr/>
          </p:nvSpPr>
          <p:spPr bwMode="auto">
            <a:xfrm>
              <a:off x="12855028" y="5323308"/>
              <a:ext cx="1842253" cy="710824"/>
            </a:xfrm>
            <a:custGeom>
              <a:avLst/>
              <a:gdLst>
                <a:gd name="T0" fmla="*/ 142 w 370"/>
                <a:gd name="T1" fmla="*/ 33 h 143"/>
                <a:gd name="T2" fmla="*/ 133 w 370"/>
                <a:gd name="T3" fmla="*/ 46 h 143"/>
                <a:gd name="T4" fmla="*/ 123 w 370"/>
                <a:gd name="T5" fmla="*/ 55 h 143"/>
                <a:gd name="T6" fmla="*/ 106 w 370"/>
                <a:gd name="T7" fmla="*/ 68 h 143"/>
                <a:gd name="T8" fmla="*/ 104 w 370"/>
                <a:gd name="T9" fmla="*/ 73 h 143"/>
                <a:gd name="T10" fmla="*/ 103 w 370"/>
                <a:gd name="T11" fmla="*/ 73 h 143"/>
                <a:gd name="T12" fmla="*/ 91 w 370"/>
                <a:gd name="T13" fmla="*/ 81 h 143"/>
                <a:gd name="T14" fmla="*/ 86 w 370"/>
                <a:gd name="T15" fmla="*/ 87 h 143"/>
                <a:gd name="T16" fmla="*/ 62 w 370"/>
                <a:gd name="T17" fmla="*/ 99 h 143"/>
                <a:gd name="T18" fmla="*/ 54 w 370"/>
                <a:gd name="T19" fmla="*/ 103 h 143"/>
                <a:gd name="T20" fmla="*/ 43 w 370"/>
                <a:gd name="T21" fmla="*/ 110 h 143"/>
                <a:gd name="T22" fmla="*/ 40 w 370"/>
                <a:gd name="T23" fmla="*/ 115 h 143"/>
                <a:gd name="T24" fmla="*/ 39 w 370"/>
                <a:gd name="T25" fmla="*/ 115 h 143"/>
                <a:gd name="T26" fmla="*/ 0 w 370"/>
                <a:gd name="T27" fmla="*/ 123 h 143"/>
                <a:gd name="T28" fmla="*/ 117 w 370"/>
                <a:gd name="T29" fmla="*/ 100 h 143"/>
                <a:gd name="T30" fmla="*/ 187 w 370"/>
                <a:gd name="T31" fmla="*/ 110 h 143"/>
                <a:gd name="T32" fmla="*/ 272 w 370"/>
                <a:gd name="T33" fmla="*/ 142 h 143"/>
                <a:gd name="T34" fmla="*/ 280 w 370"/>
                <a:gd name="T35" fmla="*/ 140 h 143"/>
                <a:gd name="T36" fmla="*/ 286 w 370"/>
                <a:gd name="T37" fmla="*/ 136 h 143"/>
                <a:gd name="T38" fmla="*/ 289 w 370"/>
                <a:gd name="T39" fmla="*/ 126 h 143"/>
                <a:gd name="T40" fmla="*/ 303 w 370"/>
                <a:gd name="T41" fmla="*/ 135 h 143"/>
                <a:gd name="T42" fmla="*/ 305 w 370"/>
                <a:gd name="T43" fmla="*/ 118 h 143"/>
                <a:gd name="T44" fmla="*/ 305 w 370"/>
                <a:gd name="T45" fmla="*/ 112 h 143"/>
                <a:gd name="T46" fmla="*/ 313 w 370"/>
                <a:gd name="T47" fmla="*/ 103 h 143"/>
                <a:gd name="T48" fmla="*/ 306 w 370"/>
                <a:gd name="T49" fmla="*/ 102 h 143"/>
                <a:gd name="T50" fmla="*/ 327 w 370"/>
                <a:gd name="T51" fmla="*/ 91 h 143"/>
                <a:gd name="T52" fmla="*/ 340 w 370"/>
                <a:gd name="T53" fmla="*/ 86 h 143"/>
                <a:gd name="T54" fmla="*/ 352 w 370"/>
                <a:gd name="T55" fmla="*/ 70 h 143"/>
                <a:gd name="T56" fmla="*/ 333 w 370"/>
                <a:gd name="T57" fmla="*/ 79 h 143"/>
                <a:gd name="T58" fmla="*/ 329 w 370"/>
                <a:gd name="T59" fmla="*/ 75 h 143"/>
                <a:gd name="T60" fmla="*/ 339 w 370"/>
                <a:gd name="T61" fmla="*/ 74 h 143"/>
                <a:gd name="T62" fmla="*/ 341 w 370"/>
                <a:gd name="T63" fmla="*/ 65 h 143"/>
                <a:gd name="T64" fmla="*/ 326 w 370"/>
                <a:gd name="T65" fmla="*/ 66 h 143"/>
                <a:gd name="T66" fmla="*/ 320 w 370"/>
                <a:gd name="T67" fmla="*/ 64 h 143"/>
                <a:gd name="T68" fmla="*/ 331 w 370"/>
                <a:gd name="T69" fmla="*/ 62 h 143"/>
                <a:gd name="T70" fmla="*/ 334 w 370"/>
                <a:gd name="T71" fmla="*/ 59 h 143"/>
                <a:gd name="T72" fmla="*/ 337 w 370"/>
                <a:gd name="T73" fmla="*/ 55 h 143"/>
                <a:gd name="T74" fmla="*/ 348 w 370"/>
                <a:gd name="T75" fmla="*/ 60 h 143"/>
                <a:gd name="T76" fmla="*/ 357 w 370"/>
                <a:gd name="T77" fmla="*/ 49 h 143"/>
                <a:gd name="T78" fmla="*/ 342 w 370"/>
                <a:gd name="T79" fmla="*/ 47 h 143"/>
                <a:gd name="T80" fmla="*/ 364 w 370"/>
                <a:gd name="T81" fmla="*/ 37 h 143"/>
                <a:gd name="T82" fmla="*/ 355 w 370"/>
                <a:gd name="T83" fmla="*/ 34 h 143"/>
                <a:gd name="T84" fmla="*/ 351 w 370"/>
                <a:gd name="T85" fmla="*/ 34 h 143"/>
                <a:gd name="T86" fmla="*/ 345 w 370"/>
                <a:gd name="T87" fmla="*/ 31 h 143"/>
                <a:gd name="T88" fmla="*/ 329 w 370"/>
                <a:gd name="T89" fmla="*/ 35 h 143"/>
                <a:gd name="T90" fmla="*/ 330 w 370"/>
                <a:gd name="T91" fmla="*/ 28 h 143"/>
                <a:gd name="T92" fmla="*/ 335 w 370"/>
                <a:gd name="T93" fmla="*/ 20 h 143"/>
                <a:gd name="T94" fmla="*/ 352 w 370"/>
                <a:gd name="T95" fmla="*/ 20 h 143"/>
                <a:gd name="T96" fmla="*/ 348 w 370"/>
                <a:gd name="T97" fmla="*/ 6 h 143"/>
                <a:gd name="T98" fmla="*/ 358 w 370"/>
                <a:gd name="T99" fmla="*/ 16 h 143"/>
                <a:gd name="T100" fmla="*/ 370 w 370"/>
                <a:gd name="T101" fmla="*/ 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0" h="143">
                  <a:moveTo>
                    <a:pt x="353" y="0"/>
                  </a:moveTo>
                  <a:cubicBezTo>
                    <a:pt x="142" y="33"/>
                    <a:pt x="142" y="33"/>
                    <a:pt x="142" y="33"/>
                  </a:cubicBezTo>
                  <a:cubicBezTo>
                    <a:pt x="136" y="41"/>
                    <a:pt x="136" y="41"/>
                    <a:pt x="136" y="41"/>
                  </a:cubicBezTo>
                  <a:cubicBezTo>
                    <a:pt x="136" y="43"/>
                    <a:pt x="134" y="45"/>
                    <a:pt x="133" y="46"/>
                  </a:cubicBezTo>
                  <a:cubicBezTo>
                    <a:pt x="130" y="49"/>
                    <a:pt x="127" y="51"/>
                    <a:pt x="126" y="51"/>
                  </a:cubicBezTo>
                  <a:cubicBezTo>
                    <a:pt x="124" y="52"/>
                    <a:pt x="123" y="54"/>
                    <a:pt x="123" y="55"/>
                  </a:cubicBezTo>
                  <a:cubicBezTo>
                    <a:pt x="122" y="57"/>
                    <a:pt x="122" y="58"/>
                    <a:pt x="122" y="58"/>
                  </a:cubicBezTo>
                  <a:cubicBezTo>
                    <a:pt x="106" y="68"/>
                    <a:pt x="106" y="68"/>
                    <a:pt x="106" y="68"/>
                  </a:cubicBezTo>
                  <a:cubicBezTo>
                    <a:pt x="106" y="68"/>
                    <a:pt x="104" y="72"/>
                    <a:pt x="104" y="73"/>
                  </a:cubicBezTo>
                  <a:cubicBezTo>
                    <a:pt x="104" y="73"/>
                    <a:pt x="104" y="73"/>
                    <a:pt x="104" y="73"/>
                  </a:cubicBezTo>
                  <a:cubicBezTo>
                    <a:pt x="104" y="73"/>
                    <a:pt x="104" y="73"/>
                    <a:pt x="104" y="73"/>
                  </a:cubicBezTo>
                  <a:cubicBezTo>
                    <a:pt x="103" y="73"/>
                    <a:pt x="103" y="73"/>
                    <a:pt x="103" y="73"/>
                  </a:cubicBezTo>
                  <a:cubicBezTo>
                    <a:pt x="102" y="73"/>
                    <a:pt x="100" y="73"/>
                    <a:pt x="99" y="74"/>
                  </a:cubicBezTo>
                  <a:cubicBezTo>
                    <a:pt x="96" y="75"/>
                    <a:pt x="93" y="78"/>
                    <a:pt x="91" y="81"/>
                  </a:cubicBezTo>
                  <a:cubicBezTo>
                    <a:pt x="90" y="81"/>
                    <a:pt x="89" y="82"/>
                    <a:pt x="88" y="83"/>
                  </a:cubicBezTo>
                  <a:cubicBezTo>
                    <a:pt x="87" y="85"/>
                    <a:pt x="86" y="86"/>
                    <a:pt x="86" y="87"/>
                  </a:cubicBezTo>
                  <a:cubicBezTo>
                    <a:pt x="82" y="91"/>
                    <a:pt x="70" y="99"/>
                    <a:pt x="63" y="99"/>
                  </a:cubicBezTo>
                  <a:cubicBezTo>
                    <a:pt x="63" y="99"/>
                    <a:pt x="63" y="99"/>
                    <a:pt x="62" y="99"/>
                  </a:cubicBezTo>
                  <a:cubicBezTo>
                    <a:pt x="60" y="100"/>
                    <a:pt x="58" y="100"/>
                    <a:pt x="57" y="101"/>
                  </a:cubicBezTo>
                  <a:cubicBezTo>
                    <a:pt x="55" y="102"/>
                    <a:pt x="54" y="102"/>
                    <a:pt x="54" y="103"/>
                  </a:cubicBezTo>
                  <a:cubicBezTo>
                    <a:pt x="52" y="105"/>
                    <a:pt x="51" y="106"/>
                    <a:pt x="51" y="106"/>
                  </a:cubicBezTo>
                  <a:cubicBezTo>
                    <a:pt x="51" y="106"/>
                    <a:pt x="47" y="108"/>
                    <a:pt x="43" y="110"/>
                  </a:cubicBezTo>
                  <a:cubicBezTo>
                    <a:pt x="42" y="112"/>
                    <a:pt x="41" y="113"/>
                    <a:pt x="40" y="114"/>
                  </a:cubicBezTo>
                  <a:cubicBezTo>
                    <a:pt x="40" y="114"/>
                    <a:pt x="40" y="115"/>
                    <a:pt x="40" y="115"/>
                  </a:cubicBezTo>
                  <a:cubicBezTo>
                    <a:pt x="40" y="115"/>
                    <a:pt x="40" y="115"/>
                    <a:pt x="39" y="115"/>
                  </a:cubicBezTo>
                  <a:cubicBezTo>
                    <a:pt x="39" y="115"/>
                    <a:pt x="39" y="115"/>
                    <a:pt x="39" y="115"/>
                  </a:cubicBezTo>
                  <a:cubicBezTo>
                    <a:pt x="37" y="117"/>
                    <a:pt x="36" y="119"/>
                    <a:pt x="36" y="119"/>
                  </a:cubicBezTo>
                  <a:cubicBezTo>
                    <a:pt x="0" y="123"/>
                    <a:pt x="0" y="123"/>
                    <a:pt x="0" y="123"/>
                  </a:cubicBezTo>
                  <a:cubicBezTo>
                    <a:pt x="93" y="114"/>
                    <a:pt x="93" y="114"/>
                    <a:pt x="93" y="114"/>
                  </a:cubicBezTo>
                  <a:cubicBezTo>
                    <a:pt x="117" y="100"/>
                    <a:pt x="117" y="100"/>
                    <a:pt x="117" y="100"/>
                  </a:cubicBezTo>
                  <a:cubicBezTo>
                    <a:pt x="166" y="97"/>
                    <a:pt x="166" y="97"/>
                    <a:pt x="166" y="97"/>
                  </a:cubicBezTo>
                  <a:cubicBezTo>
                    <a:pt x="187" y="110"/>
                    <a:pt x="187" y="110"/>
                    <a:pt x="187" y="110"/>
                  </a:cubicBezTo>
                  <a:cubicBezTo>
                    <a:pt x="222" y="103"/>
                    <a:pt x="222" y="103"/>
                    <a:pt x="222" y="103"/>
                  </a:cubicBezTo>
                  <a:cubicBezTo>
                    <a:pt x="272" y="142"/>
                    <a:pt x="272" y="142"/>
                    <a:pt x="272" y="142"/>
                  </a:cubicBezTo>
                  <a:cubicBezTo>
                    <a:pt x="272" y="142"/>
                    <a:pt x="274" y="143"/>
                    <a:pt x="275" y="143"/>
                  </a:cubicBezTo>
                  <a:cubicBezTo>
                    <a:pt x="277" y="142"/>
                    <a:pt x="280" y="140"/>
                    <a:pt x="280" y="140"/>
                  </a:cubicBezTo>
                  <a:cubicBezTo>
                    <a:pt x="280" y="140"/>
                    <a:pt x="280" y="140"/>
                    <a:pt x="280" y="138"/>
                  </a:cubicBezTo>
                  <a:cubicBezTo>
                    <a:pt x="280" y="136"/>
                    <a:pt x="282" y="134"/>
                    <a:pt x="286" y="136"/>
                  </a:cubicBezTo>
                  <a:cubicBezTo>
                    <a:pt x="290" y="138"/>
                    <a:pt x="296" y="139"/>
                    <a:pt x="292" y="134"/>
                  </a:cubicBezTo>
                  <a:cubicBezTo>
                    <a:pt x="288" y="128"/>
                    <a:pt x="289" y="126"/>
                    <a:pt x="289" y="126"/>
                  </a:cubicBezTo>
                  <a:cubicBezTo>
                    <a:pt x="302" y="138"/>
                    <a:pt x="302" y="138"/>
                    <a:pt x="302" y="138"/>
                  </a:cubicBezTo>
                  <a:cubicBezTo>
                    <a:pt x="302" y="138"/>
                    <a:pt x="304" y="138"/>
                    <a:pt x="303" y="135"/>
                  </a:cubicBezTo>
                  <a:cubicBezTo>
                    <a:pt x="302" y="132"/>
                    <a:pt x="299" y="129"/>
                    <a:pt x="299" y="125"/>
                  </a:cubicBezTo>
                  <a:cubicBezTo>
                    <a:pt x="300" y="122"/>
                    <a:pt x="304" y="120"/>
                    <a:pt x="305" y="118"/>
                  </a:cubicBezTo>
                  <a:cubicBezTo>
                    <a:pt x="306" y="117"/>
                    <a:pt x="307" y="117"/>
                    <a:pt x="307" y="116"/>
                  </a:cubicBezTo>
                  <a:cubicBezTo>
                    <a:pt x="307" y="115"/>
                    <a:pt x="305" y="112"/>
                    <a:pt x="305" y="112"/>
                  </a:cubicBezTo>
                  <a:cubicBezTo>
                    <a:pt x="304" y="112"/>
                    <a:pt x="308" y="110"/>
                    <a:pt x="309" y="108"/>
                  </a:cubicBezTo>
                  <a:cubicBezTo>
                    <a:pt x="311" y="106"/>
                    <a:pt x="312" y="103"/>
                    <a:pt x="313" y="103"/>
                  </a:cubicBezTo>
                  <a:cubicBezTo>
                    <a:pt x="314" y="103"/>
                    <a:pt x="309" y="104"/>
                    <a:pt x="308" y="105"/>
                  </a:cubicBezTo>
                  <a:cubicBezTo>
                    <a:pt x="307" y="105"/>
                    <a:pt x="306" y="104"/>
                    <a:pt x="306" y="102"/>
                  </a:cubicBezTo>
                  <a:cubicBezTo>
                    <a:pt x="306" y="100"/>
                    <a:pt x="312" y="94"/>
                    <a:pt x="315" y="92"/>
                  </a:cubicBezTo>
                  <a:cubicBezTo>
                    <a:pt x="319" y="91"/>
                    <a:pt x="325" y="93"/>
                    <a:pt x="327" y="91"/>
                  </a:cubicBezTo>
                  <a:cubicBezTo>
                    <a:pt x="330" y="88"/>
                    <a:pt x="333" y="87"/>
                    <a:pt x="333" y="87"/>
                  </a:cubicBezTo>
                  <a:cubicBezTo>
                    <a:pt x="333" y="87"/>
                    <a:pt x="335" y="85"/>
                    <a:pt x="340" y="86"/>
                  </a:cubicBezTo>
                  <a:cubicBezTo>
                    <a:pt x="344" y="87"/>
                    <a:pt x="348" y="84"/>
                    <a:pt x="350" y="81"/>
                  </a:cubicBezTo>
                  <a:cubicBezTo>
                    <a:pt x="352" y="78"/>
                    <a:pt x="355" y="73"/>
                    <a:pt x="352" y="70"/>
                  </a:cubicBezTo>
                  <a:cubicBezTo>
                    <a:pt x="349" y="68"/>
                    <a:pt x="346" y="70"/>
                    <a:pt x="343" y="73"/>
                  </a:cubicBezTo>
                  <a:cubicBezTo>
                    <a:pt x="340" y="77"/>
                    <a:pt x="337" y="79"/>
                    <a:pt x="333" y="79"/>
                  </a:cubicBezTo>
                  <a:cubicBezTo>
                    <a:pt x="328" y="79"/>
                    <a:pt x="322" y="76"/>
                    <a:pt x="321" y="72"/>
                  </a:cubicBezTo>
                  <a:cubicBezTo>
                    <a:pt x="321" y="72"/>
                    <a:pt x="324" y="71"/>
                    <a:pt x="329" y="75"/>
                  </a:cubicBezTo>
                  <a:cubicBezTo>
                    <a:pt x="329" y="75"/>
                    <a:pt x="331" y="77"/>
                    <a:pt x="333" y="77"/>
                  </a:cubicBezTo>
                  <a:cubicBezTo>
                    <a:pt x="334" y="77"/>
                    <a:pt x="336" y="76"/>
                    <a:pt x="339" y="74"/>
                  </a:cubicBezTo>
                  <a:cubicBezTo>
                    <a:pt x="341" y="71"/>
                    <a:pt x="345" y="69"/>
                    <a:pt x="344" y="67"/>
                  </a:cubicBezTo>
                  <a:cubicBezTo>
                    <a:pt x="344" y="64"/>
                    <a:pt x="342" y="64"/>
                    <a:pt x="341" y="65"/>
                  </a:cubicBezTo>
                  <a:cubicBezTo>
                    <a:pt x="339" y="67"/>
                    <a:pt x="337" y="68"/>
                    <a:pt x="334" y="69"/>
                  </a:cubicBezTo>
                  <a:cubicBezTo>
                    <a:pt x="330" y="69"/>
                    <a:pt x="327" y="67"/>
                    <a:pt x="326" y="66"/>
                  </a:cubicBezTo>
                  <a:cubicBezTo>
                    <a:pt x="324" y="65"/>
                    <a:pt x="324" y="66"/>
                    <a:pt x="323" y="66"/>
                  </a:cubicBezTo>
                  <a:cubicBezTo>
                    <a:pt x="322" y="67"/>
                    <a:pt x="319" y="67"/>
                    <a:pt x="320" y="64"/>
                  </a:cubicBezTo>
                  <a:cubicBezTo>
                    <a:pt x="320" y="62"/>
                    <a:pt x="322" y="59"/>
                    <a:pt x="325" y="59"/>
                  </a:cubicBezTo>
                  <a:cubicBezTo>
                    <a:pt x="328" y="59"/>
                    <a:pt x="330" y="61"/>
                    <a:pt x="331" y="62"/>
                  </a:cubicBezTo>
                  <a:cubicBezTo>
                    <a:pt x="332" y="63"/>
                    <a:pt x="334" y="63"/>
                    <a:pt x="335" y="62"/>
                  </a:cubicBezTo>
                  <a:cubicBezTo>
                    <a:pt x="336" y="61"/>
                    <a:pt x="336" y="60"/>
                    <a:pt x="334" y="59"/>
                  </a:cubicBezTo>
                  <a:cubicBezTo>
                    <a:pt x="332" y="57"/>
                    <a:pt x="331" y="53"/>
                    <a:pt x="333" y="53"/>
                  </a:cubicBezTo>
                  <a:cubicBezTo>
                    <a:pt x="334" y="52"/>
                    <a:pt x="336" y="53"/>
                    <a:pt x="337" y="55"/>
                  </a:cubicBezTo>
                  <a:cubicBezTo>
                    <a:pt x="337" y="57"/>
                    <a:pt x="342" y="62"/>
                    <a:pt x="345" y="62"/>
                  </a:cubicBezTo>
                  <a:cubicBezTo>
                    <a:pt x="348" y="62"/>
                    <a:pt x="348" y="61"/>
                    <a:pt x="348" y="60"/>
                  </a:cubicBezTo>
                  <a:cubicBezTo>
                    <a:pt x="348" y="59"/>
                    <a:pt x="348" y="58"/>
                    <a:pt x="351" y="57"/>
                  </a:cubicBezTo>
                  <a:cubicBezTo>
                    <a:pt x="354" y="57"/>
                    <a:pt x="358" y="54"/>
                    <a:pt x="357" y="49"/>
                  </a:cubicBezTo>
                  <a:cubicBezTo>
                    <a:pt x="357" y="49"/>
                    <a:pt x="357" y="48"/>
                    <a:pt x="354" y="48"/>
                  </a:cubicBezTo>
                  <a:cubicBezTo>
                    <a:pt x="351" y="48"/>
                    <a:pt x="345" y="50"/>
                    <a:pt x="342" y="47"/>
                  </a:cubicBezTo>
                  <a:cubicBezTo>
                    <a:pt x="342" y="47"/>
                    <a:pt x="345" y="43"/>
                    <a:pt x="353" y="45"/>
                  </a:cubicBezTo>
                  <a:cubicBezTo>
                    <a:pt x="360" y="47"/>
                    <a:pt x="364" y="41"/>
                    <a:pt x="364" y="37"/>
                  </a:cubicBezTo>
                  <a:cubicBezTo>
                    <a:pt x="363" y="32"/>
                    <a:pt x="362" y="23"/>
                    <a:pt x="357" y="24"/>
                  </a:cubicBezTo>
                  <a:cubicBezTo>
                    <a:pt x="352" y="25"/>
                    <a:pt x="354" y="32"/>
                    <a:pt x="355" y="34"/>
                  </a:cubicBezTo>
                  <a:cubicBezTo>
                    <a:pt x="356" y="36"/>
                    <a:pt x="356" y="41"/>
                    <a:pt x="354" y="41"/>
                  </a:cubicBezTo>
                  <a:cubicBezTo>
                    <a:pt x="351" y="41"/>
                    <a:pt x="349" y="37"/>
                    <a:pt x="351" y="34"/>
                  </a:cubicBezTo>
                  <a:cubicBezTo>
                    <a:pt x="352" y="32"/>
                    <a:pt x="351" y="26"/>
                    <a:pt x="350" y="26"/>
                  </a:cubicBezTo>
                  <a:cubicBezTo>
                    <a:pt x="348" y="26"/>
                    <a:pt x="346" y="30"/>
                    <a:pt x="345" y="31"/>
                  </a:cubicBezTo>
                  <a:cubicBezTo>
                    <a:pt x="344" y="32"/>
                    <a:pt x="341" y="30"/>
                    <a:pt x="338" y="30"/>
                  </a:cubicBezTo>
                  <a:cubicBezTo>
                    <a:pt x="336" y="30"/>
                    <a:pt x="332" y="32"/>
                    <a:pt x="329" y="35"/>
                  </a:cubicBezTo>
                  <a:cubicBezTo>
                    <a:pt x="327" y="37"/>
                    <a:pt x="323" y="39"/>
                    <a:pt x="323" y="35"/>
                  </a:cubicBezTo>
                  <a:cubicBezTo>
                    <a:pt x="323" y="30"/>
                    <a:pt x="327" y="28"/>
                    <a:pt x="330" y="28"/>
                  </a:cubicBezTo>
                  <a:cubicBezTo>
                    <a:pt x="333" y="28"/>
                    <a:pt x="338" y="27"/>
                    <a:pt x="338" y="24"/>
                  </a:cubicBezTo>
                  <a:cubicBezTo>
                    <a:pt x="338" y="21"/>
                    <a:pt x="335" y="22"/>
                    <a:pt x="335" y="20"/>
                  </a:cubicBezTo>
                  <a:cubicBezTo>
                    <a:pt x="335" y="19"/>
                    <a:pt x="339" y="16"/>
                    <a:pt x="342" y="19"/>
                  </a:cubicBezTo>
                  <a:cubicBezTo>
                    <a:pt x="346" y="22"/>
                    <a:pt x="350" y="23"/>
                    <a:pt x="352" y="20"/>
                  </a:cubicBezTo>
                  <a:cubicBezTo>
                    <a:pt x="353" y="17"/>
                    <a:pt x="353" y="12"/>
                    <a:pt x="347" y="10"/>
                  </a:cubicBezTo>
                  <a:cubicBezTo>
                    <a:pt x="348" y="6"/>
                    <a:pt x="348" y="6"/>
                    <a:pt x="348" y="6"/>
                  </a:cubicBezTo>
                  <a:cubicBezTo>
                    <a:pt x="348" y="6"/>
                    <a:pt x="350" y="3"/>
                    <a:pt x="351" y="5"/>
                  </a:cubicBezTo>
                  <a:cubicBezTo>
                    <a:pt x="352" y="8"/>
                    <a:pt x="356" y="14"/>
                    <a:pt x="358" y="16"/>
                  </a:cubicBezTo>
                  <a:cubicBezTo>
                    <a:pt x="361" y="19"/>
                    <a:pt x="363" y="24"/>
                    <a:pt x="364" y="27"/>
                  </a:cubicBezTo>
                  <a:cubicBezTo>
                    <a:pt x="365" y="30"/>
                    <a:pt x="369" y="34"/>
                    <a:pt x="370" y="35"/>
                  </a:cubicBezTo>
                  <a:lnTo>
                    <a:pt x="353" y="0"/>
                  </a:lnTo>
                  <a:close/>
                </a:path>
              </a:pathLst>
            </a:custGeom>
            <a:solidFill>
              <a:schemeClr val="accent2"/>
            </a:solid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dirty="0"/>
            </a:p>
          </p:txBody>
        </p:sp>
        <p:sp>
          <p:nvSpPr>
            <p:cNvPr id="393" name="Freeform 52">
              <a:extLst>
                <a:ext uri="{FF2B5EF4-FFF2-40B4-BE49-F238E27FC236}">
                  <a16:creationId xmlns:a16="http://schemas.microsoft.com/office/drawing/2014/main" id="{49B5A4C7-7FC0-C649-9030-9D843C40C590}"/>
                </a:ext>
              </a:extLst>
            </p:cNvPr>
            <p:cNvSpPr>
              <a:spLocks/>
            </p:cNvSpPr>
            <p:nvPr/>
          </p:nvSpPr>
          <p:spPr bwMode="auto">
            <a:xfrm>
              <a:off x="11990683" y="5487346"/>
              <a:ext cx="1570962" cy="481594"/>
            </a:xfrm>
            <a:custGeom>
              <a:avLst/>
              <a:gdLst>
                <a:gd name="T0" fmla="*/ 213 w 316"/>
                <a:gd name="T1" fmla="*/ 82 h 97"/>
                <a:gd name="T2" fmla="*/ 214 w 316"/>
                <a:gd name="T3" fmla="*/ 81 h 97"/>
                <a:gd name="T4" fmla="*/ 217 w 316"/>
                <a:gd name="T5" fmla="*/ 77 h 97"/>
                <a:gd name="T6" fmla="*/ 225 w 316"/>
                <a:gd name="T7" fmla="*/ 73 h 97"/>
                <a:gd name="T8" fmla="*/ 228 w 316"/>
                <a:gd name="T9" fmla="*/ 70 h 97"/>
                <a:gd name="T10" fmla="*/ 231 w 316"/>
                <a:gd name="T11" fmla="*/ 68 h 97"/>
                <a:gd name="T12" fmla="*/ 236 w 316"/>
                <a:gd name="T13" fmla="*/ 66 h 97"/>
                <a:gd name="T14" fmla="*/ 238 w 316"/>
                <a:gd name="T15" fmla="*/ 66 h 97"/>
                <a:gd name="T16" fmla="*/ 262 w 316"/>
                <a:gd name="T17" fmla="*/ 50 h 97"/>
                <a:gd name="T18" fmla="*/ 265 w 316"/>
                <a:gd name="T19" fmla="*/ 48 h 97"/>
                <a:gd name="T20" fmla="*/ 266 w 316"/>
                <a:gd name="T21" fmla="*/ 45 h 97"/>
                <a:gd name="T22" fmla="*/ 273 w 316"/>
                <a:gd name="T23" fmla="*/ 41 h 97"/>
                <a:gd name="T24" fmla="*/ 277 w 316"/>
                <a:gd name="T25" fmla="*/ 40 h 97"/>
                <a:gd name="T26" fmla="*/ 278 w 316"/>
                <a:gd name="T27" fmla="*/ 40 h 97"/>
                <a:gd name="T28" fmla="*/ 281 w 316"/>
                <a:gd name="T29" fmla="*/ 34 h 97"/>
                <a:gd name="T30" fmla="*/ 295 w 316"/>
                <a:gd name="T31" fmla="*/ 25 h 97"/>
                <a:gd name="T32" fmla="*/ 297 w 316"/>
                <a:gd name="T33" fmla="*/ 22 h 97"/>
                <a:gd name="T34" fmla="*/ 299 w 316"/>
                <a:gd name="T35" fmla="*/ 18 h 97"/>
                <a:gd name="T36" fmla="*/ 300 w 316"/>
                <a:gd name="T37" fmla="*/ 18 h 97"/>
                <a:gd name="T38" fmla="*/ 300 w 316"/>
                <a:gd name="T39" fmla="*/ 18 h 97"/>
                <a:gd name="T40" fmla="*/ 307 w 316"/>
                <a:gd name="T41" fmla="*/ 13 h 97"/>
                <a:gd name="T42" fmla="*/ 310 w 316"/>
                <a:gd name="T43" fmla="*/ 9 h 97"/>
                <a:gd name="T44" fmla="*/ 316 w 316"/>
                <a:gd name="T45" fmla="*/ 0 h 97"/>
                <a:gd name="T46" fmla="*/ 314 w 316"/>
                <a:gd name="T47" fmla="*/ 1 h 97"/>
                <a:gd name="T48" fmla="*/ 235 w 316"/>
                <a:gd name="T49" fmla="*/ 8 h 97"/>
                <a:gd name="T50" fmla="*/ 220 w 316"/>
                <a:gd name="T51" fmla="*/ 9 h 97"/>
                <a:gd name="T52" fmla="*/ 67 w 316"/>
                <a:gd name="T53" fmla="*/ 21 h 97"/>
                <a:gd name="T54" fmla="*/ 69 w 316"/>
                <a:gd name="T55" fmla="*/ 23 h 97"/>
                <a:gd name="T56" fmla="*/ 72 w 316"/>
                <a:gd name="T57" fmla="*/ 26 h 97"/>
                <a:gd name="T58" fmla="*/ 19 w 316"/>
                <a:gd name="T59" fmla="*/ 31 h 97"/>
                <a:gd name="T60" fmla="*/ 18 w 316"/>
                <a:gd name="T61" fmla="*/ 38 h 97"/>
                <a:gd name="T62" fmla="*/ 18 w 316"/>
                <a:gd name="T63" fmla="*/ 38 h 97"/>
                <a:gd name="T64" fmla="*/ 15 w 316"/>
                <a:gd name="T65" fmla="*/ 45 h 97"/>
                <a:gd name="T66" fmla="*/ 15 w 316"/>
                <a:gd name="T67" fmla="*/ 45 h 97"/>
                <a:gd name="T68" fmla="*/ 15 w 316"/>
                <a:gd name="T69" fmla="*/ 46 h 97"/>
                <a:gd name="T70" fmla="*/ 14 w 316"/>
                <a:gd name="T71" fmla="*/ 51 h 97"/>
                <a:gd name="T72" fmla="*/ 15 w 316"/>
                <a:gd name="T73" fmla="*/ 54 h 97"/>
                <a:gd name="T74" fmla="*/ 16 w 316"/>
                <a:gd name="T75" fmla="*/ 58 h 97"/>
                <a:gd name="T76" fmla="*/ 15 w 316"/>
                <a:gd name="T77" fmla="*/ 61 h 97"/>
                <a:gd name="T78" fmla="*/ 12 w 316"/>
                <a:gd name="T79" fmla="*/ 62 h 97"/>
                <a:gd name="T80" fmla="*/ 13 w 316"/>
                <a:gd name="T81" fmla="*/ 67 h 97"/>
                <a:gd name="T82" fmla="*/ 11 w 316"/>
                <a:gd name="T83" fmla="*/ 69 h 97"/>
                <a:gd name="T84" fmla="*/ 8 w 316"/>
                <a:gd name="T85" fmla="*/ 76 h 97"/>
                <a:gd name="T86" fmla="*/ 2 w 316"/>
                <a:gd name="T87" fmla="*/ 88 h 97"/>
                <a:gd name="T88" fmla="*/ 0 w 316"/>
                <a:gd name="T89" fmla="*/ 94 h 97"/>
                <a:gd name="T90" fmla="*/ 72 w 316"/>
                <a:gd name="T91" fmla="*/ 97 h 97"/>
                <a:gd name="T92" fmla="*/ 174 w 316"/>
                <a:gd name="T93" fmla="*/ 90 h 97"/>
                <a:gd name="T94" fmla="*/ 210 w 316"/>
                <a:gd name="T95" fmla="*/ 86 h 97"/>
                <a:gd name="T96" fmla="*/ 213 w 316"/>
                <a:gd name="T97" fmla="*/ 8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6" h="97">
                  <a:moveTo>
                    <a:pt x="213" y="82"/>
                  </a:moveTo>
                  <a:cubicBezTo>
                    <a:pt x="214" y="82"/>
                    <a:pt x="214" y="82"/>
                    <a:pt x="214" y="81"/>
                  </a:cubicBezTo>
                  <a:cubicBezTo>
                    <a:pt x="215" y="80"/>
                    <a:pt x="216" y="78"/>
                    <a:pt x="217" y="77"/>
                  </a:cubicBezTo>
                  <a:cubicBezTo>
                    <a:pt x="219" y="76"/>
                    <a:pt x="221" y="74"/>
                    <a:pt x="225" y="73"/>
                  </a:cubicBezTo>
                  <a:cubicBezTo>
                    <a:pt x="225" y="73"/>
                    <a:pt x="226" y="71"/>
                    <a:pt x="228" y="70"/>
                  </a:cubicBezTo>
                  <a:cubicBezTo>
                    <a:pt x="228" y="69"/>
                    <a:pt x="229" y="69"/>
                    <a:pt x="231" y="68"/>
                  </a:cubicBezTo>
                  <a:cubicBezTo>
                    <a:pt x="232" y="67"/>
                    <a:pt x="234" y="66"/>
                    <a:pt x="236" y="66"/>
                  </a:cubicBezTo>
                  <a:cubicBezTo>
                    <a:pt x="237" y="66"/>
                    <a:pt x="237" y="66"/>
                    <a:pt x="238" y="66"/>
                  </a:cubicBezTo>
                  <a:cubicBezTo>
                    <a:pt x="246" y="66"/>
                    <a:pt x="256" y="57"/>
                    <a:pt x="262" y="50"/>
                  </a:cubicBezTo>
                  <a:cubicBezTo>
                    <a:pt x="263" y="50"/>
                    <a:pt x="264" y="49"/>
                    <a:pt x="265" y="48"/>
                  </a:cubicBezTo>
                  <a:cubicBezTo>
                    <a:pt x="265" y="47"/>
                    <a:pt x="266" y="46"/>
                    <a:pt x="266" y="45"/>
                  </a:cubicBezTo>
                  <a:cubicBezTo>
                    <a:pt x="268" y="43"/>
                    <a:pt x="271" y="42"/>
                    <a:pt x="273" y="41"/>
                  </a:cubicBezTo>
                  <a:cubicBezTo>
                    <a:pt x="274" y="40"/>
                    <a:pt x="275" y="40"/>
                    <a:pt x="277" y="40"/>
                  </a:cubicBezTo>
                  <a:cubicBezTo>
                    <a:pt x="277" y="40"/>
                    <a:pt x="277" y="40"/>
                    <a:pt x="278" y="40"/>
                  </a:cubicBezTo>
                  <a:cubicBezTo>
                    <a:pt x="277" y="39"/>
                    <a:pt x="277" y="37"/>
                    <a:pt x="281" y="34"/>
                  </a:cubicBezTo>
                  <a:cubicBezTo>
                    <a:pt x="286" y="31"/>
                    <a:pt x="295" y="25"/>
                    <a:pt x="295" y="25"/>
                  </a:cubicBezTo>
                  <a:cubicBezTo>
                    <a:pt x="295" y="25"/>
                    <a:pt x="296" y="24"/>
                    <a:pt x="297" y="22"/>
                  </a:cubicBezTo>
                  <a:cubicBezTo>
                    <a:pt x="297" y="21"/>
                    <a:pt x="298" y="19"/>
                    <a:pt x="299" y="18"/>
                  </a:cubicBezTo>
                  <a:cubicBezTo>
                    <a:pt x="300" y="18"/>
                    <a:pt x="300" y="18"/>
                    <a:pt x="300" y="18"/>
                  </a:cubicBezTo>
                  <a:cubicBezTo>
                    <a:pt x="300" y="18"/>
                    <a:pt x="300" y="18"/>
                    <a:pt x="300" y="18"/>
                  </a:cubicBezTo>
                  <a:cubicBezTo>
                    <a:pt x="302" y="17"/>
                    <a:pt x="304" y="16"/>
                    <a:pt x="307" y="13"/>
                  </a:cubicBezTo>
                  <a:cubicBezTo>
                    <a:pt x="308" y="12"/>
                    <a:pt x="309" y="10"/>
                    <a:pt x="310" y="9"/>
                  </a:cubicBezTo>
                  <a:cubicBezTo>
                    <a:pt x="312" y="3"/>
                    <a:pt x="316" y="0"/>
                    <a:pt x="316" y="0"/>
                  </a:cubicBezTo>
                  <a:cubicBezTo>
                    <a:pt x="314" y="1"/>
                    <a:pt x="314" y="1"/>
                    <a:pt x="314" y="1"/>
                  </a:cubicBezTo>
                  <a:cubicBezTo>
                    <a:pt x="235" y="8"/>
                    <a:pt x="235" y="8"/>
                    <a:pt x="235" y="8"/>
                  </a:cubicBezTo>
                  <a:cubicBezTo>
                    <a:pt x="220" y="9"/>
                    <a:pt x="220" y="9"/>
                    <a:pt x="220" y="9"/>
                  </a:cubicBezTo>
                  <a:cubicBezTo>
                    <a:pt x="67" y="21"/>
                    <a:pt x="67" y="21"/>
                    <a:pt x="67" y="21"/>
                  </a:cubicBezTo>
                  <a:cubicBezTo>
                    <a:pt x="69" y="23"/>
                    <a:pt x="69" y="23"/>
                    <a:pt x="69" y="23"/>
                  </a:cubicBezTo>
                  <a:cubicBezTo>
                    <a:pt x="72" y="26"/>
                    <a:pt x="72" y="26"/>
                    <a:pt x="72" y="26"/>
                  </a:cubicBezTo>
                  <a:cubicBezTo>
                    <a:pt x="19" y="31"/>
                    <a:pt x="19" y="31"/>
                    <a:pt x="19" y="31"/>
                  </a:cubicBezTo>
                  <a:cubicBezTo>
                    <a:pt x="19" y="31"/>
                    <a:pt x="18" y="34"/>
                    <a:pt x="18" y="38"/>
                  </a:cubicBezTo>
                  <a:cubicBezTo>
                    <a:pt x="18" y="38"/>
                    <a:pt x="18" y="38"/>
                    <a:pt x="18" y="38"/>
                  </a:cubicBezTo>
                  <a:cubicBezTo>
                    <a:pt x="18" y="41"/>
                    <a:pt x="16" y="44"/>
                    <a:pt x="15" y="45"/>
                  </a:cubicBezTo>
                  <a:cubicBezTo>
                    <a:pt x="15" y="45"/>
                    <a:pt x="15" y="45"/>
                    <a:pt x="15" y="45"/>
                  </a:cubicBezTo>
                  <a:cubicBezTo>
                    <a:pt x="15" y="46"/>
                    <a:pt x="15" y="46"/>
                    <a:pt x="15" y="46"/>
                  </a:cubicBezTo>
                  <a:cubicBezTo>
                    <a:pt x="14" y="48"/>
                    <a:pt x="14" y="50"/>
                    <a:pt x="14" y="51"/>
                  </a:cubicBezTo>
                  <a:cubicBezTo>
                    <a:pt x="14" y="52"/>
                    <a:pt x="15" y="53"/>
                    <a:pt x="15" y="54"/>
                  </a:cubicBezTo>
                  <a:cubicBezTo>
                    <a:pt x="15" y="55"/>
                    <a:pt x="16" y="56"/>
                    <a:pt x="16" y="58"/>
                  </a:cubicBezTo>
                  <a:cubicBezTo>
                    <a:pt x="17" y="59"/>
                    <a:pt x="16" y="60"/>
                    <a:pt x="15" y="61"/>
                  </a:cubicBezTo>
                  <a:cubicBezTo>
                    <a:pt x="15" y="62"/>
                    <a:pt x="13" y="63"/>
                    <a:pt x="12" y="62"/>
                  </a:cubicBezTo>
                  <a:cubicBezTo>
                    <a:pt x="13" y="67"/>
                    <a:pt x="13" y="67"/>
                    <a:pt x="13" y="67"/>
                  </a:cubicBezTo>
                  <a:cubicBezTo>
                    <a:pt x="11" y="69"/>
                    <a:pt x="11" y="69"/>
                    <a:pt x="11" y="69"/>
                  </a:cubicBezTo>
                  <a:cubicBezTo>
                    <a:pt x="11" y="69"/>
                    <a:pt x="12" y="73"/>
                    <a:pt x="8" y="76"/>
                  </a:cubicBezTo>
                  <a:cubicBezTo>
                    <a:pt x="4" y="79"/>
                    <a:pt x="2" y="84"/>
                    <a:pt x="2" y="88"/>
                  </a:cubicBezTo>
                  <a:cubicBezTo>
                    <a:pt x="2" y="91"/>
                    <a:pt x="1" y="93"/>
                    <a:pt x="0" y="94"/>
                  </a:cubicBezTo>
                  <a:cubicBezTo>
                    <a:pt x="72" y="97"/>
                    <a:pt x="72" y="97"/>
                    <a:pt x="72" y="97"/>
                  </a:cubicBezTo>
                  <a:cubicBezTo>
                    <a:pt x="174" y="90"/>
                    <a:pt x="174" y="90"/>
                    <a:pt x="174" y="90"/>
                  </a:cubicBezTo>
                  <a:cubicBezTo>
                    <a:pt x="210" y="86"/>
                    <a:pt x="210" y="86"/>
                    <a:pt x="210" y="86"/>
                  </a:cubicBezTo>
                  <a:cubicBezTo>
                    <a:pt x="210" y="85"/>
                    <a:pt x="212" y="83"/>
                    <a:pt x="213" y="82"/>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394" name="Freeform 53">
              <a:extLst>
                <a:ext uri="{FF2B5EF4-FFF2-40B4-BE49-F238E27FC236}">
                  <a16:creationId xmlns:a16="http://schemas.microsoft.com/office/drawing/2014/main" id="{10098E2E-529C-F642-80FE-253F16B50187}"/>
                </a:ext>
              </a:extLst>
            </p:cNvPr>
            <p:cNvSpPr>
              <a:spLocks/>
            </p:cNvSpPr>
            <p:nvPr/>
          </p:nvSpPr>
          <p:spPr bwMode="auto">
            <a:xfrm>
              <a:off x="13666796" y="3232902"/>
              <a:ext cx="1392205" cy="1104091"/>
            </a:xfrm>
            <a:custGeom>
              <a:avLst/>
              <a:gdLst>
                <a:gd name="T0" fmla="*/ 201 w 280"/>
                <a:gd name="T1" fmla="*/ 82 h 222"/>
                <a:gd name="T2" fmla="*/ 200 w 280"/>
                <a:gd name="T3" fmla="*/ 80 h 222"/>
                <a:gd name="T4" fmla="*/ 195 w 280"/>
                <a:gd name="T5" fmla="*/ 84 h 222"/>
                <a:gd name="T6" fmla="*/ 193 w 280"/>
                <a:gd name="T7" fmla="*/ 68 h 222"/>
                <a:gd name="T8" fmla="*/ 191 w 280"/>
                <a:gd name="T9" fmla="*/ 54 h 222"/>
                <a:gd name="T10" fmla="*/ 184 w 280"/>
                <a:gd name="T11" fmla="*/ 32 h 222"/>
                <a:gd name="T12" fmla="*/ 184 w 280"/>
                <a:gd name="T13" fmla="*/ 27 h 222"/>
                <a:gd name="T14" fmla="*/ 184 w 280"/>
                <a:gd name="T15" fmla="*/ 24 h 222"/>
                <a:gd name="T16" fmla="*/ 241 w 280"/>
                <a:gd name="T17" fmla="*/ 0 h 222"/>
                <a:gd name="T18" fmla="*/ 139 w 280"/>
                <a:gd name="T19" fmla="*/ 28 h 222"/>
                <a:gd name="T20" fmla="*/ 124 w 280"/>
                <a:gd name="T21" fmla="*/ 36 h 222"/>
                <a:gd name="T22" fmla="*/ 113 w 280"/>
                <a:gd name="T23" fmla="*/ 52 h 222"/>
                <a:gd name="T24" fmla="*/ 107 w 280"/>
                <a:gd name="T25" fmla="*/ 67 h 222"/>
                <a:gd name="T26" fmla="*/ 99 w 280"/>
                <a:gd name="T27" fmla="*/ 84 h 222"/>
                <a:gd name="T28" fmla="*/ 103 w 280"/>
                <a:gd name="T29" fmla="*/ 86 h 222"/>
                <a:gd name="T30" fmla="*/ 101 w 280"/>
                <a:gd name="T31" fmla="*/ 93 h 222"/>
                <a:gd name="T32" fmla="*/ 103 w 280"/>
                <a:gd name="T33" fmla="*/ 107 h 222"/>
                <a:gd name="T34" fmla="*/ 94 w 280"/>
                <a:gd name="T35" fmla="*/ 114 h 222"/>
                <a:gd name="T36" fmla="*/ 84 w 280"/>
                <a:gd name="T37" fmla="*/ 123 h 222"/>
                <a:gd name="T38" fmla="*/ 66 w 280"/>
                <a:gd name="T39" fmla="*/ 128 h 222"/>
                <a:gd name="T40" fmla="*/ 51 w 280"/>
                <a:gd name="T41" fmla="*/ 124 h 222"/>
                <a:gd name="T42" fmla="*/ 24 w 280"/>
                <a:gd name="T43" fmla="*/ 131 h 222"/>
                <a:gd name="T44" fmla="*/ 17 w 280"/>
                <a:gd name="T45" fmla="*/ 144 h 222"/>
                <a:gd name="T46" fmla="*/ 20 w 280"/>
                <a:gd name="T47" fmla="*/ 150 h 222"/>
                <a:gd name="T48" fmla="*/ 26 w 280"/>
                <a:gd name="T49" fmla="*/ 156 h 222"/>
                <a:gd name="T50" fmla="*/ 20 w 280"/>
                <a:gd name="T51" fmla="*/ 166 h 222"/>
                <a:gd name="T52" fmla="*/ 4 w 280"/>
                <a:gd name="T53" fmla="*/ 183 h 222"/>
                <a:gd name="T54" fmla="*/ 2 w 280"/>
                <a:gd name="T55" fmla="*/ 198 h 222"/>
                <a:gd name="T56" fmla="*/ 156 w 280"/>
                <a:gd name="T57" fmla="*/ 173 h 222"/>
                <a:gd name="T58" fmla="*/ 178 w 280"/>
                <a:gd name="T59" fmla="*/ 193 h 222"/>
                <a:gd name="T60" fmla="*/ 208 w 280"/>
                <a:gd name="T61" fmla="*/ 206 h 222"/>
                <a:gd name="T62" fmla="*/ 212 w 280"/>
                <a:gd name="T63" fmla="*/ 211 h 222"/>
                <a:gd name="T64" fmla="*/ 211 w 280"/>
                <a:gd name="T65" fmla="*/ 222 h 222"/>
                <a:gd name="T66" fmla="*/ 215 w 280"/>
                <a:gd name="T67" fmla="*/ 218 h 222"/>
                <a:gd name="T68" fmla="*/ 220 w 280"/>
                <a:gd name="T69" fmla="*/ 219 h 222"/>
                <a:gd name="T70" fmla="*/ 239 w 280"/>
                <a:gd name="T71" fmla="*/ 207 h 222"/>
                <a:gd name="T72" fmla="*/ 252 w 280"/>
                <a:gd name="T73" fmla="*/ 201 h 222"/>
                <a:gd name="T74" fmla="*/ 236 w 280"/>
                <a:gd name="T75" fmla="*/ 213 h 222"/>
                <a:gd name="T76" fmla="*/ 271 w 280"/>
                <a:gd name="T77" fmla="*/ 191 h 222"/>
                <a:gd name="T78" fmla="*/ 271 w 280"/>
                <a:gd name="T79" fmla="*/ 185 h 222"/>
                <a:gd name="T80" fmla="*/ 266 w 280"/>
                <a:gd name="T81" fmla="*/ 188 h 222"/>
                <a:gd name="T82" fmla="*/ 260 w 280"/>
                <a:gd name="T83" fmla="*/ 192 h 222"/>
                <a:gd name="T84" fmla="*/ 257 w 280"/>
                <a:gd name="T85" fmla="*/ 197 h 222"/>
                <a:gd name="T86" fmla="*/ 258 w 280"/>
                <a:gd name="T87" fmla="*/ 190 h 222"/>
                <a:gd name="T88" fmla="*/ 262 w 280"/>
                <a:gd name="T89" fmla="*/ 183 h 222"/>
                <a:gd name="T90" fmla="*/ 260 w 280"/>
                <a:gd name="T91" fmla="*/ 182 h 222"/>
                <a:gd name="T92" fmla="*/ 249 w 280"/>
                <a:gd name="T93" fmla="*/ 193 h 222"/>
                <a:gd name="T94" fmla="*/ 235 w 280"/>
                <a:gd name="T95" fmla="*/ 197 h 222"/>
                <a:gd name="T96" fmla="*/ 225 w 280"/>
                <a:gd name="T97" fmla="*/ 201 h 222"/>
                <a:gd name="T98" fmla="*/ 220 w 280"/>
                <a:gd name="T99" fmla="*/ 205 h 222"/>
                <a:gd name="T100" fmla="*/ 217 w 280"/>
                <a:gd name="T101" fmla="*/ 209 h 222"/>
                <a:gd name="T102" fmla="*/ 213 w 280"/>
                <a:gd name="T103" fmla="*/ 211 h 222"/>
                <a:gd name="T104" fmla="*/ 217 w 280"/>
                <a:gd name="T105" fmla="*/ 201 h 222"/>
                <a:gd name="T106" fmla="*/ 219 w 280"/>
                <a:gd name="T107" fmla="*/ 190 h 222"/>
                <a:gd name="T108" fmla="*/ 215 w 280"/>
                <a:gd name="T109" fmla="*/ 178 h 222"/>
                <a:gd name="T110" fmla="*/ 211 w 280"/>
                <a:gd name="T111" fmla="*/ 152 h 222"/>
                <a:gd name="T112" fmla="*/ 209 w 280"/>
                <a:gd name="T113" fmla="*/ 114 h 222"/>
                <a:gd name="T114" fmla="*/ 209 w 280"/>
                <a:gd name="T115" fmla="*/ 114 h 222"/>
                <a:gd name="T116" fmla="*/ 203 w 280"/>
                <a:gd name="T117" fmla="*/ 9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 h="222">
                  <a:moveTo>
                    <a:pt x="203" y="91"/>
                  </a:moveTo>
                  <a:cubicBezTo>
                    <a:pt x="202" y="89"/>
                    <a:pt x="201" y="86"/>
                    <a:pt x="201" y="82"/>
                  </a:cubicBezTo>
                  <a:cubicBezTo>
                    <a:pt x="201" y="82"/>
                    <a:pt x="201" y="81"/>
                    <a:pt x="201" y="81"/>
                  </a:cubicBezTo>
                  <a:cubicBezTo>
                    <a:pt x="201" y="81"/>
                    <a:pt x="200" y="80"/>
                    <a:pt x="200" y="80"/>
                  </a:cubicBezTo>
                  <a:cubicBezTo>
                    <a:pt x="200" y="80"/>
                    <a:pt x="200" y="80"/>
                    <a:pt x="200" y="80"/>
                  </a:cubicBezTo>
                  <a:cubicBezTo>
                    <a:pt x="199" y="75"/>
                    <a:pt x="195" y="84"/>
                    <a:pt x="195" y="84"/>
                  </a:cubicBezTo>
                  <a:cubicBezTo>
                    <a:pt x="195" y="84"/>
                    <a:pt x="196" y="80"/>
                    <a:pt x="195" y="75"/>
                  </a:cubicBezTo>
                  <a:cubicBezTo>
                    <a:pt x="195" y="73"/>
                    <a:pt x="194" y="70"/>
                    <a:pt x="193" y="68"/>
                  </a:cubicBezTo>
                  <a:cubicBezTo>
                    <a:pt x="193" y="67"/>
                    <a:pt x="193" y="66"/>
                    <a:pt x="192" y="65"/>
                  </a:cubicBezTo>
                  <a:cubicBezTo>
                    <a:pt x="191" y="61"/>
                    <a:pt x="190" y="59"/>
                    <a:pt x="191" y="54"/>
                  </a:cubicBezTo>
                  <a:cubicBezTo>
                    <a:pt x="191" y="47"/>
                    <a:pt x="190" y="42"/>
                    <a:pt x="187" y="38"/>
                  </a:cubicBezTo>
                  <a:cubicBezTo>
                    <a:pt x="185" y="36"/>
                    <a:pt x="184" y="34"/>
                    <a:pt x="184" y="32"/>
                  </a:cubicBezTo>
                  <a:cubicBezTo>
                    <a:pt x="183" y="31"/>
                    <a:pt x="183" y="30"/>
                    <a:pt x="184" y="28"/>
                  </a:cubicBezTo>
                  <a:cubicBezTo>
                    <a:pt x="184" y="28"/>
                    <a:pt x="184" y="28"/>
                    <a:pt x="184" y="27"/>
                  </a:cubicBezTo>
                  <a:cubicBezTo>
                    <a:pt x="184" y="27"/>
                    <a:pt x="184" y="27"/>
                    <a:pt x="184" y="26"/>
                  </a:cubicBezTo>
                  <a:cubicBezTo>
                    <a:pt x="184" y="26"/>
                    <a:pt x="184" y="25"/>
                    <a:pt x="184" y="24"/>
                  </a:cubicBezTo>
                  <a:cubicBezTo>
                    <a:pt x="183" y="20"/>
                    <a:pt x="181" y="17"/>
                    <a:pt x="181" y="17"/>
                  </a:cubicBezTo>
                  <a:cubicBezTo>
                    <a:pt x="241" y="0"/>
                    <a:pt x="241" y="0"/>
                    <a:pt x="241" y="0"/>
                  </a:cubicBezTo>
                  <a:cubicBezTo>
                    <a:pt x="147" y="26"/>
                    <a:pt x="147" y="26"/>
                    <a:pt x="147" y="26"/>
                  </a:cubicBezTo>
                  <a:cubicBezTo>
                    <a:pt x="147" y="26"/>
                    <a:pt x="141" y="28"/>
                    <a:pt x="139" y="28"/>
                  </a:cubicBezTo>
                  <a:cubicBezTo>
                    <a:pt x="137" y="28"/>
                    <a:pt x="135" y="27"/>
                    <a:pt x="133" y="29"/>
                  </a:cubicBezTo>
                  <a:cubicBezTo>
                    <a:pt x="132" y="30"/>
                    <a:pt x="126" y="34"/>
                    <a:pt x="124" y="36"/>
                  </a:cubicBezTo>
                  <a:cubicBezTo>
                    <a:pt x="121" y="39"/>
                    <a:pt x="118" y="44"/>
                    <a:pt x="118" y="45"/>
                  </a:cubicBezTo>
                  <a:cubicBezTo>
                    <a:pt x="117" y="47"/>
                    <a:pt x="114" y="49"/>
                    <a:pt x="113" y="52"/>
                  </a:cubicBezTo>
                  <a:cubicBezTo>
                    <a:pt x="111" y="55"/>
                    <a:pt x="110" y="58"/>
                    <a:pt x="110" y="59"/>
                  </a:cubicBezTo>
                  <a:cubicBezTo>
                    <a:pt x="109" y="61"/>
                    <a:pt x="108" y="65"/>
                    <a:pt x="107" y="67"/>
                  </a:cubicBezTo>
                  <a:cubicBezTo>
                    <a:pt x="106" y="68"/>
                    <a:pt x="95" y="81"/>
                    <a:pt x="95" y="81"/>
                  </a:cubicBezTo>
                  <a:cubicBezTo>
                    <a:pt x="99" y="84"/>
                    <a:pt x="99" y="84"/>
                    <a:pt x="99" y="84"/>
                  </a:cubicBezTo>
                  <a:cubicBezTo>
                    <a:pt x="99" y="84"/>
                    <a:pt x="99" y="85"/>
                    <a:pt x="100" y="84"/>
                  </a:cubicBezTo>
                  <a:cubicBezTo>
                    <a:pt x="101" y="83"/>
                    <a:pt x="102" y="85"/>
                    <a:pt x="103" y="86"/>
                  </a:cubicBezTo>
                  <a:cubicBezTo>
                    <a:pt x="103" y="87"/>
                    <a:pt x="104" y="89"/>
                    <a:pt x="102" y="90"/>
                  </a:cubicBezTo>
                  <a:cubicBezTo>
                    <a:pt x="100" y="91"/>
                    <a:pt x="99" y="91"/>
                    <a:pt x="101" y="93"/>
                  </a:cubicBezTo>
                  <a:cubicBezTo>
                    <a:pt x="103" y="94"/>
                    <a:pt x="106" y="99"/>
                    <a:pt x="106" y="101"/>
                  </a:cubicBezTo>
                  <a:cubicBezTo>
                    <a:pt x="106" y="103"/>
                    <a:pt x="106" y="107"/>
                    <a:pt x="103" y="107"/>
                  </a:cubicBezTo>
                  <a:cubicBezTo>
                    <a:pt x="100" y="107"/>
                    <a:pt x="97" y="107"/>
                    <a:pt x="97" y="110"/>
                  </a:cubicBezTo>
                  <a:cubicBezTo>
                    <a:pt x="97" y="110"/>
                    <a:pt x="95" y="112"/>
                    <a:pt x="94" y="114"/>
                  </a:cubicBezTo>
                  <a:cubicBezTo>
                    <a:pt x="93" y="117"/>
                    <a:pt x="93" y="118"/>
                    <a:pt x="90" y="119"/>
                  </a:cubicBezTo>
                  <a:cubicBezTo>
                    <a:pt x="88" y="121"/>
                    <a:pt x="85" y="122"/>
                    <a:pt x="84" y="123"/>
                  </a:cubicBezTo>
                  <a:cubicBezTo>
                    <a:pt x="84" y="123"/>
                    <a:pt x="80" y="121"/>
                    <a:pt x="74" y="123"/>
                  </a:cubicBezTo>
                  <a:cubicBezTo>
                    <a:pt x="69" y="125"/>
                    <a:pt x="66" y="128"/>
                    <a:pt x="66" y="128"/>
                  </a:cubicBezTo>
                  <a:cubicBezTo>
                    <a:pt x="66" y="128"/>
                    <a:pt x="63" y="128"/>
                    <a:pt x="60" y="126"/>
                  </a:cubicBezTo>
                  <a:cubicBezTo>
                    <a:pt x="57" y="124"/>
                    <a:pt x="55" y="124"/>
                    <a:pt x="51" y="124"/>
                  </a:cubicBezTo>
                  <a:cubicBezTo>
                    <a:pt x="48" y="124"/>
                    <a:pt x="42" y="127"/>
                    <a:pt x="40" y="127"/>
                  </a:cubicBezTo>
                  <a:cubicBezTo>
                    <a:pt x="38" y="128"/>
                    <a:pt x="30" y="128"/>
                    <a:pt x="24" y="131"/>
                  </a:cubicBezTo>
                  <a:cubicBezTo>
                    <a:pt x="19" y="133"/>
                    <a:pt x="17" y="134"/>
                    <a:pt x="17" y="137"/>
                  </a:cubicBezTo>
                  <a:cubicBezTo>
                    <a:pt x="17" y="139"/>
                    <a:pt x="17" y="144"/>
                    <a:pt x="17" y="144"/>
                  </a:cubicBezTo>
                  <a:cubicBezTo>
                    <a:pt x="17" y="144"/>
                    <a:pt x="19" y="144"/>
                    <a:pt x="19" y="147"/>
                  </a:cubicBezTo>
                  <a:cubicBezTo>
                    <a:pt x="19" y="149"/>
                    <a:pt x="20" y="151"/>
                    <a:pt x="20" y="150"/>
                  </a:cubicBezTo>
                  <a:cubicBezTo>
                    <a:pt x="21" y="150"/>
                    <a:pt x="23" y="149"/>
                    <a:pt x="24" y="151"/>
                  </a:cubicBezTo>
                  <a:cubicBezTo>
                    <a:pt x="25" y="153"/>
                    <a:pt x="26" y="155"/>
                    <a:pt x="26" y="156"/>
                  </a:cubicBezTo>
                  <a:cubicBezTo>
                    <a:pt x="26" y="157"/>
                    <a:pt x="24" y="159"/>
                    <a:pt x="22" y="161"/>
                  </a:cubicBezTo>
                  <a:cubicBezTo>
                    <a:pt x="20" y="163"/>
                    <a:pt x="20" y="165"/>
                    <a:pt x="20" y="166"/>
                  </a:cubicBezTo>
                  <a:cubicBezTo>
                    <a:pt x="20" y="167"/>
                    <a:pt x="18" y="169"/>
                    <a:pt x="16" y="170"/>
                  </a:cubicBezTo>
                  <a:cubicBezTo>
                    <a:pt x="15" y="172"/>
                    <a:pt x="7" y="179"/>
                    <a:pt x="4" y="183"/>
                  </a:cubicBezTo>
                  <a:cubicBezTo>
                    <a:pt x="1" y="187"/>
                    <a:pt x="0" y="188"/>
                    <a:pt x="0" y="188"/>
                  </a:cubicBezTo>
                  <a:cubicBezTo>
                    <a:pt x="2" y="198"/>
                    <a:pt x="2" y="198"/>
                    <a:pt x="2" y="198"/>
                  </a:cubicBezTo>
                  <a:cubicBezTo>
                    <a:pt x="142" y="170"/>
                    <a:pt x="142" y="170"/>
                    <a:pt x="142" y="170"/>
                  </a:cubicBezTo>
                  <a:cubicBezTo>
                    <a:pt x="142" y="170"/>
                    <a:pt x="149" y="168"/>
                    <a:pt x="156" y="173"/>
                  </a:cubicBezTo>
                  <a:cubicBezTo>
                    <a:pt x="162" y="178"/>
                    <a:pt x="165" y="186"/>
                    <a:pt x="168" y="189"/>
                  </a:cubicBezTo>
                  <a:cubicBezTo>
                    <a:pt x="171" y="192"/>
                    <a:pt x="176" y="192"/>
                    <a:pt x="178" y="193"/>
                  </a:cubicBezTo>
                  <a:cubicBezTo>
                    <a:pt x="179" y="195"/>
                    <a:pt x="209" y="203"/>
                    <a:pt x="209" y="203"/>
                  </a:cubicBezTo>
                  <a:cubicBezTo>
                    <a:pt x="208" y="206"/>
                    <a:pt x="208" y="206"/>
                    <a:pt x="208" y="206"/>
                  </a:cubicBezTo>
                  <a:cubicBezTo>
                    <a:pt x="208" y="205"/>
                    <a:pt x="211" y="208"/>
                    <a:pt x="211" y="208"/>
                  </a:cubicBezTo>
                  <a:cubicBezTo>
                    <a:pt x="212" y="211"/>
                    <a:pt x="212" y="211"/>
                    <a:pt x="212" y="211"/>
                  </a:cubicBezTo>
                  <a:cubicBezTo>
                    <a:pt x="212" y="211"/>
                    <a:pt x="210" y="213"/>
                    <a:pt x="209" y="216"/>
                  </a:cubicBezTo>
                  <a:cubicBezTo>
                    <a:pt x="207" y="220"/>
                    <a:pt x="208" y="222"/>
                    <a:pt x="211" y="222"/>
                  </a:cubicBezTo>
                  <a:cubicBezTo>
                    <a:pt x="213" y="222"/>
                    <a:pt x="212" y="221"/>
                    <a:pt x="213" y="220"/>
                  </a:cubicBezTo>
                  <a:cubicBezTo>
                    <a:pt x="213" y="219"/>
                    <a:pt x="215" y="217"/>
                    <a:pt x="215" y="218"/>
                  </a:cubicBezTo>
                  <a:cubicBezTo>
                    <a:pt x="215" y="219"/>
                    <a:pt x="217" y="220"/>
                    <a:pt x="216" y="221"/>
                  </a:cubicBezTo>
                  <a:cubicBezTo>
                    <a:pt x="215" y="222"/>
                    <a:pt x="220" y="219"/>
                    <a:pt x="220" y="219"/>
                  </a:cubicBezTo>
                  <a:cubicBezTo>
                    <a:pt x="221" y="218"/>
                    <a:pt x="223" y="218"/>
                    <a:pt x="227" y="216"/>
                  </a:cubicBezTo>
                  <a:cubicBezTo>
                    <a:pt x="231" y="213"/>
                    <a:pt x="236" y="209"/>
                    <a:pt x="239" y="207"/>
                  </a:cubicBezTo>
                  <a:cubicBezTo>
                    <a:pt x="243" y="205"/>
                    <a:pt x="245" y="205"/>
                    <a:pt x="247" y="204"/>
                  </a:cubicBezTo>
                  <a:cubicBezTo>
                    <a:pt x="248" y="202"/>
                    <a:pt x="251" y="200"/>
                    <a:pt x="252" y="201"/>
                  </a:cubicBezTo>
                  <a:cubicBezTo>
                    <a:pt x="252" y="201"/>
                    <a:pt x="250" y="203"/>
                    <a:pt x="245" y="206"/>
                  </a:cubicBezTo>
                  <a:cubicBezTo>
                    <a:pt x="240" y="209"/>
                    <a:pt x="235" y="212"/>
                    <a:pt x="236" y="213"/>
                  </a:cubicBezTo>
                  <a:cubicBezTo>
                    <a:pt x="237" y="214"/>
                    <a:pt x="244" y="214"/>
                    <a:pt x="255" y="204"/>
                  </a:cubicBezTo>
                  <a:cubicBezTo>
                    <a:pt x="266" y="194"/>
                    <a:pt x="266" y="194"/>
                    <a:pt x="271" y="191"/>
                  </a:cubicBezTo>
                  <a:cubicBezTo>
                    <a:pt x="275" y="187"/>
                    <a:pt x="280" y="183"/>
                    <a:pt x="278" y="182"/>
                  </a:cubicBezTo>
                  <a:cubicBezTo>
                    <a:pt x="277" y="181"/>
                    <a:pt x="273" y="184"/>
                    <a:pt x="271" y="185"/>
                  </a:cubicBezTo>
                  <a:cubicBezTo>
                    <a:pt x="270" y="187"/>
                    <a:pt x="267" y="185"/>
                    <a:pt x="267" y="185"/>
                  </a:cubicBezTo>
                  <a:cubicBezTo>
                    <a:pt x="266" y="188"/>
                    <a:pt x="266" y="188"/>
                    <a:pt x="266" y="188"/>
                  </a:cubicBezTo>
                  <a:cubicBezTo>
                    <a:pt x="262" y="189"/>
                    <a:pt x="262" y="189"/>
                    <a:pt x="262" y="189"/>
                  </a:cubicBezTo>
                  <a:cubicBezTo>
                    <a:pt x="262" y="189"/>
                    <a:pt x="261" y="192"/>
                    <a:pt x="260" y="192"/>
                  </a:cubicBezTo>
                  <a:cubicBezTo>
                    <a:pt x="260" y="193"/>
                    <a:pt x="259" y="193"/>
                    <a:pt x="259" y="194"/>
                  </a:cubicBezTo>
                  <a:cubicBezTo>
                    <a:pt x="259" y="194"/>
                    <a:pt x="258" y="198"/>
                    <a:pt x="257" y="197"/>
                  </a:cubicBezTo>
                  <a:cubicBezTo>
                    <a:pt x="255" y="196"/>
                    <a:pt x="253" y="195"/>
                    <a:pt x="255" y="193"/>
                  </a:cubicBezTo>
                  <a:cubicBezTo>
                    <a:pt x="256" y="192"/>
                    <a:pt x="258" y="191"/>
                    <a:pt x="258" y="190"/>
                  </a:cubicBezTo>
                  <a:cubicBezTo>
                    <a:pt x="258" y="189"/>
                    <a:pt x="259" y="188"/>
                    <a:pt x="259" y="187"/>
                  </a:cubicBezTo>
                  <a:cubicBezTo>
                    <a:pt x="259" y="186"/>
                    <a:pt x="261" y="184"/>
                    <a:pt x="262" y="183"/>
                  </a:cubicBezTo>
                  <a:cubicBezTo>
                    <a:pt x="263" y="183"/>
                    <a:pt x="265" y="184"/>
                    <a:pt x="265" y="182"/>
                  </a:cubicBezTo>
                  <a:cubicBezTo>
                    <a:pt x="265" y="181"/>
                    <a:pt x="262" y="180"/>
                    <a:pt x="260" y="182"/>
                  </a:cubicBezTo>
                  <a:cubicBezTo>
                    <a:pt x="258" y="183"/>
                    <a:pt x="256" y="187"/>
                    <a:pt x="256" y="188"/>
                  </a:cubicBezTo>
                  <a:cubicBezTo>
                    <a:pt x="255" y="189"/>
                    <a:pt x="251" y="191"/>
                    <a:pt x="249" y="193"/>
                  </a:cubicBezTo>
                  <a:cubicBezTo>
                    <a:pt x="246" y="194"/>
                    <a:pt x="239" y="197"/>
                    <a:pt x="236" y="197"/>
                  </a:cubicBezTo>
                  <a:cubicBezTo>
                    <a:pt x="235" y="197"/>
                    <a:pt x="235" y="197"/>
                    <a:pt x="235" y="197"/>
                  </a:cubicBezTo>
                  <a:cubicBezTo>
                    <a:pt x="235" y="197"/>
                    <a:pt x="234" y="201"/>
                    <a:pt x="232" y="201"/>
                  </a:cubicBezTo>
                  <a:cubicBezTo>
                    <a:pt x="230" y="202"/>
                    <a:pt x="227" y="200"/>
                    <a:pt x="225" y="201"/>
                  </a:cubicBezTo>
                  <a:cubicBezTo>
                    <a:pt x="224" y="202"/>
                    <a:pt x="224" y="205"/>
                    <a:pt x="224" y="205"/>
                  </a:cubicBezTo>
                  <a:cubicBezTo>
                    <a:pt x="224" y="205"/>
                    <a:pt x="221" y="204"/>
                    <a:pt x="220" y="205"/>
                  </a:cubicBezTo>
                  <a:cubicBezTo>
                    <a:pt x="219" y="206"/>
                    <a:pt x="219" y="209"/>
                    <a:pt x="219" y="209"/>
                  </a:cubicBezTo>
                  <a:cubicBezTo>
                    <a:pt x="219" y="209"/>
                    <a:pt x="218" y="208"/>
                    <a:pt x="217" y="209"/>
                  </a:cubicBezTo>
                  <a:cubicBezTo>
                    <a:pt x="217" y="210"/>
                    <a:pt x="217" y="212"/>
                    <a:pt x="217" y="212"/>
                  </a:cubicBezTo>
                  <a:cubicBezTo>
                    <a:pt x="217" y="212"/>
                    <a:pt x="214" y="211"/>
                    <a:pt x="213" y="211"/>
                  </a:cubicBezTo>
                  <a:cubicBezTo>
                    <a:pt x="212" y="208"/>
                    <a:pt x="212" y="208"/>
                    <a:pt x="212" y="208"/>
                  </a:cubicBezTo>
                  <a:cubicBezTo>
                    <a:pt x="212" y="208"/>
                    <a:pt x="217" y="204"/>
                    <a:pt x="217" y="201"/>
                  </a:cubicBezTo>
                  <a:cubicBezTo>
                    <a:pt x="215" y="197"/>
                    <a:pt x="215" y="197"/>
                    <a:pt x="215" y="197"/>
                  </a:cubicBezTo>
                  <a:cubicBezTo>
                    <a:pt x="219" y="190"/>
                    <a:pt x="219" y="190"/>
                    <a:pt x="219" y="190"/>
                  </a:cubicBezTo>
                  <a:cubicBezTo>
                    <a:pt x="219" y="190"/>
                    <a:pt x="217" y="186"/>
                    <a:pt x="216" y="180"/>
                  </a:cubicBezTo>
                  <a:cubicBezTo>
                    <a:pt x="215" y="179"/>
                    <a:pt x="215" y="179"/>
                    <a:pt x="215" y="178"/>
                  </a:cubicBezTo>
                  <a:cubicBezTo>
                    <a:pt x="214" y="175"/>
                    <a:pt x="213" y="172"/>
                    <a:pt x="213" y="171"/>
                  </a:cubicBezTo>
                  <a:cubicBezTo>
                    <a:pt x="212" y="167"/>
                    <a:pt x="211" y="154"/>
                    <a:pt x="211" y="152"/>
                  </a:cubicBezTo>
                  <a:cubicBezTo>
                    <a:pt x="210" y="149"/>
                    <a:pt x="209" y="124"/>
                    <a:pt x="209" y="115"/>
                  </a:cubicBezTo>
                  <a:cubicBezTo>
                    <a:pt x="209" y="114"/>
                    <a:pt x="209" y="114"/>
                    <a:pt x="209" y="114"/>
                  </a:cubicBezTo>
                  <a:cubicBezTo>
                    <a:pt x="209" y="114"/>
                    <a:pt x="209" y="114"/>
                    <a:pt x="209" y="114"/>
                  </a:cubicBezTo>
                  <a:cubicBezTo>
                    <a:pt x="209" y="114"/>
                    <a:pt x="209" y="114"/>
                    <a:pt x="209" y="114"/>
                  </a:cubicBezTo>
                  <a:cubicBezTo>
                    <a:pt x="209" y="114"/>
                    <a:pt x="207" y="106"/>
                    <a:pt x="206" y="100"/>
                  </a:cubicBezTo>
                  <a:cubicBezTo>
                    <a:pt x="205" y="97"/>
                    <a:pt x="204" y="94"/>
                    <a:pt x="203" y="91"/>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395" name="Freeform 54">
              <a:extLst>
                <a:ext uri="{FF2B5EF4-FFF2-40B4-BE49-F238E27FC236}">
                  <a16:creationId xmlns:a16="http://schemas.microsoft.com/office/drawing/2014/main" id="{3728E74E-E986-D047-B686-DC196294C0D4}"/>
                </a:ext>
              </a:extLst>
            </p:cNvPr>
            <p:cNvSpPr>
              <a:spLocks/>
            </p:cNvSpPr>
            <p:nvPr/>
          </p:nvSpPr>
          <p:spPr bwMode="auto">
            <a:xfrm>
              <a:off x="14815049" y="3159296"/>
              <a:ext cx="313352" cy="611982"/>
            </a:xfrm>
            <a:custGeom>
              <a:avLst/>
              <a:gdLst>
                <a:gd name="T0" fmla="*/ 55 w 63"/>
                <a:gd name="T1" fmla="*/ 96 h 123"/>
                <a:gd name="T2" fmla="*/ 20 w 63"/>
                <a:gd name="T3" fmla="*/ 0 h 123"/>
                <a:gd name="T4" fmla="*/ 18 w 63"/>
                <a:gd name="T5" fmla="*/ 2 h 123"/>
                <a:gd name="T6" fmla="*/ 15 w 63"/>
                <a:gd name="T7" fmla="*/ 2 h 123"/>
                <a:gd name="T8" fmla="*/ 12 w 63"/>
                <a:gd name="T9" fmla="*/ 5 h 123"/>
                <a:gd name="T10" fmla="*/ 10 w 63"/>
                <a:gd name="T11" fmla="*/ 7 h 123"/>
                <a:gd name="T12" fmla="*/ 11 w 63"/>
                <a:gd name="T13" fmla="*/ 14 h 123"/>
                <a:gd name="T14" fmla="*/ 11 w 63"/>
                <a:gd name="T15" fmla="*/ 15 h 123"/>
                <a:gd name="T16" fmla="*/ 12 w 63"/>
                <a:gd name="T17" fmla="*/ 21 h 123"/>
                <a:gd name="T18" fmla="*/ 12 w 63"/>
                <a:gd name="T19" fmla="*/ 25 h 123"/>
                <a:gd name="T20" fmla="*/ 12 w 63"/>
                <a:gd name="T21" fmla="*/ 29 h 123"/>
                <a:gd name="T22" fmla="*/ 15 w 63"/>
                <a:gd name="T23" fmla="*/ 34 h 123"/>
                <a:gd name="T24" fmla="*/ 15 w 63"/>
                <a:gd name="T25" fmla="*/ 36 h 123"/>
                <a:gd name="T26" fmla="*/ 10 w 63"/>
                <a:gd name="T27" fmla="*/ 50 h 123"/>
                <a:gd name="T28" fmla="*/ 10 w 63"/>
                <a:gd name="T29" fmla="*/ 50 h 123"/>
                <a:gd name="T30" fmla="*/ 8 w 63"/>
                <a:gd name="T31" fmla="*/ 51 h 123"/>
                <a:gd name="T32" fmla="*/ 5 w 63"/>
                <a:gd name="T33" fmla="*/ 53 h 123"/>
                <a:gd name="T34" fmla="*/ 5 w 63"/>
                <a:gd name="T35" fmla="*/ 55 h 123"/>
                <a:gd name="T36" fmla="*/ 6 w 63"/>
                <a:gd name="T37" fmla="*/ 62 h 123"/>
                <a:gd name="T38" fmla="*/ 6 w 63"/>
                <a:gd name="T39" fmla="*/ 71 h 123"/>
                <a:gd name="T40" fmla="*/ 6 w 63"/>
                <a:gd name="T41" fmla="*/ 79 h 123"/>
                <a:gd name="T42" fmla="*/ 5 w 63"/>
                <a:gd name="T43" fmla="*/ 80 h 123"/>
                <a:gd name="T44" fmla="*/ 5 w 63"/>
                <a:gd name="T45" fmla="*/ 80 h 123"/>
                <a:gd name="T46" fmla="*/ 4 w 63"/>
                <a:gd name="T47" fmla="*/ 80 h 123"/>
                <a:gd name="T48" fmla="*/ 3 w 63"/>
                <a:gd name="T49" fmla="*/ 83 h 123"/>
                <a:gd name="T50" fmla="*/ 3 w 63"/>
                <a:gd name="T51" fmla="*/ 87 h 123"/>
                <a:gd name="T52" fmla="*/ 3 w 63"/>
                <a:gd name="T53" fmla="*/ 88 h 123"/>
                <a:gd name="T54" fmla="*/ 1 w 63"/>
                <a:gd name="T55" fmla="*/ 90 h 123"/>
                <a:gd name="T56" fmla="*/ 1 w 63"/>
                <a:gd name="T57" fmla="*/ 90 h 123"/>
                <a:gd name="T58" fmla="*/ 0 w 63"/>
                <a:gd name="T59" fmla="*/ 91 h 123"/>
                <a:gd name="T60" fmla="*/ 1 w 63"/>
                <a:gd name="T61" fmla="*/ 92 h 123"/>
                <a:gd name="T62" fmla="*/ 5 w 63"/>
                <a:gd name="T63" fmla="*/ 103 h 123"/>
                <a:gd name="T64" fmla="*/ 5 w 63"/>
                <a:gd name="T65" fmla="*/ 104 h 123"/>
                <a:gd name="T66" fmla="*/ 6 w 63"/>
                <a:gd name="T67" fmla="*/ 107 h 123"/>
                <a:gd name="T68" fmla="*/ 7 w 63"/>
                <a:gd name="T69" fmla="*/ 110 h 123"/>
                <a:gd name="T70" fmla="*/ 7 w 63"/>
                <a:gd name="T71" fmla="*/ 111 h 123"/>
                <a:gd name="T72" fmla="*/ 7 w 63"/>
                <a:gd name="T73" fmla="*/ 111 h 123"/>
                <a:gd name="T74" fmla="*/ 7 w 63"/>
                <a:gd name="T75" fmla="*/ 111 h 123"/>
                <a:gd name="T76" fmla="*/ 6 w 63"/>
                <a:gd name="T77" fmla="*/ 113 h 123"/>
                <a:gd name="T78" fmla="*/ 6 w 63"/>
                <a:gd name="T79" fmla="*/ 115 h 123"/>
                <a:gd name="T80" fmla="*/ 6 w 63"/>
                <a:gd name="T81" fmla="*/ 120 h 123"/>
                <a:gd name="T82" fmla="*/ 6 w 63"/>
                <a:gd name="T83" fmla="*/ 123 h 123"/>
                <a:gd name="T84" fmla="*/ 6 w 63"/>
                <a:gd name="T85" fmla="*/ 115 h 123"/>
                <a:gd name="T86" fmla="*/ 6 w 63"/>
                <a:gd name="T87" fmla="*/ 115 h 123"/>
                <a:gd name="T88" fmla="*/ 6 w 63"/>
                <a:gd name="T89" fmla="*/ 114 h 123"/>
                <a:gd name="T90" fmla="*/ 5 w 63"/>
                <a:gd name="T91" fmla="*/ 123 h 123"/>
                <a:gd name="T92" fmla="*/ 47 w 63"/>
                <a:gd name="T93" fmla="*/ 115 h 123"/>
                <a:gd name="T94" fmla="*/ 49 w 63"/>
                <a:gd name="T95" fmla="*/ 110 h 123"/>
                <a:gd name="T96" fmla="*/ 49 w 63"/>
                <a:gd name="T97" fmla="*/ 110 h 123"/>
                <a:gd name="T98" fmla="*/ 49 w 63"/>
                <a:gd name="T99" fmla="*/ 110 h 123"/>
                <a:gd name="T100" fmla="*/ 52 w 63"/>
                <a:gd name="T101" fmla="*/ 109 h 123"/>
                <a:gd name="T102" fmla="*/ 52 w 63"/>
                <a:gd name="T103" fmla="*/ 109 h 123"/>
                <a:gd name="T104" fmla="*/ 55 w 63"/>
                <a:gd name="T105" fmla="*/ 106 h 123"/>
                <a:gd name="T106" fmla="*/ 56 w 63"/>
                <a:gd name="T107" fmla="*/ 105 h 123"/>
                <a:gd name="T108" fmla="*/ 61 w 63"/>
                <a:gd name="T109" fmla="*/ 106 h 123"/>
                <a:gd name="T110" fmla="*/ 56 w 63"/>
                <a:gd name="T111" fmla="*/ 105 h 123"/>
                <a:gd name="T112" fmla="*/ 55 w 63"/>
                <a:gd name="T113" fmla="*/ 106 h 123"/>
                <a:gd name="T114" fmla="*/ 56 w 63"/>
                <a:gd name="T115" fmla="*/ 105 h 123"/>
                <a:gd name="T116" fmla="*/ 61 w 63"/>
                <a:gd name="T117" fmla="*/ 106 h 123"/>
                <a:gd name="T118" fmla="*/ 63 w 63"/>
                <a:gd name="T119" fmla="*/ 103 h 123"/>
                <a:gd name="T120" fmla="*/ 55 w 63"/>
                <a:gd name="T121" fmla="*/ 9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123">
                  <a:moveTo>
                    <a:pt x="55" y="96"/>
                  </a:moveTo>
                  <a:cubicBezTo>
                    <a:pt x="20" y="0"/>
                    <a:pt x="20" y="0"/>
                    <a:pt x="20" y="0"/>
                  </a:cubicBezTo>
                  <a:cubicBezTo>
                    <a:pt x="18" y="2"/>
                    <a:pt x="18" y="2"/>
                    <a:pt x="18" y="2"/>
                  </a:cubicBezTo>
                  <a:cubicBezTo>
                    <a:pt x="15" y="2"/>
                    <a:pt x="15" y="2"/>
                    <a:pt x="15" y="2"/>
                  </a:cubicBezTo>
                  <a:cubicBezTo>
                    <a:pt x="15" y="2"/>
                    <a:pt x="12" y="4"/>
                    <a:pt x="12" y="5"/>
                  </a:cubicBezTo>
                  <a:cubicBezTo>
                    <a:pt x="11" y="6"/>
                    <a:pt x="10" y="7"/>
                    <a:pt x="10" y="7"/>
                  </a:cubicBezTo>
                  <a:cubicBezTo>
                    <a:pt x="11" y="14"/>
                    <a:pt x="11" y="14"/>
                    <a:pt x="11" y="14"/>
                  </a:cubicBezTo>
                  <a:cubicBezTo>
                    <a:pt x="11" y="15"/>
                    <a:pt x="11" y="15"/>
                    <a:pt x="11" y="15"/>
                  </a:cubicBezTo>
                  <a:cubicBezTo>
                    <a:pt x="11" y="15"/>
                    <a:pt x="10" y="18"/>
                    <a:pt x="12" y="21"/>
                  </a:cubicBezTo>
                  <a:cubicBezTo>
                    <a:pt x="13" y="23"/>
                    <a:pt x="13" y="24"/>
                    <a:pt x="12" y="25"/>
                  </a:cubicBezTo>
                  <a:cubicBezTo>
                    <a:pt x="12" y="26"/>
                    <a:pt x="12" y="28"/>
                    <a:pt x="12" y="29"/>
                  </a:cubicBezTo>
                  <a:cubicBezTo>
                    <a:pt x="13" y="31"/>
                    <a:pt x="14" y="33"/>
                    <a:pt x="15" y="34"/>
                  </a:cubicBezTo>
                  <a:cubicBezTo>
                    <a:pt x="15" y="34"/>
                    <a:pt x="15" y="35"/>
                    <a:pt x="15" y="36"/>
                  </a:cubicBezTo>
                  <a:cubicBezTo>
                    <a:pt x="16" y="41"/>
                    <a:pt x="15" y="48"/>
                    <a:pt x="10" y="50"/>
                  </a:cubicBezTo>
                  <a:cubicBezTo>
                    <a:pt x="10" y="50"/>
                    <a:pt x="10" y="50"/>
                    <a:pt x="10" y="50"/>
                  </a:cubicBezTo>
                  <a:cubicBezTo>
                    <a:pt x="10" y="50"/>
                    <a:pt x="9" y="50"/>
                    <a:pt x="8" y="51"/>
                  </a:cubicBezTo>
                  <a:cubicBezTo>
                    <a:pt x="6" y="51"/>
                    <a:pt x="6" y="52"/>
                    <a:pt x="5" y="53"/>
                  </a:cubicBezTo>
                  <a:cubicBezTo>
                    <a:pt x="5" y="53"/>
                    <a:pt x="5" y="54"/>
                    <a:pt x="5" y="55"/>
                  </a:cubicBezTo>
                  <a:cubicBezTo>
                    <a:pt x="6" y="57"/>
                    <a:pt x="6" y="60"/>
                    <a:pt x="6" y="62"/>
                  </a:cubicBezTo>
                  <a:cubicBezTo>
                    <a:pt x="6" y="64"/>
                    <a:pt x="6" y="68"/>
                    <a:pt x="6" y="71"/>
                  </a:cubicBezTo>
                  <a:cubicBezTo>
                    <a:pt x="6" y="73"/>
                    <a:pt x="7" y="77"/>
                    <a:pt x="6" y="79"/>
                  </a:cubicBezTo>
                  <a:cubicBezTo>
                    <a:pt x="6" y="79"/>
                    <a:pt x="6" y="79"/>
                    <a:pt x="5" y="80"/>
                  </a:cubicBezTo>
                  <a:cubicBezTo>
                    <a:pt x="5" y="80"/>
                    <a:pt x="5" y="80"/>
                    <a:pt x="5" y="80"/>
                  </a:cubicBezTo>
                  <a:cubicBezTo>
                    <a:pt x="5" y="80"/>
                    <a:pt x="4" y="80"/>
                    <a:pt x="4" y="80"/>
                  </a:cubicBezTo>
                  <a:cubicBezTo>
                    <a:pt x="4" y="81"/>
                    <a:pt x="3" y="82"/>
                    <a:pt x="3" y="83"/>
                  </a:cubicBezTo>
                  <a:cubicBezTo>
                    <a:pt x="3" y="84"/>
                    <a:pt x="3" y="86"/>
                    <a:pt x="3" y="87"/>
                  </a:cubicBezTo>
                  <a:cubicBezTo>
                    <a:pt x="3" y="87"/>
                    <a:pt x="3" y="87"/>
                    <a:pt x="3" y="88"/>
                  </a:cubicBezTo>
                  <a:cubicBezTo>
                    <a:pt x="2" y="89"/>
                    <a:pt x="2" y="90"/>
                    <a:pt x="1" y="90"/>
                  </a:cubicBezTo>
                  <a:cubicBezTo>
                    <a:pt x="1" y="90"/>
                    <a:pt x="1" y="90"/>
                    <a:pt x="1" y="90"/>
                  </a:cubicBezTo>
                  <a:cubicBezTo>
                    <a:pt x="1" y="91"/>
                    <a:pt x="0" y="91"/>
                    <a:pt x="0" y="91"/>
                  </a:cubicBezTo>
                  <a:cubicBezTo>
                    <a:pt x="0" y="91"/>
                    <a:pt x="1" y="91"/>
                    <a:pt x="1" y="92"/>
                  </a:cubicBezTo>
                  <a:cubicBezTo>
                    <a:pt x="4" y="94"/>
                    <a:pt x="5" y="99"/>
                    <a:pt x="5" y="103"/>
                  </a:cubicBezTo>
                  <a:cubicBezTo>
                    <a:pt x="5" y="103"/>
                    <a:pt x="5" y="103"/>
                    <a:pt x="5" y="104"/>
                  </a:cubicBezTo>
                  <a:cubicBezTo>
                    <a:pt x="5" y="105"/>
                    <a:pt x="5" y="106"/>
                    <a:pt x="6" y="107"/>
                  </a:cubicBezTo>
                  <a:cubicBezTo>
                    <a:pt x="6" y="108"/>
                    <a:pt x="6" y="109"/>
                    <a:pt x="7" y="110"/>
                  </a:cubicBezTo>
                  <a:cubicBezTo>
                    <a:pt x="7" y="110"/>
                    <a:pt x="7" y="110"/>
                    <a:pt x="7" y="111"/>
                  </a:cubicBezTo>
                  <a:cubicBezTo>
                    <a:pt x="7" y="111"/>
                    <a:pt x="7" y="111"/>
                    <a:pt x="7" y="111"/>
                  </a:cubicBezTo>
                  <a:cubicBezTo>
                    <a:pt x="7" y="111"/>
                    <a:pt x="7" y="111"/>
                    <a:pt x="7" y="111"/>
                  </a:cubicBezTo>
                  <a:cubicBezTo>
                    <a:pt x="7" y="111"/>
                    <a:pt x="7" y="112"/>
                    <a:pt x="6" y="113"/>
                  </a:cubicBezTo>
                  <a:cubicBezTo>
                    <a:pt x="6" y="113"/>
                    <a:pt x="6" y="114"/>
                    <a:pt x="6" y="115"/>
                  </a:cubicBezTo>
                  <a:cubicBezTo>
                    <a:pt x="6" y="116"/>
                    <a:pt x="6" y="120"/>
                    <a:pt x="6" y="120"/>
                  </a:cubicBezTo>
                  <a:cubicBezTo>
                    <a:pt x="6" y="123"/>
                    <a:pt x="6" y="123"/>
                    <a:pt x="6" y="123"/>
                  </a:cubicBezTo>
                  <a:cubicBezTo>
                    <a:pt x="6" y="123"/>
                    <a:pt x="6" y="118"/>
                    <a:pt x="6" y="115"/>
                  </a:cubicBezTo>
                  <a:cubicBezTo>
                    <a:pt x="6" y="115"/>
                    <a:pt x="6" y="115"/>
                    <a:pt x="6" y="115"/>
                  </a:cubicBezTo>
                  <a:cubicBezTo>
                    <a:pt x="6" y="115"/>
                    <a:pt x="6" y="114"/>
                    <a:pt x="6" y="114"/>
                  </a:cubicBezTo>
                  <a:cubicBezTo>
                    <a:pt x="5" y="118"/>
                    <a:pt x="5" y="123"/>
                    <a:pt x="5" y="123"/>
                  </a:cubicBezTo>
                  <a:cubicBezTo>
                    <a:pt x="47" y="115"/>
                    <a:pt x="47" y="115"/>
                    <a:pt x="47" y="115"/>
                  </a:cubicBezTo>
                  <a:cubicBezTo>
                    <a:pt x="49" y="110"/>
                    <a:pt x="49" y="110"/>
                    <a:pt x="49" y="110"/>
                  </a:cubicBezTo>
                  <a:cubicBezTo>
                    <a:pt x="49" y="110"/>
                    <a:pt x="49" y="110"/>
                    <a:pt x="49" y="110"/>
                  </a:cubicBezTo>
                  <a:cubicBezTo>
                    <a:pt x="49" y="110"/>
                    <a:pt x="49" y="110"/>
                    <a:pt x="49" y="110"/>
                  </a:cubicBezTo>
                  <a:cubicBezTo>
                    <a:pt x="52" y="109"/>
                    <a:pt x="52" y="109"/>
                    <a:pt x="52" y="109"/>
                  </a:cubicBezTo>
                  <a:cubicBezTo>
                    <a:pt x="52" y="109"/>
                    <a:pt x="52" y="109"/>
                    <a:pt x="52" y="109"/>
                  </a:cubicBezTo>
                  <a:cubicBezTo>
                    <a:pt x="55" y="106"/>
                    <a:pt x="55" y="106"/>
                    <a:pt x="55" y="106"/>
                  </a:cubicBezTo>
                  <a:cubicBezTo>
                    <a:pt x="56" y="105"/>
                    <a:pt x="56" y="105"/>
                    <a:pt x="56" y="105"/>
                  </a:cubicBezTo>
                  <a:cubicBezTo>
                    <a:pt x="61" y="106"/>
                    <a:pt x="61" y="106"/>
                    <a:pt x="61" y="106"/>
                  </a:cubicBezTo>
                  <a:cubicBezTo>
                    <a:pt x="56" y="105"/>
                    <a:pt x="56" y="105"/>
                    <a:pt x="56" y="105"/>
                  </a:cubicBezTo>
                  <a:cubicBezTo>
                    <a:pt x="55" y="106"/>
                    <a:pt x="55" y="106"/>
                    <a:pt x="55" y="106"/>
                  </a:cubicBezTo>
                  <a:cubicBezTo>
                    <a:pt x="56" y="105"/>
                    <a:pt x="56" y="105"/>
                    <a:pt x="56" y="105"/>
                  </a:cubicBezTo>
                  <a:cubicBezTo>
                    <a:pt x="61" y="106"/>
                    <a:pt x="61" y="106"/>
                    <a:pt x="61" y="106"/>
                  </a:cubicBezTo>
                  <a:cubicBezTo>
                    <a:pt x="62" y="105"/>
                    <a:pt x="63" y="104"/>
                    <a:pt x="63" y="103"/>
                  </a:cubicBezTo>
                  <a:cubicBezTo>
                    <a:pt x="59" y="104"/>
                    <a:pt x="55" y="96"/>
                    <a:pt x="55" y="96"/>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396" name="Freeform 55">
              <a:extLst>
                <a:ext uri="{FF2B5EF4-FFF2-40B4-BE49-F238E27FC236}">
                  <a16:creationId xmlns:a16="http://schemas.microsoft.com/office/drawing/2014/main" id="{BFB03397-2099-9A41-BFF3-3012E4D366E6}"/>
                </a:ext>
              </a:extLst>
            </p:cNvPr>
            <p:cNvSpPr>
              <a:spLocks/>
            </p:cNvSpPr>
            <p:nvPr/>
          </p:nvSpPr>
          <p:spPr bwMode="auto">
            <a:xfrm>
              <a:off x="14566891" y="3232902"/>
              <a:ext cx="323866" cy="567819"/>
            </a:xfrm>
            <a:custGeom>
              <a:avLst/>
              <a:gdLst>
                <a:gd name="T0" fmla="*/ 56 w 65"/>
                <a:gd name="T1" fmla="*/ 99 h 114"/>
                <a:gd name="T2" fmla="*/ 56 w 65"/>
                <a:gd name="T3" fmla="*/ 97 h 114"/>
                <a:gd name="T4" fmla="*/ 55 w 65"/>
                <a:gd name="T5" fmla="*/ 90 h 114"/>
                <a:gd name="T6" fmla="*/ 54 w 65"/>
                <a:gd name="T7" fmla="*/ 83 h 114"/>
                <a:gd name="T8" fmla="*/ 54 w 65"/>
                <a:gd name="T9" fmla="*/ 81 h 114"/>
                <a:gd name="T10" fmla="*/ 50 w 65"/>
                <a:gd name="T11" fmla="*/ 77 h 114"/>
                <a:gd name="T12" fmla="*/ 52 w 65"/>
                <a:gd name="T13" fmla="*/ 70 h 114"/>
                <a:gd name="T14" fmla="*/ 53 w 65"/>
                <a:gd name="T15" fmla="*/ 67 h 114"/>
                <a:gd name="T16" fmla="*/ 55 w 65"/>
                <a:gd name="T17" fmla="*/ 65 h 114"/>
                <a:gd name="T18" fmla="*/ 56 w 65"/>
                <a:gd name="T19" fmla="*/ 61 h 114"/>
                <a:gd name="T20" fmla="*/ 55 w 65"/>
                <a:gd name="T21" fmla="*/ 40 h 114"/>
                <a:gd name="T22" fmla="*/ 55 w 65"/>
                <a:gd name="T23" fmla="*/ 39 h 114"/>
                <a:gd name="T24" fmla="*/ 56 w 65"/>
                <a:gd name="T25" fmla="*/ 36 h 114"/>
                <a:gd name="T26" fmla="*/ 58 w 65"/>
                <a:gd name="T27" fmla="*/ 35 h 114"/>
                <a:gd name="T28" fmla="*/ 60 w 65"/>
                <a:gd name="T29" fmla="*/ 35 h 114"/>
                <a:gd name="T30" fmla="*/ 64 w 65"/>
                <a:gd name="T31" fmla="*/ 28 h 114"/>
                <a:gd name="T32" fmla="*/ 65 w 65"/>
                <a:gd name="T33" fmla="*/ 21 h 114"/>
                <a:gd name="T34" fmla="*/ 63 w 65"/>
                <a:gd name="T35" fmla="*/ 16 h 114"/>
                <a:gd name="T36" fmla="*/ 62 w 65"/>
                <a:gd name="T37" fmla="*/ 10 h 114"/>
                <a:gd name="T38" fmla="*/ 61 w 65"/>
                <a:gd name="T39" fmla="*/ 4 h 114"/>
                <a:gd name="T40" fmla="*/ 0 w 65"/>
                <a:gd name="T41" fmla="*/ 17 h 114"/>
                <a:gd name="T42" fmla="*/ 0 w 65"/>
                <a:gd name="T43" fmla="*/ 17 h 114"/>
                <a:gd name="T44" fmla="*/ 3 w 65"/>
                <a:gd name="T45" fmla="*/ 26 h 114"/>
                <a:gd name="T46" fmla="*/ 3 w 65"/>
                <a:gd name="T47" fmla="*/ 30 h 114"/>
                <a:gd name="T48" fmla="*/ 8 w 65"/>
                <a:gd name="T49" fmla="*/ 41 h 114"/>
                <a:gd name="T50" fmla="*/ 10 w 65"/>
                <a:gd name="T51" fmla="*/ 54 h 114"/>
                <a:gd name="T52" fmla="*/ 12 w 65"/>
                <a:gd name="T53" fmla="*/ 66 h 114"/>
                <a:gd name="T54" fmla="*/ 13 w 65"/>
                <a:gd name="T55" fmla="*/ 69 h 114"/>
                <a:gd name="T56" fmla="*/ 14 w 65"/>
                <a:gd name="T57" fmla="*/ 75 h 114"/>
                <a:gd name="T58" fmla="*/ 15 w 65"/>
                <a:gd name="T59" fmla="*/ 81 h 114"/>
                <a:gd name="T60" fmla="*/ 17 w 65"/>
                <a:gd name="T61" fmla="*/ 79 h 114"/>
                <a:gd name="T62" fmla="*/ 19 w 65"/>
                <a:gd name="T63" fmla="*/ 80 h 114"/>
                <a:gd name="T64" fmla="*/ 20 w 65"/>
                <a:gd name="T65" fmla="*/ 82 h 114"/>
                <a:gd name="T66" fmla="*/ 25 w 65"/>
                <a:gd name="T67" fmla="*/ 99 h 114"/>
                <a:gd name="T68" fmla="*/ 27 w 65"/>
                <a:gd name="T69" fmla="*/ 107 h 114"/>
                <a:gd name="T70" fmla="*/ 28 w 65"/>
                <a:gd name="T71" fmla="*/ 114 h 114"/>
                <a:gd name="T72" fmla="*/ 56 w 65"/>
                <a:gd name="T73"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114">
                  <a:moveTo>
                    <a:pt x="56" y="99"/>
                  </a:moveTo>
                  <a:cubicBezTo>
                    <a:pt x="56" y="99"/>
                    <a:pt x="56" y="99"/>
                    <a:pt x="56" y="99"/>
                  </a:cubicBezTo>
                  <a:cubicBezTo>
                    <a:pt x="56" y="99"/>
                    <a:pt x="56" y="98"/>
                    <a:pt x="56" y="98"/>
                  </a:cubicBezTo>
                  <a:cubicBezTo>
                    <a:pt x="56" y="98"/>
                    <a:pt x="56" y="97"/>
                    <a:pt x="56" y="97"/>
                  </a:cubicBezTo>
                  <a:cubicBezTo>
                    <a:pt x="57" y="97"/>
                    <a:pt x="57" y="96"/>
                    <a:pt x="57" y="96"/>
                  </a:cubicBezTo>
                  <a:cubicBezTo>
                    <a:pt x="57" y="95"/>
                    <a:pt x="55" y="93"/>
                    <a:pt x="55" y="90"/>
                  </a:cubicBezTo>
                  <a:cubicBezTo>
                    <a:pt x="55" y="89"/>
                    <a:pt x="55" y="88"/>
                    <a:pt x="55" y="87"/>
                  </a:cubicBezTo>
                  <a:cubicBezTo>
                    <a:pt x="54" y="85"/>
                    <a:pt x="54" y="84"/>
                    <a:pt x="54" y="83"/>
                  </a:cubicBezTo>
                  <a:cubicBezTo>
                    <a:pt x="54" y="82"/>
                    <a:pt x="54" y="82"/>
                    <a:pt x="54" y="82"/>
                  </a:cubicBezTo>
                  <a:cubicBezTo>
                    <a:pt x="54" y="82"/>
                    <a:pt x="54" y="81"/>
                    <a:pt x="54" y="81"/>
                  </a:cubicBezTo>
                  <a:cubicBezTo>
                    <a:pt x="53" y="81"/>
                    <a:pt x="53" y="79"/>
                    <a:pt x="52" y="78"/>
                  </a:cubicBezTo>
                  <a:cubicBezTo>
                    <a:pt x="51" y="78"/>
                    <a:pt x="51" y="77"/>
                    <a:pt x="50" y="77"/>
                  </a:cubicBezTo>
                  <a:cubicBezTo>
                    <a:pt x="50" y="76"/>
                    <a:pt x="50" y="76"/>
                    <a:pt x="49" y="76"/>
                  </a:cubicBezTo>
                  <a:cubicBezTo>
                    <a:pt x="49" y="76"/>
                    <a:pt x="52" y="75"/>
                    <a:pt x="52" y="70"/>
                  </a:cubicBezTo>
                  <a:cubicBezTo>
                    <a:pt x="52" y="69"/>
                    <a:pt x="53" y="68"/>
                    <a:pt x="53" y="68"/>
                  </a:cubicBezTo>
                  <a:cubicBezTo>
                    <a:pt x="53" y="68"/>
                    <a:pt x="53" y="68"/>
                    <a:pt x="53" y="67"/>
                  </a:cubicBezTo>
                  <a:cubicBezTo>
                    <a:pt x="53" y="67"/>
                    <a:pt x="53" y="67"/>
                    <a:pt x="53" y="67"/>
                  </a:cubicBezTo>
                  <a:cubicBezTo>
                    <a:pt x="53" y="66"/>
                    <a:pt x="54" y="66"/>
                    <a:pt x="55" y="65"/>
                  </a:cubicBezTo>
                  <a:cubicBezTo>
                    <a:pt x="55" y="64"/>
                    <a:pt x="56" y="63"/>
                    <a:pt x="56" y="61"/>
                  </a:cubicBezTo>
                  <a:cubicBezTo>
                    <a:pt x="56" y="61"/>
                    <a:pt x="56" y="61"/>
                    <a:pt x="56" y="61"/>
                  </a:cubicBezTo>
                  <a:cubicBezTo>
                    <a:pt x="56" y="60"/>
                    <a:pt x="56" y="60"/>
                    <a:pt x="56" y="60"/>
                  </a:cubicBezTo>
                  <a:cubicBezTo>
                    <a:pt x="56" y="60"/>
                    <a:pt x="55" y="44"/>
                    <a:pt x="55" y="40"/>
                  </a:cubicBezTo>
                  <a:cubicBezTo>
                    <a:pt x="55" y="40"/>
                    <a:pt x="55" y="40"/>
                    <a:pt x="55" y="40"/>
                  </a:cubicBezTo>
                  <a:cubicBezTo>
                    <a:pt x="55" y="40"/>
                    <a:pt x="55" y="39"/>
                    <a:pt x="55" y="39"/>
                  </a:cubicBezTo>
                  <a:cubicBezTo>
                    <a:pt x="55" y="38"/>
                    <a:pt x="55" y="38"/>
                    <a:pt x="55" y="37"/>
                  </a:cubicBezTo>
                  <a:cubicBezTo>
                    <a:pt x="55" y="37"/>
                    <a:pt x="55" y="37"/>
                    <a:pt x="56" y="36"/>
                  </a:cubicBezTo>
                  <a:cubicBezTo>
                    <a:pt x="56" y="36"/>
                    <a:pt x="57" y="35"/>
                    <a:pt x="58" y="35"/>
                  </a:cubicBezTo>
                  <a:cubicBezTo>
                    <a:pt x="58" y="35"/>
                    <a:pt x="58" y="35"/>
                    <a:pt x="58" y="35"/>
                  </a:cubicBezTo>
                  <a:cubicBezTo>
                    <a:pt x="59" y="35"/>
                    <a:pt x="59" y="35"/>
                    <a:pt x="60" y="35"/>
                  </a:cubicBezTo>
                  <a:cubicBezTo>
                    <a:pt x="60" y="35"/>
                    <a:pt x="60" y="35"/>
                    <a:pt x="60" y="35"/>
                  </a:cubicBezTo>
                  <a:cubicBezTo>
                    <a:pt x="60" y="35"/>
                    <a:pt x="60" y="35"/>
                    <a:pt x="60" y="35"/>
                  </a:cubicBezTo>
                  <a:cubicBezTo>
                    <a:pt x="61" y="33"/>
                    <a:pt x="64" y="30"/>
                    <a:pt x="64" y="28"/>
                  </a:cubicBezTo>
                  <a:cubicBezTo>
                    <a:pt x="64" y="27"/>
                    <a:pt x="65" y="24"/>
                    <a:pt x="65" y="21"/>
                  </a:cubicBezTo>
                  <a:cubicBezTo>
                    <a:pt x="65" y="21"/>
                    <a:pt x="65" y="21"/>
                    <a:pt x="65" y="21"/>
                  </a:cubicBezTo>
                  <a:cubicBezTo>
                    <a:pt x="65" y="20"/>
                    <a:pt x="64" y="20"/>
                    <a:pt x="64" y="19"/>
                  </a:cubicBezTo>
                  <a:cubicBezTo>
                    <a:pt x="64" y="18"/>
                    <a:pt x="63" y="17"/>
                    <a:pt x="63" y="16"/>
                  </a:cubicBezTo>
                  <a:cubicBezTo>
                    <a:pt x="62" y="15"/>
                    <a:pt x="61" y="13"/>
                    <a:pt x="62" y="12"/>
                  </a:cubicBezTo>
                  <a:cubicBezTo>
                    <a:pt x="62" y="11"/>
                    <a:pt x="62" y="11"/>
                    <a:pt x="62" y="10"/>
                  </a:cubicBezTo>
                  <a:cubicBezTo>
                    <a:pt x="63" y="8"/>
                    <a:pt x="62" y="6"/>
                    <a:pt x="61" y="5"/>
                  </a:cubicBezTo>
                  <a:cubicBezTo>
                    <a:pt x="61" y="5"/>
                    <a:pt x="61" y="4"/>
                    <a:pt x="61" y="4"/>
                  </a:cubicBezTo>
                  <a:cubicBezTo>
                    <a:pt x="60" y="3"/>
                    <a:pt x="60" y="1"/>
                    <a:pt x="60" y="0"/>
                  </a:cubicBezTo>
                  <a:cubicBezTo>
                    <a:pt x="0" y="17"/>
                    <a:pt x="0" y="17"/>
                    <a:pt x="0" y="17"/>
                  </a:cubicBezTo>
                  <a:cubicBezTo>
                    <a:pt x="0" y="17"/>
                    <a:pt x="0" y="18"/>
                    <a:pt x="1" y="19"/>
                  </a:cubicBezTo>
                  <a:cubicBezTo>
                    <a:pt x="1" y="18"/>
                    <a:pt x="0" y="17"/>
                    <a:pt x="0" y="17"/>
                  </a:cubicBezTo>
                  <a:cubicBezTo>
                    <a:pt x="0" y="17"/>
                    <a:pt x="1" y="18"/>
                    <a:pt x="1" y="19"/>
                  </a:cubicBezTo>
                  <a:cubicBezTo>
                    <a:pt x="2" y="21"/>
                    <a:pt x="4" y="24"/>
                    <a:pt x="3" y="26"/>
                  </a:cubicBezTo>
                  <a:cubicBezTo>
                    <a:pt x="3" y="27"/>
                    <a:pt x="3" y="27"/>
                    <a:pt x="3" y="28"/>
                  </a:cubicBezTo>
                  <a:cubicBezTo>
                    <a:pt x="3" y="29"/>
                    <a:pt x="3" y="30"/>
                    <a:pt x="3" y="30"/>
                  </a:cubicBezTo>
                  <a:cubicBezTo>
                    <a:pt x="3" y="32"/>
                    <a:pt x="3" y="33"/>
                    <a:pt x="4" y="34"/>
                  </a:cubicBezTo>
                  <a:cubicBezTo>
                    <a:pt x="5" y="36"/>
                    <a:pt x="7" y="39"/>
                    <a:pt x="8" y="41"/>
                  </a:cubicBezTo>
                  <a:cubicBezTo>
                    <a:pt x="11" y="46"/>
                    <a:pt x="10" y="49"/>
                    <a:pt x="10" y="54"/>
                  </a:cubicBezTo>
                  <a:cubicBezTo>
                    <a:pt x="10" y="54"/>
                    <a:pt x="10" y="54"/>
                    <a:pt x="10" y="54"/>
                  </a:cubicBezTo>
                  <a:cubicBezTo>
                    <a:pt x="10" y="59"/>
                    <a:pt x="10" y="62"/>
                    <a:pt x="11" y="65"/>
                  </a:cubicBezTo>
                  <a:cubicBezTo>
                    <a:pt x="11" y="65"/>
                    <a:pt x="11" y="66"/>
                    <a:pt x="12" y="66"/>
                  </a:cubicBezTo>
                  <a:cubicBezTo>
                    <a:pt x="12" y="66"/>
                    <a:pt x="12" y="67"/>
                    <a:pt x="12" y="67"/>
                  </a:cubicBezTo>
                  <a:cubicBezTo>
                    <a:pt x="13" y="68"/>
                    <a:pt x="13" y="69"/>
                    <a:pt x="13" y="69"/>
                  </a:cubicBezTo>
                  <a:cubicBezTo>
                    <a:pt x="13" y="70"/>
                    <a:pt x="13" y="70"/>
                    <a:pt x="13" y="70"/>
                  </a:cubicBezTo>
                  <a:cubicBezTo>
                    <a:pt x="14" y="71"/>
                    <a:pt x="14" y="73"/>
                    <a:pt x="14" y="75"/>
                  </a:cubicBezTo>
                  <a:cubicBezTo>
                    <a:pt x="15" y="75"/>
                    <a:pt x="15" y="76"/>
                    <a:pt x="15" y="76"/>
                  </a:cubicBezTo>
                  <a:cubicBezTo>
                    <a:pt x="15" y="78"/>
                    <a:pt x="15" y="80"/>
                    <a:pt x="15" y="81"/>
                  </a:cubicBezTo>
                  <a:cubicBezTo>
                    <a:pt x="15" y="81"/>
                    <a:pt x="15" y="82"/>
                    <a:pt x="15" y="82"/>
                  </a:cubicBezTo>
                  <a:cubicBezTo>
                    <a:pt x="15" y="82"/>
                    <a:pt x="16" y="80"/>
                    <a:pt x="17" y="79"/>
                  </a:cubicBezTo>
                  <a:cubicBezTo>
                    <a:pt x="18" y="78"/>
                    <a:pt x="19" y="77"/>
                    <a:pt x="19" y="79"/>
                  </a:cubicBezTo>
                  <a:cubicBezTo>
                    <a:pt x="19" y="79"/>
                    <a:pt x="19" y="80"/>
                    <a:pt x="19" y="80"/>
                  </a:cubicBezTo>
                  <a:cubicBezTo>
                    <a:pt x="20" y="80"/>
                    <a:pt x="20" y="81"/>
                    <a:pt x="20" y="82"/>
                  </a:cubicBezTo>
                  <a:cubicBezTo>
                    <a:pt x="20" y="82"/>
                    <a:pt x="20" y="82"/>
                    <a:pt x="20" y="82"/>
                  </a:cubicBezTo>
                  <a:cubicBezTo>
                    <a:pt x="20" y="84"/>
                    <a:pt x="22" y="88"/>
                    <a:pt x="23" y="92"/>
                  </a:cubicBezTo>
                  <a:cubicBezTo>
                    <a:pt x="24" y="94"/>
                    <a:pt x="25" y="96"/>
                    <a:pt x="25" y="99"/>
                  </a:cubicBezTo>
                  <a:cubicBezTo>
                    <a:pt x="25" y="99"/>
                    <a:pt x="25" y="99"/>
                    <a:pt x="25" y="100"/>
                  </a:cubicBezTo>
                  <a:cubicBezTo>
                    <a:pt x="26" y="102"/>
                    <a:pt x="26" y="105"/>
                    <a:pt x="27" y="107"/>
                  </a:cubicBezTo>
                  <a:cubicBezTo>
                    <a:pt x="27" y="110"/>
                    <a:pt x="28" y="112"/>
                    <a:pt x="28" y="114"/>
                  </a:cubicBezTo>
                  <a:cubicBezTo>
                    <a:pt x="28" y="114"/>
                    <a:pt x="28" y="114"/>
                    <a:pt x="28" y="114"/>
                  </a:cubicBezTo>
                  <a:cubicBezTo>
                    <a:pt x="55" y="108"/>
                    <a:pt x="55" y="108"/>
                    <a:pt x="55" y="108"/>
                  </a:cubicBezTo>
                  <a:cubicBezTo>
                    <a:pt x="55" y="108"/>
                    <a:pt x="55" y="103"/>
                    <a:pt x="56" y="99"/>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97" name="Freeform 56">
              <a:extLst>
                <a:ext uri="{FF2B5EF4-FFF2-40B4-BE49-F238E27FC236}">
                  <a16:creationId xmlns:a16="http://schemas.microsoft.com/office/drawing/2014/main" id="{22C4DB08-3DBC-FA40-83FC-BE98115B4503}"/>
                </a:ext>
              </a:extLst>
            </p:cNvPr>
            <p:cNvSpPr>
              <a:spLocks/>
            </p:cNvSpPr>
            <p:nvPr/>
          </p:nvSpPr>
          <p:spPr bwMode="auto">
            <a:xfrm>
              <a:off x="11433384" y="3268654"/>
              <a:ext cx="950568" cy="1005249"/>
            </a:xfrm>
            <a:custGeom>
              <a:avLst/>
              <a:gdLst>
                <a:gd name="T0" fmla="*/ 165 w 191"/>
                <a:gd name="T1" fmla="*/ 77 h 202"/>
                <a:gd name="T2" fmla="*/ 163 w 191"/>
                <a:gd name="T3" fmla="*/ 73 h 202"/>
                <a:gd name="T4" fmla="*/ 162 w 191"/>
                <a:gd name="T5" fmla="*/ 64 h 202"/>
                <a:gd name="T6" fmla="*/ 160 w 191"/>
                <a:gd name="T7" fmla="*/ 57 h 202"/>
                <a:gd name="T8" fmla="*/ 157 w 191"/>
                <a:gd name="T9" fmla="*/ 54 h 202"/>
                <a:gd name="T10" fmla="*/ 146 w 191"/>
                <a:gd name="T11" fmla="*/ 44 h 202"/>
                <a:gd name="T12" fmla="*/ 120 w 191"/>
                <a:gd name="T13" fmla="*/ 32 h 202"/>
                <a:gd name="T14" fmla="*/ 118 w 191"/>
                <a:gd name="T15" fmla="*/ 32 h 202"/>
                <a:gd name="T16" fmla="*/ 114 w 191"/>
                <a:gd name="T17" fmla="*/ 31 h 202"/>
                <a:gd name="T18" fmla="*/ 109 w 191"/>
                <a:gd name="T19" fmla="*/ 29 h 202"/>
                <a:gd name="T20" fmla="*/ 101 w 191"/>
                <a:gd name="T21" fmla="*/ 28 h 202"/>
                <a:gd name="T22" fmla="*/ 92 w 191"/>
                <a:gd name="T23" fmla="*/ 25 h 202"/>
                <a:gd name="T24" fmla="*/ 90 w 191"/>
                <a:gd name="T25" fmla="*/ 24 h 202"/>
                <a:gd name="T26" fmla="*/ 82 w 191"/>
                <a:gd name="T27" fmla="*/ 20 h 202"/>
                <a:gd name="T28" fmla="*/ 71 w 191"/>
                <a:gd name="T29" fmla="*/ 13 h 202"/>
                <a:gd name="T30" fmla="*/ 68 w 191"/>
                <a:gd name="T31" fmla="*/ 8 h 202"/>
                <a:gd name="T32" fmla="*/ 60 w 191"/>
                <a:gd name="T33" fmla="*/ 0 h 202"/>
                <a:gd name="T34" fmla="*/ 45 w 191"/>
                <a:gd name="T35" fmla="*/ 6 h 202"/>
                <a:gd name="T36" fmla="*/ 22 w 191"/>
                <a:gd name="T37" fmla="*/ 14 h 202"/>
                <a:gd name="T38" fmla="*/ 18 w 191"/>
                <a:gd name="T39" fmla="*/ 41 h 202"/>
                <a:gd name="T40" fmla="*/ 0 w 191"/>
                <a:gd name="T41" fmla="*/ 52 h 202"/>
                <a:gd name="T42" fmla="*/ 3 w 191"/>
                <a:gd name="T43" fmla="*/ 81 h 202"/>
                <a:gd name="T44" fmla="*/ 4 w 191"/>
                <a:gd name="T45" fmla="*/ 102 h 202"/>
                <a:gd name="T46" fmla="*/ 17 w 191"/>
                <a:gd name="T47" fmla="*/ 114 h 202"/>
                <a:gd name="T48" fmla="*/ 39 w 191"/>
                <a:gd name="T49" fmla="*/ 130 h 202"/>
                <a:gd name="T50" fmla="*/ 49 w 191"/>
                <a:gd name="T51" fmla="*/ 142 h 202"/>
                <a:gd name="T52" fmla="*/ 53 w 191"/>
                <a:gd name="T53" fmla="*/ 153 h 202"/>
                <a:gd name="T54" fmla="*/ 59 w 191"/>
                <a:gd name="T55" fmla="*/ 170 h 202"/>
                <a:gd name="T56" fmla="*/ 56 w 191"/>
                <a:gd name="T57" fmla="*/ 181 h 202"/>
                <a:gd name="T58" fmla="*/ 64 w 191"/>
                <a:gd name="T59" fmla="*/ 196 h 202"/>
                <a:gd name="T60" fmla="*/ 72 w 191"/>
                <a:gd name="T61" fmla="*/ 202 h 202"/>
                <a:gd name="T62" fmla="*/ 170 w 191"/>
                <a:gd name="T63" fmla="*/ 199 h 202"/>
                <a:gd name="T64" fmla="*/ 170 w 191"/>
                <a:gd name="T65" fmla="*/ 196 h 202"/>
                <a:gd name="T66" fmla="*/ 170 w 191"/>
                <a:gd name="T67" fmla="*/ 178 h 202"/>
                <a:gd name="T68" fmla="*/ 166 w 191"/>
                <a:gd name="T69" fmla="*/ 162 h 202"/>
                <a:gd name="T70" fmla="*/ 167 w 191"/>
                <a:gd name="T71" fmla="*/ 135 h 202"/>
                <a:gd name="T72" fmla="*/ 170 w 191"/>
                <a:gd name="T73" fmla="*/ 119 h 202"/>
                <a:gd name="T74" fmla="*/ 175 w 191"/>
                <a:gd name="T75" fmla="*/ 109 h 202"/>
                <a:gd name="T76" fmla="*/ 190 w 191"/>
                <a:gd name="T77" fmla="*/ 64 h 202"/>
                <a:gd name="T78" fmla="*/ 182 w 191"/>
                <a:gd name="T79" fmla="*/ 72 h 202"/>
                <a:gd name="T80" fmla="*/ 178 w 191"/>
                <a:gd name="T81" fmla="*/ 80 h 202"/>
                <a:gd name="T82" fmla="*/ 173 w 191"/>
                <a:gd name="T83" fmla="*/ 90 h 202"/>
                <a:gd name="T84" fmla="*/ 158 w 191"/>
                <a:gd name="T85" fmla="*/ 113 h 202"/>
                <a:gd name="T86" fmla="*/ 155 w 191"/>
                <a:gd name="T87" fmla="*/ 116 h 202"/>
                <a:gd name="T88" fmla="*/ 155 w 191"/>
                <a:gd name="T89" fmla="*/ 106 h 202"/>
                <a:gd name="T90" fmla="*/ 160 w 191"/>
                <a:gd name="T91" fmla="*/ 99 h 202"/>
                <a:gd name="T92" fmla="*/ 161 w 191"/>
                <a:gd name="T93" fmla="*/ 96 h 202"/>
                <a:gd name="T94" fmla="*/ 168 w 191"/>
                <a:gd name="T95" fmla="*/ 82 h 202"/>
                <a:gd name="T96" fmla="*/ 168 w 191"/>
                <a:gd name="T97" fmla="*/ 81 h 202"/>
                <a:gd name="T98" fmla="*/ 168 w 191"/>
                <a:gd name="T99" fmla="*/ 8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202">
                  <a:moveTo>
                    <a:pt x="168" y="82"/>
                  </a:moveTo>
                  <a:cubicBezTo>
                    <a:pt x="168" y="82"/>
                    <a:pt x="167" y="80"/>
                    <a:pt x="165" y="77"/>
                  </a:cubicBezTo>
                  <a:cubicBezTo>
                    <a:pt x="165" y="77"/>
                    <a:pt x="165" y="77"/>
                    <a:pt x="164" y="76"/>
                  </a:cubicBezTo>
                  <a:cubicBezTo>
                    <a:pt x="164" y="75"/>
                    <a:pt x="163" y="74"/>
                    <a:pt x="163" y="73"/>
                  </a:cubicBezTo>
                  <a:cubicBezTo>
                    <a:pt x="162" y="72"/>
                    <a:pt x="162" y="70"/>
                    <a:pt x="162" y="68"/>
                  </a:cubicBezTo>
                  <a:cubicBezTo>
                    <a:pt x="162" y="66"/>
                    <a:pt x="162" y="65"/>
                    <a:pt x="162" y="64"/>
                  </a:cubicBezTo>
                  <a:cubicBezTo>
                    <a:pt x="162" y="64"/>
                    <a:pt x="162" y="64"/>
                    <a:pt x="162" y="64"/>
                  </a:cubicBezTo>
                  <a:cubicBezTo>
                    <a:pt x="162" y="62"/>
                    <a:pt x="161" y="59"/>
                    <a:pt x="160" y="57"/>
                  </a:cubicBezTo>
                  <a:cubicBezTo>
                    <a:pt x="159" y="56"/>
                    <a:pt x="158" y="55"/>
                    <a:pt x="158" y="55"/>
                  </a:cubicBezTo>
                  <a:cubicBezTo>
                    <a:pt x="158" y="55"/>
                    <a:pt x="157" y="54"/>
                    <a:pt x="157" y="54"/>
                  </a:cubicBezTo>
                  <a:cubicBezTo>
                    <a:pt x="155" y="53"/>
                    <a:pt x="153" y="52"/>
                    <a:pt x="152" y="49"/>
                  </a:cubicBezTo>
                  <a:cubicBezTo>
                    <a:pt x="151" y="45"/>
                    <a:pt x="148" y="44"/>
                    <a:pt x="146" y="44"/>
                  </a:cubicBezTo>
                  <a:cubicBezTo>
                    <a:pt x="145" y="44"/>
                    <a:pt x="140" y="42"/>
                    <a:pt x="135" y="40"/>
                  </a:cubicBezTo>
                  <a:cubicBezTo>
                    <a:pt x="130" y="37"/>
                    <a:pt x="121" y="33"/>
                    <a:pt x="120" y="32"/>
                  </a:cubicBezTo>
                  <a:cubicBezTo>
                    <a:pt x="119" y="32"/>
                    <a:pt x="119" y="32"/>
                    <a:pt x="119" y="32"/>
                  </a:cubicBezTo>
                  <a:cubicBezTo>
                    <a:pt x="118" y="32"/>
                    <a:pt x="118" y="32"/>
                    <a:pt x="118" y="32"/>
                  </a:cubicBezTo>
                  <a:cubicBezTo>
                    <a:pt x="118" y="32"/>
                    <a:pt x="117" y="31"/>
                    <a:pt x="116" y="31"/>
                  </a:cubicBezTo>
                  <a:cubicBezTo>
                    <a:pt x="115" y="31"/>
                    <a:pt x="114" y="31"/>
                    <a:pt x="114" y="31"/>
                  </a:cubicBezTo>
                  <a:cubicBezTo>
                    <a:pt x="113" y="31"/>
                    <a:pt x="111" y="31"/>
                    <a:pt x="110" y="30"/>
                  </a:cubicBezTo>
                  <a:cubicBezTo>
                    <a:pt x="109" y="29"/>
                    <a:pt x="109" y="29"/>
                    <a:pt x="109" y="29"/>
                  </a:cubicBezTo>
                  <a:cubicBezTo>
                    <a:pt x="109" y="29"/>
                    <a:pt x="109" y="29"/>
                    <a:pt x="109" y="28"/>
                  </a:cubicBezTo>
                  <a:cubicBezTo>
                    <a:pt x="108" y="27"/>
                    <a:pt x="105" y="28"/>
                    <a:pt x="101" y="28"/>
                  </a:cubicBezTo>
                  <a:cubicBezTo>
                    <a:pt x="100" y="28"/>
                    <a:pt x="99" y="28"/>
                    <a:pt x="98" y="28"/>
                  </a:cubicBezTo>
                  <a:cubicBezTo>
                    <a:pt x="95" y="27"/>
                    <a:pt x="93" y="26"/>
                    <a:pt x="92" y="25"/>
                  </a:cubicBezTo>
                  <a:cubicBezTo>
                    <a:pt x="91" y="25"/>
                    <a:pt x="91" y="25"/>
                    <a:pt x="91" y="24"/>
                  </a:cubicBezTo>
                  <a:cubicBezTo>
                    <a:pt x="91" y="24"/>
                    <a:pt x="90" y="24"/>
                    <a:pt x="90" y="24"/>
                  </a:cubicBezTo>
                  <a:cubicBezTo>
                    <a:pt x="89" y="23"/>
                    <a:pt x="88" y="23"/>
                    <a:pt x="87" y="22"/>
                  </a:cubicBezTo>
                  <a:cubicBezTo>
                    <a:pt x="85" y="21"/>
                    <a:pt x="84" y="20"/>
                    <a:pt x="82" y="20"/>
                  </a:cubicBezTo>
                  <a:cubicBezTo>
                    <a:pt x="79" y="19"/>
                    <a:pt x="78" y="16"/>
                    <a:pt x="78" y="15"/>
                  </a:cubicBezTo>
                  <a:cubicBezTo>
                    <a:pt x="75" y="16"/>
                    <a:pt x="71" y="13"/>
                    <a:pt x="71" y="13"/>
                  </a:cubicBezTo>
                  <a:cubicBezTo>
                    <a:pt x="71" y="13"/>
                    <a:pt x="66" y="13"/>
                    <a:pt x="65" y="14"/>
                  </a:cubicBezTo>
                  <a:cubicBezTo>
                    <a:pt x="64" y="14"/>
                    <a:pt x="68" y="10"/>
                    <a:pt x="68" y="8"/>
                  </a:cubicBezTo>
                  <a:cubicBezTo>
                    <a:pt x="67" y="6"/>
                    <a:pt x="65" y="5"/>
                    <a:pt x="65" y="4"/>
                  </a:cubicBezTo>
                  <a:cubicBezTo>
                    <a:pt x="64" y="3"/>
                    <a:pt x="66" y="0"/>
                    <a:pt x="60" y="0"/>
                  </a:cubicBezTo>
                  <a:cubicBezTo>
                    <a:pt x="55" y="0"/>
                    <a:pt x="54" y="3"/>
                    <a:pt x="51" y="4"/>
                  </a:cubicBezTo>
                  <a:cubicBezTo>
                    <a:pt x="48" y="6"/>
                    <a:pt x="47" y="6"/>
                    <a:pt x="45" y="6"/>
                  </a:cubicBezTo>
                  <a:cubicBezTo>
                    <a:pt x="42" y="6"/>
                    <a:pt x="42" y="7"/>
                    <a:pt x="40" y="8"/>
                  </a:cubicBezTo>
                  <a:cubicBezTo>
                    <a:pt x="38" y="8"/>
                    <a:pt x="25" y="12"/>
                    <a:pt x="22" y="14"/>
                  </a:cubicBezTo>
                  <a:cubicBezTo>
                    <a:pt x="20" y="14"/>
                    <a:pt x="20" y="14"/>
                    <a:pt x="20" y="14"/>
                  </a:cubicBezTo>
                  <a:cubicBezTo>
                    <a:pt x="18" y="41"/>
                    <a:pt x="18" y="41"/>
                    <a:pt x="18" y="41"/>
                  </a:cubicBezTo>
                  <a:cubicBezTo>
                    <a:pt x="18" y="41"/>
                    <a:pt x="16" y="45"/>
                    <a:pt x="11" y="49"/>
                  </a:cubicBezTo>
                  <a:cubicBezTo>
                    <a:pt x="7" y="53"/>
                    <a:pt x="0" y="52"/>
                    <a:pt x="0" y="52"/>
                  </a:cubicBezTo>
                  <a:cubicBezTo>
                    <a:pt x="3" y="59"/>
                    <a:pt x="2" y="68"/>
                    <a:pt x="3" y="70"/>
                  </a:cubicBezTo>
                  <a:cubicBezTo>
                    <a:pt x="5" y="72"/>
                    <a:pt x="6" y="78"/>
                    <a:pt x="3" y="81"/>
                  </a:cubicBezTo>
                  <a:cubicBezTo>
                    <a:pt x="1" y="85"/>
                    <a:pt x="0" y="89"/>
                    <a:pt x="0" y="93"/>
                  </a:cubicBezTo>
                  <a:cubicBezTo>
                    <a:pt x="0" y="98"/>
                    <a:pt x="2" y="102"/>
                    <a:pt x="4" y="102"/>
                  </a:cubicBezTo>
                  <a:cubicBezTo>
                    <a:pt x="6" y="103"/>
                    <a:pt x="7" y="105"/>
                    <a:pt x="9" y="108"/>
                  </a:cubicBezTo>
                  <a:cubicBezTo>
                    <a:pt x="11" y="112"/>
                    <a:pt x="10" y="114"/>
                    <a:pt x="17" y="114"/>
                  </a:cubicBezTo>
                  <a:cubicBezTo>
                    <a:pt x="25" y="113"/>
                    <a:pt x="29" y="121"/>
                    <a:pt x="30" y="124"/>
                  </a:cubicBezTo>
                  <a:cubicBezTo>
                    <a:pt x="31" y="127"/>
                    <a:pt x="33" y="128"/>
                    <a:pt x="39" y="130"/>
                  </a:cubicBezTo>
                  <a:cubicBezTo>
                    <a:pt x="46" y="133"/>
                    <a:pt x="45" y="135"/>
                    <a:pt x="45" y="137"/>
                  </a:cubicBezTo>
                  <a:cubicBezTo>
                    <a:pt x="45" y="139"/>
                    <a:pt x="43" y="141"/>
                    <a:pt x="49" y="142"/>
                  </a:cubicBezTo>
                  <a:cubicBezTo>
                    <a:pt x="54" y="143"/>
                    <a:pt x="52" y="146"/>
                    <a:pt x="52" y="149"/>
                  </a:cubicBezTo>
                  <a:cubicBezTo>
                    <a:pt x="51" y="151"/>
                    <a:pt x="51" y="152"/>
                    <a:pt x="53" y="153"/>
                  </a:cubicBezTo>
                  <a:cubicBezTo>
                    <a:pt x="54" y="155"/>
                    <a:pt x="54" y="159"/>
                    <a:pt x="54" y="159"/>
                  </a:cubicBezTo>
                  <a:cubicBezTo>
                    <a:pt x="54" y="159"/>
                    <a:pt x="61" y="166"/>
                    <a:pt x="59" y="170"/>
                  </a:cubicBezTo>
                  <a:cubicBezTo>
                    <a:pt x="59" y="170"/>
                    <a:pt x="59" y="170"/>
                    <a:pt x="59" y="170"/>
                  </a:cubicBezTo>
                  <a:cubicBezTo>
                    <a:pt x="59" y="172"/>
                    <a:pt x="56" y="177"/>
                    <a:pt x="56" y="181"/>
                  </a:cubicBezTo>
                  <a:cubicBezTo>
                    <a:pt x="56" y="186"/>
                    <a:pt x="59" y="189"/>
                    <a:pt x="60" y="191"/>
                  </a:cubicBezTo>
                  <a:cubicBezTo>
                    <a:pt x="62" y="193"/>
                    <a:pt x="63" y="194"/>
                    <a:pt x="64" y="196"/>
                  </a:cubicBezTo>
                  <a:cubicBezTo>
                    <a:pt x="65" y="197"/>
                    <a:pt x="66" y="198"/>
                    <a:pt x="68" y="198"/>
                  </a:cubicBezTo>
                  <a:cubicBezTo>
                    <a:pt x="70" y="199"/>
                    <a:pt x="72" y="202"/>
                    <a:pt x="72" y="202"/>
                  </a:cubicBezTo>
                  <a:cubicBezTo>
                    <a:pt x="170" y="199"/>
                    <a:pt x="170" y="199"/>
                    <a:pt x="170" y="199"/>
                  </a:cubicBezTo>
                  <a:cubicBezTo>
                    <a:pt x="170" y="199"/>
                    <a:pt x="170" y="199"/>
                    <a:pt x="170" y="199"/>
                  </a:cubicBezTo>
                  <a:cubicBezTo>
                    <a:pt x="170" y="198"/>
                    <a:pt x="170" y="197"/>
                    <a:pt x="170" y="196"/>
                  </a:cubicBezTo>
                  <a:cubicBezTo>
                    <a:pt x="170" y="196"/>
                    <a:pt x="170" y="196"/>
                    <a:pt x="170" y="196"/>
                  </a:cubicBezTo>
                  <a:cubicBezTo>
                    <a:pt x="169" y="193"/>
                    <a:pt x="172" y="184"/>
                    <a:pt x="170" y="179"/>
                  </a:cubicBezTo>
                  <a:cubicBezTo>
                    <a:pt x="170" y="179"/>
                    <a:pt x="170" y="178"/>
                    <a:pt x="170" y="178"/>
                  </a:cubicBezTo>
                  <a:cubicBezTo>
                    <a:pt x="169" y="175"/>
                    <a:pt x="169" y="173"/>
                    <a:pt x="168" y="170"/>
                  </a:cubicBezTo>
                  <a:cubicBezTo>
                    <a:pt x="167" y="167"/>
                    <a:pt x="166" y="165"/>
                    <a:pt x="166" y="162"/>
                  </a:cubicBezTo>
                  <a:cubicBezTo>
                    <a:pt x="164" y="156"/>
                    <a:pt x="164" y="150"/>
                    <a:pt x="165" y="145"/>
                  </a:cubicBezTo>
                  <a:cubicBezTo>
                    <a:pt x="166" y="141"/>
                    <a:pt x="166" y="138"/>
                    <a:pt x="167" y="135"/>
                  </a:cubicBezTo>
                  <a:cubicBezTo>
                    <a:pt x="167" y="132"/>
                    <a:pt x="168" y="130"/>
                    <a:pt x="168" y="128"/>
                  </a:cubicBezTo>
                  <a:cubicBezTo>
                    <a:pt x="168" y="124"/>
                    <a:pt x="169" y="121"/>
                    <a:pt x="170" y="119"/>
                  </a:cubicBezTo>
                  <a:cubicBezTo>
                    <a:pt x="171" y="118"/>
                    <a:pt x="171" y="118"/>
                    <a:pt x="171" y="118"/>
                  </a:cubicBezTo>
                  <a:cubicBezTo>
                    <a:pt x="174" y="116"/>
                    <a:pt x="175" y="112"/>
                    <a:pt x="175" y="109"/>
                  </a:cubicBezTo>
                  <a:cubicBezTo>
                    <a:pt x="175" y="106"/>
                    <a:pt x="178" y="99"/>
                    <a:pt x="182" y="91"/>
                  </a:cubicBezTo>
                  <a:cubicBezTo>
                    <a:pt x="186" y="83"/>
                    <a:pt x="189" y="70"/>
                    <a:pt x="190" y="64"/>
                  </a:cubicBezTo>
                  <a:cubicBezTo>
                    <a:pt x="191" y="60"/>
                    <a:pt x="189" y="63"/>
                    <a:pt x="186" y="66"/>
                  </a:cubicBezTo>
                  <a:cubicBezTo>
                    <a:pt x="185" y="68"/>
                    <a:pt x="184" y="71"/>
                    <a:pt x="182" y="72"/>
                  </a:cubicBezTo>
                  <a:cubicBezTo>
                    <a:pt x="182" y="72"/>
                    <a:pt x="182" y="72"/>
                    <a:pt x="182" y="72"/>
                  </a:cubicBezTo>
                  <a:cubicBezTo>
                    <a:pt x="181" y="74"/>
                    <a:pt x="179" y="76"/>
                    <a:pt x="178" y="80"/>
                  </a:cubicBezTo>
                  <a:cubicBezTo>
                    <a:pt x="178" y="81"/>
                    <a:pt x="177" y="82"/>
                    <a:pt x="177" y="83"/>
                  </a:cubicBezTo>
                  <a:cubicBezTo>
                    <a:pt x="177" y="85"/>
                    <a:pt x="176" y="88"/>
                    <a:pt x="173" y="90"/>
                  </a:cubicBezTo>
                  <a:cubicBezTo>
                    <a:pt x="170" y="94"/>
                    <a:pt x="166" y="97"/>
                    <a:pt x="164" y="98"/>
                  </a:cubicBezTo>
                  <a:cubicBezTo>
                    <a:pt x="161" y="101"/>
                    <a:pt x="158" y="110"/>
                    <a:pt x="158" y="113"/>
                  </a:cubicBezTo>
                  <a:cubicBezTo>
                    <a:pt x="158" y="114"/>
                    <a:pt x="157" y="115"/>
                    <a:pt x="156" y="116"/>
                  </a:cubicBezTo>
                  <a:cubicBezTo>
                    <a:pt x="155" y="116"/>
                    <a:pt x="155" y="116"/>
                    <a:pt x="155" y="116"/>
                  </a:cubicBezTo>
                  <a:cubicBezTo>
                    <a:pt x="151" y="116"/>
                    <a:pt x="151" y="110"/>
                    <a:pt x="153" y="107"/>
                  </a:cubicBezTo>
                  <a:cubicBezTo>
                    <a:pt x="154" y="107"/>
                    <a:pt x="155" y="106"/>
                    <a:pt x="155" y="106"/>
                  </a:cubicBezTo>
                  <a:cubicBezTo>
                    <a:pt x="156" y="105"/>
                    <a:pt x="157" y="104"/>
                    <a:pt x="158" y="104"/>
                  </a:cubicBezTo>
                  <a:cubicBezTo>
                    <a:pt x="159" y="103"/>
                    <a:pt x="160" y="101"/>
                    <a:pt x="160" y="99"/>
                  </a:cubicBezTo>
                  <a:cubicBezTo>
                    <a:pt x="160" y="98"/>
                    <a:pt x="161" y="97"/>
                    <a:pt x="161" y="97"/>
                  </a:cubicBezTo>
                  <a:cubicBezTo>
                    <a:pt x="161" y="97"/>
                    <a:pt x="161" y="96"/>
                    <a:pt x="161" y="96"/>
                  </a:cubicBezTo>
                  <a:cubicBezTo>
                    <a:pt x="161" y="94"/>
                    <a:pt x="164" y="89"/>
                    <a:pt x="167" y="86"/>
                  </a:cubicBezTo>
                  <a:cubicBezTo>
                    <a:pt x="168" y="85"/>
                    <a:pt x="169" y="83"/>
                    <a:pt x="168" y="82"/>
                  </a:cubicBezTo>
                  <a:cubicBezTo>
                    <a:pt x="168" y="82"/>
                    <a:pt x="168" y="82"/>
                    <a:pt x="168" y="82"/>
                  </a:cubicBezTo>
                  <a:cubicBezTo>
                    <a:pt x="168" y="81"/>
                    <a:pt x="168" y="81"/>
                    <a:pt x="168" y="81"/>
                  </a:cubicBezTo>
                  <a:cubicBezTo>
                    <a:pt x="167" y="80"/>
                    <a:pt x="166" y="79"/>
                    <a:pt x="165" y="77"/>
                  </a:cubicBezTo>
                  <a:cubicBezTo>
                    <a:pt x="167" y="80"/>
                    <a:pt x="168" y="82"/>
                    <a:pt x="168" y="82"/>
                  </a:cubicBez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398" name="Freeform 57">
              <a:extLst>
                <a:ext uri="{FF2B5EF4-FFF2-40B4-BE49-F238E27FC236}">
                  <a16:creationId xmlns:a16="http://schemas.microsoft.com/office/drawing/2014/main" id="{7D161F8F-00D0-954B-8E5C-AE20CBBC350F}"/>
                </a:ext>
              </a:extLst>
            </p:cNvPr>
            <p:cNvSpPr>
              <a:spLocks/>
            </p:cNvSpPr>
            <p:nvPr/>
          </p:nvSpPr>
          <p:spPr bwMode="auto">
            <a:xfrm>
              <a:off x="11820340" y="3089898"/>
              <a:ext cx="1040999" cy="580437"/>
            </a:xfrm>
            <a:custGeom>
              <a:avLst/>
              <a:gdLst>
                <a:gd name="T0" fmla="*/ 203 w 209"/>
                <a:gd name="T1" fmla="*/ 57 h 117"/>
                <a:gd name="T2" fmla="*/ 193 w 209"/>
                <a:gd name="T3" fmla="*/ 49 h 117"/>
                <a:gd name="T4" fmla="*/ 186 w 209"/>
                <a:gd name="T5" fmla="*/ 38 h 117"/>
                <a:gd name="T6" fmla="*/ 177 w 209"/>
                <a:gd name="T7" fmla="*/ 41 h 117"/>
                <a:gd name="T8" fmla="*/ 166 w 209"/>
                <a:gd name="T9" fmla="*/ 34 h 117"/>
                <a:gd name="T10" fmla="*/ 165 w 209"/>
                <a:gd name="T11" fmla="*/ 26 h 117"/>
                <a:gd name="T12" fmla="*/ 157 w 209"/>
                <a:gd name="T13" fmla="*/ 29 h 117"/>
                <a:gd name="T14" fmla="*/ 144 w 209"/>
                <a:gd name="T15" fmla="*/ 33 h 117"/>
                <a:gd name="T16" fmla="*/ 127 w 209"/>
                <a:gd name="T17" fmla="*/ 36 h 117"/>
                <a:gd name="T18" fmla="*/ 117 w 209"/>
                <a:gd name="T19" fmla="*/ 47 h 117"/>
                <a:gd name="T20" fmla="*/ 97 w 209"/>
                <a:gd name="T21" fmla="*/ 47 h 117"/>
                <a:gd name="T22" fmla="*/ 80 w 209"/>
                <a:gd name="T23" fmla="*/ 38 h 117"/>
                <a:gd name="T24" fmla="*/ 72 w 209"/>
                <a:gd name="T25" fmla="*/ 34 h 117"/>
                <a:gd name="T26" fmla="*/ 70 w 209"/>
                <a:gd name="T27" fmla="*/ 34 h 117"/>
                <a:gd name="T28" fmla="*/ 63 w 209"/>
                <a:gd name="T29" fmla="*/ 35 h 117"/>
                <a:gd name="T30" fmla="*/ 55 w 209"/>
                <a:gd name="T31" fmla="*/ 41 h 117"/>
                <a:gd name="T32" fmla="*/ 57 w 209"/>
                <a:gd name="T33" fmla="*/ 22 h 117"/>
                <a:gd name="T34" fmla="*/ 71 w 209"/>
                <a:gd name="T35" fmla="*/ 11 h 117"/>
                <a:gd name="T36" fmla="*/ 74 w 209"/>
                <a:gd name="T37" fmla="*/ 2 h 117"/>
                <a:gd name="T38" fmla="*/ 58 w 209"/>
                <a:gd name="T39" fmla="*/ 6 h 117"/>
                <a:gd name="T40" fmla="*/ 50 w 209"/>
                <a:gd name="T41" fmla="*/ 14 h 117"/>
                <a:gd name="T42" fmla="*/ 41 w 209"/>
                <a:gd name="T43" fmla="*/ 18 h 117"/>
                <a:gd name="T44" fmla="*/ 37 w 209"/>
                <a:gd name="T45" fmla="*/ 28 h 117"/>
                <a:gd name="T46" fmla="*/ 28 w 209"/>
                <a:gd name="T47" fmla="*/ 32 h 117"/>
                <a:gd name="T48" fmla="*/ 23 w 209"/>
                <a:gd name="T49" fmla="*/ 33 h 117"/>
                <a:gd name="T50" fmla="*/ 9 w 209"/>
                <a:gd name="T51" fmla="*/ 39 h 117"/>
                <a:gd name="T52" fmla="*/ 2 w 209"/>
                <a:gd name="T53" fmla="*/ 47 h 117"/>
                <a:gd name="T54" fmla="*/ 9 w 209"/>
                <a:gd name="T55" fmla="*/ 58 h 117"/>
                <a:gd name="T56" fmla="*/ 14 w 209"/>
                <a:gd name="T57" fmla="*/ 61 h 117"/>
                <a:gd name="T58" fmla="*/ 31 w 209"/>
                <a:gd name="T59" fmla="*/ 64 h 117"/>
                <a:gd name="T60" fmla="*/ 36 w 209"/>
                <a:gd name="T61" fmla="*/ 66 h 117"/>
                <a:gd name="T62" fmla="*/ 46 w 209"/>
                <a:gd name="T63" fmla="*/ 69 h 117"/>
                <a:gd name="T64" fmla="*/ 79 w 209"/>
                <a:gd name="T65" fmla="*/ 90 h 117"/>
                <a:gd name="T66" fmla="*/ 84 w 209"/>
                <a:gd name="T67" fmla="*/ 100 h 117"/>
                <a:gd name="T68" fmla="*/ 86 w 209"/>
                <a:gd name="T69" fmla="*/ 112 h 117"/>
                <a:gd name="T70" fmla="*/ 90 w 209"/>
                <a:gd name="T71" fmla="*/ 117 h 117"/>
                <a:gd name="T72" fmla="*/ 91 w 209"/>
                <a:gd name="T73" fmla="*/ 109 h 117"/>
                <a:gd name="T74" fmla="*/ 98 w 209"/>
                <a:gd name="T75" fmla="*/ 90 h 117"/>
                <a:gd name="T76" fmla="*/ 117 w 209"/>
                <a:gd name="T77" fmla="*/ 74 h 117"/>
                <a:gd name="T78" fmla="*/ 119 w 209"/>
                <a:gd name="T79" fmla="*/ 81 h 117"/>
                <a:gd name="T80" fmla="*/ 121 w 209"/>
                <a:gd name="T81" fmla="*/ 86 h 117"/>
                <a:gd name="T82" fmla="*/ 124 w 209"/>
                <a:gd name="T83" fmla="*/ 80 h 117"/>
                <a:gd name="T84" fmla="*/ 151 w 209"/>
                <a:gd name="T85" fmla="*/ 59 h 117"/>
                <a:gd name="T86" fmla="*/ 174 w 209"/>
                <a:gd name="T87" fmla="*/ 67 h 117"/>
                <a:gd name="T88" fmla="*/ 175 w 209"/>
                <a:gd name="T89" fmla="*/ 72 h 117"/>
                <a:gd name="T90" fmla="*/ 178 w 209"/>
                <a:gd name="T91" fmla="*/ 72 h 117"/>
                <a:gd name="T92" fmla="*/ 181 w 209"/>
                <a:gd name="T93" fmla="*/ 63 h 117"/>
                <a:gd name="T94" fmla="*/ 183 w 209"/>
                <a:gd name="T95" fmla="*/ 61 h 117"/>
                <a:gd name="T96" fmla="*/ 189 w 209"/>
                <a:gd name="T97" fmla="*/ 60 h 117"/>
                <a:gd name="T98" fmla="*/ 196 w 209"/>
                <a:gd name="T99" fmla="*/ 61 h 117"/>
                <a:gd name="T100" fmla="*/ 209 w 209"/>
                <a:gd name="T101" fmla="*/ 6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9" h="117">
                  <a:moveTo>
                    <a:pt x="208" y="59"/>
                  </a:moveTo>
                  <a:cubicBezTo>
                    <a:pt x="208" y="59"/>
                    <a:pt x="205" y="59"/>
                    <a:pt x="204" y="58"/>
                  </a:cubicBezTo>
                  <a:cubicBezTo>
                    <a:pt x="203" y="58"/>
                    <a:pt x="203" y="57"/>
                    <a:pt x="203" y="57"/>
                  </a:cubicBezTo>
                  <a:cubicBezTo>
                    <a:pt x="201" y="56"/>
                    <a:pt x="198" y="55"/>
                    <a:pt x="197" y="53"/>
                  </a:cubicBezTo>
                  <a:cubicBezTo>
                    <a:pt x="196" y="52"/>
                    <a:pt x="195" y="50"/>
                    <a:pt x="194" y="50"/>
                  </a:cubicBezTo>
                  <a:cubicBezTo>
                    <a:pt x="193" y="50"/>
                    <a:pt x="193" y="49"/>
                    <a:pt x="193" y="49"/>
                  </a:cubicBezTo>
                  <a:cubicBezTo>
                    <a:pt x="193" y="49"/>
                    <a:pt x="192" y="49"/>
                    <a:pt x="192" y="48"/>
                  </a:cubicBezTo>
                  <a:cubicBezTo>
                    <a:pt x="192" y="47"/>
                    <a:pt x="192" y="46"/>
                    <a:pt x="192" y="45"/>
                  </a:cubicBezTo>
                  <a:cubicBezTo>
                    <a:pt x="191" y="44"/>
                    <a:pt x="186" y="38"/>
                    <a:pt x="186" y="38"/>
                  </a:cubicBezTo>
                  <a:cubicBezTo>
                    <a:pt x="186" y="38"/>
                    <a:pt x="185" y="38"/>
                    <a:pt x="183" y="38"/>
                  </a:cubicBezTo>
                  <a:cubicBezTo>
                    <a:pt x="183" y="38"/>
                    <a:pt x="183" y="38"/>
                    <a:pt x="182" y="38"/>
                  </a:cubicBezTo>
                  <a:cubicBezTo>
                    <a:pt x="181" y="39"/>
                    <a:pt x="179" y="40"/>
                    <a:pt x="177" y="41"/>
                  </a:cubicBezTo>
                  <a:cubicBezTo>
                    <a:pt x="175" y="43"/>
                    <a:pt x="173" y="43"/>
                    <a:pt x="171" y="43"/>
                  </a:cubicBezTo>
                  <a:cubicBezTo>
                    <a:pt x="167" y="43"/>
                    <a:pt x="164" y="39"/>
                    <a:pt x="165" y="36"/>
                  </a:cubicBezTo>
                  <a:cubicBezTo>
                    <a:pt x="165" y="35"/>
                    <a:pt x="166" y="35"/>
                    <a:pt x="166" y="34"/>
                  </a:cubicBezTo>
                  <a:cubicBezTo>
                    <a:pt x="166" y="31"/>
                    <a:pt x="166" y="29"/>
                    <a:pt x="166" y="28"/>
                  </a:cubicBezTo>
                  <a:cubicBezTo>
                    <a:pt x="166" y="28"/>
                    <a:pt x="166" y="27"/>
                    <a:pt x="165" y="27"/>
                  </a:cubicBezTo>
                  <a:cubicBezTo>
                    <a:pt x="165" y="27"/>
                    <a:pt x="165" y="26"/>
                    <a:pt x="165" y="26"/>
                  </a:cubicBezTo>
                  <a:cubicBezTo>
                    <a:pt x="164" y="26"/>
                    <a:pt x="162" y="25"/>
                    <a:pt x="161" y="25"/>
                  </a:cubicBezTo>
                  <a:cubicBezTo>
                    <a:pt x="159" y="26"/>
                    <a:pt x="157" y="28"/>
                    <a:pt x="157" y="29"/>
                  </a:cubicBezTo>
                  <a:cubicBezTo>
                    <a:pt x="157" y="29"/>
                    <a:pt x="157" y="29"/>
                    <a:pt x="157" y="29"/>
                  </a:cubicBezTo>
                  <a:cubicBezTo>
                    <a:pt x="157" y="29"/>
                    <a:pt x="156" y="29"/>
                    <a:pt x="154" y="30"/>
                  </a:cubicBezTo>
                  <a:cubicBezTo>
                    <a:pt x="147" y="32"/>
                    <a:pt x="147" y="32"/>
                    <a:pt x="147" y="32"/>
                  </a:cubicBezTo>
                  <a:cubicBezTo>
                    <a:pt x="145" y="33"/>
                    <a:pt x="144" y="33"/>
                    <a:pt x="144" y="33"/>
                  </a:cubicBezTo>
                  <a:cubicBezTo>
                    <a:pt x="131" y="34"/>
                    <a:pt x="131" y="34"/>
                    <a:pt x="131" y="34"/>
                  </a:cubicBezTo>
                  <a:cubicBezTo>
                    <a:pt x="131" y="34"/>
                    <a:pt x="131" y="34"/>
                    <a:pt x="131" y="34"/>
                  </a:cubicBezTo>
                  <a:cubicBezTo>
                    <a:pt x="130" y="34"/>
                    <a:pt x="128" y="34"/>
                    <a:pt x="127" y="36"/>
                  </a:cubicBezTo>
                  <a:cubicBezTo>
                    <a:pt x="127" y="36"/>
                    <a:pt x="126" y="37"/>
                    <a:pt x="126" y="38"/>
                  </a:cubicBezTo>
                  <a:cubicBezTo>
                    <a:pt x="126" y="38"/>
                    <a:pt x="124" y="39"/>
                    <a:pt x="122" y="40"/>
                  </a:cubicBezTo>
                  <a:cubicBezTo>
                    <a:pt x="119" y="42"/>
                    <a:pt x="117" y="44"/>
                    <a:pt x="117" y="47"/>
                  </a:cubicBezTo>
                  <a:cubicBezTo>
                    <a:pt x="117" y="51"/>
                    <a:pt x="115" y="52"/>
                    <a:pt x="112" y="51"/>
                  </a:cubicBezTo>
                  <a:cubicBezTo>
                    <a:pt x="111" y="50"/>
                    <a:pt x="111" y="50"/>
                    <a:pt x="110" y="49"/>
                  </a:cubicBezTo>
                  <a:cubicBezTo>
                    <a:pt x="107" y="47"/>
                    <a:pt x="100" y="45"/>
                    <a:pt x="97" y="47"/>
                  </a:cubicBezTo>
                  <a:cubicBezTo>
                    <a:pt x="96" y="48"/>
                    <a:pt x="95" y="48"/>
                    <a:pt x="94" y="48"/>
                  </a:cubicBezTo>
                  <a:cubicBezTo>
                    <a:pt x="92" y="48"/>
                    <a:pt x="91" y="47"/>
                    <a:pt x="89" y="45"/>
                  </a:cubicBezTo>
                  <a:cubicBezTo>
                    <a:pt x="86" y="41"/>
                    <a:pt x="83" y="39"/>
                    <a:pt x="80" y="38"/>
                  </a:cubicBezTo>
                  <a:cubicBezTo>
                    <a:pt x="77" y="37"/>
                    <a:pt x="75" y="36"/>
                    <a:pt x="73" y="35"/>
                  </a:cubicBezTo>
                  <a:cubicBezTo>
                    <a:pt x="73" y="35"/>
                    <a:pt x="73" y="35"/>
                    <a:pt x="73" y="34"/>
                  </a:cubicBezTo>
                  <a:cubicBezTo>
                    <a:pt x="73" y="34"/>
                    <a:pt x="73" y="34"/>
                    <a:pt x="72" y="34"/>
                  </a:cubicBezTo>
                  <a:cubicBezTo>
                    <a:pt x="72" y="34"/>
                    <a:pt x="72" y="34"/>
                    <a:pt x="72" y="34"/>
                  </a:cubicBezTo>
                  <a:cubicBezTo>
                    <a:pt x="71" y="34"/>
                    <a:pt x="71" y="34"/>
                    <a:pt x="71" y="34"/>
                  </a:cubicBezTo>
                  <a:cubicBezTo>
                    <a:pt x="70" y="34"/>
                    <a:pt x="70" y="34"/>
                    <a:pt x="70" y="34"/>
                  </a:cubicBezTo>
                  <a:cubicBezTo>
                    <a:pt x="69" y="33"/>
                    <a:pt x="68" y="33"/>
                    <a:pt x="66" y="33"/>
                  </a:cubicBezTo>
                  <a:cubicBezTo>
                    <a:pt x="66" y="33"/>
                    <a:pt x="66" y="34"/>
                    <a:pt x="65" y="33"/>
                  </a:cubicBezTo>
                  <a:cubicBezTo>
                    <a:pt x="64" y="34"/>
                    <a:pt x="64" y="34"/>
                    <a:pt x="63" y="35"/>
                  </a:cubicBezTo>
                  <a:cubicBezTo>
                    <a:pt x="65" y="34"/>
                    <a:pt x="65" y="34"/>
                    <a:pt x="65" y="34"/>
                  </a:cubicBezTo>
                  <a:cubicBezTo>
                    <a:pt x="62" y="36"/>
                    <a:pt x="62" y="36"/>
                    <a:pt x="62" y="36"/>
                  </a:cubicBezTo>
                  <a:cubicBezTo>
                    <a:pt x="62" y="36"/>
                    <a:pt x="58" y="40"/>
                    <a:pt x="55" y="41"/>
                  </a:cubicBezTo>
                  <a:cubicBezTo>
                    <a:pt x="55" y="41"/>
                    <a:pt x="55" y="40"/>
                    <a:pt x="55" y="40"/>
                  </a:cubicBezTo>
                  <a:cubicBezTo>
                    <a:pt x="55" y="38"/>
                    <a:pt x="54" y="29"/>
                    <a:pt x="56" y="23"/>
                  </a:cubicBezTo>
                  <a:cubicBezTo>
                    <a:pt x="57" y="23"/>
                    <a:pt x="57" y="22"/>
                    <a:pt x="57" y="22"/>
                  </a:cubicBezTo>
                  <a:cubicBezTo>
                    <a:pt x="60" y="19"/>
                    <a:pt x="60" y="19"/>
                    <a:pt x="63" y="17"/>
                  </a:cubicBezTo>
                  <a:cubicBezTo>
                    <a:pt x="65" y="16"/>
                    <a:pt x="65" y="16"/>
                    <a:pt x="66" y="15"/>
                  </a:cubicBezTo>
                  <a:cubicBezTo>
                    <a:pt x="67" y="13"/>
                    <a:pt x="69" y="11"/>
                    <a:pt x="71" y="11"/>
                  </a:cubicBezTo>
                  <a:cubicBezTo>
                    <a:pt x="73" y="11"/>
                    <a:pt x="74" y="10"/>
                    <a:pt x="75" y="9"/>
                  </a:cubicBezTo>
                  <a:cubicBezTo>
                    <a:pt x="76" y="9"/>
                    <a:pt x="77" y="8"/>
                    <a:pt x="77" y="7"/>
                  </a:cubicBezTo>
                  <a:cubicBezTo>
                    <a:pt x="76" y="5"/>
                    <a:pt x="75" y="3"/>
                    <a:pt x="74" y="2"/>
                  </a:cubicBezTo>
                  <a:cubicBezTo>
                    <a:pt x="74" y="2"/>
                    <a:pt x="70" y="0"/>
                    <a:pt x="67" y="3"/>
                  </a:cubicBezTo>
                  <a:cubicBezTo>
                    <a:pt x="63" y="5"/>
                    <a:pt x="63" y="4"/>
                    <a:pt x="61" y="5"/>
                  </a:cubicBezTo>
                  <a:cubicBezTo>
                    <a:pt x="60" y="5"/>
                    <a:pt x="59" y="5"/>
                    <a:pt x="58" y="6"/>
                  </a:cubicBezTo>
                  <a:cubicBezTo>
                    <a:pt x="57" y="6"/>
                    <a:pt x="57" y="7"/>
                    <a:pt x="56" y="9"/>
                  </a:cubicBezTo>
                  <a:cubicBezTo>
                    <a:pt x="55" y="10"/>
                    <a:pt x="55" y="11"/>
                    <a:pt x="54" y="11"/>
                  </a:cubicBezTo>
                  <a:cubicBezTo>
                    <a:pt x="53" y="13"/>
                    <a:pt x="52" y="13"/>
                    <a:pt x="50" y="14"/>
                  </a:cubicBezTo>
                  <a:cubicBezTo>
                    <a:pt x="50" y="14"/>
                    <a:pt x="50" y="14"/>
                    <a:pt x="50" y="14"/>
                  </a:cubicBezTo>
                  <a:cubicBezTo>
                    <a:pt x="48" y="15"/>
                    <a:pt x="46" y="15"/>
                    <a:pt x="44" y="15"/>
                  </a:cubicBezTo>
                  <a:cubicBezTo>
                    <a:pt x="43" y="16"/>
                    <a:pt x="41" y="17"/>
                    <a:pt x="41" y="18"/>
                  </a:cubicBezTo>
                  <a:cubicBezTo>
                    <a:pt x="41" y="19"/>
                    <a:pt x="41" y="20"/>
                    <a:pt x="41" y="21"/>
                  </a:cubicBezTo>
                  <a:cubicBezTo>
                    <a:pt x="41" y="23"/>
                    <a:pt x="41" y="25"/>
                    <a:pt x="40" y="26"/>
                  </a:cubicBezTo>
                  <a:cubicBezTo>
                    <a:pt x="39" y="27"/>
                    <a:pt x="38" y="28"/>
                    <a:pt x="37" y="28"/>
                  </a:cubicBezTo>
                  <a:cubicBezTo>
                    <a:pt x="37" y="28"/>
                    <a:pt x="37" y="28"/>
                    <a:pt x="37" y="28"/>
                  </a:cubicBezTo>
                  <a:cubicBezTo>
                    <a:pt x="37" y="29"/>
                    <a:pt x="36" y="29"/>
                    <a:pt x="36" y="29"/>
                  </a:cubicBezTo>
                  <a:cubicBezTo>
                    <a:pt x="33" y="30"/>
                    <a:pt x="30" y="31"/>
                    <a:pt x="28" y="32"/>
                  </a:cubicBezTo>
                  <a:cubicBezTo>
                    <a:pt x="28" y="32"/>
                    <a:pt x="27" y="32"/>
                    <a:pt x="27" y="32"/>
                  </a:cubicBezTo>
                  <a:cubicBezTo>
                    <a:pt x="27" y="32"/>
                    <a:pt x="27" y="32"/>
                    <a:pt x="26" y="32"/>
                  </a:cubicBezTo>
                  <a:cubicBezTo>
                    <a:pt x="25" y="32"/>
                    <a:pt x="24" y="33"/>
                    <a:pt x="23" y="33"/>
                  </a:cubicBezTo>
                  <a:cubicBezTo>
                    <a:pt x="22" y="33"/>
                    <a:pt x="20" y="33"/>
                    <a:pt x="19" y="34"/>
                  </a:cubicBezTo>
                  <a:cubicBezTo>
                    <a:pt x="18" y="35"/>
                    <a:pt x="16" y="38"/>
                    <a:pt x="14" y="38"/>
                  </a:cubicBezTo>
                  <a:cubicBezTo>
                    <a:pt x="13" y="39"/>
                    <a:pt x="11" y="39"/>
                    <a:pt x="9" y="39"/>
                  </a:cubicBezTo>
                  <a:cubicBezTo>
                    <a:pt x="9" y="39"/>
                    <a:pt x="9" y="39"/>
                    <a:pt x="9" y="39"/>
                  </a:cubicBezTo>
                  <a:cubicBezTo>
                    <a:pt x="7" y="40"/>
                    <a:pt x="5" y="40"/>
                    <a:pt x="4" y="42"/>
                  </a:cubicBezTo>
                  <a:cubicBezTo>
                    <a:pt x="3" y="43"/>
                    <a:pt x="2" y="45"/>
                    <a:pt x="2" y="47"/>
                  </a:cubicBezTo>
                  <a:cubicBezTo>
                    <a:pt x="2" y="49"/>
                    <a:pt x="3" y="51"/>
                    <a:pt x="0" y="51"/>
                  </a:cubicBezTo>
                  <a:cubicBezTo>
                    <a:pt x="0" y="51"/>
                    <a:pt x="1" y="55"/>
                    <a:pt x="5" y="56"/>
                  </a:cubicBezTo>
                  <a:cubicBezTo>
                    <a:pt x="6" y="56"/>
                    <a:pt x="8" y="57"/>
                    <a:pt x="9" y="58"/>
                  </a:cubicBezTo>
                  <a:cubicBezTo>
                    <a:pt x="10" y="58"/>
                    <a:pt x="11" y="59"/>
                    <a:pt x="12" y="60"/>
                  </a:cubicBezTo>
                  <a:cubicBezTo>
                    <a:pt x="12" y="60"/>
                    <a:pt x="13" y="60"/>
                    <a:pt x="13" y="60"/>
                  </a:cubicBezTo>
                  <a:cubicBezTo>
                    <a:pt x="13" y="61"/>
                    <a:pt x="13" y="61"/>
                    <a:pt x="14" y="61"/>
                  </a:cubicBezTo>
                  <a:cubicBezTo>
                    <a:pt x="16" y="62"/>
                    <a:pt x="18" y="63"/>
                    <a:pt x="20" y="64"/>
                  </a:cubicBezTo>
                  <a:cubicBezTo>
                    <a:pt x="20" y="64"/>
                    <a:pt x="20" y="64"/>
                    <a:pt x="20" y="64"/>
                  </a:cubicBezTo>
                  <a:cubicBezTo>
                    <a:pt x="25" y="64"/>
                    <a:pt x="31" y="63"/>
                    <a:pt x="31" y="64"/>
                  </a:cubicBezTo>
                  <a:cubicBezTo>
                    <a:pt x="31" y="65"/>
                    <a:pt x="32" y="65"/>
                    <a:pt x="32" y="65"/>
                  </a:cubicBezTo>
                  <a:cubicBezTo>
                    <a:pt x="32" y="65"/>
                    <a:pt x="32" y="66"/>
                    <a:pt x="32" y="66"/>
                  </a:cubicBezTo>
                  <a:cubicBezTo>
                    <a:pt x="33" y="66"/>
                    <a:pt x="36" y="66"/>
                    <a:pt x="36" y="66"/>
                  </a:cubicBezTo>
                  <a:cubicBezTo>
                    <a:pt x="36" y="66"/>
                    <a:pt x="37" y="67"/>
                    <a:pt x="38" y="67"/>
                  </a:cubicBezTo>
                  <a:cubicBezTo>
                    <a:pt x="39" y="67"/>
                    <a:pt x="40" y="67"/>
                    <a:pt x="41" y="68"/>
                  </a:cubicBezTo>
                  <a:cubicBezTo>
                    <a:pt x="42" y="68"/>
                    <a:pt x="44" y="68"/>
                    <a:pt x="46" y="69"/>
                  </a:cubicBezTo>
                  <a:cubicBezTo>
                    <a:pt x="50" y="72"/>
                    <a:pt x="63" y="79"/>
                    <a:pt x="67" y="79"/>
                  </a:cubicBezTo>
                  <a:cubicBezTo>
                    <a:pt x="70" y="80"/>
                    <a:pt x="73" y="82"/>
                    <a:pt x="74" y="84"/>
                  </a:cubicBezTo>
                  <a:cubicBezTo>
                    <a:pt x="75" y="86"/>
                    <a:pt x="77" y="89"/>
                    <a:pt x="79" y="90"/>
                  </a:cubicBezTo>
                  <a:cubicBezTo>
                    <a:pt x="79" y="90"/>
                    <a:pt x="80" y="91"/>
                    <a:pt x="80" y="91"/>
                  </a:cubicBezTo>
                  <a:cubicBezTo>
                    <a:pt x="81" y="91"/>
                    <a:pt x="81" y="92"/>
                    <a:pt x="82" y="93"/>
                  </a:cubicBezTo>
                  <a:cubicBezTo>
                    <a:pt x="83" y="95"/>
                    <a:pt x="84" y="98"/>
                    <a:pt x="84" y="100"/>
                  </a:cubicBezTo>
                  <a:cubicBezTo>
                    <a:pt x="84" y="100"/>
                    <a:pt x="84" y="100"/>
                    <a:pt x="84" y="100"/>
                  </a:cubicBezTo>
                  <a:cubicBezTo>
                    <a:pt x="84" y="102"/>
                    <a:pt x="84" y="103"/>
                    <a:pt x="84" y="104"/>
                  </a:cubicBezTo>
                  <a:cubicBezTo>
                    <a:pt x="84" y="107"/>
                    <a:pt x="85" y="109"/>
                    <a:pt x="86" y="112"/>
                  </a:cubicBezTo>
                  <a:cubicBezTo>
                    <a:pt x="87" y="113"/>
                    <a:pt x="87" y="113"/>
                    <a:pt x="87" y="113"/>
                  </a:cubicBezTo>
                  <a:cubicBezTo>
                    <a:pt x="88" y="115"/>
                    <a:pt x="89" y="116"/>
                    <a:pt x="90" y="117"/>
                  </a:cubicBezTo>
                  <a:cubicBezTo>
                    <a:pt x="90" y="117"/>
                    <a:pt x="90" y="117"/>
                    <a:pt x="90" y="117"/>
                  </a:cubicBezTo>
                  <a:cubicBezTo>
                    <a:pt x="90" y="116"/>
                    <a:pt x="90" y="116"/>
                    <a:pt x="90" y="116"/>
                  </a:cubicBezTo>
                  <a:cubicBezTo>
                    <a:pt x="90" y="116"/>
                    <a:pt x="90" y="116"/>
                    <a:pt x="90" y="117"/>
                  </a:cubicBezTo>
                  <a:cubicBezTo>
                    <a:pt x="90" y="115"/>
                    <a:pt x="91" y="112"/>
                    <a:pt x="91" y="109"/>
                  </a:cubicBezTo>
                  <a:cubicBezTo>
                    <a:pt x="92" y="105"/>
                    <a:pt x="93" y="101"/>
                    <a:pt x="94" y="98"/>
                  </a:cubicBezTo>
                  <a:cubicBezTo>
                    <a:pt x="94" y="97"/>
                    <a:pt x="95" y="96"/>
                    <a:pt x="96" y="94"/>
                  </a:cubicBezTo>
                  <a:cubicBezTo>
                    <a:pt x="96" y="93"/>
                    <a:pt x="97" y="91"/>
                    <a:pt x="98" y="90"/>
                  </a:cubicBezTo>
                  <a:cubicBezTo>
                    <a:pt x="101" y="85"/>
                    <a:pt x="106" y="79"/>
                    <a:pt x="111" y="76"/>
                  </a:cubicBezTo>
                  <a:cubicBezTo>
                    <a:pt x="113" y="75"/>
                    <a:pt x="115" y="74"/>
                    <a:pt x="116" y="74"/>
                  </a:cubicBezTo>
                  <a:cubicBezTo>
                    <a:pt x="116" y="74"/>
                    <a:pt x="117" y="74"/>
                    <a:pt x="117" y="74"/>
                  </a:cubicBezTo>
                  <a:cubicBezTo>
                    <a:pt x="119" y="75"/>
                    <a:pt x="119" y="77"/>
                    <a:pt x="119" y="79"/>
                  </a:cubicBezTo>
                  <a:cubicBezTo>
                    <a:pt x="119" y="80"/>
                    <a:pt x="119" y="80"/>
                    <a:pt x="119" y="80"/>
                  </a:cubicBezTo>
                  <a:cubicBezTo>
                    <a:pt x="119" y="81"/>
                    <a:pt x="119" y="81"/>
                    <a:pt x="119" y="81"/>
                  </a:cubicBezTo>
                  <a:cubicBezTo>
                    <a:pt x="117" y="86"/>
                    <a:pt x="117" y="91"/>
                    <a:pt x="120" y="91"/>
                  </a:cubicBezTo>
                  <a:cubicBezTo>
                    <a:pt x="122" y="91"/>
                    <a:pt x="122" y="90"/>
                    <a:pt x="122" y="89"/>
                  </a:cubicBezTo>
                  <a:cubicBezTo>
                    <a:pt x="122" y="88"/>
                    <a:pt x="121" y="87"/>
                    <a:pt x="121" y="86"/>
                  </a:cubicBezTo>
                  <a:cubicBezTo>
                    <a:pt x="121" y="85"/>
                    <a:pt x="121" y="84"/>
                    <a:pt x="122" y="82"/>
                  </a:cubicBezTo>
                  <a:cubicBezTo>
                    <a:pt x="122" y="82"/>
                    <a:pt x="122" y="81"/>
                    <a:pt x="123" y="81"/>
                  </a:cubicBezTo>
                  <a:cubicBezTo>
                    <a:pt x="123" y="80"/>
                    <a:pt x="123" y="80"/>
                    <a:pt x="124" y="80"/>
                  </a:cubicBezTo>
                  <a:cubicBezTo>
                    <a:pt x="125" y="77"/>
                    <a:pt x="127" y="72"/>
                    <a:pt x="127" y="71"/>
                  </a:cubicBezTo>
                  <a:cubicBezTo>
                    <a:pt x="127" y="71"/>
                    <a:pt x="135" y="70"/>
                    <a:pt x="143" y="67"/>
                  </a:cubicBezTo>
                  <a:cubicBezTo>
                    <a:pt x="146" y="65"/>
                    <a:pt x="149" y="63"/>
                    <a:pt x="151" y="59"/>
                  </a:cubicBezTo>
                  <a:cubicBezTo>
                    <a:pt x="151" y="59"/>
                    <a:pt x="154" y="59"/>
                    <a:pt x="158" y="59"/>
                  </a:cubicBezTo>
                  <a:cubicBezTo>
                    <a:pt x="161" y="59"/>
                    <a:pt x="164" y="60"/>
                    <a:pt x="167" y="61"/>
                  </a:cubicBezTo>
                  <a:cubicBezTo>
                    <a:pt x="174" y="64"/>
                    <a:pt x="176" y="65"/>
                    <a:pt x="174" y="67"/>
                  </a:cubicBezTo>
                  <a:cubicBezTo>
                    <a:pt x="174" y="67"/>
                    <a:pt x="174" y="67"/>
                    <a:pt x="174" y="67"/>
                  </a:cubicBezTo>
                  <a:cubicBezTo>
                    <a:pt x="174" y="68"/>
                    <a:pt x="174" y="69"/>
                    <a:pt x="174" y="69"/>
                  </a:cubicBezTo>
                  <a:cubicBezTo>
                    <a:pt x="174" y="70"/>
                    <a:pt x="175" y="71"/>
                    <a:pt x="175" y="72"/>
                  </a:cubicBezTo>
                  <a:cubicBezTo>
                    <a:pt x="175" y="72"/>
                    <a:pt x="176" y="72"/>
                    <a:pt x="176" y="72"/>
                  </a:cubicBezTo>
                  <a:cubicBezTo>
                    <a:pt x="176" y="73"/>
                    <a:pt x="177" y="73"/>
                    <a:pt x="177" y="73"/>
                  </a:cubicBezTo>
                  <a:cubicBezTo>
                    <a:pt x="178" y="72"/>
                    <a:pt x="178" y="72"/>
                    <a:pt x="178" y="72"/>
                  </a:cubicBezTo>
                  <a:cubicBezTo>
                    <a:pt x="179" y="72"/>
                    <a:pt x="179" y="71"/>
                    <a:pt x="179" y="71"/>
                  </a:cubicBezTo>
                  <a:cubicBezTo>
                    <a:pt x="179" y="71"/>
                    <a:pt x="179" y="70"/>
                    <a:pt x="179" y="70"/>
                  </a:cubicBezTo>
                  <a:cubicBezTo>
                    <a:pt x="180" y="68"/>
                    <a:pt x="180" y="65"/>
                    <a:pt x="181" y="63"/>
                  </a:cubicBezTo>
                  <a:cubicBezTo>
                    <a:pt x="181" y="62"/>
                    <a:pt x="182" y="62"/>
                    <a:pt x="182" y="62"/>
                  </a:cubicBezTo>
                  <a:cubicBezTo>
                    <a:pt x="182" y="62"/>
                    <a:pt x="182" y="62"/>
                    <a:pt x="182" y="62"/>
                  </a:cubicBezTo>
                  <a:cubicBezTo>
                    <a:pt x="182" y="61"/>
                    <a:pt x="183" y="61"/>
                    <a:pt x="183" y="61"/>
                  </a:cubicBezTo>
                  <a:cubicBezTo>
                    <a:pt x="183" y="61"/>
                    <a:pt x="183" y="61"/>
                    <a:pt x="183" y="61"/>
                  </a:cubicBezTo>
                  <a:cubicBezTo>
                    <a:pt x="186" y="61"/>
                    <a:pt x="188" y="61"/>
                    <a:pt x="189" y="61"/>
                  </a:cubicBezTo>
                  <a:cubicBezTo>
                    <a:pt x="189" y="61"/>
                    <a:pt x="189" y="61"/>
                    <a:pt x="189" y="60"/>
                  </a:cubicBezTo>
                  <a:cubicBezTo>
                    <a:pt x="190" y="60"/>
                    <a:pt x="190" y="60"/>
                    <a:pt x="190" y="60"/>
                  </a:cubicBezTo>
                  <a:cubicBezTo>
                    <a:pt x="192" y="59"/>
                    <a:pt x="193" y="60"/>
                    <a:pt x="195" y="61"/>
                  </a:cubicBezTo>
                  <a:cubicBezTo>
                    <a:pt x="195" y="61"/>
                    <a:pt x="196" y="61"/>
                    <a:pt x="196" y="61"/>
                  </a:cubicBezTo>
                  <a:cubicBezTo>
                    <a:pt x="197" y="61"/>
                    <a:pt x="198" y="61"/>
                    <a:pt x="199" y="61"/>
                  </a:cubicBezTo>
                  <a:cubicBezTo>
                    <a:pt x="201" y="62"/>
                    <a:pt x="203" y="62"/>
                    <a:pt x="205" y="63"/>
                  </a:cubicBezTo>
                  <a:cubicBezTo>
                    <a:pt x="207" y="63"/>
                    <a:pt x="209" y="63"/>
                    <a:pt x="209" y="62"/>
                  </a:cubicBezTo>
                  <a:cubicBezTo>
                    <a:pt x="209" y="59"/>
                    <a:pt x="208" y="59"/>
                    <a:pt x="208" y="59"/>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399" name="Freeform 24">
              <a:extLst>
                <a:ext uri="{FF2B5EF4-FFF2-40B4-BE49-F238E27FC236}">
                  <a16:creationId xmlns:a16="http://schemas.microsoft.com/office/drawing/2014/main" id="{B380F003-AC5C-7649-8D8F-0CDDEA123DEE}"/>
                </a:ext>
              </a:extLst>
            </p:cNvPr>
            <p:cNvSpPr>
              <a:spLocks/>
            </p:cNvSpPr>
            <p:nvPr/>
          </p:nvSpPr>
          <p:spPr bwMode="auto">
            <a:xfrm>
              <a:off x="7218911" y="5163478"/>
              <a:ext cx="1284950" cy="1446884"/>
            </a:xfrm>
            <a:custGeom>
              <a:avLst/>
              <a:gdLst>
                <a:gd name="T0" fmla="*/ 74 w 258"/>
                <a:gd name="T1" fmla="*/ 0 h 291"/>
                <a:gd name="T2" fmla="*/ 65 w 258"/>
                <a:gd name="T3" fmla="*/ 39 h 291"/>
                <a:gd name="T4" fmla="*/ 58 w 258"/>
                <a:gd name="T5" fmla="*/ 31 h 291"/>
                <a:gd name="T6" fmla="*/ 48 w 258"/>
                <a:gd name="T7" fmla="*/ 28 h 291"/>
                <a:gd name="T8" fmla="*/ 36 w 258"/>
                <a:gd name="T9" fmla="*/ 41 h 291"/>
                <a:gd name="T10" fmla="*/ 33 w 258"/>
                <a:gd name="T11" fmla="*/ 51 h 291"/>
                <a:gd name="T12" fmla="*/ 32 w 258"/>
                <a:gd name="T13" fmla="*/ 62 h 291"/>
                <a:gd name="T14" fmla="*/ 34 w 258"/>
                <a:gd name="T15" fmla="*/ 79 h 291"/>
                <a:gd name="T16" fmla="*/ 29 w 258"/>
                <a:gd name="T17" fmla="*/ 84 h 291"/>
                <a:gd name="T18" fmla="*/ 33 w 258"/>
                <a:gd name="T19" fmla="*/ 91 h 291"/>
                <a:gd name="T20" fmla="*/ 34 w 258"/>
                <a:gd name="T21" fmla="*/ 102 h 291"/>
                <a:gd name="T22" fmla="*/ 39 w 258"/>
                <a:gd name="T23" fmla="*/ 111 h 291"/>
                <a:gd name="T24" fmla="*/ 38 w 258"/>
                <a:gd name="T25" fmla="*/ 122 h 291"/>
                <a:gd name="T26" fmla="*/ 29 w 258"/>
                <a:gd name="T27" fmla="*/ 134 h 291"/>
                <a:gd name="T28" fmla="*/ 21 w 258"/>
                <a:gd name="T29" fmla="*/ 142 h 291"/>
                <a:gd name="T30" fmla="*/ 20 w 258"/>
                <a:gd name="T31" fmla="*/ 149 h 291"/>
                <a:gd name="T32" fmla="*/ 13 w 258"/>
                <a:gd name="T33" fmla="*/ 168 h 291"/>
                <a:gd name="T34" fmla="*/ 21 w 258"/>
                <a:gd name="T35" fmla="*/ 181 h 291"/>
                <a:gd name="T36" fmla="*/ 16 w 258"/>
                <a:gd name="T37" fmla="*/ 186 h 291"/>
                <a:gd name="T38" fmla="*/ 9 w 258"/>
                <a:gd name="T39" fmla="*/ 187 h 291"/>
                <a:gd name="T40" fmla="*/ 0 w 258"/>
                <a:gd name="T41" fmla="*/ 198 h 291"/>
                <a:gd name="T42" fmla="*/ 141 w 258"/>
                <a:gd name="T43" fmla="*/ 277 h 291"/>
                <a:gd name="T44" fmla="*/ 223 w 258"/>
                <a:gd name="T45" fmla="*/ 291 h 291"/>
                <a:gd name="T46" fmla="*/ 258 w 258"/>
                <a:gd name="T47" fmla="*/ 33 h 291"/>
                <a:gd name="T48" fmla="*/ 74 w 258"/>
                <a:gd name="T4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291">
                  <a:moveTo>
                    <a:pt x="74" y="0"/>
                  </a:moveTo>
                  <a:cubicBezTo>
                    <a:pt x="65" y="39"/>
                    <a:pt x="65" y="39"/>
                    <a:pt x="65" y="39"/>
                  </a:cubicBezTo>
                  <a:cubicBezTo>
                    <a:pt x="65" y="39"/>
                    <a:pt x="60" y="35"/>
                    <a:pt x="58" y="31"/>
                  </a:cubicBezTo>
                  <a:cubicBezTo>
                    <a:pt x="56" y="27"/>
                    <a:pt x="57" y="28"/>
                    <a:pt x="48" y="28"/>
                  </a:cubicBezTo>
                  <a:cubicBezTo>
                    <a:pt x="40" y="28"/>
                    <a:pt x="36" y="37"/>
                    <a:pt x="36" y="41"/>
                  </a:cubicBezTo>
                  <a:cubicBezTo>
                    <a:pt x="36" y="45"/>
                    <a:pt x="34" y="48"/>
                    <a:pt x="33" y="51"/>
                  </a:cubicBezTo>
                  <a:cubicBezTo>
                    <a:pt x="31" y="54"/>
                    <a:pt x="30" y="58"/>
                    <a:pt x="32" y="62"/>
                  </a:cubicBezTo>
                  <a:cubicBezTo>
                    <a:pt x="33" y="65"/>
                    <a:pt x="34" y="72"/>
                    <a:pt x="34" y="79"/>
                  </a:cubicBezTo>
                  <a:cubicBezTo>
                    <a:pt x="34" y="86"/>
                    <a:pt x="29" y="84"/>
                    <a:pt x="29" y="84"/>
                  </a:cubicBezTo>
                  <a:cubicBezTo>
                    <a:pt x="29" y="84"/>
                    <a:pt x="33" y="86"/>
                    <a:pt x="33" y="91"/>
                  </a:cubicBezTo>
                  <a:cubicBezTo>
                    <a:pt x="33" y="96"/>
                    <a:pt x="32" y="97"/>
                    <a:pt x="34" y="102"/>
                  </a:cubicBezTo>
                  <a:cubicBezTo>
                    <a:pt x="36" y="107"/>
                    <a:pt x="36" y="110"/>
                    <a:pt x="39" y="111"/>
                  </a:cubicBezTo>
                  <a:cubicBezTo>
                    <a:pt x="42" y="113"/>
                    <a:pt x="44" y="120"/>
                    <a:pt x="38" y="122"/>
                  </a:cubicBezTo>
                  <a:cubicBezTo>
                    <a:pt x="32" y="125"/>
                    <a:pt x="29" y="130"/>
                    <a:pt x="29" y="134"/>
                  </a:cubicBezTo>
                  <a:cubicBezTo>
                    <a:pt x="29" y="139"/>
                    <a:pt x="25" y="142"/>
                    <a:pt x="21" y="142"/>
                  </a:cubicBezTo>
                  <a:cubicBezTo>
                    <a:pt x="20" y="149"/>
                    <a:pt x="20" y="149"/>
                    <a:pt x="20" y="149"/>
                  </a:cubicBezTo>
                  <a:cubicBezTo>
                    <a:pt x="20" y="149"/>
                    <a:pt x="8" y="161"/>
                    <a:pt x="13" y="168"/>
                  </a:cubicBezTo>
                  <a:cubicBezTo>
                    <a:pt x="18" y="175"/>
                    <a:pt x="19" y="180"/>
                    <a:pt x="21" y="181"/>
                  </a:cubicBezTo>
                  <a:cubicBezTo>
                    <a:pt x="22" y="183"/>
                    <a:pt x="20" y="189"/>
                    <a:pt x="16" y="186"/>
                  </a:cubicBezTo>
                  <a:cubicBezTo>
                    <a:pt x="16" y="186"/>
                    <a:pt x="15" y="192"/>
                    <a:pt x="9" y="187"/>
                  </a:cubicBezTo>
                  <a:cubicBezTo>
                    <a:pt x="9" y="187"/>
                    <a:pt x="1" y="192"/>
                    <a:pt x="0" y="198"/>
                  </a:cubicBezTo>
                  <a:cubicBezTo>
                    <a:pt x="141" y="277"/>
                    <a:pt x="141" y="277"/>
                    <a:pt x="141" y="277"/>
                  </a:cubicBezTo>
                  <a:cubicBezTo>
                    <a:pt x="223" y="291"/>
                    <a:pt x="223" y="291"/>
                    <a:pt x="223" y="291"/>
                  </a:cubicBezTo>
                  <a:cubicBezTo>
                    <a:pt x="258" y="33"/>
                    <a:pt x="258" y="33"/>
                    <a:pt x="258" y="33"/>
                  </a:cubicBezTo>
                  <a:lnTo>
                    <a:pt x="74" y="0"/>
                  </a:lnTo>
                  <a:close/>
                </a:path>
              </a:pathLst>
            </a:custGeom>
            <a:grpFill/>
            <a:ln w="31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400" name="Freeform 26">
              <a:extLst>
                <a:ext uri="{FF2B5EF4-FFF2-40B4-BE49-F238E27FC236}">
                  <a16:creationId xmlns:a16="http://schemas.microsoft.com/office/drawing/2014/main" id="{8A685B00-EEEE-A649-BEF9-19181DCE02C9}"/>
                </a:ext>
              </a:extLst>
            </p:cNvPr>
            <p:cNvSpPr>
              <a:spLocks/>
            </p:cNvSpPr>
            <p:nvPr/>
          </p:nvSpPr>
          <p:spPr bwMode="auto">
            <a:xfrm>
              <a:off x="8329310" y="5327516"/>
              <a:ext cx="1253404" cy="1308084"/>
            </a:xfrm>
            <a:custGeom>
              <a:avLst/>
              <a:gdLst>
                <a:gd name="T0" fmla="*/ 99 w 252"/>
                <a:gd name="T1" fmla="*/ 244 h 263"/>
                <a:gd name="T2" fmla="*/ 233 w 252"/>
                <a:gd name="T3" fmla="*/ 257 h 263"/>
                <a:gd name="T4" fmla="*/ 252 w 252"/>
                <a:gd name="T5" fmla="*/ 29 h 263"/>
                <a:gd name="T6" fmla="*/ 247 w 252"/>
                <a:gd name="T7" fmla="*/ 28 h 263"/>
                <a:gd name="T8" fmla="*/ 36 w 252"/>
                <a:gd name="T9" fmla="*/ 0 h 263"/>
                <a:gd name="T10" fmla="*/ 0 w 252"/>
                <a:gd name="T11" fmla="*/ 258 h 263"/>
                <a:gd name="T12" fmla="*/ 27 w 252"/>
                <a:gd name="T13" fmla="*/ 263 h 263"/>
                <a:gd name="T14" fmla="*/ 31 w 252"/>
                <a:gd name="T15" fmla="*/ 243 h 263"/>
                <a:gd name="T16" fmla="*/ 96 w 252"/>
                <a:gd name="T17" fmla="*/ 252 h 263"/>
                <a:gd name="T18" fmla="*/ 97 w 252"/>
                <a:gd name="T19" fmla="*/ 253 h 263"/>
                <a:gd name="T20" fmla="*/ 98 w 252"/>
                <a:gd name="T21" fmla="*/ 253 h 263"/>
                <a:gd name="T22" fmla="*/ 99 w 252"/>
                <a:gd name="T23" fmla="*/ 24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63">
                  <a:moveTo>
                    <a:pt x="99" y="244"/>
                  </a:moveTo>
                  <a:cubicBezTo>
                    <a:pt x="233" y="257"/>
                    <a:pt x="233" y="257"/>
                    <a:pt x="233" y="257"/>
                  </a:cubicBezTo>
                  <a:cubicBezTo>
                    <a:pt x="252" y="29"/>
                    <a:pt x="252" y="29"/>
                    <a:pt x="252" y="29"/>
                  </a:cubicBezTo>
                  <a:cubicBezTo>
                    <a:pt x="247" y="28"/>
                    <a:pt x="247" y="28"/>
                    <a:pt x="247" y="28"/>
                  </a:cubicBezTo>
                  <a:cubicBezTo>
                    <a:pt x="163" y="19"/>
                    <a:pt x="47" y="1"/>
                    <a:pt x="36" y="0"/>
                  </a:cubicBezTo>
                  <a:cubicBezTo>
                    <a:pt x="0" y="258"/>
                    <a:pt x="0" y="258"/>
                    <a:pt x="0" y="258"/>
                  </a:cubicBezTo>
                  <a:cubicBezTo>
                    <a:pt x="27" y="263"/>
                    <a:pt x="27" y="263"/>
                    <a:pt x="27" y="263"/>
                  </a:cubicBezTo>
                  <a:cubicBezTo>
                    <a:pt x="31" y="243"/>
                    <a:pt x="31" y="243"/>
                    <a:pt x="31" y="243"/>
                  </a:cubicBezTo>
                  <a:cubicBezTo>
                    <a:pt x="96" y="252"/>
                    <a:pt x="96" y="252"/>
                    <a:pt x="96" y="252"/>
                  </a:cubicBezTo>
                  <a:cubicBezTo>
                    <a:pt x="96" y="252"/>
                    <a:pt x="97" y="252"/>
                    <a:pt x="97" y="253"/>
                  </a:cubicBezTo>
                  <a:cubicBezTo>
                    <a:pt x="98" y="253"/>
                    <a:pt x="98" y="253"/>
                    <a:pt x="98" y="253"/>
                  </a:cubicBezTo>
                  <a:lnTo>
                    <a:pt x="99" y="244"/>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380910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39 laptop w 4 text highligh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C6CA75-8D26-DA40-B5A1-C875D8E88452}"/>
              </a:ext>
            </a:extLst>
          </p:cNvPr>
          <p:cNvSpPr/>
          <p:nvPr userDrawn="1"/>
        </p:nvSpPr>
        <p:spPr>
          <a:xfrm>
            <a:off x="0" y="0"/>
            <a:ext cx="11306629" cy="10287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flat screen tv sitting on top of a computer&#10;&#10;Description automatically generated">
            <a:extLst>
              <a:ext uri="{FF2B5EF4-FFF2-40B4-BE49-F238E27FC236}">
                <a16:creationId xmlns:a16="http://schemas.microsoft.com/office/drawing/2014/main" id="{1932A0E0-58C2-BF4C-A82E-3E132E5F59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5594" y="1714500"/>
            <a:ext cx="14091194" cy="7155783"/>
          </a:xfrm>
          <a:prstGeom prst="rect">
            <a:avLst/>
          </a:prstGeom>
        </p:spPr>
      </p:pic>
      <p:sp>
        <p:nvSpPr>
          <p:cNvPr id="8" name="Oval 7">
            <a:extLst>
              <a:ext uri="{FF2B5EF4-FFF2-40B4-BE49-F238E27FC236}">
                <a16:creationId xmlns:a16="http://schemas.microsoft.com/office/drawing/2014/main" id="{88381609-852C-784B-95B4-34773BA47D5F}"/>
              </a:ext>
            </a:extLst>
          </p:cNvPr>
          <p:cNvSpPr/>
          <p:nvPr userDrawn="1"/>
        </p:nvSpPr>
        <p:spPr>
          <a:xfrm>
            <a:off x="10845800" y="1485898"/>
            <a:ext cx="914400" cy="9144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Oval 10">
            <a:extLst>
              <a:ext uri="{FF2B5EF4-FFF2-40B4-BE49-F238E27FC236}">
                <a16:creationId xmlns:a16="http://schemas.microsoft.com/office/drawing/2014/main" id="{D0614ACA-177A-0042-B44A-A40D0D8EEEAA}"/>
              </a:ext>
            </a:extLst>
          </p:cNvPr>
          <p:cNvSpPr/>
          <p:nvPr userDrawn="1"/>
        </p:nvSpPr>
        <p:spPr>
          <a:xfrm>
            <a:off x="10849429" y="3518241"/>
            <a:ext cx="914400" cy="9144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Oval 13">
            <a:extLst>
              <a:ext uri="{FF2B5EF4-FFF2-40B4-BE49-F238E27FC236}">
                <a16:creationId xmlns:a16="http://schemas.microsoft.com/office/drawing/2014/main" id="{AB99C739-E8D9-1643-BCC6-403EDFA61083}"/>
              </a:ext>
            </a:extLst>
          </p:cNvPr>
          <p:cNvSpPr/>
          <p:nvPr userDrawn="1"/>
        </p:nvSpPr>
        <p:spPr>
          <a:xfrm>
            <a:off x="10849429" y="5550582"/>
            <a:ext cx="914400" cy="9144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Oval 16">
            <a:extLst>
              <a:ext uri="{FF2B5EF4-FFF2-40B4-BE49-F238E27FC236}">
                <a16:creationId xmlns:a16="http://schemas.microsoft.com/office/drawing/2014/main" id="{65B97D12-3AF8-7E43-93A6-D0E68B271CDB}"/>
              </a:ext>
            </a:extLst>
          </p:cNvPr>
          <p:cNvSpPr/>
          <p:nvPr userDrawn="1"/>
        </p:nvSpPr>
        <p:spPr>
          <a:xfrm>
            <a:off x="10846281" y="7582924"/>
            <a:ext cx="914400" cy="9144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Content Placeholder 33">
            <a:extLst>
              <a:ext uri="{FF2B5EF4-FFF2-40B4-BE49-F238E27FC236}">
                <a16:creationId xmlns:a16="http://schemas.microsoft.com/office/drawing/2014/main" id="{2F823C09-23B7-A946-9A7A-2A8022E58112}"/>
              </a:ext>
            </a:extLst>
          </p:cNvPr>
          <p:cNvSpPr>
            <a:spLocks noGrp="1"/>
          </p:cNvSpPr>
          <p:nvPr>
            <p:ph sz="quarter" idx="10"/>
          </p:nvPr>
        </p:nvSpPr>
        <p:spPr>
          <a:xfrm>
            <a:off x="-954088" y="2070100"/>
            <a:ext cx="8801101" cy="5416550"/>
          </a:xfrm>
        </p:spPr>
        <p:txBody>
          <a:bodyPr/>
          <a:lstStyle>
            <a:lvl1pPr>
              <a:defRPr sz="800">
                <a:solidFill>
                  <a:schemeClr val="accent6"/>
                </a:solidFill>
              </a:defRPr>
            </a:lvl1pPr>
          </a:lstStyle>
          <a:p>
            <a:pPr lvl="0"/>
            <a:r>
              <a:rPr lang="en-US"/>
              <a:t>Click to edit Master text styles</a:t>
            </a:r>
          </a:p>
        </p:txBody>
      </p:sp>
      <p:sp>
        <p:nvSpPr>
          <p:cNvPr id="36" name="Content Placeholder 35">
            <a:extLst>
              <a:ext uri="{FF2B5EF4-FFF2-40B4-BE49-F238E27FC236}">
                <a16:creationId xmlns:a16="http://schemas.microsoft.com/office/drawing/2014/main" id="{EB91A6D5-FE86-D046-B4D9-652E50255E9B}"/>
              </a:ext>
            </a:extLst>
          </p:cNvPr>
          <p:cNvSpPr>
            <a:spLocks noGrp="1"/>
          </p:cNvSpPr>
          <p:nvPr>
            <p:ph sz="quarter" idx="11"/>
          </p:nvPr>
        </p:nvSpPr>
        <p:spPr>
          <a:xfrm>
            <a:off x="10842171" y="1485898"/>
            <a:ext cx="914400" cy="914400"/>
          </a:xfrm>
        </p:spPr>
        <p:txBody>
          <a:bodyPr/>
          <a:lstStyle>
            <a:lvl1pPr>
              <a:defRPr sz="800">
                <a:solidFill>
                  <a:schemeClr val="accent6"/>
                </a:solidFill>
              </a:defRPr>
            </a:lvl1pPr>
            <a:lvl2pPr>
              <a:defRPr sz="800"/>
            </a:lvl2pPr>
            <a:lvl3pPr>
              <a:defRPr sz="800"/>
            </a:lvl3pPr>
            <a:lvl4pPr>
              <a:defRPr sz="800"/>
            </a:lvl4pPr>
            <a:lvl5pPr>
              <a:defRPr sz="800"/>
            </a:lvl5pPr>
          </a:lstStyle>
          <a:p>
            <a:pPr lvl="0"/>
            <a:r>
              <a:rPr lang="en-US"/>
              <a:t>Click to edit Master text styles</a:t>
            </a:r>
          </a:p>
        </p:txBody>
      </p:sp>
      <p:sp>
        <p:nvSpPr>
          <p:cNvPr id="37" name="Content Placeholder 35">
            <a:extLst>
              <a:ext uri="{FF2B5EF4-FFF2-40B4-BE49-F238E27FC236}">
                <a16:creationId xmlns:a16="http://schemas.microsoft.com/office/drawing/2014/main" id="{16815A76-95A7-104E-9A44-67F4E98EAEAC}"/>
              </a:ext>
            </a:extLst>
          </p:cNvPr>
          <p:cNvSpPr>
            <a:spLocks noGrp="1"/>
          </p:cNvSpPr>
          <p:nvPr>
            <p:ph sz="quarter" idx="12"/>
          </p:nvPr>
        </p:nvSpPr>
        <p:spPr>
          <a:xfrm>
            <a:off x="10845800" y="3518240"/>
            <a:ext cx="914400" cy="914400"/>
          </a:xfrm>
        </p:spPr>
        <p:txBody>
          <a:bodyPr/>
          <a:lstStyle>
            <a:lvl1pPr>
              <a:defRPr sz="800">
                <a:solidFill>
                  <a:schemeClr val="accent6"/>
                </a:solidFill>
              </a:defRPr>
            </a:lvl1pPr>
            <a:lvl2pPr>
              <a:defRPr sz="800"/>
            </a:lvl2pPr>
            <a:lvl3pPr>
              <a:defRPr sz="800"/>
            </a:lvl3pPr>
            <a:lvl4pPr>
              <a:defRPr sz="800"/>
            </a:lvl4pPr>
            <a:lvl5pPr>
              <a:defRPr sz="800"/>
            </a:lvl5pPr>
          </a:lstStyle>
          <a:p>
            <a:pPr lvl="0"/>
            <a:r>
              <a:rPr lang="en-US"/>
              <a:t>Click to edit Master text styles</a:t>
            </a:r>
          </a:p>
        </p:txBody>
      </p:sp>
      <p:sp>
        <p:nvSpPr>
          <p:cNvPr id="38" name="Content Placeholder 35">
            <a:extLst>
              <a:ext uri="{FF2B5EF4-FFF2-40B4-BE49-F238E27FC236}">
                <a16:creationId xmlns:a16="http://schemas.microsoft.com/office/drawing/2014/main" id="{AC0667A1-49F9-8B4A-9540-38A31FC60CFC}"/>
              </a:ext>
            </a:extLst>
          </p:cNvPr>
          <p:cNvSpPr>
            <a:spLocks noGrp="1"/>
          </p:cNvSpPr>
          <p:nvPr>
            <p:ph sz="quarter" idx="13"/>
          </p:nvPr>
        </p:nvSpPr>
        <p:spPr>
          <a:xfrm>
            <a:off x="10845800" y="5550580"/>
            <a:ext cx="914400" cy="914400"/>
          </a:xfrm>
        </p:spPr>
        <p:txBody>
          <a:bodyPr/>
          <a:lstStyle>
            <a:lvl1pPr>
              <a:defRPr sz="800">
                <a:solidFill>
                  <a:schemeClr val="accent6"/>
                </a:solidFill>
              </a:defRPr>
            </a:lvl1pPr>
            <a:lvl2pPr>
              <a:defRPr sz="800"/>
            </a:lvl2pPr>
            <a:lvl3pPr>
              <a:defRPr sz="800"/>
            </a:lvl3pPr>
            <a:lvl4pPr>
              <a:defRPr sz="800"/>
            </a:lvl4pPr>
            <a:lvl5pPr>
              <a:defRPr sz="800"/>
            </a:lvl5pPr>
          </a:lstStyle>
          <a:p>
            <a:pPr lvl="0"/>
            <a:r>
              <a:rPr lang="en-US"/>
              <a:t>Click to edit Master text styles</a:t>
            </a:r>
          </a:p>
        </p:txBody>
      </p:sp>
      <p:sp>
        <p:nvSpPr>
          <p:cNvPr id="39" name="Content Placeholder 35">
            <a:extLst>
              <a:ext uri="{FF2B5EF4-FFF2-40B4-BE49-F238E27FC236}">
                <a16:creationId xmlns:a16="http://schemas.microsoft.com/office/drawing/2014/main" id="{D77DB629-65BC-9747-82C8-6DB31F6650DE}"/>
              </a:ext>
            </a:extLst>
          </p:cNvPr>
          <p:cNvSpPr>
            <a:spLocks noGrp="1"/>
          </p:cNvSpPr>
          <p:nvPr>
            <p:ph sz="quarter" idx="14"/>
          </p:nvPr>
        </p:nvSpPr>
        <p:spPr>
          <a:xfrm>
            <a:off x="10845800" y="7582919"/>
            <a:ext cx="914400" cy="914400"/>
          </a:xfrm>
        </p:spPr>
        <p:txBody>
          <a:bodyPr/>
          <a:lstStyle>
            <a:lvl1pPr>
              <a:defRPr sz="800">
                <a:solidFill>
                  <a:schemeClr val="accent6"/>
                </a:solidFill>
              </a:defRPr>
            </a:lvl1pPr>
            <a:lvl2pPr>
              <a:defRPr sz="800"/>
            </a:lvl2pPr>
            <a:lvl3pPr>
              <a:defRPr sz="800"/>
            </a:lvl3pPr>
            <a:lvl4pPr>
              <a:defRPr sz="800"/>
            </a:lvl4pPr>
            <a:lvl5pPr>
              <a:defRPr sz="800"/>
            </a:lvl5pPr>
          </a:lstStyle>
          <a:p>
            <a:pPr lvl="0"/>
            <a:r>
              <a:rPr lang="en-US"/>
              <a:t>Click to edit Master text styles</a:t>
            </a:r>
          </a:p>
        </p:txBody>
      </p:sp>
      <p:sp>
        <p:nvSpPr>
          <p:cNvPr id="41" name="Text Placeholder 22">
            <a:extLst>
              <a:ext uri="{FF2B5EF4-FFF2-40B4-BE49-F238E27FC236}">
                <a16:creationId xmlns:a16="http://schemas.microsoft.com/office/drawing/2014/main" id="{034F926D-67AF-B843-9B15-1E698A1B3E5D}"/>
              </a:ext>
            </a:extLst>
          </p:cNvPr>
          <p:cNvSpPr>
            <a:spLocks noGrp="1"/>
          </p:cNvSpPr>
          <p:nvPr>
            <p:ph type="body" sz="quarter" idx="35" hasCustomPrompt="1"/>
          </p:nvPr>
        </p:nvSpPr>
        <p:spPr>
          <a:xfrm>
            <a:off x="12090400" y="1947524"/>
            <a:ext cx="4864798" cy="1107037"/>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000">
                <a:solidFill>
                  <a:schemeClr val="tx2"/>
                </a:solidFill>
                <a:latin typeface="+mn-lt"/>
              </a:defRPr>
            </a:lvl1pPr>
          </a:lstStyle>
          <a:p>
            <a:r>
              <a:rPr lang="en-US" dirty="0"/>
              <a:t>Click To Edit Master Subtitle Style</a:t>
            </a:r>
          </a:p>
        </p:txBody>
      </p:sp>
      <p:sp>
        <p:nvSpPr>
          <p:cNvPr id="44" name="Title 1">
            <a:extLst>
              <a:ext uri="{FF2B5EF4-FFF2-40B4-BE49-F238E27FC236}">
                <a16:creationId xmlns:a16="http://schemas.microsoft.com/office/drawing/2014/main" id="{49F6F694-E9F1-904B-AEA5-8D0957B762C4}"/>
              </a:ext>
            </a:extLst>
          </p:cNvPr>
          <p:cNvSpPr>
            <a:spLocks noGrp="1"/>
          </p:cNvSpPr>
          <p:nvPr>
            <p:ph type="title" hasCustomPrompt="1"/>
          </p:nvPr>
        </p:nvSpPr>
        <p:spPr>
          <a:xfrm>
            <a:off x="12090400" y="1024953"/>
            <a:ext cx="4864798" cy="914400"/>
          </a:xfrm>
        </p:spPr>
        <p:txBody>
          <a:bodyPr anchor="b" anchorCtr="0"/>
          <a:lstStyle>
            <a:lvl1pPr algn="l">
              <a:defRPr sz="2800">
                <a:latin typeface="+mj-lt"/>
              </a:defRPr>
            </a:lvl1pPr>
          </a:lstStyle>
          <a:p>
            <a:pPr lvl="0"/>
            <a:r>
              <a:rPr lang="en-US" dirty="0"/>
              <a:t>Click to edit Master text styles</a:t>
            </a:r>
          </a:p>
        </p:txBody>
      </p:sp>
      <p:sp>
        <p:nvSpPr>
          <p:cNvPr id="45" name="Text Placeholder 22">
            <a:extLst>
              <a:ext uri="{FF2B5EF4-FFF2-40B4-BE49-F238E27FC236}">
                <a16:creationId xmlns:a16="http://schemas.microsoft.com/office/drawing/2014/main" id="{1971BD81-0FC1-2040-A676-387867A3C824}"/>
              </a:ext>
            </a:extLst>
          </p:cNvPr>
          <p:cNvSpPr>
            <a:spLocks noGrp="1"/>
          </p:cNvSpPr>
          <p:nvPr>
            <p:ph type="body" sz="quarter" idx="36" hasCustomPrompt="1"/>
          </p:nvPr>
        </p:nvSpPr>
        <p:spPr>
          <a:xfrm>
            <a:off x="12090400" y="3987339"/>
            <a:ext cx="4864798" cy="1076892"/>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000">
                <a:solidFill>
                  <a:schemeClr val="tx2"/>
                </a:solidFill>
                <a:latin typeface="+mn-lt"/>
              </a:defRPr>
            </a:lvl1pPr>
          </a:lstStyle>
          <a:p>
            <a:r>
              <a:rPr lang="en-US" dirty="0"/>
              <a:t>Click To Edit Master Subtitle Style</a:t>
            </a:r>
          </a:p>
        </p:txBody>
      </p:sp>
      <p:sp>
        <p:nvSpPr>
          <p:cNvPr id="53" name="Text Placeholder 52">
            <a:extLst>
              <a:ext uri="{FF2B5EF4-FFF2-40B4-BE49-F238E27FC236}">
                <a16:creationId xmlns:a16="http://schemas.microsoft.com/office/drawing/2014/main" id="{B8B14142-1C5B-F14E-A988-48EAEFDFE690}"/>
              </a:ext>
            </a:extLst>
          </p:cNvPr>
          <p:cNvSpPr>
            <a:spLocks noGrp="1"/>
          </p:cNvSpPr>
          <p:nvPr>
            <p:ph type="body" sz="quarter" idx="38"/>
          </p:nvPr>
        </p:nvSpPr>
        <p:spPr>
          <a:xfrm>
            <a:off x="12090400" y="3054561"/>
            <a:ext cx="4864100" cy="914400"/>
          </a:xfrm>
        </p:spPr>
        <p:txBody>
          <a:bodyPr anchor="b" anchorCtr="0">
            <a:normAutofit/>
          </a:bodyPr>
          <a:lstStyle>
            <a:lvl1pPr algn="l">
              <a:buNone/>
              <a:defRPr sz="28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a:t>Click to edit Master text styles</a:t>
            </a:r>
          </a:p>
        </p:txBody>
      </p:sp>
      <p:sp>
        <p:nvSpPr>
          <p:cNvPr id="54" name="Text Placeholder 22">
            <a:extLst>
              <a:ext uri="{FF2B5EF4-FFF2-40B4-BE49-F238E27FC236}">
                <a16:creationId xmlns:a16="http://schemas.microsoft.com/office/drawing/2014/main" id="{3E6C316F-403C-4048-A5B3-CBFA0EB6485A}"/>
              </a:ext>
            </a:extLst>
          </p:cNvPr>
          <p:cNvSpPr>
            <a:spLocks noGrp="1"/>
          </p:cNvSpPr>
          <p:nvPr>
            <p:ph type="body" sz="quarter" idx="39" hasCustomPrompt="1"/>
          </p:nvPr>
        </p:nvSpPr>
        <p:spPr>
          <a:xfrm>
            <a:off x="12090400" y="5997009"/>
            <a:ext cx="4864798" cy="1076892"/>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000">
                <a:solidFill>
                  <a:schemeClr val="tx2"/>
                </a:solidFill>
                <a:latin typeface="+mn-lt"/>
              </a:defRPr>
            </a:lvl1pPr>
          </a:lstStyle>
          <a:p>
            <a:r>
              <a:rPr lang="en-US" dirty="0"/>
              <a:t>Click To Edit Master Subtitle Style</a:t>
            </a:r>
          </a:p>
        </p:txBody>
      </p:sp>
      <p:sp>
        <p:nvSpPr>
          <p:cNvPr id="55" name="Text Placeholder 52">
            <a:extLst>
              <a:ext uri="{FF2B5EF4-FFF2-40B4-BE49-F238E27FC236}">
                <a16:creationId xmlns:a16="http://schemas.microsoft.com/office/drawing/2014/main" id="{0114BCC8-6988-3E4A-A82D-2FCB2A1FE616}"/>
              </a:ext>
            </a:extLst>
          </p:cNvPr>
          <p:cNvSpPr>
            <a:spLocks noGrp="1"/>
          </p:cNvSpPr>
          <p:nvPr>
            <p:ph type="body" sz="quarter" idx="40"/>
          </p:nvPr>
        </p:nvSpPr>
        <p:spPr>
          <a:xfrm>
            <a:off x="12090400" y="5064231"/>
            <a:ext cx="4864100" cy="914400"/>
          </a:xfrm>
        </p:spPr>
        <p:txBody>
          <a:bodyPr anchor="b" anchorCtr="0">
            <a:normAutofit/>
          </a:bodyPr>
          <a:lstStyle>
            <a:lvl1pPr algn="l">
              <a:buNone/>
              <a:defRPr sz="28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a:t>Click to edit Master text styles</a:t>
            </a:r>
          </a:p>
        </p:txBody>
      </p:sp>
      <p:sp>
        <p:nvSpPr>
          <p:cNvPr id="56" name="Text Placeholder 22">
            <a:extLst>
              <a:ext uri="{FF2B5EF4-FFF2-40B4-BE49-F238E27FC236}">
                <a16:creationId xmlns:a16="http://schemas.microsoft.com/office/drawing/2014/main" id="{9A141900-6448-AA40-A768-5360E28F00BD}"/>
              </a:ext>
            </a:extLst>
          </p:cNvPr>
          <p:cNvSpPr>
            <a:spLocks noGrp="1"/>
          </p:cNvSpPr>
          <p:nvPr>
            <p:ph type="body" sz="quarter" idx="41" hasCustomPrompt="1"/>
          </p:nvPr>
        </p:nvSpPr>
        <p:spPr>
          <a:xfrm>
            <a:off x="12090400" y="8036825"/>
            <a:ext cx="4864798" cy="1188720"/>
          </a:xfrm>
        </p:spPr>
        <p:txBody>
          <a:bodyPr anchor="t" anchorCtr="0"/>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2000">
                <a:solidFill>
                  <a:schemeClr val="tx2"/>
                </a:solidFill>
                <a:latin typeface="+mn-lt"/>
              </a:defRPr>
            </a:lvl1pPr>
          </a:lstStyle>
          <a:p>
            <a:r>
              <a:rPr lang="en-US" dirty="0"/>
              <a:t>Click To Edit Master Subtitle Style</a:t>
            </a:r>
          </a:p>
        </p:txBody>
      </p:sp>
      <p:sp>
        <p:nvSpPr>
          <p:cNvPr id="57" name="Text Placeholder 52">
            <a:extLst>
              <a:ext uri="{FF2B5EF4-FFF2-40B4-BE49-F238E27FC236}">
                <a16:creationId xmlns:a16="http://schemas.microsoft.com/office/drawing/2014/main" id="{1CD0CCB5-F9B9-E341-800B-B0293C2C6C16}"/>
              </a:ext>
            </a:extLst>
          </p:cNvPr>
          <p:cNvSpPr>
            <a:spLocks noGrp="1"/>
          </p:cNvSpPr>
          <p:nvPr>
            <p:ph type="body" sz="quarter" idx="42"/>
          </p:nvPr>
        </p:nvSpPr>
        <p:spPr>
          <a:xfrm>
            <a:off x="12090400" y="7104047"/>
            <a:ext cx="4864100" cy="914400"/>
          </a:xfrm>
        </p:spPr>
        <p:txBody>
          <a:bodyPr anchor="b" anchorCtr="0">
            <a:normAutofit/>
          </a:bodyPr>
          <a:lstStyle>
            <a:lvl1pPr algn="l">
              <a:buNone/>
              <a:defRPr sz="28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a:t>Click to edit Master text styles</a:t>
            </a:r>
          </a:p>
        </p:txBody>
      </p:sp>
    </p:spTree>
    <p:extLst>
      <p:ext uri="{BB962C8B-B14F-4D97-AF65-F5344CB8AC3E}">
        <p14:creationId xmlns:p14="http://schemas.microsoft.com/office/powerpoint/2010/main" val="274575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4 1/2 pg 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884" y="0"/>
            <a:ext cx="9144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EF2BD96-130C-5B4B-B3B1-A45C8EA83B9A}"/>
              </a:ext>
            </a:extLst>
          </p:cNvPr>
          <p:cNvSpPr>
            <a:spLocks noGrp="1"/>
          </p:cNvSpPr>
          <p:nvPr>
            <p:ph type="title"/>
          </p:nvPr>
        </p:nvSpPr>
        <p:spPr>
          <a:xfrm>
            <a:off x="915284" y="4457700"/>
            <a:ext cx="7315200" cy="1371600"/>
          </a:xfrm>
        </p:spPr>
        <p:txBody>
          <a:bodyPr anchor="ctr"/>
          <a:lstStyle>
            <a:lvl1pPr algn="r">
              <a:defRPr sz="4400">
                <a:solidFill>
                  <a:schemeClr val="bg1"/>
                </a:solidFill>
                <a:latin typeface="+mj-lt"/>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B62106-AF53-ED48-8489-EB3ED5215A62}"/>
              </a:ext>
            </a:extLst>
          </p:cNvPr>
          <p:cNvSpPr>
            <a:spLocks noGrp="1"/>
          </p:cNvSpPr>
          <p:nvPr>
            <p:ph sz="quarter" idx="10"/>
          </p:nvPr>
        </p:nvSpPr>
        <p:spPr>
          <a:xfrm>
            <a:off x="9144000" y="0"/>
            <a:ext cx="9142413" cy="10287000"/>
          </a:xfrm>
          <a:ln>
            <a:noFill/>
          </a:ln>
        </p:spPr>
        <p:txBody>
          <a:bodyPr/>
          <a:lstStyle>
            <a:lvl1pPr>
              <a:defRPr>
                <a:noFill/>
              </a:defRPr>
            </a:lvl1pPr>
          </a:lstStyle>
          <a:p>
            <a:pPr lvl="0"/>
            <a:r>
              <a:rPr lang="en-US"/>
              <a:t>Click to edit Master text styles</a:t>
            </a:r>
          </a:p>
        </p:txBody>
      </p:sp>
      <p:pic>
        <p:nvPicPr>
          <p:cNvPr id="7" name="Picture 6">
            <a:extLst>
              <a:ext uri="{FF2B5EF4-FFF2-40B4-BE49-F238E27FC236}">
                <a16:creationId xmlns:a16="http://schemas.microsoft.com/office/drawing/2014/main" id="{A0AC3E1B-B2DA-2145-800E-5C06EA86B949}"/>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156623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40 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78D897-D3F5-DE4A-BD0C-35661F7E1653}"/>
              </a:ext>
            </a:extLst>
          </p:cNvPr>
          <p:cNvSpPr/>
          <p:nvPr userDrawn="1"/>
        </p:nvSpPr>
        <p:spPr>
          <a:xfrm>
            <a:off x="13273874" y="0"/>
            <a:ext cx="5014126" cy="10287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FBC1C9-175A-8341-A1AF-C29B39A2D34E}"/>
              </a:ext>
            </a:extLst>
          </p:cNvPr>
          <p:cNvSpPr/>
          <p:nvPr userDrawn="1"/>
        </p:nvSpPr>
        <p:spPr>
          <a:xfrm>
            <a:off x="11324495" y="854109"/>
            <a:ext cx="3938518" cy="8440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57D7FDB0-1913-6445-90E3-E542A5FF5A0C}"/>
              </a:ext>
            </a:extLst>
          </p:cNvPr>
          <p:cNvSpPr>
            <a:spLocks noGrp="1"/>
          </p:cNvSpPr>
          <p:nvPr>
            <p:ph sz="quarter" idx="10"/>
          </p:nvPr>
        </p:nvSpPr>
        <p:spPr>
          <a:xfrm>
            <a:off x="11324495" y="854109"/>
            <a:ext cx="3938518" cy="8440703"/>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p:txBody>
      </p:sp>
      <p:pic>
        <p:nvPicPr>
          <p:cNvPr id="8" name="Picture 7">
            <a:extLst>
              <a:ext uri="{FF2B5EF4-FFF2-40B4-BE49-F238E27FC236}">
                <a16:creationId xmlns:a16="http://schemas.microsoft.com/office/drawing/2014/main" id="{3421D0FC-3306-9343-8B1A-4FC724EDD2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344"/>
          <a:stretch/>
        </p:blipFill>
        <p:spPr>
          <a:xfrm>
            <a:off x="10624508" y="337395"/>
            <a:ext cx="5294670" cy="9612210"/>
          </a:xfrm>
          <a:prstGeom prst="rect">
            <a:avLst/>
          </a:prstGeom>
          <a:scene3d>
            <a:camera prst="orthographicFront">
              <a:rot lat="0" lon="0" rev="0"/>
            </a:camera>
            <a:lightRig rig="threePt" dir="t"/>
          </a:scene3d>
        </p:spPr>
      </p:pic>
      <p:sp>
        <p:nvSpPr>
          <p:cNvPr id="2" name="Title 1">
            <a:extLst>
              <a:ext uri="{FF2B5EF4-FFF2-40B4-BE49-F238E27FC236}">
                <a16:creationId xmlns:a16="http://schemas.microsoft.com/office/drawing/2014/main" id="{7CC11C6B-A197-A241-8395-1F4662DAFC80}"/>
              </a:ext>
            </a:extLst>
          </p:cNvPr>
          <p:cNvSpPr>
            <a:spLocks noGrp="1"/>
          </p:cNvSpPr>
          <p:nvPr>
            <p:ph type="title" hasCustomPrompt="1"/>
          </p:nvPr>
        </p:nvSpPr>
        <p:spPr>
          <a:xfrm>
            <a:off x="1969475" y="3534549"/>
            <a:ext cx="6858000" cy="1631215"/>
          </a:xfrm>
        </p:spPr>
        <p:txBody>
          <a:bodyPr anchor="b" anchorCtr="0"/>
          <a:lstStyle>
            <a:lvl1pPr algn="r">
              <a:defRPr sz="4800"/>
            </a:lvl1pPr>
          </a:lstStyle>
          <a:p>
            <a:r>
              <a:rPr lang="en-US" dirty="0"/>
              <a:t>CLICK TO EDIT MASTER TITLE STYLE</a:t>
            </a:r>
          </a:p>
        </p:txBody>
      </p:sp>
      <p:sp>
        <p:nvSpPr>
          <p:cNvPr id="14" name="Subtitle 2">
            <a:extLst>
              <a:ext uri="{FF2B5EF4-FFF2-40B4-BE49-F238E27FC236}">
                <a16:creationId xmlns:a16="http://schemas.microsoft.com/office/drawing/2014/main" id="{921952F7-610F-DF48-BBF5-6B382D10C06A}"/>
              </a:ext>
            </a:extLst>
          </p:cNvPr>
          <p:cNvSpPr>
            <a:spLocks noGrp="1"/>
          </p:cNvSpPr>
          <p:nvPr>
            <p:ph type="subTitle" idx="1"/>
          </p:nvPr>
        </p:nvSpPr>
        <p:spPr>
          <a:xfrm>
            <a:off x="1969475" y="5315577"/>
            <a:ext cx="6858000" cy="3979235"/>
          </a:xfrm>
        </p:spPr>
        <p:txBody>
          <a:bodyPr/>
          <a:lstStyle>
            <a:lvl1pPr marL="0" indent="0" algn="r">
              <a:buNone/>
              <a:defRPr sz="2000">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Tree>
    <p:extLst>
      <p:ext uri="{BB962C8B-B14F-4D97-AF65-F5344CB8AC3E}">
        <p14:creationId xmlns:p14="http://schemas.microsoft.com/office/powerpoint/2010/main" val="276550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41 Closing Slide w photo-blue bkg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1F6200-DEE4-0245-94FD-08AE261502B7}"/>
              </a:ext>
            </a:extLst>
          </p:cNvPr>
          <p:cNvSpPr>
            <a:spLocks noGrp="1"/>
          </p:cNvSpPr>
          <p:nvPr>
            <p:ph type="pic" sz="quarter" idx="10"/>
          </p:nvPr>
        </p:nvSpPr>
        <p:spPr>
          <a:xfrm>
            <a:off x="0" y="0"/>
            <a:ext cx="10522226" cy="10287000"/>
          </a:xfrm>
          <a:solidFill>
            <a:schemeClr val="accent2"/>
          </a:solidFill>
          <a:ln>
            <a:noFill/>
          </a:ln>
        </p:spPr>
        <p:txBody>
          <a:bodyPr/>
          <a:lstStyle>
            <a:lvl1pPr>
              <a:defRPr>
                <a:no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8E2F249-AE47-3841-8D4E-0F477959F815}"/>
              </a:ext>
            </a:extLst>
          </p:cNvPr>
          <p:cNvSpPr>
            <a:spLocks noGrp="1"/>
          </p:cNvSpPr>
          <p:nvPr>
            <p:ph type="title" hasCustomPrompt="1"/>
          </p:nvPr>
        </p:nvSpPr>
        <p:spPr>
          <a:xfrm>
            <a:off x="11429578" y="2428240"/>
            <a:ext cx="5898356" cy="1184764"/>
          </a:xfrm>
        </p:spPr>
        <p:txBody>
          <a:bodyPr anchor="b"/>
          <a:lstStyle>
            <a:lvl1pPr algn="l">
              <a:defRPr sz="4400">
                <a:latin typeface="+mj-lt"/>
              </a:defRPr>
            </a:lvl1pPr>
          </a:lstStyle>
          <a:p>
            <a:r>
              <a:rPr lang="en-US" dirty="0"/>
              <a:t>Thank you note</a:t>
            </a:r>
          </a:p>
        </p:txBody>
      </p:sp>
      <p:pic>
        <p:nvPicPr>
          <p:cNvPr id="9" name="Picture 8">
            <a:extLst>
              <a:ext uri="{FF2B5EF4-FFF2-40B4-BE49-F238E27FC236}">
                <a16:creationId xmlns:a16="http://schemas.microsoft.com/office/drawing/2014/main" id="{77C7F7D1-9F78-BF45-BC66-7A60D1301F20}"/>
              </a:ext>
            </a:extLst>
          </p:cNvPr>
          <p:cNvPicPr>
            <a:picLocks noChangeAspect="1"/>
          </p:cNvPicPr>
          <p:nvPr userDrawn="1"/>
        </p:nvPicPr>
        <p:blipFill>
          <a:blip r:embed="rId2"/>
          <a:stretch>
            <a:fillRect/>
          </a:stretch>
        </p:blipFill>
        <p:spPr>
          <a:xfrm>
            <a:off x="11429578" y="7312574"/>
            <a:ext cx="3399608" cy="742633"/>
          </a:xfrm>
          <a:prstGeom prst="rect">
            <a:avLst/>
          </a:prstGeom>
        </p:spPr>
      </p:pic>
      <p:sp>
        <p:nvSpPr>
          <p:cNvPr id="15" name="Text Placeholder 3">
            <a:extLst>
              <a:ext uri="{FF2B5EF4-FFF2-40B4-BE49-F238E27FC236}">
                <a16:creationId xmlns:a16="http://schemas.microsoft.com/office/drawing/2014/main" id="{D0B4E57E-4DDC-A149-9DC8-9EB43E2A8864}"/>
              </a:ext>
            </a:extLst>
          </p:cNvPr>
          <p:cNvSpPr>
            <a:spLocks noGrp="1"/>
          </p:cNvSpPr>
          <p:nvPr>
            <p:ph type="body" sz="half" idx="2"/>
          </p:nvPr>
        </p:nvSpPr>
        <p:spPr>
          <a:xfrm>
            <a:off x="11429578" y="3931057"/>
            <a:ext cx="5898356" cy="2774544"/>
          </a:xfrm>
        </p:spPr>
        <p:txBody>
          <a:bodyPr/>
          <a:lstStyle>
            <a:lvl1pPr marL="0" indent="0" algn="l">
              <a:buNone/>
              <a:defRPr sz="28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53833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42 Closing Slide w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1F6200-DEE4-0245-94FD-08AE261502B7}"/>
              </a:ext>
            </a:extLst>
          </p:cNvPr>
          <p:cNvSpPr>
            <a:spLocks noGrp="1"/>
          </p:cNvSpPr>
          <p:nvPr>
            <p:ph type="pic" sz="quarter" idx="10"/>
          </p:nvPr>
        </p:nvSpPr>
        <p:spPr>
          <a:xfrm>
            <a:off x="0" y="0"/>
            <a:ext cx="10522226" cy="10287000"/>
          </a:xfrm>
          <a:noFill/>
          <a:ln>
            <a:noFill/>
          </a:ln>
        </p:spPr>
        <p:txBody>
          <a:bodyPr/>
          <a:lstStyle>
            <a:lvl1pPr>
              <a:defRPr>
                <a:no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8E2F249-AE47-3841-8D4E-0F477959F815}"/>
              </a:ext>
            </a:extLst>
          </p:cNvPr>
          <p:cNvSpPr>
            <a:spLocks noGrp="1"/>
          </p:cNvSpPr>
          <p:nvPr>
            <p:ph type="title" hasCustomPrompt="1"/>
          </p:nvPr>
        </p:nvSpPr>
        <p:spPr>
          <a:xfrm>
            <a:off x="11429578" y="2428240"/>
            <a:ext cx="5898356" cy="1184764"/>
          </a:xfrm>
        </p:spPr>
        <p:txBody>
          <a:bodyPr anchor="b"/>
          <a:lstStyle>
            <a:lvl1pPr algn="l">
              <a:defRPr sz="4400">
                <a:latin typeface="+mj-lt"/>
              </a:defRPr>
            </a:lvl1pPr>
          </a:lstStyle>
          <a:p>
            <a:r>
              <a:rPr lang="en-US" dirty="0"/>
              <a:t>Thank you note</a:t>
            </a:r>
          </a:p>
        </p:txBody>
      </p:sp>
      <p:pic>
        <p:nvPicPr>
          <p:cNvPr id="9" name="Picture 8">
            <a:extLst>
              <a:ext uri="{FF2B5EF4-FFF2-40B4-BE49-F238E27FC236}">
                <a16:creationId xmlns:a16="http://schemas.microsoft.com/office/drawing/2014/main" id="{77C7F7D1-9F78-BF45-BC66-7A60D1301F20}"/>
              </a:ext>
            </a:extLst>
          </p:cNvPr>
          <p:cNvPicPr>
            <a:picLocks noChangeAspect="1"/>
          </p:cNvPicPr>
          <p:nvPr userDrawn="1"/>
        </p:nvPicPr>
        <p:blipFill>
          <a:blip r:embed="rId2"/>
          <a:stretch>
            <a:fillRect/>
          </a:stretch>
        </p:blipFill>
        <p:spPr>
          <a:xfrm>
            <a:off x="11429578" y="7312574"/>
            <a:ext cx="3399608" cy="742633"/>
          </a:xfrm>
          <a:prstGeom prst="rect">
            <a:avLst/>
          </a:prstGeom>
        </p:spPr>
      </p:pic>
      <p:sp>
        <p:nvSpPr>
          <p:cNvPr id="15" name="Text Placeholder 3">
            <a:extLst>
              <a:ext uri="{FF2B5EF4-FFF2-40B4-BE49-F238E27FC236}">
                <a16:creationId xmlns:a16="http://schemas.microsoft.com/office/drawing/2014/main" id="{D0B4E57E-4DDC-A149-9DC8-9EB43E2A8864}"/>
              </a:ext>
            </a:extLst>
          </p:cNvPr>
          <p:cNvSpPr>
            <a:spLocks noGrp="1"/>
          </p:cNvSpPr>
          <p:nvPr>
            <p:ph type="body" sz="half" idx="2"/>
          </p:nvPr>
        </p:nvSpPr>
        <p:spPr>
          <a:xfrm>
            <a:off x="11429578" y="3931057"/>
            <a:ext cx="5898356" cy="2774544"/>
          </a:xfrm>
        </p:spPr>
        <p:txBody>
          <a:bodyPr/>
          <a:lstStyle>
            <a:lvl1pPr marL="0" indent="0" algn="l">
              <a:buNone/>
              <a:defRPr sz="28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204303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43 Mast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CFD85C-46C6-CA41-87CB-14D568F424F8}"/>
              </a:ext>
            </a:extLst>
          </p:cNvPr>
          <p:cNvSpPr>
            <a:spLocks noGrp="1"/>
          </p:cNvSpPr>
          <p:nvPr>
            <p:ph type="title"/>
          </p:nvPr>
        </p:nvSpPr>
        <p:spPr>
          <a:xfrm>
            <a:off x="5494158" y="2571750"/>
            <a:ext cx="7315200" cy="1148265"/>
          </a:xfrm>
        </p:spPr>
        <p:txBody>
          <a:bodyPr anchor="b"/>
          <a:lstStyle>
            <a:lvl1pPr algn="ctr">
              <a:defRPr sz="4400">
                <a:solidFill>
                  <a:schemeClr val="bg1"/>
                </a:solidFill>
                <a:latin typeface="+mj-lt"/>
              </a:defRPr>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3BA1D874-9695-2342-A860-A332C3D5C2BB}"/>
              </a:ext>
            </a:extLst>
          </p:cNvPr>
          <p:cNvSpPr/>
          <p:nvPr userDrawn="1"/>
        </p:nvSpPr>
        <p:spPr>
          <a:xfrm>
            <a:off x="0" y="0"/>
            <a:ext cx="18288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7C7F7D1-9F78-BF45-BC66-7A60D1301F20}"/>
              </a:ext>
            </a:extLst>
          </p:cNvPr>
          <p:cNvPicPr>
            <a:picLocks noChangeAspect="1"/>
          </p:cNvPicPr>
          <p:nvPr userDrawn="1"/>
        </p:nvPicPr>
        <p:blipFill>
          <a:blip r:embed="rId2"/>
          <a:stretch>
            <a:fillRect/>
          </a:stretch>
        </p:blipFill>
        <p:spPr>
          <a:xfrm>
            <a:off x="7444196" y="1844505"/>
            <a:ext cx="3399608" cy="742633"/>
          </a:xfrm>
          <a:prstGeom prst="rect">
            <a:avLst/>
          </a:prstGeom>
        </p:spPr>
      </p:pic>
      <p:sp>
        <p:nvSpPr>
          <p:cNvPr id="7" name="Text Placeholder 22">
            <a:extLst>
              <a:ext uri="{FF2B5EF4-FFF2-40B4-BE49-F238E27FC236}">
                <a16:creationId xmlns:a16="http://schemas.microsoft.com/office/drawing/2014/main" id="{82C37616-21C0-7445-A3C6-4B78CA19849A}"/>
              </a:ext>
            </a:extLst>
          </p:cNvPr>
          <p:cNvSpPr>
            <a:spLocks noGrp="1"/>
          </p:cNvSpPr>
          <p:nvPr>
            <p:ph type="body" sz="quarter" idx="20" hasCustomPrompt="1"/>
          </p:nvPr>
        </p:nvSpPr>
        <p:spPr>
          <a:xfrm>
            <a:off x="5494158" y="3782487"/>
            <a:ext cx="7315200" cy="994173"/>
          </a:xfrm>
        </p:spPr>
        <p:txBody>
          <a:bodyPr anchor="t"/>
          <a:lstStyle>
            <a:lvl1pPr algn="ctr">
              <a:buNone/>
              <a:defRPr sz="3200">
                <a:solidFill>
                  <a:schemeClr val="bg1"/>
                </a:solidFill>
              </a:defRPr>
            </a:lvl1pPr>
          </a:lstStyle>
          <a:p>
            <a:r>
              <a:rPr lang="en-US" dirty="0"/>
              <a:t>Click to edit Master subtitle style</a:t>
            </a:r>
          </a:p>
        </p:txBody>
      </p:sp>
      <p:sp>
        <p:nvSpPr>
          <p:cNvPr id="13" name="Text Placeholder 22">
            <a:extLst>
              <a:ext uri="{FF2B5EF4-FFF2-40B4-BE49-F238E27FC236}">
                <a16:creationId xmlns:a16="http://schemas.microsoft.com/office/drawing/2014/main" id="{B81B1C3A-8283-9442-B1A1-C359D989F2C4}"/>
              </a:ext>
            </a:extLst>
          </p:cNvPr>
          <p:cNvSpPr>
            <a:spLocks noGrp="1"/>
          </p:cNvSpPr>
          <p:nvPr>
            <p:ph type="body" sz="quarter" idx="21" hasCustomPrompt="1"/>
          </p:nvPr>
        </p:nvSpPr>
        <p:spPr>
          <a:xfrm>
            <a:off x="5486400" y="2624795"/>
            <a:ext cx="7315200" cy="1148265"/>
          </a:xfrm>
        </p:spPr>
        <p:txBody>
          <a:bodyPr anchor="b"/>
          <a:lstStyle>
            <a:lvl1pPr algn="ctr">
              <a:buNone/>
              <a:defRPr sz="4400">
                <a:solidFill>
                  <a:schemeClr val="bg1"/>
                </a:solidFill>
                <a:latin typeface="+mj-lt"/>
              </a:defRPr>
            </a:lvl1pPr>
          </a:lstStyle>
          <a:p>
            <a:r>
              <a:rPr lang="en-US" dirty="0"/>
              <a:t>Click to edit Master style</a:t>
            </a:r>
          </a:p>
        </p:txBody>
      </p:sp>
    </p:spTree>
    <p:extLst>
      <p:ext uri="{BB962C8B-B14F-4D97-AF65-F5344CB8AC3E}">
        <p14:creationId xmlns:p14="http://schemas.microsoft.com/office/powerpoint/2010/main" val="381133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44 Alt Intro Slide w blue bkgd 3 content block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A1D874-9695-2342-A860-A332C3D5C2BB}"/>
              </a:ext>
            </a:extLst>
          </p:cNvPr>
          <p:cNvSpPr/>
          <p:nvPr userDrawn="1"/>
        </p:nvSpPr>
        <p:spPr>
          <a:xfrm>
            <a:off x="0" y="0"/>
            <a:ext cx="18288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7C7F7D1-9F78-BF45-BC66-7A60D1301F20}"/>
              </a:ext>
            </a:extLst>
          </p:cNvPr>
          <p:cNvPicPr>
            <a:picLocks noChangeAspect="1"/>
          </p:cNvPicPr>
          <p:nvPr userDrawn="1"/>
        </p:nvPicPr>
        <p:blipFill>
          <a:blip r:embed="rId2"/>
          <a:stretch>
            <a:fillRect/>
          </a:stretch>
        </p:blipFill>
        <p:spPr>
          <a:xfrm>
            <a:off x="7444196" y="1937105"/>
            <a:ext cx="3399608" cy="742633"/>
          </a:xfrm>
          <a:prstGeom prst="rect">
            <a:avLst/>
          </a:prstGeom>
        </p:spPr>
      </p:pic>
      <p:sp>
        <p:nvSpPr>
          <p:cNvPr id="7" name="Text Placeholder 22">
            <a:extLst>
              <a:ext uri="{FF2B5EF4-FFF2-40B4-BE49-F238E27FC236}">
                <a16:creationId xmlns:a16="http://schemas.microsoft.com/office/drawing/2014/main" id="{82C37616-21C0-7445-A3C6-4B78CA19849A}"/>
              </a:ext>
            </a:extLst>
          </p:cNvPr>
          <p:cNvSpPr>
            <a:spLocks noGrp="1"/>
          </p:cNvSpPr>
          <p:nvPr>
            <p:ph type="body" sz="quarter" idx="20" hasCustomPrompt="1"/>
          </p:nvPr>
        </p:nvSpPr>
        <p:spPr>
          <a:xfrm>
            <a:off x="5494158" y="3782487"/>
            <a:ext cx="7315200" cy="994173"/>
          </a:xfrm>
        </p:spPr>
        <p:txBody>
          <a:bodyPr anchor="t"/>
          <a:lstStyle>
            <a:lvl1pPr algn="ctr">
              <a:buNone/>
              <a:defRPr sz="3200">
                <a:solidFill>
                  <a:schemeClr val="bg1"/>
                </a:solidFill>
              </a:defRPr>
            </a:lvl1pPr>
          </a:lstStyle>
          <a:p>
            <a:r>
              <a:rPr lang="en-US" dirty="0"/>
              <a:t>Click to edit Master subtitle style</a:t>
            </a:r>
          </a:p>
        </p:txBody>
      </p:sp>
      <p:sp>
        <p:nvSpPr>
          <p:cNvPr id="11" name="Content Placeholder 10">
            <a:extLst>
              <a:ext uri="{FF2B5EF4-FFF2-40B4-BE49-F238E27FC236}">
                <a16:creationId xmlns:a16="http://schemas.microsoft.com/office/drawing/2014/main" id="{BDDDDF8C-81CB-B247-B231-77ED1668C83F}"/>
              </a:ext>
            </a:extLst>
          </p:cNvPr>
          <p:cNvSpPr>
            <a:spLocks noGrp="1"/>
          </p:cNvSpPr>
          <p:nvPr>
            <p:ph sz="quarter" idx="21" hasCustomPrompt="1"/>
          </p:nvPr>
        </p:nvSpPr>
        <p:spPr>
          <a:xfrm>
            <a:off x="1013551" y="6106062"/>
            <a:ext cx="5029200" cy="3200400"/>
          </a:xfrm>
        </p:spPr>
        <p:txBody>
          <a:bodyPr/>
          <a:lstStyle>
            <a:lvl1pPr>
              <a:defRPr sz="3200"/>
            </a:lvl1pPr>
            <a:lvl2pPr>
              <a:defRPr sz="3200"/>
            </a:lvl2pPr>
            <a:lvl4pPr algn="l">
              <a:defRPr/>
            </a:lvl4pPr>
            <a:lvl5pPr algn="l">
              <a:defRPr/>
            </a:lvl5pPr>
          </a:lstStyle>
          <a:p>
            <a:pPr lvl="0"/>
            <a:r>
              <a:rPr lang="en-US" dirty="0"/>
              <a:t>Copy or image</a:t>
            </a:r>
          </a:p>
        </p:txBody>
      </p:sp>
      <p:sp>
        <p:nvSpPr>
          <p:cNvPr id="13" name="Content Placeholder 10">
            <a:extLst>
              <a:ext uri="{FF2B5EF4-FFF2-40B4-BE49-F238E27FC236}">
                <a16:creationId xmlns:a16="http://schemas.microsoft.com/office/drawing/2014/main" id="{FFE8A3B5-C1CF-6742-8952-2DBB9C50CB41}"/>
              </a:ext>
            </a:extLst>
          </p:cNvPr>
          <p:cNvSpPr>
            <a:spLocks noGrp="1"/>
          </p:cNvSpPr>
          <p:nvPr>
            <p:ph sz="quarter" idx="22" hasCustomPrompt="1"/>
          </p:nvPr>
        </p:nvSpPr>
        <p:spPr>
          <a:xfrm>
            <a:off x="6637158" y="6106062"/>
            <a:ext cx="5029200" cy="3200400"/>
          </a:xfrm>
        </p:spPr>
        <p:txBody>
          <a:bodyPr/>
          <a:lstStyle>
            <a:lvl1pPr>
              <a:defRPr sz="3200"/>
            </a:lvl1pPr>
            <a:lvl2pPr>
              <a:defRPr sz="3200"/>
            </a:lvl2pPr>
            <a:lvl4pPr algn="l">
              <a:defRPr/>
            </a:lvl4pPr>
            <a:lvl5pPr algn="l">
              <a:defRPr/>
            </a:lvl5pPr>
          </a:lstStyle>
          <a:p>
            <a:pPr lvl="0"/>
            <a:r>
              <a:rPr lang="en-US" dirty="0"/>
              <a:t>Copy or image</a:t>
            </a:r>
          </a:p>
        </p:txBody>
      </p:sp>
      <p:sp>
        <p:nvSpPr>
          <p:cNvPr id="14" name="Content Placeholder 10">
            <a:extLst>
              <a:ext uri="{FF2B5EF4-FFF2-40B4-BE49-F238E27FC236}">
                <a16:creationId xmlns:a16="http://schemas.microsoft.com/office/drawing/2014/main" id="{15532563-E22C-564E-9C40-F6E61C3E53B7}"/>
              </a:ext>
            </a:extLst>
          </p:cNvPr>
          <p:cNvSpPr>
            <a:spLocks noGrp="1"/>
          </p:cNvSpPr>
          <p:nvPr>
            <p:ph sz="quarter" idx="23" hasCustomPrompt="1"/>
          </p:nvPr>
        </p:nvSpPr>
        <p:spPr>
          <a:xfrm>
            <a:off x="12286118" y="6106062"/>
            <a:ext cx="5029200" cy="3200400"/>
          </a:xfrm>
        </p:spPr>
        <p:txBody>
          <a:bodyPr/>
          <a:lstStyle>
            <a:lvl1pPr>
              <a:defRPr sz="3200"/>
            </a:lvl1pPr>
            <a:lvl2pPr>
              <a:defRPr sz="3200"/>
            </a:lvl2pPr>
            <a:lvl4pPr algn="l">
              <a:defRPr/>
            </a:lvl4pPr>
            <a:lvl5pPr algn="l">
              <a:defRPr/>
            </a:lvl5pPr>
          </a:lstStyle>
          <a:p>
            <a:pPr lvl="0"/>
            <a:r>
              <a:rPr lang="en-US" dirty="0"/>
              <a:t>Copy or image</a:t>
            </a:r>
          </a:p>
        </p:txBody>
      </p:sp>
      <p:sp>
        <p:nvSpPr>
          <p:cNvPr id="10" name="Title 1">
            <a:extLst>
              <a:ext uri="{FF2B5EF4-FFF2-40B4-BE49-F238E27FC236}">
                <a16:creationId xmlns:a16="http://schemas.microsoft.com/office/drawing/2014/main" id="{5918826B-6F47-F843-96D3-AA019DDE07E7}"/>
              </a:ext>
            </a:extLst>
          </p:cNvPr>
          <p:cNvSpPr>
            <a:spLocks noGrp="1"/>
          </p:cNvSpPr>
          <p:nvPr>
            <p:ph type="title"/>
          </p:nvPr>
        </p:nvSpPr>
        <p:spPr>
          <a:xfrm>
            <a:off x="5494158" y="2613039"/>
            <a:ext cx="7315200" cy="1148265"/>
          </a:xfrm>
        </p:spPr>
        <p:txBody>
          <a:bodyPr anchor="b"/>
          <a:lstStyle>
            <a:lvl1pPr algn="ctr">
              <a:defRPr sz="44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6717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45 Alt Intro Slide w full image bkg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E7BC5-BCBC-9141-A1CF-DFBC24C2AD95}"/>
              </a:ext>
            </a:extLst>
          </p:cNvPr>
          <p:cNvSpPr>
            <a:spLocks noGrp="1"/>
          </p:cNvSpPr>
          <p:nvPr>
            <p:ph type="pic" sz="quarter" idx="21"/>
          </p:nvPr>
        </p:nvSpPr>
        <p:spPr>
          <a:xfrm>
            <a:off x="0" y="0"/>
            <a:ext cx="18288000" cy="10287000"/>
          </a:xfrm>
          <a:ln>
            <a:noFill/>
          </a:ln>
        </p:spPr>
        <p:txBody>
          <a:bodyPr/>
          <a:lstStyle>
            <a:lvl1pPr>
              <a:defRPr>
                <a:ln>
                  <a:noFill/>
                </a:ln>
                <a:no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77C7F7D1-9F78-BF45-BC66-7A60D1301F20}"/>
              </a:ext>
            </a:extLst>
          </p:cNvPr>
          <p:cNvPicPr>
            <a:picLocks noChangeAspect="1"/>
          </p:cNvPicPr>
          <p:nvPr userDrawn="1"/>
        </p:nvPicPr>
        <p:blipFill>
          <a:blip r:embed="rId2"/>
          <a:stretch>
            <a:fillRect/>
          </a:stretch>
        </p:blipFill>
        <p:spPr>
          <a:xfrm>
            <a:off x="7444196" y="3924730"/>
            <a:ext cx="3399608" cy="742633"/>
          </a:xfrm>
          <a:prstGeom prst="rect">
            <a:avLst/>
          </a:prstGeom>
        </p:spPr>
      </p:pic>
      <p:sp>
        <p:nvSpPr>
          <p:cNvPr id="7" name="Text Placeholder 22">
            <a:extLst>
              <a:ext uri="{FF2B5EF4-FFF2-40B4-BE49-F238E27FC236}">
                <a16:creationId xmlns:a16="http://schemas.microsoft.com/office/drawing/2014/main" id="{82C37616-21C0-7445-A3C6-4B78CA19849A}"/>
              </a:ext>
            </a:extLst>
          </p:cNvPr>
          <p:cNvSpPr>
            <a:spLocks noGrp="1"/>
          </p:cNvSpPr>
          <p:nvPr>
            <p:ph type="body" sz="quarter" idx="20" hasCustomPrompt="1"/>
          </p:nvPr>
        </p:nvSpPr>
        <p:spPr>
          <a:xfrm>
            <a:off x="4560425" y="5966887"/>
            <a:ext cx="9144000" cy="994173"/>
          </a:xfrm>
        </p:spPr>
        <p:txBody>
          <a:bodyPr anchor="t"/>
          <a:lstStyle>
            <a:lvl1pPr algn="ctr">
              <a:buNone/>
              <a:defRPr sz="3200">
                <a:solidFill>
                  <a:schemeClr val="accent1"/>
                </a:solidFill>
              </a:defRPr>
            </a:lvl1pPr>
          </a:lstStyle>
          <a:p>
            <a:r>
              <a:rPr lang="en-US" dirty="0"/>
              <a:t>Click to edit Master subtitle style</a:t>
            </a:r>
          </a:p>
        </p:txBody>
      </p:sp>
      <p:sp>
        <p:nvSpPr>
          <p:cNvPr id="8" name="Text Placeholder 22">
            <a:extLst>
              <a:ext uri="{FF2B5EF4-FFF2-40B4-BE49-F238E27FC236}">
                <a16:creationId xmlns:a16="http://schemas.microsoft.com/office/drawing/2014/main" id="{413073D3-F805-8B46-9EBD-8FCE57900898}"/>
              </a:ext>
            </a:extLst>
          </p:cNvPr>
          <p:cNvSpPr>
            <a:spLocks noGrp="1"/>
          </p:cNvSpPr>
          <p:nvPr>
            <p:ph type="body" sz="quarter" idx="22" hasCustomPrompt="1"/>
          </p:nvPr>
        </p:nvSpPr>
        <p:spPr>
          <a:xfrm>
            <a:off x="4560425" y="4811812"/>
            <a:ext cx="9144000" cy="1148265"/>
          </a:xfrm>
        </p:spPr>
        <p:txBody>
          <a:bodyPr anchor="b"/>
          <a:lstStyle>
            <a:lvl1pPr algn="ctr">
              <a:buNone/>
              <a:defRPr sz="4400">
                <a:solidFill>
                  <a:schemeClr val="tx1"/>
                </a:solidFill>
                <a:latin typeface="+mj-lt"/>
              </a:defRPr>
            </a:lvl1pPr>
          </a:lstStyle>
          <a:p>
            <a:r>
              <a:rPr lang="en-US" dirty="0"/>
              <a:t>Click to edit Master style</a:t>
            </a:r>
          </a:p>
        </p:txBody>
      </p:sp>
    </p:spTree>
    <p:extLst>
      <p:ext uri="{BB962C8B-B14F-4D97-AF65-F5344CB8AC3E}">
        <p14:creationId xmlns:p14="http://schemas.microsoft.com/office/powerpoint/2010/main" val="100294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46 Alt Intro Slide w 1/2 image bkg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E7BC5-BCBC-9141-A1CF-DFBC24C2AD95}"/>
              </a:ext>
            </a:extLst>
          </p:cNvPr>
          <p:cNvSpPr>
            <a:spLocks noGrp="1"/>
          </p:cNvSpPr>
          <p:nvPr>
            <p:ph type="pic" sz="quarter" idx="21"/>
          </p:nvPr>
        </p:nvSpPr>
        <p:spPr>
          <a:xfrm>
            <a:off x="0" y="0"/>
            <a:ext cx="18288000" cy="5143500"/>
          </a:xfrm>
          <a:ln>
            <a:noFill/>
          </a:ln>
        </p:spPr>
        <p:txBody>
          <a:bodyPr/>
          <a:lstStyle>
            <a:lvl1pPr>
              <a:defRPr>
                <a:ln>
                  <a:noFill/>
                </a:ln>
                <a:no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77C7F7D1-9F78-BF45-BC66-7A60D1301F20}"/>
              </a:ext>
            </a:extLst>
          </p:cNvPr>
          <p:cNvPicPr>
            <a:picLocks noChangeAspect="1"/>
          </p:cNvPicPr>
          <p:nvPr userDrawn="1"/>
        </p:nvPicPr>
        <p:blipFill>
          <a:blip r:embed="rId2"/>
          <a:stretch>
            <a:fillRect/>
          </a:stretch>
        </p:blipFill>
        <p:spPr>
          <a:xfrm>
            <a:off x="7444196" y="1717180"/>
            <a:ext cx="3399608" cy="742633"/>
          </a:xfrm>
          <a:prstGeom prst="rect">
            <a:avLst/>
          </a:prstGeom>
        </p:spPr>
      </p:pic>
      <p:sp>
        <p:nvSpPr>
          <p:cNvPr id="7" name="Text Placeholder 22">
            <a:extLst>
              <a:ext uri="{FF2B5EF4-FFF2-40B4-BE49-F238E27FC236}">
                <a16:creationId xmlns:a16="http://schemas.microsoft.com/office/drawing/2014/main" id="{82C37616-21C0-7445-A3C6-4B78CA19849A}"/>
              </a:ext>
            </a:extLst>
          </p:cNvPr>
          <p:cNvSpPr>
            <a:spLocks noGrp="1"/>
          </p:cNvSpPr>
          <p:nvPr>
            <p:ph type="body" sz="quarter" idx="20" hasCustomPrompt="1"/>
          </p:nvPr>
        </p:nvSpPr>
        <p:spPr>
          <a:xfrm>
            <a:off x="4572000" y="3782487"/>
            <a:ext cx="9144000" cy="994173"/>
          </a:xfrm>
        </p:spPr>
        <p:txBody>
          <a:bodyPr anchor="t"/>
          <a:lstStyle>
            <a:lvl1pPr algn="ctr">
              <a:buNone/>
              <a:defRPr sz="3200">
                <a:solidFill>
                  <a:schemeClr val="accent1"/>
                </a:solidFill>
              </a:defRPr>
            </a:lvl1pPr>
          </a:lstStyle>
          <a:p>
            <a:r>
              <a:rPr lang="en-US" dirty="0"/>
              <a:t>Click to edit Master subtitle style</a:t>
            </a:r>
          </a:p>
        </p:txBody>
      </p:sp>
      <p:sp>
        <p:nvSpPr>
          <p:cNvPr id="8" name="Text Placeholder 22">
            <a:extLst>
              <a:ext uri="{FF2B5EF4-FFF2-40B4-BE49-F238E27FC236}">
                <a16:creationId xmlns:a16="http://schemas.microsoft.com/office/drawing/2014/main" id="{7C502845-B7A5-874F-964D-4A903A56C365}"/>
              </a:ext>
            </a:extLst>
          </p:cNvPr>
          <p:cNvSpPr>
            <a:spLocks noGrp="1"/>
          </p:cNvSpPr>
          <p:nvPr>
            <p:ph type="body" sz="quarter" idx="22" hasCustomPrompt="1"/>
          </p:nvPr>
        </p:nvSpPr>
        <p:spPr>
          <a:xfrm>
            <a:off x="4572000" y="2624795"/>
            <a:ext cx="9144000" cy="1148265"/>
          </a:xfrm>
        </p:spPr>
        <p:txBody>
          <a:bodyPr anchor="b"/>
          <a:lstStyle>
            <a:lvl1pPr algn="ctr">
              <a:buNone/>
              <a:defRPr sz="4400">
                <a:solidFill>
                  <a:schemeClr val="tx1"/>
                </a:solidFill>
                <a:latin typeface="+mj-lt"/>
              </a:defRPr>
            </a:lvl1pPr>
          </a:lstStyle>
          <a:p>
            <a:r>
              <a:rPr lang="en-US" dirty="0"/>
              <a:t>Click to edit Master style</a:t>
            </a:r>
          </a:p>
        </p:txBody>
      </p:sp>
    </p:spTree>
    <p:extLst>
      <p:ext uri="{BB962C8B-B14F-4D97-AF65-F5344CB8AC3E}">
        <p14:creationId xmlns:p14="http://schemas.microsoft.com/office/powerpoint/2010/main" val="373142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47 Alt Intro Slide w image bkgd &amp; 2 content block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E7BC5-BCBC-9141-A1CF-DFBC24C2AD95}"/>
              </a:ext>
            </a:extLst>
          </p:cNvPr>
          <p:cNvSpPr>
            <a:spLocks noGrp="1"/>
          </p:cNvSpPr>
          <p:nvPr>
            <p:ph type="pic" sz="quarter" idx="21"/>
          </p:nvPr>
        </p:nvSpPr>
        <p:spPr>
          <a:xfrm>
            <a:off x="0" y="0"/>
            <a:ext cx="18288000" cy="5143500"/>
          </a:xfrm>
          <a:ln>
            <a:noFill/>
          </a:ln>
        </p:spPr>
        <p:txBody>
          <a:bodyPr/>
          <a:lstStyle>
            <a:lvl1pPr>
              <a:defRPr>
                <a:ln>
                  <a:noFill/>
                </a:ln>
                <a:no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77C7F7D1-9F78-BF45-BC66-7A60D1301F20}"/>
              </a:ext>
            </a:extLst>
          </p:cNvPr>
          <p:cNvPicPr>
            <a:picLocks noChangeAspect="1"/>
          </p:cNvPicPr>
          <p:nvPr userDrawn="1"/>
        </p:nvPicPr>
        <p:blipFill>
          <a:blip r:embed="rId2"/>
          <a:stretch>
            <a:fillRect/>
          </a:stretch>
        </p:blipFill>
        <p:spPr>
          <a:xfrm>
            <a:off x="7444196" y="1717180"/>
            <a:ext cx="3399608" cy="742633"/>
          </a:xfrm>
          <a:prstGeom prst="rect">
            <a:avLst/>
          </a:prstGeom>
        </p:spPr>
      </p:pic>
      <p:sp>
        <p:nvSpPr>
          <p:cNvPr id="7" name="Text Placeholder 22">
            <a:extLst>
              <a:ext uri="{FF2B5EF4-FFF2-40B4-BE49-F238E27FC236}">
                <a16:creationId xmlns:a16="http://schemas.microsoft.com/office/drawing/2014/main" id="{82C37616-21C0-7445-A3C6-4B78CA19849A}"/>
              </a:ext>
            </a:extLst>
          </p:cNvPr>
          <p:cNvSpPr>
            <a:spLocks noGrp="1"/>
          </p:cNvSpPr>
          <p:nvPr>
            <p:ph type="body" sz="quarter" idx="20" hasCustomPrompt="1"/>
          </p:nvPr>
        </p:nvSpPr>
        <p:spPr>
          <a:xfrm>
            <a:off x="4571999" y="3782487"/>
            <a:ext cx="9143999" cy="994173"/>
          </a:xfrm>
        </p:spPr>
        <p:txBody>
          <a:bodyPr anchor="t"/>
          <a:lstStyle>
            <a:lvl1pPr algn="ctr">
              <a:buNone/>
              <a:defRPr sz="3200">
                <a:solidFill>
                  <a:schemeClr val="accent1"/>
                </a:solidFill>
              </a:defRPr>
            </a:lvl1pPr>
          </a:lstStyle>
          <a:p>
            <a:r>
              <a:rPr lang="en-US" dirty="0"/>
              <a:t>Click to edit Master subtitle style</a:t>
            </a:r>
          </a:p>
        </p:txBody>
      </p:sp>
      <p:sp>
        <p:nvSpPr>
          <p:cNvPr id="8" name="Content Placeholder 10">
            <a:extLst>
              <a:ext uri="{FF2B5EF4-FFF2-40B4-BE49-F238E27FC236}">
                <a16:creationId xmlns:a16="http://schemas.microsoft.com/office/drawing/2014/main" id="{D0184282-5275-7447-B54C-483A0977A84D}"/>
              </a:ext>
            </a:extLst>
          </p:cNvPr>
          <p:cNvSpPr>
            <a:spLocks noGrp="1"/>
          </p:cNvSpPr>
          <p:nvPr>
            <p:ph sz="quarter" idx="22" hasCustomPrompt="1"/>
          </p:nvPr>
        </p:nvSpPr>
        <p:spPr>
          <a:xfrm>
            <a:off x="1013550" y="6167022"/>
            <a:ext cx="7781657" cy="3200400"/>
          </a:xfrm>
        </p:spPr>
        <p:txBody>
          <a:bodyPr/>
          <a:lstStyle>
            <a:lvl1pPr>
              <a:defRPr sz="3200"/>
            </a:lvl1pPr>
            <a:lvl2pPr>
              <a:defRPr sz="3200"/>
            </a:lvl2pPr>
            <a:lvl4pPr algn="l">
              <a:defRPr/>
            </a:lvl4pPr>
            <a:lvl5pPr algn="l">
              <a:defRPr/>
            </a:lvl5pPr>
          </a:lstStyle>
          <a:p>
            <a:pPr lvl="0"/>
            <a:r>
              <a:rPr lang="en-US" dirty="0"/>
              <a:t>Copy or image</a:t>
            </a:r>
          </a:p>
        </p:txBody>
      </p:sp>
      <p:sp>
        <p:nvSpPr>
          <p:cNvPr id="11" name="Content Placeholder 10">
            <a:extLst>
              <a:ext uri="{FF2B5EF4-FFF2-40B4-BE49-F238E27FC236}">
                <a16:creationId xmlns:a16="http://schemas.microsoft.com/office/drawing/2014/main" id="{B60A8050-B7FF-AD4D-84C3-29F0931D9396}"/>
              </a:ext>
            </a:extLst>
          </p:cNvPr>
          <p:cNvSpPr>
            <a:spLocks noGrp="1"/>
          </p:cNvSpPr>
          <p:nvPr>
            <p:ph sz="quarter" idx="24" hasCustomPrompt="1"/>
          </p:nvPr>
        </p:nvSpPr>
        <p:spPr>
          <a:xfrm>
            <a:off x="9492795" y="6167022"/>
            <a:ext cx="7822523" cy="3200400"/>
          </a:xfrm>
        </p:spPr>
        <p:txBody>
          <a:bodyPr/>
          <a:lstStyle>
            <a:lvl1pPr>
              <a:defRPr sz="3200"/>
            </a:lvl1pPr>
            <a:lvl2pPr>
              <a:defRPr sz="3200"/>
            </a:lvl2pPr>
            <a:lvl4pPr algn="l">
              <a:defRPr/>
            </a:lvl4pPr>
            <a:lvl5pPr algn="l">
              <a:defRPr/>
            </a:lvl5pPr>
          </a:lstStyle>
          <a:p>
            <a:pPr lvl="0"/>
            <a:r>
              <a:rPr lang="en-US" dirty="0"/>
              <a:t>Copy or image</a:t>
            </a:r>
          </a:p>
        </p:txBody>
      </p:sp>
      <p:sp>
        <p:nvSpPr>
          <p:cNvPr id="12" name="Text Placeholder 22">
            <a:extLst>
              <a:ext uri="{FF2B5EF4-FFF2-40B4-BE49-F238E27FC236}">
                <a16:creationId xmlns:a16="http://schemas.microsoft.com/office/drawing/2014/main" id="{ABB55E69-A606-6244-BEA0-7953A4892E75}"/>
              </a:ext>
            </a:extLst>
          </p:cNvPr>
          <p:cNvSpPr>
            <a:spLocks noGrp="1"/>
          </p:cNvSpPr>
          <p:nvPr>
            <p:ph type="body" sz="quarter" idx="25" hasCustomPrompt="1"/>
          </p:nvPr>
        </p:nvSpPr>
        <p:spPr>
          <a:xfrm>
            <a:off x="4572000" y="2615369"/>
            <a:ext cx="9144000" cy="1148265"/>
          </a:xfrm>
        </p:spPr>
        <p:txBody>
          <a:bodyPr anchor="b"/>
          <a:lstStyle>
            <a:lvl1pPr algn="ctr">
              <a:buNone/>
              <a:defRPr sz="4400">
                <a:solidFill>
                  <a:schemeClr val="tx1"/>
                </a:solidFill>
                <a:latin typeface="+mj-lt"/>
              </a:defRPr>
            </a:lvl1pPr>
          </a:lstStyle>
          <a:p>
            <a:r>
              <a:rPr lang="en-US" dirty="0"/>
              <a:t>Click to edit Master style</a:t>
            </a:r>
          </a:p>
        </p:txBody>
      </p:sp>
    </p:spTree>
    <p:extLst>
      <p:ext uri="{BB962C8B-B14F-4D97-AF65-F5344CB8AC3E}">
        <p14:creationId xmlns:p14="http://schemas.microsoft.com/office/powerpoint/2010/main" val="204838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48 Alt Intro Slide w image bkgd &amp; 3 content block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E7BC5-BCBC-9141-A1CF-DFBC24C2AD95}"/>
              </a:ext>
            </a:extLst>
          </p:cNvPr>
          <p:cNvSpPr>
            <a:spLocks noGrp="1"/>
          </p:cNvSpPr>
          <p:nvPr>
            <p:ph type="pic" sz="quarter" idx="21"/>
          </p:nvPr>
        </p:nvSpPr>
        <p:spPr>
          <a:xfrm>
            <a:off x="0" y="0"/>
            <a:ext cx="18288000" cy="5143500"/>
          </a:xfrm>
          <a:ln>
            <a:noFill/>
          </a:ln>
        </p:spPr>
        <p:txBody>
          <a:bodyPr/>
          <a:lstStyle>
            <a:lvl1pPr>
              <a:defRPr>
                <a:ln>
                  <a:noFill/>
                </a:ln>
                <a:no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77C7F7D1-9F78-BF45-BC66-7A60D1301F20}"/>
              </a:ext>
            </a:extLst>
          </p:cNvPr>
          <p:cNvPicPr>
            <a:picLocks noChangeAspect="1"/>
          </p:cNvPicPr>
          <p:nvPr userDrawn="1"/>
        </p:nvPicPr>
        <p:blipFill>
          <a:blip r:embed="rId2"/>
          <a:stretch>
            <a:fillRect/>
          </a:stretch>
        </p:blipFill>
        <p:spPr>
          <a:xfrm>
            <a:off x="7444196" y="1937105"/>
            <a:ext cx="3399608" cy="742633"/>
          </a:xfrm>
          <a:prstGeom prst="rect">
            <a:avLst/>
          </a:prstGeom>
        </p:spPr>
      </p:pic>
      <p:sp>
        <p:nvSpPr>
          <p:cNvPr id="7" name="Text Placeholder 22">
            <a:extLst>
              <a:ext uri="{FF2B5EF4-FFF2-40B4-BE49-F238E27FC236}">
                <a16:creationId xmlns:a16="http://schemas.microsoft.com/office/drawing/2014/main" id="{82C37616-21C0-7445-A3C6-4B78CA19849A}"/>
              </a:ext>
            </a:extLst>
          </p:cNvPr>
          <p:cNvSpPr>
            <a:spLocks noGrp="1"/>
          </p:cNvSpPr>
          <p:nvPr>
            <p:ph type="body" sz="quarter" idx="20" hasCustomPrompt="1"/>
          </p:nvPr>
        </p:nvSpPr>
        <p:spPr>
          <a:xfrm>
            <a:off x="5494158" y="3782487"/>
            <a:ext cx="7315200" cy="994173"/>
          </a:xfrm>
        </p:spPr>
        <p:txBody>
          <a:bodyPr anchor="t"/>
          <a:lstStyle>
            <a:lvl1pPr algn="ctr">
              <a:buNone/>
              <a:defRPr sz="3200">
                <a:solidFill>
                  <a:schemeClr val="accent1"/>
                </a:solidFill>
              </a:defRPr>
            </a:lvl1pPr>
          </a:lstStyle>
          <a:p>
            <a:r>
              <a:rPr lang="en-US" dirty="0"/>
              <a:t>Click to edit Master subtitle style</a:t>
            </a:r>
          </a:p>
        </p:txBody>
      </p:sp>
      <p:sp>
        <p:nvSpPr>
          <p:cNvPr id="8" name="Content Placeholder 10">
            <a:extLst>
              <a:ext uri="{FF2B5EF4-FFF2-40B4-BE49-F238E27FC236}">
                <a16:creationId xmlns:a16="http://schemas.microsoft.com/office/drawing/2014/main" id="{D0184282-5275-7447-B54C-483A0977A84D}"/>
              </a:ext>
            </a:extLst>
          </p:cNvPr>
          <p:cNvSpPr>
            <a:spLocks noGrp="1"/>
          </p:cNvSpPr>
          <p:nvPr>
            <p:ph sz="quarter" idx="22" hasCustomPrompt="1"/>
          </p:nvPr>
        </p:nvSpPr>
        <p:spPr>
          <a:xfrm>
            <a:off x="1013551" y="6167022"/>
            <a:ext cx="5029200" cy="3200400"/>
          </a:xfrm>
        </p:spPr>
        <p:txBody>
          <a:bodyPr/>
          <a:lstStyle>
            <a:lvl1pPr>
              <a:defRPr sz="3200"/>
            </a:lvl1pPr>
            <a:lvl2pPr>
              <a:defRPr sz="3200"/>
            </a:lvl2pPr>
            <a:lvl4pPr algn="l">
              <a:defRPr/>
            </a:lvl4pPr>
            <a:lvl5pPr algn="l">
              <a:defRPr/>
            </a:lvl5pPr>
          </a:lstStyle>
          <a:p>
            <a:pPr lvl="0"/>
            <a:r>
              <a:rPr lang="en-US" dirty="0"/>
              <a:t>Copy or image</a:t>
            </a:r>
          </a:p>
        </p:txBody>
      </p:sp>
      <p:sp>
        <p:nvSpPr>
          <p:cNvPr id="10" name="Content Placeholder 10">
            <a:extLst>
              <a:ext uri="{FF2B5EF4-FFF2-40B4-BE49-F238E27FC236}">
                <a16:creationId xmlns:a16="http://schemas.microsoft.com/office/drawing/2014/main" id="{02AED1A2-DDF2-0648-8857-F8D2819D3857}"/>
              </a:ext>
            </a:extLst>
          </p:cNvPr>
          <p:cNvSpPr>
            <a:spLocks noGrp="1"/>
          </p:cNvSpPr>
          <p:nvPr>
            <p:ph sz="quarter" idx="23" hasCustomPrompt="1"/>
          </p:nvPr>
        </p:nvSpPr>
        <p:spPr>
          <a:xfrm>
            <a:off x="6637158" y="6167022"/>
            <a:ext cx="5029200" cy="3200400"/>
          </a:xfrm>
        </p:spPr>
        <p:txBody>
          <a:bodyPr/>
          <a:lstStyle>
            <a:lvl1pPr>
              <a:defRPr sz="3200"/>
            </a:lvl1pPr>
            <a:lvl2pPr>
              <a:defRPr sz="3200"/>
            </a:lvl2pPr>
            <a:lvl4pPr algn="l">
              <a:defRPr/>
            </a:lvl4pPr>
            <a:lvl5pPr algn="l">
              <a:defRPr/>
            </a:lvl5pPr>
          </a:lstStyle>
          <a:p>
            <a:pPr lvl="0"/>
            <a:r>
              <a:rPr lang="en-US" dirty="0"/>
              <a:t>Copy or image</a:t>
            </a:r>
          </a:p>
        </p:txBody>
      </p:sp>
      <p:sp>
        <p:nvSpPr>
          <p:cNvPr id="11" name="Content Placeholder 10">
            <a:extLst>
              <a:ext uri="{FF2B5EF4-FFF2-40B4-BE49-F238E27FC236}">
                <a16:creationId xmlns:a16="http://schemas.microsoft.com/office/drawing/2014/main" id="{B60A8050-B7FF-AD4D-84C3-29F0931D9396}"/>
              </a:ext>
            </a:extLst>
          </p:cNvPr>
          <p:cNvSpPr>
            <a:spLocks noGrp="1"/>
          </p:cNvSpPr>
          <p:nvPr>
            <p:ph sz="quarter" idx="24" hasCustomPrompt="1"/>
          </p:nvPr>
        </p:nvSpPr>
        <p:spPr>
          <a:xfrm>
            <a:off x="12286118" y="6167022"/>
            <a:ext cx="5029200" cy="3200400"/>
          </a:xfrm>
        </p:spPr>
        <p:txBody>
          <a:bodyPr/>
          <a:lstStyle>
            <a:lvl1pPr>
              <a:defRPr sz="3200"/>
            </a:lvl1pPr>
            <a:lvl2pPr>
              <a:defRPr sz="3200"/>
            </a:lvl2pPr>
            <a:lvl4pPr algn="l">
              <a:defRPr/>
            </a:lvl4pPr>
            <a:lvl5pPr algn="l">
              <a:defRPr/>
            </a:lvl5pPr>
          </a:lstStyle>
          <a:p>
            <a:pPr lvl="0"/>
            <a:r>
              <a:rPr lang="en-US" dirty="0"/>
              <a:t>Copy or image</a:t>
            </a:r>
          </a:p>
        </p:txBody>
      </p:sp>
      <p:sp>
        <p:nvSpPr>
          <p:cNvPr id="12" name="Text Placeholder 22">
            <a:extLst>
              <a:ext uri="{FF2B5EF4-FFF2-40B4-BE49-F238E27FC236}">
                <a16:creationId xmlns:a16="http://schemas.microsoft.com/office/drawing/2014/main" id="{ABB55E69-A606-6244-BEA0-7953A4892E75}"/>
              </a:ext>
            </a:extLst>
          </p:cNvPr>
          <p:cNvSpPr>
            <a:spLocks noGrp="1"/>
          </p:cNvSpPr>
          <p:nvPr>
            <p:ph type="body" sz="quarter" idx="25" hasCustomPrompt="1"/>
          </p:nvPr>
        </p:nvSpPr>
        <p:spPr>
          <a:xfrm>
            <a:off x="5486400" y="2615369"/>
            <a:ext cx="7315200" cy="1148265"/>
          </a:xfrm>
        </p:spPr>
        <p:txBody>
          <a:bodyPr anchor="b"/>
          <a:lstStyle>
            <a:lvl1pPr algn="ctr">
              <a:buNone/>
              <a:defRPr sz="4400">
                <a:solidFill>
                  <a:schemeClr val="tx1"/>
                </a:solidFill>
                <a:latin typeface="+mj-lt"/>
              </a:defRPr>
            </a:lvl1pPr>
          </a:lstStyle>
          <a:p>
            <a:r>
              <a:rPr lang="en-US" dirty="0"/>
              <a:t>Click to edit Master style</a:t>
            </a:r>
          </a:p>
        </p:txBody>
      </p:sp>
    </p:spTree>
    <p:extLst>
      <p:ext uri="{BB962C8B-B14F-4D97-AF65-F5344CB8AC3E}">
        <p14:creationId xmlns:p14="http://schemas.microsoft.com/office/powerpoint/2010/main" val="125120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49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C2E7C8A5-154D-E346-A03D-1539A825D582}"/>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251523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5 5/8 pg 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884" y="0"/>
            <a:ext cx="7761356"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EF2BD96-130C-5B4B-B3B1-A45C8EA83B9A}"/>
              </a:ext>
            </a:extLst>
          </p:cNvPr>
          <p:cNvSpPr>
            <a:spLocks noGrp="1"/>
          </p:cNvSpPr>
          <p:nvPr>
            <p:ph type="title"/>
          </p:nvPr>
        </p:nvSpPr>
        <p:spPr>
          <a:xfrm>
            <a:off x="915284" y="4457700"/>
            <a:ext cx="5943600" cy="1371600"/>
          </a:xfrm>
        </p:spPr>
        <p:txBody>
          <a:bodyPr anchor="ctr"/>
          <a:lstStyle>
            <a:lvl1pPr algn="r">
              <a:defRPr sz="4400">
                <a:solidFill>
                  <a:schemeClr val="bg1"/>
                </a:solidFill>
                <a:latin typeface="+mj-lt"/>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B62106-AF53-ED48-8489-EB3ED5215A62}"/>
              </a:ext>
            </a:extLst>
          </p:cNvPr>
          <p:cNvSpPr>
            <a:spLocks noGrp="1"/>
          </p:cNvSpPr>
          <p:nvPr>
            <p:ph sz="quarter" idx="10"/>
          </p:nvPr>
        </p:nvSpPr>
        <p:spPr>
          <a:xfrm>
            <a:off x="7773284" y="0"/>
            <a:ext cx="10524173" cy="10287000"/>
          </a:xfrm>
          <a:ln>
            <a:noFill/>
          </a:ln>
        </p:spPr>
        <p:txBody>
          <a:bodyPr/>
          <a:lstStyle>
            <a:lvl1pPr>
              <a:defRPr>
                <a:noFill/>
              </a:defRPr>
            </a:lvl1pPr>
          </a:lstStyle>
          <a:p>
            <a:pPr lvl="0"/>
            <a:r>
              <a:rPr lang="en-US"/>
              <a:t>Click to edit Master text styles</a:t>
            </a:r>
          </a:p>
        </p:txBody>
      </p:sp>
      <p:pic>
        <p:nvPicPr>
          <p:cNvPr id="7" name="Picture 6">
            <a:extLst>
              <a:ext uri="{FF2B5EF4-FFF2-40B4-BE49-F238E27FC236}">
                <a16:creationId xmlns:a16="http://schemas.microsoft.com/office/drawing/2014/main" id="{17968F40-BD04-9043-9C89-1C2B0851E5AF}"/>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105228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79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79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49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07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219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44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217557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385793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062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5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6 1 sec 1 text w blue bkg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0" y="0"/>
            <a:ext cx="7765774"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973F3C9-E1F0-7041-96B7-9C1B56A0A1B1}"/>
              </a:ext>
            </a:extLst>
          </p:cNvPr>
          <p:cNvSpPr>
            <a:spLocks noGrp="1"/>
          </p:cNvSpPr>
          <p:nvPr>
            <p:ph type="title"/>
          </p:nvPr>
        </p:nvSpPr>
        <p:spPr>
          <a:xfrm>
            <a:off x="8686997" y="913886"/>
            <a:ext cx="8686800" cy="1148265"/>
          </a:xfrm>
        </p:spPr>
        <p:txBody>
          <a:bodyPr anchor="t"/>
          <a:lstStyle>
            <a:lvl1pPr algn="l">
              <a:defRPr sz="4400">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80FB541-2439-0747-A98F-23D50739FA8E}"/>
              </a:ext>
            </a:extLst>
          </p:cNvPr>
          <p:cNvSpPr>
            <a:spLocks noGrp="1"/>
          </p:cNvSpPr>
          <p:nvPr>
            <p:ph type="subTitle" idx="1"/>
          </p:nvPr>
        </p:nvSpPr>
        <p:spPr>
          <a:xfrm>
            <a:off x="8686996" y="2174251"/>
            <a:ext cx="86868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1" name="Content Placeholder 2">
            <a:extLst>
              <a:ext uri="{FF2B5EF4-FFF2-40B4-BE49-F238E27FC236}">
                <a16:creationId xmlns:a16="http://schemas.microsoft.com/office/drawing/2014/main" id="{6189EDC3-03C1-EE4A-9DAE-00DD977DE9E8}"/>
              </a:ext>
            </a:extLst>
          </p:cNvPr>
          <p:cNvSpPr>
            <a:spLocks noGrp="1"/>
          </p:cNvSpPr>
          <p:nvPr>
            <p:ph idx="11"/>
          </p:nvPr>
        </p:nvSpPr>
        <p:spPr>
          <a:xfrm>
            <a:off x="8686997" y="3280523"/>
            <a:ext cx="8686800" cy="6092592"/>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48A6F652-E83B-454F-8E8D-9EC04771BACB}"/>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266985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7 2 sec w 1content block + 1 text block w blue bkg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0" y="0"/>
            <a:ext cx="77724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2E96348C-3DDB-7A44-AB6D-1F9F7CEB8CE1}"/>
              </a:ext>
            </a:extLst>
          </p:cNvPr>
          <p:cNvSpPr>
            <a:spLocks noGrp="1"/>
          </p:cNvSpPr>
          <p:nvPr>
            <p:ph sz="quarter" idx="12"/>
          </p:nvPr>
        </p:nvSpPr>
        <p:spPr>
          <a:xfrm>
            <a:off x="0" y="0"/>
            <a:ext cx="7772400" cy="10287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8088D851-D59A-2B40-83B9-BC517F4C06CF}"/>
              </a:ext>
            </a:extLst>
          </p:cNvPr>
          <p:cNvSpPr>
            <a:spLocks noGrp="1"/>
          </p:cNvSpPr>
          <p:nvPr>
            <p:ph type="title"/>
          </p:nvPr>
        </p:nvSpPr>
        <p:spPr>
          <a:xfrm>
            <a:off x="8686997" y="913886"/>
            <a:ext cx="8686800" cy="1148265"/>
          </a:xfrm>
        </p:spPr>
        <p:txBody>
          <a:bodyPr anchor="t"/>
          <a:lstStyle>
            <a:lvl1pPr algn="l">
              <a:defRPr sz="4400">
                <a:latin typeface="+mj-lt"/>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72897BAD-4965-F048-8B50-AAD980977019}"/>
              </a:ext>
            </a:extLst>
          </p:cNvPr>
          <p:cNvSpPr>
            <a:spLocks noGrp="1"/>
          </p:cNvSpPr>
          <p:nvPr>
            <p:ph type="subTitle" idx="1"/>
          </p:nvPr>
        </p:nvSpPr>
        <p:spPr>
          <a:xfrm>
            <a:off x="8686996" y="2174251"/>
            <a:ext cx="86868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7" name="Content Placeholder 2">
            <a:extLst>
              <a:ext uri="{FF2B5EF4-FFF2-40B4-BE49-F238E27FC236}">
                <a16:creationId xmlns:a16="http://schemas.microsoft.com/office/drawing/2014/main" id="{76AE6E4A-70E9-E045-8CD1-542AF29C855A}"/>
              </a:ext>
            </a:extLst>
          </p:cNvPr>
          <p:cNvSpPr>
            <a:spLocks noGrp="1"/>
          </p:cNvSpPr>
          <p:nvPr>
            <p:ph idx="11"/>
          </p:nvPr>
        </p:nvSpPr>
        <p:spPr>
          <a:xfrm>
            <a:off x="8686997" y="3280523"/>
            <a:ext cx="8686800" cy="6092592"/>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DDF2547D-50FE-F145-BBEF-A78AC10217B4}"/>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51467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8 2 sec w 2 content blocks 1 tex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6350" y="0"/>
            <a:ext cx="77724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4">
            <a:extLst>
              <a:ext uri="{FF2B5EF4-FFF2-40B4-BE49-F238E27FC236}">
                <a16:creationId xmlns:a16="http://schemas.microsoft.com/office/drawing/2014/main" id="{DC2E6C01-E46D-A14D-9DA3-BF81F0178E49}"/>
              </a:ext>
            </a:extLst>
          </p:cNvPr>
          <p:cNvSpPr>
            <a:spLocks noGrp="1"/>
          </p:cNvSpPr>
          <p:nvPr>
            <p:ph sz="quarter" idx="13"/>
          </p:nvPr>
        </p:nvSpPr>
        <p:spPr>
          <a:xfrm>
            <a:off x="0" y="0"/>
            <a:ext cx="7766050" cy="5120640"/>
          </a:xfrm>
          <a:ln>
            <a:noFill/>
          </a:ln>
        </p:spPr>
        <p:txBody>
          <a:bodyPr lIns="0" tIns="0" rIns="0" bIns="0"/>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EB35DE63-38B8-D645-B3DF-611FFE0F44C9}"/>
              </a:ext>
            </a:extLst>
          </p:cNvPr>
          <p:cNvSpPr>
            <a:spLocks noGrp="1"/>
          </p:cNvSpPr>
          <p:nvPr>
            <p:ph sz="quarter" idx="14"/>
          </p:nvPr>
        </p:nvSpPr>
        <p:spPr>
          <a:xfrm>
            <a:off x="0" y="5143500"/>
            <a:ext cx="7766050" cy="5120640"/>
          </a:xfrm>
          <a:ln>
            <a:noFill/>
          </a:ln>
        </p:spPr>
        <p:txBody>
          <a:bodyPr/>
          <a:lstStyle/>
          <a:p>
            <a:pPr lvl="0"/>
            <a:r>
              <a:rPr lang="en-US"/>
              <a:t>Click to edit Master text styles</a:t>
            </a:r>
          </a:p>
        </p:txBody>
      </p:sp>
      <p:sp>
        <p:nvSpPr>
          <p:cNvPr id="15" name="Title 1">
            <a:extLst>
              <a:ext uri="{FF2B5EF4-FFF2-40B4-BE49-F238E27FC236}">
                <a16:creationId xmlns:a16="http://schemas.microsoft.com/office/drawing/2014/main" id="{EAB413FE-4621-FF45-93B8-58A156250033}"/>
              </a:ext>
            </a:extLst>
          </p:cNvPr>
          <p:cNvSpPr>
            <a:spLocks noGrp="1"/>
          </p:cNvSpPr>
          <p:nvPr>
            <p:ph type="title"/>
          </p:nvPr>
        </p:nvSpPr>
        <p:spPr>
          <a:xfrm>
            <a:off x="8686997" y="913886"/>
            <a:ext cx="8686800" cy="1148265"/>
          </a:xfrm>
        </p:spPr>
        <p:txBody>
          <a:bodyPr anchor="t"/>
          <a:lstStyle>
            <a:lvl1pPr algn="l">
              <a:defRPr sz="4400">
                <a:latin typeface="+mj-lt"/>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207C591A-628E-B744-9249-C17BDAAF95B9}"/>
              </a:ext>
            </a:extLst>
          </p:cNvPr>
          <p:cNvSpPr>
            <a:spLocks noGrp="1"/>
          </p:cNvSpPr>
          <p:nvPr>
            <p:ph type="subTitle" idx="1"/>
          </p:nvPr>
        </p:nvSpPr>
        <p:spPr>
          <a:xfrm>
            <a:off x="8686996" y="2174251"/>
            <a:ext cx="86868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17" name="Content Placeholder 2">
            <a:extLst>
              <a:ext uri="{FF2B5EF4-FFF2-40B4-BE49-F238E27FC236}">
                <a16:creationId xmlns:a16="http://schemas.microsoft.com/office/drawing/2014/main" id="{80F783C4-81E5-8642-AAE4-576AA8EFD73B}"/>
              </a:ext>
            </a:extLst>
          </p:cNvPr>
          <p:cNvSpPr>
            <a:spLocks noGrp="1"/>
          </p:cNvSpPr>
          <p:nvPr>
            <p:ph idx="11"/>
          </p:nvPr>
        </p:nvSpPr>
        <p:spPr>
          <a:xfrm>
            <a:off x="8686997" y="3280523"/>
            <a:ext cx="8686800" cy="6092592"/>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1155F4E3-0D52-1347-B36A-37D45FD17CF8}"/>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4323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9 2 sec w 4 content blocks + 1 tex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6D33C-E0F3-DE49-8639-B36B7F5C9C36}"/>
              </a:ext>
            </a:extLst>
          </p:cNvPr>
          <p:cNvSpPr/>
          <p:nvPr userDrawn="1"/>
        </p:nvSpPr>
        <p:spPr>
          <a:xfrm>
            <a:off x="3175" y="0"/>
            <a:ext cx="77724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BEA718F-0BA6-DA4F-94CB-BEAA0421105E}"/>
              </a:ext>
            </a:extLst>
          </p:cNvPr>
          <p:cNvSpPr>
            <a:spLocks noGrp="1"/>
          </p:cNvSpPr>
          <p:nvPr>
            <p:ph sz="quarter" idx="12"/>
          </p:nvPr>
        </p:nvSpPr>
        <p:spPr>
          <a:xfrm>
            <a:off x="3895725" y="0"/>
            <a:ext cx="3883025" cy="5120640"/>
          </a:xfrm>
        </p:spPr>
        <p:txBody>
          <a:bodyPr lIns="0" tIns="0" rIns="0" bIns="0"/>
          <a:lstStyle/>
          <a:p>
            <a:pPr lvl="0"/>
            <a:r>
              <a:rPr lang="en-US"/>
              <a:t>Click to edit Master text styles</a:t>
            </a:r>
          </a:p>
          <a:p>
            <a:pPr lvl="1"/>
            <a:r>
              <a:rPr lang="en-US"/>
              <a:t>Second level</a:t>
            </a:r>
          </a:p>
        </p:txBody>
      </p:sp>
      <p:sp>
        <p:nvSpPr>
          <p:cNvPr id="9" name="Content Placeholder 4">
            <a:extLst>
              <a:ext uri="{FF2B5EF4-FFF2-40B4-BE49-F238E27FC236}">
                <a16:creationId xmlns:a16="http://schemas.microsoft.com/office/drawing/2014/main" id="{DC2E6C01-E46D-A14D-9DA3-BF81F0178E49}"/>
              </a:ext>
            </a:extLst>
          </p:cNvPr>
          <p:cNvSpPr>
            <a:spLocks noGrp="1"/>
          </p:cNvSpPr>
          <p:nvPr>
            <p:ph sz="quarter" idx="13"/>
          </p:nvPr>
        </p:nvSpPr>
        <p:spPr>
          <a:xfrm>
            <a:off x="0" y="0"/>
            <a:ext cx="3883025" cy="5120640"/>
          </a:xfrm>
          <a:ln>
            <a:noFill/>
          </a:ln>
        </p:spPr>
        <p:txBody>
          <a:bodyPr lIns="0" tIns="0" rIns="0" bIns="0"/>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EB35DE63-38B8-D645-B3DF-611FFE0F44C9}"/>
              </a:ext>
            </a:extLst>
          </p:cNvPr>
          <p:cNvSpPr>
            <a:spLocks noGrp="1"/>
          </p:cNvSpPr>
          <p:nvPr>
            <p:ph sz="quarter" idx="14"/>
          </p:nvPr>
        </p:nvSpPr>
        <p:spPr>
          <a:xfrm>
            <a:off x="0" y="5143500"/>
            <a:ext cx="3883025" cy="5120640"/>
          </a:xfrm>
          <a:ln>
            <a:noFill/>
          </a:ln>
        </p:spPr>
        <p:txBody>
          <a:bodyPr/>
          <a:lstStyle/>
          <a:p>
            <a:pPr lvl="0"/>
            <a:r>
              <a:rPr lang="en-US"/>
              <a:t>Click to edit Master text styles</a:t>
            </a:r>
          </a:p>
        </p:txBody>
      </p:sp>
      <p:sp>
        <p:nvSpPr>
          <p:cNvPr id="11" name="Content Placeholder 4">
            <a:extLst>
              <a:ext uri="{FF2B5EF4-FFF2-40B4-BE49-F238E27FC236}">
                <a16:creationId xmlns:a16="http://schemas.microsoft.com/office/drawing/2014/main" id="{DC246CFA-A107-D54D-8FDC-E7C836F3D4A3}"/>
              </a:ext>
            </a:extLst>
          </p:cNvPr>
          <p:cNvSpPr>
            <a:spLocks noGrp="1"/>
          </p:cNvSpPr>
          <p:nvPr>
            <p:ph sz="quarter" idx="15" hasCustomPrompt="1"/>
          </p:nvPr>
        </p:nvSpPr>
        <p:spPr>
          <a:xfrm>
            <a:off x="3889375" y="5143500"/>
            <a:ext cx="3883025" cy="5120640"/>
          </a:xfrm>
          <a:ln>
            <a:noFill/>
          </a:ln>
        </p:spPr>
        <p:txBody>
          <a:bodyPr/>
          <a:lstStyle/>
          <a:p>
            <a:pPr lvl="1"/>
            <a:r>
              <a:rPr lang="en-US" dirty="0"/>
              <a:t>Click to edit Master text Fifth level</a:t>
            </a:r>
          </a:p>
        </p:txBody>
      </p:sp>
      <p:sp>
        <p:nvSpPr>
          <p:cNvPr id="2" name="Title 1">
            <a:extLst>
              <a:ext uri="{FF2B5EF4-FFF2-40B4-BE49-F238E27FC236}">
                <a16:creationId xmlns:a16="http://schemas.microsoft.com/office/drawing/2014/main" id="{E8E2F249-AE47-3841-8D4E-0F477959F815}"/>
              </a:ext>
            </a:extLst>
          </p:cNvPr>
          <p:cNvSpPr>
            <a:spLocks noGrp="1"/>
          </p:cNvSpPr>
          <p:nvPr>
            <p:ph type="title"/>
          </p:nvPr>
        </p:nvSpPr>
        <p:spPr>
          <a:xfrm>
            <a:off x="8686997" y="913886"/>
            <a:ext cx="8686800" cy="1148265"/>
          </a:xfrm>
        </p:spPr>
        <p:txBody>
          <a:bodyPr anchor="t"/>
          <a:lstStyle>
            <a:lvl1pPr algn="l">
              <a:defRPr sz="4400">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B053EDBD-4B7A-3245-BFB0-0C8EE05C7E2D}"/>
              </a:ext>
            </a:extLst>
          </p:cNvPr>
          <p:cNvSpPr>
            <a:spLocks noGrp="1"/>
          </p:cNvSpPr>
          <p:nvPr>
            <p:ph type="subTitle" idx="1"/>
          </p:nvPr>
        </p:nvSpPr>
        <p:spPr>
          <a:xfrm>
            <a:off x="8686996" y="2174251"/>
            <a:ext cx="8686800" cy="994173"/>
          </a:xfrm>
          <a:noFill/>
        </p:spPr>
        <p:txBody>
          <a:bodyPr anchor="b"/>
          <a:lstStyle>
            <a:lvl1pPr marL="0" indent="0" algn="l">
              <a:buNone/>
              <a:defRPr sz="3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7" name="Content Placeholder 2">
            <a:extLst>
              <a:ext uri="{FF2B5EF4-FFF2-40B4-BE49-F238E27FC236}">
                <a16:creationId xmlns:a16="http://schemas.microsoft.com/office/drawing/2014/main" id="{73C5F272-B331-264E-BBC0-6700F867141F}"/>
              </a:ext>
            </a:extLst>
          </p:cNvPr>
          <p:cNvSpPr>
            <a:spLocks noGrp="1"/>
          </p:cNvSpPr>
          <p:nvPr>
            <p:ph idx="11"/>
          </p:nvPr>
        </p:nvSpPr>
        <p:spPr>
          <a:xfrm>
            <a:off x="8686997" y="3280523"/>
            <a:ext cx="8686800" cy="6092592"/>
          </a:xfrm>
        </p:spPr>
        <p:txBody>
          <a:bodyPr/>
          <a:lstStyle>
            <a:lvl1pPr algn="l">
              <a:defRPr sz="2800">
                <a:solidFill>
                  <a:schemeClr val="tx2"/>
                </a:solidFill>
              </a:defRPr>
            </a:lvl1pPr>
            <a:lvl2pPr algn="l">
              <a:defRPr sz="2800">
                <a:solidFill>
                  <a:schemeClr val="tx2"/>
                </a:solidFill>
              </a:defRPr>
            </a:lvl2pPr>
            <a:lvl3pPr algn="l">
              <a:defRPr sz="2800">
                <a:solidFill>
                  <a:schemeClr val="tx2"/>
                </a:solidFill>
              </a:defRPr>
            </a:lvl3pPr>
            <a:lvl4pPr>
              <a:buNone/>
              <a:defRPr/>
            </a:lvl4pPr>
          </a:lstStyle>
          <a:p>
            <a:pPr lvl="0"/>
            <a:r>
              <a:rPr lang="en-US"/>
              <a:t>Click to edit Master text styles</a:t>
            </a:r>
          </a:p>
          <a:p>
            <a:pPr lvl="1"/>
            <a:r>
              <a:rPr lang="en-US"/>
              <a:t>Second level</a:t>
            </a:r>
          </a:p>
          <a:p>
            <a:pPr lvl="2"/>
            <a:r>
              <a:rPr lang="en-US"/>
              <a:t>Third level</a:t>
            </a:r>
          </a:p>
        </p:txBody>
      </p:sp>
      <p:pic>
        <p:nvPicPr>
          <p:cNvPr id="13" name="Picture 12">
            <a:extLst>
              <a:ext uri="{FF2B5EF4-FFF2-40B4-BE49-F238E27FC236}">
                <a16:creationId xmlns:a16="http://schemas.microsoft.com/office/drawing/2014/main" id="{2F2C409D-56EA-3E4B-899E-295DED42EE6B}"/>
              </a:ext>
            </a:extLst>
          </p:cNvPr>
          <p:cNvPicPr>
            <a:picLocks noChangeAspect="1"/>
          </p:cNvPicPr>
          <p:nvPr userDrawn="1"/>
        </p:nvPicPr>
        <p:blipFill>
          <a:blip r:embed="rId2"/>
          <a:stretch>
            <a:fillRect/>
          </a:stretch>
        </p:blipFill>
        <p:spPr>
          <a:xfrm>
            <a:off x="16089465" y="9505977"/>
            <a:ext cx="1828800" cy="382772"/>
          </a:xfrm>
          <a:prstGeom prst="rect">
            <a:avLst/>
          </a:prstGeom>
        </p:spPr>
      </p:pic>
    </p:spTree>
    <p:extLst>
      <p:ext uri="{BB962C8B-B14F-4D97-AF65-F5344CB8AC3E}">
        <p14:creationId xmlns:p14="http://schemas.microsoft.com/office/powerpoint/2010/main" val="54433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7614EE8-B062-DE45-BCA6-EC4F7ED9E081}" type="datetimeFigureOut">
              <a:rPr lang="en-US" smtClean="0"/>
              <a:t>12/16/2022</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8885DD54-AA0F-3343-83E9-E8B8F3B126E2}" type="slidenum">
              <a:rPr lang="en-US" smtClean="0"/>
              <a:t>‹#›</a:t>
            </a:fld>
            <a:endParaRPr lang="en-US"/>
          </a:p>
        </p:txBody>
      </p:sp>
    </p:spTree>
    <p:extLst>
      <p:ext uri="{BB962C8B-B14F-4D97-AF65-F5344CB8AC3E}">
        <p14:creationId xmlns:p14="http://schemas.microsoft.com/office/powerpoint/2010/main" val="4068921332"/>
      </p:ext>
    </p:extLst>
  </p:cSld>
  <p:clrMap bg1="lt1" tx1="dk1" bg2="lt2" tx2="dk2" accent1="accent1" accent2="accent2" accent3="accent3" accent4="accent4" accent5="accent5" accent6="accent6" hlink="hlink" folHlink="folHlink"/>
  <p:sldLayoutIdLst>
    <p:sldLayoutId id="2147483684" r:id="rId1"/>
    <p:sldLayoutId id="2147483689" r:id="rId2"/>
    <p:sldLayoutId id="2147483690" r:id="rId3"/>
    <p:sldLayoutId id="2147483686" r:id="rId4"/>
    <p:sldLayoutId id="2147483704" r:id="rId5"/>
    <p:sldLayoutId id="2147483703" r:id="rId6"/>
    <p:sldLayoutId id="2147483685" r:id="rId7"/>
    <p:sldLayoutId id="2147483697" r:id="rId8"/>
    <p:sldLayoutId id="2147483698" r:id="rId9"/>
    <p:sldLayoutId id="2147483691" r:id="rId10"/>
    <p:sldLayoutId id="2147483687" r:id="rId11"/>
    <p:sldLayoutId id="2147483695" r:id="rId12"/>
    <p:sldLayoutId id="2147483700" r:id="rId13"/>
    <p:sldLayoutId id="2147483705" r:id="rId14"/>
    <p:sldLayoutId id="2147483699" r:id="rId15"/>
    <p:sldLayoutId id="2147483692" r:id="rId16"/>
    <p:sldLayoutId id="2147483696" r:id="rId17"/>
    <p:sldLayoutId id="2147483702" r:id="rId18"/>
    <p:sldLayoutId id="2147483701" r:id="rId19"/>
    <p:sldLayoutId id="2147483693"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694" r:id="rId41"/>
    <p:sldLayoutId id="2147483722" r:id="rId42"/>
    <p:sldLayoutId id="2147483706" r:id="rId43"/>
    <p:sldLayoutId id="2147483708" r:id="rId44"/>
    <p:sldLayoutId id="2147483707" r:id="rId45"/>
    <p:sldLayoutId id="2147483710" r:id="rId46"/>
    <p:sldLayoutId id="2147483709" r:id="rId47"/>
    <p:sldLayoutId id="2147483711" r:id="rId48"/>
    <p:sldLayoutId id="2147483673" r:id="rId49"/>
    <p:sldLayoutId id="2147483674" r:id="rId50"/>
    <p:sldLayoutId id="2147483675" r:id="rId51"/>
    <p:sldLayoutId id="2147483676" r:id="rId52"/>
    <p:sldLayoutId id="2147483677" r:id="rId53"/>
    <p:sldLayoutId id="2147483678" r:id="rId54"/>
    <p:sldLayoutId id="2147483679" r:id="rId55"/>
    <p:sldLayoutId id="2147483680" r:id="rId56"/>
    <p:sldLayoutId id="2147483681" r:id="rId57"/>
    <p:sldLayoutId id="2147483682" r:id="rId58"/>
    <p:sldLayoutId id="2147483683"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8CD8-FAEC-974E-B0E6-531B03A393C1}"/>
              </a:ext>
            </a:extLst>
          </p:cNvPr>
          <p:cNvSpPr>
            <a:spLocks noGrp="1"/>
          </p:cNvSpPr>
          <p:nvPr>
            <p:ph type="title"/>
          </p:nvPr>
        </p:nvSpPr>
        <p:spPr/>
        <p:txBody>
          <a:bodyPr>
            <a:normAutofit fontScale="90000"/>
          </a:bodyPr>
          <a:lstStyle/>
          <a:p>
            <a:r>
              <a:rPr lang="en-US" dirty="0"/>
              <a:t>DAN</a:t>
            </a:r>
            <a:br>
              <a:rPr lang="en-US" dirty="0"/>
            </a:br>
            <a:r>
              <a:rPr lang="en-US" dirty="0"/>
              <a:t>Instructor Qualification Course</a:t>
            </a:r>
            <a:br>
              <a:rPr lang="en-US" dirty="0"/>
            </a:br>
            <a:r>
              <a:rPr lang="en-US" dirty="0"/>
              <a:t>(IQC)</a:t>
            </a:r>
          </a:p>
        </p:txBody>
      </p:sp>
      <p:sp>
        <p:nvSpPr>
          <p:cNvPr id="4" name="Subtitle 3">
            <a:extLst>
              <a:ext uri="{FF2B5EF4-FFF2-40B4-BE49-F238E27FC236}">
                <a16:creationId xmlns:a16="http://schemas.microsoft.com/office/drawing/2014/main" id="{B99506C5-C9BB-964D-A749-416EEB65D6FE}"/>
              </a:ext>
            </a:extLst>
          </p:cNvPr>
          <p:cNvSpPr>
            <a:spLocks noGrp="1"/>
          </p:cNvSpPr>
          <p:nvPr>
            <p:ph type="subTitle" idx="1"/>
          </p:nvPr>
        </p:nvSpPr>
        <p:spPr/>
        <p:txBody>
          <a:bodyPr/>
          <a:lstStyle/>
          <a:p>
            <a:r>
              <a:rPr lang="en-US" dirty="0"/>
              <a:t>CORE Part 2</a:t>
            </a:r>
          </a:p>
        </p:txBody>
      </p:sp>
      <p:sp>
        <p:nvSpPr>
          <p:cNvPr id="5" name="Text Placeholder 4">
            <a:extLst>
              <a:ext uri="{FF2B5EF4-FFF2-40B4-BE49-F238E27FC236}">
                <a16:creationId xmlns:a16="http://schemas.microsoft.com/office/drawing/2014/main" id="{EB485924-4D58-5B49-BAA8-D5954F75826E}"/>
              </a:ext>
            </a:extLst>
          </p:cNvPr>
          <p:cNvSpPr>
            <a:spLocks noGrp="1"/>
          </p:cNvSpPr>
          <p:nvPr>
            <p:ph type="body" sz="half" idx="2"/>
          </p:nvPr>
        </p:nvSpPr>
        <p:spPr/>
        <p:txBody>
          <a:bodyPr/>
          <a:lstStyle/>
          <a:p>
            <a:r>
              <a:rPr lang="en-US" dirty="0"/>
              <a:t>Version 3.0</a:t>
            </a:r>
          </a:p>
          <a:p>
            <a:r>
              <a:rPr lang="en-US" sz="1800" dirty="0"/>
              <a:t>Rev. 1/23</a:t>
            </a:r>
          </a:p>
          <a:p>
            <a:endParaRPr lang="en-US" dirty="0"/>
          </a:p>
        </p:txBody>
      </p:sp>
      <p:pic>
        <p:nvPicPr>
          <p:cNvPr id="8" name="Picture 7" descr="Icon&#10;&#10;Description automatically generated">
            <a:extLst>
              <a:ext uri="{FF2B5EF4-FFF2-40B4-BE49-F238E27FC236}">
                <a16:creationId xmlns:a16="http://schemas.microsoft.com/office/drawing/2014/main" id="{29C3BE46-A585-40E6-9442-177712A158B5}"/>
              </a:ext>
            </a:extLst>
          </p:cNvPr>
          <p:cNvPicPr>
            <a:picLocks noChangeAspect="1"/>
          </p:cNvPicPr>
          <p:nvPr/>
        </p:nvPicPr>
        <p:blipFill>
          <a:blip r:embed="rId2"/>
          <a:stretch>
            <a:fillRect/>
          </a:stretch>
        </p:blipFill>
        <p:spPr>
          <a:xfrm>
            <a:off x="8316655" y="522732"/>
            <a:ext cx="9583546" cy="8972960"/>
          </a:xfrm>
          <a:prstGeom prst="rect">
            <a:avLst/>
          </a:prstGeom>
        </p:spPr>
      </p:pic>
    </p:spTree>
    <p:extLst>
      <p:ext uri="{BB962C8B-B14F-4D97-AF65-F5344CB8AC3E}">
        <p14:creationId xmlns:p14="http://schemas.microsoft.com/office/powerpoint/2010/main" val="2460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FDF9-3D80-494E-85F8-622DB7C93F73}"/>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04D4CD99-E831-46D7-916C-3EAF7C015F2B}"/>
              </a:ext>
            </a:extLst>
          </p:cNvPr>
          <p:cNvSpPr>
            <a:spLocks noGrp="1"/>
          </p:cNvSpPr>
          <p:nvPr>
            <p:ph type="subTitle" idx="1"/>
          </p:nvPr>
        </p:nvSpPr>
        <p:spPr>
          <a:xfrm>
            <a:off x="8686996" y="1565064"/>
            <a:ext cx="8686800" cy="994173"/>
          </a:xfrm>
        </p:spPr>
        <p:txBody>
          <a:bodyPr/>
          <a:lstStyle/>
          <a:p>
            <a:r>
              <a:rPr lang="en-US" dirty="0"/>
              <a:t>Inviting and Monitoring Students</a:t>
            </a:r>
          </a:p>
        </p:txBody>
      </p:sp>
      <p:sp>
        <p:nvSpPr>
          <p:cNvPr id="4" name="Content Placeholder 3">
            <a:extLst>
              <a:ext uri="{FF2B5EF4-FFF2-40B4-BE49-F238E27FC236}">
                <a16:creationId xmlns:a16="http://schemas.microsoft.com/office/drawing/2014/main" id="{418CBB29-282D-4010-A7BF-27323307C4CA}"/>
              </a:ext>
            </a:extLst>
          </p:cNvPr>
          <p:cNvSpPr>
            <a:spLocks noGrp="1"/>
          </p:cNvSpPr>
          <p:nvPr>
            <p:ph idx="11"/>
          </p:nvPr>
        </p:nvSpPr>
        <p:spPr>
          <a:xfrm>
            <a:off x="8569430" y="2697218"/>
            <a:ext cx="8686800" cy="6786416"/>
          </a:xfrm>
        </p:spPr>
        <p:txBody>
          <a:bodyPr>
            <a:normAutofit lnSpcReduction="10000"/>
          </a:bodyPr>
          <a:lstStyle/>
          <a:p>
            <a:pPr marL="0" indent="0">
              <a:buNone/>
            </a:pPr>
            <a:r>
              <a:rPr lang="en-US" dirty="0"/>
              <a:t>Once you become an instructor, you will see the “Teaching” tab in e-learning.  </a:t>
            </a:r>
          </a:p>
          <a:p>
            <a:pPr marL="0" indent="0">
              <a:buNone/>
            </a:pPr>
            <a:endParaRPr lang="en-US" dirty="0"/>
          </a:p>
          <a:p>
            <a:pPr marL="0" indent="0">
              <a:buNone/>
            </a:pPr>
            <a:r>
              <a:rPr lang="en-US" dirty="0"/>
              <a:t>Under that tab, you will see all the courses in which you are qualified to teach.  </a:t>
            </a:r>
          </a:p>
          <a:p>
            <a:pPr marL="0" indent="0">
              <a:buNone/>
            </a:pPr>
            <a:endParaRPr lang="en-US" dirty="0"/>
          </a:p>
          <a:p>
            <a:pPr marL="0" indent="0">
              <a:buNone/>
            </a:pPr>
            <a:r>
              <a:rPr lang="en-US" dirty="0"/>
              <a:t>Scroll through the list until you find the course you want to send to your students then click on it.</a:t>
            </a:r>
          </a:p>
          <a:p>
            <a:pPr marL="0" indent="0">
              <a:buNone/>
            </a:pPr>
            <a:endParaRPr lang="en-US" dirty="0"/>
          </a:p>
          <a:p>
            <a:pPr marL="0" indent="0">
              <a:buNone/>
            </a:pPr>
            <a:r>
              <a:rPr lang="en-US" dirty="0"/>
              <a:t>When you click on the course you wish to teach, it will take you to a page to invite students to take the course you selected.  </a:t>
            </a:r>
          </a:p>
          <a:p>
            <a:pPr marL="0" indent="0">
              <a:buNone/>
            </a:pPr>
            <a:endParaRPr lang="en-US" dirty="0"/>
          </a:p>
          <a:p>
            <a:pPr marL="0" indent="0">
              <a:buNone/>
            </a:pPr>
            <a:r>
              <a:rPr lang="en-US" dirty="0"/>
              <a:t>Or, click the “Invite Students” button on the desired course. </a:t>
            </a:r>
          </a:p>
        </p:txBody>
      </p:sp>
      <p:pic>
        <p:nvPicPr>
          <p:cNvPr id="6" name="Picture 5" descr="Graphical user interface, text, website&#10;&#10;Description automatically generated">
            <a:extLst>
              <a:ext uri="{FF2B5EF4-FFF2-40B4-BE49-F238E27FC236}">
                <a16:creationId xmlns:a16="http://schemas.microsoft.com/office/drawing/2014/main" id="{C74E0AA1-F75C-4A0C-A13B-822994231496}"/>
              </a:ext>
            </a:extLst>
          </p:cNvPr>
          <p:cNvPicPr>
            <a:picLocks noChangeAspect="1"/>
          </p:cNvPicPr>
          <p:nvPr/>
        </p:nvPicPr>
        <p:blipFill>
          <a:blip r:embed="rId2"/>
          <a:stretch>
            <a:fillRect/>
          </a:stretch>
        </p:blipFill>
        <p:spPr>
          <a:xfrm>
            <a:off x="296876" y="692118"/>
            <a:ext cx="7140318" cy="4224319"/>
          </a:xfrm>
          <a:prstGeom prst="rect">
            <a:avLst/>
          </a:prstGeom>
        </p:spPr>
      </p:pic>
      <p:sp>
        <p:nvSpPr>
          <p:cNvPr id="7" name="Oval 6">
            <a:extLst>
              <a:ext uri="{FF2B5EF4-FFF2-40B4-BE49-F238E27FC236}">
                <a16:creationId xmlns:a16="http://schemas.microsoft.com/office/drawing/2014/main" id="{E8515B13-DEC7-418B-872C-9BCDE88CC10A}"/>
              </a:ext>
            </a:extLst>
          </p:cNvPr>
          <p:cNvSpPr/>
          <p:nvPr/>
        </p:nvSpPr>
        <p:spPr>
          <a:xfrm>
            <a:off x="2172985" y="557205"/>
            <a:ext cx="1540807" cy="61459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text, website&#10;&#10;Description automatically generated">
            <a:extLst>
              <a:ext uri="{FF2B5EF4-FFF2-40B4-BE49-F238E27FC236}">
                <a16:creationId xmlns:a16="http://schemas.microsoft.com/office/drawing/2014/main" id="{7C9AD6D1-25EF-43E2-99A3-917234B275F4}"/>
              </a:ext>
            </a:extLst>
          </p:cNvPr>
          <p:cNvPicPr>
            <a:picLocks noChangeAspect="1"/>
          </p:cNvPicPr>
          <p:nvPr/>
        </p:nvPicPr>
        <p:blipFill>
          <a:blip r:embed="rId2"/>
          <a:stretch>
            <a:fillRect/>
          </a:stretch>
        </p:blipFill>
        <p:spPr>
          <a:xfrm>
            <a:off x="296876" y="5259315"/>
            <a:ext cx="7140318" cy="4224319"/>
          </a:xfrm>
          <a:prstGeom prst="rect">
            <a:avLst/>
          </a:prstGeom>
        </p:spPr>
      </p:pic>
      <p:sp>
        <p:nvSpPr>
          <p:cNvPr id="9" name="Oval 8">
            <a:extLst>
              <a:ext uri="{FF2B5EF4-FFF2-40B4-BE49-F238E27FC236}">
                <a16:creationId xmlns:a16="http://schemas.microsoft.com/office/drawing/2014/main" id="{29527F40-21E5-462D-B90F-0D4B72D19BFF}"/>
              </a:ext>
            </a:extLst>
          </p:cNvPr>
          <p:cNvSpPr/>
          <p:nvPr/>
        </p:nvSpPr>
        <p:spPr>
          <a:xfrm>
            <a:off x="6035236" y="8869037"/>
            <a:ext cx="1540807" cy="61459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61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83A4-2AC9-4DFD-97A6-B75FCE714EED}"/>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A67E68F3-044B-4C52-B124-9DCDBAB23075}"/>
              </a:ext>
            </a:extLst>
          </p:cNvPr>
          <p:cNvSpPr>
            <a:spLocks noGrp="1"/>
          </p:cNvSpPr>
          <p:nvPr>
            <p:ph type="subTitle" idx="1"/>
          </p:nvPr>
        </p:nvSpPr>
        <p:spPr>
          <a:xfrm>
            <a:off x="8686996" y="1565064"/>
            <a:ext cx="8686800" cy="994173"/>
          </a:xfrm>
        </p:spPr>
        <p:txBody>
          <a:bodyPr/>
          <a:lstStyle/>
          <a:p>
            <a:r>
              <a:rPr lang="en-US" dirty="0"/>
              <a:t>Inviting Students</a:t>
            </a:r>
          </a:p>
        </p:txBody>
      </p:sp>
      <p:sp>
        <p:nvSpPr>
          <p:cNvPr id="4" name="Content Placeholder 3">
            <a:extLst>
              <a:ext uri="{FF2B5EF4-FFF2-40B4-BE49-F238E27FC236}">
                <a16:creationId xmlns:a16="http://schemas.microsoft.com/office/drawing/2014/main" id="{F7EBFFE6-3288-4629-A298-2BA85DCB31CF}"/>
              </a:ext>
            </a:extLst>
          </p:cNvPr>
          <p:cNvSpPr>
            <a:spLocks noGrp="1"/>
          </p:cNvSpPr>
          <p:nvPr>
            <p:ph idx="11"/>
          </p:nvPr>
        </p:nvSpPr>
        <p:spPr>
          <a:xfrm>
            <a:off x="766689" y="3529466"/>
            <a:ext cx="6576646" cy="6092592"/>
          </a:xfrm>
        </p:spPr>
        <p:txBody>
          <a:bodyPr/>
          <a:lstStyle/>
          <a:p>
            <a:r>
              <a:rPr lang="en-US" dirty="0">
                <a:solidFill>
                  <a:schemeClr val="bg1"/>
                </a:solidFill>
              </a:rPr>
              <a:t>Ensure correct email address</a:t>
            </a:r>
          </a:p>
          <a:p>
            <a:r>
              <a:rPr lang="en-US" dirty="0">
                <a:solidFill>
                  <a:srgbClr val="FFFF00"/>
                </a:solidFill>
              </a:rPr>
              <a:t>One email address per line</a:t>
            </a:r>
          </a:p>
          <a:p>
            <a:pPr lvl="1"/>
            <a:r>
              <a:rPr lang="en-US" dirty="0">
                <a:solidFill>
                  <a:schemeClr val="bg1"/>
                </a:solidFill>
              </a:rPr>
              <a:t>Virtually unlimited how many invitations you can send at once</a:t>
            </a:r>
          </a:p>
          <a:p>
            <a:r>
              <a:rPr lang="en-US" dirty="0">
                <a:solidFill>
                  <a:schemeClr val="bg1"/>
                </a:solidFill>
              </a:rPr>
              <a:t>Add to a class if desired</a:t>
            </a:r>
          </a:p>
          <a:p>
            <a:pPr lvl="1"/>
            <a:r>
              <a:rPr lang="en-US" dirty="0">
                <a:solidFill>
                  <a:schemeClr val="bg1"/>
                </a:solidFill>
              </a:rPr>
              <a:t>Highly recommended</a:t>
            </a:r>
          </a:p>
          <a:p>
            <a:r>
              <a:rPr lang="en-US" dirty="0">
                <a:solidFill>
                  <a:schemeClr val="bg1"/>
                </a:solidFill>
              </a:rPr>
              <a:t>Then click “Send Course”</a:t>
            </a:r>
          </a:p>
        </p:txBody>
      </p:sp>
      <p:pic>
        <p:nvPicPr>
          <p:cNvPr id="7" name="Picture 6" descr="Graphical user interface, text, application, email&#10;&#10;Description automatically generated">
            <a:extLst>
              <a:ext uri="{FF2B5EF4-FFF2-40B4-BE49-F238E27FC236}">
                <a16:creationId xmlns:a16="http://schemas.microsoft.com/office/drawing/2014/main" id="{F7994D69-5D22-43D8-BCC2-0799A62C32B8}"/>
              </a:ext>
            </a:extLst>
          </p:cNvPr>
          <p:cNvPicPr>
            <a:picLocks noChangeAspect="1"/>
          </p:cNvPicPr>
          <p:nvPr/>
        </p:nvPicPr>
        <p:blipFill>
          <a:blip r:embed="rId2"/>
          <a:stretch>
            <a:fillRect/>
          </a:stretch>
        </p:blipFill>
        <p:spPr>
          <a:xfrm>
            <a:off x="8114240" y="3280523"/>
            <a:ext cx="10001358" cy="4832225"/>
          </a:xfrm>
          <a:prstGeom prst="rect">
            <a:avLst/>
          </a:prstGeom>
        </p:spPr>
      </p:pic>
    </p:spTree>
    <p:extLst>
      <p:ext uri="{BB962C8B-B14F-4D97-AF65-F5344CB8AC3E}">
        <p14:creationId xmlns:p14="http://schemas.microsoft.com/office/powerpoint/2010/main" val="197813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83A4-2AC9-4DFD-97A6-B75FCE714EED}"/>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A67E68F3-044B-4C52-B124-9DCDBAB23075}"/>
              </a:ext>
            </a:extLst>
          </p:cNvPr>
          <p:cNvSpPr>
            <a:spLocks noGrp="1"/>
          </p:cNvSpPr>
          <p:nvPr>
            <p:ph type="subTitle" idx="1"/>
          </p:nvPr>
        </p:nvSpPr>
        <p:spPr>
          <a:xfrm>
            <a:off x="8686996" y="1565064"/>
            <a:ext cx="8686800" cy="994173"/>
          </a:xfrm>
        </p:spPr>
        <p:txBody>
          <a:bodyPr/>
          <a:lstStyle/>
          <a:p>
            <a:r>
              <a:rPr lang="en-US" dirty="0"/>
              <a:t>Inviting Students – Adding a Class</a:t>
            </a:r>
          </a:p>
        </p:txBody>
      </p:sp>
      <p:sp>
        <p:nvSpPr>
          <p:cNvPr id="4" name="Content Placeholder 3">
            <a:extLst>
              <a:ext uri="{FF2B5EF4-FFF2-40B4-BE49-F238E27FC236}">
                <a16:creationId xmlns:a16="http://schemas.microsoft.com/office/drawing/2014/main" id="{F7EBFFE6-3288-4629-A298-2BA85DCB31CF}"/>
              </a:ext>
            </a:extLst>
          </p:cNvPr>
          <p:cNvSpPr>
            <a:spLocks noGrp="1"/>
          </p:cNvSpPr>
          <p:nvPr>
            <p:ph idx="11"/>
          </p:nvPr>
        </p:nvSpPr>
        <p:spPr>
          <a:xfrm>
            <a:off x="766689" y="3529466"/>
            <a:ext cx="6576646" cy="6092592"/>
          </a:xfrm>
        </p:spPr>
        <p:txBody>
          <a:bodyPr/>
          <a:lstStyle/>
          <a:p>
            <a:r>
              <a:rPr lang="en-US" dirty="0">
                <a:solidFill>
                  <a:schemeClr val="bg1"/>
                </a:solidFill>
              </a:rPr>
              <a:t>After you have entered the students’ email addresses</a:t>
            </a:r>
          </a:p>
          <a:p>
            <a:r>
              <a:rPr lang="en-US" dirty="0">
                <a:solidFill>
                  <a:schemeClr val="bg1"/>
                </a:solidFill>
              </a:rPr>
              <a:t>Click on the down arrow to the right of “Do not add to a class.”</a:t>
            </a:r>
          </a:p>
          <a:p>
            <a:r>
              <a:rPr lang="en-US" dirty="0">
                <a:solidFill>
                  <a:schemeClr val="bg1"/>
                </a:solidFill>
              </a:rPr>
              <a:t>Select “Create a New Class”</a:t>
            </a:r>
          </a:p>
          <a:p>
            <a:r>
              <a:rPr lang="en-US" dirty="0">
                <a:solidFill>
                  <a:schemeClr val="bg1"/>
                </a:solidFill>
              </a:rPr>
              <a:t>Put in the location (or course name) and date</a:t>
            </a:r>
          </a:p>
          <a:p>
            <a:r>
              <a:rPr lang="en-US" dirty="0">
                <a:solidFill>
                  <a:schemeClr val="bg1"/>
                </a:solidFill>
              </a:rPr>
              <a:t>Then “send course”</a:t>
            </a:r>
          </a:p>
        </p:txBody>
      </p:sp>
      <p:pic>
        <p:nvPicPr>
          <p:cNvPr id="5" name="Picture 4">
            <a:extLst>
              <a:ext uri="{FF2B5EF4-FFF2-40B4-BE49-F238E27FC236}">
                <a16:creationId xmlns:a16="http://schemas.microsoft.com/office/drawing/2014/main" id="{3B6633AE-CA86-47CC-B069-D0EF1A5891F9}"/>
              </a:ext>
            </a:extLst>
          </p:cNvPr>
          <p:cNvPicPr>
            <a:picLocks noChangeAspect="1"/>
          </p:cNvPicPr>
          <p:nvPr/>
        </p:nvPicPr>
        <p:blipFill>
          <a:blip r:embed="rId2"/>
          <a:stretch>
            <a:fillRect/>
          </a:stretch>
        </p:blipFill>
        <p:spPr>
          <a:xfrm>
            <a:off x="8007531" y="3210415"/>
            <a:ext cx="10006149" cy="4903887"/>
          </a:xfrm>
          <a:prstGeom prst="rect">
            <a:avLst/>
          </a:prstGeom>
        </p:spPr>
      </p:pic>
    </p:spTree>
    <p:extLst>
      <p:ext uri="{BB962C8B-B14F-4D97-AF65-F5344CB8AC3E}">
        <p14:creationId xmlns:p14="http://schemas.microsoft.com/office/powerpoint/2010/main" val="283228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83A4-2AC9-4DFD-97A6-B75FCE714EED}"/>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A67E68F3-044B-4C52-B124-9DCDBAB23075}"/>
              </a:ext>
            </a:extLst>
          </p:cNvPr>
          <p:cNvSpPr>
            <a:spLocks noGrp="1"/>
          </p:cNvSpPr>
          <p:nvPr>
            <p:ph type="subTitle" idx="1"/>
          </p:nvPr>
        </p:nvSpPr>
        <p:spPr>
          <a:xfrm>
            <a:off x="8686996" y="1565064"/>
            <a:ext cx="8686800" cy="994173"/>
          </a:xfrm>
        </p:spPr>
        <p:txBody>
          <a:bodyPr/>
          <a:lstStyle/>
          <a:p>
            <a:r>
              <a:rPr lang="en-US" dirty="0"/>
              <a:t>Monitoring Your Students’ Progress</a:t>
            </a:r>
          </a:p>
        </p:txBody>
      </p:sp>
      <p:sp>
        <p:nvSpPr>
          <p:cNvPr id="4" name="Content Placeholder 3">
            <a:extLst>
              <a:ext uri="{FF2B5EF4-FFF2-40B4-BE49-F238E27FC236}">
                <a16:creationId xmlns:a16="http://schemas.microsoft.com/office/drawing/2014/main" id="{F7EBFFE6-3288-4629-A298-2BA85DCB31CF}"/>
              </a:ext>
            </a:extLst>
          </p:cNvPr>
          <p:cNvSpPr>
            <a:spLocks noGrp="1"/>
          </p:cNvSpPr>
          <p:nvPr>
            <p:ph idx="11"/>
          </p:nvPr>
        </p:nvSpPr>
        <p:spPr>
          <a:xfrm>
            <a:off x="8412480" y="3210415"/>
            <a:ext cx="9065623" cy="6092592"/>
          </a:xfrm>
        </p:spPr>
        <p:txBody>
          <a:bodyPr/>
          <a:lstStyle/>
          <a:p>
            <a:r>
              <a:rPr lang="en-US" dirty="0">
                <a:solidFill>
                  <a:schemeClr val="tx1"/>
                </a:solidFill>
              </a:rPr>
              <a:t>The "My Students" link is in the grey bar to the left of the "Resources" link.  Clicking on this will take you to the Instructor Dashboard section where you can monitor your students' progress. </a:t>
            </a:r>
          </a:p>
          <a:p>
            <a:r>
              <a:rPr lang="en-US" dirty="0">
                <a:solidFill>
                  <a:schemeClr val="tx1"/>
                </a:solidFill>
              </a:rPr>
              <a:t>Instructor Dashboard</a:t>
            </a:r>
          </a:p>
          <a:p>
            <a:pPr lvl="1"/>
            <a:r>
              <a:rPr lang="en-US" dirty="0"/>
              <a:t>filter by "All My Courses", or by using the dropdown menu, select one specific course.</a:t>
            </a:r>
          </a:p>
          <a:p>
            <a:pPr lvl="1"/>
            <a:r>
              <a:rPr lang="en-US" dirty="0"/>
              <a:t>The default setting is "Past Month".</a:t>
            </a:r>
          </a:p>
          <a:p>
            <a:pPr lvl="1"/>
            <a:r>
              <a:rPr lang="en-US" dirty="0"/>
              <a:t>if you are looking for a student from a previous class, or the invitation was sent longer than a month ago, select the time period appropriate for your query</a:t>
            </a:r>
            <a:endParaRPr lang="en-US" dirty="0">
              <a:solidFill>
                <a:schemeClr val="tx1"/>
              </a:solidFill>
            </a:endParaRPr>
          </a:p>
        </p:txBody>
      </p:sp>
      <p:pic>
        <p:nvPicPr>
          <p:cNvPr id="7" name="Picture 6">
            <a:extLst>
              <a:ext uri="{FF2B5EF4-FFF2-40B4-BE49-F238E27FC236}">
                <a16:creationId xmlns:a16="http://schemas.microsoft.com/office/drawing/2014/main" id="{1F900780-DFB9-4367-BCF3-CB283E65725C}"/>
              </a:ext>
            </a:extLst>
          </p:cNvPr>
          <p:cNvPicPr>
            <a:picLocks noChangeAspect="1"/>
          </p:cNvPicPr>
          <p:nvPr/>
        </p:nvPicPr>
        <p:blipFill>
          <a:blip r:embed="rId2"/>
          <a:stretch>
            <a:fillRect/>
          </a:stretch>
        </p:blipFill>
        <p:spPr>
          <a:xfrm>
            <a:off x="809897" y="3275345"/>
            <a:ext cx="6027245" cy="1297002"/>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D23CF378-3BE2-47F8-9C45-FF4CEB9F27F7}"/>
              </a:ext>
            </a:extLst>
          </p:cNvPr>
          <p:cNvPicPr>
            <a:picLocks noChangeAspect="1"/>
          </p:cNvPicPr>
          <p:nvPr/>
        </p:nvPicPr>
        <p:blipFill>
          <a:blip r:embed="rId3"/>
          <a:stretch>
            <a:fillRect/>
          </a:stretch>
        </p:blipFill>
        <p:spPr>
          <a:xfrm>
            <a:off x="205487" y="5714653"/>
            <a:ext cx="7444676" cy="1297002"/>
          </a:xfrm>
          <a:prstGeom prst="rect">
            <a:avLst/>
          </a:prstGeom>
        </p:spPr>
      </p:pic>
    </p:spTree>
    <p:extLst>
      <p:ext uri="{BB962C8B-B14F-4D97-AF65-F5344CB8AC3E}">
        <p14:creationId xmlns:p14="http://schemas.microsoft.com/office/powerpoint/2010/main" val="37484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83A4-2AC9-4DFD-97A6-B75FCE714EED}"/>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A67E68F3-044B-4C52-B124-9DCDBAB23075}"/>
              </a:ext>
            </a:extLst>
          </p:cNvPr>
          <p:cNvSpPr>
            <a:spLocks noGrp="1"/>
          </p:cNvSpPr>
          <p:nvPr>
            <p:ph type="subTitle" idx="1"/>
          </p:nvPr>
        </p:nvSpPr>
        <p:spPr>
          <a:xfrm>
            <a:off x="8686996" y="1565064"/>
            <a:ext cx="8686800" cy="994173"/>
          </a:xfrm>
        </p:spPr>
        <p:txBody>
          <a:bodyPr/>
          <a:lstStyle/>
          <a:p>
            <a:r>
              <a:rPr lang="en-US" dirty="0"/>
              <a:t>Monitoring Your Students’ Progress</a:t>
            </a:r>
          </a:p>
        </p:txBody>
      </p:sp>
      <p:sp>
        <p:nvSpPr>
          <p:cNvPr id="4" name="Content Placeholder 3">
            <a:extLst>
              <a:ext uri="{FF2B5EF4-FFF2-40B4-BE49-F238E27FC236}">
                <a16:creationId xmlns:a16="http://schemas.microsoft.com/office/drawing/2014/main" id="{F7EBFFE6-3288-4629-A298-2BA85DCB31CF}"/>
              </a:ext>
            </a:extLst>
          </p:cNvPr>
          <p:cNvSpPr>
            <a:spLocks noGrp="1"/>
          </p:cNvSpPr>
          <p:nvPr>
            <p:ph idx="11"/>
          </p:nvPr>
        </p:nvSpPr>
        <p:spPr>
          <a:xfrm>
            <a:off x="8412480" y="2805462"/>
            <a:ext cx="9065623" cy="6092592"/>
          </a:xfrm>
        </p:spPr>
        <p:txBody>
          <a:bodyPr/>
          <a:lstStyle/>
          <a:p>
            <a:pPr marL="0" indent="0">
              <a:buNone/>
            </a:pPr>
            <a:r>
              <a:rPr lang="en-US" dirty="0">
                <a:solidFill>
                  <a:schemeClr val="tx1"/>
                </a:solidFill>
              </a:rPr>
              <a:t>When you select a course, you may see several different statuses for your students:</a:t>
            </a:r>
          </a:p>
          <a:p>
            <a:r>
              <a:rPr lang="en-US" dirty="0">
                <a:solidFill>
                  <a:schemeClr val="tx1"/>
                </a:solidFill>
              </a:rPr>
              <a:t>Invitation Sent, but not opened</a:t>
            </a:r>
          </a:p>
          <a:p>
            <a:r>
              <a:rPr lang="en-US" dirty="0">
                <a:solidFill>
                  <a:schemeClr val="tx1"/>
                </a:solidFill>
              </a:rPr>
              <a:t>Course Not Started</a:t>
            </a:r>
          </a:p>
          <a:p>
            <a:r>
              <a:rPr lang="en-US" dirty="0">
                <a:solidFill>
                  <a:schemeClr val="tx1"/>
                </a:solidFill>
              </a:rPr>
              <a:t>In Progress</a:t>
            </a:r>
          </a:p>
          <a:p>
            <a:r>
              <a:rPr lang="en-US" dirty="0">
                <a:solidFill>
                  <a:schemeClr val="tx1"/>
                </a:solidFill>
              </a:rPr>
              <a:t>Course Completed</a:t>
            </a:r>
          </a:p>
          <a:p>
            <a:endParaRPr lang="en-US" dirty="0">
              <a:solidFill>
                <a:schemeClr val="tx1"/>
              </a:solidFill>
            </a:endParaRPr>
          </a:p>
          <a:p>
            <a:r>
              <a:rPr lang="en-US" dirty="0">
                <a:solidFill>
                  <a:schemeClr val="tx1"/>
                </a:solidFill>
              </a:rPr>
              <a:t>With multiple students, the ring will show the different colors, as appropriate. </a:t>
            </a:r>
          </a:p>
        </p:txBody>
      </p:sp>
      <p:pic>
        <p:nvPicPr>
          <p:cNvPr id="9" name="Picture 8">
            <a:extLst>
              <a:ext uri="{FF2B5EF4-FFF2-40B4-BE49-F238E27FC236}">
                <a16:creationId xmlns:a16="http://schemas.microsoft.com/office/drawing/2014/main" id="{83B0FA37-49BC-4F04-8E50-9A1438501AF2}"/>
              </a:ext>
            </a:extLst>
          </p:cNvPr>
          <p:cNvPicPr>
            <a:picLocks noChangeAspect="1"/>
          </p:cNvPicPr>
          <p:nvPr/>
        </p:nvPicPr>
        <p:blipFill>
          <a:blip r:embed="rId2"/>
          <a:stretch>
            <a:fillRect/>
          </a:stretch>
        </p:blipFill>
        <p:spPr>
          <a:xfrm>
            <a:off x="223774" y="405512"/>
            <a:ext cx="7287370" cy="1523653"/>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F918CB10-FA5B-4130-B58F-D8FFD433BAF8}"/>
              </a:ext>
            </a:extLst>
          </p:cNvPr>
          <p:cNvPicPr>
            <a:picLocks noChangeAspect="1"/>
          </p:cNvPicPr>
          <p:nvPr/>
        </p:nvPicPr>
        <p:blipFill>
          <a:blip r:embed="rId3"/>
          <a:stretch>
            <a:fillRect/>
          </a:stretch>
        </p:blipFill>
        <p:spPr>
          <a:xfrm>
            <a:off x="223774" y="2282047"/>
            <a:ext cx="7287370" cy="1702117"/>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A13F6535-6091-40E7-A8BC-1DF1656FD38C}"/>
              </a:ext>
            </a:extLst>
          </p:cNvPr>
          <p:cNvPicPr>
            <a:picLocks noChangeAspect="1"/>
          </p:cNvPicPr>
          <p:nvPr/>
        </p:nvPicPr>
        <p:blipFill>
          <a:blip r:embed="rId4"/>
          <a:stretch>
            <a:fillRect/>
          </a:stretch>
        </p:blipFill>
        <p:spPr>
          <a:xfrm>
            <a:off x="236836" y="4274437"/>
            <a:ext cx="7287369" cy="1702117"/>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1B4ACEE0-A0C7-45E1-B084-E822997D3433}"/>
              </a:ext>
            </a:extLst>
          </p:cNvPr>
          <p:cNvPicPr>
            <a:picLocks noChangeAspect="1"/>
          </p:cNvPicPr>
          <p:nvPr/>
        </p:nvPicPr>
        <p:blipFill>
          <a:blip r:embed="rId5"/>
          <a:stretch>
            <a:fillRect/>
          </a:stretch>
        </p:blipFill>
        <p:spPr>
          <a:xfrm>
            <a:off x="262963" y="6341130"/>
            <a:ext cx="7280005" cy="1702118"/>
          </a:xfrm>
          <a:prstGeom prst="rect">
            <a:avLst/>
          </a:prstGeom>
        </p:spPr>
      </p:pic>
      <p:pic>
        <p:nvPicPr>
          <p:cNvPr id="18" name="Picture 17">
            <a:extLst>
              <a:ext uri="{FF2B5EF4-FFF2-40B4-BE49-F238E27FC236}">
                <a16:creationId xmlns:a16="http://schemas.microsoft.com/office/drawing/2014/main" id="{E9F14787-5B7C-45A4-A2F8-054937DFB2DA}"/>
              </a:ext>
            </a:extLst>
          </p:cNvPr>
          <p:cNvPicPr>
            <a:picLocks noChangeAspect="1"/>
          </p:cNvPicPr>
          <p:nvPr/>
        </p:nvPicPr>
        <p:blipFill>
          <a:blip r:embed="rId6"/>
          <a:stretch>
            <a:fillRect/>
          </a:stretch>
        </p:blipFill>
        <p:spPr>
          <a:xfrm>
            <a:off x="2895909" y="8321826"/>
            <a:ext cx="1943100" cy="1762125"/>
          </a:xfrm>
          <a:prstGeom prst="rect">
            <a:avLst/>
          </a:prstGeom>
        </p:spPr>
      </p:pic>
      <p:sp>
        <p:nvSpPr>
          <p:cNvPr id="19" name="Oval 18">
            <a:extLst>
              <a:ext uri="{FF2B5EF4-FFF2-40B4-BE49-F238E27FC236}">
                <a16:creationId xmlns:a16="http://schemas.microsoft.com/office/drawing/2014/main" id="{3C86500B-D89A-4D34-B1F5-8EE48F01DB60}"/>
              </a:ext>
            </a:extLst>
          </p:cNvPr>
          <p:cNvSpPr/>
          <p:nvPr/>
        </p:nvSpPr>
        <p:spPr>
          <a:xfrm>
            <a:off x="143799" y="913886"/>
            <a:ext cx="7628601" cy="99417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29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83A4-2AC9-4DFD-97A6-B75FCE714EED}"/>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A67E68F3-044B-4C52-B124-9DCDBAB23075}"/>
              </a:ext>
            </a:extLst>
          </p:cNvPr>
          <p:cNvSpPr>
            <a:spLocks noGrp="1"/>
          </p:cNvSpPr>
          <p:nvPr>
            <p:ph type="subTitle" idx="1"/>
          </p:nvPr>
        </p:nvSpPr>
        <p:spPr>
          <a:xfrm>
            <a:off x="8686996" y="1565064"/>
            <a:ext cx="8686800" cy="994173"/>
          </a:xfrm>
        </p:spPr>
        <p:txBody>
          <a:bodyPr/>
          <a:lstStyle/>
          <a:p>
            <a:r>
              <a:rPr lang="en-US" dirty="0"/>
              <a:t>Course Completion and Approval</a:t>
            </a:r>
          </a:p>
        </p:txBody>
      </p:sp>
      <p:sp>
        <p:nvSpPr>
          <p:cNvPr id="4" name="Content Placeholder 3">
            <a:extLst>
              <a:ext uri="{FF2B5EF4-FFF2-40B4-BE49-F238E27FC236}">
                <a16:creationId xmlns:a16="http://schemas.microsoft.com/office/drawing/2014/main" id="{F7EBFFE6-3288-4629-A298-2BA85DCB31CF}"/>
              </a:ext>
            </a:extLst>
          </p:cNvPr>
          <p:cNvSpPr>
            <a:spLocks noGrp="1"/>
          </p:cNvSpPr>
          <p:nvPr>
            <p:ph idx="11"/>
          </p:nvPr>
        </p:nvSpPr>
        <p:spPr>
          <a:xfrm>
            <a:off x="8412480" y="3210415"/>
            <a:ext cx="9065623" cy="6092592"/>
          </a:xfrm>
        </p:spPr>
        <p:txBody>
          <a:bodyPr/>
          <a:lstStyle/>
          <a:p>
            <a:pPr marL="0" indent="0">
              <a:buNone/>
            </a:pPr>
            <a:r>
              <a:rPr lang="en-US" dirty="0">
                <a:solidFill>
                  <a:schemeClr val="tx1"/>
                </a:solidFill>
              </a:rPr>
              <a:t>Once the student has completed the e-learning, AND, the hands-on portion of the course is done, you can then approve the student(s). </a:t>
            </a:r>
          </a:p>
          <a:p>
            <a:r>
              <a:rPr lang="en-US" dirty="0">
                <a:solidFill>
                  <a:srgbClr val="FF0000"/>
                </a:solidFill>
              </a:rPr>
              <a:t>If the e-learning is not complete, you will not be able to approve the course</a:t>
            </a:r>
          </a:p>
          <a:p>
            <a:r>
              <a:rPr lang="en-US" dirty="0">
                <a:solidFill>
                  <a:schemeClr val="tx1"/>
                </a:solidFill>
              </a:rPr>
              <a:t>To approve, check the approve box for each student</a:t>
            </a:r>
          </a:p>
          <a:p>
            <a:r>
              <a:rPr lang="en-US" dirty="0">
                <a:solidFill>
                  <a:schemeClr val="tx1"/>
                </a:solidFill>
              </a:rPr>
              <a:t>Once the students are selected, click the “Approve ‘x’’ student(s)” button and pay the credentialing fee. </a:t>
            </a:r>
          </a:p>
          <a:p>
            <a:endParaRPr lang="en-US" dirty="0">
              <a:solidFill>
                <a:schemeClr val="tx1"/>
              </a:solidFill>
            </a:endParaRPr>
          </a:p>
          <a:p>
            <a:endParaRPr lang="en-US" dirty="0">
              <a:solidFill>
                <a:schemeClr val="tx1"/>
              </a:solidFill>
            </a:endParaRPr>
          </a:p>
        </p:txBody>
      </p:sp>
      <p:pic>
        <p:nvPicPr>
          <p:cNvPr id="6" name="Picture 5" descr="Graphical user interface, text, application&#10;&#10;Description automatically generated">
            <a:extLst>
              <a:ext uri="{FF2B5EF4-FFF2-40B4-BE49-F238E27FC236}">
                <a16:creationId xmlns:a16="http://schemas.microsoft.com/office/drawing/2014/main" id="{ED393B22-45D8-4EF2-A4AB-6624DA831AF1}"/>
              </a:ext>
            </a:extLst>
          </p:cNvPr>
          <p:cNvPicPr>
            <a:picLocks noChangeAspect="1"/>
          </p:cNvPicPr>
          <p:nvPr/>
        </p:nvPicPr>
        <p:blipFill>
          <a:blip r:embed="rId2"/>
          <a:stretch>
            <a:fillRect/>
          </a:stretch>
        </p:blipFill>
        <p:spPr>
          <a:xfrm>
            <a:off x="318271" y="3210415"/>
            <a:ext cx="7245123" cy="1465645"/>
          </a:xfrm>
          <a:prstGeom prst="rect">
            <a:avLst/>
          </a:prstGeom>
        </p:spPr>
      </p:pic>
      <p:sp>
        <p:nvSpPr>
          <p:cNvPr id="9" name="Oval 8">
            <a:extLst>
              <a:ext uri="{FF2B5EF4-FFF2-40B4-BE49-F238E27FC236}">
                <a16:creationId xmlns:a16="http://schemas.microsoft.com/office/drawing/2014/main" id="{689FF538-7BB2-4AF5-A161-A4B08B610F5F}"/>
              </a:ext>
            </a:extLst>
          </p:cNvPr>
          <p:cNvSpPr/>
          <p:nvPr/>
        </p:nvSpPr>
        <p:spPr>
          <a:xfrm>
            <a:off x="6309556" y="3774522"/>
            <a:ext cx="1540807" cy="61459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80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83A4-2AC9-4DFD-97A6-B75FCE714EED}"/>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A67E68F3-044B-4C52-B124-9DCDBAB23075}"/>
              </a:ext>
            </a:extLst>
          </p:cNvPr>
          <p:cNvSpPr>
            <a:spLocks noGrp="1"/>
          </p:cNvSpPr>
          <p:nvPr>
            <p:ph type="subTitle" idx="1"/>
          </p:nvPr>
        </p:nvSpPr>
        <p:spPr>
          <a:xfrm>
            <a:off x="8686996" y="1565064"/>
            <a:ext cx="8686800" cy="994173"/>
          </a:xfrm>
        </p:spPr>
        <p:txBody>
          <a:bodyPr/>
          <a:lstStyle/>
          <a:p>
            <a:r>
              <a:rPr lang="en-US" dirty="0"/>
              <a:t>Moving Students</a:t>
            </a:r>
          </a:p>
        </p:txBody>
      </p:sp>
      <p:sp>
        <p:nvSpPr>
          <p:cNvPr id="4" name="Content Placeholder 3">
            <a:extLst>
              <a:ext uri="{FF2B5EF4-FFF2-40B4-BE49-F238E27FC236}">
                <a16:creationId xmlns:a16="http://schemas.microsoft.com/office/drawing/2014/main" id="{F7EBFFE6-3288-4629-A298-2BA85DCB31CF}"/>
              </a:ext>
            </a:extLst>
          </p:cNvPr>
          <p:cNvSpPr>
            <a:spLocks noGrp="1"/>
          </p:cNvSpPr>
          <p:nvPr>
            <p:ph idx="11"/>
          </p:nvPr>
        </p:nvSpPr>
        <p:spPr>
          <a:xfrm>
            <a:off x="8412480" y="3210415"/>
            <a:ext cx="9065623" cy="6092592"/>
          </a:xfrm>
        </p:spPr>
        <p:txBody>
          <a:bodyPr/>
          <a:lstStyle/>
          <a:p>
            <a:pPr marL="0" indent="0">
              <a:buNone/>
            </a:pPr>
            <a:r>
              <a:rPr lang="en-US" dirty="0">
                <a:solidFill>
                  <a:schemeClr val="tx1"/>
                </a:solidFill>
              </a:rPr>
              <a:t>If you did not create a class for your student(s), or want to move them from one class to another:</a:t>
            </a:r>
          </a:p>
          <a:p>
            <a:r>
              <a:rPr lang="en-US" dirty="0"/>
              <a:t>First, go to your "My Students" menu as discussed above</a:t>
            </a:r>
          </a:p>
          <a:p>
            <a:r>
              <a:rPr lang="en-US" dirty="0"/>
              <a:t>Then, find the course you desire, Click on the "No Class" link, or the name of the established class</a:t>
            </a:r>
          </a:p>
          <a:p>
            <a:r>
              <a:rPr lang="en-US" dirty="0"/>
              <a:t>When you do that, the list of students will appear</a:t>
            </a:r>
          </a:p>
          <a:p>
            <a:r>
              <a:rPr lang="en-US" dirty="0"/>
              <a:t>Select the name(s) of the student(s) you wish to move</a:t>
            </a:r>
          </a:p>
          <a:p>
            <a:r>
              <a:rPr lang="en-US" dirty="0"/>
              <a:t>Then create the new class in the same manner as discussed above</a:t>
            </a:r>
          </a:p>
          <a:p>
            <a:pPr lvl="1"/>
            <a:r>
              <a:rPr lang="en-US" dirty="0"/>
              <a:t>Or select an existing class from the dropdown menu</a:t>
            </a:r>
          </a:p>
          <a:p>
            <a:r>
              <a:rPr lang="en-US" dirty="0"/>
              <a:t>Click on “Move Students”</a:t>
            </a:r>
          </a:p>
          <a:p>
            <a:endParaRPr lang="en-US" dirty="0">
              <a:solidFill>
                <a:schemeClr val="tx1"/>
              </a:solidFill>
            </a:endParaRPr>
          </a:p>
        </p:txBody>
      </p:sp>
      <p:pic>
        <p:nvPicPr>
          <p:cNvPr id="7" name="Picture 6">
            <a:extLst>
              <a:ext uri="{FF2B5EF4-FFF2-40B4-BE49-F238E27FC236}">
                <a16:creationId xmlns:a16="http://schemas.microsoft.com/office/drawing/2014/main" id="{F1B68E71-9FBA-4BC4-8437-B1D35DB4E0F1}"/>
              </a:ext>
            </a:extLst>
          </p:cNvPr>
          <p:cNvPicPr>
            <a:picLocks noChangeAspect="1"/>
          </p:cNvPicPr>
          <p:nvPr/>
        </p:nvPicPr>
        <p:blipFill>
          <a:blip r:embed="rId2"/>
          <a:stretch>
            <a:fillRect/>
          </a:stretch>
        </p:blipFill>
        <p:spPr>
          <a:xfrm>
            <a:off x="157843" y="3951311"/>
            <a:ext cx="7444740" cy="1192188"/>
          </a:xfrm>
          <a:prstGeom prst="rect">
            <a:avLst/>
          </a:prstGeom>
        </p:spPr>
      </p:pic>
      <p:pic>
        <p:nvPicPr>
          <p:cNvPr id="8" name="Picture 7">
            <a:extLst>
              <a:ext uri="{FF2B5EF4-FFF2-40B4-BE49-F238E27FC236}">
                <a16:creationId xmlns:a16="http://schemas.microsoft.com/office/drawing/2014/main" id="{9D43B442-47F5-43D6-92E7-149197077F4E}"/>
              </a:ext>
            </a:extLst>
          </p:cNvPr>
          <p:cNvPicPr>
            <a:picLocks noChangeAspect="1"/>
          </p:cNvPicPr>
          <p:nvPr/>
        </p:nvPicPr>
        <p:blipFill>
          <a:blip r:embed="rId3"/>
          <a:stretch>
            <a:fillRect/>
          </a:stretch>
        </p:blipFill>
        <p:spPr>
          <a:xfrm>
            <a:off x="1863049" y="5465834"/>
            <a:ext cx="4096322" cy="2229161"/>
          </a:xfrm>
          <a:prstGeom prst="rect">
            <a:avLst/>
          </a:prstGeom>
        </p:spPr>
      </p:pic>
    </p:spTree>
    <p:extLst>
      <p:ext uri="{BB962C8B-B14F-4D97-AF65-F5344CB8AC3E}">
        <p14:creationId xmlns:p14="http://schemas.microsoft.com/office/powerpoint/2010/main" val="192088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83A4-2AC9-4DFD-97A6-B75FCE714EED}"/>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A67E68F3-044B-4C52-B124-9DCDBAB23075}"/>
              </a:ext>
            </a:extLst>
          </p:cNvPr>
          <p:cNvSpPr>
            <a:spLocks noGrp="1"/>
          </p:cNvSpPr>
          <p:nvPr>
            <p:ph type="subTitle" idx="1"/>
          </p:nvPr>
        </p:nvSpPr>
        <p:spPr>
          <a:xfrm>
            <a:off x="8686996" y="1565064"/>
            <a:ext cx="8686800" cy="994173"/>
          </a:xfrm>
        </p:spPr>
        <p:txBody>
          <a:bodyPr/>
          <a:lstStyle/>
          <a:p>
            <a:r>
              <a:rPr lang="en-US" dirty="0"/>
              <a:t>A “Discard” Class</a:t>
            </a:r>
          </a:p>
        </p:txBody>
      </p:sp>
      <p:sp>
        <p:nvSpPr>
          <p:cNvPr id="4" name="Content Placeholder 3">
            <a:extLst>
              <a:ext uri="{FF2B5EF4-FFF2-40B4-BE49-F238E27FC236}">
                <a16:creationId xmlns:a16="http://schemas.microsoft.com/office/drawing/2014/main" id="{F7EBFFE6-3288-4629-A298-2BA85DCB31CF}"/>
              </a:ext>
            </a:extLst>
          </p:cNvPr>
          <p:cNvSpPr>
            <a:spLocks noGrp="1"/>
          </p:cNvSpPr>
          <p:nvPr>
            <p:ph idx="11"/>
          </p:nvPr>
        </p:nvSpPr>
        <p:spPr>
          <a:xfrm>
            <a:off x="8412480" y="3210415"/>
            <a:ext cx="9065623" cy="6092592"/>
          </a:xfrm>
        </p:spPr>
        <p:txBody>
          <a:bodyPr/>
          <a:lstStyle/>
          <a:p>
            <a:pPr marL="0" indent="0">
              <a:buNone/>
            </a:pPr>
            <a:r>
              <a:rPr lang="en-US" dirty="0"/>
              <a:t>Sometimes you will send an invitation to a student and for some reason they don't start, or complete, the course.</a:t>
            </a:r>
            <a:endParaRPr lang="en-US" dirty="0">
              <a:solidFill>
                <a:schemeClr val="tx1"/>
              </a:solidFill>
            </a:endParaRPr>
          </a:p>
          <a:p>
            <a:r>
              <a:rPr lang="en-US" dirty="0"/>
              <a:t>It is suggested you create a "discard" class.</a:t>
            </a:r>
          </a:p>
          <a:p>
            <a:r>
              <a:rPr lang="en-US" dirty="0"/>
              <a:t>Just move the student(s), as mentioned just above, into a "Discard" class</a:t>
            </a:r>
          </a:p>
          <a:p>
            <a:endParaRPr lang="en-US" dirty="0">
              <a:solidFill>
                <a:schemeClr val="tx1"/>
              </a:solidFill>
            </a:endParaRPr>
          </a:p>
        </p:txBody>
      </p:sp>
      <p:pic>
        <p:nvPicPr>
          <p:cNvPr id="8" name="Picture 7">
            <a:extLst>
              <a:ext uri="{FF2B5EF4-FFF2-40B4-BE49-F238E27FC236}">
                <a16:creationId xmlns:a16="http://schemas.microsoft.com/office/drawing/2014/main" id="{9D43B442-47F5-43D6-92E7-149197077F4E}"/>
              </a:ext>
            </a:extLst>
          </p:cNvPr>
          <p:cNvPicPr>
            <a:picLocks noChangeAspect="1"/>
          </p:cNvPicPr>
          <p:nvPr/>
        </p:nvPicPr>
        <p:blipFill>
          <a:blip r:embed="rId2"/>
          <a:stretch>
            <a:fillRect/>
          </a:stretch>
        </p:blipFill>
        <p:spPr>
          <a:xfrm>
            <a:off x="1732421" y="3493342"/>
            <a:ext cx="4096322" cy="2229161"/>
          </a:xfrm>
          <a:prstGeom prst="rect">
            <a:avLst/>
          </a:prstGeom>
        </p:spPr>
      </p:pic>
    </p:spTree>
    <p:extLst>
      <p:ext uri="{BB962C8B-B14F-4D97-AF65-F5344CB8AC3E}">
        <p14:creationId xmlns:p14="http://schemas.microsoft.com/office/powerpoint/2010/main" val="10532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83A4-2AC9-4DFD-97A6-B75FCE714EED}"/>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A67E68F3-044B-4C52-B124-9DCDBAB23075}"/>
              </a:ext>
            </a:extLst>
          </p:cNvPr>
          <p:cNvSpPr>
            <a:spLocks noGrp="1"/>
          </p:cNvSpPr>
          <p:nvPr>
            <p:ph type="subTitle" idx="1"/>
          </p:nvPr>
        </p:nvSpPr>
        <p:spPr>
          <a:xfrm>
            <a:off x="8686996" y="1565064"/>
            <a:ext cx="8686800" cy="994173"/>
          </a:xfrm>
        </p:spPr>
        <p:txBody>
          <a:bodyPr/>
          <a:lstStyle/>
          <a:p>
            <a:r>
              <a:rPr lang="en-US" dirty="0"/>
              <a:t>Adding Assistants</a:t>
            </a:r>
          </a:p>
        </p:txBody>
      </p:sp>
      <p:sp>
        <p:nvSpPr>
          <p:cNvPr id="4" name="Content Placeholder 3">
            <a:extLst>
              <a:ext uri="{FF2B5EF4-FFF2-40B4-BE49-F238E27FC236}">
                <a16:creationId xmlns:a16="http://schemas.microsoft.com/office/drawing/2014/main" id="{F7EBFFE6-3288-4629-A298-2BA85DCB31CF}"/>
              </a:ext>
            </a:extLst>
          </p:cNvPr>
          <p:cNvSpPr>
            <a:spLocks noGrp="1"/>
          </p:cNvSpPr>
          <p:nvPr>
            <p:ph idx="11"/>
          </p:nvPr>
        </p:nvSpPr>
        <p:spPr>
          <a:xfrm>
            <a:off x="8412480" y="2860766"/>
            <a:ext cx="9534406" cy="6442241"/>
          </a:xfrm>
        </p:spPr>
        <p:txBody>
          <a:bodyPr>
            <a:normAutofit fontScale="92500"/>
          </a:bodyPr>
          <a:lstStyle/>
          <a:p>
            <a:pPr marL="0" indent="0">
              <a:buNone/>
            </a:pPr>
            <a:r>
              <a:rPr lang="en-US" dirty="0"/>
              <a:t>Sometimes you might be team-teaching a given course.  Assistants also get credit for teaching.  </a:t>
            </a:r>
          </a:p>
          <a:p>
            <a:pPr marL="0" indent="0">
              <a:buNone/>
            </a:pPr>
            <a:r>
              <a:rPr lang="en-US" dirty="0">
                <a:solidFill>
                  <a:schemeClr val="tx1"/>
                </a:solidFill>
              </a:rPr>
              <a:t>To add an assistant to a class:</a:t>
            </a:r>
          </a:p>
          <a:p>
            <a:r>
              <a:rPr lang="en-US" dirty="0"/>
              <a:t>Go to “My Students” as described above</a:t>
            </a:r>
          </a:p>
          <a:p>
            <a:r>
              <a:rPr lang="en-US" dirty="0"/>
              <a:t>Select the particular class as you did to “Moving Students”</a:t>
            </a:r>
          </a:p>
          <a:p>
            <a:r>
              <a:rPr lang="en-US" dirty="0"/>
              <a:t>You can add up to three assistants. </a:t>
            </a:r>
          </a:p>
          <a:p>
            <a:r>
              <a:rPr lang="en-US" dirty="0"/>
              <a:t>Click “Update Class Settings”</a:t>
            </a:r>
          </a:p>
          <a:p>
            <a:endParaRPr lang="en-US" dirty="0"/>
          </a:p>
          <a:p>
            <a:pPr marL="0" indent="0">
              <a:buNone/>
            </a:pPr>
            <a:r>
              <a:rPr lang="en-US" dirty="0"/>
              <a:t>Note:  If the course is named “No Class” you cannot add assistants. </a:t>
            </a:r>
          </a:p>
          <a:p>
            <a:endParaRPr lang="en-US" dirty="0"/>
          </a:p>
          <a:p>
            <a:pPr marL="0" indent="0" algn="ctr">
              <a:buNone/>
            </a:pPr>
            <a:r>
              <a:rPr lang="en-US" dirty="0">
                <a:solidFill>
                  <a:srgbClr val="FF0000"/>
                </a:solidFill>
              </a:rPr>
              <a:t>Adding assistants </a:t>
            </a:r>
            <a:r>
              <a:rPr lang="en-US" b="1" u="sng" dirty="0">
                <a:solidFill>
                  <a:srgbClr val="FF0000"/>
                </a:solidFill>
              </a:rPr>
              <a:t>MUST be done PRIOR </a:t>
            </a:r>
            <a:r>
              <a:rPr lang="en-US" dirty="0">
                <a:solidFill>
                  <a:srgbClr val="FF0000"/>
                </a:solidFill>
              </a:rPr>
              <a:t>to approving students.  Once the students are approved, there is no way to add assistants. </a:t>
            </a:r>
          </a:p>
          <a:p>
            <a:endParaRPr lang="en-US" dirty="0">
              <a:solidFill>
                <a:schemeClr val="tx1"/>
              </a:solidFill>
            </a:endParaRPr>
          </a:p>
        </p:txBody>
      </p:sp>
      <p:pic>
        <p:nvPicPr>
          <p:cNvPr id="5" name="Picture 4">
            <a:extLst>
              <a:ext uri="{FF2B5EF4-FFF2-40B4-BE49-F238E27FC236}">
                <a16:creationId xmlns:a16="http://schemas.microsoft.com/office/drawing/2014/main" id="{484D44B4-C7C7-4CD6-892A-76E6EB1B9584}"/>
              </a:ext>
            </a:extLst>
          </p:cNvPr>
          <p:cNvPicPr>
            <a:picLocks noChangeAspect="1"/>
          </p:cNvPicPr>
          <p:nvPr/>
        </p:nvPicPr>
        <p:blipFill>
          <a:blip r:embed="rId2"/>
          <a:stretch>
            <a:fillRect/>
          </a:stretch>
        </p:blipFill>
        <p:spPr>
          <a:xfrm>
            <a:off x="341114" y="4169401"/>
            <a:ext cx="7196155" cy="1948197"/>
          </a:xfrm>
          <a:prstGeom prst="rect">
            <a:avLst/>
          </a:prstGeom>
        </p:spPr>
      </p:pic>
    </p:spTree>
    <p:extLst>
      <p:ext uri="{BB962C8B-B14F-4D97-AF65-F5344CB8AC3E}">
        <p14:creationId xmlns:p14="http://schemas.microsoft.com/office/powerpoint/2010/main" val="316810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A1B4-A6EC-476B-B20E-778DB434F725}"/>
              </a:ext>
            </a:extLst>
          </p:cNvPr>
          <p:cNvSpPr>
            <a:spLocks noGrp="1"/>
          </p:cNvSpPr>
          <p:nvPr>
            <p:ph type="title"/>
          </p:nvPr>
        </p:nvSpPr>
        <p:spPr/>
        <p:txBody>
          <a:bodyPr/>
          <a:lstStyle/>
          <a:p>
            <a:r>
              <a:rPr lang="en-US" dirty="0"/>
              <a:t>dan.diverlearning.com</a:t>
            </a:r>
          </a:p>
        </p:txBody>
      </p:sp>
      <p:sp>
        <p:nvSpPr>
          <p:cNvPr id="3" name="Subtitle 2">
            <a:extLst>
              <a:ext uri="{FF2B5EF4-FFF2-40B4-BE49-F238E27FC236}">
                <a16:creationId xmlns:a16="http://schemas.microsoft.com/office/drawing/2014/main" id="{ED0A268A-4B22-42CC-B9FC-92303DFA8C3E}"/>
              </a:ext>
            </a:extLst>
          </p:cNvPr>
          <p:cNvSpPr>
            <a:spLocks noGrp="1"/>
          </p:cNvSpPr>
          <p:nvPr>
            <p:ph type="subTitle" idx="1"/>
          </p:nvPr>
        </p:nvSpPr>
        <p:spPr/>
        <p:txBody>
          <a:bodyPr/>
          <a:lstStyle/>
          <a:p>
            <a:r>
              <a:rPr lang="en-US" dirty="0"/>
              <a:t>Credential Cards</a:t>
            </a:r>
          </a:p>
        </p:txBody>
      </p:sp>
      <p:sp>
        <p:nvSpPr>
          <p:cNvPr id="4" name="Content Placeholder 3">
            <a:extLst>
              <a:ext uri="{FF2B5EF4-FFF2-40B4-BE49-F238E27FC236}">
                <a16:creationId xmlns:a16="http://schemas.microsoft.com/office/drawing/2014/main" id="{0429F754-6E29-4CBC-9A16-7FB694403AD2}"/>
              </a:ext>
            </a:extLst>
          </p:cNvPr>
          <p:cNvSpPr>
            <a:spLocks noGrp="1"/>
          </p:cNvSpPr>
          <p:nvPr>
            <p:ph idx="11"/>
          </p:nvPr>
        </p:nvSpPr>
        <p:spPr>
          <a:xfrm>
            <a:off x="515351" y="2482033"/>
            <a:ext cx="6980153" cy="6092592"/>
          </a:xfrm>
        </p:spPr>
        <p:txBody>
          <a:bodyPr>
            <a:normAutofit/>
          </a:bodyPr>
          <a:lstStyle/>
          <a:p>
            <a:r>
              <a:rPr lang="en-US" dirty="0">
                <a:solidFill>
                  <a:schemeClr val="bg1"/>
                </a:solidFill>
              </a:rPr>
              <a:t>Credential Cards are found under the “Completed” Tab for the desired course. </a:t>
            </a:r>
          </a:p>
          <a:p>
            <a:r>
              <a:rPr lang="en-US" dirty="0">
                <a:solidFill>
                  <a:schemeClr val="bg1"/>
                </a:solidFill>
              </a:rPr>
              <a:t>Provider-level and Instructor-level</a:t>
            </a:r>
          </a:p>
          <a:p>
            <a:r>
              <a:rPr lang="en-US" dirty="0">
                <a:solidFill>
                  <a:schemeClr val="bg1"/>
                </a:solidFill>
              </a:rPr>
              <a:t>For Instructor-level card(s) use the initial module.  </a:t>
            </a:r>
          </a:p>
          <a:p>
            <a:pPr lvl="1"/>
            <a:r>
              <a:rPr lang="en-US" dirty="0">
                <a:solidFill>
                  <a:schemeClr val="bg1"/>
                </a:solidFill>
              </a:rPr>
              <a:t>Updates don’t have cards</a:t>
            </a:r>
          </a:p>
          <a:p>
            <a:r>
              <a:rPr lang="en-US" dirty="0">
                <a:solidFill>
                  <a:schemeClr val="bg1"/>
                </a:solidFill>
              </a:rPr>
              <a:t>Click on the card to expand it in a new window</a:t>
            </a:r>
          </a:p>
          <a:p>
            <a:pPr lvl="1"/>
            <a:r>
              <a:rPr lang="en-US" dirty="0">
                <a:solidFill>
                  <a:schemeClr val="bg1"/>
                </a:solidFill>
              </a:rPr>
              <a:t>Can print or save as an image file. </a:t>
            </a:r>
          </a:p>
          <a:p>
            <a:r>
              <a:rPr lang="en-US" dirty="0">
                <a:solidFill>
                  <a:schemeClr val="bg1"/>
                </a:solidFill>
              </a:rPr>
              <a:t>Cards are “wallet” sized</a:t>
            </a:r>
          </a:p>
          <a:p>
            <a:r>
              <a:rPr lang="en-US" dirty="0">
                <a:solidFill>
                  <a:schemeClr val="bg1"/>
                </a:solidFill>
              </a:rPr>
              <a:t>Certificates, where available, are 8,5” x 11” (21.6cm x 28cm)</a:t>
            </a:r>
          </a:p>
          <a:p>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ED3FFB77-622E-430A-8C8A-8F38239BCBA9}"/>
              </a:ext>
            </a:extLst>
          </p:cNvPr>
          <p:cNvPicPr>
            <a:picLocks noChangeAspect="1"/>
          </p:cNvPicPr>
          <p:nvPr/>
        </p:nvPicPr>
        <p:blipFill>
          <a:blip r:embed="rId2"/>
          <a:stretch>
            <a:fillRect/>
          </a:stretch>
        </p:blipFill>
        <p:spPr>
          <a:xfrm>
            <a:off x="8686996" y="3443556"/>
            <a:ext cx="9280659" cy="4966348"/>
          </a:xfrm>
          <a:prstGeom prst="rect">
            <a:avLst/>
          </a:prstGeom>
        </p:spPr>
      </p:pic>
      <p:sp>
        <p:nvSpPr>
          <p:cNvPr id="9" name="Oval 8">
            <a:extLst>
              <a:ext uri="{FF2B5EF4-FFF2-40B4-BE49-F238E27FC236}">
                <a16:creationId xmlns:a16="http://schemas.microsoft.com/office/drawing/2014/main" id="{1D23E8C6-EE05-41BA-A327-12F8ED8CAD4A}"/>
              </a:ext>
            </a:extLst>
          </p:cNvPr>
          <p:cNvSpPr/>
          <p:nvPr/>
        </p:nvSpPr>
        <p:spPr>
          <a:xfrm>
            <a:off x="12106141" y="5293217"/>
            <a:ext cx="4906851" cy="339181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6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EE238-32FE-46FA-9B9B-C1D21C793D5E}"/>
              </a:ext>
            </a:extLst>
          </p:cNvPr>
          <p:cNvSpPr>
            <a:spLocks noGrp="1"/>
          </p:cNvSpPr>
          <p:nvPr>
            <p:ph type="title"/>
          </p:nvPr>
        </p:nvSpPr>
        <p:spPr/>
        <p:txBody>
          <a:bodyPr/>
          <a:lstStyle/>
          <a:p>
            <a:r>
              <a:rPr lang="en-US" dirty="0"/>
              <a:t>Welcome and Introductions</a:t>
            </a:r>
          </a:p>
        </p:txBody>
      </p:sp>
      <p:pic>
        <p:nvPicPr>
          <p:cNvPr id="7" name="Content Placeholder 6" descr="Icon&#10;&#10;Description automatically generated">
            <a:extLst>
              <a:ext uri="{FF2B5EF4-FFF2-40B4-BE49-F238E27FC236}">
                <a16:creationId xmlns:a16="http://schemas.microsoft.com/office/drawing/2014/main" id="{62201819-0FBA-4258-ACDE-287CD7EBE8A0}"/>
              </a:ext>
            </a:extLst>
          </p:cNvPr>
          <p:cNvPicPr>
            <a:picLocks noGrp="1" noChangeAspect="1"/>
          </p:cNvPicPr>
          <p:nvPr>
            <p:ph sz="quarter" idx="10"/>
          </p:nvPr>
        </p:nvPicPr>
        <p:blipFill>
          <a:blip r:embed="rId2"/>
          <a:stretch>
            <a:fillRect/>
          </a:stretch>
        </p:blipFill>
        <p:spPr>
          <a:xfrm>
            <a:off x="8881108" y="800100"/>
            <a:ext cx="3657600" cy="3657600"/>
          </a:xfrm>
        </p:spPr>
      </p:pic>
      <p:pic>
        <p:nvPicPr>
          <p:cNvPr id="3" name="Picture 2" descr="Icon&#10;&#10;Description automatically generated">
            <a:extLst>
              <a:ext uri="{FF2B5EF4-FFF2-40B4-BE49-F238E27FC236}">
                <a16:creationId xmlns:a16="http://schemas.microsoft.com/office/drawing/2014/main" id="{20D4467D-B8C6-4454-857F-7A17743769E2}"/>
              </a:ext>
            </a:extLst>
          </p:cNvPr>
          <p:cNvPicPr>
            <a:picLocks noChangeAspect="1"/>
          </p:cNvPicPr>
          <p:nvPr/>
        </p:nvPicPr>
        <p:blipFill>
          <a:blip r:embed="rId3"/>
          <a:stretch>
            <a:fillRect/>
          </a:stretch>
        </p:blipFill>
        <p:spPr>
          <a:xfrm>
            <a:off x="14170552" y="2291275"/>
            <a:ext cx="3657600" cy="3657600"/>
          </a:xfrm>
          <a:prstGeom prst="rect">
            <a:avLst/>
          </a:prstGeom>
        </p:spPr>
      </p:pic>
      <p:pic>
        <p:nvPicPr>
          <p:cNvPr id="6" name="Picture 5" descr="Icon&#10;&#10;Description automatically generated">
            <a:extLst>
              <a:ext uri="{FF2B5EF4-FFF2-40B4-BE49-F238E27FC236}">
                <a16:creationId xmlns:a16="http://schemas.microsoft.com/office/drawing/2014/main" id="{33980C17-1952-42AA-BE4F-8CFE2AAD13B4}"/>
              </a:ext>
            </a:extLst>
          </p:cNvPr>
          <p:cNvPicPr>
            <a:picLocks noChangeAspect="1"/>
          </p:cNvPicPr>
          <p:nvPr/>
        </p:nvPicPr>
        <p:blipFill>
          <a:blip r:embed="rId4"/>
          <a:stretch>
            <a:fillRect/>
          </a:stretch>
        </p:blipFill>
        <p:spPr>
          <a:xfrm>
            <a:off x="9994213" y="5343964"/>
            <a:ext cx="3657600" cy="3657600"/>
          </a:xfrm>
          <a:prstGeom prst="rect">
            <a:avLst/>
          </a:prstGeom>
        </p:spPr>
      </p:pic>
    </p:spTree>
    <p:extLst>
      <p:ext uri="{BB962C8B-B14F-4D97-AF65-F5344CB8AC3E}">
        <p14:creationId xmlns:p14="http://schemas.microsoft.com/office/powerpoint/2010/main" val="31071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B10F-49B8-4DA2-9AF8-046F6537DAAF}"/>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FACACEB-2E76-47EB-A769-220E6754AABD}"/>
              </a:ext>
            </a:extLst>
          </p:cNvPr>
          <p:cNvSpPr>
            <a:spLocks noGrp="1"/>
          </p:cNvSpPr>
          <p:nvPr>
            <p:ph type="subTitle" idx="1"/>
          </p:nvPr>
        </p:nvSpPr>
        <p:spPr/>
        <p:txBody>
          <a:bodyPr/>
          <a:lstStyle/>
          <a:p>
            <a:r>
              <a:rPr lang="en-US" dirty="0"/>
              <a:t>Oxygen Window</a:t>
            </a:r>
          </a:p>
        </p:txBody>
      </p:sp>
      <p:sp>
        <p:nvSpPr>
          <p:cNvPr id="4" name="Content Placeholder 3">
            <a:extLst>
              <a:ext uri="{FF2B5EF4-FFF2-40B4-BE49-F238E27FC236}">
                <a16:creationId xmlns:a16="http://schemas.microsoft.com/office/drawing/2014/main" id="{FB7CB408-662E-40DC-B4C8-BF6DCF6AD7C0}"/>
              </a:ext>
            </a:extLst>
          </p:cNvPr>
          <p:cNvSpPr>
            <a:spLocks noGrp="1"/>
          </p:cNvSpPr>
          <p:nvPr>
            <p:ph idx="11"/>
          </p:nvPr>
        </p:nvSpPr>
        <p:spPr>
          <a:xfrm>
            <a:off x="637504" y="3357796"/>
            <a:ext cx="6664817" cy="6092592"/>
          </a:xfrm>
        </p:spPr>
        <p:txBody>
          <a:bodyPr/>
          <a:lstStyle/>
          <a:p>
            <a:r>
              <a:rPr lang="en-US" dirty="0">
                <a:solidFill>
                  <a:schemeClr val="bg1"/>
                </a:solidFill>
              </a:rPr>
              <a:t>e-Newsletter for DAN Instructors, Instructor Trainers and Examiners</a:t>
            </a:r>
          </a:p>
          <a:p>
            <a:r>
              <a:rPr lang="en-US" dirty="0">
                <a:solidFill>
                  <a:schemeClr val="bg1"/>
                </a:solidFill>
              </a:rPr>
              <a:t>Resource for news and information </a:t>
            </a:r>
          </a:p>
          <a:p>
            <a:r>
              <a:rPr lang="en-US" dirty="0">
                <a:solidFill>
                  <a:schemeClr val="bg1"/>
                </a:solidFill>
              </a:rPr>
              <a:t>Includes standards and curriculum updates</a:t>
            </a:r>
          </a:p>
          <a:p>
            <a:r>
              <a:rPr lang="en-US" dirty="0">
                <a:solidFill>
                  <a:schemeClr val="bg1"/>
                </a:solidFill>
              </a:rPr>
              <a:t>Comes out quarterly</a:t>
            </a:r>
          </a:p>
          <a:p>
            <a:endParaRPr lang="en-US" dirty="0"/>
          </a:p>
        </p:txBody>
      </p:sp>
      <p:pic>
        <p:nvPicPr>
          <p:cNvPr id="5" name="Picture 4">
            <a:extLst>
              <a:ext uri="{FF2B5EF4-FFF2-40B4-BE49-F238E27FC236}">
                <a16:creationId xmlns:a16="http://schemas.microsoft.com/office/drawing/2014/main" id="{BAE5A33A-7B06-43CC-B231-278E78F110F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8952042" y="3992499"/>
            <a:ext cx="8401758" cy="2380498"/>
          </a:xfrm>
          <a:prstGeom prst="rect">
            <a:avLst/>
          </a:prstGeom>
        </p:spPr>
      </p:pic>
    </p:spTree>
    <p:extLst>
      <p:ext uri="{BB962C8B-B14F-4D97-AF65-F5344CB8AC3E}">
        <p14:creationId xmlns:p14="http://schemas.microsoft.com/office/powerpoint/2010/main" val="18778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EF8D64-7446-4E32-A496-5DE995FB7B74}"/>
              </a:ext>
            </a:extLst>
          </p:cNvPr>
          <p:cNvPicPr>
            <a:picLocks noChangeAspect="1"/>
          </p:cNvPicPr>
          <p:nvPr/>
        </p:nvPicPr>
        <p:blipFill>
          <a:blip r:embed="rId2"/>
          <a:stretch>
            <a:fillRect/>
          </a:stretch>
        </p:blipFill>
        <p:spPr>
          <a:xfrm rot="20600613" flipH="1">
            <a:off x="9420042" y="1370569"/>
            <a:ext cx="6850136" cy="8464318"/>
          </a:xfrm>
          <a:prstGeom prst="rect">
            <a:avLst/>
          </a:prstGeom>
        </p:spPr>
      </p:pic>
      <p:sp>
        <p:nvSpPr>
          <p:cNvPr id="2" name="Title 1">
            <a:extLst>
              <a:ext uri="{FF2B5EF4-FFF2-40B4-BE49-F238E27FC236}">
                <a16:creationId xmlns:a16="http://schemas.microsoft.com/office/drawing/2014/main" id="{93BC32A1-2465-4427-A4CE-B18C1D2BC7D9}"/>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1F30F83-14D0-4B11-8A3B-387F7B06DD5B}"/>
              </a:ext>
            </a:extLst>
          </p:cNvPr>
          <p:cNvSpPr>
            <a:spLocks noGrp="1"/>
          </p:cNvSpPr>
          <p:nvPr>
            <p:ph type="subTitle" idx="1"/>
          </p:nvPr>
        </p:nvSpPr>
        <p:spPr/>
        <p:txBody>
          <a:bodyPr/>
          <a:lstStyle/>
          <a:p>
            <a:r>
              <a:rPr lang="en-US" dirty="0"/>
              <a:t>Marketing DAN Courses</a:t>
            </a:r>
          </a:p>
        </p:txBody>
      </p:sp>
      <p:sp>
        <p:nvSpPr>
          <p:cNvPr id="4" name="Content Placeholder 3">
            <a:extLst>
              <a:ext uri="{FF2B5EF4-FFF2-40B4-BE49-F238E27FC236}">
                <a16:creationId xmlns:a16="http://schemas.microsoft.com/office/drawing/2014/main" id="{2BBE89E9-8AF4-4F96-ACB8-F9267B87563B}"/>
              </a:ext>
            </a:extLst>
          </p:cNvPr>
          <p:cNvSpPr>
            <a:spLocks noGrp="1"/>
          </p:cNvSpPr>
          <p:nvPr>
            <p:ph idx="11"/>
          </p:nvPr>
        </p:nvSpPr>
        <p:spPr>
          <a:xfrm>
            <a:off x="586185" y="2816883"/>
            <a:ext cx="6832046" cy="6092592"/>
          </a:xfrm>
        </p:spPr>
        <p:txBody>
          <a:bodyPr/>
          <a:lstStyle/>
          <a:p>
            <a:pPr marL="0" indent="0">
              <a:buNone/>
            </a:pPr>
            <a:r>
              <a:rPr lang="en-US" sz="3000" b="1" dirty="0">
                <a:solidFill>
                  <a:schemeClr val="bg1"/>
                </a:solidFill>
              </a:rPr>
              <a:t>Active interest in training</a:t>
            </a:r>
          </a:p>
          <a:p>
            <a:pPr marL="465138"/>
            <a:r>
              <a:rPr lang="en-US" dirty="0">
                <a:solidFill>
                  <a:schemeClr val="bg1"/>
                </a:solidFill>
              </a:rPr>
              <a:t>Pair DAN courses with diving courses </a:t>
            </a:r>
          </a:p>
          <a:p>
            <a:pPr marL="465138"/>
            <a:r>
              <a:rPr lang="en-US" dirty="0">
                <a:solidFill>
                  <a:schemeClr val="bg1"/>
                </a:solidFill>
              </a:rPr>
              <a:t>Slow season training</a:t>
            </a:r>
          </a:p>
          <a:p>
            <a:pPr marL="0" indent="0">
              <a:buNone/>
            </a:pPr>
            <a:r>
              <a:rPr lang="en-US" sz="3000" b="1" dirty="0">
                <a:solidFill>
                  <a:schemeClr val="bg1"/>
                </a:solidFill>
              </a:rPr>
              <a:t>Benefits</a:t>
            </a:r>
            <a:r>
              <a:rPr lang="en-US" sz="3200" b="1" i="1" dirty="0">
                <a:solidFill>
                  <a:schemeClr val="bg1"/>
                </a:solidFill>
              </a:rPr>
              <a:t> </a:t>
            </a:r>
            <a:endParaRPr lang="en-US" sz="3200" b="1" dirty="0">
              <a:solidFill>
                <a:schemeClr val="bg1"/>
              </a:solidFill>
            </a:endParaRPr>
          </a:p>
          <a:p>
            <a:pPr marL="465138"/>
            <a:r>
              <a:rPr lang="en-US" dirty="0">
                <a:solidFill>
                  <a:schemeClr val="bg1"/>
                </a:solidFill>
              </a:rPr>
              <a:t>Add-on classes</a:t>
            </a:r>
          </a:p>
          <a:p>
            <a:pPr marL="465138"/>
            <a:r>
              <a:rPr lang="en-US" dirty="0">
                <a:solidFill>
                  <a:schemeClr val="bg1"/>
                </a:solidFill>
              </a:rPr>
              <a:t>Trips</a:t>
            </a:r>
          </a:p>
          <a:p>
            <a:pPr marL="465138"/>
            <a:r>
              <a:rPr lang="en-US" dirty="0">
                <a:solidFill>
                  <a:schemeClr val="bg1"/>
                </a:solidFill>
              </a:rPr>
              <a:t>Gear </a:t>
            </a:r>
          </a:p>
          <a:p>
            <a:endParaRPr lang="en-US" dirty="0"/>
          </a:p>
        </p:txBody>
      </p:sp>
    </p:spTree>
    <p:extLst>
      <p:ext uri="{BB962C8B-B14F-4D97-AF65-F5344CB8AC3E}">
        <p14:creationId xmlns:p14="http://schemas.microsoft.com/office/powerpoint/2010/main" val="268772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32A1-2465-4427-A4CE-B18C1D2BC7D9}"/>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1F30F83-14D0-4B11-8A3B-387F7B06DD5B}"/>
              </a:ext>
            </a:extLst>
          </p:cNvPr>
          <p:cNvSpPr>
            <a:spLocks noGrp="1"/>
          </p:cNvSpPr>
          <p:nvPr>
            <p:ph type="subTitle" idx="1"/>
          </p:nvPr>
        </p:nvSpPr>
        <p:spPr/>
        <p:txBody>
          <a:bodyPr/>
          <a:lstStyle/>
          <a:p>
            <a:r>
              <a:rPr lang="en-US" dirty="0"/>
              <a:t>Marketing DAN Courses – Community Opportunities</a:t>
            </a:r>
          </a:p>
        </p:txBody>
      </p:sp>
      <p:sp>
        <p:nvSpPr>
          <p:cNvPr id="4" name="Content Placeholder 3">
            <a:extLst>
              <a:ext uri="{FF2B5EF4-FFF2-40B4-BE49-F238E27FC236}">
                <a16:creationId xmlns:a16="http://schemas.microsoft.com/office/drawing/2014/main" id="{2BBE89E9-8AF4-4F96-ACB8-F9267B87563B}"/>
              </a:ext>
            </a:extLst>
          </p:cNvPr>
          <p:cNvSpPr>
            <a:spLocks noGrp="1"/>
          </p:cNvSpPr>
          <p:nvPr>
            <p:ph idx="11"/>
          </p:nvPr>
        </p:nvSpPr>
        <p:spPr>
          <a:xfrm>
            <a:off x="586185" y="2816883"/>
            <a:ext cx="6832046" cy="6092592"/>
          </a:xfrm>
        </p:spPr>
        <p:txBody>
          <a:bodyPr/>
          <a:lstStyle/>
          <a:p>
            <a:pPr marL="0" indent="0">
              <a:buNone/>
            </a:pPr>
            <a:r>
              <a:rPr lang="en-US" sz="3000" b="1" dirty="0">
                <a:solidFill>
                  <a:schemeClr val="bg1"/>
                </a:solidFill>
              </a:rPr>
              <a:t>CPR &amp; First Aid – especially</a:t>
            </a:r>
          </a:p>
          <a:p>
            <a:pPr marL="747713" indent="-284163"/>
            <a:r>
              <a:rPr lang="en-US" dirty="0">
                <a:solidFill>
                  <a:schemeClr val="bg1"/>
                </a:solidFill>
              </a:rPr>
              <a:t>Scouting programs</a:t>
            </a:r>
          </a:p>
          <a:p>
            <a:pPr marL="747713" indent="-284163"/>
            <a:r>
              <a:rPr lang="en-US" dirty="0">
                <a:solidFill>
                  <a:schemeClr val="bg1"/>
                </a:solidFill>
              </a:rPr>
              <a:t>Religious groups</a:t>
            </a:r>
          </a:p>
          <a:p>
            <a:pPr marL="747713" indent="-284163"/>
            <a:r>
              <a:rPr lang="en-US" dirty="0">
                <a:solidFill>
                  <a:schemeClr val="bg1"/>
                </a:solidFill>
              </a:rPr>
              <a:t>Camping associations</a:t>
            </a:r>
          </a:p>
          <a:p>
            <a:pPr marL="747713" indent="-284163"/>
            <a:r>
              <a:rPr lang="en-US" dirty="0">
                <a:solidFill>
                  <a:schemeClr val="bg1"/>
                </a:solidFill>
              </a:rPr>
              <a:t>Babysitting programs</a:t>
            </a:r>
          </a:p>
          <a:p>
            <a:pPr marL="747713" indent="-284163"/>
            <a:r>
              <a:rPr lang="en-US" dirty="0">
                <a:solidFill>
                  <a:schemeClr val="bg1"/>
                </a:solidFill>
              </a:rPr>
              <a:t>Health Care Providers</a:t>
            </a:r>
          </a:p>
          <a:p>
            <a:pPr marL="747713" indent="-284163"/>
            <a:r>
              <a:rPr lang="en-US" dirty="0">
                <a:solidFill>
                  <a:schemeClr val="bg1"/>
                </a:solidFill>
              </a:rPr>
              <a:t>Lifeguards</a:t>
            </a:r>
          </a:p>
          <a:p>
            <a:pPr marL="747713" indent="-284163"/>
            <a:r>
              <a:rPr lang="en-US" dirty="0">
                <a:solidFill>
                  <a:schemeClr val="bg1"/>
                </a:solidFill>
              </a:rPr>
              <a:t>Other water sports activities</a:t>
            </a:r>
          </a:p>
          <a:p>
            <a:pPr marL="747713" indent="-284163"/>
            <a:r>
              <a:rPr lang="en-US" dirty="0">
                <a:solidFill>
                  <a:schemeClr val="bg1"/>
                </a:solidFill>
              </a:rPr>
              <a:t>Resort hotel staff</a:t>
            </a:r>
          </a:p>
          <a:p>
            <a:endParaRPr lang="en-US" dirty="0"/>
          </a:p>
        </p:txBody>
      </p:sp>
      <p:pic>
        <p:nvPicPr>
          <p:cNvPr id="7" name="Picture 6" descr="A picture containing ground, person&#10;&#10;Description automatically generated">
            <a:extLst>
              <a:ext uri="{FF2B5EF4-FFF2-40B4-BE49-F238E27FC236}">
                <a16:creationId xmlns:a16="http://schemas.microsoft.com/office/drawing/2014/main" id="{73EFC96F-60D4-47B3-BDB5-B9B59C6D00AC}"/>
              </a:ext>
            </a:extLst>
          </p:cNvPr>
          <p:cNvPicPr>
            <a:picLocks noChangeAspect="1"/>
          </p:cNvPicPr>
          <p:nvPr/>
        </p:nvPicPr>
        <p:blipFill>
          <a:blip r:embed="rId2"/>
          <a:stretch>
            <a:fillRect/>
          </a:stretch>
        </p:blipFill>
        <p:spPr>
          <a:xfrm>
            <a:off x="9144000" y="3456054"/>
            <a:ext cx="8055511" cy="5586631"/>
          </a:xfrm>
          <a:prstGeom prst="rect">
            <a:avLst/>
          </a:prstGeom>
        </p:spPr>
      </p:pic>
    </p:spTree>
    <p:extLst>
      <p:ext uri="{BB962C8B-B14F-4D97-AF65-F5344CB8AC3E}">
        <p14:creationId xmlns:p14="http://schemas.microsoft.com/office/powerpoint/2010/main" val="34062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32A1-2465-4427-A4CE-B18C1D2BC7D9}"/>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1F30F83-14D0-4B11-8A3B-387F7B06DD5B}"/>
              </a:ext>
            </a:extLst>
          </p:cNvPr>
          <p:cNvSpPr>
            <a:spLocks noGrp="1"/>
          </p:cNvSpPr>
          <p:nvPr>
            <p:ph type="subTitle" idx="1"/>
          </p:nvPr>
        </p:nvSpPr>
        <p:spPr/>
        <p:txBody>
          <a:bodyPr/>
          <a:lstStyle/>
          <a:p>
            <a:r>
              <a:rPr lang="en-US" dirty="0"/>
              <a:t>Marketing DAN Courses – Get the Word Out</a:t>
            </a:r>
          </a:p>
        </p:txBody>
      </p:sp>
      <p:sp>
        <p:nvSpPr>
          <p:cNvPr id="4" name="Content Placeholder 3">
            <a:extLst>
              <a:ext uri="{FF2B5EF4-FFF2-40B4-BE49-F238E27FC236}">
                <a16:creationId xmlns:a16="http://schemas.microsoft.com/office/drawing/2014/main" id="{2BBE89E9-8AF4-4F96-ACB8-F9267B87563B}"/>
              </a:ext>
            </a:extLst>
          </p:cNvPr>
          <p:cNvSpPr>
            <a:spLocks noGrp="1"/>
          </p:cNvSpPr>
          <p:nvPr>
            <p:ph idx="11"/>
          </p:nvPr>
        </p:nvSpPr>
        <p:spPr>
          <a:xfrm>
            <a:off x="586185" y="2816883"/>
            <a:ext cx="6832046" cy="6092592"/>
          </a:xfrm>
        </p:spPr>
        <p:txBody>
          <a:bodyPr>
            <a:normAutofit lnSpcReduction="10000"/>
          </a:bodyPr>
          <a:lstStyle/>
          <a:p>
            <a:pPr marL="0" indent="0">
              <a:buNone/>
            </a:pPr>
            <a:r>
              <a:rPr lang="en-US" sz="3000" b="1" dirty="0">
                <a:solidFill>
                  <a:schemeClr val="bg1"/>
                </a:solidFill>
              </a:rPr>
              <a:t>In-House</a:t>
            </a:r>
          </a:p>
          <a:p>
            <a:pPr marL="747713" indent="-284163"/>
            <a:r>
              <a:rPr lang="en-US" dirty="0">
                <a:solidFill>
                  <a:schemeClr val="bg1"/>
                </a:solidFill>
              </a:rPr>
              <a:t>DMs/Instructors</a:t>
            </a:r>
          </a:p>
          <a:p>
            <a:pPr marL="747713" indent="-284163"/>
            <a:r>
              <a:rPr lang="en-US" dirty="0">
                <a:solidFill>
                  <a:schemeClr val="bg1"/>
                </a:solidFill>
              </a:rPr>
              <a:t>Current (and former) students</a:t>
            </a:r>
          </a:p>
          <a:p>
            <a:pPr marL="747713" indent="-284163"/>
            <a:endParaRPr lang="en-US" dirty="0">
              <a:solidFill>
                <a:schemeClr val="bg1"/>
              </a:solidFill>
            </a:endParaRPr>
          </a:p>
          <a:p>
            <a:pPr marL="0" indent="0">
              <a:buNone/>
            </a:pPr>
            <a:r>
              <a:rPr lang="en-US" dirty="0">
                <a:solidFill>
                  <a:schemeClr val="bg1"/>
                </a:solidFill>
              </a:rPr>
              <a:t>Media</a:t>
            </a:r>
          </a:p>
          <a:p>
            <a:pPr marL="747713" indent="-284163"/>
            <a:r>
              <a:rPr lang="en-US" dirty="0">
                <a:solidFill>
                  <a:schemeClr val="bg1"/>
                </a:solidFill>
              </a:rPr>
              <a:t>Social Media</a:t>
            </a:r>
          </a:p>
          <a:p>
            <a:pPr marL="747713" indent="-284163"/>
            <a:r>
              <a:rPr lang="en-US" dirty="0">
                <a:solidFill>
                  <a:schemeClr val="bg1"/>
                </a:solidFill>
              </a:rPr>
              <a:t>Newsletters</a:t>
            </a:r>
          </a:p>
          <a:p>
            <a:pPr marL="747713" indent="-284163"/>
            <a:r>
              <a:rPr lang="en-US" dirty="0">
                <a:solidFill>
                  <a:schemeClr val="bg1"/>
                </a:solidFill>
              </a:rPr>
              <a:t>Word of Mouth</a:t>
            </a:r>
          </a:p>
          <a:p>
            <a:pPr marL="747713" indent="-284163"/>
            <a:r>
              <a:rPr lang="en-US" dirty="0">
                <a:solidFill>
                  <a:schemeClr val="bg1"/>
                </a:solidFill>
              </a:rPr>
              <a:t>Website</a:t>
            </a:r>
          </a:p>
          <a:p>
            <a:endParaRPr lang="en-US" dirty="0"/>
          </a:p>
          <a:p>
            <a:pPr marL="0" indent="0">
              <a:buNone/>
            </a:pPr>
            <a:r>
              <a:rPr lang="en-US" b="1" i="1" dirty="0">
                <a:solidFill>
                  <a:srgbClr val="FF0000"/>
                </a:solidFill>
              </a:rPr>
              <a:t>Be open to future options/possibilities</a:t>
            </a:r>
          </a:p>
          <a:p>
            <a:endParaRPr lang="en-US" dirty="0"/>
          </a:p>
        </p:txBody>
      </p:sp>
      <p:pic>
        <p:nvPicPr>
          <p:cNvPr id="6" name="Picture 5" descr="social-media">
            <a:extLst>
              <a:ext uri="{FF2B5EF4-FFF2-40B4-BE49-F238E27FC236}">
                <a16:creationId xmlns:a16="http://schemas.microsoft.com/office/drawing/2014/main" id="{5845A786-0D3D-4638-BB14-63B4421FB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168" y="4144878"/>
            <a:ext cx="6832046" cy="4586998"/>
          </a:xfrm>
          <a:prstGeom prst="rect">
            <a:avLst/>
          </a:prstGeom>
        </p:spPr>
      </p:pic>
    </p:spTree>
    <p:extLst>
      <p:ext uri="{BB962C8B-B14F-4D97-AF65-F5344CB8AC3E}">
        <p14:creationId xmlns:p14="http://schemas.microsoft.com/office/powerpoint/2010/main" val="288972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32A1-2465-4427-A4CE-B18C1D2BC7D9}"/>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1F30F83-14D0-4B11-8A3B-387F7B06DD5B}"/>
              </a:ext>
            </a:extLst>
          </p:cNvPr>
          <p:cNvSpPr>
            <a:spLocks noGrp="1"/>
          </p:cNvSpPr>
          <p:nvPr>
            <p:ph type="subTitle" idx="1"/>
          </p:nvPr>
        </p:nvSpPr>
        <p:spPr/>
        <p:txBody>
          <a:bodyPr/>
          <a:lstStyle/>
          <a:p>
            <a:r>
              <a:rPr lang="en-US" dirty="0"/>
              <a:t>Marketing DAN Courses – Scheduling</a:t>
            </a:r>
          </a:p>
        </p:txBody>
      </p:sp>
      <p:sp>
        <p:nvSpPr>
          <p:cNvPr id="4" name="Content Placeholder 3">
            <a:extLst>
              <a:ext uri="{FF2B5EF4-FFF2-40B4-BE49-F238E27FC236}">
                <a16:creationId xmlns:a16="http://schemas.microsoft.com/office/drawing/2014/main" id="{2BBE89E9-8AF4-4F96-ACB8-F9267B87563B}"/>
              </a:ext>
            </a:extLst>
          </p:cNvPr>
          <p:cNvSpPr>
            <a:spLocks noGrp="1"/>
          </p:cNvSpPr>
          <p:nvPr>
            <p:ph idx="11"/>
          </p:nvPr>
        </p:nvSpPr>
        <p:spPr>
          <a:xfrm>
            <a:off x="586185" y="2062151"/>
            <a:ext cx="6832046" cy="6600097"/>
          </a:xfrm>
        </p:spPr>
        <p:txBody>
          <a:bodyPr>
            <a:normAutofit lnSpcReduction="10000"/>
          </a:bodyPr>
          <a:lstStyle/>
          <a:p>
            <a:pPr marL="0" indent="0">
              <a:buNone/>
            </a:pPr>
            <a:r>
              <a:rPr lang="en-US" sz="3200" b="1" dirty="0">
                <a:solidFill>
                  <a:srgbClr val="FF0000"/>
                </a:solidFill>
              </a:rPr>
              <a:t>Post it</a:t>
            </a:r>
          </a:p>
          <a:p>
            <a:pPr marL="747713" indent="-284163"/>
            <a:r>
              <a:rPr lang="en-US" dirty="0">
                <a:solidFill>
                  <a:schemeClr val="bg1"/>
                </a:solidFill>
              </a:rPr>
              <a:t>In store</a:t>
            </a:r>
          </a:p>
          <a:p>
            <a:pPr marL="747713" indent="-284163"/>
            <a:r>
              <a:rPr lang="en-US" dirty="0">
                <a:solidFill>
                  <a:schemeClr val="bg1"/>
                </a:solidFill>
              </a:rPr>
              <a:t>Online</a:t>
            </a:r>
          </a:p>
          <a:p>
            <a:pPr marL="747713" indent="-284163"/>
            <a:r>
              <a:rPr lang="en-US" dirty="0">
                <a:solidFill>
                  <a:schemeClr val="bg1"/>
                </a:solidFill>
              </a:rPr>
              <a:t>Flyers, </a:t>
            </a:r>
            <a:r>
              <a:rPr lang="en-US" dirty="0" err="1">
                <a:solidFill>
                  <a:schemeClr val="bg1"/>
                </a:solidFill>
              </a:rPr>
              <a:t>etc</a:t>
            </a:r>
            <a:r>
              <a:rPr lang="en-US" dirty="0">
                <a:solidFill>
                  <a:schemeClr val="bg1"/>
                </a:solidFill>
              </a:rPr>
              <a:t>…</a:t>
            </a:r>
          </a:p>
          <a:p>
            <a:pPr marL="747713" indent="-284163"/>
            <a:endParaRPr lang="en-US" dirty="0">
              <a:solidFill>
                <a:schemeClr val="bg1"/>
              </a:solidFill>
            </a:endParaRPr>
          </a:p>
          <a:p>
            <a:pPr marL="0" indent="0">
              <a:buNone/>
            </a:pPr>
            <a:r>
              <a:rPr lang="en-US" sz="3200" b="1" dirty="0">
                <a:solidFill>
                  <a:srgbClr val="FF0000"/>
                </a:solidFill>
              </a:rPr>
              <a:t>Commit to it</a:t>
            </a:r>
          </a:p>
          <a:p>
            <a:pPr marL="747713" indent="-284163"/>
            <a:r>
              <a:rPr lang="en-US" dirty="0">
                <a:solidFill>
                  <a:schemeClr val="bg1"/>
                </a:solidFill>
              </a:rPr>
              <a:t>Make it visible</a:t>
            </a:r>
          </a:p>
          <a:p>
            <a:pPr marL="747713" indent="-284163"/>
            <a:r>
              <a:rPr lang="en-US" dirty="0">
                <a:solidFill>
                  <a:schemeClr val="bg1"/>
                </a:solidFill>
              </a:rPr>
              <a:t>Make it special</a:t>
            </a:r>
          </a:p>
          <a:p>
            <a:endParaRPr lang="en-US" dirty="0"/>
          </a:p>
          <a:p>
            <a:pPr marL="0" indent="0">
              <a:buNone/>
            </a:pPr>
            <a:r>
              <a:rPr lang="en-US" sz="3200" b="1" i="1" dirty="0">
                <a:solidFill>
                  <a:srgbClr val="FF0000"/>
                </a:solidFill>
              </a:rPr>
              <a:t>Hold it!</a:t>
            </a:r>
          </a:p>
          <a:p>
            <a:pPr marL="747713" indent="-284163"/>
            <a:r>
              <a:rPr lang="en-US" dirty="0">
                <a:solidFill>
                  <a:schemeClr val="bg1"/>
                </a:solidFill>
              </a:rPr>
              <a:t>Even if just one</a:t>
            </a:r>
          </a:p>
          <a:p>
            <a:pPr marL="747713" indent="-284163"/>
            <a:r>
              <a:rPr lang="en-US" dirty="0">
                <a:solidFill>
                  <a:schemeClr val="bg1"/>
                </a:solidFill>
              </a:rPr>
              <a:t>Build trust, loyalty and reputation</a:t>
            </a:r>
          </a:p>
          <a:p>
            <a:pPr marL="0" indent="0">
              <a:buNone/>
            </a:pPr>
            <a:endParaRPr lang="en-US" b="1" i="1" dirty="0">
              <a:solidFill>
                <a:srgbClr val="FF0000"/>
              </a:solidFill>
            </a:endParaRPr>
          </a:p>
          <a:p>
            <a:endParaRPr lang="en-US" dirty="0"/>
          </a:p>
        </p:txBody>
      </p:sp>
      <p:pic>
        <p:nvPicPr>
          <p:cNvPr id="7" name="Picture 6" descr="Calendar Icon by deusinvictus">
            <a:extLst>
              <a:ext uri="{FF2B5EF4-FFF2-40B4-BE49-F238E27FC236}">
                <a16:creationId xmlns:a16="http://schemas.microsoft.com/office/drawing/2014/main" id="{D91E182A-48C6-46F7-AD52-58BB38F3D6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83577">
            <a:off x="9471207" y="3840853"/>
            <a:ext cx="6644567" cy="5135694"/>
          </a:xfrm>
          <a:prstGeom prst="rect">
            <a:avLst/>
          </a:prstGeom>
        </p:spPr>
      </p:pic>
    </p:spTree>
    <p:extLst>
      <p:ext uri="{BB962C8B-B14F-4D97-AF65-F5344CB8AC3E}">
        <p14:creationId xmlns:p14="http://schemas.microsoft.com/office/powerpoint/2010/main" val="11629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FA5CE-7572-4855-BBDA-B497AB010006}"/>
              </a:ext>
            </a:extLst>
          </p:cNvPr>
          <p:cNvPicPr>
            <a:picLocks noChangeAspect="1"/>
          </p:cNvPicPr>
          <p:nvPr/>
        </p:nvPicPr>
        <p:blipFill>
          <a:blip r:embed="rId2"/>
          <a:stretch>
            <a:fillRect/>
          </a:stretch>
        </p:blipFill>
        <p:spPr>
          <a:xfrm>
            <a:off x="10695080" y="1727457"/>
            <a:ext cx="5300481" cy="7941357"/>
          </a:xfrm>
          <a:prstGeom prst="rect">
            <a:avLst/>
          </a:prstGeom>
        </p:spPr>
      </p:pic>
      <p:sp>
        <p:nvSpPr>
          <p:cNvPr id="2" name="Title 1">
            <a:extLst>
              <a:ext uri="{FF2B5EF4-FFF2-40B4-BE49-F238E27FC236}">
                <a16:creationId xmlns:a16="http://schemas.microsoft.com/office/drawing/2014/main" id="{9928EF15-DCFB-458B-9B70-B21DAFBE2209}"/>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8694EE86-24DC-42ED-8157-2CCC5CE917B0}"/>
              </a:ext>
            </a:extLst>
          </p:cNvPr>
          <p:cNvSpPr>
            <a:spLocks noGrp="1"/>
          </p:cNvSpPr>
          <p:nvPr>
            <p:ph type="subTitle" idx="1"/>
          </p:nvPr>
        </p:nvSpPr>
        <p:spPr/>
        <p:txBody>
          <a:bodyPr/>
          <a:lstStyle/>
          <a:p>
            <a:r>
              <a:rPr lang="en-US" dirty="0"/>
              <a:t>What to Charge</a:t>
            </a:r>
          </a:p>
        </p:txBody>
      </p:sp>
      <p:sp>
        <p:nvSpPr>
          <p:cNvPr id="4" name="Content Placeholder 3">
            <a:extLst>
              <a:ext uri="{FF2B5EF4-FFF2-40B4-BE49-F238E27FC236}">
                <a16:creationId xmlns:a16="http://schemas.microsoft.com/office/drawing/2014/main" id="{7E44BE5E-147B-493E-880F-986612494A9A}"/>
              </a:ext>
            </a:extLst>
          </p:cNvPr>
          <p:cNvSpPr>
            <a:spLocks noGrp="1"/>
          </p:cNvSpPr>
          <p:nvPr>
            <p:ph idx="11"/>
          </p:nvPr>
        </p:nvSpPr>
        <p:spPr>
          <a:xfrm>
            <a:off x="328608" y="1339402"/>
            <a:ext cx="7154017" cy="7941357"/>
          </a:xfrm>
        </p:spPr>
        <p:txBody>
          <a:bodyPr>
            <a:noAutofit/>
          </a:bodyPr>
          <a:lstStyle/>
          <a:p>
            <a:pPr marL="0" indent="0">
              <a:buNone/>
            </a:pPr>
            <a:r>
              <a:rPr lang="en-US" b="1" dirty="0">
                <a:solidFill>
                  <a:srgbClr val="FF0000"/>
                </a:solidFill>
              </a:rPr>
              <a:t>Calculate your costs</a:t>
            </a:r>
          </a:p>
          <a:p>
            <a:pPr marL="457200" lvl="1" indent="0">
              <a:buNone/>
            </a:pPr>
            <a:r>
              <a:rPr lang="en-US" i="1" dirty="0">
                <a:solidFill>
                  <a:schemeClr val="bg1"/>
                </a:solidFill>
              </a:rPr>
              <a:t>Overhead</a:t>
            </a:r>
          </a:p>
          <a:p>
            <a:pPr lvl="2"/>
            <a:r>
              <a:rPr lang="en-US" dirty="0">
                <a:solidFill>
                  <a:schemeClr val="bg1"/>
                </a:solidFill>
              </a:rPr>
              <a:t>Classroom/Building</a:t>
            </a:r>
          </a:p>
          <a:p>
            <a:pPr lvl="2"/>
            <a:r>
              <a:rPr lang="en-US" dirty="0">
                <a:solidFill>
                  <a:schemeClr val="bg1"/>
                </a:solidFill>
              </a:rPr>
              <a:t>Utilities</a:t>
            </a:r>
          </a:p>
          <a:p>
            <a:pPr marL="457200" lvl="1" indent="0">
              <a:buNone/>
            </a:pPr>
            <a:r>
              <a:rPr lang="en-US" i="1" dirty="0">
                <a:solidFill>
                  <a:schemeClr val="bg1"/>
                </a:solidFill>
              </a:rPr>
              <a:t>Long term (used for multiple classes)</a:t>
            </a:r>
          </a:p>
          <a:p>
            <a:pPr lvl="2"/>
            <a:r>
              <a:rPr lang="en-US" dirty="0">
                <a:solidFill>
                  <a:schemeClr val="bg1"/>
                </a:solidFill>
              </a:rPr>
              <a:t>Instructor materials/fees</a:t>
            </a:r>
          </a:p>
          <a:p>
            <a:pPr lvl="2"/>
            <a:r>
              <a:rPr lang="en-US" dirty="0">
                <a:solidFill>
                  <a:schemeClr val="bg1"/>
                </a:solidFill>
              </a:rPr>
              <a:t>Manikins and trainers (AED, Tourniquet)</a:t>
            </a:r>
          </a:p>
          <a:p>
            <a:pPr lvl="2"/>
            <a:r>
              <a:rPr lang="en-US" dirty="0">
                <a:solidFill>
                  <a:schemeClr val="bg1"/>
                </a:solidFill>
              </a:rPr>
              <a:t>Oxygen equipment</a:t>
            </a:r>
          </a:p>
          <a:p>
            <a:pPr marL="457200" lvl="1" indent="0">
              <a:buNone/>
            </a:pPr>
            <a:r>
              <a:rPr lang="en-US" i="1" dirty="0">
                <a:solidFill>
                  <a:schemeClr val="bg1"/>
                </a:solidFill>
              </a:rPr>
              <a:t>Per class</a:t>
            </a:r>
          </a:p>
          <a:p>
            <a:pPr lvl="2"/>
            <a:r>
              <a:rPr lang="en-US" dirty="0">
                <a:solidFill>
                  <a:schemeClr val="bg1"/>
                </a:solidFill>
              </a:rPr>
              <a:t>Oxygen fills</a:t>
            </a:r>
          </a:p>
          <a:p>
            <a:pPr lvl="2"/>
            <a:r>
              <a:rPr lang="en-US" dirty="0">
                <a:solidFill>
                  <a:schemeClr val="bg1"/>
                </a:solidFill>
              </a:rPr>
              <a:t>First-aid moulage supplies</a:t>
            </a:r>
          </a:p>
          <a:p>
            <a:pPr lvl="2"/>
            <a:r>
              <a:rPr lang="en-US" dirty="0">
                <a:solidFill>
                  <a:schemeClr val="bg1"/>
                </a:solidFill>
              </a:rPr>
              <a:t>Time</a:t>
            </a:r>
          </a:p>
          <a:p>
            <a:pPr marL="457200" lvl="1" indent="0">
              <a:buNone/>
            </a:pPr>
            <a:r>
              <a:rPr lang="en-US" i="1" dirty="0">
                <a:solidFill>
                  <a:schemeClr val="bg1"/>
                </a:solidFill>
              </a:rPr>
              <a:t>Per student</a:t>
            </a:r>
          </a:p>
          <a:p>
            <a:pPr lvl="2"/>
            <a:r>
              <a:rPr lang="en-US" dirty="0">
                <a:solidFill>
                  <a:schemeClr val="bg1"/>
                </a:solidFill>
              </a:rPr>
              <a:t>Supplies</a:t>
            </a:r>
          </a:p>
          <a:p>
            <a:pPr lvl="2"/>
            <a:r>
              <a:rPr lang="en-US" dirty="0">
                <a:solidFill>
                  <a:schemeClr val="bg1"/>
                </a:solidFill>
              </a:rPr>
              <a:t>Completion cards</a:t>
            </a:r>
          </a:p>
          <a:p>
            <a:endParaRPr lang="en-US" dirty="0"/>
          </a:p>
        </p:txBody>
      </p:sp>
    </p:spTree>
    <p:extLst>
      <p:ext uri="{BB962C8B-B14F-4D97-AF65-F5344CB8AC3E}">
        <p14:creationId xmlns:p14="http://schemas.microsoft.com/office/powerpoint/2010/main" val="189609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EF15-DCFB-458B-9B70-B21DAFBE2209}"/>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8694EE86-24DC-42ED-8157-2CCC5CE917B0}"/>
              </a:ext>
            </a:extLst>
          </p:cNvPr>
          <p:cNvSpPr>
            <a:spLocks noGrp="1"/>
          </p:cNvSpPr>
          <p:nvPr>
            <p:ph type="subTitle" idx="1"/>
          </p:nvPr>
        </p:nvSpPr>
        <p:spPr/>
        <p:txBody>
          <a:bodyPr/>
          <a:lstStyle/>
          <a:p>
            <a:r>
              <a:rPr lang="en-US" dirty="0"/>
              <a:t>What to Charge</a:t>
            </a:r>
          </a:p>
        </p:txBody>
      </p:sp>
      <p:sp>
        <p:nvSpPr>
          <p:cNvPr id="4" name="Content Placeholder 3">
            <a:extLst>
              <a:ext uri="{FF2B5EF4-FFF2-40B4-BE49-F238E27FC236}">
                <a16:creationId xmlns:a16="http://schemas.microsoft.com/office/drawing/2014/main" id="{7E44BE5E-147B-493E-880F-986612494A9A}"/>
              </a:ext>
            </a:extLst>
          </p:cNvPr>
          <p:cNvSpPr>
            <a:spLocks noGrp="1"/>
          </p:cNvSpPr>
          <p:nvPr>
            <p:ph idx="11"/>
          </p:nvPr>
        </p:nvSpPr>
        <p:spPr>
          <a:xfrm>
            <a:off x="328608" y="1339402"/>
            <a:ext cx="7334322" cy="7941357"/>
          </a:xfrm>
        </p:spPr>
        <p:txBody>
          <a:bodyPr>
            <a:noAutofit/>
          </a:bodyPr>
          <a:lstStyle/>
          <a:p>
            <a:pPr marL="0" indent="0">
              <a:buNone/>
            </a:pPr>
            <a:r>
              <a:rPr lang="en-US" b="1" dirty="0">
                <a:solidFill>
                  <a:srgbClr val="FF0000"/>
                </a:solidFill>
              </a:rPr>
              <a:t>Calculate Final Cost</a:t>
            </a:r>
          </a:p>
          <a:p>
            <a:pPr marL="0" indent="0">
              <a:buNone/>
            </a:pPr>
            <a:endParaRPr lang="en-US" dirty="0">
              <a:solidFill>
                <a:schemeClr val="bg1"/>
              </a:solidFill>
            </a:endParaRPr>
          </a:p>
          <a:p>
            <a:pPr marL="0" indent="0" algn="ctr">
              <a:buNone/>
            </a:pPr>
            <a:r>
              <a:rPr lang="en-US" dirty="0">
                <a:solidFill>
                  <a:schemeClr val="bg1"/>
                </a:solidFill>
              </a:rPr>
              <a:t>Long-term expenses / # of classes/ # students</a:t>
            </a:r>
          </a:p>
          <a:p>
            <a:pPr marL="0" indent="0" algn="ctr">
              <a:buNone/>
            </a:pPr>
            <a:r>
              <a:rPr lang="en-US" sz="3600" b="1" dirty="0">
                <a:solidFill>
                  <a:schemeClr val="bg1"/>
                </a:solidFill>
              </a:rPr>
              <a:t>+</a:t>
            </a:r>
            <a:r>
              <a:rPr lang="en-US" dirty="0">
                <a:solidFill>
                  <a:schemeClr val="bg1"/>
                </a:solidFill>
              </a:rPr>
              <a:t> Per-class expenses / # students</a:t>
            </a:r>
          </a:p>
          <a:p>
            <a:pPr marL="0" indent="0" algn="ctr">
              <a:buNone/>
            </a:pPr>
            <a:r>
              <a:rPr lang="en-US" sz="3600" b="1" dirty="0">
                <a:solidFill>
                  <a:schemeClr val="bg1"/>
                </a:solidFill>
              </a:rPr>
              <a:t>+</a:t>
            </a:r>
            <a:r>
              <a:rPr lang="en-US" dirty="0">
                <a:solidFill>
                  <a:schemeClr val="bg1"/>
                </a:solidFill>
              </a:rPr>
              <a:t> Per-student expense</a:t>
            </a:r>
          </a:p>
          <a:p>
            <a:pPr marL="0" indent="0" algn="ctr">
              <a:buNone/>
            </a:pPr>
            <a:r>
              <a:rPr lang="en-US" sz="3600" b="1" dirty="0">
                <a:solidFill>
                  <a:schemeClr val="bg1"/>
                </a:solidFill>
              </a:rPr>
              <a:t>=</a:t>
            </a:r>
          </a:p>
          <a:p>
            <a:pPr marL="0" indent="0" algn="ctr">
              <a:buNone/>
            </a:pPr>
            <a:r>
              <a:rPr lang="en-US" dirty="0">
                <a:solidFill>
                  <a:schemeClr val="bg1"/>
                </a:solidFill>
              </a:rPr>
              <a:t>Final charge per student</a:t>
            </a:r>
          </a:p>
        </p:txBody>
      </p:sp>
      <p:pic>
        <p:nvPicPr>
          <p:cNvPr id="7" name="Picture 6">
            <a:extLst>
              <a:ext uri="{FF2B5EF4-FFF2-40B4-BE49-F238E27FC236}">
                <a16:creationId xmlns:a16="http://schemas.microsoft.com/office/drawing/2014/main" id="{0DD69F0D-2598-42AE-A9E5-D7E8B84C94EE}"/>
              </a:ext>
            </a:extLst>
          </p:cNvPr>
          <p:cNvPicPr>
            <a:picLocks noChangeAspect="1"/>
          </p:cNvPicPr>
          <p:nvPr/>
        </p:nvPicPr>
        <p:blipFill>
          <a:blip r:embed="rId2"/>
          <a:stretch>
            <a:fillRect/>
          </a:stretch>
        </p:blipFill>
        <p:spPr>
          <a:xfrm>
            <a:off x="9746331" y="3280524"/>
            <a:ext cx="6043168" cy="6475967"/>
          </a:xfrm>
          <a:prstGeom prst="rect">
            <a:avLst/>
          </a:prstGeom>
        </p:spPr>
      </p:pic>
    </p:spTree>
    <p:extLst>
      <p:ext uri="{BB962C8B-B14F-4D97-AF65-F5344CB8AC3E}">
        <p14:creationId xmlns:p14="http://schemas.microsoft.com/office/powerpoint/2010/main" val="9680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FC73-450A-4CC1-B302-1EA4C6450251}"/>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763E5160-F923-4AB9-A2CA-3E4FB5AB4BAD}"/>
              </a:ext>
            </a:extLst>
          </p:cNvPr>
          <p:cNvSpPr>
            <a:spLocks noGrp="1"/>
          </p:cNvSpPr>
          <p:nvPr>
            <p:ph type="subTitle" idx="1"/>
          </p:nvPr>
        </p:nvSpPr>
        <p:spPr/>
        <p:txBody>
          <a:bodyPr/>
          <a:lstStyle/>
          <a:p>
            <a:r>
              <a:rPr lang="en-US" dirty="0"/>
              <a:t>Steps to Teach a Course</a:t>
            </a:r>
          </a:p>
        </p:txBody>
      </p:sp>
      <p:sp>
        <p:nvSpPr>
          <p:cNvPr id="4" name="Content Placeholder 3">
            <a:extLst>
              <a:ext uri="{FF2B5EF4-FFF2-40B4-BE49-F238E27FC236}">
                <a16:creationId xmlns:a16="http://schemas.microsoft.com/office/drawing/2014/main" id="{C5C5615C-F0F4-4BED-8161-382889D8F63D}"/>
              </a:ext>
            </a:extLst>
          </p:cNvPr>
          <p:cNvSpPr>
            <a:spLocks noGrp="1"/>
          </p:cNvSpPr>
          <p:nvPr>
            <p:ph idx="11"/>
          </p:nvPr>
        </p:nvSpPr>
        <p:spPr>
          <a:xfrm>
            <a:off x="431639" y="2174251"/>
            <a:ext cx="7076744" cy="6092592"/>
          </a:xfrm>
        </p:spPr>
        <p:txBody>
          <a:bodyPr/>
          <a:lstStyle/>
          <a:p>
            <a:pPr marL="0" indent="0">
              <a:buNone/>
            </a:pPr>
            <a:r>
              <a:rPr lang="en-US" b="1" dirty="0">
                <a:solidFill>
                  <a:srgbClr val="FF0000"/>
                </a:solidFill>
              </a:rPr>
              <a:t>Before the Course</a:t>
            </a:r>
          </a:p>
          <a:p>
            <a:r>
              <a:rPr lang="en-US" dirty="0">
                <a:solidFill>
                  <a:schemeClr val="bg1"/>
                </a:solidFill>
              </a:rPr>
              <a:t>Budget and course fees</a:t>
            </a:r>
          </a:p>
          <a:p>
            <a:r>
              <a:rPr lang="en-US" dirty="0">
                <a:solidFill>
                  <a:schemeClr val="bg1"/>
                </a:solidFill>
              </a:rPr>
              <a:t>Verify all equipment and supplies available </a:t>
            </a:r>
          </a:p>
          <a:p>
            <a:pPr lvl="1"/>
            <a:r>
              <a:rPr lang="en-US" dirty="0">
                <a:solidFill>
                  <a:schemeClr val="bg1"/>
                </a:solidFill>
              </a:rPr>
              <a:t>Acquire needed supplies and equipment</a:t>
            </a:r>
          </a:p>
          <a:p>
            <a:r>
              <a:rPr lang="en-US" dirty="0">
                <a:solidFill>
                  <a:schemeClr val="bg1"/>
                </a:solidFill>
              </a:rPr>
              <a:t>Send course invitations through e-learning</a:t>
            </a:r>
          </a:p>
          <a:p>
            <a:r>
              <a:rPr lang="en-US" dirty="0">
                <a:solidFill>
                  <a:schemeClr val="bg1"/>
                </a:solidFill>
              </a:rPr>
              <a:t>Direct students to complete chapter review questions</a:t>
            </a:r>
          </a:p>
          <a:p>
            <a:pPr lvl="1"/>
            <a:r>
              <a:rPr lang="en-US" dirty="0">
                <a:solidFill>
                  <a:schemeClr val="bg1"/>
                </a:solidFill>
              </a:rPr>
              <a:t>Remind students to bring completed review questions to class for discussion</a:t>
            </a:r>
          </a:p>
        </p:txBody>
      </p:sp>
      <p:pic>
        <p:nvPicPr>
          <p:cNvPr id="5" name="Picture 4">
            <a:extLst>
              <a:ext uri="{FF2B5EF4-FFF2-40B4-BE49-F238E27FC236}">
                <a16:creationId xmlns:a16="http://schemas.microsoft.com/office/drawing/2014/main" id="{90B60775-11CB-4DE0-ACC9-C44A4A71F61E}"/>
              </a:ext>
            </a:extLst>
          </p:cNvPr>
          <p:cNvPicPr>
            <a:picLocks noChangeAspect="1"/>
          </p:cNvPicPr>
          <p:nvPr/>
        </p:nvPicPr>
        <p:blipFill>
          <a:blip r:embed="rId2"/>
          <a:stretch>
            <a:fillRect/>
          </a:stretch>
        </p:blipFill>
        <p:spPr>
          <a:xfrm>
            <a:off x="11001874" y="4251272"/>
            <a:ext cx="3573691" cy="3573691"/>
          </a:xfrm>
          <a:prstGeom prst="rect">
            <a:avLst/>
          </a:prstGeom>
        </p:spPr>
      </p:pic>
    </p:spTree>
    <p:extLst>
      <p:ext uri="{BB962C8B-B14F-4D97-AF65-F5344CB8AC3E}">
        <p14:creationId xmlns:p14="http://schemas.microsoft.com/office/powerpoint/2010/main" val="39260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FC73-450A-4CC1-B302-1EA4C6450251}"/>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763E5160-F923-4AB9-A2CA-3E4FB5AB4BAD}"/>
              </a:ext>
            </a:extLst>
          </p:cNvPr>
          <p:cNvSpPr>
            <a:spLocks noGrp="1"/>
          </p:cNvSpPr>
          <p:nvPr>
            <p:ph type="subTitle" idx="1"/>
          </p:nvPr>
        </p:nvSpPr>
        <p:spPr/>
        <p:txBody>
          <a:bodyPr/>
          <a:lstStyle/>
          <a:p>
            <a:r>
              <a:rPr lang="en-US" dirty="0"/>
              <a:t>Conducting the Course</a:t>
            </a:r>
          </a:p>
        </p:txBody>
      </p:sp>
      <p:sp>
        <p:nvSpPr>
          <p:cNvPr id="4" name="Content Placeholder 3">
            <a:extLst>
              <a:ext uri="{FF2B5EF4-FFF2-40B4-BE49-F238E27FC236}">
                <a16:creationId xmlns:a16="http://schemas.microsoft.com/office/drawing/2014/main" id="{C5C5615C-F0F4-4BED-8161-382889D8F63D}"/>
              </a:ext>
            </a:extLst>
          </p:cNvPr>
          <p:cNvSpPr>
            <a:spLocks noGrp="1"/>
          </p:cNvSpPr>
          <p:nvPr>
            <p:ph idx="11"/>
          </p:nvPr>
        </p:nvSpPr>
        <p:spPr>
          <a:xfrm>
            <a:off x="431639" y="2174251"/>
            <a:ext cx="7076744" cy="6092592"/>
          </a:xfrm>
        </p:spPr>
        <p:txBody>
          <a:bodyPr/>
          <a:lstStyle/>
          <a:p>
            <a:pPr marL="0" indent="0">
              <a:buNone/>
            </a:pPr>
            <a:r>
              <a:rPr lang="en-US" b="1" dirty="0">
                <a:solidFill>
                  <a:srgbClr val="FF0000"/>
                </a:solidFill>
              </a:rPr>
              <a:t>Conducting the Course</a:t>
            </a:r>
          </a:p>
          <a:p>
            <a:r>
              <a:rPr lang="en-US" dirty="0">
                <a:solidFill>
                  <a:schemeClr val="bg1"/>
                </a:solidFill>
              </a:rPr>
              <a:t>Registration forms and introductions</a:t>
            </a:r>
          </a:p>
          <a:p>
            <a:r>
              <a:rPr lang="en-US" dirty="0">
                <a:solidFill>
                  <a:schemeClr val="bg1"/>
                </a:solidFill>
              </a:rPr>
              <a:t>Discuss Chapter Review Questions</a:t>
            </a:r>
          </a:p>
          <a:p>
            <a:pPr lvl="1"/>
            <a:r>
              <a:rPr lang="en-US" dirty="0">
                <a:solidFill>
                  <a:schemeClr val="bg1"/>
                </a:solidFill>
              </a:rPr>
              <a:t>Answer any student questions</a:t>
            </a:r>
          </a:p>
          <a:p>
            <a:pPr lvl="1"/>
            <a:r>
              <a:rPr lang="en-US" dirty="0">
                <a:solidFill>
                  <a:schemeClr val="bg1"/>
                </a:solidFill>
              </a:rPr>
              <a:t>Clarify information</a:t>
            </a:r>
          </a:p>
          <a:p>
            <a:pPr lvl="1"/>
            <a:r>
              <a:rPr lang="en-US" dirty="0">
                <a:solidFill>
                  <a:schemeClr val="bg1"/>
                </a:solidFill>
              </a:rPr>
              <a:t>Address any misconceptions and misunderstandings</a:t>
            </a:r>
          </a:p>
          <a:p>
            <a:r>
              <a:rPr lang="en-US" dirty="0">
                <a:solidFill>
                  <a:schemeClr val="bg1"/>
                </a:solidFill>
              </a:rPr>
              <a:t>Conduct Skill-Development Sessions</a:t>
            </a:r>
          </a:p>
          <a:p>
            <a:r>
              <a:rPr lang="en-US" dirty="0">
                <a:solidFill>
                  <a:schemeClr val="bg1"/>
                </a:solidFill>
              </a:rPr>
              <a:t>Final Assessment</a:t>
            </a:r>
          </a:p>
        </p:txBody>
      </p:sp>
      <p:pic>
        <p:nvPicPr>
          <p:cNvPr id="7" name="Picture 6" descr="A picture containing indoor, wall, floor, person&#10;&#10;Description automatically generated">
            <a:extLst>
              <a:ext uri="{FF2B5EF4-FFF2-40B4-BE49-F238E27FC236}">
                <a16:creationId xmlns:a16="http://schemas.microsoft.com/office/drawing/2014/main" id="{091F8975-1D19-4DAB-8D7B-A49B8EEE813B}"/>
              </a:ext>
            </a:extLst>
          </p:cNvPr>
          <p:cNvPicPr>
            <a:picLocks noChangeAspect="1"/>
          </p:cNvPicPr>
          <p:nvPr/>
        </p:nvPicPr>
        <p:blipFill>
          <a:blip r:embed="rId2"/>
          <a:stretch>
            <a:fillRect/>
          </a:stretch>
        </p:blipFill>
        <p:spPr>
          <a:xfrm>
            <a:off x="9218027" y="4006134"/>
            <a:ext cx="8284362" cy="4659954"/>
          </a:xfrm>
          <a:prstGeom prst="rect">
            <a:avLst/>
          </a:prstGeom>
        </p:spPr>
      </p:pic>
    </p:spTree>
    <p:extLst>
      <p:ext uri="{BB962C8B-B14F-4D97-AF65-F5344CB8AC3E}">
        <p14:creationId xmlns:p14="http://schemas.microsoft.com/office/powerpoint/2010/main" val="48039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FC73-450A-4CC1-B302-1EA4C6450251}"/>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763E5160-F923-4AB9-A2CA-3E4FB5AB4BAD}"/>
              </a:ext>
            </a:extLst>
          </p:cNvPr>
          <p:cNvSpPr>
            <a:spLocks noGrp="1"/>
          </p:cNvSpPr>
          <p:nvPr>
            <p:ph type="subTitle" idx="1"/>
          </p:nvPr>
        </p:nvSpPr>
        <p:spPr/>
        <p:txBody>
          <a:bodyPr/>
          <a:lstStyle/>
          <a:p>
            <a:r>
              <a:rPr lang="en-US" dirty="0"/>
              <a:t>After the Course</a:t>
            </a:r>
          </a:p>
        </p:txBody>
      </p:sp>
      <p:sp>
        <p:nvSpPr>
          <p:cNvPr id="4" name="Content Placeholder 3">
            <a:extLst>
              <a:ext uri="{FF2B5EF4-FFF2-40B4-BE49-F238E27FC236}">
                <a16:creationId xmlns:a16="http://schemas.microsoft.com/office/drawing/2014/main" id="{C5C5615C-F0F4-4BED-8161-382889D8F63D}"/>
              </a:ext>
            </a:extLst>
          </p:cNvPr>
          <p:cNvSpPr>
            <a:spLocks noGrp="1"/>
          </p:cNvSpPr>
          <p:nvPr>
            <p:ph idx="11"/>
          </p:nvPr>
        </p:nvSpPr>
        <p:spPr>
          <a:xfrm>
            <a:off x="431639" y="2174251"/>
            <a:ext cx="7076744" cy="6092592"/>
          </a:xfrm>
        </p:spPr>
        <p:txBody>
          <a:bodyPr/>
          <a:lstStyle/>
          <a:p>
            <a:pPr marL="0" indent="0">
              <a:buNone/>
            </a:pPr>
            <a:r>
              <a:rPr lang="en-US" b="1" dirty="0">
                <a:solidFill>
                  <a:srgbClr val="FF0000"/>
                </a:solidFill>
              </a:rPr>
              <a:t>After the Course</a:t>
            </a:r>
          </a:p>
          <a:p>
            <a:r>
              <a:rPr lang="en-US" dirty="0">
                <a:solidFill>
                  <a:schemeClr val="bg1"/>
                </a:solidFill>
              </a:rPr>
              <a:t>“Approve” successful completions under ‘My Students’ in e-learning</a:t>
            </a:r>
          </a:p>
          <a:p>
            <a:r>
              <a:rPr lang="en-US" dirty="0">
                <a:solidFill>
                  <a:schemeClr val="bg1"/>
                </a:solidFill>
              </a:rPr>
              <a:t>Clean manikins</a:t>
            </a:r>
          </a:p>
          <a:p>
            <a:r>
              <a:rPr lang="en-US" dirty="0">
                <a:solidFill>
                  <a:schemeClr val="bg1"/>
                </a:solidFill>
              </a:rPr>
              <a:t>Refill cylinders</a:t>
            </a:r>
          </a:p>
          <a:p>
            <a:r>
              <a:rPr lang="en-US" dirty="0">
                <a:solidFill>
                  <a:schemeClr val="bg1"/>
                </a:solidFill>
              </a:rPr>
              <a:t>Restock supplies</a:t>
            </a:r>
          </a:p>
          <a:p>
            <a:endParaRPr lang="en-US" dirty="0">
              <a:solidFill>
                <a:schemeClr val="bg1"/>
              </a:solidFill>
            </a:endParaRPr>
          </a:p>
          <a:p>
            <a:r>
              <a:rPr lang="en-US" dirty="0">
                <a:solidFill>
                  <a:schemeClr val="bg1"/>
                </a:solidFill>
              </a:rPr>
              <a:t>Reminder:  Retain records for 7 years (or longer if local laws dictate)</a:t>
            </a:r>
          </a:p>
        </p:txBody>
      </p:sp>
      <p:pic>
        <p:nvPicPr>
          <p:cNvPr id="7" name="Picture 6" descr="A picture containing indoor, wall, floor, person&#10;&#10;Description automatically generated">
            <a:extLst>
              <a:ext uri="{FF2B5EF4-FFF2-40B4-BE49-F238E27FC236}">
                <a16:creationId xmlns:a16="http://schemas.microsoft.com/office/drawing/2014/main" id="{091F8975-1D19-4DAB-8D7B-A49B8EEE813B}"/>
              </a:ext>
            </a:extLst>
          </p:cNvPr>
          <p:cNvPicPr>
            <a:picLocks noChangeAspect="1"/>
          </p:cNvPicPr>
          <p:nvPr/>
        </p:nvPicPr>
        <p:blipFill>
          <a:blip r:embed="rId2"/>
          <a:stretch>
            <a:fillRect/>
          </a:stretch>
        </p:blipFill>
        <p:spPr>
          <a:xfrm>
            <a:off x="9218027" y="4006134"/>
            <a:ext cx="8284362" cy="4659954"/>
          </a:xfrm>
          <a:prstGeom prst="rect">
            <a:avLst/>
          </a:prstGeom>
        </p:spPr>
      </p:pic>
    </p:spTree>
    <p:extLst>
      <p:ext uri="{BB962C8B-B14F-4D97-AF65-F5344CB8AC3E}">
        <p14:creationId xmlns:p14="http://schemas.microsoft.com/office/powerpoint/2010/main" val="268652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78067F-D365-4856-BC3A-2A511CABFCD3}"/>
              </a:ext>
            </a:extLst>
          </p:cNvPr>
          <p:cNvSpPr>
            <a:spLocks noGrp="1"/>
          </p:cNvSpPr>
          <p:nvPr>
            <p:ph type="title"/>
          </p:nvPr>
        </p:nvSpPr>
        <p:spPr/>
        <p:txBody>
          <a:bodyPr/>
          <a:lstStyle/>
          <a:p>
            <a:r>
              <a:rPr lang="en-US" dirty="0"/>
              <a:t>Core Part 2 Module Topics</a:t>
            </a:r>
          </a:p>
        </p:txBody>
      </p:sp>
      <p:sp>
        <p:nvSpPr>
          <p:cNvPr id="5" name="Subtitle 4">
            <a:extLst>
              <a:ext uri="{FF2B5EF4-FFF2-40B4-BE49-F238E27FC236}">
                <a16:creationId xmlns:a16="http://schemas.microsoft.com/office/drawing/2014/main" id="{7B8E8C5E-CA7F-4BC3-982A-02AB84209208}"/>
              </a:ext>
            </a:extLst>
          </p:cNvPr>
          <p:cNvSpPr>
            <a:spLocks noGrp="1"/>
          </p:cNvSpPr>
          <p:nvPr>
            <p:ph type="subTitle" idx="1"/>
          </p:nvPr>
        </p:nvSpPr>
        <p:spPr>
          <a:xfrm>
            <a:off x="8686996" y="1406396"/>
            <a:ext cx="8686800" cy="994173"/>
          </a:xfrm>
        </p:spPr>
        <p:txBody>
          <a:bodyPr/>
          <a:lstStyle/>
          <a:p>
            <a:r>
              <a:rPr lang="en-US" dirty="0"/>
              <a:t>Topics to be Covered</a:t>
            </a:r>
          </a:p>
        </p:txBody>
      </p:sp>
      <p:sp>
        <p:nvSpPr>
          <p:cNvPr id="6" name="Content Placeholder 5">
            <a:extLst>
              <a:ext uri="{FF2B5EF4-FFF2-40B4-BE49-F238E27FC236}">
                <a16:creationId xmlns:a16="http://schemas.microsoft.com/office/drawing/2014/main" id="{17747E09-3A0D-44ED-B4C1-0F1D820E1290}"/>
              </a:ext>
            </a:extLst>
          </p:cNvPr>
          <p:cNvSpPr>
            <a:spLocks noGrp="1"/>
          </p:cNvSpPr>
          <p:nvPr>
            <p:ph idx="11"/>
          </p:nvPr>
        </p:nvSpPr>
        <p:spPr>
          <a:xfrm>
            <a:off x="8686996" y="2601750"/>
            <a:ext cx="8686800" cy="6092592"/>
          </a:xfrm>
        </p:spPr>
        <p:txBody>
          <a:bodyPr/>
          <a:lstStyle/>
          <a:p>
            <a:r>
              <a:rPr lang="en-US" dirty="0"/>
              <a:t>E-Learning Platform</a:t>
            </a:r>
          </a:p>
          <a:p>
            <a:pPr lvl="1"/>
            <a:r>
              <a:rPr lang="en-US" dirty="0"/>
              <a:t>Logging in</a:t>
            </a:r>
          </a:p>
          <a:p>
            <a:pPr lvl="1"/>
            <a:r>
              <a:rPr lang="en-US" dirty="0"/>
              <a:t>E-learning Tabs</a:t>
            </a:r>
          </a:p>
          <a:p>
            <a:pPr lvl="1"/>
            <a:r>
              <a:rPr lang="en-US" dirty="0"/>
              <a:t>Resources</a:t>
            </a:r>
          </a:p>
          <a:p>
            <a:pPr lvl="1"/>
            <a:r>
              <a:rPr lang="en-US" dirty="0"/>
              <a:t>Inviting and Managing Students</a:t>
            </a:r>
          </a:p>
          <a:p>
            <a:pPr lvl="1"/>
            <a:r>
              <a:rPr lang="en-US" dirty="0"/>
              <a:t>Moving Students</a:t>
            </a:r>
          </a:p>
          <a:p>
            <a:r>
              <a:rPr lang="en-US" dirty="0"/>
              <a:t>Marketing DAN Courses*</a:t>
            </a:r>
          </a:p>
          <a:p>
            <a:r>
              <a:rPr lang="en-US" dirty="0"/>
              <a:t>Steps to Teach the Course</a:t>
            </a:r>
          </a:p>
          <a:p>
            <a:r>
              <a:rPr lang="en-US" dirty="0"/>
              <a:t>Skills Workshop</a:t>
            </a:r>
          </a:p>
          <a:p>
            <a:r>
              <a:rPr lang="en-US" dirty="0"/>
              <a:t>Skill Teaching Presentations</a:t>
            </a:r>
          </a:p>
          <a:p>
            <a:endParaRPr lang="en-US" dirty="0"/>
          </a:p>
        </p:txBody>
      </p:sp>
      <p:pic>
        <p:nvPicPr>
          <p:cNvPr id="3" name="Picture 2" descr="Icon&#10;&#10;Description automatically generated">
            <a:extLst>
              <a:ext uri="{FF2B5EF4-FFF2-40B4-BE49-F238E27FC236}">
                <a16:creationId xmlns:a16="http://schemas.microsoft.com/office/drawing/2014/main" id="{41B0A7E6-1D35-4CF5-83E4-71DCA063A4D5}"/>
              </a:ext>
            </a:extLst>
          </p:cNvPr>
          <p:cNvPicPr>
            <a:picLocks noChangeAspect="1"/>
          </p:cNvPicPr>
          <p:nvPr/>
        </p:nvPicPr>
        <p:blipFill>
          <a:blip r:embed="rId2"/>
          <a:stretch>
            <a:fillRect/>
          </a:stretch>
        </p:blipFill>
        <p:spPr>
          <a:xfrm>
            <a:off x="1218297" y="2441538"/>
            <a:ext cx="5490777" cy="5140949"/>
          </a:xfrm>
          <a:prstGeom prst="rect">
            <a:avLst/>
          </a:prstGeom>
        </p:spPr>
      </p:pic>
      <p:sp>
        <p:nvSpPr>
          <p:cNvPr id="2" name="TextBox 1">
            <a:extLst>
              <a:ext uri="{FF2B5EF4-FFF2-40B4-BE49-F238E27FC236}">
                <a16:creationId xmlns:a16="http://schemas.microsoft.com/office/drawing/2014/main" id="{C8AEF5AA-C018-45A5-93A6-B2AFF39578B9}"/>
              </a:ext>
            </a:extLst>
          </p:cNvPr>
          <p:cNvSpPr txBox="1"/>
          <p:nvPr/>
        </p:nvSpPr>
        <p:spPr>
          <a:xfrm>
            <a:off x="8214611" y="9233941"/>
            <a:ext cx="7330190" cy="461665"/>
          </a:xfrm>
          <a:prstGeom prst="rect">
            <a:avLst/>
          </a:prstGeom>
          <a:noFill/>
        </p:spPr>
        <p:txBody>
          <a:bodyPr wrap="square" rtlCol="0">
            <a:spAutoFit/>
          </a:bodyPr>
          <a:lstStyle/>
          <a:p>
            <a:r>
              <a:rPr lang="en-US" sz="2400" dirty="0"/>
              <a:t>* Optional material your Instructor Trainer may include.</a:t>
            </a:r>
          </a:p>
        </p:txBody>
      </p:sp>
    </p:spTree>
    <p:extLst>
      <p:ext uri="{BB962C8B-B14F-4D97-AF65-F5344CB8AC3E}">
        <p14:creationId xmlns:p14="http://schemas.microsoft.com/office/powerpoint/2010/main" val="152114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CA9D-79D4-4A46-8F99-78E96B65DB36}"/>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658A37DE-6AC7-4777-807B-EFEDD9AD814B}"/>
              </a:ext>
            </a:extLst>
          </p:cNvPr>
          <p:cNvSpPr>
            <a:spLocks noGrp="1"/>
          </p:cNvSpPr>
          <p:nvPr>
            <p:ph type="subTitle" idx="1"/>
          </p:nvPr>
        </p:nvSpPr>
        <p:spPr>
          <a:xfrm>
            <a:off x="8509600" y="2174251"/>
            <a:ext cx="8686800" cy="994173"/>
          </a:xfrm>
        </p:spPr>
        <p:txBody>
          <a:bodyPr>
            <a:normAutofit/>
          </a:bodyPr>
          <a:lstStyle/>
          <a:p>
            <a:r>
              <a:rPr lang="en-US" sz="4800" b="1" dirty="0"/>
              <a:t>Skills Workshop</a:t>
            </a:r>
          </a:p>
        </p:txBody>
      </p:sp>
      <p:pic>
        <p:nvPicPr>
          <p:cNvPr id="6" name="Content Placeholder 5" descr="A picture containing person, ground, outdoor&#10;&#10;Description automatically generated">
            <a:extLst>
              <a:ext uri="{FF2B5EF4-FFF2-40B4-BE49-F238E27FC236}">
                <a16:creationId xmlns:a16="http://schemas.microsoft.com/office/drawing/2014/main" id="{1EE09B2F-13E3-4478-97C5-3688D59CD97C}"/>
              </a:ext>
            </a:extLst>
          </p:cNvPr>
          <p:cNvPicPr>
            <a:picLocks noGrp="1" noChangeAspect="1"/>
          </p:cNvPicPr>
          <p:nvPr>
            <p:ph idx="11"/>
          </p:nvPr>
        </p:nvPicPr>
        <p:blipFill>
          <a:blip r:embed="rId2"/>
          <a:stretch>
            <a:fillRect/>
          </a:stretch>
        </p:blipFill>
        <p:spPr>
          <a:xfrm rot="20958726">
            <a:off x="10094529" y="3607616"/>
            <a:ext cx="7012546" cy="3522985"/>
          </a:xfrm>
        </p:spPr>
      </p:pic>
      <p:pic>
        <p:nvPicPr>
          <p:cNvPr id="8" name="Picture 7" descr="A picture containing person, outdoor, person&#10;&#10;Description automatically generated">
            <a:extLst>
              <a:ext uri="{FF2B5EF4-FFF2-40B4-BE49-F238E27FC236}">
                <a16:creationId xmlns:a16="http://schemas.microsoft.com/office/drawing/2014/main" id="{BCF8DA58-B834-447B-AC14-812C5FBDD554}"/>
              </a:ext>
            </a:extLst>
          </p:cNvPr>
          <p:cNvPicPr>
            <a:picLocks noChangeAspect="1"/>
          </p:cNvPicPr>
          <p:nvPr/>
        </p:nvPicPr>
        <p:blipFill>
          <a:blip r:embed="rId3"/>
          <a:stretch>
            <a:fillRect/>
          </a:stretch>
        </p:blipFill>
        <p:spPr>
          <a:xfrm rot="293554">
            <a:off x="4241352" y="500787"/>
            <a:ext cx="4139186" cy="4341097"/>
          </a:xfrm>
          <a:prstGeom prst="rect">
            <a:avLst/>
          </a:prstGeom>
        </p:spPr>
      </p:pic>
      <p:pic>
        <p:nvPicPr>
          <p:cNvPr id="10" name="Picture 9" descr="A picture containing person, outdoor, ground, little&#10;&#10;Description automatically generated">
            <a:extLst>
              <a:ext uri="{FF2B5EF4-FFF2-40B4-BE49-F238E27FC236}">
                <a16:creationId xmlns:a16="http://schemas.microsoft.com/office/drawing/2014/main" id="{AB99B491-E999-4B2F-8624-AC9E9C14B9AC}"/>
              </a:ext>
            </a:extLst>
          </p:cNvPr>
          <p:cNvPicPr>
            <a:picLocks noChangeAspect="1"/>
          </p:cNvPicPr>
          <p:nvPr/>
        </p:nvPicPr>
        <p:blipFill>
          <a:blip r:embed="rId4"/>
          <a:stretch>
            <a:fillRect/>
          </a:stretch>
        </p:blipFill>
        <p:spPr>
          <a:xfrm rot="21193831">
            <a:off x="665503" y="975889"/>
            <a:ext cx="3885401" cy="5369823"/>
          </a:xfrm>
          <a:prstGeom prst="rect">
            <a:avLst/>
          </a:prstGeom>
        </p:spPr>
      </p:pic>
      <p:pic>
        <p:nvPicPr>
          <p:cNvPr id="12" name="Picture 11">
            <a:extLst>
              <a:ext uri="{FF2B5EF4-FFF2-40B4-BE49-F238E27FC236}">
                <a16:creationId xmlns:a16="http://schemas.microsoft.com/office/drawing/2014/main" id="{EA325409-3BDE-42EB-BD1D-599D14B511A2}"/>
              </a:ext>
            </a:extLst>
          </p:cNvPr>
          <p:cNvPicPr>
            <a:picLocks noChangeAspect="1"/>
          </p:cNvPicPr>
          <p:nvPr/>
        </p:nvPicPr>
        <p:blipFill>
          <a:blip r:embed="rId5"/>
          <a:stretch>
            <a:fillRect/>
          </a:stretch>
        </p:blipFill>
        <p:spPr>
          <a:xfrm rot="509462">
            <a:off x="13004637" y="673318"/>
            <a:ext cx="4363677" cy="2777665"/>
          </a:xfrm>
          <a:prstGeom prst="rect">
            <a:avLst/>
          </a:prstGeom>
        </p:spPr>
      </p:pic>
      <p:pic>
        <p:nvPicPr>
          <p:cNvPr id="14" name="Picture 13" descr="A picture containing person, person, outdoor&#10;&#10;Description automatically generated">
            <a:extLst>
              <a:ext uri="{FF2B5EF4-FFF2-40B4-BE49-F238E27FC236}">
                <a16:creationId xmlns:a16="http://schemas.microsoft.com/office/drawing/2014/main" id="{87288229-75E8-4C3B-9574-022256CAEE2A}"/>
              </a:ext>
            </a:extLst>
          </p:cNvPr>
          <p:cNvPicPr>
            <a:picLocks noChangeAspect="1"/>
          </p:cNvPicPr>
          <p:nvPr/>
        </p:nvPicPr>
        <p:blipFill>
          <a:blip r:embed="rId6"/>
          <a:stretch>
            <a:fillRect/>
          </a:stretch>
        </p:blipFill>
        <p:spPr>
          <a:xfrm rot="421384">
            <a:off x="1403797" y="5951362"/>
            <a:ext cx="6400800" cy="3597902"/>
          </a:xfrm>
          <a:prstGeom prst="rect">
            <a:avLst/>
          </a:prstGeom>
        </p:spPr>
      </p:pic>
      <p:pic>
        <p:nvPicPr>
          <p:cNvPr id="16" name="Picture 15" descr="A picture containing sky, outdoor, person, swimming&#10;&#10;Description automatically generated">
            <a:extLst>
              <a:ext uri="{FF2B5EF4-FFF2-40B4-BE49-F238E27FC236}">
                <a16:creationId xmlns:a16="http://schemas.microsoft.com/office/drawing/2014/main" id="{5000F9FC-11F3-48C9-AC5B-7E439B596E42}"/>
              </a:ext>
            </a:extLst>
          </p:cNvPr>
          <p:cNvPicPr>
            <a:picLocks noChangeAspect="1"/>
          </p:cNvPicPr>
          <p:nvPr/>
        </p:nvPicPr>
        <p:blipFill>
          <a:blip r:embed="rId7"/>
          <a:stretch>
            <a:fillRect/>
          </a:stretch>
        </p:blipFill>
        <p:spPr>
          <a:xfrm rot="21109779">
            <a:off x="9016343" y="6895197"/>
            <a:ext cx="5373217" cy="3093030"/>
          </a:xfrm>
          <a:prstGeom prst="rect">
            <a:avLst/>
          </a:prstGeom>
        </p:spPr>
      </p:pic>
    </p:spTree>
    <p:extLst>
      <p:ext uri="{BB962C8B-B14F-4D97-AF65-F5344CB8AC3E}">
        <p14:creationId xmlns:p14="http://schemas.microsoft.com/office/powerpoint/2010/main" val="69338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2A87-F668-438E-A8CD-721B48E800A4}"/>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2A980C6-7934-48B5-B58C-499A05C3167E}"/>
              </a:ext>
            </a:extLst>
          </p:cNvPr>
          <p:cNvSpPr>
            <a:spLocks noGrp="1"/>
          </p:cNvSpPr>
          <p:nvPr>
            <p:ph type="subTitle" idx="1"/>
          </p:nvPr>
        </p:nvSpPr>
        <p:spPr>
          <a:xfrm>
            <a:off x="8686996" y="1565064"/>
            <a:ext cx="8686800" cy="994173"/>
          </a:xfrm>
        </p:spPr>
        <p:txBody>
          <a:bodyPr/>
          <a:lstStyle/>
          <a:p>
            <a:r>
              <a:rPr lang="en-US" dirty="0"/>
              <a:t>Skill Teaching Presentations</a:t>
            </a:r>
          </a:p>
        </p:txBody>
      </p:sp>
      <p:sp>
        <p:nvSpPr>
          <p:cNvPr id="4" name="Content Placeholder 3">
            <a:extLst>
              <a:ext uri="{FF2B5EF4-FFF2-40B4-BE49-F238E27FC236}">
                <a16:creationId xmlns:a16="http://schemas.microsoft.com/office/drawing/2014/main" id="{0373777F-0DF3-414F-B5CB-3D8F015E793D}"/>
              </a:ext>
            </a:extLst>
          </p:cNvPr>
          <p:cNvSpPr>
            <a:spLocks noGrp="1"/>
          </p:cNvSpPr>
          <p:nvPr>
            <p:ph idx="11"/>
          </p:nvPr>
        </p:nvSpPr>
        <p:spPr>
          <a:xfrm>
            <a:off x="457200" y="2174251"/>
            <a:ext cx="7051183" cy="6092592"/>
          </a:xfrm>
        </p:spPr>
        <p:txBody>
          <a:bodyPr/>
          <a:lstStyle/>
          <a:p>
            <a:pPr marL="0" indent="0">
              <a:buNone/>
            </a:pPr>
            <a:r>
              <a:rPr lang="en-US" b="1" dirty="0">
                <a:solidFill>
                  <a:srgbClr val="FF0000"/>
                </a:solidFill>
              </a:rPr>
              <a:t>Five Elements</a:t>
            </a:r>
          </a:p>
          <a:p>
            <a:r>
              <a:rPr lang="en-US" dirty="0">
                <a:solidFill>
                  <a:schemeClr val="bg1"/>
                </a:solidFill>
              </a:rPr>
              <a:t>Introduction</a:t>
            </a:r>
          </a:p>
          <a:p>
            <a:r>
              <a:rPr lang="en-US" dirty="0">
                <a:solidFill>
                  <a:schemeClr val="bg1"/>
                </a:solidFill>
              </a:rPr>
              <a:t>Real-time Demonstration</a:t>
            </a:r>
          </a:p>
          <a:p>
            <a:r>
              <a:rPr lang="en-US" dirty="0">
                <a:solidFill>
                  <a:schemeClr val="bg1"/>
                </a:solidFill>
              </a:rPr>
              <a:t>Talk-through Demonstration</a:t>
            </a:r>
          </a:p>
          <a:p>
            <a:r>
              <a:rPr lang="en-US" dirty="0">
                <a:solidFill>
                  <a:schemeClr val="bg1"/>
                </a:solidFill>
              </a:rPr>
              <a:t>Conduct/Control (Student Skill Practice)</a:t>
            </a:r>
          </a:p>
          <a:p>
            <a:r>
              <a:rPr lang="en-US" dirty="0">
                <a:solidFill>
                  <a:schemeClr val="bg1"/>
                </a:solidFill>
              </a:rPr>
              <a:t>Debriefing</a:t>
            </a:r>
          </a:p>
          <a:p>
            <a:endParaRPr lang="en-US" dirty="0">
              <a:solidFill>
                <a:schemeClr val="bg1"/>
              </a:solidFill>
            </a:endParaRPr>
          </a:p>
          <a:p>
            <a:pPr marL="393700" indent="-393700">
              <a:buNone/>
            </a:pPr>
            <a:r>
              <a:rPr lang="en-US" dirty="0">
                <a:solidFill>
                  <a:schemeClr val="bg1"/>
                </a:solidFill>
              </a:rPr>
              <a:t>All elements are outlined for each skill in course Instructor Guides.</a:t>
            </a:r>
          </a:p>
          <a:p>
            <a:pPr marL="393700" indent="-393700">
              <a:buNone/>
            </a:pPr>
            <a:r>
              <a:rPr lang="en-US" b="1" dirty="0">
                <a:solidFill>
                  <a:srgbClr val="FF0000"/>
                </a:solidFill>
              </a:rPr>
              <a:t>Follow the written text in the Instructor Guide to assure inclusion of each element.</a:t>
            </a:r>
          </a:p>
          <a:p>
            <a:pPr marL="0" indent="0">
              <a:buNone/>
            </a:pPr>
            <a:endParaRPr lang="en-US" dirty="0">
              <a:solidFill>
                <a:schemeClr val="bg1"/>
              </a:solidFill>
            </a:endParaRPr>
          </a:p>
        </p:txBody>
      </p:sp>
      <p:pic>
        <p:nvPicPr>
          <p:cNvPr id="6" name="Picture 5" descr="Table&#10;&#10;Description automatically generated">
            <a:extLst>
              <a:ext uri="{FF2B5EF4-FFF2-40B4-BE49-F238E27FC236}">
                <a16:creationId xmlns:a16="http://schemas.microsoft.com/office/drawing/2014/main" id="{FC772E9B-0E35-4AB2-9A55-4A0B6C7B2350}"/>
              </a:ext>
            </a:extLst>
          </p:cNvPr>
          <p:cNvPicPr>
            <a:picLocks noChangeAspect="1"/>
          </p:cNvPicPr>
          <p:nvPr/>
        </p:nvPicPr>
        <p:blipFill>
          <a:blip r:embed="rId2"/>
          <a:stretch>
            <a:fillRect/>
          </a:stretch>
        </p:blipFill>
        <p:spPr>
          <a:xfrm>
            <a:off x="9903854" y="2668706"/>
            <a:ext cx="5100033" cy="6889518"/>
          </a:xfrm>
          <a:prstGeom prst="rect">
            <a:avLst/>
          </a:prstGeom>
        </p:spPr>
      </p:pic>
    </p:spTree>
    <p:extLst>
      <p:ext uri="{BB962C8B-B14F-4D97-AF65-F5344CB8AC3E}">
        <p14:creationId xmlns:p14="http://schemas.microsoft.com/office/powerpoint/2010/main" val="37904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2A87-F668-438E-A8CD-721B48E800A4}"/>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2A980C6-7934-48B5-B58C-499A05C3167E}"/>
              </a:ext>
            </a:extLst>
          </p:cNvPr>
          <p:cNvSpPr>
            <a:spLocks noGrp="1"/>
          </p:cNvSpPr>
          <p:nvPr>
            <p:ph type="subTitle" idx="1"/>
          </p:nvPr>
        </p:nvSpPr>
        <p:spPr>
          <a:xfrm>
            <a:off x="8686996" y="1565064"/>
            <a:ext cx="8686800" cy="994173"/>
          </a:xfrm>
        </p:spPr>
        <p:txBody>
          <a:bodyPr/>
          <a:lstStyle/>
          <a:p>
            <a:r>
              <a:rPr lang="en-US" dirty="0"/>
              <a:t>Skill Teaching Presentations - Introduction</a:t>
            </a:r>
          </a:p>
        </p:txBody>
      </p:sp>
      <p:sp>
        <p:nvSpPr>
          <p:cNvPr id="4" name="Content Placeholder 3">
            <a:extLst>
              <a:ext uri="{FF2B5EF4-FFF2-40B4-BE49-F238E27FC236}">
                <a16:creationId xmlns:a16="http://schemas.microsoft.com/office/drawing/2014/main" id="{0373777F-0DF3-414F-B5CB-3D8F015E793D}"/>
              </a:ext>
            </a:extLst>
          </p:cNvPr>
          <p:cNvSpPr>
            <a:spLocks noGrp="1"/>
          </p:cNvSpPr>
          <p:nvPr>
            <p:ph idx="11"/>
          </p:nvPr>
        </p:nvSpPr>
        <p:spPr>
          <a:xfrm>
            <a:off x="457200" y="2174250"/>
            <a:ext cx="7051183" cy="6889517"/>
          </a:xfrm>
        </p:spPr>
        <p:txBody>
          <a:bodyPr>
            <a:normAutofit fontScale="92500" lnSpcReduction="20000"/>
          </a:bodyPr>
          <a:lstStyle/>
          <a:p>
            <a:pPr marL="0" indent="0">
              <a:buNone/>
            </a:pPr>
            <a:r>
              <a:rPr lang="en-US" sz="3000" b="1" dirty="0">
                <a:solidFill>
                  <a:srgbClr val="FF0000"/>
                </a:solidFill>
              </a:rPr>
              <a:t>Five Elements</a:t>
            </a:r>
          </a:p>
          <a:p>
            <a:r>
              <a:rPr lang="en-US" sz="3000" b="1" dirty="0">
                <a:solidFill>
                  <a:schemeClr val="bg1"/>
                </a:solidFill>
              </a:rPr>
              <a:t>Introduction</a:t>
            </a:r>
          </a:p>
          <a:p>
            <a:r>
              <a:rPr lang="en-US" sz="3000" dirty="0">
                <a:solidFill>
                  <a:schemeClr val="accent6">
                    <a:lumMod val="50000"/>
                  </a:schemeClr>
                </a:solidFill>
              </a:rPr>
              <a:t>Real-time Demonstration</a:t>
            </a:r>
          </a:p>
          <a:p>
            <a:r>
              <a:rPr lang="en-US" sz="3000" dirty="0">
                <a:solidFill>
                  <a:schemeClr val="accent6">
                    <a:lumMod val="50000"/>
                  </a:schemeClr>
                </a:solidFill>
              </a:rPr>
              <a:t>Talk-through Demonstration</a:t>
            </a:r>
          </a:p>
          <a:p>
            <a:r>
              <a:rPr lang="en-US" sz="3000" dirty="0">
                <a:solidFill>
                  <a:schemeClr val="accent6">
                    <a:lumMod val="50000"/>
                  </a:schemeClr>
                </a:solidFill>
              </a:rPr>
              <a:t>Conduct/Control (Student Skill Practice)</a:t>
            </a:r>
          </a:p>
          <a:p>
            <a:r>
              <a:rPr lang="en-US" sz="3000" dirty="0">
                <a:solidFill>
                  <a:schemeClr val="accent6">
                    <a:lumMod val="50000"/>
                  </a:schemeClr>
                </a:solidFill>
              </a:rPr>
              <a:t>Debriefing</a:t>
            </a:r>
          </a:p>
          <a:p>
            <a:endParaRPr lang="en-US" sz="3000" dirty="0">
              <a:solidFill>
                <a:schemeClr val="bg1"/>
              </a:solidFill>
            </a:endParaRPr>
          </a:p>
          <a:p>
            <a:pPr marL="393700" indent="-393700">
              <a:buNone/>
            </a:pPr>
            <a:r>
              <a:rPr lang="en-US" sz="3000" dirty="0">
                <a:solidFill>
                  <a:schemeClr val="bg1"/>
                </a:solidFill>
              </a:rPr>
              <a:t>Includes:</a:t>
            </a:r>
          </a:p>
          <a:p>
            <a:r>
              <a:rPr lang="en-US" sz="3000" dirty="0">
                <a:solidFill>
                  <a:schemeClr val="bg1"/>
                </a:solidFill>
              </a:rPr>
              <a:t>Name of skill</a:t>
            </a:r>
          </a:p>
          <a:p>
            <a:r>
              <a:rPr lang="en-US" sz="3000" dirty="0">
                <a:solidFill>
                  <a:schemeClr val="bg1"/>
                </a:solidFill>
              </a:rPr>
              <a:t>Performance Objective</a:t>
            </a:r>
          </a:p>
          <a:p>
            <a:r>
              <a:rPr lang="en-US" sz="3000" dirty="0">
                <a:solidFill>
                  <a:schemeClr val="bg1"/>
                </a:solidFill>
              </a:rPr>
              <a:t>Rationale</a:t>
            </a:r>
          </a:p>
          <a:p>
            <a:r>
              <a:rPr lang="en-US" sz="3000" dirty="0">
                <a:solidFill>
                  <a:srgbClr val="FFFF00"/>
                </a:solidFill>
              </a:rPr>
              <a:t>*Avoid re-teaching knowledge portion</a:t>
            </a:r>
          </a:p>
          <a:p>
            <a:endParaRPr lang="en-US" sz="3000" dirty="0">
              <a:solidFill>
                <a:srgbClr val="FFFF00"/>
              </a:solidFill>
            </a:endParaRPr>
          </a:p>
          <a:p>
            <a:pPr marL="0" indent="0" algn="ctr">
              <a:buNone/>
            </a:pPr>
            <a:r>
              <a:rPr lang="en-US" sz="3000" dirty="0">
                <a:solidFill>
                  <a:schemeClr val="bg1"/>
                </a:solidFill>
              </a:rPr>
              <a:t>Each is written out in the Instructor Guide</a:t>
            </a:r>
          </a:p>
          <a:p>
            <a:pPr marL="0" indent="0">
              <a:buNone/>
            </a:pPr>
            <a:endParaRPr lang="en-US" dirty="0">
              <a:solidFill>
                <a:schemeClr val="bg1"/>
              </a:solidFill>
            </a:endParaRPr>
          </a:p>
        </p:txBody>
      </p:sp>
      <p:pic>
        <p:nvPicPr>
          <p:cNvPr id="6" name="Picture 5" descr="Table&#10;&#10;Description automatically generated">
            <a:extLst>
              <a:ext uri="{FF2B5EF4-FFF2-40B4-BE49-F238E27FC236}">
                <a16:creationId xmlns:a16="http://schemas.microsoft.com/office/drawing/2014/main" id="{FC772E9B-0E35-4AB2-9A55-4A0B6C7B2350}"/>
              </a:ext>
            </a:extLst>
          </p:cNvPr>
          <p:cNvPicPr>
            <a:picLocks noChangeAspect="1"/>
          </p:cNvPicPr>
          <p:nvPr/>
        </p:nvPicPr>
        <p:blipFill>
          <a:blip r:embed="rId2">
            <a:alphaModFix amt="50000"/>
          </a:blip>
          <a:stretch>
            <a:fillRect/>
          </a:stretch>
        </p:blipFill>
        <p:spPr>
          <a:xfrm>
            <a:off x="8834910" y="2713329"/>
            <a:ext cx="5100033" cy="6889518"/>
          </a:xfrm>
          <a:prstGeom prst="rect">
            <a:avLst/>
          </a:prstGeom>
          <a:effectLst>
            <a:outerShdw blurRad="50800" dist="50800" dir="5400000" algn="ctr" rotWithShape="0">
              <a:srgbClr val="000000">
                <a:alpha val="67000"/>
              </a:srgbClr>
            </a:outerShdw>
          </a:effectLst>
        </p:spPr>
      </p:pic>
      <p:pic>
        <p:nvPicPr>
          <p:cNvPr id="7" name="Picture 6" descr="Text, letter&#10;&#10;Description automatically generated">
            <a:extLst>
              <a:ext uri="{FF2B5EF4-FFF2-40B4-BE49-F238E27FC236}">
                <a16:creationId xmlns:a16="http://schemas.microsoft.com/office/drawing/2014/main" id="{E95AD00E-1EE6-4766-9315-2FFAB7C17006}"/>
              </a:ext>
            </a:extLst>
          </p:cNvPr>
          <p:cNvPicPr>
            <a:picLocks noChangeAspect="1"/>
          </p:cNvPicPr>
          <p:nvPr/>
        </p:nvPicPr>
        <p:blipFill>
          <a:blip r:embed="rId3"/>
          <a:stretch>
            <a:fillRect/>
          </a:stretch>
        </p:blipFill>
        <p:spPr>
          <a:xfrm>
            <a:off x="10576996" y="3460652"/>
            <a:ext cx="7332230" cy="1515673"/>
          </a:xfrm>
          <a:prstGeom prst="rect">
            <a:avLst/>
          </a:prstGeom>
          <a:ln w="25400">
            <a:solidFill>
              <a:srgbClr val="FF0000"/>
            </a:solidFill>
          </a:ln>
        </p:spPr>
      </p:pic>
      <p:cxnSp>
        <p:nvCxnSpPr>
          <p:cNvPr id="9" name="Straight Connector 8">
            <a:extLst>
              <a:ext uri="{FF2B5EF4-FFF2-40B4-BE49-F238E27FC236}">
                <a16:creationId xmlns:a16="http://schemas.microsoft.com/office/drawing/2014/main" id="{DD3270C9-65AF-46A7-ACAD-5A6964210186}"/>
              </a:ext>
            </a:extLst>
          </p:cNvPr>
          <p:cNvCxnSpPr/>
          <p:nvPr/>
        </p:nvCxnSpPr>
        <p:spPr>
          <a:xfrm flipV="1">
            <a:off x="8933184" y="3460652"/>
            <a:ext cx="1643812" cy="801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70E772-AD83-4590-A6CC-5365C4FD9008}"/>
              </a:ext>
            </a:extLst>
          </p:cNvPr>
          <p:cNvCxnSpPr/>
          <p:nvPr/>
        </p:nvCxnSpPr>
        <p:spPr>
          <a:xfrm flipV="1">
            <a:off x="8933184" y="4976325"/>
            <a:ext cx="1643812" cy="2442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E3ED12-9292-4753-A0E8-E58BEB849B74}"/>
              </a:ext>
            </a:extLst>
          </p:cNvPr>
          <p:cNvSpPr txBox="1"/>
          <p:nvPr/>
        </p:nvSpPr>
        <p:spPr>
          <a:xfrm>
            <a:off x="14575183" y="8570003"/>
            <a:ext cx="3334043" cy="507831"/>
          </a:xfrm>
          <a:prstGeom prst="rect">
            <a:avLst/>
          </a:prstGeom>
          <a:noFill/>
        </p:spPr>
        <p:txBody>
          <a:bodyPr wrap="square" rtlCol="0">
            <a:spAutoFit/>
          </a:bodyPr>
          <a:lstStyle/>
          <a:p>
            <a:r>
              <a:rPr lang="en-US" dirty="0"/>
              <a:t>*required skill</a:t>
            </a:r>
          </a:p>
        </p:txBody>
      </p:sp>
    </p:spTree>
    <p:extLst>
      <p:ext uri="{BB962C8B-B14F-4D97-AF65-F5344CB8AC3E}">
        <p14:creationId xmlns:p14="http://schemas.microsoft.com/office/powerpoint/2010/main" val="17037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2A87-F668-438E-A8CD-721B48E800A4}"/>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2A980C6-7934-48B5-B58C-499A05C3167E}"/>
              </a:ext>
            </a:extLst>
          </p:cNvPr>
          <p:cNvSpPr>
            <a:spLocks noGrp="1"/>
          </p:cNvSpPr>
          <p:nvPr>
            <p:ph type="subTitle" idx="1"/>
          </p:nvPr>
        </p:nvSpPr>
        <p:spPr>
          <a:xfrm>
            <a:off x="8686996" y="1565064"/>
            <a:ext cx="8686800" cy="994173"/>
          </a:xfrm>
        </p:spPr>
        <p:txBody>
          <a:bodyPr/>
          <a:lstStyle/>
          <a:p>
            <a:r>
              <a:rPr lang="en-US" dirty="0"/>
              <a:t>Skill Teaching Presentations - Introduction</a:t>
            </a:r>
          </a:p>
        </p:txBody>
      </p:sp>
      <p:sp>
        <p:nvSpPr>
          <p:cNvPr id="4" name="Content Placeholder 3">
            <a:extLst>
              <a:ext uri="{FF2B5EF4-FFF2-40B4-BE49-F238E27FC236}">
                <a16:creationId xmlns:a16="http://schemas.microsoft.com/office/drawing/2014/main" id="{0373777F-0DF3-414F-B5CB-3D8F015E793D}"/>
              </a:ext>
            </a:extLst>
          </p:cNvPr>
          <p:cNvSpPr>
            <a:spLocks noGrp="1"/>
          </p:cNvSpPr>
          <p:nvPr>
            <p:ph idx="11"/>
          </p:nvPr>
        </p:nvSpPr>
        <p:spPr>
          <a:xfrm>
            <a:off x="457200" y="622891"/>
            <a:ext cx="7051183" cy="8979955"/>
          </a:xfrm>
        </p:spPr>
        <p:txBody>
          <a:bodyPr>
            <a:normAutofit lnSpcReduction="10000"/>
          </a:bodyPr>
          <a:lstStyle/>
          <a:p>
            <a:pPr marL="0" indent="0">
              <a:buNone/>
            </a:pPr>
            <a:r>
              <a:rPr lang="en-US" b="1" dirty="0">
                <a:solidFill>
                  <a:srgbClr val="FF0000"/>
                </a:solidFill>
              </a:rPr>
              <a:t>Five Elements</a:t>
            </a:r>
          </a:p>
          <a:p>
            <a:r>
              <a:rPr lang="en-US" b="1" dirty="0">
                <a:solidFill>
                  <a:schemeClr val="accent6">
                    <a:lumMod val="50000"/>
                  </a:schemeClr>
                </a:solidFill>
              </a:rPr>
              <a:t>Introduction</a:t>
            </a:r>
          </a:p>
          <a:p>
            <a:r>
              <a:rPr lang="en-US" dirty="0">
                <a:solidFill>
                  <a:schemeClr val="bg1"/>
                </a:solidFill>
              </a:rPr>
              <a:t>Real-time Demonstration</a:t>
            </a:r>
          </a:p>
          <a:p>
            <a:r>
              <a:rPr lang="en-US" dirty="0">
                <a:solidFill>
                  <a:schemeClr val="accent6">
                    <a:lumMod val="50000"/>
                  </a:schemeClr>
                </a:solidFill>
              </a:rPr>
              <a:t>Talk-through Demonstration</a:t>
            </a:r>
          </a:p>
          <a:p>
            <a:r>
              <a:rPr lang="en-US" dirty="0">
                <a:solidFill>
                  <a:schemeClr val="accent6">
                    <a:lumMod val="50000"/>
                  </a:schemeClr>
                </a:solidFill>
              </a:rPr>
              <a:t>Conduct/Control (Student Skill Practice)</a:t>
            </a:r>
          </a:p>
          <a:p>
            <a:r>
              <a:rPr lang="en-US" dirty="0">
                <a:solidFill>
                  <a:schemeClr val="accent6">
                    <a:lumMod val="50000"/>
                  </a:schemeClr>
                </a:solidFill>
              </a:rPr>
              <a:t>Debriefing</a:t>
            </a:r>
          </a:p>
          <a:p>
            <a:endParaRPr lang="en-US" dirty="0">
              <a:solidFill>
                <a:schemeClr val="bg1"/>
              </a:solidFill>
            </a:endParaRPr>
          </a:p>
          <a:p>
            <a:pPr marL="393700" indent="-393700">
              <a:buNone/>
            </a:pPr>
            <a:r>
              <a:rPr lang="en-US" dirty="0">
                <a:solidFill>
                  <a:schemeClr val="bg1"/>
                </a:solidFill>
              </a:rPr>
              <a:t>Includes:</a:t>
            </a:r>
          </a:p>
          <a:p>
            <a:r>
              <a:rPr lang="en-US" dirty="0">
                <a:solidFill>
                  <a:schemeClr val="bg1"/>
                </a:solidFill>
              </a:rPr>
              <a:t>Simulates an actual event</a:t>
            </a:r>
          </a:p>
          <a:p>
            <a:r>
              <a:rPr lang="en-US" dirty="0">
                <a:solidFill>
                  <a:srgbClr val="FFFF00"/>
                </a:solidFill>
              </a:rPr>
              <a:t>*Perform in real-time</a:t>
            </a:r>
          </a:p>
          <a:p>
            <a:pPr lvl="1"/>
            <a:r>
              <a:rPr lang="en-US" dirty="0">
                <a:solidFill>
                  <a:schemeClr val="bg1"/>
                </a:solidFill>
              </a:rPr>
              <a:t>No explanations</a:t>
            </a:r>
          </a:p>
          <a:p>
            <a:r>
              <a:rPr lang="en-US" dirty="0">
                <a:solidFill>
                  <a:srgbClr val="FFFF00"/>
                </a:solidFill>
              </a:rPr>
              <a:t>*Provides </a:t>
            </a:r>
            <a:r>
              <a:rPr lang="en-US" b="1" dirty="0">
                <a:solidFill>
                  <a:srgbClr val="FFFF00"/>
                </a:solidFill>
              </a:rPr>
              <a:t>role-model</a:t>
            </a:r>
            <a:r>
              <a:rPr lang="en-US" dirty="0">
                <a:solidFill>
                  <a:srgbClr val="FFFF00"/>
                </a:solidFill>
              </a:rPr>
              <a:t> depiction of the skill</a:t>
            </a:r>
          </a:p>
          <a:p>
            <a:pPr marL="685800">
              <a:buNone/>
            </a:pPr>
            <a:endParaRPr lang="en-US" dirty="0">
              <a:solidFill>
                <a:schemeClr val="bg1"/>
              </a:solidFill>
            </a:endParaRPr>
          </a:p>
          <a:p>
            <a:pPr marL="685800">
              <a:buNone/>
            </a:pPr>
            <a:r>
              <a:rPr lang="en-US" dirty="0">
                <a:solidFill>
                  <a:schemeClr val="bg1"/>
                </a:solidFill>
              </a:rPr>
              <a:t>Research on first-aid training has consistently confirmed first-aid students benefit from seeing how a skill looks in action </a:t>
            </a:r>
            <a:r>
              <a:rPr lang="en-US" b="1" i="1" dirty="0">
                <a:solidFill>
                  <a:schemeClr val="bg1"/>
                </a:solidFill>
              </a:rPr>
              <a:t>before </a:t>
            </a:r>
            <a:r>
              <a:rPr lang="en-US" dirty="0">
                <a:solidFill>
                  <a:schemeClr val="bg1"/>
                </a:solidFill>
              </a:rPr>
              <a:t>learning the performance steps.</a:t>
            </a:r>
            <a:endParaRPr lang="en-US" b="1" i="1" dirty="0">
              <a:solidFill>
                <a:schemeClr val="bg1"/>
              </a:solidFill>
            </a:endParaRPr>
          </a:p>
          <a:p>
            <a:pPr marL="0" indent="0">
              <a:buNone/>
            </a:pPr>
            <a:endParaRPr lang="en-US" dirty="0">
              <a:solidFill>
                <a:schemeClr val="bg1"/>
              </a:solidFill>
            </a:endParaRPr>
          </a:p>
        </p:txBody>
      </p:sp>
      <p:pic>
        <p:nvPicPr>
          <p:cNvPr id="6" name="Picture 5" descr="Table&#10;&#10;Description automatically generated">
            <a:extLst>
              <a:ext uri="{FF2B5EF4-FFF2-40B4-BE49-F238E27FC236}">
                <a16:creationId xmlns:a16="http://schemas.microsoft.com/office/drawing/2014/main" id="{FC772E9B-0E35-4AB2-9A55-4A0B6C7B2350}"/>
              </a:ext>
            </a:extLst>
          </p:cNvPr>
          <p:cNvPicPr>
            <a:picLocks noChangeAspect="1"/>
          </p:cNvPicPr>
          <p:nvPr/>
        </p:nvPicPr>
        <p:blipFill>
          <a:blip r:embed="rId2">
            <a:alphaModFix amt="50000"/>
          </a:blip>
          <a:stretch>
            <a:fillRect/>
          </a:stretch>
        </p:blipFill>
        <p:spPr>
          <a:xfrm>
            <a:off x="8834910" y="2713329"/>
            <a:ext cx="5100033" cy="6889518"/>
          </a:xfrm>
          <a:prstGeom prst="rect">
            <a:avLst/>
          </a:prstGeom>
          <a:effectLst>
            <a:outerShdw blurRad="50800" dist="50800" dir="5400000" algn="ctr" rotWithShape="0">
              <a:srgbClr val="000000">
                <a:alpha val="67000"/>
              </a:srgbClr>
            </a:outerShdw>
          </a:effectLst>
        </p:spPr>
      </p:pic>
      <p:cxnSp>
        <p:nvCxnSpPr>
          <p:cNvPr id="9" name="Straight Connector 8">
            <a:extLst>
              <a:ext uri="{FF2B5EF4-FFF2-40B4-BE49-F238E27FC236}">
                <a16:creationId xmlns:a16="http://schemas.microsoft.com/office/drawing/2014/main" id="{DD3270C9-65AF-46A7-ACAD-5A6964210186}"/>
              </a:ext>
            </a:extLst>
          </p:cNvPr>
          <p:cNvCxnSpPr/>
          <p:nvPr/>
        </p:nvCxnSpPr>
        <p:spPr>
          <a:xfrm flipV="1">
            <a:off x="8883292" y="4443123"/>
            <a:ext cx="1643812" cy="801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70E772-AD83-4590-A6CC-5365C4FD9008}"/>
              </a:ext>
            </a:extLst>
          </p:cNvPr>
          <p:cNvCxnSpPr/>
          <p:nvPr/>
        </p:nvCxnSpPr>
        <p:spPr>
          <a:xfrm flipV="1">
            <a:off x="8933184" y="5896160"/>
            <a:ext cx="1643812" cy="244222"/>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Text, letter&#10;&#10;Description automatically generated">
            <a:extLst>
              <a:ext uri="{FF2B5EF4-FFF2-40B4-BE49-F238E27FC236}">
                <a16:creationId xmlns:a16="http://schemas.microsoft.com/office/drawing/2014/main" id="{C7F3844E-A6D6-4868-AAEE-C972C47B5B4C}"/>
              </a:ext>
            </a:extLst>
          </p:cNvPr>
          <p:cNvPicPr>
            <a:picLocks noChangeAspect="1"/>
          </p:cNvPicPr>
          <p:nvPr/>
        </p:nvPicPr>
        <p:blipFill>
          <a:blip r:embed="rId3"/>
          <a:stretch>
            <a:fillRect/>
          </a:stretch>
        </p:blipFill>
        <p:spPr>
          <a:xfrm>
            <a:off x="10525394" y="4443122"/>
            <a:ext cx="7565658" cy="1453037"/>
          </a:xfrm>
          <a:prstGeom prst="rect">
            <a:avLst/>
          </a:prstGeom>
          <a:ln w="19050">
            <a:solidFill>
              <a:srgbClr val="FF0000"/>
            </a:solidFill>
          </a:ln>
        </p:spPr>
      </p:pic>
      <p:sp>
        <p:nvSpPr>
          <p:cNvPr id="12" name="TextBox 11">
            <a:extLst>
              <a:ext uri="{FF2B5EF4-FFF2-40B4-BE49-F238E27FC236}">
                <a16:creationId xmlns:a16="http://schemas.microsoft.com/office/drawing/2014/main" id="{E8F2B4FD-C304-4155-B51A-941163452CEA}"/>
              </a:ext>
            </a:extLst>
          </p:cNvPr>
          <p:cNvSpPr txBox="1"/>
          <p:nvPr/>
        </p:nvSpPr>
        <p:spPr>
          <a:xfrm>
            <a:off x="14575183" y="8570003"/>
            <a:ext cx="3334043" cy="507831"/>
          </a:xfrm>
          <a:prstGeom prst="rect">
            <a:avLst/>
          </a:prstGeom>
          <a:noFill/>
        </p:spPr>
        <p:txBody>
          <a:bodyPr wrap="square" rtlCol="0">
            <a:spAutoFit/>
          </a:bodyPr>
          <a:lstStyle/>
          <a:p>
            <a:r>
              <a:rPr lang="en-US" dirty="0"/>
              <a:t>*required skill</a:t>
            </a:r>
          </a:p>
        </p:txBody>
      </p:sp>
    </p:spTree>
    <p:extLst>
      <p:ext uri="{BB962C8B-B14F-4D97-AF65-F5344CB8AC3E}">
        <p14:creationId xmlns:p14="http://schemas.microsoft.com/office/powerpoint/2010/main" val="195148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2A87-F668-438E-A8CD-721B48E800A4}"/>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2A980C6-7934-48B5-B58C-499A05C3167E}"/>
              </a:ext>
            </a:extLst>
          </p:cNvPr>
          <p:cNvSpPr>
            <a:spLocks noGrp="1"/>
          </p:cNvSpPr>
          <p:nvPr>
            <p:ph type="subTitle" idx="1"/>
          </p:nvPr>
        </p:nvSpPr>
        <p:spPr>
          <a:xfrm>
            <a:off x="8686996" y="1565064"/>
            <a:ext cx="8686800" cy="994173"/>
          </a:xfrm>
        </p:spPr>
        <p:txBody>
          <a:bodyPr/>
          <a:lstStyle/>
          <a:p>
            <a:r>
              <a:rPr lang="en-US" dirty="0"/>
              <a:t>Skill Teaching Presentations - Introduction</a:t>
            </a:r>
          </a:p>
        </p:txBody>
      </p:sp>
      <p:sp>
        <p:nvSpPr>
          <p:cNvPr id="4" name="Content Placeholder 3">
            <a:extLst>
              <a:ext uri="{FF2B5EF4-FFF2-40B4-BE49-F238E27FC236}">
                <a16:creationId xmlns:a16="http://schemas.microsoft.com/office/drawing/2014/main" id="{0373777F-0DF3-414F-B5CB-3D8F015E793D}"/>
              </a:ext>
            </a:extLst>
          </p:cNvPr>
          <p:cNvSpPr>
            <a:spLocks noGrp="1"/>
          </p:cNvSpPr>
          <p:nvPr>
            <p:ph idx="11"/>
          </p:nvPr>
        </p:nvSpPr>
        <p:spPr>
          <a:xfrm>
            <a:off x="457200" y="295422"/>
            <a:ext cx="7051183" cy="9720775"/>
          </a:xfrm>
        </p:spPr>
        <p:txBody>
          <a:bodyPr>
            <a:normAutofit fontScale="92500" lnSpcReduction="10000"/>
          </a:bodyPr>
          <a:lstStyle/>
          <a:p>
            <a:pPr marL="0" indent="0">
              <a:buNone/>
            </a:pPr>
            <a:r>
              <a:rPr lang="en-US" b="1" dirty="0">
                <a:solidFill>
                  <a:srgbClr val="FF0000"/>
                </a:solidFill>
              </a:rPr>
              <a:t>Five Elements</a:t>
            </a:r>
          </a:p>
          <a:p>
            <a:r>
              <a:rPr lang="en-US" b="1" dirty="0">
                <a:solidFill>
                  <a:schemeClr val="accent6">
                    <a:lumMod val="50000"/>
                  </a:schemeClr>
                </a:solidFill>
              </a:rPr>
              <a:t>Introduction</a:t>
            </a:r>
          </a:p>
          <a:p>
            <a:r>
              <a:rPr lang="en-US" dirty="0">
                <a:solidFill>
                  <a:schemeClr val="accent6">
                    <a:lumMod val="50000"/>
                  </a:schemeClr>
                </a:solidFill>
              </a:rPr>
              <a:t>Real-time Demonstration</a:t>
            </a:r>
          </a:p>
          <a:p>
            <a:r>
              <a:rPr lang="en-US" dirty="0">
                <a:solidFill>
                  <a:schemeClr val="bg1"/>
                </a:solidFill>
              </a:rPr>
              <a:t>Talk-through Demonstration</a:t>
            </a:r>
          </a:p>
          <a:p>
            <a:r>
              <a:rPr lang="en-US" dirty="0">
                <a:solidFill>
                  <a:schemeClr val="accent6">
                    <a:lumMod val="50000"/>
                  </a:schemeClr>
                </a:solidFill>
              </a:rPr>
              <a:t>Conduct/Control (Student Skill Practice)</a:t>
            </a:r>
          </a:p>
          <a:p>
            <a:r>
              <a:rPr lang="en-US" dirty="0">
                <a:solidFill>
                  <a:schemeClr val="accent6">
                    <a:lumMod val="50000"/>
                  </a:schemeClr>
                </a:solidFill>
              </a:rPr>
              <a:t>Debriefing</a:t>
            </a:r>
          </a:p>
          <a:p>
            <a:endParaRPr lang="en-US" dirty="0">
              <a:solidFill>
                <a:schemeClr val="bg1"/>
              </a:solidFill>
            </a:endParaRPr>
          </a:p>
          <a:p>
            <a:pPr marL="393700" indent="-393700">
              <a:buNone/>
            </a:pPr>
            <a:r>
              <a:rPr lang="en-US" dirty="0">
                <a:solidFill>
                  <a:schemeClr val="bg1"/>
                </a:solidFill>
              </a:rPr>
              <a:t>Includes:</a:t>
            </a:r>
          </a:p>
          <a:p>
            <a:r>
              <a:rPr lang="en-US" dirty="0">
                <a:solidFill>
                  <a:schemeClr val="bg1"/>
                </a:solidFill>
              </a:rPr>
              <a:t>Explain each step</a:t>
            </a:r>
          </a:p>
          <a:p>
            <a:pPr lvl="1"/>
            <a:r>
              <a:rPr lang="en-US" dirty="0">
                <a:solidFill>
                  <a:schemeClr val="bg1"/>
                </a:solidFill>
              </a:rPr>
              <a:t>Skill step-by-step descriptions are included in the Instructor Guide</a:t>
            </a:r>
          </a:p>
          <a:p>
            <a:pPr lvl="1"/>
            <a:r>
              <a:rPr lang="en-US" dirty="0">
                <a:solidFill>
                  <a:srgbClr val="FFFF00"/>
                </a:solidFill>
              </a:rPr>
              <a:t>*Keep skill description brief</a:t>
            </a:r>
          </a:p>
          <a:p>
            <a:r>
              <a:rPr lang="en-US" dirty="0">
                <a:solidFill>
                  <a:srgbClr val="FFFF00"/>
                </a:solidFill>
              </a:rPr>
              <a:t>*Highlight Key points/steps</a:t>
            </a:r>
          </a:p>
          <a:p>
            <a:pPr lvl="1"/>
            <a:r>
              <a:rPr lang="en-US" dirty="0">
                <a:solidFill>
                  <a:schemeClr val="bg1"/>
                </a:solidFill>
              </a:rPr>
              <a:t>Key points of each skill are both bold and color-highlighted</a:t>
            </a:r>
          </a:p>
          <a:p>
            <a:r>
              <a:rPr lang="en-US" dirty="0">
                <a:solidFill>
                  <a:schemeClr val="bg1"/>
                </a:solidFill>
              </a:rPr>
              <a:t>Can be accomplished by either</a:t>
            </a:r>
          </a:p>
          <a:p>
            <a:pPr lvl="1"/>
            <a:r>
              <a:rPr lang="en-US" dirty="0">
                <a:solidFill>
                  <a:schemeClr val="bg1"/>
                </a:solidFill>
              </a:rPr>
              <a:t>Repeating entire demonstration in ‘stop-action’, or</a:t>
            </a:r>
          </a:p>
          <a:p>
            <a:pPr lvl="1"/>
            <a:r>
              <a:rPr lang="en-US" dirty="0">
                <a:solidFill>
                  <a:schemeClr val="bg1"/>
                </a:solidFill>
              </a:rPr>
              <a:t>Focusing on key points only with reference to real-time demonstration</a:t>
            </a:r>
          </a:p>
          <a:p>
            <a:r>
              <a:rPr lang="en-US" dirty="0">
                <a:solidFill>
                  <a:schemeClr val="bg1"/>
                </a:solidFill>
              </a:rPr>
              <a:t>Answer Student Questions</a:t>
            </a:r>
          </a:p>
          <a:p>
            <a:pPr marL="685800">
              <a:buNone/>
            </a:pPr>
            <a:endParaRPr lang="en-US" dirty="0">
              <a:solidFill>
                <a:schemeClr val="bg1"/>
              </a:solidFill>
            </a:endParaRPr>
          </a:p>
          <a:p>
            <a:pPr marL="0" indent="0">
              <a:buNone/>
            </a:pPr>
            <a:endParaRPr lang="en-US" dirty="0">
              <a:solidFill>
                <a:schemeClr val="bg1"/>
              </a:solidFill>
            </a:endParaRPr>
          </a:p>
        </p:txBody>
      </p:sp>
      <p:pic>
        <p:nvPicPr>
          <p:cNvPr id="6" name="Picture 5" descr="Table&#10;&#10;Description automatically generated">
            <a:extLst>
              <a:ext uri="{FF2B5EF4-FFF2-40B4-BE49-F238E27FC236}">
                <a16:creationId xmlns:a16="http://schemas.microsoft.com/office/drawing/2014/main" id="{FC772E9B-0E35-4AB2-9A55-4A0B6C7B2350}"/>
              </a:ext>
            </a:extLst>
          </p:cNvPr>
          <p:cNvPicPr>
            <a:picLocks noChangeAspect="1"/>
          </p:cNvPicPr>
          <p:nvPr/>
        </p:nvPicPr>
        <p:blipFill>
          <a:blip r:embed="rId2">
            <a:alphaModFix amt="50000"/>
          </a:blip>
          <a:stretch>
            <a:fillRect/>
          </a:stretch>
        </p:blipFill>
        <p:spPr>
          <a:xfrm>
            <a:off x="8834910" y="2713329"/>
            <a:ext cx="5100033" cy="6889518"/>
          </a:xfrm>
          <a:prstGeom prst="rect">
            <a:avLst/>
          </a:prstGeom>
          <a:effectLst>
            <a:outerShdw blurRad="50800" dist="50800" dir="5400000" algn="ctr" rotWithShape="0">
              <a:srgbClr val="000000">
                <a:alpha val="67000"/>
              </a:srgbClr>
            </a:outerShdw>
          </a:effectLst>
        </p:spPr>
      </p:pic>
      <p:cxnSp>
        <p:nvCxnSpPr>
          <p:cNvPr id="9" name="Straight Connector 8">
            <a:extLst>
              <a:ext uri="{FF2B5EF4-FFF2-40B4-BE49-F238E27FC236}">
                <a16:creationId xmlns:a16="http://schemas.microsoft.com/office/drawing/2014/main" id="{DD3270C9-65AF-46A7-ACAD-5A6964210186}"/>
              </a:ext>
            </a:extLst>
          </p:cNvPr>
          <p:cNvCxnSpPr/>
          <p:nvPr/>
        </p:nvCxnSpPr>
        <p:spPr>
          <a:xfrm flipV="1">
            <a:off x="8933184" y="5244982"/>
            <a:ext cx="1643812" cy="801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70E772-AD83-4590-A6CC-5365C4FD9008}"/>
              </a:ext>
            </a:extLst>
          </p:cNvPr>
          <p:cNvCxnSpPr/>
          <p:nvPr/>
        </p:nvCxnSpPr>
        <p:spPr>
          <a:xfrm flipV="1">
            <a:off x="8933184" y="6633877"/>
            <a:ext cx="1643812" cy="24422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8DC72D1A-B017-4ADA-A78D-5024BE090561}"/>
              </a:ext>
            </a:extLst>
          </p:cNvPr>
          <p:cNvPicPr>
            <a:picLocks noChangeAspect="1"/>
          </p:cNvPicPr>
          <p:nvPr/>
        </p:nvPicPr>
        <p:blipFill>
          <a:blip r:embed="rId3"/>
          <a:stretch>
            <a:fillRect/>
          </a:stretch>
        </p:blipFill>
        <p:spPr>
          <a:xfrm>
            <a:off x="10576996" y="5256783"/>
            <a:ext cx="7021688" cy="1388895"/>
          </a:xfrm>
          <a:prstGeom prst="rect">
            <a:avLst/>
          </a:prstGeom>
          <a:ln w="19050">
            <a:solidFill>
              <a:srgbClr val="FF0000"/>
            </a:solidFill>
          </a:ln>
        </p:spPr>
      </p:pic>
      <p:sp>
        <p:nvSpPr>
          <p:cNvPr id="12" name="TextBox 11">
            <a:extLst>
              <a:ext uri="{FF2B5EF4-FFF2-40B4-BE49-F238E27FC236}">
                <a16:creationId xmlns:a16="http://schemas.microsoft.com/office/drawing/2014/main" id="{B95CD5F5-B288-4194-AFB5-63511E6F0EC0}"/>
              </a:ext>
            </a:extLst>
          </p:cNvPr>
          <p:cNvSpPr txBox="1"/>
          <p:nvPr/>
        </p:nvSpPr>
        <p:spPr>
          <a:xfrm>
            <a:off x="14575183" y="8570003"/>
            <a:ext cx="3334043" cy="507831"/>
          </a:xfrm>
          <a:prstGeom prst="rect">
            <a:avLst/>
          </a:prstGeom>
          <a:noFill/>
        </p:spPr>
        <p:txBody>
          <a:bodyPr wrap="square" rtlCol="0">
            <a:spAutoFit/>
          </a:bodyPr>
          <a:lstStyle/>
          <a:p>
            <a:r>
              <a:rPr lang="en-US" dirty="0"/>
              <a:t>*required skill</a:t>
            </a:r>
          </a:p>
        </p:txBody>
      </p:sp>
    </p:spTree>
    <p:extLst>
      <p:ext uri="{BB962C8B-B14F-4D97-AF65-F5344CB8AC3E}">
        <p14:creationId xmlns:p14="http://schemas.microsoft.com/office/powerpoint/2010/main" val="5122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2A87-F668-438E-A8CD-721B48E800A4}"/>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2A980C6-7934-48B5-B58C-499A05C3167E}"/>
              </a:ext>
            </a:extLst>
          </p:cNvPr>
          <p:cNvSpPr>
            <a:spLocks noGrp="1"/>
          </p:cNvSpPr>
          <p:nvPr>
            <p:ph type="subTitle" idx="1"/>
          </p:nvPr>
        </p:nvSpPr>
        <p:spPr>
          <a:xfrm>
            <a:off x="8686996" y="1565064"/>
            <a:ext cx="8686800" cy="994173"/>
          </a:xfrm>
        </p:spPr>
        <p:txBody>
          <a:bodyPr/>
          <a:lstStyle/>
          <a:p>
            <a:r>
              <a:rPr lang="en-US" dirty="0"/>
              <a:t>Skill Teaching Presentations – Control/Conduct</a:t>
            </a:r>
          </a:p>
        </p:txBody>
      </p:sp>
      <p:sp>
        <p:nvSpPr>
          <p:cNvPr id="4" name="Content Placeholder 3">
            <a:extLst>
              <a:ext uri="{FF2B5EF4-FFF2-40B4-BE49-F238E27FC236}">
                <a16:creationId xmlns:a16="http://schemas.microsoft.com/office/drawing/2014/main" id="{0373777F-0DF3-414F-B5CB-3D8F015E793D}"/>
              </a:ext>
            </a:extLst>
          </p:cNvPr>
          <p:cNvSpPr>
            <a:spLocks noGrp="1"/>
          </p:cNvSpPr>
          <p:nvPr>
            <p:ph idx="11"/>
          </p:nvPr>
        </p:nvSpPr>
        <p:spPr>
          <a:xfrm>
            <a:off x="457200" y="295422"/>
            <a:ext cx="7051183" cy="9720775"/>
          </a:xfrm>
        </p:spPr>
        <p:txBody>
          <a:bodyPr>
            <a:normAutofit lnSpcReduction="10000"/>
          </a:bodyPr>
          <a:lstStyle/>
          <a:p>
            <a:pPr marL="0" indent="0">
              <a:buNone/>
            </a:pPr>
            <a:r>
              <a:rPr lang="en-US" b="1" dirty="0">
                <a:solidFill>
                  <a:srgbClr val="FF0000"/>
                </a:solidFill>
              </a:rPr>
              <a:t>Five Elements</a:t>
            </a:r>
          </a:p>
          <a:p>
            <a:r>
              <a:rPr lang="en-US" b="1" dirty="0">
                <a:solidFill>
                  <a:schemeClr val="accent6">
                    <a:lumMod val="50000"/>
                  </a:schemeClr>
                </a:solidFill>
              </a:rPr>
              <a:t>Introduction</a:t>
            </a:r>
          </a:p>
          <a:p>
            <a:r>
              <a:rPr lang="en-US" dirty="0">
                <a:solidFill>
                  <a:schemeClr val="accent6">
                    <a:lumMod val="50000"/>
                  </a:schemeClr>
                </a:solidFill>
              </a:rPr>
              <a:t>Real-time Demonstration</a:t>
            </a:r>
          </a:p>
          <a:p>
            <a:r>
              <a:rPr lang="en-US" dirty="0">
                <a:solidFill>
                  <a:schemeClr val="accent6">
                    <a:lumMod val="50000"/>
                  </a:schemeClr>
                </a:solidFill>
              </a:rPr>
              <a:t>Talk-through Demonstration</a:t>
            </a:r>
          </a:p>
          <a:p>
            <a:r>
              <a:rPr lang="en-US" dirty="0">
                <a:solidFill>
                  <a:schemeClr val="bg1"/>
                </a:solidFill>
              </a:rPr>
              <a:t>Conduct/Control (Student Skill Practice)</a:t>
            </a:r>
          </a:p>
          <a:p>
            <a:r>
              <a:rPr lang="en-US" dirty="0">
                <a:solidFill>
                  <a:schemeClr val="accent6">
                    <a:lumMod val="50000"/>
                  </a:schemeClr>
                </a:solidFill>
              </a:rPr>
              <a:t>Debriefing</a:t>
            </a:r>
          </a:p>
          <a:p>
            <a:endParaRPr lang="en-US" dirty="0">
              <a:solidFill>
                <a:schemeClr val="bg1"/>
              </a:solidFill>
            </a:endParaRPr>
          </a:p>
          <a:p>
            <a:pPr marL="393700" indent="-393700">
              <a:buNone/>
            </a:pPr>
            <a:r>
              <a:rPr lang="en-US" dirty="0">
                <a:solidFill>
                  <a:schemeClr val="bg1"/>
                </a:solidFill>
              </a:rPr>
              <a:t>Includes:</a:t>
            </a:r>
          </a:p>
          <a:p>
            <a:r>
              <a:rPr lang="en-US" dirty="0">
                <a:solidFill>
                  <a:schemeClr val="bg1"/>
                </a:solidFill>
              </a:rPr>
              <a:t>Divide class into practice groups</a:t>
            </a:r>
          </a:p>
          <a:p>
            <a:pPr lvl="1"/>
            <a:r>
              <a:rPr lang="en-US" dirty="0">
                <a:solidFill>
                  <a:schemeClr val="bg1"/>
                </a:solidFill>
              </a:rPr>
              <a:t>Assign specific roles to each student</a:t>
            </a:r>
          </a:p>
          <a:p>
            <a:pPr lvl="2"/>
            <a:r>
              <a:rPr lang="en-US" dirty="0">
                <a:solidFill>
                  <a:schemeClr val="bg1"/>
                </a:solidFill>
              </a:rPr>
              <a:t>Provider, injured person/assistant and coach</a:t>
            </a:r>
          </a:p>
          <a:p>
            <a:pPr lvl="1"/>
            <a:r>
              <a:rPr lang="en-US" dirty="0">
                <a:solidFill>
                  <a:schemeClr val="bg1"/>
                </a:solidFill>
              </a:rPr>
              <a:t>Encourage the use of the course slates to guide practice</a:t>
            </a:r>
          </a:p>
          <a:p>
            <a:r>
              <a:rPr lang="en-US" dirty="0">
                <a:solidFill>
                  <a:schemeClr val="bg1"/>
                </a:solidFill>
              </a:rPr>
              <a:t>Rotate students through each role</a:t>
            </a:r>
          </a:p>
          <a:p>
            <a:r>
              <a:rPr lang="en-US" dirty="0">
                <a:solidFill>
                  <a:schemeClr val="bg1"/>
                </a:solidFill>
              </a:rPr>
              <a:t>Provide a scenario</a:t>
            </a:r>
          </a:p>
          <a:p>
            <a:pPr lvl="1"/>
            <a:r>
              <a:rPr lang="en-US" dirty="0">
                <a:solidFill>
                  <a:schemeClr val="bg1"/>
                </a:solidFill>
              </a:rPr>
              <a:t>Sample scenarios are provided</a:t>
            </a:r>
          </a:p>
          <a:p>
            <a:r>
              <a:rPr lang="en-US" dirty="0">
                <a:solidFill>
                  <a:schemeClr val="bg1"/>
                </a:solidFill>
              </a:rPr>
              <a:t>Provide positive reinforcement/constructive correction</a:t>
            </a:r>
          </a:p>
          <a:p>
            <a:pPr marL="685800">
              <a:buNone/>
            </a:pPr>
            <a:endParaRPr lang="en-US" dirty="0">
              <a:solidFill>
                <a:schemeClr val="bg1"/>
              </a:solidFill>
            </a:endParaRPr>
          </a:p>
          <a:p>
            <a:pPr marL="0" indent="0">
              <a:buNone/>
            </a:pPr>
            <a:endParaRPr lang="en-US" dirty="0">
              <a:solidFill>
                <a:schemeClr val="bg1"/>
              </a:solidFill>
            </a:endParaRPr>
          </a:p>
        </p:txBody>
      </p:sp>
      <p:pic>
        <p:nvPicPr>
          <p:cNvPr id="6" name="Picture 5" descr="Table&#10;&#10;Description automatically generated">
            <a:extLst>
              <a:ext uri="{FF2B5EF4-FFF2-40B4-BE49-F238E27FC236}">
                <a16:creationId xmlns:a16="http://schemas.microsoft.com/office/drawing/2014/main" id="{FC772E9B-0E35-4AB2-9A55-4A0B6C7B2350}"/>
              </a:ext>
            </a:extLst>
          </p:cNvPr>
          <p:cNvPicPr>
            <a:picLocks noChangeAspect="1"/>
          </p:cNvPicPr>
          <p:nvPr/>
        </p:nvPicPr>
        <p:blipFill>
          <a:blip r:embed="rId2">
            <a:alphaModFix amt="50000"/>
          </a:blip>
          <a:stretch>
            <a:fillRect/>
          </a:stretch>
        </p:blipFill>
        <p:spPr>
          <a:xfrm>
            <a:off x="8834910" y="2713329"/>
            <a:ext cx="5100033" cy="6889518"/>
          </a:xfrm>
          <a:prstGeom prst="rect">
            <a:avLst/>
          </a:prstGeom>
          <a:effectLst>
            <a:outerShdw blurRad="50800" dist="50800" dir="5400000" algn="ctr" rotWithShape="0">
              <a:srgbClr val="000000">
                <a:alpha val="67000"/>
              </a:srgbClr>
            </a:outerShdw>
          </a:effectLst>
        </p:spPr>
      </p:pic>
      <p:cxnSp>
        <p:nvCxnSpPr>
          <p:cNvPr id="9" name="Straight Connector 8">
            <a:extLst>
              <a:ext uri="{FF2B5EF4-FFF2-40B4-BE49-F238E27FC236}">
                <a16:creationId xmlns:a16="http://schemas.microsoft.com/office/drawing/2014/main" id="{DD3270C9-65AF-46A7-ACAD-5A6964210186}"/>
              </a:ext>
            </a:extLst>
          </p:cNvPr>
          <p:cNvCxnSpPr/>
          <p:nvPr/>
        </p:nvCxnSpPr>
        <p:spPr>
          <a:xfrm flipV="1">
            <a:off x="8933184" y="6088878"/>
            <a:ext cx="1643812" cy="801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70E772-AD83-4590-A6CC-5365C4FD9008}"/>
              </a:ext>
            </a:extLst>
          </p:cNvPr>
          <p:cNvCxnSpPr/>
          <p:nvPr/>
        </p:nvCxnSpPr>
        <p:spPr>
          <a:xfrm flipV="1">
            <a:off x="8933184" y="7541915"/>
            <a:ext cx="1643812" cy="24422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D66510-1EC0-429B-8580-26A3EE19942C}"/>
              </a:ext>
            </a:extLst>
          </p:cNvPr>
          <p:cNvSpPr txBox="1"/>
          <p:nvPr/>
        </p:nvSpPr>
        <p:spPr>
          <a:xfrm>
            <a:off x="14575183" y="8570003"/>
            <a:ext cx="3334043" cy="507831"/>
          </a:xfrm>
          <a:prstGeom prst="rect">
            <a:avLst/>
          </a:prstGeom>
          <a:noFill/>
        </p:spPr>
        <p:txBody>
          <a:bodyPr wrap="square" rtlCol="0">
            <a:spAutoFit/>
          </a:bodyPr>
          <a:lstStyle/>
          <a:p>
            <a:r>
              <a:rPr lang="en-US" dirty="0"/>
              <a:t>*required skill</a:t>
            </a:r>
          </a:p>
        </p:txBody>
      </p:sp>
      <p:pic>
        <p:nvPicPr>
          <p:cNvPr id="8" name="Picture 7" descr="Text&#10;&#10;Description automatically generated">
            <a:extLst>
              <a:ext uri="{FF2B5EF4-FFF2-40B4-BE49-F238E27FC236}">
                <a16:creationId xmlns:a16="http://schemas.microsoft.com/office/drawing/2014/main" id="{EBAA3F0F-EA6E-492D-B84E-D1B92DC2C8FD}"/>
              </a:ext>
            </a:extLst>
          </p:cNvPr>
          <p:cNvPicPr>
            <a:picLocks noChangeAspect="1"/>
          </p:cNvPicPr>
          <p:nvPr/>
        </p:nvPicPr>
        <p:blipFill>
          <a:blip r:embed="rId3"/>
          <a:stretch>
            <a:fillRect/>
          </a:stretch>
        </p:blipFill>
        <p:spPr>
          <a:xfrm>
            <a:off x="10576996" y="6122919"/>
            <a:ext cx="7344618" cy="1418996"/>
          </a:xfrm>
          <a:prstGeom prst="rect">
            <a:avLst/>
          </a:prstGeom>
          <a:ln w="19050">
            <a:solidFill>
              <a:srgbClr val="FF0000"/>
            </a:solidFill>
          </a:ln>
        </p:spPr>
      </p:pic>
    </p:spTree>
    <p:extLst>
      <p:ext uri="{BB962C8B-B14F-4D97-AF65-F5344CB8AC3E}">
        <p14:creationId xmlns:p14="http://schemas.microsoft.com/office/powerpoint/2010/main" val="251345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2A87-F668-438E-A8CD-721B48E800A4}"/>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2A980C6-7934-48B5-B58C-499A05C3167E}"/>
              </a:ext>
            </a:extLst>
          </p:cNvPr>
          <p:cNvSpPr>
            <a:spLocks noGrp="1"/>
          </p:cNvSpPr>
          <p:nvPr>
            <p:ph type="subTitle" idx="1"/>
          </p:nvPr>
        </p:nvSpPr>
        <p:spPr>
          <a:xfrm>
            <a:off x="8686996" y="1565064"/>
            <a:ext cx="8686800" cy="994173"/>
          </a:xfrm>
        </p:spPr>
        <p:txBody>
          <a:bodyPr/>
          <a:lstStyle/>
          <a:p>
            <a:r>
              <a:rPr lang="en-US" dirty="0"/>
              <a:t>Skill Teaching Presentations - Debrief</a:t>
            </a:r>
          </a:p>
        </p:txBody>
      </p:sp>
      <p:sp>
        <p:nvSpPr>
          <p:cNvPr id="4" name="Content Placeholder 3">
            <a:extLst>
              <a:ext uri="{FF2B5EF4-FFF2-40B4-BE49-F238E27FC236}">
                <a16:creationId xmlns:a16="http://schemas.microsoft.com/office/drawing/2014/main" id="{0373777F-0DF3-414F-B5CB-3D8F015E793D}"/>
              </a:ext>
            </a:extLst>
          </p:cNvPr>
          <p:cNvSpPr>
            <a:spLocks noGrp="1"/>
          </p:cNvSpPr>
          <p:nvPr>
            <p:ph idx="11"/>
          </p:nvPr>
        </p:nvSpPr>
        <p:spPr>
          <a:xfrm>
            <a:off x="457200" y="295422"/>
            <a:ext cx="7051183" cy="9720775"/>
          </a:xfrm>
        </p:spPr>
        <p:txBody>
          <a:bodyPr>
            <a:normAutofit/>
          </a:bodyPr>
          <a:lstStyle/>
          <a:p>
            <a:pPr marL="0" indent="0">
              <a:buNone/>
            </a:pPr>
            <a:r>
              <a:rPr lang="en-US" b="1" dirty="0">
                <a:solidFill>
                  <a:srgbClr val="FF0000"/>
                </a:solidFill>
              </a:rPr>
              <a:t>Five Elements</a:t>
            </a:r>
          </a:p>
          <a:p>
            <a:r>
              <a:rPr lang="en-US" b="1" dirty="0">
                <a:solidFill>
                  <a:schemeClr val="accent6">
                    <a:lumMod val="50000"/>
                  </a:schemeClr>
                </a:solidFill>
              </a:rPr>
              <a:t>Introduction</a:t>
            </a:r>
          </a:p>
          <a:p>
            <a:r>
              <a:rPr lang="en-US" dirty="0">
                <a:solidFill>
                  <a:schemeClr val="accent6">
                    <a:lumMod val="50000"/>
                  </a:schemeClr>
                </a:solidFill>
              </a:rPr>
              <a:t>Real-time Demonstration</a:t>
            </a:r>
          </a:p>
          <a:p>
            <a:r>
              <a:rPr lang="en-US" dirty="0">
                <a:solidFill>
                  <a:schemeClr val="accent6">
                    <a:lumMod val="50000"/>
                  </a:schemeClr>
                </a:solidFill>
              </a:rPr>
              <a:t>Talk-through Demonstration</a:t>
            </a:r>
          </a:p>
          <a:p>
            <a:r>
              <a:rPr lang="en-US" dirty="0">
                <a:solidFill>
                  <a:schemeClr val="accent6">
                    <a:lumMod val="50000"/>
                  </a:schemeClr>
                </a:solidFill>
              </a:rPr>
              <a:t>Conduct/Control (Student Skill Practice)</a:t>
            </a:r>
          </a:p>
          <a:p>
            <a:r>
              <a:rPr lang="en-US" dirty="0">
                <a:solidFill>
                  <a:schemeClr val="bg1"/>
                </a:solidFill>
              </a:rPr>
              <a:t>Debriefing</a:t>
            </a:r>
          </a:p>
          <a:p>
            <a:endParaRPr lang="en-US" dirty="0">
              <a:solidFill>
                <a:schemeClr val="bg1"/>
              </a:solidFill>
            </a:endParaRPr>
          </a:p>
          <a:p>
            <a:pPr marL="393700" indent="-393700">
              <a:buNone/>
            </a:pPr>
            <a:r>
              <a:rPr lang="en-US" dirty="0">
                <a:solidFill>
                  <a:schemeClr val="bg1"/>
                </a:solidFill>
              </a:rPr>
              <a:t>Includes:</a:t>
            </a:r>
          </a:p>
          <a:p>
            <a:r>
              <a:rPr lang="en-US" dirty="0">
                <a:solidFill>
                  <a:schemeClr val="bg1"/>
                </a:solidFill>
              </a:rPr>
              <a:t>Conduct as a group after skill practice is completed</a:t>
            </a:r>
          </a:p>
          <a:p>
            <a:r>
              <a:rPr lang="en-US" dirty="0">
                <a:solidFill>
                  <a:schemeClr val="bg1"/>
                </a:solidFill>
              </a:rPr>
              <a:t>Include steps </a:t>
            </a:r>
            <a:r>
              <a:rPr lang="en-US" i="1" dirty="0">
                <a:solidFill>
                  <a:schemeClr val="bg1"/>
                </a:solidFill>
              </a:rPr>
              <a:t>everyone</a:t>
            </a:r>
            <a:r>
              <a:rPr lang="en-US" dirty="0">
                <a:solidFill>
                  <a:schemeClr val="bg1"/>
                </a:solidFill>
              </a:rPr>
              <a:t> did well, plus general reminders for any problems encountered</a:t>
            </a:r>
          </a:p>
          <a:p>
            <a:pPr lvl="1"/>
            <a:r>
              <a:rPr lang="en-US" dirty="0">
                <a:solidFill>
                  <a:schemeClr val="bg1"/>
                </a:solidFill>
              </a:rPr>
              <a:t>Generalize comments to avoid singling out any one participant</a:t>
            </a:r>
          </a:p>
          <a:p>
            <a:r>
              <a:rPr lang="en-US" dirty="0">
                <a:solidFill>
                  <a:srgbClr val="FFFF00"/>
                </a:solidFill>
              </a:rPr>
              <a:t>*Re-emphasize key points</a:t>
            </a:r>
          </a:p>
          <a:p>
            <a:pPr lvl="1"/>
            <a:r>
              <a:rPr lang="en-US" dirty="0">
                <a:solidFill>
                  <a:schemeClr val="bg1"/>
                </a:solidFill>
              </a:rPr>
              <a:t>Listed at end of skill in the Instructor Guide</a:t>
            </a:r>
          </a:p>
          <a:p>
            <a:pPr marL="685800">
              <a:buNone/>
            </a:pPr>
            <a:endParaRPr lang="en-US" dirty="0">
              <a:solidFill>
                <a:schemeClr val="bg1"/>
              </a:solidFill>
            </a:endParaRPr>
          </a:p>
          <a:p>
            <a:pPr marL="0" indent="0">
              <a:buNone/>
            </a:pPr>
            <a:endParaRPr lang="en-US" dirty="0">
              <a:solidFill>
                <a:schemeClr val="bg1"/>
              </a:solidFill>
            </a:endParaRPr>
          </a:p>
        </p:txBody>
      </p:sp>
      <p:pic>
        <p:nvPicPr>
          <p:cNvPr id="6" name="Picture 5" descr="Table&#10;&#10;Description automatically generated">
            <a:extLst>
              <a:ext uri="{FF2B5EF4-FFF2-40B4-BE49-F238E27FC236}">
                <a16:creationId xmlns:a16="http://schemas.microsoft.com/office/drawing/2014/main" id="{FC772E9B-0E35-4AB2-9A55-4A0B6C7B2350}"/>
              </a:ext>
            </a:extLst>
          </p:cNvPr>
          <p:cNvPicPr>
            <a:picLocks noChangeAspect="1"/>
          </p:cNvPicPr>
          <p:nvPr/>
        </p:nvPicPr>
        <p:blipFill>
          <a:blip r:embed="rId2">
            <a:alphaModFix amt="50000"/>
          </a:blip>
          <a:stretch>
            <a:fillRect/>
          </a:stretch>
        </p:blipFill>
        <p:spPr>
          <a:xfrm>
            <a:off x="8834910" y="2713329"/>
            <a:ext cx="5100033" cy="6889518"/>
          </a:xfrm>
          <a:prstGeom prst="rect">
            <a:avLst/>
          </a:prstGeom>
          <a:effectLst>
            <a:outerShdw blurRad="50800" dist="50800" dir="5400000" algn="ctr" rotWithShape="0">
              <a:srgbClr val="000000">
                <a:alpha val="67000"/>
              </a:srgbClr>
            </a:outerShdw>
          </a:effectLst>
        </p:spPr>
      </p:pic>
      <p:cxnSp>
        <p:nvCxnSpPr>
          <p:cNvPr id="9" name="Straight Connector 8">
            <a:extLst>
              <a:ext uri="{FF2B5EF4-FFF2-40B4-BE49-F238E27FC236}">
                <a16:creationId xmlns:a16="http://schemas.microsoft.com/office/drawing/2014/main" id="{DD3270C9-65AF-46A7-ACAD-5A6964210186}"/>
              </a:ext>
            </a:extLst>
          </p:cNvPr>
          <p:cNvCxnSpPr/>
          <p:nvPr/>
        </p:nvCxnSpPr>
        <p:spPr>
          <a:xfrm flipV="1">
            <a:off x="8848978" y="6994855"/>
            <a:ext cx="1643812" cy="801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70E772-AD83-4590-A6CC-5365C4FD9008}"/>
              </a:ext>
            </a:extLst>
          </p:cNvPr>
          <p:cNvCxnSpPr/>
          <p:nvPr/>
        </p:nvCxnSpPr>
        <p:spPr>
          <a:xfrm flipV="1">
            <a:off x="8933184" y="8447892"/>
            <a:ext cx="1643812" cy="24422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D66510-1EC0-429B-8580-26A3EE19942C}"/>
              </a:ext>
            </a:extLst>
          </p:cNvPr>
          <p:cNvSpPr txBox="1"/>
          <p:nvPr/>
        </p:nvSpPr>
        <p:spPr>
          <a:xfrm>
            <a:off x="14575183" y="8570003"/>
            <a:ext cx="3334043" cy="507831"/>
          </a:xfrm>
          <a:prstGeom prst="rect">
            <a:avLst/>
          </a:prstGeom>
          <a:noFill/>
        </p:spPr>
        <p:txBody>
          <a:bodyPr wrap="square" rtlCol="0">
            <a:spAutoFit/>
          </a:bodyPr>
          <a:lstStyle/>
          <a:p>
            <a:r>
              <a:rPr lang="en-US" dirty="0"/>
              <a:t>*required skill</a:t>
            </a:r>
          </a:p>
        </p:txBody>
      </p:sp>
      <p:pic>
        <p:nvPicPr>
          <p:cNvPr id="7" name="Picture 6" descr="Graphical user interface, text, application&#10;&#10;Description automatically generated">
            <a:extLst>
              <a:ext uri="{FF2B5EF4-FFF2-40B4-BE49-F238E27FC236}">
                <a16:creationId xmlns:a16="http://schemas.microsoft.com/office/drawing/2014/main" id="{8CA6C1D5-A4B9-43FB-B7EC-144606464B1A}"/>
              </a:ext>
            </a:extLst>
          </p:cNvPr>
          <p:cNvPicPr>
            <a:picLocks noChangeAspect="1"/>
          </p:cNvPicPr>
          <p:nvPr/>
        </p:nvPicPr>
        <p:blipFill>
          <a:blip r:embed="rId3"/>
          <a:stretch>
            <a:fillRect/>
          </a:stretch>
        </p:blipFill>
        <p:spPr>
          <a:xfrm>
            <a:off x="10520925" y="6978482"/>
            <a:ext cx="7388301" cy="1469410"/>
          </a:xfrm>
          <a:prstGeom prst="rect">
            <a:avLst/>
          </a:prstGeom>
          <a:ln w="19050">
            <a:solidFill>
              <a:srgbClr val="FF0000"/>
            </a:solidFill>
          </a:ln>
        </p:spPr>
      </p:pic>
    </p:spTree>
    <p:extLst>
      <p:ext uri="{BB962C8B-B14F-4D97-AF65-F5344CB8AC3E}">
        <p14:creationId xmlns:p14="http://schemas.microsoft.com/office/powerpoint/2010/main" val="734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2A87-F668-438E-A8CD-721B48E800A4}"/>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2A980C6-7934-48B5-B58C-499A05C3167E}"/>
              </a:ext>
            </a:extLst>
          </p:cNvPr>
          <p:cNvSpPr>
            <a:spLocks noGrp="1"/>
          </p:cNvSpPr>
          <p:nvPr>
            <p:ph type="subTitle" idx="1"/>
          </p:nvPr>
        </p:nvSpPr>
        <p:spPr>
          <a:xfrm>
            <a:off x="8686997" y="1180078"/>
            <a:ext cx="8686800" cy="994173"/>
          </a:xfrm>
        </p:spPr>
        <p:txBody>
          <a:bodyPr/>
          <a:lstStyle/>
          <a:p>
            <a:r>
              <a:rPr lang="en-US" dirty="0"/>
              <a:t>Teaching Presentation Evaluations</a:t>
            </a:r>
          </a:p>
        </p:txBody>
      </p:sp>
      <p:sp>
        <p:nvSpPr>
          <p:cNvPr id="4" name="Content Placeholder 3">
            <a:extLst>
              <a:ext uri="{FF2B5EF4-FFF2-40B4-BE49-F238E27FC236}">
                <a16:creationId xmlns:a16="http://schemas.microsoft.com/office/drawing/2014/main" id="{0373777F-0DF3-414F-B5CB-3D8F015E793D}"/>
              </a:ext>
            </a:extLst>
          </p:cNvPr>
          <p:cNvSpPr>
            <a:spLocks noGrp="1"/>
          </p:cNvSpPr>
          <p:nvPr>
            <p:ph idx="11"/>
          </p:nvPr>
        </p:nvSpPr>
        <p:spPr>
          <a:xfrm>
            <a:off x="457200" y="2793230"/>
            <a:ext cx="7051183" cy="6092592"/>
          </a:xfrm>
        </p:spPr>
        <p:txBody>
          <a:bodyPr>
            <a:normAutofit/>
          </a:bodyPr>
          <a:lstStyle/>
          <a:p>
            <a:r>
              <a:rPr lang="en-US" dirty="0">
                <a:solidFill>
                  <a:schemeClr val="bg1"/>
                </a:solidFill>
              </a:rPr>
              <a:t>Follow skill evaluation sheet while presenting</a:t>
            </a:r>
          </a:p>
          <a:p>
            <a:pPr lvl="1"/>
            <a:r>
              <a:rPr lang="en-US" dirty="0">
                <a:solidFill>
                  <a:schemeClr val="bg1"/>
                </a:solidFill>
              </a:rPr>
              <a:t>Use as a checklist for presentations</a:t>
            </a:r>
          </a:p>
          <a:p>
            <a:r>
              <a:rPr lang="en-US" dirty="0">
                <a:solidFill>
                  <a:srgbClr val="FFFF00"/>
                </a:solidFill>
              </a:rPr>
              <a:t>Minimum score of 12 required to pass</a:t>
            </a:r>
          </a:p>
          <a:p>
            <a:pPr lvl="1"/>
            <a:r>
              <a:rPr lang="en-US" dirty="0">
                <a:solidFill>
                  <a:schemeClr val="bg1"/>
                </a:solidFill>
              </a:rPr>
              <a:t>Must meet minimum score on each section</a:t>
            </a:r>
          </a:p>
          <a:p>
            <a:pPr lvl="1"/>
            <a:r>
              <a:rPr lang="en-US" dirty="0">
                <a:solidFill>
                  <a:srgbClr val="FFFF00"/>
                </a:solidFill>
              </a:rPr>
              <a:t>Items with an “*” must be included</a:t>
            </a:r>
          </a:p>
          <a:p>
            <a:pPr marL="0" indent="0">
              <a:buNone/>
            </a:pPr>
            <a:endParaRPr lang="en-US" dirty="0">
              <a:solidFill>
                <a:schemeClr val="bg1"/>
              </a:solidFill>
            </a:endParaRPr>
          </a:p>
        </p:txBody>
      </p:sp>
      <p:pic>
        <p:nvPicPr>
          <p:cNvPr id="6" name="Picture 5" descr="Table&#10;&#10;Description automatically generated">
            <a:extLst>
              <a:ext uri="{FF2B5EF4-FFF2-40B4-BE49-F238E27FC236}">
                <a16:creationId xmlns:a16="http://schemas.microsoft.com/office/drawing/2014/main" id="{FC772E9B-0E35-4AB2-9A55-4A0B6C7B2350}"/>
              </a:ext>
            </a:extLst>
          </p:cNvPr>
          <p:cNvPicPr>
            <a:picLocks noChangeAspect="1"/>
          </p:cNvPicPr>
          <p:nvPr/>
        </p:nvPicPr>
        <p:blipFill>
          <a:blip r:embed="rId2"/>
          <a:stretch>
            <a:fillRect/>
          </a:stretch>
        </p:blipFill>
        <p:spPr>
          <a:xfrm>
            <a:off x="9777243" y="2174251"/>
            <a:ext cx="5881521" cy="7945212"/>
          </a:xfrm>
          <a:prstGeom prst="rect">
            <a:avLst/>
          </a:prstGeom>
        </p:spPr>
      </p:pic>
    </p:spTree>
    <p:extLst>
      <p:ext uri="{BB962C8B-B14F-4D97-AF65-F5344CB8AC3E}">
        <p14:creationId xmlns:p14="http://schemas.microsoft.com/office/powerpoint/2010/main" val="190130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2A87-F668-438E-A8CD-721B48E800A4}"/>
              </a:ext>
            </a:extLst>
          </p:cNvPr>
          <p:cNvSpPr>
            <a:spLocks noGrp="1"/>
          </p:cNvSpPr>
          <p:nvPr>
            <p:ph type="title"/>
          </p:nvPr>
        </p:nvSpPr>
        <p:spPr/>
        <p:txBody>
          <a:bodyPr/>
          <a:lstStyle/>
          <a:p>
            <a:r>
              <a:rPr lang="en-US" dirty="0"/>
              <a:t>Core Part 2</a:t>
            </a:r>
          </a:p>
        </p:txBody>
      </p:sp>
      <p:sp>
        <p:nvSpPr>
          <p:cNvPr id="3" name="Subtitle 2">
            <a:extLst>
              <a:ext uri="{FF2B5EF4-FFF2-40B4-BE49-F238E27FC236}">
                <a16:creationId xmlns:a16="http://schemas.microsoft.com/office/drawing/2014/main" id="{F2A980C6-7934-48B5-B58C-499A05C3167E}"/>
              </a:ext>
            </a:extLst>
          </p:cNvPr>
          <p:cNvSpPr>
            <a:spLocks noGrp="1"/>
          </p:cNvSpPr>
          <p:nvPr>
            <p:ph type="subTitle" idx="1"/>
          </p:nvPr>
        </p:nvSpPr>
        <p:spPr>
          <a:xfrm>
            <a:off x="8686997" y="1180078"/>
            <a:ext cx="8686800" cy="994173"/>
          </a:xfrm>
        </p:spPr>
        <p:txBody>
          <a:bodyPr/>
          <a:lstStyle/>
          <a:p>
            <a:r>
              <a:rPr lang="en-US" dirty="0"/>
              <a:t>Teaching Presentation Evaluations</a:t>
            </a:r>
          </a:p>
        </p:txBody>
      </p:sp>
      <p:sp>
        <p:nvSpPr>
          <p:cNvPr id="4" name="Content Placeholder 3">
            <a:extLst>
              <a:ext uri="{FF2B5EF4-FFF2-40B4-BE49-F238E27FC236}">
                <a16:creationId xmlns:a16="http://schemas.microsoft.com/office/drawing/2014/main" id="{0373777F-0DF3-414F-B5CB-3D8F015E793D}"/>
              </a:ext>
            </a:extLst>
          </p:cNvPr>
          <p:cNvSpPr>
            <a:spLocks noGrp="1"/>
          </p:cNvSpPr>
          <p:nvPr>
            <p:ph idx="11"/>
          </p:nvPr>
        </p:nvSpPr>
        <p:spPr>
          <a:xfrm>
            <a:off x="457200" y="3581020"/>
            <a:ext cx="7051183" cy="6092592"/>
          </a:xfrm>
        </p:spPr>
        <p:txBody>
          <a:bodyPr>
            <a:normAutofit/>
          </a:bodyPr>
          <a:lstStyle/>
          <a:p>
            <a:pPr marL="0" indent="0" algn="ctr">
              <a:buNone/>
            </a:pPr>
            <a:r>
              <a:rPr lang="en-US" sz="3600" dirty="0">
                <a:solidFill>
                  <a:schemeClr val="bg1"/>
                </a:solidFill>
              </a:rPr>
              <a:t>Teaching Presentation Demonstration</a:t>
            </a:r>
          </a:p>
          <a:p>
            <a:pPr marL="0" indent="0">
              <a:buNone/>
            </a:pPr>
            <a:endParaRPr lang="en-US" dirty="0">
              <a:solidFill>
                <a:schemeClr val="bg1"/>
              </a:solidFill>
            </a:endParaRPr>
          </a:p>
        </p:txBody>
      </p:sp>
      <p:pic>
        <p:nvPicPr>
          <p:cNvPr id="6" name="Picture 5" descr="Table&#10;&#10;Description automatically generated">
            <a:extLst>
              <a:ext uri="{FF2B5EF4-FFF2-40B4-BE49-F238E27FC236}">
                <a16:creationId xmlns:a16="http://schemas.microsoft.com/office/drawing/2014/main" id="{FC772E9B-0E35-4AB2-9A55-4A0B6C7B2350}"/>
              </a:ext>
            </a:extLst>
          </p:cNvPr>
          <p:cNvPicPr>
            <a:picLocks noChangeAspect="1"/>
          </p:cNvPicPr>
          <p:nvPr/>
        </p:nvPicPr>
        <p:blipFill>
          <a:blip r:embed="rId2"/>
          <a:stretch>
            <a:fillRect/>
          </a:stretch>
        </p:blipFill>
        <p:spPr>
          <a:xfrm>
            <a:off x="9777243" y="2174251"/>
            <a:ext cx="5881521" cy="7945212"/>
          </a:xfrm>
          <a:prstGeom prst="rect">
            <a:avLst/>
          </a:prstGeom>
        </p:spPr>
      </p:pic>
    </p:spTree>
    <p:extLst>
      <p:ext uri="{BB962C8B-B14F-4D97-AF65-F5344CB8AC3E}">
        <p14:creationId xmlns:p14="http://schemas.microsoft.com/office/powerpoint/2010/main" val="9217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62B28E-3CA7-D643-AB75-DC936F848F5B}"/>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C11E58C5-9654-E24E-86AB-E51762936204}"/>
              </a:ext>
            </a:extLst>
          </p:cNvPr>
          <p:cNvSpPr>
            <a:spLocks noGrp="1"/>
          </p:cNvSpPr>
          <p:nvPr>
            <p:ph type="body" sz="half" idx="2"/>
          </p:nvPr>
        </p:nvSpPr>
        <p:spPr/>
        <p:txBody>
          <a:bodyPr/>
          <a:lstStyle/>
          <a:p>
            <a:r>
              <a:rPr lang="en-US" dirty="0">
                <a:solidFill>
                  <a:srgbClr val="FF0000"/>
                </a:solidFill>
              </a:rPr>
              <a:t>Let’s get started! </a:t>
            </a:r>
          </a:p>
        </p:txBody>
      </p:sp>
      <p:pic>
        <p:nvPicPr>
          <p:cNvPr id="14" name="Picture 13" descr="Diagram&#10;&#10;Description automatically generated">
            <a:extLst>
              <a:ext uri="{FF2B5EF4-FFF2-40B4-BE49-F238E27FC236}">
                <a16:creationId xmlns:a16="http://schemas.microsoft.com/office/drawing/2014/main" id="{34C18890-448B-4299-91C1-CF573526B8AD}"/>
              </a:ext>
            </a:extLst>
          </p:cNvPr>
          <p:cNvPicPr>
            <a:picLocks noChangeAspect="1"/>
          </p:cNvPicPr>
          <p:nvPr/>
        </p:nvPicPr>
        <p:blipFill>
          <a:blip r:embed="rId2"/>
          <a:stretch>
            <a:fillRect/>
          </a:stretch>
        </p:blipFill>
        <p:spPr>
          <a:xfrm>
            <a:off x="2071430" y="0"/>
            <a:ext cx="5609529" cy="9964606"/>
          </a:xfrm>
          <a:prstGeom prst="rect">
            <a:avLst/>
          </a:prstGeom>
        </p:spPr>
      </p:pic>
    </p:spTree>
    <p:extLst>
      <p:ext uri="{BB962C8B-B14F-4D97-AF65-F5344CB8AC3E}">
        <p14:creationId xmlns:p14="http://schemas.microsoft.com/office/powerpoint/2010/main" val="426704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FDF9-3D80-494E-85F8-622DB7C93F73}"/>
              </a:ext>
            </a:extLst>
          </p:cNvPr>
          <p:cNvSpPr>
            <a:spLocks noGrp="1"/>
          </p:cNvSpPr>
          <p:nvPr>
            <p:ph type="title"/>
          </p:nvPr>
        </p:nvSpPr>
        <p:spPr/>
        <p:txBody>
          <a:bodyPr/>
          <a:lstStyle/>
          <a:p>
            <a:r>
              <a:rPr lang="en-US" dirty="0"/>
              <a:t>DAN E-Learning Platform</a:t>
            </a:r>
          </a:p>
        </p:txBody>
      </p:sp>
      <p:sp>
        <p:nvSpPr>
          <p:cNvPr id="3" name="Subtitle 2">
            <a:extLst>
              <a:ext uri="{FF2B5EF4-FFF2-40B4-BE49-F238E27FC236}">
                <a16:creationId xmlns:a16="http://schemas.microsoft.com/office/drawing/2014/main" id="{04D4CD99-E831-46D7-916C-3EAF7C015F2B}"/>
              </a:ext>
            </a:extLst>
          </p:cNvPr>
          <p:cNvSpPr>
            <a:spLocks noGrp="1"/>
          </p:cNvSpPr>
          <p:nvPr>
            <p:ph type="subTitle" idx="1"/>
          </p:nvPr>
        </p:nvSpPr>
        <p:spPr>
          <a:xfrm>
            <a:off x="8686996" y="1565064"/>
            <a:ext cx="8686800" cy="994173"/>
          </a:xfrm>
        </p:spPr>
        <p:txBody>
          <a:bodyPr/>
          <a:lstStyle/>
          <a:p>
            <a:r>
              <a:rPr lang="en-US" dirty="0"/>
              <a:t>dan.diverelearning.com</a:t>
            </a:r>
          </a:p>
        </p:txBody>
      </p:sp>
      <p:sp>
        <p:nvSpPr>
          <p:cNvPr id="4" name="Content Placeholder 3">
            <a:extLst>
              <a:ext uri="{FF2B5EF4-FFF2-40B4-BE49-F238E27FC236}">
                <a16:creationId xmlns:a16="http://schemas.microsoft.com/office/drawing/2014/main" id="{418CBB29-282D-4010-A7BF-27323307C4CA}"/>
              </a:ext>
            </a:extLst>
          </p:cNvPr>
          <p:cNvSpPr>
            <a:spLocks noGrp="1"/>
          </p:cNvSpPr>
          <p:nvPr>
            <p:ph idx="11"/>
          </p:nvPr>
        </p:nvSpPr>
        <p:spPr>
          <a:xfrm>
            <a:off x="8686996" y="3280524"/>
            <a:ext cx="8686800" cy="6092592"/>
          </a:xfrm>
        </p:spPr>
        <p:txBody>
          <a:bodyPr/>
          <a:lstStyle/>
          <a:p>
            <a:pPr marL="0" indent="0">
              <a:buNone/>
            </a:pPr>
            <a:r>
              <a:rPr lang="en-US" dirty="0"/>
              <a:t>There are two ways of accessing the DAN e-learning platform</a:t>
            </a:r>
          </a:p>
          <a:p>
            <a:r>
              <a:rPr lang="en-US" dirty="0"/>
              <a:t>directly go to dan.diverelearning.com </a:t>
            </a:r>
          </a:p>
          <a:p>
            <a:r>
              <a:rPr lang="en-US" dirty="0"/>
              <a:t>via your DAN membership profile</a:t>
            </a:r>
          </a:p>
          <a:p>
            <a:endParaRPr lang="en-US" dirty="0"/>
          </a:p>
          <a:p>
            <a:pPr marL="0" indent="0" algn="ctr">
              <a:buNone/>
            </a:pPr>
            <a:r>
              <a:rPr lang="en-US" dirty="0"/>
              <a:t>DAN recommends you and your students log directly into the e-learning platform by going to dan.diverelearning.com. </a:t>
            </a:r>
          </a:p>
          <a:p>
            <a:pPr marL="0" indent="0" algn="ctr">
              <a:buNone/>
            </a:pPr>
            <a:endParaRPr lang="en-US" dirty="0"/>
          </a:p>
          <a:p>
            <a:pPr marL="0" indent="0" algn="ctr">
              <a:buNone/>
            </a:pPr>
            <a:r>
              <a:rPr lang="en-US" dirty="0">
                <a:solidFill>
                  <a:schemeClr val="tx1"/>
                </a:solidFill>
              </a:rPr>
              <a:t>Instructors </a:t>
            </a:r>
            <a:r>
              <a:rPr lang="en-US" b="1" i="1" u="sng" dirty="0">
                <a:solidFill>
                  <a:srgbClr val="FF0000"/>
                </a:solidFill>
              </a:rPr>
              <a:t>MUST</a:t>
            </a:r>
            <a:r>
              <a:rPr lang="en-US" dirty="0">
                <a:solidFill>
                  <a:schemeClr val="tx1"/>
                </a:solidFill>
              </a:rPr>
              <a:t> use the email address associated with their DAN Membership profile. </a:t>
            </a:r>
          </a:p>
          <a:p>
            <a:pPr marL="0" indent="0" algn="ctr">
              <a:buNone/>
            </a:pPr>
            <a:endParaRPr lang="en-US" dirty="0"/>
          </a:p>
        </p:txBody>
      </p:sp>
      <p:pic>
        <p:nvPicPr>
          <p:cNvPr id="6" name="Picture 5" descr="Text&#10;&#10;Description automatically generated">
            <a:extLst>
              <a:ext uri="{FF2B5EF4-FFF2-40B4-BE49-F238E27FC236}">
                <a16:creationId xmlns:a16="http://schemas.microsoft.com/office/drawing/2014/main" id="{0842F12F-1A6F-49B9-87CB-CB319E2C1C05}"/>
              </a:ext>
            </a:extLst>
          </p:cNvPr>
          <p:cNvPicPr>
            <a:picLocks noChangeAspect="1"/>
          </p:cNvPicPr>
          <p:nvPr/>
        </p:nvPicPr>
        <p:blipFill>
          <a:blip r:embed="rId2"/>
          <a:stretch>
            <a:fillRect/>
          </a:stretch>
        </p:blipFill>
        <p:spPr>
          <a:xfrm>
            <a:off x="301806" y="2390503"/>
            <a:ext cx="7147778" cy="4307874"/>
          </a:xfrm>
          <a:prstGeom prst="rect">
            <a:avLst/>
          </a:prstGeom>
        </p:spPr>
      </p:pic>
    </p:spTree>
    <p:extLst>
      <p:ext uri="{BB962C8B-B14F-4D97-AF65-F5344CB8AC3E}">
        <p14:creationId xmlns:p14="http://schemas.microsoft.com/office/powerpoint/2010/main" val="6362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FDF9-3D80-494E-85F8-622DB7C93F73}"/>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04D4CD99-E831-46D7-916C-3EAF7C015F2B}"/>
              </a:ext>
            </a:extLst>
          </p:cNvPr>
          <p:cNvSpPr>
            <a:spLocks noGrp="1"/>
          </p:cNvSpPr>
          <p:nvPr>
            <p:ph type="subTitle" idx="1"/>
          </p:nvPr>
        </p:nvSpPr>
        <p:spPr>
          <a:xfrm>
            <a:off x="8686996" y="1565064"/>
            <a:ext cx="8686800" cy="994173"/>
          </a:xfrm>
        </p:spPr>
        <p:txBody>
          <a:bodyPr/>
          <a:lstStyle/>
          <a:p>
            <a:r>
              <a:rPr lang="en-US" dirty="0"/>
              <a:t>E-Learning Page Course Tabs</a:t>
            </a:r>
          </a:p>
        </p:txBody>
      </p:sp>
      <p:sp>
        <p:nvSpPr>
          <p:cNvPr id="4" name="Content Placeholder 3">
            <a:extLst>
              <a:ext uri="{FF2B5EF4-FFF2-40B4-BE49-F238E27FC236}">
                <a16:creationId xmlns:a16="http://schemas.microsoft.com/office/drawing/2014/main" id="{418CBB29-282D-4010-A7BF-27323307C4CA}"/>
              </a:ext>
            </a:extLst>
          </p:cNvPr>
          <p:cNvSpPr>
            <a:spLocks noGrp="1"/>
          </p:cNvSpPr>
          <p:nvPr>
            <p:ph idx="11"/>
          </p:nvPr>
        </p:nvSpPr>
        <p:spPr>
          <a:xfrm>
            <a:off x="8569430" y="2697218"/>
            <a:ext cx="8686800" cy="6786416"/>
          </a:xfrm>
        </p:spPr>
        <p:txBody>
          <a:bodyPr>
            <a:normAutofit/>
          </a:bodyPr>
          <a:lstStyle/>
          <a:p>
            <a:pPr marL="0" indent="0">
              <a:buNone/>
            </a:pPr>
            <a:r>
              <a:rPr lang="en-US" dirty="0"/>
              <a:t>Once you are in e-learning, you will see several “tabs”. These tabs are associated with the courses and are found near the middle of the page. They are:</a:t>
            </a:r>
          </a:p>
          <a:p>
            <a:r>
              <a:rPr lang="en-US" dirty="0"/>
              <a:t>Available</a:t>
            </a:r>
          </a:p>
          <a:p>
            <a:r>
              <a:rPr lang="en-US" dirty="0"/>
              <a:t>My Courses</a:t>
            </a:r>
          </a:p>
          <a:p>
            <a:r>
              <a:rPr lang="en-US" dirty="0"/>
              <a:t>Completed</a:t>
            </a:r>
          </a:p>
          <a:p>
            <a:r>
              <a:rPr lang="en-US" dirty="0"/>
              <a:t>Teaching (when available)</a:t>
            </a:r>
          </a:p>
          <a:p>
            <a:endParaRPr lang="en-US" dirty="0"/>
          </a:p>
          <a:p>
            <a:pPr marL="0" indent="0" algn="ctr">
              <a:buNone/>
            </a:pPr>
            <a:r>
              <a:rPr lang="en-US" dirty="0"/>
              <a:t>When one opens the e-learning profile, the program defaults to the "Available" tab for students and defaults to the "Teaching" tab for Instructors and those able to offer other DAN courses. </a:t>
            </a:r>
          </a:p>
          <a:p>
            <a:pPr marL="0" indent="0" algn="ctr">
              <a:buNone/>
            </a:pPr>
            <a:endParaRPr lang="en-US" dirty="0"/>
          </a:p>
          <a:p>
            <a:pPr marL="0" indent="0" algn="ctr">
              <a:buNone/>
            </a:pPr>
            <a:endParaRPr lang="en-US" dirty="0"/>
          </a:p>
        </p:txBody>
      </p:sp>
      <p:pic>
        <p:nvPicPr>
          <p:cNvPr id="7" name="Picture 6" descr="Graphical user interface, website&#10;&#10;Description automatically generated">
            <a:extLst>
              <a:ext uri="{FF2B5EF4-FFF2-40B4-BE49-F238E27FC236}">
                <a16:creationId xmlns:a16="http://schemas.microsoft.com/office/drawing/2014/main" id="{24715891-2196-460E-A11C-262C668E51EC}"/>
              </a:ext>
            </a:extLst>
          </p:cNvPr>
          <p:cNvPicPr>
            <a:picLocks noChangeAspect="1"/>
          </p:cNvPicPr>
          <p:nvPr/>
        </p:nvPicPr>
        <p:blipFill>
          <a:blip r:embed="rId2"/>
          <a:stretch>
            <a:fillRect/>
          </a:stretch>
        </p:blipFill>
        <p:spPr>
          <a:xfrm>
            <a:off x="209823" y="2246812"/>
            <a:ext cx="7361060" cy="5181389"/>
          </a:xfrm>
          <a:prstGeom prst="rect">
            <a:avLst/>
          </a:prstGeom>
        </p:spPr>
      </p:pic>
    </p:spTree>
    <p:extLst>
      <p:ext uri="{BB962C8B-B14F-4D97-AF65-F5344CB8AC3E}">
        <p14:creationId xmlns:p14="http://schemas.microsoft.com/office/powerpoint/2010/main" val="96125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FDF9-3D80-494E-85F8-622DB7C93F73}"/>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04D4CD99-E831-46D7-916C-3EAF7C015F2B}"/>
              </a:ext>
            </a:extLst>
          </p:cNvPr>
          <p:cNvSpPr>
            <a:spLocks noGrp="1"/>
          </p:cNvSpPr>
          <p:nvPr>
            <p:ph type="subTitle" idx="1"/>
          </p:nvPr>
        </p:nvSpPr>
        <p:spPr>
          <a:xfrm>
            <a:off x="8686996" y="1565064"/>
            <a:ext cx="8686800" cy="994173"/>
          </a:xfrm>
        </p:spPr>
        <p:txBody>
          <a:bodyPr/>
          <a:lstStyle/>
          <a:p>
            <a:r>
              <a:rPr lang="en-US" dirty="0"/>
              <a:t>E-Learning Page Course Tabs</a:t>
            </a:r>
          </a:p>
        </p:txBody>
      </p:sp>
      <p:sp>
        <p:nvSpPr>
          <p:cNvPr id="4" name="Content Placeholder 3">
            <a:extLst>
              <a:ext uri="{FF2B5EF4-FFF2-40B4-BE49-F238E27FC236}">
                <a16:creationId xmlns:a16="http://schemas.microsoft.com/office/drawing/2014/main" id="{418CBB29-282D-4010-A7BF-27323307C4CA}"/>
              </a:ext>
            </a:extLst>
          </p:cNvPr>
          <p:cNvSpPr>
            <a:spLocks noGrp="1"/>
          </p:cNvSpPr>
          <p:nvPr>
            <p:ph idx="11"/>
          </p:nvPr>
        </p:nvSpPr>
        <p:spPr>
          <a:xfrm>
            <a:off x="8569430" y="2697218"/>
            <a:ext cx="8984052" cy="6786416"/>
          </a:xfrm>
        </p:spPr>
        <p:txBody>
          <a:bodyPr>
            <a:normAutofit/>
          </a:bodyPr>
          <a:lstStyle/>
          <a:p>
            <a:r>
              <a:rPr lang="en-US" dirty="0">
                <a:solidFill>
                  <a:srgbClr val="FF0000"/>
                </a:solidFill>
              </a:rPr>
              <a:t>Available</a:t>
            </a:r>
          </a:p>
          <a:p>
            <a:pPr lvl="1"/>
            <a:r>
              <a:rPr lang="en-US" dirty="0"/>
              <a:t>The Available tab shows the user what courses they have available to them to take.</a:t>
            </a:r>
          </a:p>
          <a:p>
            <a:r>
              <a:rPr lang="en-US" dirty="0">
                <a:solidFill>
                  <a:srgbClr val="FF0000"/>
                </a:solidFill>
              </a:rPr>
              <a:t>My Courses</a:t>
            </a:r>
          </a:p>
          <a:p>
            <a:pPr lvl="1"/>
            <a:r>
              <a:rPr lang="en-US" dirty="0"/>
              <a:t>When the "My Courses" tab is selected, this will take the student to the courses they have **started** but not completed. </a:t>
            </a:r>
          </a:p>
          <a:p>
            <a:r>
              <a:rPr lang="en-US" dirty="0">
                <a:solidFill>
                  <a:srgbClr val="FF0000"/>
                </a:solidFill>
              </a:rPr>
              <a:t>Completed</a:t>
            </a:r>
          </a:p>
          <a:p>
            <a:pPr lvl="1"/>
            <a:r>
              <a:rPr lang="en-US" dirty="0"/>
              <a:t>Once a given course is **completed**, it will then move into the "Completed" tab. </a:t>
            </a:r>
          </a:p>
          <a:p>
            <a:pPr lvl="1"/>
            <a:r>
              <a:rPr lang="en-US" dirty="0"/>
              <a:t>This is also where you will find your credential cards</a:t>
            </a:r>
          </a:p>
          <a:p>
            <a:r>
              <a:rPr lang="en-US" dirty="0">
                <a:solidFill>
                  <a:srgbClr val="FF0000"/>
                </a:solidFill>
              </a:rPr>
              <a:t>Teaching</a:t>
            </a:r>
            <a:r>
              <a:rPr lang="en-US" dirty="0"/>
              <a:t> (when available)</a:t>
            </a:r>
          </a:p>
          <a:p>
            <a:pPr lvl="1"/>
            <a:r>
              <a:rPr lang="en-US" dirty="0"/>
              <a:t>In this tab, you will find all the courses you are authorized to 'teach’.	</a:t>
            </a:r>
          </a:p>
          <a:p>
            <a:endParaRPr lang="en-US" dirty="0"/>
          </a:p>
          <a:p>
            <a:pPr marL="0" indent="0" algn="ctr">
              <a:buNone/>
            </a:pPr>
            <a:endParaRPr lang="en-US" dirty="0"/>
          </a:p>
          <a:p>
            <a:pPr marL="0" indent="0" algn="ctr">
              <a:buNone/>
            </a:pPr>
            <a:endParaRPr lang="en-US" dirty="0"/>
          </a:p>
        </p:txBody>
      </p:sp>
      <p:pic>
        <p:nvPicPr>
          <p:cNvPr id="6" name="Picture 5">
            <a:extLst>
              <a:ext uri="{FF2B5EF4-FFF2-40B4-BE49-F238E27FC236}">
                <a16:creationId xmlns:a16="http://schemas.microsoft.com/office/drawing/2014/main" id="{16FE525E-F025-4EB7-AE6B-03DFD6AFFA86}"/>
              </a:ext>
            </a:extLst>
          </p:cNvPr>
          <p:cNvPicPr>
            <a:picLocks noChangeAspect="1"/>
          </p:cNvPicPr>
          <p:nvPr/>
        </p:nvPicPr>
        <p:blipFill>
          <a:blip r:embed="rId2"/>
          <a:stretch>
            <a:fillRect/>
          </a:stretch>
        </p:blipFill>
        <p:spPr>
          <a:xfrm>
            <a:off x="155819" y="3108960"/>
            <a:ext cx="7456873" cy="4474124"/>
          </a:xfrm>
          <a:prstGeom prst="rect">
            <a:avLst/>
          </a:prstGeom>
        </p:spPr>
      </p:pic>
      <p:sp>
        <p:nvSpPr>
          <p:cNvPr id="10" name="Oval 9">
            <a:extLst>
              <a:ext uri="{FF2B5EF4-FFF2-40B4-BE49-F238E27FC236}">
                <a16:creationId xmlns:a16="http://schemas.microsoft.com/office/drawing/2014/main" id="{23BBA527-A022-4404-A9BC-32BD20CA2D29}"/>
              </a:ext>
            </a:extLst>
          </p:cNvPr>
          <p:cNvSpPr/>
          <p:nvPr/>
        </p:nvSpPr>
        <p:spPr>
          <a:xfrm>
            <a:off x="155819" y="3108960"/>
            <a:ext cx="887457" cy="35269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6CBBA9-E722-4B0C-97C9-913AF97C2387}"/>
              </a:ext>
            </a:extLst>
          </p:cNvPr>
          <p:cNvSpPr/>
          <p:nvPr/>
        </p:nvSpPr>
        <p:spPr>
          <a:xfrm>
            <a:off x="916224" y="3121772"/>
            <a:ext cx="887457" cy="35269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CA299C-C1C7-4F47-99EC-66B8558B4185}"/>
              </a:ext>
            </a:extLst>
          </p:cNvPr>
          <p:cNvSpPr/>
          <p:nvPr/>
        </p:nvSpPr>
        <p:spPr>
          <a:xfrm>
            <a:off x="2437034" y="3108959"/>
            <a:ext cx="887457" cy="35269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F38145-03CB-41A7-A6C9-23AD252A2590}"/>
              </a:ext>
            </a:extLst>
          </p:cNvPr>
          <p:cNvSpPr/>
          <p:nvPr/>
        </p:nvSpPr>
        <p:spPr>
          <a:xfrm>
            <a:off x="1676629" y="3121772"/>
            <a:ext cx="887457" cy="35269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53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FDF9-3D80-494E-85F8-622DB7C93F73}"/>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04D4CD99-E831-46D7-916C-3EAF7C015F2B}"/>
              </a:ext>
            </a:extLst>
          </p:cNvPr>
          <p:cNvSpPr>
            <a:spLocks noGrp="1"/>
          </p:cNvSpPr>
          <p:nvPr>
            <p:ph type="subTitle" idx="1"/>
          </p:nvPr>
        </p:nvSpPr>
        <p:spPr>
          <a:xfrm>
            <a:off x="8686996" y="1565064"/>
            <a:ext cx="8686800" cy="994173"/>
          </a:xfrm>
        </p:spPr>
        <p:txBody>
          <a:bodyPr/>
          <a:lstStyle/>
          <a:p>
            <a:r>
              <a:rPr lang="en-US" dirty="0"/>
              <a:t>E-Learning Page </a:t>
            </a:r>
            <a:r>
              <a:rPr lang="en-US" dirty="0" err="1"/>
              <a:t>Resourses</a:t>
            </a:r>
            <a:endParaRPr lang="en-US" dirty="0"/>
          </a:p>
        </p:txBody>
      </p:sp>
      <p:sp>
        <p:nvSpPr>
          <p:cNvPr id="4" name="Content Placeholder 3">
            <a:extLst>
              <a:ext uri="{FF2B5EF4-FFF2-40B4-BE49-F238E27FC236}">
                <a16:creationId xmlns:a16="http://schemas.microsoft.com/office/drawing/2014/main" id="{418CBB29-282D-4010-A7BF-27323307C4CA}"/>
              </a:ext>
            </a:extLst>
          </p:cNvPr>
          <p:cNvSpPr>
            <a:spLocks noGrp="1"/>
          </p:cNvSpPr>
          <p:nvPr>
            <p:ph idx="11"/>
          </p:nvPr>
        </p:nvSpPr>
        <p:spPr>
          <a:xfrm>
            <a:off x="8569430" y="2697218"/>
            <a:ext cx="8686800" cy="6786416"/>
          </a:xfrm>
        </p:spPr>
        <p:txBody>
          <a:bodyPr>
            <a:normAutofit fontScale="92500" lnSpcReduction="10000"/>
          </a:bodyPr>
          <a:lstStyle/>
          <a:p>
            <a:pPr marL="0" indent="0">
              <a:buNone/>
            </a:pPr>
            <a:r>
              <a:rPr lang="en-US" dirty="0"/>
              <a:t>You will also see some other links.  They are located near the top of the e-learning page in the grey box.  They are:</a:t>
            </a:r>
          </a:p>
          <a:p>
            <a:r>
              <a:rPr lang="en-US" dirty="0">
                <a:solidFill>
                  <a:srgbClr val="FF0000"/>
                </a:solidFill>
              </a:rPr>
              <a:t>Resources</a:t>
            </a:r>
          </a:p>
          <a:p>
            <a:pPr lvl="1"/>
            <a:r>
              <a:rPr lang="en-US" dirty="0"/>
              <a:t>When you click on the "Resources" link, it takes you to a page with some documents about the e-learning platform and e-learning FAQ's. </a:t>
            </a:r>
          </a:p>
          <a:p>
            <a:r>
              <a:rPr lang="en-US" dirty="0">
                <a:solidFill>
                  <a:srgbClr val="FF0000"/>
                </a:solidFill>
              </a:rPr>
              <a:t>Log Out</a:t>
            </a:r>
          </a:p>
          <a:p>
            <a:pPr lvl="1"/>
            <a:r>
              <a:rPr lang="en-US" dirty="0"/>
              <a:t>This link will log the user out of the e-learning platform and takes them back to the log in screen. </a:t>
            </a:r>
          </a:p>
          <a:p>
            <a:r>
              <a:rPr lang="en-US" dirty="0">
                <a:solidFill>
                  <a:srgbClr val="FF0000"/>
                </a:solidFill>
              </a:rPr>
              <a:t>#(username)</a:t>
            </a:r>
          </a:p>
          <a:p>
            <a:pPr lvl="1"/>
            <a:r>
              <a:rPr lang="en-US" dirty="0"/>
              <a:t>This link has the "#" followed by their User Name.  Clicking on this takes you to a page where you can change your name, set your preferred language</a:t>
            </a:r>
            <a:r>
              <a:rPr lang="en-US" dirty="0">
                <a:solidFill>
                  <a:srgbClr val="002060"/>
                </a:solidFill>
              </a:rPr>
              <a:t>*</a:t>
            </a:r>
            <a:r>
              <a:rPr lang="en-US" dirty="0"/>
              <a:t>, change your password, and review past orders. </a:t>
            </a:r>
          </a:p>
          <a:p>
            <a:r>
              <a:rPr lang="en-US" dirty="0">
                <a:solidFill>
                  <a:srgbClr val="FF0000"/>
                </a:solidFill>
              </a:rPr>
              <a:t>My Students </a:t>
            </a:r>
            <a:r>
              <a:rPr lang="en-US" dirty="0"/>
              <a:t>(when available)</a:t>
            </a:r>
          </a:p>
          <a:p>
            <a:pPr lvl="1"/>
            <a:r>
              <a:rPr lang="en-US" dirty="0"/>
              <a:t>This will be covered in a later slide</a:t>
            </a:r>
          </a:p>
          <a:p>
            <a:pPr marL="0" indent="0" algn="ctr">
              <a:buNone/>
            </a:pPr>
            <a:endParaRPr lang="en-US" dirty="0"/>
          </a:p>
        </p:txBody>
      </p:sp>
      <p:pic>
        <p:nvPicPr>
          <p:cNvPr id="7" name="Picture 6" descr="Graphical user interface, website&#10;&#10;Description automatically generated">
            <a:extLst>
              <a:ext uri="{FF2B5EF4-FFF2-40B4-BE49-F238E27FC236}">
                <a16:creationId xmlns:a16="http://schemas.microsoft.com/office/drawing/2014/main" id="{24715891-2196-460E-A11C-262C668E51EC}"/>
              </a:ext>
            </a:extLst>
          </p:cNvPr>
          <p:cNvPicPr>
            <a:picLocks noChangeAspect="1"/>
          </p:cNvPicPr>
          <p:nvPr/>
        </p:nvPicPr>
        <p:blipFill>
          <a:blip r:embed="rId2"/>
          <a:stretch>
            <a:fillRect/>
          </a:stretch>
        </p:blipFill>
        <p:spPr>
          <a:xfrm>
            <a:off x="209823" y="2246812"/>
            <a:ext cx="7361060" cy="5181389"/>
          </a:xfrm>
          <a:prstGeom prst="rect">
            <a:avLst/>
          </a:prstGeom>
        </p:spPr>
      </p:pic>
      <p:sp>
        <p:nvSpPr>
          <p:cNvPr id="8" name="Oval 7">
            <a:extLst>
              <a:ext uri="{FF2B5EF4-FFF2-40B4-BE49-F238E27FC236}">
                <a16:creationId xmlns:a16="http://schemas.microsoft.com/office/drawing/2014/main" id="{76C2E73D-A24F-4091-BD88-F6F74F0806D3}"/>
              </a:ext>
            </a:extLst>
          </p:cNvPr>
          <p:cNvSpPr/>
          <p:nvPr/>
        </p:nvSpPr>
        <p:spPr>
          <a:xfrm>
            <a:off x="5174787" y="1993692"/>
            <a:ext cx="2575128" cy="88442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D4884F4-B5AA-4A3F-9FF5-9EED8805BD79}"/>
              </a:ext>
            </a:extLst>
          </p:cNvPr>
          <p:cNvSpPr txBox="1"/>
          <p:nvPr/>
        </p:nvSpPr>
        <p:spPr>
          <a:xfrm>
            <a:off x="8064709" y="9373114"/>
            <a:ext cx="7974767" cy="507831"/>
          </a:xfrm>
          <a:prstGeom prst="rect">
            <a:avLst/>
          </a:prstGeom>
          <a:noFill/>
        </p:spPr>
        <p:txBody>
          <a:bodyPr wrap="square" rtlCol="0">
            <a:spAutoFit/>
          </a:bodyPr>
          <a:lstStyle/>
          <a:p>
            <a:r>
              <a:rPr lang="en-US" dirty="0"/>
              <a:t>* Not every e-learning module has multiple languages</a:t>
            </a:r>
          </a:p>
        </p:txBody>
      </p:sp>
    </p:spTree>
    <p:extLst>
      <p:ext uri="{BB962C8B-B14F-4D97-AF65-F5344CB8AC3E}">
        <p14:creationId xmlns:p14="http://schemas.microsoft.com/office/powerpoint/2010/main" val="279855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FDF9-3D80-494E-85F8-622DB7C93F73}"/>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04D4CD99-E831-46D7-916C-3EAF7C015F2B}"/>
              </a:ext>
            </a:extLst>
          </p:cNvPr>
          <p:cNvSpPr>
            <a:spLocks noGrp="1"/>
          </p:cNvSpPr>
          <p:nvPr>
            <p:ph type="subTitle" idx="1"/>
          </p:nvPr>
        </p:nvSpPr>
        <p:spPr>
          <a:xfrm>
            <a:off x="8686996" y="1565064"/>
            <a:ext cx="8686800" cy="994173"/>
          </a:xfrm>
        </p:spPr>
        <p:txBody>
          <a:bodyPr/>
          <a:lstStyle/>
          <a:p>
            <a:r>
              <a:rPr lang="en-US" dirty="0"/>
              <a:t>Course Materials</a:t>
            </a:r>
          </a:p>
        </p:txBody>
      </p:sp>
      <p:sp>
        <p:nvSpPr>
          <p:cNvPr id="4" name="Content Placeholder 3">
            <a:extLst>
              <a:ext uri="{FF2B5EF4-FFF2-40B4-BE49-F238E27FC236}">
                <a16:creationId xmlns:a16="http://schemas.microsoft.com/office/drawing/2014/main" id="{418CBB29-282D-4010-A7BF-27323307C4CA}"/>
              </a:ext>
            </a:extLst>
          </p:cNvPr>
          <p:cNvSpPr>
            <a:spLocks noGrp="1"/>
          </p:cNvSpPr>
          <p:nvPr>
            <p:ph idx="11"/>
          </p:nvPr>
        </p:nvSpPr>
        <p:spPr>
          <a:xfrm>
            <a:off x="8569430" y="2697218"/>
            <a:ext cx="8686800" cy="6786416"/>
          </a:xfrm>
        </p:spPr>
        <p:txBody>
          <a:bodyPr>
            <a:normAutofit/>
          </a:bodyPr>
          <a:lstStyle/>
          <a:p>
            <a:pPr marL="0" indent="0">
              <a:buNone/>
            </a:pPr>
            <a:r>
              <a:rPr lang="en-US" dirty="0"/>
              <a:t>Some courses have documents that are referenced in the course content.   In these cases, the materials can be downloaded from the title page of the particular e-learning module. </a:t>
            </a:r>
          </a:p>
          <a:p>
            <a:pPr marL="0" indent="0">
              <a:buNone/>
            </a:pPr>
            <a:endParaRPr lang="en-US" dirty="0"/>
          </a:p>
          <a:p>
            <a:pPr marL="0" indent="0">
              <a:buNone/>
            </a:pPr>
            <a:r>
              <a:rPr lang="en-US" dirty="0"/>
              <a:t>To access those materials, open the e-learning module and scroll slightly down.  If there are course materials for that course, they will be on the right hand side, under the heading of "Course Materials".  </a:t>
            </a:r>
          </a:p>
          <a:p>
            <a:pPr marL="0" indent="0">
              <a:buNone/>
            </a:pPr>
            <a:endParaRPr lang="en-US" dirty="0"/>
          </a:p>
          <a:p>
            <a:pPr marL="0" indent="0">
              <a:buNone/>
            </a:pPr>
            <a:r>
              <a:rPr lang="en-US" dirty="0"/>
              <a:t>To open a given document, simply click on the link and the document will open up in a new window.   If the material is a PowerPoint or similar type of file it will then be found where your system downloads such files. </a:t>
            </a:r>
          </a:p>
        </p:txBody>
      </p:sp>
      <p:pic>
        <p:nvPicPr>
          <p:cNvPr id="9" name="Picture 8" descr="Graphical user interface, text&#10;&#10;Description automatically generated">
            <a:extLst>
              <a:ext uri="{FF2B5EF4-FFF2-40B4-BE49-F238E27FC236}">
                <a16:creationId xmlns:a16="http://schemas.microsoft.com/office/drawing/2014/main" id="{2AF5E3A1-89CF-481B-8856-13E75180CFED}"/>
              </a:ext>
            </a:extLst>
          </p:cNvPr>
          <p:cNvPicPr>
            <a:picLocks noChangeAspect="1"/>
          </p:cNvPicPr>
          <p:nvPr/>
        </p:nvPicPr>
        <p:blipFill>
          <a:blip r:embed="rId2"/>
          <a:stretch>
            <a:fillRect/>
          </a:stretch>
        </p:blipFill>
        <p:spPr>
          <a:xfrm>
            <a:off x="244840" y="3090622"/>
            <a:ext cx="7299122" cy="4105756"/>
          </a:xfrm>
          <a:prstGeom prst="rect">
            <a:avLst/>
          </a:prstGeom>
        </p:spPr>
      </p:pic>
    </p:spTree>
    <p:extLst>
      <p:ext uri="{BB962C8B-B14F-4D97-AF65-F5344CB8AC3E}">
        <p14:creationId xmlns:p14="http://schemas.microsoft.com/office/powerpoint/2010/main" val="369649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A1B4-A6EC-476B-B20E-778DB434F725}"/>
              </a:ext>
            </a:extLst>
          </p:cNvPr>
          <p:cNvSpPr>
            <a:spLocks noGrp="1"/>
          </p:cNvSpPr>
          <p:nvPr>
            <p:ph type="title"/>
          </p:nvPr>
        </p:nvSpPr>
        <p:spPr/>
        <p:txBody>
          <a:bodyPr/>
          <a:lstStyle/>
          <a:p>
            <a:r>
              <a:rPr lang="en-US" dirty="0"/>
              <a:t>dan.diverelearning.com</a:t>
            </a:r>
          </a:p>
        </p:txBody>
      </p:sp>
      <p:sp>
        <p:nvSpPr>
          <p:cNvPr id="3" name="Subtitle 2">
            <a:extLst>
              <a:ext uri="{FF2B5EF4-FFF2-40B4-BE49-F238E27FC236}">
                <a16:creationId xmlns:a16="http://schemas.microsoft.com/office/drawing/2014/main" id="{ED0A268A-4B22-42CC-B9FC-92303DFA8C3E}"/>
              </a:ext>
            </a:extLst>
          </p:cNvPr>
          <p:cNvSpPr>
            <a:spLocks noGrp="1"/>
          </p:cNvSpPr>
          <p:nvPr>
            <p:ph type="subTitle" idx="1"/>
          </p:nvPr>
        </p:nvSpPr>
        <p:spPr/>
        <p:txBody>
          <a:bodyPr/>
          <a:lstStyle/>
          <a:p>
            <a:r>
              <a:rPr lang="en-US" dirty="0"/>
              <a:t>Instructor Resources</a:t>
            </a:r>
          </a:p>
        </p:txBody>
      </p:sp>
      <p:sp>
        <p:nvSpPr>
          <p:cNvPr id="4" name="Content Placeholder 3">
            <a:extLst>
              <a:ext uri="{FF2B5EF4-FFF2-40B4-BE49-F238E27FC236}">
                <a16:creationId xmlns:a16="http://schemas.microsoft.com/office/drawing/2014/main" id="{0429F754-6E29-4CBC-9A16-7FB694403AD2}"/>
              </a:ext>
            </a:extLst>
          </p:cNvPr>
          <p:cNvSpPr>
            <a:spLocks noGrp="1"/>
          </p:cNvSpPr>
          <p:nvPr>
            <p:ph idx="11"/>
          </p:nvPr>
        </p:nvSpPr>
        <p:spPr>
          <a:xfrm>
            <a:off x="515351" y="2765368"/>
            <a:ext cx="6980153" cy="6092592"/>
          </a:xfrm>
        </p:spPr>
        <p:txBody>
          <a:bodyPr/>
          <a:lstStyle/>
          <a:p>
            <a:r>
              <a:rPr lang="en-US" dirty="0">
                <a:solidFill>
                  <a:schemeClr val="bg1"/>
                </a:solidFill>
              </a:rPr>
              <a:t>All course materials available for download on the individual course overview page</a:t>
            </a:r>
          </a:p>
          <a:p>
            <a:r>
              <a:rPr lang="en-US" dirty="0">
                <a:solidFill>
                  <a:schemeClr val="bg1"/>
                </a:solidFill>
              </a:rPr>
              <a:t>Instructor also has access to all student modules and materials</a:t>
            </a:r>
            <a:endParaRPr lang="en-US" sz="2400" dirty="0">
              <a:solidFill>
                <a:schemeClr val="bg1"/>
              </a:solidFill>
            </a:endParaRPr>
          </a:p>
          <a:p>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A767D56D-14B5-48FE-887C-4FF37FF9B1AE}"/>
              </a:ext>
            </a:extLst>
          </p:cNvPr>
          <p:cNvPicPr>
            <a:picLocks noChangeAspect="1"/>
          </p:cNvPicPr>
          <p:nvPr/>
        </p:nvPicPr>
        <p:blipFill>
          <a:blip r:embed="rId2"/>
          <a:stretch>
            <a:fillRect/>
          </a:stretch>
        </p:blipFill>
        <p:spPr>
          <a:xfrm>
            <a:off x="8293194" y="3070148"/>
            <a:ext cx="9479455" cy="6079461"/>
          </a:xfrm>
          <a:prstGeom prst="rect">
            <a:avLst/>
          </a:prstGeom>
        </p:spPr>
      </p:pic>
      <p:sp>
        <p:nvSpPr>
          <p:cNvPr id="7" name="Oval 6">
            <a:extLst>
              <a:ext uri="{FF2B5EF4-FFF2-40B4-BE49-F238E27FC236}">
                <a16:creationId xmlns:a16="http://schemas.microsoft.com/office/drawing/2014/main" id="{C287F0C1-C3B3-4C02-8080-C6CB26F38F58}"/>
              </a:ext>
            </a:extLst>
          </p:cNvPr>
          <p:cNvSpPr/>
          <p:nvPr/>
        </p:nvSpPr>
        <p:spPr>
          <a:xfrm rot="797853">
            <a:off x="13806152" y="4623516"/>
            <a:ext cx="4327302" cy="49712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95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NML-COLOR-31">
      <a:dk1>
        <a:srgbClr val="00406E"/>
      </a:dk1>
      <a:lt1>
        <a:srgbClr val="FFFFFF"/>
      </a:lt1>
      <a:dk2>
        <a:srgbClr val="666666"/>
      </a:dk2>
      <a:lt2>
        <a:srgbClr val="C0C0C0"/>
      </a:lt2>
      <a:accent1>
        <a:srgbClr val="E11837"/>
      </a:accent1>
      <a:accent2>
        <a:srgbClr val="00406E"/>
      </a:accent2>
      <a:accent3>
        <a:srgbClr val="666666"/>
      </a:accent3>
      <a:accent4>
        <a:srgbClr val="C0C0C0"/>
      </a:accent4>
      <a:accent5>
        <a:srgbClr val="D9D9D9"/>
      </a:accent5>
      <a:accent6>
        <a:srgbClr val="E5E5E5"/>
      </a:accent6>
      <a:hlink>
        <a:srgbClr val="00406E"/>
      </a:hlink>
      <a:folHlink>
        <a:srgbClr val="85858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_Template_2021.potx  -  Read-Only" id="{03CD675C-FFF2-4F0B-B84F-82B3467BCEC8}" vid="{262955E0-A471-46B9-9A70-8C030B9D46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DAN_Template_2021</Template>
  <TotalTime>8193</TotalTime>
  <Words>2288</Words>
  <Application>Microsoft Office PowerPoint</Application>
  <PresentationFormat>Custom</PresentationFormat>
  <Paragraphs>377</Paragraphs>
  <Slides>39</Slides>
  <Notes>0</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.Lucida Grande UI Regular</vt:lpstr>
      <vt:lpstr>Arial</vt:lpstr>
      <vt:lpstr>Calibri</vt:lpstr>
      <vt:lpstr>Franklin Gothic Book</vt:lpstr>
      <vt:lpstr>Franklin Gothic Medium</vt:lpstr>
      <vt:lpstr>Office Theme</vt:lpstr>
      <vt:lpstr>DAN Instructor Qualification Course (IQC)</vt:lpstr>
      <vt:lpstr>Welcome and Introductions</vt:lpstr>
      <vt:lpstr>Core Part 2 Module Topics</vt:lpstr>
      <vt:lpstr>DAN E-Learning Platform</vt:lpstr>
      <vt:lpstr>dan.diverelearning.com</vt:lpstr>
      <vt:lpstr>dan.diverelearning.com</vt:lpstr>
      <vt:lpstr>dan.diverelearning.com</vt:lpstr>
      <vt:lpstr>dan.diverelearning.com</vt:lpstr>
      <vt:lpstr>dan.diverelearning.com</vt:lpstr>
      <vt:lpstr>dan.diverelearning.com</vt:lpstr>
      <vt:lpstr>dan.diverelearning.com</vt:lpstr>
      <vt:lpstr>dan.diverelearning.com</vt:lpstr>
      <vt:lpstr>dan.diverelearning.com</vt:lpstr>
      <vt:lpstr>dan.diverelearning.com</vt:lpstr>
      <vt:lpstr>dan.diverelearning.com</vt:lpstr>
      <vt:lpstr>dan.diverelearning.com</vt:lpstr>
      <vt:lpstr>dan.diverelearning.com</vt:lpstr>
      <vt:lpstr>dan.diverelearning.com</vt:lpstr>
      <vt:lpstr>dan.diverlearning.com</vt:lpstr>
      <vt:lpstr>Core Part 2</vt:lpstr>
      <vt:lpstr>Core Part 2</vt:lpstr>
      <vt:lpstr>Core Part 2</vt:lpstr>
      <vt:lpstr>Core Part 2</vt:lpstr>
      <vt:lpstr>Core Part 2</vt:lpstr>
      <vt:lpstr>Core Part 2</vt:lpstr>
      <vt:lpstr>Core Part 2</vt:lpstr>
      <vt:lpstr>Core Part 2</vt:lpstr>
      <vt:lpstr>Core Part 2</vt:lpstr>
      <vt:lpstr>Core Part 2</vt:lpstr>
      <vt:lpstr>Core Part 2</vt:lpstr>
      <vt:lpstr>Core Part 2</vt:lpstr>
      <vt:lpstr>Core Part 2</vt:lpstr>
      <vt:lpstr>Core Part 2</vt:lpstr>
      <vt:lpstr>Core Part 2</vt:lpstr>
      <vt:lpstr>Core Part 2</vt:lpstr>
      <vt:lpstr>Core Part 2</vt:lpstr>
      <vt:lpstr>Core Part 2</vt:lpstr>
      <vt:lpstr>Core Part 2</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Gunderson</dc:creator>
  <cp:lastModifiedBy>Jim Gunderson</cp:lastModifiedBy>
  <cp:revision>65</cp:revision>
  <dcterms:created xsi:type="dcterms:W3CDTF">2021-10-15T17:26:46Z</dcterms:created>
  <dcterms:modified xsi:type="dcterms:W3CDTF">2022-12-16T19:33:56Z</dcterms:modified>
</cp:coreProperties>
</file>