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1" d="100"/>
          <a:sy n="71" d="100"/>
        </p:scale>
        <p:origin x="78" y="7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en-US"/>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US"/>
          </a:p>
        </p:txBody>
      </p:sp>
      <p:sp>
        <p:nvSpPr>
          <p:cNvPr id="4" name="Tijdelijke aanduiding voor datum 3"/>
          <p:cNvSpPr>
            <a:spLocks noGrp="1"/>
          </p:cNvSpPr>
          <p:nvPr>
            <p:ph type="dt" sz="half" idx="10"/>
          </p:nvPr>
        </p:nvSpPr>
        <p:spPr/>
        <p:txBody>
          <a:bodyPr/>
          <a:lstStyle/>
          <a:p>
            <a:fld id="{F0D297A0-6E63-4C52-9546-3AAB75B18C53}" type="datetimeFigureOut">
              <a:rPr lang="en-US" smtClean="0"/>
              <a:t>4/4/2024</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1108858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F0D297A0-6E63-4C52-9546-3AAB75B18C53}" type="datetimeFigureOut">
              <a:rPr lang="en-US" smtClean="0"/>
              <a:t>4/4/2024</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2571852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en-US"/>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F0D297A0-6E63-4C52-9546-3AAB75B18C53}" type="datetimeFigureOut">
              <a:rPr lang="en-US" smtClean="0"/>
              <a:t>4/4/2024</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865861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10"/>
          </p:nvPr>
        </p:nvSpPr>
        <p:spPr/>
        <p:txBody>
          <a:bodyPr/>
          <a:lstStyle/>
          <a:p>
            <a:fld id="{F0D297A0-6E63-4C52-9546-3AAB75B18C53}" type="datetimeFigureOut">
              <a:rPr lang="en-US" smtClean="0"/>
              <a:t>4/4/2024</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1319558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en-US"/>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F0D297A0-6E63-4C52-9546-3AAB75B18C53}" type="datetimeFigureOut">
              <a:rPr lang="en-US" smtClean="0"/>
              <a:t>4/4/2024</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1332015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datum 4"/>
          <p:cNvSpPr>
            <a:spLocks noGrp="1"/>
          </p:cNvSpPr>
          <p:nvPr>
            <p:ph type="dt" sz="half" idx="10"/>
          </p:nvPr>
        </p:nvSpPr>
        <p:spPr/>
        <p:txBody>
          <a:bodyPr/>
          <a:lstStyle/>
          <a:p>
            <a:fld id="{F0D297A0-6E63-4C52-9546-3AAB75B18C53}" type="datetimeFigureOut">
              <a:rPr lang="en-US" smtClean="0"/>
              <a:t>4/4/2024</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3692800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en-US"/>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6"/>
          <p:cNvSpPr>
            <a:spLocks noGrp="1"/>
          </p:cNvSpPr>
          <p:nvPr>
            <p:ph type="dt" sz="half" idx="10"/>
          </p:nvPr>
        </p:nvSpPr>
        <p:spPr/>
        <p:txBody>
          <a:bodyPr/>
          <a:lstStyle/>
          <a:p>
            <a:fld id="{F0D297A0-6E63-4C52-9546-3AAB75B18C53}" type="datetimeFigureOut">
              <a:rPr lang="en-US" smtClean="0"/>
              <a:t>4/4/2024</a:t>
            </a:fld>
            <a:endParaRPr lang="en-US"/>
          </a:p>
        </p:txBody>
      </p:sp>
      <p:sp>
        <p:nvSpPr>
          <p:cNvPr id="8" name="Tijdelijke aanduiding voor voettekst 7"/>
          <p:cNvSpPr>
            <a:spLocks noGrp="1"/>
          </p:cNvSpPr>
          <p:nvPr>
            <p:ph type="ftr" sz="quarter" idx="11"/>
          </p:nvPr>
        </p:nvSpPr>
        <p:spPr/>
        <p:txBody>
          <a:bodyPr/>
          <a:lstStyle/>
          <a:p>
            <a:endParaRPr lang="en-US"/>
          </a:p>
        </p:txBody>
      </p:sp>
      <p:sp>
        <p:nvSpPr>
          <p:cNvPr id="9" name="Tijdelijke aanduiding voor dianummer 8"/>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1485504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datum 2"/>
          <p:cNvSpPr>
            <a:spLocks noGrp="1"/>
          </p:cNvSpPr>
          <p:nvPr>
            <p:ph type="dt" sz="half" idx="10"/>
          </p:nvPr>
        </p:nvSpPr>
        <p:spPr/>
        <p:txBody>
          <a:bodyPr/>
          <a:lstStyle/>
          <a:p>
            <a:fld id="{F0D297A0-6E63-4C52-9546-3AAB75B18C53}" type="datetimeFigureOut">
              <a:rPr lang="en-US" smtClean="0"/>
              <a:t>4/4/2024</a:t>
            </a:fld>
            <a:endParaRPr lang="en-US"/>
          </a:p>
        </p:txBody>
      </p:sp>
      <p:sp>
        <p:nvSpPr>
          <p:cNvPr id="4" name="Tijdelijke aanduiding voor voettekst 3"/>
          <p:cNvSpPr>
            <a:spLocks noGrp="1"/>
          </p:cNvSpPr>
          <p:nvPr>
            <p:ph type="ftr" sz="quarter" idx="11"/>
          </p:nvPr>
        </p:nvSpPr>
        <p:spPr/>
        <p:txBody>
          <a:bodyPr/>
          <a:lstStyle/>
          <a:p>
            <a:endParaRPr lang="en-US"/>
          </a:p>
        </p:txBody>
      </p:sp>
      <p:sp>
        <p:nvSpPr>
          <p:cNvPr id="5" name="Tijdelijke aanduiding voor dianummer 4"/>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212134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0D297A0-6E63-4C52-9546-3AAB75B18C53}" type="datetimeFigureOut">
              <a:rPr lang="en-US" smtClean="0"/>
              <a:t>4/4/2024</a:t>
            </a:fld>
            <a:endParaRPr lang="en-US"/>
          </a:p>
        </p:txBody>
      </p:sp>
      <p:sp>
        <p:nvSpPr>
          <p:cNvPr id="3" name="Tijdelijke aanduiding voor voettekst 2"/>
          <p:cNvSpPr>
            <a:spLocks noGrp="1"/>
          </p:cNvSpPr>
          <p:nvPr>
            <p:ph type="ftr" sz="quarter" idx="11"/>
          </p:nvPr>
        </p:nvSpPr>
        <p:spPr/>
        <p:txBody>
          <a:bodyPr/>
          <a:lstStyle/>
          <a:p>
            <a:endParaRPr lang="en-US"/>
          </a:p>
        </p:txBody>
      </p:sp>
      <p:sp>
        <p:nvSpPr>
          <p:cNvPr id="4" name="Tijdelijke aanduiding voor dianummer 3"/>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886465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en-US"/>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F0D297A0-6E63-4C52-9546-3AAB75B18C53}" type="datetimeFigureOut">
              <a:rPr lang="en-US" smtClean="0"/>
              <a:t>4/4/2024</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2572210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en-US"/>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F0D297A0-6E63-4C52-9546-3AAB75B18C53}" type="datetimeFigureOut">
              <a:rPr lang="en-US" smtClean="0"/>
              <a:t>4/4/2024</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3F4D120F-C049-488B-A35D-1DE3ACCF9405}" type="slidenum">
              <a:rPr lang="en-US" smtClean="0"/>
              <a:t>‹#›</a:t>
            </a:fld>
            <a:endParaRPr lang="en-US"/>
          </a:p>
        </p:txBody>
      </p:sp>
    </p:spTree>
    <p:extLst>
      <p:ext uri="{BB962C8B-B14F-4D97-AF65-F5344CB8AC3E}">
        <p14:creationId xmlns:p14="http://schemas.microsoft.com/office/powerpoint/2010/main" val="2079479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en-US"/>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D297A0-6E63-4C52-9546-3AAB75B18C53}" type="datetimeFigureOut">
              <a:rPr lang="en-US" smtClean="0"/>
              <a:t>4/4/2024</a:t>
            </a:fld>
            <a:endParaRPr lang="en-US"/>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4D120F-C049-488B-A35D-1DE3ACCF9405}" type="slidenum">
              <a:rPr lang="en-US" smtClean="0"/>
              <a:t>‹#›</a:t>
            </a:fld>
            <a:endParaRPr lang="en-US"/>
          </a:p>
        </p:txBody>
      </p:sp>
    </p:spTree>
    <p:extLst>
      <p:ext uri="{BB962C8B-B14F-4D97-AF65-F5344CB8AC3E}">
        <p14:creationId xmlns:p14="http://schemas.microsoft.com/office/powerpoint/2010/main" val="2783043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p:cNvSpPr txBox="1"/>
          <p:nvPr/>
        </p:nvSpPr>
        <p:spPr>
          <a:xfrm>
            <a:off x="386366" y="296214"/>
            <a:ext cx="11500834" cy="6370975"/>
          </a:xfrm>
          <a:prstGeom prst="rect">
            <a:avLst/>
          </a:prstGeom>
          <a:noFill/>
        </p:spPr>
        <p:txBody>
          <a:bodyPr wrap="square" rtlCol="0">
            <a:spAutoFit/>
          </a:bodyPr>
          <a:lstStyle/>
          <a:p>
            <a:r>
              <a:rPr lang="en-US" sz="2400" b="1" dirty="0"/>
              <a:t>God is not dead</a:t>
            </a:r>
            <a:endParaRPr lang="en-US" sz="2400" dirty="0"/>
          </a:p>
          <a:p>
            <a:endParaRPr lang="en-US" sz="2400" dirty="0"/>
          </a:p>
          <a:p>
            <a:r>
              <a:rPr lang="en-US" sz="2400" dirty="0"/>
              <a:t>Main actors:</a:t>
            </a:r>
            <a:br>
              <a:rPr lang="en-US" sz="2400" dirty="0"/>
            </a:br>
            <a:endParaRPr lang="en-US" sz="2400" dirty="0"/>
          </a:p>
          <a:p>
            <a:pPr marL="285750" lvl="0" indent="-285750">
              <a:buFont typeface="Arial" panose="020B0604020202020204" pitchFamily="34" charset="0"/>
              <a:buChar char="•"/>
            </a:pPr>
            <a:r>
              <a:rPr lang="en-US" sz="2400" dirty="0"/>
              <a:t>Philosophy </a:t>
            </a:r>
            <a:r>
              <a:rPr lang="en-US" sz="2400" u="sng" dirty="0"/>
              <a:t>professor</a:t>
            </a:r>
            <a:r>
              <a:rPr lang="en-US" sz="2400" dirty="0"/>
              <a:t> Jeffrey Radisson, atheist, immoral/adulterous, intimidator, God hater, who imposes atheism on students in the classroom</a:t>
            </a:r>
          </a:p>
          <a:p>
            <a:pPr marL="285750" lvl="0" indent="-285750">
              <a:buFont typeface="Arial" panose="020B0604020202020204" pitchFamily="34" charset="0"/>
              <a:buChar char="•"/>
            </a:pPr>
            <a:r>
              <a:rPr lang="en-US" sz="2400" dirty="0"/>
              <a:t>Freshman student </a:t>
            </a:r>
            <a:r>
              <a:rPr lang="en-US" sz="2400" u="sng" dirty="0"/>
              <a:t>Josh</a:t>
            </a:r>
            <a:r>
              <a:rPr lang="en-US" sz="2400" dirty="0"/>
              <a:t>, Christian, who defends God in the classroom</a:t>
            </a:r>
          </a:p>
          <a:p>
            <a:pPr marL="285750" lvl="0" indent="-285750">
              <a:buFont typeface="Arial" panose="020B0604020202020204" pitchFamily="34" charset="0"/>
              <a:buChar char="•"/>
            </a:pPr>
            <a:r>
              <a:rPr lang="en-US" sz="2400" dirty="0"/>
              <a:t>His girlfriend</a:t>
            </a:r>
          </a:p>
          <a:p>
            <a:pPr marL="285750" lvl="0" indent="-285750">
              <a:buFont typeface="Arial" panose="020B0604020202020204" pitchFamily="34" charset="0"/>
              <a:buChar char="•"/>
            </a:pPr>
            <a:r>
              <a:rPr lang="en-US" sz="2400" dirty="0"/>
              <a:t>Female journalist Amy, who gets cancer</a:t>
            </a:r>
          </a:p>
          <a:p>
            <a:pPr marL="285750" lvl="0" indent="-285750">
              <a:buFont typeface="Arial" panose="020B0604020202020204" pitchFamily="34" charset="0"/>
              <a:buChar char="•"/>
            </a:pPr>
            <a:r>
              <a:rPr lang="en-US" sz="2400" dirty="0"/>
              <a:t>Her older boyfriend Steven, a selfish business man</a:t>
            </a:r>
          </a:p>
          <a:p>
            <a:pPr marL="285750" lvl="0" indent="-285750">
              <a:buFont typeface="Arial" panose="020B0604020202020204" pitchFamily="34" charset="0"/>
              <a:buChar char="•"/>
            </a:pPr>
            <a:r>
              <a:rPr lang="en-US" sz="2400" dirty="0"/>
              <a:t>Student/girlfriend of professor Radisson</a:t>
            </a:r>
          </a:p>
          <a:p>
            <a:pPr marL="285750" lvl="0" indent="-285750">
              <a:buFont typeface="Arial" panose="020B0604020202020204" pitchFamily="34" charset="0"/>
              <a:buChar char="•"/>
            </a:pPr>
            <a:r>
              <a:rPr lang="en-US" sz="2400" dirty="0"/>
              <a:t>Female student Aisha from Muslim family, who secretly worships Jesus</a:t>
            </a:r>
          </a:p>
          <a:p>
            <a:pPr marL="285750" lvl="0" indent="-285750">
              <a:buFont typeface="Arial" panose="020B0604020202020204" pitchFamily="34" charset="0"/>
              <a:buChar char="•"/>
            </a:pPr>
            <a:r>
              <a:rPr lang="en-US" sz="2400" dirty="0"/>
              <a:t>Chinese student Martin, who often calls his father in China about what he experiences in the classroom</a:t>
            </a:r>
          </a:p>
          <a:p>
            <a:pPr marL="285750" lvl="0" indent="-285750">
              <a:buFont typeface="Arial" panose="020B0604020202020204" pitchFamily="34" charset="0"/>
              <a:buChar char="•"/>
            </a:pPr>
            <a:r>
              <a:rPr lang="en-US" sz="2400" dirty="0"/>
              <a:t>Young church pastor and his African visiting pastor</a:t>
            </a:r>
          </a:p>
          <a:p>
            <a:pPr marL="285750" lvl="0" indent="-285750">
              <a:buFont typeface="Arial" panose="020B0604020202020204" pitchFamily="34" charset="0"/>
              <a:buChar char="•"/>
            </a:pPr>
            <a:r>
              <a:rPr lang="en-US" sz="2400" dirty="0"/>
              <a:t>Rough bearded evangelist and his wife</a:t>
            </a:r>
          </a:p>
          <a:p>
            <a:pPr marL="285750" lvl="0" indent="-285750">
              <a:buFont typeface="Arial" panose="020B0604020202020204" pitchFamily="34" charset="0"/>
              <a:buChar char="•"/>
            </a:pPr>
            <a:r>
              <a:rPr lang="en-US" sz="2400" dirty="0"/>
              <a:t>Christian pop band</a:t>
            </a:r>
          </a:p>
        </p:txBody>
      </p:sp>
    </p:spTree>
    <p:extLst>
      <p:ext uri="{BB962C8B-B14F-4D97-AF65-F5344CB8AC3E}">
        <p14:creationId xmlns:p14="http://schemas.microsoft.com/office/powerpoint/2010/main" val="1207244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p:cNvSpPr txBox="1"/>
          <p:nvPr/>
        </p:nvSpPr>
        <p:spPr>
          <a:xfrm>
            <a:off x="309093" y="811369"/>
            <a:ext cx="11204620" cy="5262979"/>
          </a:xfrm>
          <a:prstGeom prst="rect">
            <a:avLst/>
          </a:prstGeom>
          <a:noFill/>
        </p:spPr>
        <p:txBody>
          <a:bodyPr wrap="square" rtlCol="0">
            <a:spAutoFit/>
          </a:bodyPr>
          <a:lstStyle/>
          <a:p>
            <a:r>
              <a:rPr lang="en-US" sz="2800" b="1" dirty="0"/>
              <a:t>Story line</a:t>
            </a:r>
            <a:endParaRPr lang="en-US" sz="2800" dirty="0"/>
          </a:p>
          <a:p>
            <a:endParaRPr lang="en-US" sz="2800" dirty="0"/>
          </a:p>
          <a:p>
            <a:r>
              <a:rPr lang="en-US" sz="2800" dirty="0"/>
              <a:t>Professor Radisson challenges his philosophy students to acknowledge that </a:t>
            </a:r>
            <a:r>
              <a:rPr lang="en-US" sz="2800" u="sng" dirty="0"/>
              <a:t>God is dead</a:t>
            </a:r>
            <a:r>
              <a:rPr lang="en-US" sz="2800" dirty="0"/>
              <a:t> by writing those three words on a piece of paper. Josh refuses to deny God in front of his peers and finds himself challenged to defend his belief in God in a series of debates with Professor Radisson in front of the class. The class gets to serve as judge and jury.</a:t>
            </a:r>
          </a:p>
          <a:p>
            <a:endParaRPr lang="en-US" sz="2800" dirty="0"/>
          </a:p>
          <a:p>
            <a:r>
              <a:rPr lang="en-US" sz="2800" dirty="0"/>
              <a:t>As Josh considers his strategy, he comes to the conclusion that he must battle on an academic level with his professor in order to win the argument in his classmates’ eyes. Josh believes God wants to be defended before this group of college freshmen.</a:t>
            </a:r>
          </a:p>
        </p:txBody>
      </p:sp>
    </p:spTree>
    <p:extLst>
      <p:ext uri="{BB962C8B-B14F-4D97-AF65-F5344CB8AC3E}">
        <p14:creationId xmlns:p14="http://schemas.microsoft.com/office/powerpoint/2010/main" val="2782006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463639" y="399247"/>
            <a:ext cx="11037196" cy="5109091"/>
          </a:xfrm>
          <a:prstGeom prst="rect">
            <a:avLst/>
          </a:prstGeom>
          <a:noFill/>
        </p:spPr>
        <p:txBody>
          <a:bodyPr wrap="square" rtlCol="0">
            <a:spAutoFit/>
          </a:bodyPr>
          <a:lstStyle/>
          <a:p>
            <a:r>
              <a:rPr lang="en-US" sz="2800" b="1" dirty="0"/>
              <a:t>Bible verses used in the movie</a:t>
            </a:r>
            <a:endParaRPr lang="en-US" sz="2800" dirty="0"/>
          </a:p>
          <a:p>
            <a:endParaRPr lang="en-US" dirty="0"/>
          </a:p>
          <a:p>
            <a:r>
              <a:rPr lang="en-US" sz="2800" dirty="0"/>
              <a:t>Whoever acknowledges me before others, I will also acknowledge before my Father in heaven. But whoever disowns me before others, I will disown before my Father in heaven. (Matthew 10:32-33)</a:t>
            </a:r>
          </a:p>
          <a:p>
            <a:endParaRPr lang="en-US" sz="2800" dirty="0"/>
          </a:p>
          <a:p>
            <a:r>
              <a:rPr lang="en-US" sz="2800" dirty="0"/>
              <a:t>But the one who does not know and does things deserving punishment will be beaten with few blows. From everyone who has been given much, much will be demanded; and from the one who has been entrusted with much, much more will be asked. (Luke 12:48)</a:t>
            </a:r>
          </a:p>
          <a:p>
            <a:endParaRPr lang="en-US" sz="2800" dirty="0"/>
          </a:p>
          <a:p>
            <a:r>
              <a:rPr lang="en-US" sz="2800" dirty="0"/>
              <a:t>I</a:t>
            </a:r>
            <a:r>
              <a:rPr lang="en-US" sz="2800" i="1" dirty="0"/>
              <a:t> </a:t>
            </a:r>
            <a:r>
              <a:rPr lang="en-US" sz="2800" dirty="0"/>
              <a:t>can</a:t>
            </a:r>
            <a:r>
              <a:rPr lang="en-US" sz="2800" i="1" dirty="0"/>
              <a:t> </a:t>
            </a:r>
            <a:r>
              <a:rPr lang="en-US" sz="2800" dirty="0"/>
              <a:t>do all this through him who gives me strength</a:t>
            </a:r>
            <a:r>
              <a:rPr lang="en-US" sz="2800" dirty="0">
                <a:effectLst/>
              </a:rPr>
              <a:t>. (Philippians 4:13)</a:t>
            </a:r>
            <a:endParaRPr lang="en-US" sz="2800" dirty="0"/>
          </a:p>
        </p:txBody>
      </p:sp>
    </p:spTree>
    <p:extLst>
      <p:ext uri="{BB962C8B-B14F-4D97-AF65-F5344CB8AC3E}">
        <p14:creationId xmlns:p14="http://schemas.microsoft.com/office/powerpoint/2010/main" val="3803677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798490" y="862885"/>
            <a:ext cx="10625071" cy="5109091"/>
          </a:xfrm>
          <a:prstGeom prst="rect">
            <a:avLst/>
          </a:prstGeom>
          <a:noFill/>
        </p:spPr>
        <p:txBody>
          <a:bodyPr wrap="square" rtlCol="0">
            <a:spAutoFit/>
          </a:bodyPr>
          <a:lstStyle/>
          <a:p>
            <a:r>
              <a:rPr lang="en-US" sz="2800" b="1" dirty="0"/>
              <a:t>Discussion questions</a:t>
            </a:r>
            <a:endParaRPr lang="en-US" sz="2800" dirty="0"/>
          </a:p>
          <a:p>
            <a:pPr lvl="0"/>
            <a:endParaRPr lang="en-US" sz="2800" dirty="0"/>
          </a:p>
          <a:p>
            <a:pPr marL="514350" lvl="0" indent="-514350">
              <a:buFont typeface="+mj-lt"/>
              <a:buAutoNum type="arabicPeriod"/>
            </a:pPr>
            <a:r>
              <a:rPr lang="en-US" sz="2800" dirty="0"/>
              <a:t>Who is your hero in the movie?</a:t>
            </a:r>
          </a:p>
          <a:p>
            <a:pPr marL="514350" lvl="0" indent="-514350">
              <a:buFont typeface="+mj-lt"/>
              <a:buAutoNum type="arabicPeriod"/>
            </a:pPr>
            <a:r>
              <a:rPr lang="en-US" sz="2800" dirty="0"/>
              <a:t>Josh has decided to defend God based on reasoning. Instead of quoting his foundation in the Bible. Was that wise?</a:t>
            </a:r>
          </a:p>
          <a:p>
            <a:pPr marL="514350" lvl="0" indent="-514350">
              <a:buFont typeface="+mj-lt"/>
              <a:buAutoNum type="arabicPeriod"/>
            </a:pPr>
            <a:r>
              <a:rPr lang="en-US" sz="2800" dirty="0"/>
              <a:t>Josh used the </a:t>
            </a:r>
            <a:r>
              <a:rPr lang="en-US" sz="2800" u="sng" dirty="0"/>
              <a:t>big bang theory</a:t>
            </a:r>
            <a:r>
              <a:rPr lang="en-US" sz="2800" dirty="0"/>
              <a:t> to prove God’s creation. Are there better things to prove the Creator God?</a:t>
            </a:r>
          </a:p>
          <a:p>
            <a:pPr marL="514350" lvl="0" indent="-514350">
              <a:buFont typeface="+mj-lt"/>
              <a:buAutoNum type="arabicPeriod"/>
            </a:pPr>
            <a:r>
              <a:rPr lang="en-US" sz="2800" dirty="0"/>
              <a:t>Professor Radisson had some forms of blindness. Which </a:t>
            </a:r>
            <a:r>
              <a:rPr lang="en-US" sz="2800" dirty="0" err="1"/>
              <a:t>blindnesses</a:t>
            </a:r>
            <a:r>
              <a:rPr lang="en-US" sz="2800" dirty="0"/>
              <a:t> did he have: intellectual, spiritual, or moral?</a:t>
            </a:r>
          </a:p>
          <a:p>
            <a:pPr marL="514350" lvl="0" indent="-514350">
              <a:buFont typeface="+mj-lt"/>
              <a:buAutoNum type="arabicPeriod"/>
            </a:pPr>
            <a:r>
              <a:rPr lang="en-US" sz="2800" dirty="0"/>
              <a:t>The band members asked Amy: where do you get hope from? </a:t>
            </a:r>
            <a:br>
              <a:rPr lang="en-US" sz="2800" dirty="0"/>
            </a:br>
            <a:r>
              <a:rPr lang="en-US" sz="2800"/>
              <a:t>What would </a:t>
            </a:r>
            <a:r>
              <a:rPr lang="en-US" sz="2800" dirty="0"/>
              <a:t>your answer be?</a:t>
            </a:r>
          </a:p>
          <a:p>
            <a:endParaRPr lang="en-US" dirty="0"/>
          </a:p>
        </p:txBody>
      </p:sp>
    </p:spTree>
    <p:extLst>
      <p:ext uri="{BB962C8B-B14F-4D97-AF65-F5344CB8AC3E}">
        <p14:creationId xmlns:p14="http://schemas.microsoft.com/office/powerpoint/2010/main" val="221357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437</Words>
  <Application>Microsoft Office PowerPoint</Application>
  <PresentationFormat>Widescreen</PresentationFormat>
  <Paragraphs>33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Kantoorthema</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EdMargreet van Ouwerkerk</dc:creator>
  <cp:lastModifiedBy>EdMargreet van Ouwerkerk</cp:lastModifiedBy>
  <cp:revision>4</cp:revision>
  <dcterms:created xsi:type="dcterms:W3CDTF">2017-05-26T12:59:41Z</dcterms:created>
  <dcterms:modified xsi:type="dcterms:W3CDTF">2024-04-04T16:33:34Z</dcterms:modified>
</cp:coreProperties>
</file>