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8" r:id="rId5"/>
    <p:sldMasterId id="2147484245" r:id="rId6"/>
    <p:sldMasterId id="2147484276" r:id="rId7"/>
    <p:sldMasterId id="2147484300" r:id="rId8"/>
  </p:sldMasterIdLst>
  <p:notesMasterIdLst>
    <p:notesMasterId r:id="rId52"/>
  </p:notesMasterIdLst>
  <p:handoutMasterIdLst>
    <p:handoutMasterId r:id="rId53"/>
  </p:handoutMasterIdLst>
  <p:sldIdLst>
    <p:sldId id="1408" r:id="rId9"/>
    <p:sldId id="1434" r:id="rId10"/>
    <p:sldId id="1359" r:id="rId11"/>
    <p:sldId id="1409" r:id="rId12"/>
    <p:sldId id="1420" r:id="rId13"/>
    <p:sldId id="1406" r:id="rId14"/>
    <p:sldId id="1364" r:id="rId15"/>
    <p:sldId id="1437" r:id="rId16"/>
    <p:sldId id="1367" r:id="rId17"/>
    <p:sldId id="1426" r:id="rId18"/>
    <p:sldId id="1425" r:id="rId19"/>
    <p:sldId id="1427" r:id="rId20"/>
    <p:sldId id="1428" r:id="rId21"/>
    <p:sldId id="1404" r:id="rId22"/>
    <p:sldId id="1417" r:id="rId23"/>
    <p:sldId id="1373" r:id="rId24"/>
    <p:sldId id="1431" r:id="rId25"/>
    <p:sldId id="1378" r:id="rId26"/>
    <p:sldId id="1405" r:id="rId27"/>
    <p:sldId id="1375" r:id="rId28"/>
    <p:sldId id="1430" r:id="rId29"/>
    <p:sldId id="1379" r:id="rId30"/>
    <p:sldId id="1380" r:id="rId31"/>
    <p:sldId id="1435" r:id="rId32"/>
    <p:sldId id="1432" r:id="rId33"/>
    <p:sldId id="1383" r:id="rId34"/>
    <p:sldId id="1384" r:id="rId35"/>
    <p:sldId id="1385" r:id="rId36"/>
    <p:sldId id="1386" r:id="rId37"/>
    <p:sldId id="1410" r:id="rId38"/>
    <p:sldId id="1411" r:id="rId39"/>
    <p:sldId id="1433" r:id="rId40"/>
    <p:sldId id="1389" r:id="rId41"/>
    <p:sldId id="1391" r:id="rId42"/>
    <p:sldId id="1392" r:id="rId43"/>
    <p:sldId id="1396" r:id="rId44"/>
    <p:sldId id="1393" r:id="rId45"/>
    <p:sldId id="1394" r:id="rId46"/>
    <p:sldId id="1397" r:id="rId47"/>
    <p:sldId id="1412" r:id="rId48"/>
    <p:sldId id="1413" r:id="rId49"/>
    <p:sldId id="1414" r:id="rId50"/>
    <p:sldId id="1436"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arePointFest DC" id="{2266D7F5-89A7-478C-8A43-C1409DDC88B9}">
          <p14:sldIdLst>
            <p14:sldId id="1408"/>
            <p14:sldId id="1434"/>
            <p14:sldId id="1359"/>
            <p14:sldId id="1409"/>
            <p14:sldId id="1420"/>
            <p14:sldId id="1406"/>
            <p14:sldId id="1364"/>
            <p14:sldId id="1437"/>
            <p14:sldId id="1367"/>
            <p14:sldId id="1426"/>
            <p14:sldId id="1425"/>
            <p14:sldId id="1427"/>
            <p14:sldId id="1428"/>
            <p14:sldId id="1404"/>
            <p14:sldId id="1417"/>
            <p14:sldId id="1373"/>
            <p14:sldId id="1431"/>
            <p14:sldId id="1378"/>
            <p14:sldId id="1405"/>
            <p14:sldId id="1375"/>
            <p14:sldId id="1430"/>
            <p14:sldId id="1379"/>
            <p14:sldId id="1380"/>
            <p14:sldId id="1435"/>
            <p14:sldId id="1432"/>
            <p14:sldId id="1383"/>
            <p14:sldId id="1384"/>
            <p14:sldId id="1385"/>
            <p14:sldId id="1386"/>
            <p14:sldId id="1410"/>
            <p14:sldId id="1411"/>
            <p14:sldId id="1433"/>
            <p14:sldId id="1389"/>
            <p14:sldId id="1391"/>
            <p14:sldId id="1392"/>
            <p14:sldId id="1396"/>
            <p14:sldId id="1393"/>
            <p14:sldId id="1394"/>
            <p14:sldId id="1397"/>
            <p14:sldId id="1412"/>
            <p14:sldId id="1413"/>
            <p14:sldId id="1414"/>
            <p14:sldId id="143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92A"/>
    <a:srgbClr val="54ABCD"/>
    <a:srgbClr val="EE0A0F"/>
    <a:srgbClr val="B91311"/>
    <a:srgbClr val="9C9CA4"/>
    <a:srgbClr val="0E2B59"/>
    <a:srgbClr val="0072C6"/>
    <a:srgbClr val="EC008C"/>
    <a:srgbClr val="E811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631" autoAdjust="0"/>
  </p:normalViewPr>
  <p:slideViewPr>
    <p:cSldViewPr snapToObjects="1">
      <p:cViewPr varScale="1">
        <p:scale>
          <a:sx n="93" d="100"/>
          <a:sy n="93" d="100"/>
        </p:scale>
        <p:origin x="1029" y="42"/>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AF036-991B-45CE-971A-4FB25F00E5DF}"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730BA8F4-3D13-49A1-B1B3-2B5AFF793B38}">
      <dgm:prSet phldrT="[Text]"/>
      <dgm:spPr/>
      <dgm:t>
        <a:bodyPr/>
        <a:lstStyle/>
        <a:p>
          <a:r>
            <a:rPr lang="en-US" dirty="0" smtClean="0"/>
            <a:t>CKO</a:t>
          </a:r>
          <a:endParaRPr lang="en-US" dirty="0"/>
        </a:p>
      </dgm:t>
    </dgm:pt>
    <dgm:pt modelId="{D6CDD2C3-D0CE-4F40-8D84-1DB14F2D8AE6}" type="parTrans" cxnId="{29C589C4-7F6F-44F6-84C8-4D6E4679A1FC}">
      <dgm:prSet/>
      <dgm:spPr/>
      <dgm:t>
        <a:bodyPr/>
        <a:lstStyle/>
        <a:p>
          <a:endParaRPr lang="en-US"/>
        </a:p>
      </dgm:t>
    </dgm:pt>
    <dgm:pt modelId="{D0308646-1310-48AA-8EF0-E4C2F3DA0C23}" type="sibTrans" cxnId="{29C589C4-7F6F-44F6-84C8-4D6E4679A1FC}">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2B23A7D7-992A-4485-B8FC-DF0F98D2AC1B}">
      <dgm:prSet phldrT="[Text]"/>
      <dgm:spPr/>
      <dgm:t>
        <a:bodyPr/>
        <a:lstStyle/>
        <a:p>
          <a:r>
            <a:rPr lang="en-US" dirty="0" smtClean="0"/>
            <a:t>HR</a:t>
          </a:r>
          <a:endParaRPr lang="en-US" dirty="0"/>
        </a:p>
      </dgm:t>
    </dgm:pt>
    <dgm:pt modelId="{493A4A2B-F689-491B-BF2F-5DDF7C68899D}" type="parTrans" cxnId="{CA3EF31E-A952-4F65-80A8-DCE38E0B0679}">
      <dgm:prSet/>
      <dgm:spPr/>
      <dgm:t>
        <a:bodyPr/>
        <a:lstStyle/>
        <a:p>
          <a:endParaRPr lang="en-US"/>
        </a:p>
      </dgm:t>
    </dgm:pt>
    <dgm:pt modelId="{7CD81F2C-5749-42FC-B881-19023BDFCBE1}" type="sibTrans" cxnId="{CA3EF31E-A952-4F65-80A8-DCE38E0B0679}">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353165A-2A07-4E05-9FDB-DE1E4FA75500}">
      <dgm:prSet phldrT="[Text]"/>
      <dgm:spPr/>
      <dgm:t>
        <a:bodyPr/>
        <a:lstStyle/>
        <a:p>
          <a:r>
            <a:rPr lang="en-US" dirty="0" err="1" smtClean="0"/>
            <a:t>Comms</a:t>
          </a:r>
          <a:endParaRPr lang="en-US" dirty="0"/>
        </a:p>
      </dgm:t>
    </dgm:pt>
    <dgm:pt modelId="{64847B7A-AE59-4476-B6DE-C79E0E252310}" type="parTrans" cxnId="{314E51B5-551C-4F4E-8D3B-97CFD627FFFA}">
      <dgm:prSet/>
      <dgm:spPr/>
      <dgm:t>
        <a:bodyPr/>
        <a:lstStyle/>
        <a:p>
          <a:endParaRPr lang="en-US"/>
        </a:p>
      </dgm:t>
    </dgm:pt>
    <dgm:pt modelId="{9D1B459A-75C0-4ADA-8279-9FF41BF5ADAA}" type="sibTrans" cxnId="{314E51B5-551C-4F4E-8D3B-97CFD627FFFA}">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0D3309-7E23-4139-B439-A178EE28991B}" type="pres">
      <dgm:prSet presAssocID="{18DAF036-991B-45CE-971A-4FB25F00E5DF}" presName="Name0" presStyleCnt="0">
        <dgm:presLayoutVars>
          <dgm:chMax val="21"/>
          <dgm:chPref val="21"/>
        </dgm:presLayoutVars>
      </dgm:prSet>
      <dgm:spPr/>
      <dgm:t>
        <a:bodyPr/>
        <a:lstStyle/>
        <a:p>
          <a:endParaRPr lang="en-US"/>
        </a:p>
      </dgm:t>
    </dgm:pt>
    <dgm:pt modelId="{C05FF303-49ED-47FC-9B11-961E9A2BA46E}" type="pres">
      <dgm:prSet presAssocID="{730BA8F4-3D13-49A1-B1B3-2B5AFF793B38}" presName="text1" presStyleCnt="0"/>
      <dgm:spPr/>
    </dgm:pt>
    <dgm:pt modelId="{EEA314AF-7DF2-4B25-BC8D-D9093099EA5B}" type="pres">
      <dgm:prSet presAssocID="{730BA8F4-3D13-49A1-B1B3-2B5AFF793B38}" presName="textRepeatNode" presStyleLbl="alignNode1" presStyleIdx="0" presStyleCnt="3">
        <dgm:presLayoutVars>
          <dgm:chMax val="0"/>
          <dgm:chPref val="0"/>
          <dgm:bulletEnabled val="1"/>
        </dgm:presLayoutVars>
      </dgm:prSet>
      <dgm:spPr/>
      <dgm:t>
        <a:bodyPr/>
        <a:lstStyle/>
        <a:p>
          <a:endParaRPr lang="en-US"/>
        </a:p>
      </dgm:t>
    </dgm:pt>
    <dgm:pt modelId="{80EB597C-8791-413F-9285-223C81300ED6}" type="pres">
      <dgm:prSet presAssocID="{730BA8F4-3D13-49A1-B1B3-2B5AFF793B38}" presName="textaccent1" presStyleCnt="0"/>
      <dgm:spPr/>
    </dgm:pt>
    <dgm:pt modelId="{817089B3-262A-4F19-90A1-666C7CB0C7AC}" type="pres">
      <dgm:prSet presAssocID="{730BA8F4-3D13-49A1-B1B3-2B5AFF793B38}" presName="accentRepeatNode" presStyleLbl="solidAlignAcc1" presStyleIdx="0" presStyleCnt="6"/>
      <dgm:spPr/>
    </dgm:pt>
    <dgm:pt modelId="{7AC0A91F-1A7C-44D8-8FD6-9D2A9881EB22}" type="pres">
      <dgm:prSet presAssocID="{D0308646-1310-48AA-8EF0-E4C2F3DA0C23}" presName="image1" presStyleCnt="0"/>
      <dgm:spPr/>
    </dgm:pt>
    <dgm:pt modelId="{B45F225D-9975-4433-972E-1B5B4349D572}" type="pres">
      <dgm:prSet presAssocID="{D0308646-1310-48AA-8EF0-E4C2F3DA0C23}" presName="imageRepeatNode" presStyleLbl="alignAcc1" presStyleIdx="0" presStyleCnt="3"/>
      <dgm:spPr/>
      <dgm:t>
        <a:bodyPr/>
        <a:lstStyle/>
        <a:p>
          <a:endParaRPr lang="en-US"/>
        </a:p>
      </dgm:t>
    </dgm:pt>
    <dgm:pt modelId="{4F443C76-27F4-4624-8CEA-2513F55C6F86}" type="pres">
      <dgm:prSet presAssocID="{D0308646-1310-48AA-8EF0-E4C2F3DA0C23}" presName="imageaccent1" presStyleCnt="0"/>
      <dgm:spPr/>
    </dgm:pt>
    <dgm:pt modelId="{58DCED38-BC8D-482F-90E5-E0A051BCFCBE}" type="pres">
      <dgm:prSet presAssocID="{D0308646-1310-48AA-8EF0-E4C2F3DA0C23}" presName="accentRepeatNode" presStyleLbl="solidAlignAcc1" presStyleIdx="1" presStyleCnt="6"/>
      <dgm:spPr/>
    </dgm:pt>
    <dgm:pt modelId="{E45E01AA-B23E-4E42-9F20-98C37126B943}" type="pres">
      <dgm:prSet presAssocID="{2B23A7D7-992A-4485-B8FC-DF0F98D2AC1B}" presName="text2" presStyleCnt="0"/>
      <dgm:spPr/>
    </dgm:pt>
    <dgm:pt modelId="{E0E4F85D-ADD8-4DE8-AEB7-143968DA04A8}" type="pres">
      <dgm:prSet presAssocID="{2B23A7D7-992A-4485-B8FC-DF0F98D2AC1B}" presName="textRepeatNode" presStyleLbl="alignNode1" presStyleIdx="1" presStyleCnt="3">
        <dgm:presLayoutVars>
          <dgm:chMax val="0"/>
          <dgm:chPref val="0"/>
          <dgm:bulletEnabled val="1"/>
        </dgm:presLayoutVars>
      </dgm:prSet>
      <dgm:spPr/>
      <dgm:t>
        <a:bodyPr/>
        <a:lstStyle/>
        <a:p>
          <a:endParaRPr lang="en-US"/>
        </a:p>
      </dgm:t>
    </dgm:pt>
    <dgm:pt modelId="{F711FAD7-2099-4C8E-ACFA-619770E50C2C}" type="pres">
      <dgm:prSet presAssocID="{2B23A7D7-992A-4485-B8FC-DF0F98D2AC1B}" presName="textaccent2" presStyleCnt="0"/>
      <dgm:spPr/>
    </dgm:pt>
    <dgm:pt modelId="{D646064E-5DFA-4E92-BFB7-87FF11B5E22F}" type="pres">
      <dgm:prSet presAssocID="{2B23A7D7-992A-4485-B8FC-DF0F98D2AC1B}" presName="accentRepeatNode" presStyleLbl="solidAlignAcc1" presStyleIdx="2" presStyleCnt="6"/>
      <dgm:spPr/>
    </dgm:pt>
    <dgm:pt modelId="{5C70AE71-997C-444D-9B73-30A09B9DE6DD}" type="pres">
      <dgm:prSet presAssocID="{7CD81F2C-5749-42FC-B881-19023BDFCBE1}" presName="image2" presStyleCnt="0"/>
      <dgm:spPr/>
    </dgm:pt>
    <dgm:pt modelId="{D21937D4-65B8-40FD-828C-244EB4E18110}" type="pres">
      <dgm:prSet presAssocID="{7CD81F2C-5749-42FC-B881-19023BDFCBE1}" presName="imageRepeatNode" presStyleLbl="alignAcc1" presStyleIdx="1" presStyleCnt="3"/>
      <dgm:spPr/>
      <dgm:t>
        <a:bodyPr/>
        <a:lstStyle/>
        <a:p>
          <a:endParaRPr lang="en-US"/>
        </a:p>
      </dgm:t>
    </dgm:pt>
    <dgm:pt modelId="{7BF271E0-C3AF-4152-BFFE-84FB0CD5BB3B}" type="pres">
      <dgm:prSet presAssocID="{7CD81F2C-5749-42FC-B881-19023BDFCBE1}" presName="imageaccent2" presStyleCnt="0"/>
      <dgm:spPr/>
    </dgm:pt>
    <dgm:pt modelId="{2A06D4DC-789A-4C29-8C77-645F71B05069}" type="pres">
      <dgm:prSet presAssocID="{7CD81F2C-5749-42FC-B881-19023BDFCBE1}" presName="accentRepeatNode" presStyleLbl="solidAlignAcc1" presStyleIdx="3" presStyleCnt="6"/>
      <dgm:spPr/>
    </dgm:pt>
    <dgm:pt modelId="{CB8035C1-BE53-4FE5-B105-7BE57449CD1C}" type="pres">
      <dgm:prSet presAssocID="{D353165A-2A07-4E05-9FDB-DE1E4FA75500}" presName="text3" presStyleCnt="0"/>
      <dgm:spPr/>
    </dgm:pt>
    <dgm:pt modelId="{10AD89DB-18E1-4D3F-A349-202444C885F8}" type="pres">
      <dgm:prSet presAssocID="{D353165A-2A07-4E05-9FDB-DE1E4FA75500}" presName="textRepeatNode" presStyleLbl="alignNode1" presStyleIdx="2" presStyleCnt="3">
        <dgm:presLayoutVars>
          <dgm:chMax val="0"/>
          <dgm:chPref val="0"/>
          <dgm:bulletEnabled val="1"/>
        </dgm:presLayoutVars>
      </dgm:prSet>
      <dgm:spPr/>
      <dgm:t>
        <a:bodyPr/>
        <a:lstStyle/>
        <a:p>
          <a:endParaRPr lang="en-US"/>
        </a:p>
      </dgm:t>
    </dgm:pt>
    <dgm:pt modelId="{038C0818-42B0-4AC0-BFFC-B1BF52E7F907}" type="pres">
      <dgm:prSet presAssocID="{D353165A-2A07-4E05-9FDB-DE1E4FA75500}" presName="textaccent3" presStyleCnt="0"/>
      <dgm:spPr/>
    </dgm:pt>
    <dgm:pt modelId="{1656EC17-9A89-41F9-BD4B-8790BAC7723A}" type="pres">
      <dgm:prSet presAssocID="{D353165A-2A07-4E05-9FDB-DE1E4FA75500}" presName="accentRepeatNode" presStyleLbl="solidAlignAcc1" presStyleIdx="4" presStyleCnt="6"/>
      <dgm:spPr/>
    </dgm:pt>
    <dgm:pt modelId="{270D4AE1-CBED-42F8-BAF8-6A5702CD65E3}" type="pres">
      <dgm:prSet presAssocID="{9D1B459A-75C0-4ADA-8279-9FF41BF5ADAA}" presName="image3" presStyleCnt="0"/>
      <dgm:spPr/>
    </dgm:pt>
    <dgm:pt modelId="{AF258821-8AA4-42DF-AB6B-714D51D73B4C}" type="pres">
      <dgm:prSet presAssocID="{9D1B459A-75C0-4ADA-8279-9FF41BF5ADAA}" presName="imageRepeatNode" presStyleLbl="alignAcc1" presStyleIdx="2" presStyleCnt="3"/>
      <dgm:spPr/>
      <dgm:t>
        <a:bodyPr/>
        <a:lstStyle/>
        <a:p>
          <a:endParaRPr lang="en-US"/>
        </a:p>
      </dgm:t>
    </dgm:pt>
    <dgm:pt modelId="{E06A7879-D739-4633-91FF-7241A6AEB997}" type="pres">
      <dgm:prSet presAssocID="{9D1B459A-75C0-4ADA-8279-9FF41BF5ADAA}" presName="imageaccent3" presStyleCnt="0"/>
      <dgm:spPr/>
    </dgm:pt>
    <dgm:pt modelId="{047F14AF-B915-4989-80A2-6DDD479EFEF9}" type="pres">
      <dgm:prSet presAssocID="{9D1B459A-75C0-4ADA-8279-9FF41BF5ADAA}" presName="accentRepeatNode" presStyleLbl="solidAlignAcc1" presStyleIdx="5" presStyleCnt="6"/>
      <dgm:spPr/>
    </dgm:pt>
  </dgm:ptLst>
  <dgm:cxnLst>
    <dgm:cxn modelId="{5C041777-94BE-4FCF-BA3A-2C7A7C805470}" type="presOf" srcId="{D353165A-2A07-4E05-9FDB-DE1E4FA75500}" destId="{10AD89DB-18E1-4D3F-A349-202444C885F8}" srcOrd="0" destOrd="0" presId="urn:microsoft.com/office/officeart/2008/layout/HexagonCluster"/>
    <dgm:cxn modelId="{166FD721-D582-440F-AD36-D0D06430EEB3}" type="presOf" srcId="{9D1B459A-75C0-4ADA-8279-9FF41BF5ADAA}" destId="{AF258821-8AA4-42DF-AB6B-714D51D73B4C}" srcOrd="0" destOrd="0" presId="urn:microsoft.com/office/officeart/2008/layout/HexagonCluster"/>
    <dgm:cxn modelId="{71B0655C-11FC-4233-8910-D1FBB7A4C2D0}" type="presOf" srcId="{7CD81F2C-5749-42FC-B881-19023BDFCBE1}" destId="{D21937D4-65B8-40FD-828C-244EB4E18110}" srcOrd="0" destOrd="0" presId="urn:microsoft.com/office/officeart/2008/layout/HexagonCluster"/>
    <dgm:cxn modelId="{D22E8048-9B85-4B60-9DBB-1346774C2351}" type="presOf" srcId="{D0308646-1310-48AA-8EF0-E4C2F3DA0C23}" destId="{B45F225D-9975-4433-972E-1B5B4349D572}" srcOrd="0" destOrd="0" presId="urn:microsoft.com/office/officeart/2008/layout/HexagonCluster"/>
    <dgm:cxn modelId="{29C589C4-7F6F-44F6-84C8-4D6E4679A1FC}" srcId="{18DAF036-991B-45CE-971A-4FB25F00E5DF}" destId="{730BA8F4-3D13-49A1-B1B3-2B5AFF793B38}" srcOrd="0" destOrd="0" parTransId="{D6CDD2C3-D0CE-4F40-8D84-1DB14F2D8AE6}" sibTransId="{D0308646-1310-48AA-8EF0-E4C2F3DA0C23}"/>
    <dgm:cxn modelId="{CA3EF31E-A952-4F65-80A8-DCE38E0B0679}" srcId="{18DAF036-991B-45CE-971A-4FB25F00E5DF}" destId="{2B23A7D7-992A-4485-B8FC-DF0F98D2AC1B}" srcOrd="1" destOrd="0" parTransId="{493A4A2B-F689-491B-BF2F-5DDF7C68899D}" sibTransId="{7CD81F2C-5749-42FC-B881-19023BDFCBE1}"/>
    <dgm:cxn modelId="{34A8AB41-30D0-4731-AB98-003DC7935454}" type="presOf" srcId="{730BA8F4-3D13-49A1-B1B3-2B5AFF793B38}" destId="{EEA314AF-7DF2-4B25-BC8D-D9093099EA5B}" srcOrd="0" destOrd="0" presId="urn:microsoft.com/office/officeart/2008/layout/HexagonCluster"/>
    <dgm:cxn modelId="{D80943EA-F0B1-4D18-A308-76349878C84D}" type="presOf" srcId="{2B23A7D7-992A-4485-B8FC-DF0F98D2AC1B}" destId="{E0E4F85D-ADD8-4DE8-AEB7-143968DA04A8}" srcOrd="0" destOrd="0" presId="urn:microsoft.com/office/officeart/2008/layout/HexagonCluster"/>
    <dgm:cxn modelId="{90A8DFC0-D218-4AD3-943E-45AE00929BDE}" type="presOf" srcId="{18DAF036-991B-45CE-971A-4FB25F00E5DF}" destId="{670D3309-7E23-4139-B439-A178EE28991B}" srcOrd="0" destOrd="0" presId="urn:microsoft.com/office/officeart/2008/layout/HexagonCluster"/>
    <dgm:cxn modelId="{314E51B5-551C-4F4E-8D3B-97CFD627FFFA}" srcId="{18DAF036-991B-45CE-971A-4FB25F00E5DF}" destId="{D353165A-2A07-4E05-9FDB-DE1E4FA75500}" srcOrd="2" destOrd="0" parTransId="{64847B7A-AE59-4476-B6DE-C79E0E252310}" sibTransId="{9D1B459A-75C0-4ADA-8279-9FF41BF5ADAA}"/>
    <dgm:cxn modelId="{DFA1A72E-CE82-4B1C-94F3-3831A8079B24}" type="presParOf" srcId="{670D3309-7E23-4139-B439-A178EE28991B}" destId="{C05FF303-49ED-47FC-9B11-961E9A2BA46E}" srcOrd="0" destOrd="0" presId="urn:microsoft.com/office/officeart/2008/layout/HexagonCluster"/>
    <dgm:cxn modelId="{0052C0A7-AA4D-49C1-95B5-652D8282A60F}" type="presParOf" srcId="{C05FF303-49ED-47FC-9B11-961E9A2BA46E}" destId="{EEA314AF-7DF2-4B25-BC8D-D9093099EA5B}" srcOrd="0" destOrd="0" presId="urn:microsoft.com/office/officeart/2008/layout/HexagonCluster"/>
    <dgm:cxn modelId="{96663EC7-1ACB-4618-805F-4424E189E686}" type="presParOf" srcId="{670D3309-7E23-4139-B439-A178EE28991B}" destId="{80EB597C-8791-413F-9285-223C81300ED6}" srcOrd="1" destOrd="0" presId="urn:microsoft.com/office/officeart/2008/layout/HexagonCluster"/>
    <dgm:cxn modelId="{B900502C-6368-4FAF-BA7E-5AE9ADBEE109}" type="presParOf" srcId="{80EB597C-8791-413F-9285-223C81300ED6}" destId="{817089B3-262A-4F19-90A1-666C7CB0C7AC}" srcOrd="0" destOrd="0" presId="urn:microsoft.com/office/officeart/2008/layout/HexagonCluster"/>
    <dgm:cxn modelId="{69C81582-3280-4CCD-9482-2C2E157333E6}" type="presParOf" srcId="{670D3309-7E23-4139-B439-A178EE28991B}" destId="{7AC0A91F-1A7C-44D8-8FD6-9D2A9881EB22}" srcOrd="2" destOrd="0" presId="urn:microsoft.com/office/officeart/2008/layout/HexagonCluster"/>
    <dgm:cxn modelId="{032F6612-2E86-40C6-80DD-3CB04A4320D8}" type="presParOf" srcId="{7AC0A91F-1A7C-44D8-8FD6-9D2A9881EB22}" destId="{B45F225D-9975-4433-972E-1B5B4349D572}" srcOrd="0" destOrd="0" presId="urn:microsoft.com/office/officeart/2008/layout/HexagonCluster"/>
    <dgm:cxn modelId="{F534D1F9-5B7A-48DD-867B-B899BCEAE79F}" type="presParOf" srcId="{670D3309-7E23-4139-B439-A178EE28991B}" destId="{4F443C76-27F4-4624-8CEA-2513F55C6F86}" srcOrd="3" destOrd="0" presId="urn:microsoft.com/office/officeart/2008/layout/HexagonCluster"/>
    <dgm:cxn modelId="{3516F2AA-F7AA-4122-8814-C36F5529B307}" type="presParOf" srcId="{4F443C76-27F4-4624-8CEA-2513F55C6F86}" destId="{58DCED38-BC8D-482F-90E5-E0A051BCFCBE}" srcOrd="0" destOrd="0" presId="urn:microsoft.com/office/officeart/2008/layout/HexagonCluster"/>
    <dgm:cxn modelId="{0DB4AABE-DD77-4BEA-B648-3F63AEC65B7B}" type="presParOf" srcId="{670D3309-7E23-4139-B439-A178EE28991B}" destId="{E45E01AA-B23E-4E42-9F20-98C37126B943}" srcOrd="4" destOrd="0" presId="urn:microsoft.com/office/officeart/2008/layout/HexagonCluster"/>
    <dgm:cxn modelId="{AC4CF4D4-27DC-4915-9F83-9A3611FC0037}" type="presParOf" srcId="{E45E01AA-B23E-4E42-9F20-98C37126B943}" destId="{E0E4F85D-ADD8-4DE8-AEB7-143968DA04A8}" srcOrd="0" destOrd="0" presId="urn:microsoft.com/office/officeart/2008/layout/HexagonCluster"/>
    <dgm:cxn modelId="{5DD09DC4-FEB8-47F5-AC08-A288E5F44884}" type="presParOf" srcId="{670D3309-7E23-4139-B439-A178EE28991B}" destId="{F711FAD7-2099-4C8E-ACFA-619770E50C2C}" srcOrd="5" destOrd="0" presId="urn:microsoft.com/office/officeart/2008/layout/HexagonCluster"/>
    <dgm:cxn modelId="{59D68D0B-1518-4C0B-8BC8-6C2801C3AB0D}" type="presParOf" srcId="{F711FAD7-2099-4C8E-ACFA-619770E50C2C}" destId="{D646064E-5DFA-4E92-BFB7-87FF11B5E22F}" srcOrd="0" destOrd="0" presId="urn:microsoft.com/office/officeart/2008/layout/HexagonCluster"/>
    <dgm:cxn modelId="{5627487E-8E0B-46D8-A083-5E78DBD17F5F}" type="presParOf" srcId="{670D3309-7E23-4139-B439-A178EE28991B}" destId="{5C70AE71-997C-444D-9B73-30A09B9DE6DD}" srcOrd="6" destOrd="0" presId="urn:microsoft.com/office/officeart/2008/layout/HexagonCluster"/>
    <dgm:cxn modelId="{61AEFD1E-87C0-4882-9230-68F5EFA8C754}" type="presParOf" srcId="{5C70AE71-997C-444D-9B73-30A09B9DE6DD}" destId="{D21937D4-65B8-40FD-828C-244EB4E18110}" srcOrd="0" destOrd="0" presId="urn:microsoft.com/office/officeart/2008/layout/HexagonCluster"/>
    <dgm:cxn modelId="{AC7B8A5E-E817-4074-B380-D478C75068EE}" type="presParOf" srcId="{670D3309-7E23-4139-B439-A178EE28991B}" destId="{7BF271E0-C3AF-4152-BFFE-84FB0CD5BB3B}" srcOrd="7" destOrd="0" presId="urn:microsoft.com/office/officeart/2008/layout/HexagonCluster"/>
    <dgm:cxn modelId="{BBDACC25-29F0-4EF5-91E3-156483CD1A9A}" type="presParOf" srcId="{7BF271E0-C3AF-4152-BFFE-84FB0CD5BB3B}" destId="{2A06D4DC-789A-4C29-8C77-645F71B05069}" srcOrd="0" destOrd="0" presId="urn:microsoft.com/office/officeart/2008/layout/HexagonCluster"/>
    <dgm:cxn modelId="{FE5A249A-D87A-4CA1-8246-9D0F76B94003}" type="presParOf" srcId="{670D3309-7E23-4139-B439-A178EE28991B}" destId="{CB8035C1-BE53-4FE5-B105-7BE57449CD1C}" srcOrd="8" destOrd="0" presId="urn:microsoft.com/office/officeart/2008/layout/HexagonCluster"/>
    <dgm:cxn modelId="{9EB52473-366D-454C-BAF3-3529B827FD63}" type="presParOf" srcId="{CB8035C1-BE53-4FE5-B105-7BE57449CD1C}" destId="{10AD89DB-18E1-4D3F-A349-202444C885F8}" srcOrd="0" destOrd="0" presId="urn:microsoft.com/office/officeart/2008/layout/HexagonCluster"/>
    <dgm:cxn modelId="{A6A4625B-6BCB-418A-B740-39D271AA27B6}" type="presParOf" srcId="{670D3309-7E23-4139-B439-A178EE28991B}" destId="{038C0818-42B0-4AC0-BFFC-B1BF52E7F907}" srcOrd="9" destOrd="0" presId="urn:microsoft.com/office/officeart/2008/layout/HexagonCluster"/>
    <dgm:cxn modelId="{A802A372-A294-4065-84CB-DAA78281712C}" type="presParOf" srcId="{038C0818-42B0-4AC0-BFFC-B1BF52E7F907}" destId="{1656EC17-9A89-41F9-BD4B-8790BAC7723A}" srcOrd="0" destOrd="0" presId="urn:microsoft.com/office/officeart/2008/layout/HexagonCluster"/>
    <dgm:cxn modelId="{27075444-C304-49BC-963A-F5069B9890E7}" type="presParOf" srcId="{670D3309-7E23-4139-B439-A178EE28991B}" destId="{270D4AE1-CBED-42F8-BAF8-6A5702CD65E3}" srcOrd="10" destOrd="0" presId="urn:microsoft.com/office/officeart/2008/layout/HexagonCluster"/>
    <dgm:cxn modelId="{E701FEAB-8824-4539-A3DF-7883E91484E7}" type="presParOf" srcId="{270D4AE1-CBED-42F8-BAF8-6A5702CD65E3}" destId="{AF258821-8AA4-42DF-AB6B-714D51D73B4C}" srcOrd="0" destOrd="0" presId="urn:microsoft.com/office/officeart/2008/layout/HexagonCluster"/>
    <dgm:cxn modelId="{EC47840B-B5D9-4A8A-A23A-A8FC8B9A6BA6}" type="presParOf" srcId="{670D3309-7E23-4139-B439-A178EE28991B}" destId="{E06A7879-D739-4633-91FF-7241A6AEB997}" srcOrd="11" destOrd="0" presId="urn:microsoft.com/office/officeart/2008/layout/HexagonCluster"/>
    <dgm:cxn modelId="{24428C89-2256-495D-9FD5-437FB31AAD07}" type="presParOf" srcId="{E06A7879-D739-4633-91FF-7241A6AEB997}" destId="{047F14AF-B915-4989-80A2-6DDD479EFEF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AF036-991B-45CE-971A-4FB25F00E5DF}"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730BA8F4-3D13-49A1-B1B3-2B5AFF793B38}">
      <dgm:prSet phldrT="[Text]"/>
      <dgm:spPr/>
      <dgm:t>
        <a:bodyPr/>
        <a:lstStyle/>
        <a:p>
          <a:r>
            <a:rPr lang="en-US" dirty="0" smtClean="0"/>
            <a:t>CKO</a:t>
          </a:r>
          <a:endParaRPr lang="en-US" dirty="0"/>
        </a:p>
      </dgm:t>
    </dgm:pt>
    <dgm:pt modelId="{D6CDD2C3-D0CE-4F40-8D84-1DB14F2D8AE6}" type="parTrans" cxnId="{29C589C4-7F6F-44F6-84C8-4D6E4679A1FC}">
      <dgm:prSet/>
      <dgm:spPr/>
      <dgm:t>
        <a:bodyPr/>
        <a:lstStyle/>
        <a:p>
          <a:endParaRPr lang="en-US"/>
        </a:p>
      </dgm:t>
    </dgm:pt>
    <dgm:pt modelId="{D0308646-1310-48AA-8EF0-E4C2F3DA0C23}" type="sibTrans" cxnId="{29C589C4-7F6F-44F6-84C8-4D6E4679A1FC}">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2B23A7D7-992A-4485-B8FC-DF0F98D2AC1B}">
      <dgm:prSet phldrT="[Text]"/>
      <dgm:spPr/>
      <dgm:t>
        <a:bodyPr/>
        <a:lstStyle/>
        <a:p>
          <a:r>
            <a:rPr lang="en-US" dirty="0" smtClean="0"/>
            <a:t>HR</a:t>
          </a:r>
          <a:endParaRPr lang="en-US" dirty="0"/>
        </a:p>
      </dgm:t>
    </dgm:pt>
    <dgm:pt modelId="{493A4A2B-F689-491B-BF2F-5DDF7C68899D}" type="parTrans" cxnId="{CA3EF31E-A952-4F65-80A8-DCE38E0B0679}">
      <dgm:prSet/>
      <dgm:spPr/>
      <dgm:t>
        <a:bodyPr/>
        <a:lstStyle/>
        <a:p>
          <a:endParaRPr lang="en-US"/>
        </a:p>
      </dgm:t>
    </dgm:pt>
    <dgm:pt modelId="{7CD81F2C-5749-42FC-B881-19023BDFCBE1}" type="sibTrans" cxnId="{CA3EF31E-A952-4F65-80A8-DCE38E0B0679}">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353165A-2A07-4E05-9FDB-DE1E4FA75500}">
      <dgm:prSet phldrT="[Text]"/>
      <dgm:spPr/>
      <dgm:t>
        <a:bodyPr/>
        <a:lstStyle/>
        <a:p>
          <a:r>
            <a:rPr lang="en-US" dirty="0" err="1" smtClean="0"/>
            <a:t>Comms</a:t>
          </a:r>
          <a:endParaRPr lang="en-US" dirty="0"/>
        </a:p>
      </dgm:t>
    </dgm:pt>
    <dgm:pt modelId="{64847B7A-AE59-4476-B6DE-C79E0E252310}" type="parTrans" cxnId="{314E51B5-551C-4F4E-8D3B-97CFD627FFFA}">
      <dgm:prSet/>
      <dgm:spPr/>
      <dgm:t>
        <a:bodyPr/>
        <a:lstStyle/>
        <a:p>
          <a:endParaRPr lang="en-US"/>
        </a:p>
      </dgm:t>
    </dgm:pt>
    <dgm:pt modelId="{9D1B459A-75C0-4ADA-8279-9FF41BF5ADAA}" type="sibTrans" cxnId="{314E51B5-551C-4F4E-8D3B-97CFD627FFFA}">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0D3309-7E23-4139-B439-A178EE28991B}" type="pres">
      <dgm:prSet presAssocID="{18DAF036-991B-45CE-971A-4FB25F00E5DF}" presName="Name0" presStyleCnt="0">
        <dgm:presLayoutVars>
          <dgm:chMax val="21"/>
          <dgm:chPref val="21"/>
        </dgm:presLayoutVars>
      </dgm:prSet>
      <dgm:spPr/>
      <dgm:t>
        <a:bodyPr/>
        <a:lstStyle/>
        <a:p>
          <a:endParaRPr lang="en-US"/>
        </a:p>
      </dgm:t>
    </dgm:pt>
    <dgm:pt modelId="{C05FF303-49ED-47FC-9B11-961E9A2BA46E}" type="pres">
      <dgm:prSet presAssocID="{730BA8F4-3D13-49A1-B1B3-2B5AFF793B38}" presName="text1" presStyleCnt="0"/>
      <dgm:spPr/>
    </dgm:pt>
    <dgm:pt modelId="{EEA314AF-7DF2-4B25-BC8D-D9093099EA5B}" type="pres">
      <dgm:prSet presAssocID="{730BA8F4-3D13-49A1-B1B3-2B5AFF793B38}" presName="textRepeatNode" presStyleLbl="alignNode1" presStyleIdx="0" presStyleCnt="3">
        <dgm:presLayoutVars>
          <dgm:chMax val="0"/>
          <dgm:chPref val="0"/>
          <dgm:bulletEnabled val="1"/>
        </dgm:presLayoutVars>
      </dgm:prSet>
      <dgm:spPr/>
      <dgm:t>
        <a:bodyPr/>
        <a:lstStyle/>
        <a:p>
          <a:endParaRPr lang="en-US"/>
        </a:p>
      </dgm:t>
    </dgm:pt>
    <dgm:pt modelId="{80EB597C-8791-413F-9285-223C81300ED6}" type="pres">
      <dgm:prSet presAssocID="{730BA8F4-3D13-49A1-B1B3-2B5AFF793B38}" presName="textaccent1" presStyleCnt="0"/>
      <dgm:spPr/>
    </dgm:pt>
    <dgm:pt modelId="{817089B3-262A-4F19-90A1-666C7CB0C7AC}" type="pres">
      <dgm:prSet presAssocID="{730BA8F4-3D13-49A1-B1B3-2B5AFF793B38}" presName="accentRepeatNode" presStyleLbl="solidAlignAcc1" presStyleIdx="0" presStyleCnt="6"/>
      <dgm:spPr/>
    </dgm:pt>
    <dgm:pt modelId="{7AC0A91F-1A7C-44D8-8FD6-9D2A9881EB22}" type="pres">
      <dgm:prSet presAssocID="{D0308646-1310-48AA-8EF0-E4C2F3DA0C23}" presName="image1" presStyleCnt="0"/>
      <dgm:spPr/>
    </dgm:pt>
    <dgm:pt modelId="{B45F225D-9975-4433-972E-1B5B4349D572}" type="pres">
      <dgm:prSet presAssocID="{D0308646-1310-48AA-8EF0-E4C2F3DA0C23}" presName="imageRepeatNode" presStyleLbl="alignAcc1" presStyleIdx="0" presStyleCnt="3"/>
      <dgm:spPr/>
      <dgm:t>
        <a:bodyPr/>
        <a:lstStyle/>
        <a:p>
          <a:endParaRPr lang="en-US"/>
        </a:p>
      </dgm:t>
    </dgm:pt>
    <dgm:pt modelId="{4F443C76-27F4-4624-8CEA-2513F55C6F86}" type="pres">
      <dgm:prSet presAssocID="{D0308646-1310-48AA-8EF0-E4C2F3DA0C23}" presName="imageaccent1" presStyleCnt="0"/>
      <dgm:spPr/>
    </dgm:pt>
    <dgm:pt modelId="{58DCED38-BC8D-482F-90E5-E0A051BCFCBE}" type="pres">
      <dgm:prSet presAssocID="{D0308646-1310-48AA-8EF0-E4C2F3DA0C23}" presName="accentRepeatNode" presStyleLbl="solidAlignAcc1" presStyleIdx="1" presStyleCnt="6"/>
      <dgm:spPr/>
    </dgm:pt>
    <dgm:pt modelId="{E45E01AA-B23E-4E42-9F20-98C37126B943}" type="pres">
      <dgm:prSet presAssocID="{2B23A7D7-992A-4485-B8FC-DF0F98D2AC1B}" presName="text2" presStyleCnt="0"/>
      <dgm:spPr/>
    </dgm:pt>
    <dgm:pt modelId="{E0E4F85D-ADD8-4DE8-AEB7-143968DA04A8}" type="pres">
      <dgm:prSet presAssocID="{2B23A7D7-992A-4485-B8FC-DF0F98D2AC1B}" presName="textRepeatNode" presStyleLbl="alignNode1" presStyleIdx="1" presStyleCnt="3">
        <dgm:presLayoutVars>
          <dgm:chMax val="0"/>
          <dgm:chPref val="0"/>
          <dgm:bulletEnabled val="1"/>
        </dgm:presLayoutVars>
      </dgm:prSet>
      <dgm:spPr/>
      <dgm:t>
        <a:bodyPr/>
        <a:lstStyle/>
        <a:p>
          <a:endParaRPr lang="en-US"/>
        </a:p>
      </dgm:t>
    </dgm:pt>
    <dgm:pt modelId="{F711FAD7-2099-4C8E-ACFA-619770E50C2C}" type="pres">
      <dgm:prSet presAssocID="{2B23A7D7-992A-4485-B8FC-DF0F98D2AC1B}" presName="textaccent2" presStyleCnt="0"/>
      <dgm:spPr/>
    </dgm:pt>
    <dgm:pt modelId="{D646064E-5DFA-4E92-BFB7-87FF11B5E22F}" type="pres">
      <dgm:prSet presAssocID="{2B23A7D7-992A-4485-B8FC-DF0F98D2AC1B}" presName="accentRepeatNode" presStyleLbl="solidAlignAcc1" presStyleIdx="2" presStyleCnt="6"/>
      <dgm:spPr/>
    </dgm:pt>
    <dgm:pt modelId="{5C70AE71-997C-444D-9B73-30A09B9DE6DD}" type="pres">
      <dgm:prSet presAssocID="{7CD81F2C-5749-42FC-B881-19023BDFCBE1}" presName="image2" presStyleCnt="0"/>
      <dgm:spPr/>
    </dgm:pt>
    <dgm:pt modelId="{D21937D4-65B8-40FD-828C-244EB4E18110}" type="pres">
      <dgm:prSet presAssocID="{7CD81F2C-5749-42FC-B881-19023BDFCBE1}" presName="imageRepeatNode" presStyleLbl="alignAcc1" presStyleIdx="1" presStyleCnt="3"/>
      <dgm:spPr/>
      <dgm:t>
        <a:bodyPr/>
        <a:lstStyle/>
        <a:p>
          <a:endParaRPr lang="en-US"/>
        </a:p>
      </dgm:t>
    </dgm:pt>
    <dgm:pt modelId="{7BF271E0-C3AF-4152-BFFE-84FB0CD5BB3B}" type="pres">
      <dgm:prSet presAssocID="{7CD81F2C-5749-42FC-B881-19023BDFCBE1}" presName="imageaccent2" presStyleCnt="0"/>
      <dgm:spPr/>
    </dgm:pt>
    <dgm:pt modelId="{2A06D4DC-789A-4C29-8C77-645F71B05069}" type="pres">
      <dgm:prSet presAssocID="{7CD81F2C-5749-42FC-B881-19023BDFCBE1}" presName="accentRepeatNode" presStyleLbl="solidAlignAcc1" presStyleIdx="3" presStyleCnt="6"/>
      <dgm:spPr/>
    </dgm:pt>
    <dgm:pt modelId="{CB8035C1-BE53-4FE5-B105-7BE57449CD1C}" type="pres">
      <dgm:prSet presAssocID="{D353165A-2A07-4E05-9FDB-DE1E4FA75500}" presName="text3" presStyleCnt="0"/>
      <dgm:spPr/>
    </dgm:pt>
    <dgm:pt modelId="{10AD89DB-18E1-4D3F-A349-202444C885F8}" type="pres">
      <dgm:prSet presAssocID="{D353165A-2A07-4E05-9FDB-DE1E4FA75500}" presName="textRepeatNode" presStyleLbl="alignNode1" presStyleIdx="2" presStyleCnt="3">
        <dgm:presLayoutVars>
          <dgm:chMax val="0"/>
          <dgm:chPref val="0"/>
          <dgm:bulletEnabled val="1"/>
        </dgm:presLayoutVars>
      </dgm:prSet>
      <dgm:spPr/>
      <dgm:t>
        <a:bodyPr/>
        <a:lstStyle/>
        <a:p>
          <a:endParaRPr lang="en-US"/>
        </a:p>
      </dgm:t>
    </dgm:pt>
    <dgm:pt modelId="{038C0818-42B0-4AC0-BFFC-B1BF52E7F907}" type="pres">
      <dgm:prSet presAssocID="{D353165A-2A07-4E05-9FDB-DE1E4FA75500}" presName="textaccent3" presStyleCnt="0"/>
      <dgm:spPr/>
    </dgm:pt>
    <dgm:pt modelId="{1656EC17-9A89-41F9-BD4B-8790BAC7723A}" type="pres">
      <dgm:prSet presAssocID="{D353165A-2A07-4E05-9FDB-DE1E4FA75500}" presName="accentRepeatNode" presStyleLbl="solidAlignAcc1" presStyleIdx="4" presStyleCnt="6"/>
      <dgm:spPr/>
    </dgm:pt>
    <dgm:pt modelId="{270D4AE1-CBED-42F8-BAF8-6A5702CD65E3}" type="pres">
      <dgm:prSet presAssocID="{9D1B459A-75C0-4ADA-8279-9FF41BF5ADAA}" presName="image3" presStyleCnt="0"/>
      <dgm:spPr/>
    </dgm:pt>
    <dgm:pt modelId="{AF258821-8AA4-42DF-AB6B-714D51D73B4C}" type="pres">
      <dgm:prSet presAssocID="{9D1B459A-75C0-4ADA-8279-9FF41BF5ADAA}" presName="imageRepeatNode" presStyleLbl="alignAcc1" presStyleIdx="2" presStyleCnt="3"/>
      <dgm:spPr/>
      <dgm:t>
        <a:bodyPr/>
        <a:lstStyle/>
        <a:p>
          <a:endParaRPr lang="en-US"/>
        </a:p>
      </dgm:t>
    </dgm:pt>
    <dgm:pt modelId="{E06A7879-D739-4633-91FF-7241A6AEB997}" type="pres">
      <dgm:prSet presAssocID="{9D1B459A-75C0-4ADA-8279-9FF41BF5ADAA}" presName="imageaccent3" presStyleCnt="0"/>
      <dgm:spPr/>
    </dgm:pt>
    <dgm:pt modelId="{047F14AF-B915-4989-80A2-6DDD479EFEF9}" type="pres">
      <dgm:prSet presAssocID="{9D1B459A-75C0-4ADA-8279-9FF41BF5ADAA}" presName="accentRepeatNode" presStyleLbl="solidAlignAcc1" presStyleIdx="5" presStyleCnt="6"/>
      <dgm:spPr/>
    </dgm:pt>
  </dgm:ptLst>
  <dgm:cxnLst>
    <dgm:cxn modelId="{41D217A7-48C8-4309-915C-2B961682E1FC}" type="presOf" srcId="{730BA8F4-3D13-49A1-B1B3-2B5AFF793B38}" destId="{EEA314AF-7DF2-4B25-BC8D-D9093099EA5B}" srcOrd="0" destOrd="0" presId="urn:microsoft.com/office/officeart/2008/layout/HexagonCluster"/>
    <dgm:cxn modelId="{346C08FD-7FE5-41FB-9C97-D67531BC384D}" type="presOf" srcId="{2B23A7D7-992A-4485-B8FC-DF0F98D2AC1B}" destId="{E0E4F85D-ADD8-4DE8-AEB7-143968DA04A8}" srcOrd="0" destOrd="0" presId="urn:microsoft.com/office/officeart/2008/layout/HexagonCluster"/>
    <dgm:cxn modelId="{04D13D47-11E2-44C1-8F86-48E65FA078A8}" type="presOf" srcId="{7CD81F2C-5749-42FC-B881-19023BDFCBE1}" destId="{D21937D4-65B8-40FD-828C-244EB4E18110}" srcOrd="0" destOrd="0" presId="urn:microsoft.com/office/officeart/2008/layout/HexagonCluster"/>
    <dgm:cxn modelId="{ACFDE761-E51B-47B7-9AFF-80BD280BDDF9}" type="presOf" srcId="{D353165A-2A07-4E05-9FDB-DE1E4FA75500}" destId="{10AD89DB-18E1-4D3F-A349-202444C885F8}" srcOrd="0" destOrd="0" presId="urn:microsoft.com/office/officeart/2008/layout/HexagonCluster"/>
    <dgm:cxn modelId="{6940E2B2-8E0F-41A7-AE92-032ABE4E44B7}" type="presOf" srcId="{18DAF036-991B-45CE-971A-4FB25F00E5DF}" destId="{670D3309-7E23-4139-B439-A178EE28991B}" srcOrd="0" destOrd="0" presId="urn:microsoft.com/office/officeart/2008/layout/HexagonCluster"/>
    <dgm:cxn modelId="{29C589C4-7F6F-44F6-84C8-4D6E4679A1FC}" srcId="{18DAF036-991B-45CE-971A-4FB25F00E5DF}" destId="{730BA8F4-3D13-49A1-B1B3-2B5AFF793B38}" srcOrd="0" destOrd="0" parTransId="{D6CDD2C3-D0CE-4F40-8D84-1DB14F2D8AE6}" sibTransId="{D0308646-1310-48AA-8EF0-E4C2F3DA0C23}"/>
    <dgm:cxn modelId="{CA3EF31E-A952-4F65-80A8-DCE38E0B0679}" srcId="{18DAF036-991B-45CE-971A-4FB25F00E5DF}" destId="{2B23A7D7-992A-4485-B8FC-DF0F98D2AC1B}" srcOrd="1" destOrd="0" parTransId="{493A4A2B-F689-491B-BF2F-5DDF7C68899D}" sibTransId="{7CD81F2C-5749-42FC-B881-19023BDFCBE1}"/>
    <dgm:cxn modelId="{BF33872F-62D0-4FAC-B059-0C7D9F21B6B5}" type="presOf" srcId="{9D1B459A-75C0-4ADA-8279-9FF41BF5ADAA}" destId="{AF258821-8AA4-42DF-AB6B-714D51D73B4C}" srcOrd="0" destOrd="0" presId="urn:microsoft.com/office/officeart/2008/layout/HexagonCluster"/>
    <dgm:cxn modelId="{314E51B5-551C-4F4E-8D3B-97CFD627FFFA}" srcId="{18DAF036-991B-45CE-971A-4FB25F00E5DF}" destId="{D353165A-2A07-4E05-9FDB-DE1E4FA75500}" srcOrd="2" destOrd="0" parTransId="{64847B7A-AE59-4476-B6DE-C79E0E252310}" sibTransId="{9D1B459A-75C0-4ADA-8279-9FF41BF5ADAA}"/>
    <dgm:cxn modelId="{E2FBCF6B-0E2D-43D9-A6B7-D97D70AEAEF9}" type="presOf" srcId="{D0308646-1310-48AA-8EF0-E4C2F3DA0C23}" destId="{B45F225D-9975-4433-972E-1B5B4349D572}" srcOrd="0" destOrd="0" presId="urn:microsoft.com/office/officeart/2008/layout/HexagonCluster"/>
    <dgm:cxn modelId="{FB828EF7-2773-4AF8-A7F9-E3AD4F77D1FB}" type="presParOf" srcId="{670D3309-7E23-4139-B439-A178EE28991B}" destId="{C05FF303-49ED-47FC-9B11-961E9A2BA46E}" srcOrd="0" destOrd="0" presId="urn:microsoft.com/office/officeart/2008/layout/HexagonCluster"/>
    <dgm:cxn modelId="{DBF5FDC2-5EA9-4A75-94E5-DABDEFC07CCF}" type="presParOf" srcId="{C05FF303-49ED-47FC-9B11-961E9A2BA46E}" destId="{EEA314AF-7DF2-4B25-BC8D-D9093099EA5B}" srcOrd="0" destOrd="0" presId="urn:microsoft.com/office/officeart/2008/layout/HexagonCluster"/>
    <dgm:cxn modelId="{4FC798A7-EDE9-4AAE-9469-DAC086E9F6AF}" type="presParOf" srcId="{670D3309-7E23-4139-B439-A178EE28991B}" destId="{80EB597C-8791-413F-9285-223C81300ED6}" srcOrd="1" destOrd="0" presId="urn:microsoft.com/office/officeart/2008/layout/HexagonCluster"/>
    <dgm:cxn modelId="{E3AF4A66-50B7-4BC9-8335-13110B861BA9}" type="presParOf" srcId="{80EB597C-8791-413F-9285-223C81300ED6}" destId="{817089B3-262A-4F19-90A1-666C7CB0C7AC}" srcOrd="0" destOrd="0" presId="urn:microsoft.com/office/officeart/2008/layout/HexagonCluster"/>
    <dgm:cxn modelId="{CE9884DA-A719-4374-89A7-0938BADAF979}" type="presParOf" srcId="{670D3309-7E23-4139-B439-A178EE28991B}" destId="{7AC0A91F-1A7C-44D8-8FD6-9D2A9881EB22}" srcOrd="2" destOrd="0" presId="urn:microsoft.com/office/officeart/2008/layout/HexagonCluster"/>
    <dgm:cxn modelId="{C170E722-4B50-4845-B4B7-2E7B9AD65CA2}" type="presParOf" srcId="{7AC0A91F-1A7C-44D8-8FD6-9D2A9881EB22}" destId="{B45F225D-9975-4433-972E-1B5B4349D572}" srcOrd="0" destOrd="0" presId="urn:microsoft.com/office/officeart/2008/layout/HexagonCluster"/>
    <dgm:cxn modelId="{6A96FB98-5EF6-4A8B-BFAC-42FB266077A8}" type="presParOf" srcId="{670D3309-7E23-4139-B439-A178EE28991B}" destId="{4F443C76-27F4-4624-8CEA-2513F55C6F86}" srcOrd="3" destOrd="0" presId="urn:microsoft.com/office/officeart/2008/layout/HexagonCluster"/>
    <dgm:cxn modelId="{EBC9F493-A9E6-485F-AFFF-573FDD3C557E}" type="presParOf" srcId="{4F443C76-27F4-4624-8CEA-2513F55C6F86}" destId="{58DCED38-BC8D-482F-90E5-E0A051BCFCBE}" srcOrd="0" destOrd="0" presId="urn:microsoft.com/office/officeart/2008/layout/HexagonCluster"/>
    <dgm:cxn modelId="{D71C4C41-F9AD-4A70-B1D6-1FAB55EDF350}" type="presParOf" srcId="{670D3309-7E23-4139-B439-A178EE28991B}" destId="{E45E01AA-B23E-4E42-9F20-98C37126B943}" srcOrd="4" destOrd="0" presId="urn:microsoft.com/office/officeart/2008/layout/HexagonCluster"/>
    <dgm:cxn modelId="{0612C8F5-AB23-4E41-B4A3-41402E1536C5}" type="presParOf" srcId="{E45E01AA-B23E-4E42-9F20-98C37126B943}" destId="{E0E4F85D-ADD8-4DE8-AEB7-143968DA04A8}" srcOrd="0" destOrd="0" presId="urn:microsoft.com/office/officeart/2008/layout/HexagonCluster"/>
    <dgm:cxn modelId="{034BEBD8-A10F-4F7A-8D1D-84B6DA4FBF12}" type="presParOf" srcId="{670D3309-7E23-4139-B439-A178EE28991B}" destId="{F711FAD7-2099-4C8E-ACFA-619770E50C2C}" srcOrd="5" destOrd="0" presId="urn:microsoft.com/office/officeart/2008/layout/HexagonCluster"/>
    <dgm:cxn modelId="{7E16BE62-8BEE-4480-BE0E-A50AD969DF3B}" type="presParOf" srcId="{F711FAD7-2099-4C8E-ACFA-619770E50C2C}" destId="{D646064E-5DFA-4E92-BFB7-87FF11B5E22F}" srcOrd="0" destOrd="0" presId="urn:microsoft.com/office/officeart/2008/layout/HexagonCluster"/>
    <dgm:cxn modelId="{59AF31C5-009E-4DDA-9165-4D53453B6A38}" type="presParOf" srcId="{670D3309-7E23-4139-B439-A178EE28991B}" destId="{5C70AE71-997C-444D-9B73-30A09B9DE6DD}" srcOrd="6" destOrd="0" presId="urn:microsoft.com/office/officeart/2008/layout/HexagonCluster"/>
    <dgm:cxn modelId="{0B0584DB-2D6A-48EF-BD62-B4736D729CF4}" type="presParOf" srcId="{5C70AE71-997C-444D-9B73-30A09B9DE6DD}" destId="{D21937D4-65B8-40FD-828C-244EB4E18110}" srcOrd="0" destOrd="0" presId="urn:microsoft.com/office/officeart/2008/layout/HexagonCluster"/>
    <dgm:cxn modelId="{8CA1D534-8CFF-4B88-BD6A-963DF9EA1D2E}" type="presParOf" srcId="{670D3309-7E23-4139-B439-A178EE28991B}" destId="{7BF271E0-C3AF-4152-BFFE-84FB0CD5BB3B}" srcOrd="7" destOrd="0" presId="urn:microsoft.com/office/officeart/2008/layout/HexagonCluster"/>
    <dgm:cxn modelId="{F94B8A1F-EE14-4F10-AB61-0E22B50C64DE}" type="presParOf" srcId="{7BF271E0-C3AF-4152-BFFE-84FB0CD5BB3B}" destId="{2A06D4DC-789A-4C29-8C77-645F71B05069}" srcOrd="0" destOrd="0" presId="urn:microsoft.com/office/officeart/2008/layout/HexagonCluster"/>
    <dgm:cxn modelId="{61A1C34E-3108-41BC-ADC6-B83945C7362F}" type="presParOf" srcId="{670D3309-7E23-4139-B439-A178EE28991B}" destId="{CB8035C1-BE53-4FE5-B105-7BE57449CD1C}" srcOrd="8" destOrd="0" presId="urn:microsoft.com/office/officeart/2008/layout/HexagonCluster"/>
    <dgm:cxn modelId="{A682A424-23F7-46B5-8A19-5720B5964795}" type="presParOf" srcId="{CB8035C1-BE53-4FE5-B105-7BE57449CD1C}" destId="{10AD89DB-18E1-4D3F-A349-202444C885F8}" srcOrd="0" destOrd="0" presId="urn:microsoft.com/office/officeart/2008/layout/HexagonCluster"/>
    <dgm:cxn modelId="{AE537174-5F45-4855-96BD-B16799A82027}" type="presParOf" srcId="{670D3309-7E23-4139-B439-A178EE28991B}" destId="{038C0818-42B0-4AC0-BFFC-B1BF52E7F907}" srcOrd="9" destOrd="0" presId="urn:microsoft.com/office/officeart/2008/layout/HexagonCluster"/>
    <dgm:cxn modelId="{49C9F11E-7256-4DF7-907D-F227DE79C624}" type="presParOf" srcId="{038C0818-42B0-4AC0-BFFC-B1BF52E7F907}" destId="{1656EC17-9A89-41F9-BD4B-8790BAC7723A}" srcOrd="0" destOrd="0" presId="urn:microsoft.com/office/officeart/2008/layout/HexagonCluster"/>
    <dgm:cxn modelId="{97C75ED8-9978-48C1-8A4C-0F67BC00611A}" type="presParOf" srcId="{670D3309-7E23-4139-B439-A178EE28991B}" destId="{270D4AE1-CBED-42F8-BAF8-6A5702CD65E3}" srcOrd="10" destOrd="0" presId="urn:microsoft.com/office/officeart/2008/layout/HexagonCluster"/>
    <dgm:cxn modelId="{31FF1413-FCC2-4DFD-B1B5-EB50DE699943}" type="presParOf" srcId="{270D4AE1-CBED-42F8-BAF8-6A5702CD65E3}" destId="{AF258821-8AA4-42DF-AB6B-714D51D73B4C}" srcOrd="0" destOrd="0" presId="urn:microsoft.com/office/officeart/2008/layout/HexagonCluster"/>
    <dgm:cxn modelId="{01211450-4E0F-4D1C-BF84-12A36AD8D440}" type="presParOf" srcId="{670D3309-7E23-4139-B439-A178EE28991B}" destId="{E06A7879-D739-4633-91FF-7241A6AEB997}" srcOrd="11" destOrd="0" presId="urn:microsoft.com/office/officeart/2008/layout/HexagonCluster"/>
    <dgm:cxn modelId="{DB86A185-C13D-43AA-BCD8-8306746DFE53}" type="presParOf" srcId="{E06A7879-D739-4633-91FF-7241A6AEB997}" destId="{047F14AF-B915-4989-80A2-6DDD479EFEF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14AF-7DF2-4B25-BC8D-D9093099EA5B}">
      <dsp:nvSpPr>
        <dsp:cNvPr id="0" name=""/>
        <dsp:cNvSpPr/>
      </dsp:nvSpPr>
      <dsp:spPr>
        <a:xfrm>
          <a:off x="556473" y="1096770"/>
          <a:ext cx="650995" cy="561271"/>
        </a:xfrm>
        <a:prstGeom prst="hexagon">
          <a:avLst>
            <a:gd name="adj" fmla="val 25000"/>
            <a:gd name="vf" fmla="val 115470"/>
          </a:avLst>
        </a:prstGeom>
        <a:solidFill>
          <a:schemeClr val="accent2">
            <a:shade val="8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CKO</a:t>
          </a:r>
          <a:endParaRPr lang="en-US" sz="1000" kern="1200" dirty="0"/>
        </a:p>
      </dsp:txBody>
      <dsp:txXfrm>
        <a:off x="657495" y="1183869"/>
        <a:ext cx="448951" cy="387073"/>
      </dsp:txXfrm>
    </dsp:sp>
    <dsp:sp modelId="{817089B3-262A-4F19-90A1-666C7CB0C7AC}">
      <dsp:nvSpPr>
        <dsp:cNvPr id="0" name=""/>
        <dsp:cNvSpPr/>
      </dsp:nvSpPr>
      <dsp:spPr>
        <a:xfrm>
          <a:off x="573385"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F225D-9975-4433-972E-1B5B4349D572}">
      <dsp:nvSpPr>
        <dsp:cNvPr id="0" name=""/>
        <dsp:cNvSpPr/>
      </dsp:nvSpPr>
      <dsp:spPr>
        <a:xfrm>
          <a:off x="0" y="795299"/>
          <a:ext cx="650995" cy="56127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ED38-BC8D-482F-90E5-E0A051BCFCBE}">
      <dsp:nvSpPr>
        <dsp:cNvPr id="0" name=""/>
        <dsp:cNvSpPr/>
      </dsp:nvSpPr>
      <dsp:spPr>
        <a:xfrm>
          <a:off x="443186" y="128242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F85D-ADD8-4DE8-AEB7-143968DA04A8}">
      <dsp:nvSpPr>
        <dsp:cNvPr id="0" name=""/>
        <dsp:cNvSpPr/>
      </dsp:nvSpPr>
      <dsp:spPr>
        <a:xfrm>
          <a:off x="1111094" y="788626"/>
          <a:ext cx="650995" cy="561271"/>
        </a:xfrm>
        <a:prstGeom prst="hexagon">
          <a:avLst>
            <a:gd name="adj" fmla="val 25000"/>
            <a:gd name="vf" fmla="val 115470"/>
          </a:avLst>
        </a:prstGeom>
        <a:solidFill>
          <a:schemeClr val="accent2">
            <a:shade val="80000"/>
            <a:hueOff val="243032"/>
            <a:satOff val="-7822"/>
            <a:lumOff val="17216"/>
            <a:alphaOff val="0"/>
          </a:schemeClr>
        </a:solid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HR</a:t>
          </a:r>
          <a:endParaRPr lang="en-US" sz="1000" kern="1200" dirty="0"/>
        </a:p>
      </dsp:txBody>
      <dsp:txXfrm>
        <a:off x="1212116" y="875725"/>
        <a:ext cx="448951" cy="387073"/>
      </dsp:txXfrm>
    </dsp:sp>
    <dsp:sp modelId="{D646064E-5DFA-4E92-BFB7-87FF11B5E22F}">
      <dsp:nvSpPr>
        <dsp:cNvPr id="0" name=""/>
        <dsp:cNvSpPr/>
      </dsp:nvSpPr>
      <dsp:spPr>
        <a:xfrm>
          <a:off x="1556134" y="1275161"/>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937D4-65B8-40FD-828C-244EB4E18110}">
      <dsp:nvSpPr>
        <dsp:cNvPr id="0" name=""/>
        <dsp:cNvSpPr/>
      </dsp:nvSpPr>
      <dsp:spPr>
        <a:xfrm>
          <a:off x="1665715" y="1096770"/>
          <a:ext cx="650995" cy="56127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dsp:style>
    </dsp:sp>
    <dsp:sp modelId="{2A06D4DC-789A-4C29-8C77-645F71B05069}">
      <dsp:nvSpPr>
        <dsp:cNvPr id="0" name=""/>
        <dsp:cNvSpPr/>
      </dsp:nvSpPr>
      <dsp:spPr>
        <a:xfrm>
          <a:off x="1682627"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89DB-18E1-4D3F-A349-202444C885F8}">
      <dsp:nvSpPr>
        <dsp:cNvPr id="0" name=""/>
        <dsp:cNvSpPr/>
      </dsp:nvSpPr>
      <dsp:spPr>
        <a:xfrm>
          <a:off x="556473" y="481817"/>
          <a:ext cx="650995" cy="561271"/>
        </a:xfrm>
        <a:prstGeom prst="hexagon">
          <a:avLst>
            <a:gd name="adj" fmla="val 25000"/>
            <a:gd name="vf" fmla="val 115470"/>
          </a:avLst>
        </a:prstGeom>
        <a:solidFill>
          <a:schemeClr val="accent2">
            <a:shade val="80000"/>
            <a:hueOff val="486064"/>
            <a:satOff val="-15643"/>
            <a:lumOff val="34432"/>
            <a:alphaOff val="0"/>
          </a:schemeClr>
        </a:solid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err="1" smtClean="0"/>
            <a:t>Comms</a:t>
          </a:r>
          <a:endParaRPr lang="en-US" sz="1000" kern="1200" dirty="0"/>
        </a:p>
      </dsp:txBody>
      <dsp:txXfrm>
        <a:off x="657495" y="568916"/>
        <a:ext cx="448951" cy="387073"/>
      </dsp:txXfrm>
    </dsp:sp>
    <dsp:sp modelId="{1656EC17-9A89-41F9-BD4B-8790BAC7723A}">
      <dsp:nvSpPr>
        <dsp:cNvPr id="0" name=""/>
        <dsp:cNvSpPr/>
      </dsp:nvSpPr>
      <dsp:spPr>
        <a:xfrm>
          <a:off x="997807" y="49397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58821-8AA4-42DF-AB6B-714D51D73B4C}">
      <dsp:nvSpPr>
        <dsp:cNvPr id="0" name=""/>
        <dsp:cNvSpPr/>
      </dsp:nvSpPr>
      <dsp:spPr>
        <a:xfrm>
          <a:off x="1111094" y="175157"/>
          <a:ext cx="650995" cy="56127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dsp:style>
    </dsp:sp>
    <dsp:sp modelId="{047F14AF-B915-4989-80A2-6DDD479EFEF9}">
      <dsp:nvSpPr>
        <dsp:cNvPr id="0" name=""/>
        <dsp:cNvSpPr/>
      </dsp:nvSpPr>
      <dsp:spPr>
        <a:xfrm>
          <a:off x="1130323" y="421612"/>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14AF-7DF2-4B25-BC8D-D9093099EA5B}">
      <dsp:nvSpPr>
        <dsp:cNvPr id="0" name=""/>
        <dsp:cNvSpPr/>
      </dsp:nvSpPr>
      <dsp:spPr>
        <a:xfrm>
          <a:off x="556473" y="1096770"/>
          <a:ext cx="650995" cy="561271"/>
        </a:xfrm>
        <a:prstGeom prst="hexagon">
          <a:avLst>
            <a:gd name="adj" fmla="val 25000"/>
            <a:gd name="vf" fmla="val 115470"/>
          </a:avLst>
        </a:prstGeom>
        <a:solidFill>
          <a:schemeClr val="accent2">
            <a:shade val="8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CKO</a:t>
          </a:r>
          <a:endParaRPr lang="en-US" sz="1000" kern="1200" dirty="0"/>
        </a:p>
      </dsp:txBody>
      <dsp:txXfrm>
        <a:off x="657495" y="1183869"/>
        <a:ext cx="448951" cy="387073"/>
      </dsp:txXfrm>
    </dsp:sp>
    <dsp:sp modelId="{817089B3-262A-4F19-90A1-666C7CB0C7AC}">
      <dsp:nvSpPr>
        <dsp:cNvPr id="0" name=""/>
        <dsp:cNvSpPr/>
      </dsp:nvSpPr>
      <dsp:spPr>
        <a:xfrm>
          <a:off x="573385"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F225D-9975-4433-972E-1B5B4349D572}">
      <dsp:nvSpPr>
        <dsp:cNvPr id="0" name=""/>
        <dsp:cNvSpPr/>
      </dsp:nvSpPr>
      <dsp:spPr>
        <a:xfrm>
          <a:off x="0" y="795299"/>
          <a:ext cx="650995" cy="56127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ED38-BC8D-482F-90E5-E0A051BCFCBE}">
      <dsp:nvSpPr>
        <dsp:cNvPr id="0" name=""/>
        <dsp:cNvSpPr/>
      </dsp:nvSpPr>
      <dsp:spPr>
        <a:xfrm>
          <a:off x="443186" y="128242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F85D-ADD8-4DE8-AEB7-143968DA04A8}">
      <dsp:nvSpPr>
        <dsp:cNvPr id="0" name=""/>
        <dsp:cNvSpPr/>
      </dsp:nvSpPr>
      <dsp:spPr>
        <a:xfrm>
          <a:off x="1111094" y="788626"/>
          <a:ext cx="650995" cy="561271"/>
        </a:xfrm>
        <a:prstGeom prst="hexagon">
          <a:avLst>
            <a:gd name="adj" fmla="val 25000"/>
            <a:gd name="vf" fmla="val 115470"/>
          </a:avLst>
        </a:prstGeom>
        <a:solidFill>
          <a:schemeClr val="accent2">
            <a:shade val="80000"/>
            <a:hueOff val="243032"/>
            <a:satOff val="-7822"/>
            <a:lumOff val="17216"/>
            <a:alphaOff val="0"/>
          </a:schemeClr>
        </a:solid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HR</a:t>
          </a:r>
          <a:endParaRPr lang="en-US" sz="1000" kern="1200" dirty="0"/>
        </a:p>
      </dsp:txBody>
      <dsp:txXfrm>
        <a:off x="1212116" y="875725"/>
        <a:ext cx="448951" cy="387073"/>
      </dsp:txXfrm>
    </dsp:sp>
    <dsp:sp modelId="{D646064E-5DFA-4E92-BFB7-87FF11B5E22F}">
      <dsp:nvSpPr>
        <dsp:cNvPr id="0" name=""/>
        <dsp:cNvSpPr/>
      </dsp:nvSpPr>
      <dsp:spPr>
        <a:xfrm>
          <a:off x="1556134" y="1275161"/>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937D4-65B8-40FD-828C-244EB4E18110}">
      <dsp:nvSpPr>
        <dsp:cNvPr id="0" name=""/>
        <dsp:cNvSpPr/>
      </dsp:nvSpPr>
      <dsp:spPr>
        <a:xfrm>
          <a:off x="1665715" y="1096770"/>
          <a:ext cx="650995" cy="56127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dsp:style>
    </dsp:sp>
    <dsp:sp modelId="{2A06D4DC-789A-4C29-8C77-645F71B05069}">
      <dsp:nvSpPr>
        <dsp:cNvPr id="0" name=""/>
        <dsp:cNvSpPr/>
      </dsp:nvSpPr>
      <dsp:spPr>
        <a:xfrm>
          <a:off x="1682627"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89DB-18E1-4D3F-A349-202444C885F8}">
      <dsp:nvSpPr>
        <dsp:cNvPr id="0" name=""/>
        <dsp:cNvSpPr/>
      </dsp:nvSpPr>
      <dsp:spPr>
        <a:xfrm>
          <a:off x="556473" y="481817"/>
          <a:ext cx="650995" cy="561271"/>
        </a:xfrm>
        <a:prstGeom prst="hexagon">
          <a:avLst>
            <a:gd name="adj" fmla="val 25000"/>
            <a:gd name="vf" fmla="val 115470"/>
          </a:avLst>
        </a:prstGeom>
        <a:solidFill>
          <a:schemeClr val="accent2">
            <a:shade val="80000"/>
            <a:hueOff val="486064"/>
            <a:satOff val="-15643"/>
            <a:lumOff val="34432"/>
            <a:alphaOff val="0"/>
          </a:schemeClr>
        </a:solid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err="1" smtClean="0"/>
            <a:t>Comms</a:t>
          </a:r>
          <a:endParaRPr lang="en-US" sz="1000" kern="1200" dirty="0"/>
        </a:p>
      </dsp:txBody>
      <dsp:txXfrm>
        <a:off x="657495" y="568916"/>
        <a:ext cx="448951" cy="387073"/>
      </dsp:txXfrm>
    </dsp:sp>
    <dsp:sp modelId="{1656EC17-9A89-41F9-BD4B-8790BAC7723A}">
      <dsp:nvSpPr>
        <dsp:cNvPr id="0" name=""/>
        <dsp:cNvSpPr/>
      </dsp:nvSpPr>
      <dsp:spPr>
        <a:xfrm>
          <a:off x="997807" y="49397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58821-8AA4-42DF-AB6B-714D51D73B4C}">
      <dsp:nvSpPr>
        <dsp:cNvPr id="0" name=""/>
        <dsp:cNvSpPr/>
      </dsp:nvSpPr>
      <dsp:spPr>
        <a:xfrm>
          <a:off x="1111094" y="175157"/>
          <a:ext cx="650995" cy="56127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dsp:style>
    </dsp:sp>
    <dsp:sp modelId="{047F14AF-B915-4989-80A2-6DDD479EFEF9}">
      <dsp:nvSpPr>
        <dsp:cNvPr id="0" name=""/>
        <dsp:cNvSpPr/>
      </dsp:nvSpPr>
      <dsp:spPr>
        <a:xfrm>
          <a:off x="1130323" y="421612"/>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3/25/2015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3/25/2015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8455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355513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66088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3554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51730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303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4669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18</a:t>
            </a:fld>
            <a:endParaRPr lang="en-AU"/>
          </a:p>
        </p:txBody>
      </p:sp>
    </p:spTree>
    <p:extLst>
      <p:ext uri="{BB962C8B-B14F-4D97-AF65-F5344CB8AC3E}">
        <p14:creationId xmlns:p14="http://schemas.microsoft.com/office/powerpoint/2010/main" val="68033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7780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20</a:t>
            </a:fld>
            <a:endParaRPr lang="en-AU"/>
          </a:p>
        </p:txBody>
      </p:sp>
    </p:spTree>
    <p:extLst>
      <p:ext uri="{BB962C8B-B14F-4D97-AF65-F5344CB8AC3E}">
        <p14:creationId xmlns:p14="http://schemas.microsoft.com/office/powerpoint/2010/main" val="141490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0253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640289DE-D6F9-4373-8DD8-6E535775565A}"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057454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3901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23</a:t>
            </a:fld>
            <a:endParaRPr lang="en-US"/>
          </a:p>
        </p:txBody>
      </p:sp>
    </p:spTree>
    <p:extLst>
      <p:ext uri="{BB962C8B-B14F-4D97-AF65-F5344CB8AC3E}">
        <p14:creationId xmlns:p14="http://schemas.microsoft.com/office/powerpoint/2010/main" val="110632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13427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25</a:t>
            </a:fld>
            <a:endParaRPr lang="en-AU"/>
          </a:p>
        </p:txBody>
      </p:sp>
    </p:spTree>
    <p:extLst>
      <p:ext uri="{BB962C8B-B14F-4D97-AF65-F5344CB8AC3E}">
        <p14:creationId xmlns:p14="http://schemas.microsoft.com/office/powerpoint/2010/main" val="192030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26</a:t>
            </a:fld>
            <a:endParaRPr lang="en-US"/>
          </a:p>
        </p:txBody>
      </p:sp>
    </p:spTree>
    <p:extLst>
      <p:ext uri="{BB962C8B-B14F-4D97-AF65-F5344CB8AC3E}">
        <p14:creationId xmlns:p14="http://schemas.microsoft.com/office/powerpoint/2010/main" val="3774851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27</a:t>
            </a:fld>
            <a:endParaRPr lang="en-US"/>
          </a:p>
        </p:txBody>
      </p:sp>
    </p:spTree>
    <p:extLst>
      <p:ext uri="{BB962C8B-B14F-4D97-AF65-F5344CB8AC3E}">
        <p14:creationId xmlns:p14="http://schemas.microsoft.com/office/powerpoint/2010/main" val="1633326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28</a:t>
            </a:fld>
            <a:endParaRPr lang="en-US"/>
          </a:p>
        </p:txBody>
      </p:sp>
    </p:spTree>
    <p:extLst>
      <p:ext uri="{BB962C8B-B14F-4D97-AF65-F5344CB8AC3E}">
        <p14:creationId xmlns:p14="http://schemas.microsoft.com/office/powerpoint/2010/main" val="1080620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29</a:t>
            </a:fld>
            <a:endParaRPr lang="en-US"/>
          </a:p>
        </p:txBody>
      </p:sp>
    </p:spTree>
    <p:extLst>
      <p:ext uri="{BB962C8B-B14F-4D97-AF65-F5344CB8AC3E}">
        <p14:creationId xmlns:p14="http://schemas.microsoft.com/office/powerpoint/2010/main" val="390928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6397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A937F9F-F35E-409E-BDDC-3F7885C68EAF}"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79604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94279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57061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33</a:t>
            </a:fld>
            <a:endParaRPr lang="en-US"/>
          </a:p>
        </p:txBody>
      </p:sp>
    </p:spTree>
    <p:extLst>
      <p:ext uri="{BB962C8B-B14F-4D97-AF65-F5344CB8AC3E}">
        <p14:creationId xmlns:p14="http://schemas.microsoft.com/office/powerpoint/2010/main" val="273047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34</a:t>
            </a:fld>
            <a:endParaRPr lang="en-US"/>
          </a:p>
        </p:txBody>
      </p:sp>
    </p:spTree>
    <p:extLst>
      <p:ext uri="{BB962C8B-B14F-4D97-AF65-F5344CB8AC3E}">
        <p14:creationId xmlns:p14="http://schemas.microsoft.com/office/powerpoint/2010/main" val="109165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35</a:t>
            </a:fld>
            <a:endParaRPr lang="en-US"/>
          </a:p>
        </p:txBody>
      </p:sp>
    </p:spTree>
    <p:extLst>
      <p:ext uri="{BB962C8B-B14F-4D97-AF65-F5344CB8AC3E}">
        <p14:creationId xmlns:p14="http://schemas.microsoft.com/office/powerpoint/2010/main" val="282710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36</a:t>
            </a:fld>
            <a:endParaRPr lang="en-US"/>
          </a:p>
        </p:txBody>
      </p:sp>
    </p:spTree>
    <p:extLst>
      <p:ext uri="{BB962C8B-B14F-4D97-AF65-F5344CB8AC3E}">
        <p14:creationId xmlns:p14="http://schemas.microsoft.com/office/powerpoint/2010/main" val="4188789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37</a:t>
            </a:fld>
            <a:endParaRPr lang="en-US"/>
          </a:p>
        </p:txBody>
      </p:sp>
    </p:spTree>
    <p:extLst>
      <p:ext uri="{BB962C8B-B14F-4D97-AF65-F5344CB8AC3E}">
        <p14:creationId xmlns:p14="http://schemas.microsoft.com/office/powerpoint/2010/main" val="115764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38</a:t>
            </a:fld>
            <a:endParaRPr lang="en-US"/>
          </a:p>
        </p:txBody>
      </p:sp>
    </p:spTree>
    <p:extLst>
      <p:ext uri="{BB962C8B-B14F-4D97-AF65-F5344CB8AC3E}">
        <p14:creationId xmlns:p14="http://schemas.microsoft.com/office/powerpoint/2010/main" val="393665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812317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solidFill>
                  <a:prstClr val="black"/>
                </a:solidFill>
              </a:rPr>
              <a:pPr/>
              <a:t>3/25/2015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700885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solidFill>
                  <a:prstClr val="black"/>
                </a:solidFill>
              </a:rPr>
              <a:pPr/>
              <a:t>3/25/2015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89500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24206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a:t>
            </a:fld>
            <a:endParaRPr lang="en-US"/>
          </a:p>
        </p:txBody>
      </p:sp>
    </p:spTree>
    <p:extLst>
      <p:ext uri="{BB962C8B-B14F-4D97-AF65-F5344CB8AC3E}">
        <p14:creationId xmlns:p14="http://schemas.microsoft.com/office/powerpoint/2010/main" val="43513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1520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9</a:t>
            </a:fld>
            <a:endParaRPr lang="en-AU"/>
          </a:p>
        </p:txBody>
      </p:sp>
    </p:spTree>
    <p:extLst>
      <p:ext uri="{BB962C8B-B14F-4D97-AF65-F5344CB8AC3E}">
        <p14:creationId xmlns:p14="http://schemas.microsoft.com/office/powerpoint/2010/main" val="155303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340599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18355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6948" y="6625370"/>
            <a:ext cx="1618336" cy="2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sp>
        <p:nvSpPr>
          <p:cNvPr id="4" name="Rectangle 3"/>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pic>
        <p:nvPicPr>
          <p:cNvPr id="5" name="Picture 13" descr="Pearson_Strap_Bound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482889"/>
            <a:ext cx="2395616"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earson_Bound_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lways_Learning_Text_Blue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5995" y="2378463"/>
            <a:ext cx="8990534" cy="17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72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A969E14C-8986-4EF9-B26C-3CD6F414A46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03990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62" y="4494631"/>
            <a:ext cx="10571004" cy="1389190"/>
          </a:xfrm>
        </p:spPr>
        <p:txBody>
          <a:bodyPr/>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562" y="2964579"/>
            <a:ext cx="10571004" cy="1530052"/>
          </a:xfr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38F0730D-4FFD-4F61-82E2-EAEDC8900AA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96386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C439DD27-E9EF-4B93-8973-14F67D3A27E8}"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240557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192828" cy="1165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770"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770"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889" y="1565673"/>
            <a:ext cx="5496763"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889" y="2218171"/>
            <a:ext cx="5496763"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8" name="Rectangle 11"/>
          <p:cNvSpPr>
            <a:spLocks noGrp="1" noChangeArrowheads="1"/>
          </p:cNvSpPr>
          <p:nvPr>
            <p:ph type="sldNum" sz="quarter" idx="11"/>
          </p:nvPr>
        </p:nvSpPr>
        <p:spPr>
          <a:ln/>
        </p:spPr>
        <p:txBody>
          <a:bodyPr/>
          <a:lstStyle>
            <a:lvl1pPr>
              <a:defRPr/>
            </a:lvl1pPr>
          </a:lstStyle>
          <a:p>
            <a:pPr>
              <a:defRPr/>
            </a:pPr>
            <a:fld id="{5E206294-DDC0-48A2-BD38-B2A6E8D8AA8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995238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4" name="Rectangle 11"/>
          <p:cNvSpPr>
            <a:spLocks noGrp="1" noChangeArrowheads="1"/>
          </p:cNvSpPr>
          <p:nvPr>
            <p:ph type="sldNum" sz="quarter" idx="11"/>
          </p:nvPr>
        </p:nvSpPr>
        <p:spPr>
          <a:ln/>
        </p:spPr>
        <p:txBody>
          <a:bodyPr/>
          <a:lstStyle>
            <a:lvl1pPr>
              <a:defRPr/>
            </a:lvl1pPr>
          </a:lstStyle>
          <a:p>
            <a:pPr>
              <a:defRPr/>
            </a:pPr>
            <a:fld id="{3CEEE0DF-CC03-41DE-A9BE-6D7A7C0F525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996310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3" name="Rectangle 11"/>
          <p:cNvSpPr>
            <a:spLocks noGrp="1" noChangeArrowheads="1"/>
          </p:cNvSpPr>
          <p:nvPr>
            <p:ph type="sldNum" sz="quarter" idx="11"/>
          </p:nvPr>
        </p:nvSpPr>
        <p:spPr>
          <a:ln/>
        </p:spPr>
        <p:txBody>
          <a:bodyPr/>
          <a:lstStyle>
            <a:lvl1pPr>
              <a:defRPr/>
            </a:lvl1pPr>
          </a:lstStyle>
          <a:p>
            <a:pPr>
              <a:defRPr/>
            </a:pPr>
            <a:fld id="{34ECCC34-3FC4-467E-9C37-93FE23D64049}"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524453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681"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980" y="278486"/>
            <a:ext cx="6951671"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681"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D2090B9-2B46-4CC4-89EC-E27E55C34600}"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3676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470"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470"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pPr lvl="0"/>
            <a:endParaRPr lang="en-US" noProof="0" smtClean="0"/>
          </a:p>
        </p:txBody>
      </p:sp>
      <p:sp>
        <p:nvSpPr>
          <p:cNvPr id="4" name="Text Placeholder 3"/>
          <p:cNvSpPr>
            <a:spLocks noGrp="1"/>
          </p:cNvSpPr>
          <p:nvPr>
            <p:ph type="body" sz="half" idx="2"/>
          </p:nvPr>
        </p:nvSpPr>
        <p:spPr>
          <a:xfrm>
            <a:off x="2437470"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B05DE102-23A0-41DA-9787-F3EC7FC0012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7049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EBBE734E-E5E2-4C82-A535-ECBB68F39BAB}"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41440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243" y="403157"/>
            <a:ext cx="2857998" cy="5789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6264" y="403157"/>
            <a:ext cx="8386649" cy="5789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24683CD3-3532-402B-83B9-2CCC0C118B4D}"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429478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09916" y="1577007"/>
            <a:ext cx="5622324" cy="22295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09916" y="3961946"/>
            <a:ext cx="5622324" cy="22311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7" name="Rectangle 11"/>
          <p:cNvSpPr>
            <a:spLocks noGrp="1" noChangeArrowheads="1"/>
          </p:cNvSpPr>
          <p:nvPr>
            <p:ph type="sldNum" sz="quarter" idx="11"/>
          </p:nvPr>
        </p:nvSpPr>
        <p:spPr>
          <a:ln/>
        </p:spPr>
        <p:txBody>
          <a:bodyPr/>
          <a:lstStyle>
            <a:lvl1pPr>
              <a:defRPr/>
            </a:lvl1pPr>
          </a:lstStyle>
          <a:p>
            <a:pPr>
              <a:defRPr/>
            </a:pPr>
            <a:fld id="{7F5D1D51-A0CD-4E9A-A859-4F1EAD22BEB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431036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7CF3218-7C7A-438B-AB96-06A16696539E}"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525690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32238" y="899942"/>
            <a:ext cx="10166818" cy="2984331"/>
          </a:xfrm>
        </p:spPr>
        <p:txBody>
          <a:bodyPr anchor="b">
            <a:normAutofit/>
          </a:bodyPr>
          <a:lstStyle>
            <a:lvl1pPr algn="ctr">
              <a:lnSpc>
                <a:spcPct val="85000"/>
              </a:lnSpc>
              <a:defRPr sz="7343" b="1"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43810" y="3946669"/>
            <a:ext cx="8943674" cy="1415800"/>
          </a:xfrm>
        </p:spPr>
        <p:txBody>
          <a:bodyPr>
            <a:normAutofit/>
          </a:bodyPr>
          <a:lstStyle>
            <a:lvl1pPr marL="0" indent="0" algn="ctr">
              <a:buNone/>
              <a:defRPr sz="2244">
                <a:solidFill>
                  <a:srgbClr val="FFFFFF"/>
                </a:solidFill>
              </a:defRPr>
            </a:lvl1pPr>
            <a:lvl2pPr marL="466298" indent="0" algn="ctr">
              <a:buNone/>
              <a:defRPr sz="2244"/>
            </a:lvl2pPr>
            <a:lvl3pPr marL="932597" indent="0" algn="ctr">
              <a:buNone/>
              <a:defRPr sz="2244"/>
            </a:lvl3pPr>
            <a:lvl4pPr marL="1398895" indent="0" algn="ctr">
              <a:buNone/>
              <a:defRPr sz="2040"/>
            </a:lvl4pPr>
            <a:lvl5pPr marL="1865193" indent="0" algn="ctr">
              <a:buNone/>
              <a:defRPr sz="2040"/>
            </a:lvl5pPr>
            <a:lvl6pPr marL="2331491" indent="0" algn="ctr">
              <a:buNone/>
              <a:defRPr sz="2040"/>
            </a:lvl6pPr>
            <a:lvl7pPr marL="2797790" indent="0" algn="ctr">
              <a:buNone/>
              <a:defRPr sz="2040"/>
            </a:lvl7pPr>
            <a:lvl8pPr marL="3264088" indent="0" algn="ctr">
              <a:buNone/>
              <a:defRPr sz="2040"/>
            </a:lvl8pPr>
            <a:lvl9pPr marL="3730386" indent="0" algn="ctr">
              <a:buNone/>
              <a:defRPr sz="2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3/25/2015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7C8D44-3667-46F6-9772-CC52308E2A7F}" type="slidenum">
              <a:rPr lang="en-US" smtClean="0">
                <a:solidFill>
                  <a:srgbClr val="1F497D"/>
                </a:solidFill>
              </a:rPr>
              <a:pPr/>
              <a:t>‹#›</a:t>
            </a:fld>
            <a:endParaRPr lang="en-US" dirty="0">
              <a:solidFill>
                <a:srgbClr val="1F497D"/>
              </a:solidFill>
            </a:endParaRPr>
          </a:p>
        </p:txBody>
      </p:sp>
      <p:cxnSp>
        <p:nvCxnSpPr>
          <p:cNvPr id="8" name="Straight Connector 7"/>
          <p:cNvCxnSpPr/>
          <p:nvPr/>
        </p:nvCxnSpPr>
        <p:spPr>
          <a:xfrm>
            <a:off x="2018337" y="3808130"/>
            <a:ext cx="8394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6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919" y="621736"/>
            <a:ext cx="10073545" cy="107940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65920" y="1796126"/>
            <a:ext cx="10070843" cy="4421230"/>
          </a:xfrm>
        </p:spPr>
        <p:txBody>
          <a:bodyPr>
            <a:normAutofit/>
          </a:bodyPr>
          <a:lstStyle>
            <a:lvl1pPr marL="288198" indent="-241245">
              <a:defRPr sz="3264"/>
            </a:lvl1pPr>
            <a:lvl2pPr marL="526205" indent="-246102">
              <a:defRPr sz="3264"/>
            </a:lvl2pPr>
            <a:lvl3pPr marL="812784" indent="-254198">
              <a:defRPr sz="2856"/>
            </a:lvl3pPr>
            <a:lvl4pPr marL="1110697" indent="-272007">
              <a:defRPr sz="2448"/>
            </a:lvl4pPr>
            <a:lvl5pPr>
              <a:defRPr sz="244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812329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8610" y="1196938"/>
            <a:ext cx="10166818" cy="2984331"/>
          </a:xfrm>
        </p:spPr>
        <p:txBody>
          <a:bodyPr anchor="b">
            <a:noAutofit/>
          </a:bodyPr>
          <a:lstStyle>
            <a:lvl1pPr algn="ctr">
              <a:lnSpc>
                <a:spcPct val="85000"/>
              </a:lnSpc>
              <a:defRPr sz="734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44215" y="4237226"/>
            <a:ext cx="8944935" cy="1390956"/>
          </a:xfrm>
        </p:spPr>
        <p:txBody>
          <a:bodyPr anchor="t">
            <a:normAutofit/>
          </a:bodyPr>
          <a:lstStyle>
            <a:lvl1pPr marL="0" indent="0" algn="ctr">
              <a:buNone/>
              <a:defRPr sz="2244">
                <a:solidFill>
                  <a:schemeClr val="accent1"/>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cxnSp>
        <p:nvCxnSpPr>
          <p:cNvPr id="7" name="Straight Connector 6"/>
          <p:cNvCxnSpPr/>
          <p:nvPr/>
        </p:nvCxnSpPr>
        <p:spPr>
          <a:xfrm>
            <a:off x="2020928" y="4100444"/>
            <a:ext cx="83946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4335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65920" y="2098356"/>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93291" y="2098357"/>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145505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65920" y="2041356"/>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165920" y="2775661"/>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883" y="2038827"/>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94883" y="2773457"/>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8" name="Footer Placeholder 7"/>
          <p:cNvSpPr>
            <a:spLocks noGrp="1"/>
          </p:cNvSpPr>
          <p:nvPr>
            <p:ph type="ftr" sz="quarter" idx="11"/>
          </p:nvPr>
        </p:nvSpPr>
        <p:spPr/>
        <p:txBody>
          <a:bodyPr/>
          <a:lstStyle/>
          <a:p>
            <a:endParaRPr lang="en-US" dirty="0">
              <a:solidFill>
                <a:srgbClr val="4F81BD"/>
              </a:solidFill>
            </a:endParaRP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740983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4" name="Footer Placeholder 3"/>
          <p:cNvSpPr>
            <a:spLocks noGrp="1"/>
          </p:cNvSpPr>
          <p:nvPr>
            <p:ph type="ftr" sz="quarter" idx="11"/>
          </p:nvPr>
        </p:nvSpPr>
        <p:spPr/>
        <p:txBody>
          <a:bodyPr/>
          <a:lstStyle/>
          <a:p>
            <a:endParaRPr lang="en-US" dirty="0">
              <a:solidFill>
                <a:srgbClr val="4F81BD"/>
              </a:solidFill>
            </a:endParaRPr>
          </a:p>
        </p:txBody>
      </p:sp>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6056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3" name="Footer Placeholder 2"/>
          <p:cNvSpPr>
            <a:spLocks noGrp="1"/>
          </p:cNvSpPr>
          <p:nvPr>
            <p:ph type="ftr" sz="quarter" idx="11"/>
          </p:nvPr>
        </p:nvSpPr>
        <p:spPr/>
        <p:txBody>
          <a:bodyPr/>
          <a:lstStyle/>
          <a:p>
            <a:endParaRPr lang="en-US" dirty="0">
              <a:solidFill>
                <a:srgbClr val="4F81BD"/>
              </a:solidFill>
            </a:endParaRPr>
          </a:p>
        </p:txBody>
      </p:sp>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536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Content Placeholder 2"/>
          <p:cNvSpPr>
            <a:spLocks noGrp="1"/>
          </p:cNvSpPr>
          <p:nvPr>
            <p:ph idx="1"/>
          </p:nvPr>
        </p:nvSpPr>
        <p:spPr>
          <a:xfrm>
            <a:off x="5969507" y="1119124"/>
            <a:ext cx="5316593" cy="4756277"/>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920" y="2891070"/>
            <a:ext cx="4010763" cy="307759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76764663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1795" y="1091145"/>
            <a:ext cx="6221347" cy="4896168"/>
          </a:xfrm>
        </p:spPr>
        <p:txBody>
          <a:bodyPr lIns="274320" tIns="182880" anchor="t">
            <a:normAutofit/>
          </a:bodyPr>
          <a:lstStyle>
            <a:lvl1pPr marL="0" indent="0">
              <a:buNone/>
              <a:defRPr sz="2856"/>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1165920" y="2891070"/>
            <a:ext cx="4010763" cy="293770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179136452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19721335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777169"/>
            <a:ext cx="2370703" cy="55179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65920" y="777169"/>
            <a:ext cx="7578477" cy="551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3/25/2015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35801259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089773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579565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456725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305395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196320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835290"/>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035995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Custom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smtClean="0">
                <a:solidFill>
                  <a:srgbClr val="007BC4"/>
                </a:solidFill>
              </a:rPr>
              <a:t>SHARE 2012 </a:t>
            </a:r>
            <a:r>
              <a:rPr lang="en-AU" smtClean="0">
                <a:solidFill>
                  <a:srgbClr val="5B9BD5"/>
                </a:solidFill>
              </a:rPr>
              <a:t>| </a:t>
            </a:r>
            <a:fld id="{75D53439-7A6D-4281-B5D0-6B0937C944E2}" type="slidenum">
              <a:rPr lang="en-AU" smtClean="0">
                <a:solidFill>
                  <a:srgbClr val="5B9BD5"/>
                </a:solidFill>
              </a:rPr>
              <a:pPr/>
              <a:t>‹#›</a:t>
            </a:fld>
            <a:endParaRPr lang="en-AU" dirty="0">
              <a:solidFill>
                <a:srgbClr val="5B9BD5"/>
              </a:solidFill>
            </a:endParaRPr>
          </a:p>
        </p:txBody>
      </p:sp>
    </p:spTree>
    <p:extLst>
      <p:ext uri="{BB962C8B-B14F-4D97-AF65-F5344CB8AC3E}">
        <p14:creationId xmlns:p14="http://schemas.microsoft.com/office/powerpoint/2010/main" val="192913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92054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557465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687002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4920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13233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781992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63397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581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37954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072405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58161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8843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7059156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63040422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17740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8191042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8680199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8347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7424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1788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45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5583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lang="en-US" smtClean="0">
                <a:solidFill>
                  <a:srgbClr val="505050"/>
                </a:solidFill>
              </a:rPr>
              <a:pPr/>
              <a:t>‹#›</a:t>
            </a:fld>
            <a:endParaRPr lang="en-US" dirty="0">
              <a:solidFill>
                <a:srgbClr val="505050"/>
              </a:solidFill>
            </a:endParaRPr>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0746769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70302360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71666140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701168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78483704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7497585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6096789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67240925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3433364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7295247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49898721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3305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8.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4.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sp>
        <p:nvSpPr>
          <p:cNvPr id="1027" name="Rectangle 2"/>
          <p:cNvSpPr>
            <a:spLocks noGrp="1" noChangeArrowheads="1"/>
          </p:cNvSpPr>
          <p:nvPr>
            <p:ph type="title"/>
          </p:nvPr>
        </p:nvSpPr>
        <p:spPr bwMode="auto">
          <a:xfrm>
            <a:off x="496264" y="403157"/>
            <a:ext cx="11435977" cy="91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96264" y="1577007"/>
            <a:ext cx="11435977" cy="46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82" name="Rectangle 10"/>
          <p:cNvSpPr>
            <a:spLocks noGrp="1" noChangeArrowheads="1"/>
          </p:cNvSpPr>
          <p:nvPr>
            <p:ph type="ftr" sz="quarter" idx="3"/>
          </p:nvPr>
        </p:nvSpPr>
        <p:spPr bwMode="gray">
          <a:xfrm>
            <a:off x="689587" y="6677181"/>
            <a:ext cx="6778278"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cs typeface="Arial" charset="0"/>
              </a:defRPr>
            </a:lvl1pPr>
          </a:lstStyle>
          <a:p>
            <a:pPr defTabSz="932597" fontAlgn="base">
              <a:spcAft>
                <a:spcPct val="0"/>
              </a:spcAft>
              <a:defRPr/>
            </a:pPr>
            <a:r>
              <a:rPr lang="en-GB" altLang="en-US" smtClean="0">
                <a:solidFill>
                  <a:srgbClr val="FBF5EA"/>
                </a:solidFill>
              </a:rPr>
              <a:t>Presentation Title runs here  l  00/00/00</a:t>
            </a:r>
            <a:endParaRPr lang="en-GB" altLang="en-US">
              <a:solidFill>
                <a:srgbClr val="FBF5EA"/>
              </a:solidFill>
            </a:endParaRPr>
          </a:p>
        </p:txBody>
      </p:sp>
      <p:sp>
        <p:nvSpPr>
          <p:cNvPr id="3083" name="Rectangle 11"/>
          <p:cNvSpPr>
            <a:spLocks noGrp="1" noChangeArrowheads="1"/>
          </p:cNvSpPr>
          <p:nvPr>
            <p:ph type="sldNum" sz="quarter" idx="4"/>
          </p:nvPr>
        </p:nvSpPr>
        <p:spPr bwMode="gray">
          <a:xfrm>
            <a:off x="364724" y="6677181"/>
            <a:ext cx="452416"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defRPr>
            </a:lvl1pPr>
          </a:lstStyle>
          <a:p>
            <a:pPr defTabSz="932597" fontAlgn="base">
              <a:spcAft>
                <a:spcPct val="0"/>
              </a:spcAft>
              <a:defRPr/>
            </a:pPr>
            <a:fld id="{18E021F9-AD67-4E42-BBC0-84A333F61AA8}" type="slidenum">
              <a:rPr lang="en-GB" altLang="en-US" smtClean="0">
                <a:solidFill>
                  <a:srgbClr val="FBF5EA"/>
                </a:solidFill>
              </a:rPr>
              <a:pPr defTabSz="932597" fontAlgn="base">
                <a:spcAft>
                  <a:spcPct val="0"/>
                </a:spcAft>
                <a:defRPr/>
              </a:pPr>
              <a:t>‹#›</a:t>
            </a:fld>
            <a:r>
              <a:rPr lang="en-GB" altLang="en-US" smtClean="0">
                <a:solidFill>
                  <a:srgbClr val="FBF5EA"/>
                </a:solidFill>
              </a:rPr>
              <a:t> </a:t>
            </a:r>
            <a:endParaRPr lang="en-GB" altLang="en-US">
              <a:solidFill>
                <a:srgbClr val="FBF5EA"/>
              </a:solidFill>
            </a:endParaRPr>
          </a:p>
        </p:txBody>
      </p:sp>
      <p:sp>
        <p:nvSpPr>
          <p:cNvPr id="1031" name="Line 1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pic>
        <p:nvPicPr>
          <p:cNvPr id="1032" name="Picture 19" descr="Pearson_Bound_Whit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1948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p:hf hdr="0" dt="0"/>
  <p:txStyles>
    <p:titleStyle>
      <a:lvl1pPr algn="l" rtl="0" eaLnBrk="0" fontAlgn="base" hangingPunct="0">
        <a:spcBef>
          <a:spcPct val="40000"/>
        </a:spcBef>
        <a:spcAft>
          <a:spcPct val="0"/>
        </a:spcAft>
        <a:defRPr sz="2448" b="1">
          <a:solidFill>
            <a:schemeClr val="tx2"/>
          </a:solidFill>
          <a:latin typeface="+mj-lt"/>
          <a:ea typeface="+mj-ea"/>
          <a:cs typeface="+mj-cs"/>
        </a:defRPr>
      </a:lvl1pPr>
      <a:lvl2pPr algn="l" rtl="0" eaLnBrk="0" fontAlgn="base" hangingPunct="0">
        <a:spcBef>
          <a:spcPct val="40000"/>
        </a:spcBef>
        <a:spcAft>
          <a:spcPct val="0"/>
        </a:spcAft>
        <a:defRPr sz="2448" b="1">
          <a:solidFill>
            <a:schemeClr val="tx2"/>
          </a:solidFill>
          <a:latin typeface="Verdana" pitchFamily="34" charset="0"/>
          <a:cs typeface="Arial" charset="0"/>
        </a:defRPr>
      </a:lvl2pPr>
      <a:lvl3pPr algn="l" rtl="0" eaLnBrk="0" fontAlgn="base" hangingPunct="0">
        <a:spcBef>
          <a:spcPct val="40000"/>
        </a:spcBef>
        <a:spcAft>
          <a:spcPct val="0"/>
        </a:spcAft>
        <a:defRPr sz="2448" b="1">
          <a:solidFill>
            <a:schemeClr val="tx2"/>
          </a:solidFill>
          <a:latin typeface="Verdana" pitchFamily="34" charset="0"/>
          <a:cs typeface="Arial" charset="0"/>
        </a:defRPr>
      </a:lvl3pPr>
      <a:lvl4pPr algn="l" rtl="0" eaLnBrk="0" fontAlgn="base" hangingPunct="0">
        <a:spcBef>
          <a:spcPct val="40000"/>
        </a:spcBef>
        <a:spcAft>
          <a:spcPct val="0"/>
        </a:spcAft>
        <a:defRPr sz="2448" b="1">
          <a:solidFill>
            <a:schemeClr val="tx2"/>
          </a:solidFill>
          <a:latin typeface="Verdana" pitchFamily="34" charset="0"/>
          <a:cs typeface="Arial" charset="0"/>
        </a:defRPr>
      </a:lvl4pPr>
      <a:lvl5pPr algn="l" rtl="0" eaLnBrk="0" fontAlgn="base" hangingPunct="0">
        <a:spcBef>
          <a:spcPct val="40000"/>
        </a:spcBef>
        <a:spcAft>
          <a:spcPct val="0"/>
        </a:spcAft>
        <a:defRPr sz="2448" b="1">
          <a:solidFill>
            <a:schemeClr val="tx2"/>
          </a:solidFill>
          <a:latin typeface="Verdana" pitchFamily="34" charset="0"/>
          <a:cs typeface="Arial" charset="0"/>
        </a:defRPr>
      </a:lvl5pPr>
      <a:lvl6pPr marL="466298" algn="l" rtl="0" fontAlgn="base">
        <a:spcBef>
          <a:spcPct val="40000"/>
        </a:spcBef>
        <a:spcAft>
          <a:spcPct val="0"/>
        </a:spcAft>
        <a:defRPr sz="2448" b="1">
          <a:solidFill>
            <a:schemeClr val="tx2"/>
          </a:solidFill>
          <a:latin typeface="Verdana" pitchFamily="34" charset="0"/>
          <a:cs typeface="Arial" charset="0"/>
        </a:defRPr>
      </a:lvl6pPr>
      <a:lvl7pPr marL="932597" algn="l" rtl="0" fontAlgn="base">
        <a:spcBef>
          <a:spcPct val="40000"/>
        </a:spcBef>
        <a:spcAft>
          <a:spcPct val="0"/>
        </a:spcAft>
        <a:defRPr sz="2448" b="1">
          <a:solidFill>
            <a:schemeClr val="tx2"/>
          </a:solidFill>
          <a:latin typeface="Verdana" pitchFamily="34" charset="0"/>
          <a:cs typeface="Arial" charset="0"/>
        </a:defRPr>
      </a:lvl7pPr>
      <a:lvl8pPr marL="1398895" algn="l" rtl="0" fontAlgn="base">
        <a:spcBef>
          <a:spcPct val="40000"/>
        </a:spcBef>
        <a:spcAft>
          <a:spcPct val="0"/>
        </a:spcAft>
        <a:defRPr sz="2448" b="1">
          <a:solidFill>
            <a:schemeClr val="tx2"/>
          </a:solidFill>
          <a:latin typeface="Verdana" pitchFamily="34" charset="0"/>
          <a:cs typeface="Arial" charset="0"/>
        </a:defRPr>
      </a:lvl8pPr>
      <a:lvl9pPr marL="1865193" algn="l" rtl="0" fontAlgn="base">
        <a:spcBef>
          <a:spcPct val="40000"/>
        </a:spcBef>
        <a:spcAft>
          <a:spcPct val="0"/>
        </a:spcAft>
        <a:defRPr sz="2448" b="1">
          <a:solidFill>
            <a:schemeClr val="tx2"/>
          </a:solidFill>
          <a:latin typeface="Verdana" pitchFamily="34" charset="0"/>
          <a:cs typeface="Arial" charset="0"/>
        </a:defRPr>
      </a:lvl9pPr>
    </p:titleStyle>
    <p:bodyStyle>
      <a:lvl1pPr algn="l" defTabSz="874309" rtl="0" eaLnBrk="0" fontAlgn="base" hangingPunct="0">
        <a:lnSpc>
          <a:spcPct val="120000"/>
        </a:lnSpc>
        <a:spcBef>
          <a:spcPct val="0"/>
        </a:spcBef>
        <a:spcAft>
          <a:spcPct val="0"/>
        </a:spcAft>
        <a:buSzPct val="80000"/>
        <a:buFont typeface="Verdana" panose="020B0604030504040204" pitchFamily="34" charset="0"/>
        <a:defRPr sz="2040">
          <a:solidFill>
            <a:schemeClr val="tx1"/>
          </a:solidFill>
          <a:latin typeface="+mn-lt"/>
          <a:ea typeface="+mn-ea"/>
          <a:cs typeface="+mn-cs"/>
        </a:defRPr>
      </a:lvl1pPr>
      <a:lvl2pPr marL="186196" indent="-184576"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2pPr>
      <a:lvl3pPr marL="357820" indent="-170005"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3pPr>
      <a:lvl4pPr marL="552111" indent="-192672"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4pPr>
      <a:lvl5pPr marL="736687" indent="-182958"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5pPr>
      <a:lvl6pPr marL="1202985"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6pPr>
      <a:lvl7pPr marL="1669284"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7pPr>
      <a:lvl8pPr marL="2135582"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8pPr>
      <a:lvl9pPr marL="2601880"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66298"/>
            <a:endParaRPr lang="en-US" sz="1836" dirty="0">
              <a:solidFill>
                <a:prstClr val="white"/>
              </a:solidFill>
            </a:endParaRPr>
          </a:p>
        </p:txBody>
      </p:sp>
      <p:sp>
        <p:nvSpPr>
          <p:cNvPr id="2" name="Title Placeholder 1"/>
          <p:cNvSpPr>
            <a:spLocks noGrp="1"/>
          </p:cNvSpPr>
          <p:nvPr>
            <p:ph type="title"/>
          </p:nvPr>
        </p:nvSpPr>
        <p:spPr>
          <a:xfrm>
            <a:off x="1165919" y="621736"/>
            <a:ext cx="10073545" cy="9403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65920" y="1761584"/>
            <a:ext cx="10070843" cy="4455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65915" y="6347729"/>
            <a:ext cx="2375777" cy="372394"/>
          </a:xfrm>
          <a:prstGeom prst="rect">
            <a:avLst/>
          </a:prstGeom>
        </p:spPr>
        <p:txBody>
          <a:bodyPr vert="horz" lIns="91440" tIns="45720" rIns="91440" bIns="45720" rtlCol="0" anchor="ctr"/>
          <a:lstStyle>
            <a:lvl1pPr algn="l">
              <a:defRPr sz="1224">
                <a:solidFill>
                  <a:schemeClr val="accent1"/>
                </a:solidFill>
                <a:latin typeface="Segoe UI" panose="020B0502040204020203" pitchFamily="34" charset="0"/>
                <a:cs typeface="Segoe UI" panose="020B0502040204020203" pitchFamily="34" charset="0"/>
              </a:defRPr>
            </a:lvl1pPr>
          </a:lstStyle>
          <a:p>
            <a:pPr defTabSz="466298"/>
            <a:fld id="{76B6A5DD-5424-437B-9AE5-FB8E3DF25064}" type="datetime1">
              <a:rPr lang="en-US" smtClean="0">
                <a:solidFill>
                  <a:prstClr val="black">
                    <a:lumMod val="50000"/>
                    <a:lumOff val="50000"/>
                  </a:prstClr>
                </a:solidFill>
              </a:rPr>
              <a:pPr defTabSz="466298"/>
              <a:t>3/25/2015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028337" y="6347729"/>
            <a:ext cx="4812375" cy="372394"/>
          </a:xfrm>
          <a:prstGeom prst="rect">
            <a:avLst/>
          </a:prstGeom>
        </p:spPr>
        <p:txBody>
          <a:bodyPr vert="horz" lIns="91440" tIns="45720" rIns="91440" bIns="45720" rtlCol="0" anchor="ctr"/>
          <a:lstStyle>
            <a:lvl1pPr algn="ctr">
              <a:defRPr sz="1224">
                <a:solidFill>
                  <a:schemeClr val="accent1"/>
                </a:solidFill>
                <a:latin typeface="Segoe UI" panose="020B0502040204020203" pitchFamily="34" charset="0"/>
                <a:cs typeface="Segoe UI" panose="020B0502040204020203" pitchFamily="34" charset="0"/>
              </a:defRPr>
            </a:lvl1pPr>
          </a:lstStyle>
          <a:p>
            <a:pPr defTabSz="466298"/>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9516607" y="6347729"/>
            <a:ext cx="1740430" cy="372394"/>
          </a:xfrm>
          <a:prstGeom prst="rect">
            <a:avLst/>
          </a:prstGeom>
        </p:spPr>
        <p:txBody>
          <a:bodyPr vert="horz" lIns="91440" tIns="45720" rIns="91440" bIns="45720" rtlCol="0" anchor="ctr"/>
          <a:lstStyle>
            <a:lvl1pPr algn="r">
              <a:defRPr sz="1224">
                <a:solidFill>
                  <a:schemeClr val="accent1"/>
                </a:solidFill>
                <a:latin typeface="Segoe UI" panose="020B0502040204020203" pitchFamily="34" charset="0"/>
                <a:cs typeface="Segoe UI" panose="020B0502040204020203" pitchFamily="34" charset="0"/>
              </a:defRPr>
            </a:lvl1pPr>
          </a:lstStyle>
          <a:p>
            <a:pPr defTabSz="466298"/>
            <a:fld id="{4FAB73BC-B049-4115-A692-8D63A059BFB8}" type="slidenum">
              <a:rPr lang="en-US" smtClean="0">
                <a:solidFill>
                  <a:srgbClr val="5B9BD5"/>
                </a:solidFill>
              </a:rPr>
              <a:pPr defTabSz="466298"/>
              <a:t>‹#›</a:t>
            </a:fld>
            <a:endParaRPr lang="en-US" dirty="0">
              <a:solidFill>
                <a:srgbClr val="5B9BD5"/>
              </a:solidFill>
            </a:endParaRPr>
          </a:p>
        </p:txBody>
      </p:sp>
    </p:spTree>
    <p:extLst>
      <p:ext uri="{BB962C8B-B14F-4D97-AF65-F5344CB8AC3E}">
        <p14:creationId xmlns:p14="http://schemas.microsoft.com/office/powerpoint/2010/main" val="409981318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44" r:id="rId19"/>
  </p:sldLayoutIdLst>
  <p:hf hdr="0" ftr="0" dt="0"/>
  <p:txStyles>
    <p:titleStyle>
      <a:lvl1pPr algn="l" defTabSz="932597" rtl="0" eaLnBrk="1" latinLnBrk="0" hangingPunct="1">
        <a:lnSpc>
          <a:spcPct val="90000"/>
        </a:lnSpc>
        <a:spcBef>
          <a:spcPct val="0"/>
        </a:spcBef>
        <a:buNone/>
        <a:defRPr sz="4488" kern="1200">
          <a:solidFill>
            <a:schemeClr val="accent1"/>
          </a:solidFill>
          <a:latin typeface="Segoe UI" panose="020B0502040204020203" pitchFamily="34" charset="0"/>
          <a:ea typeface="+mj-ea"/>
          <a:cs typeface="Segoe UI" panose="020B0502040204020203" pitchFamily="34" charset="0"/>
        </a:defRPr>
      </a:lvl1pPr>
    </p:titleStyle>
    <p:bodyStyle>
      <a:lvl1pPr marL="233149" indent="-186519" algn="l" defTabSz="932597" rtl="0" eaLnBrk="1" latinLnBrk="0" hangingPunct="1">
        <a:lnSpc>
          <a:spcPct val="90000"/>
        </a:lnSpc>
        <a:spcBef>
          <a:spcPts val="1428"/>
        </a:spcBef>
        <a:buClr>
          <a:schemeClr val="accent1"/>
        </a:buClr>
        <a:buSzPct val="80000"/>
        <a:buFont typeface="Corbel" pitchFamily="34" charset="0"/>
        <a:buChar char="•"/>
        <a:defRPr sz="2244" kern="1200">
          <a:solidFill>
            <a:schemeClr val="accent1"/>
          </a:solidFill>
          <a:latin typeface="Segoe UI" panose="020B0502040204020203" pitchFamily="34" charset="0"/>
          <a:ea typeface="+mn-ea"/>
          <a:cs typeface="Segoe UI" panose="020B0502040204020203" pitchFamily="34" charset="0"/>
        </a:defRPr>
      </a:lvl1pPr>
      <a:lvl2pPr marL="466298"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2040" kern="1200">
          <a:solidFill>
            <a:schemeClr val="accent1"/>
          </a:solidFill>
          <a:latin typeface="Segoe UI" panose="020B0502040204020203" pitchFamily="34" charset="0"/>
          <a:ea typeface="+mn-ea"/>
          <a:cs typeface="Segoe UI" panose="020B0502040204020203" pitchFamily="34" charset="0"/>
        </a:defRPr>
      </a:lvl2pPr>
      <a:lvl3pPr marL="746077"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836" kern="1200">
          <a:solidFill>
            <a:schemeClr val="accent1"/>
          </a:solidFill>
          <a:latin typeface="Segoe UI" panose="020B0502040204020203" pitchFamily="34" charset="0"/>
          <a:ea typeface="+mn-ea"/>
          <a:cs typeface="Segoe UI" panose="020B0502040204020203" pitchFamily="34" charset="0"/>
        </a:defRPr>
      </a:lvl3pPr>
      <a:lvl4pPr marL="1025856"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4pPr>
      <a:lvl5pPr marL="1305635"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5pPr>
      <a:lvl6pPr marL="163184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6pPr>
      <a:lvl7pPr marL="193781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7pPr>
      <a:lvl8pPr marL="224378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8pPr>
      <a:lvl9pPr marL="254975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341087832"/>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 id="2147484295" r:id="rId19"/>
    <p:sldLayoutId id="2147484296" r:id="rId20"/>
    <p:sldLayoutId id="2147484297" r:id="rId21"/>
    <p:sldLayoutId id="2147484298" r:id="rId22"/>
    <p:sldLayoutId id="2147484299" r:id="rId23"/>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822319399"/>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92.xml"/><Relationship Id="rId6" Type="http://schemas.microsoft.com/office/2007/relationships/hdphoto" Target="../media/hdphoto1.wdp"/><Relationship Id="rId11" Type="http://schemas.openxmlformats.org/officeDocument/2006/relationships/image" Target="../media/image22.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2.png"/><Relationship Id="rId18" Type="http://schemas.openxmlformats.org/officeDocument/2006/relationships/image" Target="../media/image56.jpeg"/><Relationship Id="rId3" Type="http://schemas.openxmlformats.org/officeDocument/2006/relationships/image" Target="../media/image44.png"/><Relationship Id="rId7" Type="http://schemas.openxmlformats.org/officeDocument/2006/relationships/diagramColors" Target="../diagrams/colors1.xml"/><Relationship Id="rId12" Type="http://schemas.openxmlformats.org/officeDocument/2006/relationships/image" Target="../media/image51.wmf"/><Relationship Id="rId17" Type="http://schemas.openxmlformats.org/officeDocument/2006/relationships/image" Target="../media/image55.jpeg"/><Relationship Id="rId2" Type="http://schemas.openxmlformats.org/officeDocument/2006/relationships/notesSlide" Target="../notesSlides/notesSlide22.xml"/><Relationship Id="rId16" Type="http://schemas.openxmlformats.org/officeDocument/2006/relationships/image" Target="../media/image54.jpeg"/><Relationship Id="rId1" Type="http://schemas.openxmlformats.org/officeDocument/2006/relationships/slideLayout" Target="../slideLayouts/slideLayout17.xml"/><Relationship Id="rId6" Type="http://schemas.openxmlformats.org/officeDocument/2006/relationships/diagramQuickStyle" Target="../diagrams/quickStyle1.xml"/><Relationship Id="rId11" Type="http://schemas.openxmlformats.org/officeDocument/2006/relationships/image" Target="../media/image50.jpeg"/><Relationship Id="rId5" Type="http://schemas.openxmlformats.org/officeDocument/2006/relationships/diagramLayout" Target="../diagrams/layout1.xml"/><Relationship Id="rId15" Type="http://schemas.openxmlformats.org/officeDocument/2006/relationships/image" Target="../media/image53.jpeg"/><Relationship Id="rId10" Type="http://schemas.openxmlformats.org/officeDocument/2006/relationships/image" Target="../media/image49.jpeg"/><Relationship Id="rId4" Type="http://schemas.openxmlformats.org/officeDocument/2006/relationships/diagramData" Target="../diagrams/data1.xml"/><Relationship Id="rId9" Type="http://schemas.openxmlformats.org/officeDocument/2006/relationships/image" Target="../media/image48.jpeg"/><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59.jpeg"/><Relationship Id="rId3" Type="http://schemas.openxmlformats.org/officeDocument/2006/relationships/image" Target="../media/image44.png"/><Relationship Id="rId7" Type="http://schemas.openxmlformats.org/officeDocument/2006/relationships/diagramColors" Target="../diagrams/colors2.xml"/><Relationship Id="rId12"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QuickStyle" Target="../diagrams/quickStyle2.xml"/><Relationship Id="rId11" Type="http://schemas.openxmlformats.org/officeDocument/2006/relationships/image" Target="../media/image57.jpeg"/><Relationship Id="rId5" Type="http://schemas.openxmlformats.org/officeDocument/2006/relationships/diagramLayout" Target="../diagrams/layout2.xml"/><Relationship Id="rId10" Type="http://schemas.openxmlformats.org/officeDocument/2006/relationships/image" Target="../media/image49.jpeg"/><Relationship Id="rId4" Type="http://schemas.openxmlformats.org/officeDocument/2006/relationships/diagramData" Target="../diagrams/data2.xml"/><Relationship Id="rId9" Type="http://schemas.openxmlformats.org/officeDocument/2006/relationships/image" Target="../media/image48.jpeg"/><Relationship Id="rId1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9.jpeg"/><Relationship Id="rId5" Type="http://schemas.openxmlformats.org/officeDocument/2006/relationships/image" Target="../media/image57.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67.jpeg"/><Relationship Id="rId4" Type="http://schemas.openxmlformats.org/officeDocument/2006/relationships/image" Target="../media/image6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9.png"/><Relationship Id="rId7" Type="http://schemas.openxmlformats.org/officeDocument/2006/relationships/slide" Target="slide11.xml"/><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slide" Target="slide12.xml"/><Relationship Id="rId11" Type="http://schemas.openxmlformats.org/officeDocument/2006/relationships/image" Target="../media/image71.png"/><Relationship Id="rId5" Type="http://schemas.openxmlformats.org/officeDocument/2006/relationships/slide" Target="slide35.xml"/><Relationship Id="rId10" Type="http://schemas.openxmlformats.org/officeDocument/2006/relationships/image" Target="../media/image70.png"/><Relationship Id="rId4" Type="http://schemas.openxmlformats.org/officeDocument/2006/relationships/slide" Target="slide9.xml"/><Relationship Id="rId9"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73.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hyperlink" Target="http://tiny.cc/SharePointGovQuestions" TargetMode="External"/><Relationship Id="rId7" Type="http://schemas.openxmlformats.org/officeDocument/2006/relationships/hyperlink" Target="http://tiny.cc/SPGovSiteTemplate" TargetMode="External"/><Relationship Id="rId2" Type="http://schemas.openxmlformats.org/officeDocument/2006/relationships/notesSlide" Target="../notesSlides/notesSlide38.xml"/><Relationship Id="rId1" Type="http://schemas.openxmlformats.org/officeDocument/2006/relationships/slideLayout" Target="../slideLayouts/slideLayout68.xml"/><Relationship Id="rId6" Type="http://schemas.openxmlformats.org/officeDocument/2006/relationships/hyperlink" Target="http://tiny.cc/SPGovStepbyStep" TargetMode="External"/><Relationship Id="rId5" Type="http://schemas.openxmlformats.org/officeDocument/2006/relationships/hyperlink" Target="http://socialmediagovernance.com/policies.php" TargetMode="External"/><Relationship Id="rId4" Type="http://schemas.openxmlformats.org/officeDocument/2006/relationships/hyperlink" Target="http://tiny.cc/SPContentAuthor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3923" y="6057554"/>
            <a:ext cx="2179611" cy="758504"/>
          </a:xfrm>
          <a:prstGeom prst="rect">
            <a:avLst/>
          </a:prstGeom>
        </p:spPr>
      </p:pic>
      <p:sp>
        <p:nvSpPr>
          <p:cNvPr id="6" name="Title 1"/>
          <p:cNvSpPr txBox="1">
            <a:spLocks/>
          </p:cNvSpPr>
          <p:nvPr/>
        </p:nvSpPr>
        <p:spPr>
          <a:xfrm>
            <a:off x="366141" y="1119848"/>
            <a:ext cx="11521314" cy="28346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Taming the Wild, Wild West: Creating a Practical (and Consumable) Governance Plan</a:t>
            </a:r>
            <a:endParaRPr lang="en-US" sz="60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1" y="5499143"/>
            <a:ext cx="4206194"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 Fest DC</a:t>
            </a:r>
          </a:p>
          <a:p>
            <a:pPr>
              <a:lnSpc>
                <a:spcPct val="90000"/>
              </a:lnSpc>
              <a:spcAft>
                <a:spcPts val="600"/>
              </a:spcAft>
            </a:pPr>
            <a:r>
              <a:rPr lang="en-US" sz="2400" dirty="0" smtClean="0">
                <a:gradFill>
                  <a:gsLst>
                    <a:gs pos="2917">
                      <a:schemeClr val="tx1"/>
                    </a:gs>
                    <a:gs pos="30000">
                      <a:schemeClr val="tx1"/>
                    </a:gs>
                  </a:gsLst>
                  <a:lin ang="5400000" scaled="0"/>
                </a:gradFill>
              </a:rPr>
              <a:t>April 9,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53222" y="5661920"/>
            <a:ext cx="1038225" cy="1019175"/>
          </a:xfrm>
          <a:prstGeom prst="rect">
            <a:avLst/>
          </a:prstGeom>
        </p:spPr>
      </p:pic>
    </p:spTree>
    <p:extLst>
      <p:ext uri="{BB962C8B-B14F-4D97-AF65-F5344CB8AC3E}">
        <p14:creationId xmlns:p14="http://schemas.microsoft.com/office/powerpoint/2010/main" val="38513140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p>
            <a:p>
              <a:pPr algn="ctr" defTabSz="932597">
                <a:defRPr/>
              </a:pPr>
              <a:r>
                <a:rPr lang="en-US" sz="2856" kern="0" dirty="0" smtClean="0">
                  <a:solidFill>
                    <a:prstClr val="white"/>
                  </a:solidFill>
                  <a:latin typeface="+mj-lt"/>
                  <a:ea typeface="Segoe UI" pitchFamily="34" charset="0"/>
                  <a:cs typeface="Segoe UI" pitchFamily="34" charset="0"/>
                </a:rPr>
                <a:t>regulations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sp>
        <p:nvSpPr>
          <p:cNvPr id="42" name="Rectangle 41"/>
          <p:cNvSpPr/>
          <p:nvPr/>
        </p:nvSpPr>
        <p:spPr>
          <a:xfrm>
            <a:off x="5471503" y="1581503"/>
            <a:ext cx="4937210" cy="4726512"/>
          </a:xfrm>
          <a:prstGeom prst="rect">
            <a:avLst/>
          </a:prstGeom>
          <a:solidFill>
            <a:srgbClr val="E81123"/>
          </a:solidFill>
          <a:ln>
            <a:noFill/>
          </a:ln>
        </p:spPr>
        <p:style>
          <a:lnRef idx="2">
            <a:schemeClr val="accent1">
              <a:shade val="50000"/>
            </a:schemeClr>
          </a:lnRef>
          <a:fillRef idx="1">
            <a:schemeClr val="accent1"/>
          </a:fillRef>
          <a:effectRef idx="0">
            <a:schemeClr val="accent1"/>
          </a:effectRef>
          <a:fontRef idx="minor">
            <a:schemeClr val="lt1"/>
          </a:fontRef>
        </p:style>
        <p:txBody>
          <a:bodyPr lIns="559562" rIns="652822" rtlCol="0" anchor="ctr"/>
          <a:lstStyle/>
          <a:p>
            <a:pPr marL="236387" algn="ctr" defTabSz="466298"/>
            <a:r>
              <a:rPr lang="en-US" sz="4896" dirty="0">
                <a:solidFill>
                  <a:prstClr val="white"/>
                </a:solidFill>
                <a:latin typeface="Segoe UI Light" panose="020B0502040204020203" pitchFamily="34" charset="0"/>
                <a:cs typeface="Segoe UI Light" panose="020B0502040204020203" pitchFamily="34" charset="0"/>
              </a:rPr>
              <a:t>Because that will drive how strict you need to enforce your rules</a:t>
            </a:r>
          </a:p>
        </p:txBody>
      </p:sp>
    </p:spTree>
    <p:extLst>
      <p:ext uri="{BB962C8B-B14F-4D97-AF65-F5344CB8AC3E}">
        <p14:creationId xmlns:p14="http://schemas.microsoft.com/office/powerpoint/2010/main" val="206515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 regulations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8" name="Rectangle 47"/>
          <p:cNvSpPr/>
          <p:nvPr/>
        </p:nvSpPr>
        <p:spPr>
          <a:xfrm>
            <a:off x="7553826" y="1193167"/>
            <a:ext cx="4790824" cy="5413021"/>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rIns="279781"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you shouldn’t have to invent everything new and you may need to </a:t>
            </a:r>
          </a:p>
          <a:p>
            <a:pPr algn="ctr" defTabSz="466298"/>
            <a:r>
              <a:rPr lang="en-US" sz="4896" dirty="0">
                <a:solidFill>
                  <a:prstClr val="white"/>
                </a:solidFill>
                <a:latin typeface="Segoe UI Light" panose="020B0502040204020203" pitchFamily="34" charset="0"/>
                <a:cs typeface="Segoe UI Light" panose="020B0502040204020203" pitchFamily="34" charset="0"/>
              </a:rPr>
              <a:t>“design </a:t>
            </a:r>
            <a:r>
              <a:rPr lang="en-US" sz="4896" dirty="0" smtClean="0">
                <a:solidFill>
                  <a:prstClr val="white"/>
                </a:solidFill>
                <a:latin typeface="Segoe UI Light" panose="020B0502040204020203" pitchFamily="34" charset="0"/>
                <a:cs typeface="Segoe UI Light" panose="020B0502040204020203" pitchFamily="34" charset="0"/>
              </a:rPr>
              <a:t>them </a:t>
            </a:r>
            <a:r>
              <a:rPr lang="en-US" sz="4896" dirty="0">
                <a:solidFill>
                  <a:prstClr val="white"/>
                </a:solidFill>
                <a:latin typeface="Segoe UI Light" panose="020B0502040204020203" pitchFamily="34" charset="0"/>
                <a:cs typeface="Segoe UI Light" panose="020B0502040204020203" pitchFamily="34" charset="0"/>
              </a:rPr>
              <a:t>in”</a:t>
            </a:r>
          </a:p>
        </p:txBody>
      </p:sp>
    </p:spTree>
    <p:extLst>
      <p:ext uri="{BB962C8B-B14F-4D97-AF65-F5344CB8AC3E}">
        <p14:creationId xmlns:p14="http://schemas.microsoft.com/office/powerpoint/2010/main" val="413550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 regulations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5019978" y="2611377"/>
            <a:ext cx="7208251" cy="4122487"/>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652822" tIns="746083" rIns="652822"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people already have jobs and you may need to define new roles or relationships</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56586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 regulations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0" name="Group 29"/>
          <p:cNvGrpSpPr/>
          <p:nvPr/>
        </p:nvGrpSpPr>
        <p:grpSpPr>
          <a:xfrm>
            <a:off x="9325632" y="2632692"/>
            <a:ext cx="3019018" cy="3074200"/>
            <a:chOff x="2128207" y="1209878"/>
            <a:chExt cx="1946331" cy="1791189"/>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nvGrpSpPr>
            <p:cNvPr id="32" name="Group 31"/>
            <p:cNvGrpSpPr/>
            <p:nvPr/>
          </p:nvGrpSpPr>
          <p:grpSpPr>
            <a:xfrm>
              <a:off x="2128207" y="1209878"/>
              <a:ext cx="1946331" cy="1280957"/>
              <a:chOff x="2128207" y="1209878"/>
              <a:chExt cx="1946331" cy="1280957"/>
            </a:xfrm>
          </p:grpSpPr>
          <p:sp>
            <p:nvSpPr>
              <p:cNvPr id="33" name="Isosceles Triangle 32"/>
              <p:cNvSpPr/>
              <p:nvPr/>
            </p:nvSpPr>
            <p:spPr>
              <a:xfrm rot="10800000">
                <a:off x="2128207" y="1462658"/>
                <a:ext cx="1946331"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latin typeface="+mj-lt"/>
                  </a:rPr>
                  <a:t> </a:t>
                </a:r>
              </a:p>
            </p:txBody>
          </p:sp>
          <p:sp>
            <p:nvSpPr>
              <p:cNvPr id="34" name="Octagon 33"/>
              <p:cNvSpPr/>
              <p:nvPr/>
            </p:nvSpPr>
            <p:spPr>
              <a:xfrm>
                <a:off x="2294138" y="1209878"/>
                <a:ext cx="1588242"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4. Engage with HR. </a:t>
                </a:r>
                <a:endParaRPr lang="en-US" sz="2856" dirty="0">
                  <a:solidFill>
                    <a:prstClr val="white"/>
                  </a:solidFill>
                  <a:latin typeface="+mj-lt"/>
                  <a:ea typeface="Segoe UI" pitchFamily="34" charset="0"/>
                  <a:cs typeface="Segoe UI" pitchFamily="34" charset="0"/>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2331376" y="2523846"/>
            <a:ext cx="6134789" cy="4208345"/>
          </a:xfrm>
          <a:prstGeom prst="rect">
            <a:avLst/>
          </a:prstGeom>
          <a:solidFill>
            <a:srgbClr val="0E2B5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005840" rIns="457200" bIns="457200"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if job descriptions need to be changed, you’d better have some support</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13647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srgbClr val="5B9BD5"/>
                </a:solidFill>
              </a:rPr>
              <a:pPr/>
              <a:t>14</a:t>
            </a:fld>
            <a:endParaRPr lang="en-US" dirty="0">
              <a:solidFill>
                <a:srgbClr val="5B9BD5"/>
              </a:solidFill>
            </a:endParaRPr>
          </a:p>
        </p:txBody>
      </p:sp>
      <p:pic>
        <p:nvPicPr>
          <p:cNvPr id="8" name="Content Placeholder 7"/>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0"/>
            <a:ext cx="6994525" cy="6994525"/>
          </a:xfrm>
        </p:spPr>
      </p:pic>
      <p:sp>
        <p:nvSpPr>
          <p:cNvPr id="2" name="Title 1"/>
          <p:cNvSpPr>
            <a:spLocks noGrp="1"/>
          </p:cNvSpPr>
          <p:nvPr>
            <p:ph type="title" idx="4294967295"/>
          </p:nvPr>
        </p:nvSpPr>
        <p:spPr>
          <a:xfrm>
            <a:off x="8628063" y="2894013"/>
            <a:ext cx="3808412" cy="700087"/>
          </a:xfrm>
        </p:spPr>
        <p:txBody>
          <a:bodyPr>
            <a:noAutofit/>
          </a:bodyPr>
          <a:lstStyle/>
          <a:p>
            <a:r>
              <a:rPr lang="en-US" sz="5507" dirty="0">
                <a:solidFill>
                  <a:schemeClr val="accent1">
                    <a:lumMod val="50000"/>
                  </a:schemeClr>
                </a:solidFill>
                <a:latin typeface="Segoe UI Light" panose="020B0502040204020203" pitchFamily="34" charset="0"/>
                <a:cs typeface="Segoe UI Light" panose="020B0502040204020203" pitchFamily="34" charset="0"/>
              </a:rPr>
              <a:t>Put together the right team – small, inclusive, empowered</a:t>
            </a:r>
          </a:p>
        </p:txBody>
      </p:sp>
      <p:sp>
        <p:nvSpPr>
          <p:cNvPr id="3" name="Rectangle 2"/>
          <p:cNvSpPr/>
          <p:nvPr/>
        </p:nvSpPr>
        <p:spPr>
          <a:xfrm>
            <a:off x="6995407" y="-1"/>
            <a:ext cx="5440186" cy="6994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Put together the right team – </a:t>
            </a:r>
            <a:endPar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endParaRPr>
          </a:p>
          <a:p>
            <a:pPr algn="ctr" defTabSz="466298"/>
            <a:r>
              <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rPr>
              <a:t>small</a:t>
            </a:r>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 inclusive, empowered</a:t>
            </a:r>
            <a:endParaRPr lang="en-US" sz="1836" dirty="0">
              <a:solidFill>
                <a:prstClr val="white"/>
              </a:solidFill>
            </a:endParaRPr>
          </a:p>
        </p:txBody>
      </p:sp>
    </p:spTree>
    <p:extLst>
      <p:ext uri="{BB962C8B-B14F-4D97-AF65-F5344CB8AC3E}">
        <p14:creationId xmlns:p14="http://schemas.microsoft.com/office/powerpoint/2010/main" val="1692246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04" y="0"/>
            <a:ext cx="12471194" cy="7063383"/>
          </a:xfrm>
          <a:prstGeom prst="rect">
            <a:avLst/>
          </a:prstGeom>
        </p:spPr>
      </p:pic>
      <p:sp>
        <p:nvSpPr>
          <p:cNvPr id="7" name="Oval Callout 6"/>
          <p:cNvSpPr/>
          <p:nvPr/>
        </p:nvSpPr>
        <p:spPr bwMode="auto">
          <a:xfrm>
            <a:off x="2652116" y="683236"/>
            <a:ext cx="7498383" cy="5004583"/>
          </a:xfrm>
          <a:prstGeom prst="wedgeEllipseCallout">
            <a:avLst/>
          </a:prstGeom>
          <a:solidFill>
            <a:srgbClr val="9E9A99">
              <a:alpha val="8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46637" rIns="365760" bIns="46637" numCol="1" rtlCol="0" anchor="ctr" anchorCtr="0" compatLnSpc="1">
            <a:prstTxWarp prst="textNoShape">
              <a:avLst/>
            </a:prstTxWarp>
          </a:bodyPr>
          <a:lstStyle/>
          <a:p>
            <a:pPr algn="ctr" defTabSz="932472" fontAlgn="base">
              <a:spcBef>
                <a:spcPct val="0"/>
              </a:spcBef>
              <a:spcAft>
                <a:spcPct val="0"/>
              </a:spcAft>
            </a:pPr>
            <a:r>
              <a:rPr lang="en-US" sz="5400" dirty="0" smtClean="0">
                <a:solidFill>
                  <a:schemeClr val="tx1">
                    <a:lumMod val="50000"/>
                  </a:schemeClr>
                </a:solidFill>
                <a:latin typeface="+mj-lt"/>
              </a:rPr>
              <a:t>“If you can’t feed a team with two pizzas, it’s too large.”</a:t>
            </a:r>
          </a:p>
          <a:p>
            <a:pPr algn="ctr" defTabSz="932472" fontAlgn="base">
              <a:spcBef>
                <a:spcPct val="0"/>
              </a:spcBef>
              <a:spcAft>
                <a:spcPct val="0"/>
              </a:spcAft>
            </a:pPr>
            <a:endParaRPr lang="en-US" sz="2000" dirty="0">
              <a:solidFill>
                <a:schemeClr val="tx1">
                  <a:lumMod val="50000"/>
                </a:schemeClr>
              </a:solidFill>
              <a:latin typeface="+mj-lt"/>
            </a:endParaRPr>
          </a:p>
          <a:p>
            <a:pPr algn="ctr" defTabSz="932472" fontAlgn="base">
              <a:spcBef>
                <a:spcPct val="0"/>
              </a:spcBef>
              <a:spcAft>
                <a:spcPct val="0"/>
              </a:spcAft>
            </a:pPr>
            <a:r>
              <a:rPr lang="en-US" sz="2000" b="1" i="1" dirty="0" smtClean="0">
                <a:solidFill>
                  <a:schemeClr val="tx1">
                    <a:lumMod val="50000"/>
                  </a:schemeClr>
                </a:solidFill>
                <a:latin typeface="+mj-lt"/>
              </a:rPr>
              <a:t>Jeff Bezos, Founder of Amazon</a:t>
            </a:r>
            <a:endParaRPr lang="en-US" sz="2000" b="1" i="1" dirty="0">
              <a:solidFill>
                <a:schemeClr val="tx1">
                  <a:lumMod val="50000"/>
                </a:schemeClr>
              </a:solidFill>
              <a:latin typeface="+mj-lt"/>
            </a:endParaRPr>
          </a:p>
        </p:txBody>
      </p:sp>
    </p:spTree>
    <p:extLst>
      <p:ext uri="{BB962C8B-B14F-4D97-AF65-F5344CB8AC3E}">
        <p14:creationId xmlns:p14="http://schemas.microsoft.com/office/powerpoint/2010/main" val="26824136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0" y="0"/>
            <a:ext cx="12436475" cy="8972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49749" y="4777408"/>
            <a:ext cx="4755213" cy="1737341"/>
          </a:xfrm>
          <a:prstGeom prst="rect">
            <a:avLst/>
          </a:prstGeom>
          <a:solidFill>
            <a:srgbClr val="9C9CA4">
              <a:alpha val="8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32597"/>
            <a:r>
              <a:rPr lang="en-US" sz="4000" dirty="0">
                <a:solidFill>
                  <a:schemeClr val="bg1"/>
                </a:solidFill>
                <a:latin typeface="Segoe UI Light" panose="020B0502040204020203" pitchFamily="34" charset="0"/>
                <a:cs typeface="Segoe UI Light" panose="020B0502040204020203" pitchFamily="34" charset="0"/>
              </a:rPr>
              <a:t>Have the right conversations</a:t>
            </a:r>
          </a:p>
        </p:txBody>
      </p:sp>
    </p:spTree>
    <p:extLst>
      <p:ext uri="{BB962C8B-B14F-4D97-AF65-F5344CB8AC3E}">
        <p14:creationId xmlns:p14="http://schemas.microsoft.com/office/powerpoint/2010/main" val="6939842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993" y="479775"/>
            <a:ext cx="5120436" cy="383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p14="http://schemas.microsoft.com/office/powerpoint/2010/main" val="180913191"/>
              </p:ext>
            </p:extLst>
          </p:nvPr>
        </p:nvGraphicFramePr>
        <p:xfrm>
          <a:off x="6967103" y="4629339"/>
          <a:ext cx="4494789" cy="741680"/>
        </p:xfrm>
        <a:graphic>
          <a:graphicData uri="http://schemas.openxmlformats.org/drawingml/2006/table">
            <a:tbl>
              <a:tblPr firstRow="1" bandRow="1">
                <a:tableStyleId>{F5AB1C69-6EDB-4FF4-983F-18BD219EF322}</a:tableStyleId>
              </a:tblPr>
              <a:tblGrid>
                <a:gridCol w="3273272"/>
                <a:gridCol w="1221517"/>
              </a:tblGrid>
              <a:tr h="370840">
                <a:tc>
                  <a:txBody>
                    <a:bodyPr/>
                    <a:lstStyle/>
                    <a:p>
                      <a:r>
                        <a:rPr lang="en-US" dirty="0" smtClean="0">
                          <a:latin typeface="+mj-lt"/>
                        </a:rPr>
                        <a:t>Governance Question</a:t>
                      </a:r>
                      <a:endParaRPr lang="en-US" dirty="0">
                        <a:latin typeface="+mj-lt"/>
                      </a:endParaRPr>
                    </a:p>
                  </a:txBody>
                  <a:tcPr/>
                </a:tc>
                <a:tc>
                  <a:txBody>
                    <a:bodyPr/>
                    <a:lstStyle/>
                    <a:p>
                      <a:r>
                        <a:rPr lang="en-US" dirty="0" smtClean="0">
                          <a:latin typeface="+mj-lt"/>
                        </a:rPr>
                        <a:t>Decision</a:t>
                      </a:r>
                      <a:endParaRPr lang="en-US" dirty="0">
                        <a:latin typeface="+mj-lt"/>
                      </a:endParaRPr>
                    </a:p>
                  </a:txBody>
                  <a:tcPr/>
                </a:tc>
              </a:tr>
              <a:tr h="370840">
                <a:tc>
                  <a:txBody>
                    <a:bodyPr/>
                    <a:lstStyle/>
                    <a:p>
                      <a:endParaRPr lang="en-US" dirty="0"/>
                    </a:p>
                  </a:txBody>
                  <a:tcPr/>
                </a:tc>
                <a:tc>
                  <a:txBody>
                    <a:bodyPr/>
                    <a:lstStyle/>
                    <a:p>
                      <a:endParaRPr lang="en-US" dirty="0"/>
                    </a:p>
                  </a:txBody>
                  <a:tcPr/>
                </a:tc>
              </a:tr>
            </a:tbl>
          </a:graphicData>
        </a:graphic>
      </p:graphicFrame>
      <p:sp>
        <p:nvSpPr>
          <p:cNvPr id="13" name="TextBox 12"/>
          <p:cNvSpPr txBox="1"/>
          <p:nvPr/>
        </p:nvSpPr>
        <p:spPr>
          <a:xfrm>
            <a:off x="6714985" y="5463812"/>
            <a:ext cx="5377597" cy="707886"/>
          </a:xfrm>
          <a:prstGeom prst="rect">
            <a:avLst/>
          </a:prstGeom>
          <a:noFill/>
        </p:spPr>
        <p:txBody>
          <a:bodyPr wrap="square" rtlCol="0">
            <a:spAutoFit/>
          </a:bodyPr>
          <a:lstStyle/>
          <a:p>
            <a:pPr defTabSz="466298"/>
            <a:r>
              <a:rPr lang="en-US" sz="2000" dirty="0">
                <a:latin typeface="Segoe UI Light" panose="020B0502040204020203" pitchFamily="34" charset="0"/>
                <a:cs typeface="Segoe UI Light" panose="020B0502040204020203" pitchFamily="34" charset="0"/>
              </a:rPr>
              <a:t>Suggestion: Add a third column for </a:t>
            </a:r>
            <a:r>
              <a:rPr lang="en-US" sz="2000" dirty="0" smtClean="0">
                <a:latin typeface="Segoe UI Light" panose="020B0502040204020203" pitchFamily="34" charset="0"/>
                <a:cs typeface="Segoe UI Light" panose="020B0502040204020203" pitchFamily="34" charset="0"/>
              </a:rPr>
              <a:t>traceability and store the whole thing in a SharePoint list</a:t>
            </a:r>
            <a:endParaRPr lang="en-US" sz="20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683741" y="662653"/>
            <a:ext cx="5669218" cy="5660011"/>
          </a:xfrm>
          <a:prstGeom prst="rect">
            <a:avLst/>
          </a:prstGeom>
          <a:noFill/>
        </p:spPr>
        <p:txBody>
          <a:bodyPr wrap="square" lIns="182880" tIns="146304" rIns="182880" bIns="146304" rtlCol="0">
            <a:spAutoFit/>
          </a:bodyPr>
          <a:lstStyle/>
          <a:p>
            <a:r>
              <a:rPr lang="en-US" sz="1400" dirty="0"/>
              <a:t>What types of overall corporate policies for information management, business, or technology management apply to the solution? Are there existing legal, IT and information management policies that SharePoint solutions must follow?</a:t>
            </a:r>
          </a:p>
          <a:p>
            <a:pPr marL="457200" indent="-223838" fontAlgn="t">
              <a:buFont typeface="Arial" panose="020B0604020202020204" pitchFamily="34" charset="0"/>
              <a:buChar char="•"/>
            </a:pPr>
            <a:r>
              <a:rPr lang="en-US" sz="1400" dirty="0"/>
              <a:t>Use of IT Resources</a:t>
            </a:r>
          </a:p>
          <a:p>
            <a:pPr marL="457200" indent="-223838" fontAlgn="t">
              <a:buFont typeface="Arial" panose="020B0604020202020204" pitchFamily="34" charset="0"/>
              <a:buChar char="•"/>
            </a:pPr>
            <a:r>
              <a:rPr lang="en-US" sz="1400" dirty="0"/>
              <a:t>Electronic Communications</a:t>
            </a:r>
          </a:p>
          <a:p>
            <a:pPr marL="457200" indent="-223838" fontAlgn="t">
              <a:buFont typeface="Arial" panose="020B0604020202020204" pitchFamily="34" charset="0"/>
              <a:buChar char="•"/>
            </a:pPr>
            <a:r>
              <a:rPr lang="en-US" sz="1400" dirty="0"/>
              <a:t>Social Media Policy</a:t>
            </a:r>
          </a:p>
          <a:p>
            <a:pPr marL="457200" indent="-223838" fontAlgn="t">
              <a:buFont typeface="Arial" panose="020B0604020202020204" pitchFamily="34" charset="0"/>
              <a:buChar char="•"/>
            </a:pPr>
            <a:r>
              <a:rPr lang="en-US" sz="1400" dirty="0"/>
              <a:t>Protection of Personally Identifiable Information</a:t>
            </a:r>
          </a:p>
          <a:p>
            <a:pPr marL="457200" indent="-223838" fontAlgn="t">
              <a:buFont typeface="Arial" panose="020B0604020202020204" pitchFamily="34" charset="0"/>
              <a:buChar char="•"/>
            </a:pPr>
            <a:r>
              <a:rPr lang="en-US" sz="1400" dirty="0"/>
              <a:t>Records Management</a:t>
            </a:r>
          </a:p>
          <a:p>
            <a:endParaRPr lang="en-US" sz="1400" dirty="0" smtClean="0"/>
          </a:p>
          <a:p>
            <a:r>
              <a:rPr lang="en-US" sz="1400" dirty="0" smtClean="0"/>
              <a:t>How </a:t>
            </a:r>
            <a:r>
              <a:rPr lang="en-US" sz="1400" dirty="0"/>
              <a:t>are these policies enforced in other systems? (Look for opportunities to leverage existing processes and have the conversation about how governance within SharePoint can be aligned with governance in other systems</a:t>
            </a:r>
            <a:r>
              <a:rPr lang="en-US" sz="1400" dirty="0" smtClean="0"/>
              <a:t>.</a:t>
            </a:r>
          </a:p>
          <a:p>
            <a:endParaRPr lang="en-US" sz="1400" dirty="0"/>
          </a:p>
          <a:p>
            <a:pPr defTabSz="914400">
              <a:defRPr/>
            </a:pPr>
            <a:r>
              <a:rPr lang="en-US" sz="1400" dirty="0"/>
              <a:t>Is there an expectation around how often content or entire sites need to be reviewed to ensure that information is kept up-to-date and is reliable?</a:t>
            </a:r>
          </a:p>
          <a:p>
            <a:pPr marL="457200" indent="-223838" fontAlgn="t">
              <a:buFont typeface="Arial" panose="020B0604020202020204" pitchFamily="34" charset="0"/>
              <a:buChar char="•"/>
              <a:defRPr/>
            </a:pPr>
            <a:r>
              <a:rPr lang="en-US" sz="1400" dirty="0"/>
              <a:t>For example, is it required that all sites be “re-certified” on an annual basis?</a:t>
            </a:r>
          </a:p>
          <a:p>
            <a:pPr marL="457200" indent="-223838" fontAlgn="t">
              <a:buFont typeface="Arial" panose="020B0604020202020204" pitchFamily="34" charset="0"/>
              <a:buChar char="•"/>
              <a:defRPr/>
            </a:pPr>
            <a:r>
              <a:rPr lang="en-US" sz="1400" dirty="0"/>
              <a:t>For example, is it required that individual documents be reviewed on an annual or more frequent basis?</a:t>
            </a:r>
          </a:p>
          <a:p>
            <a:pPr marL="457200" indent="-223838" fontAlgn="t">
              <a:buFont typeface="Arial" panose="020B0604020202020204" pitchFamily="34" charset="0"/>
              <a:buChar char="•"/>
              <a:defRPr/>
            </a:pPr>
            <a:r>
              <a:rPr lang="en-US" sz="1400" dirty="0"/>
              <a:t>Do the same review requirements apply to all types of sites? </a:t>
            </a:r>
          </a:p>
          <a:p>
            <a:endParaRPr lang="en-US" sz="1400" dirty="0"/>
          </a:p>
          <a:p>
            <a:pPr>
              <a:lnSpc>
                <a:spcPct val="90000"/>
              </a:lnSpc>
              <a:spcAft>
                <a:spcPts val="600"/>
              </a:spcAft>
            </a:pPr>
            <a:endParaRPr lang="en-US" sz="1400" dirty="0" err="1" smtClean="0">
              <a:gradFill>
                <a:gsLst>
                  <a:gs pos="2917">
                    <a:schemeClr val="tx1"/>
                  </a:gs>
                  <a:gs pos="30000">
                    <a:schemeClr val="tx1"/>
                  </a:gs>
                </a:gsLst>
                <a:lin ang="5400000" scaled="0"/>
              </a:gradFill>
            </a:endParaRPr>
          </a:p>
        </p:txBody>
      </p:sp>
      <p:sp>
        <p:nvSpPr>
          <p:cNvPr id="11" name="Rectangle 10"/>
          <p:cNvSpPr/>
          <p:nvPr/>
        </p:nvSpPr>
        <p:spPr bwMode="auto">
          <a:xfrm>
            <a:off x="969179" y="1077838"/>
            <a:ext cx="2377414" cy="21945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More than 100!</a:t>
            </a: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3497700" y="1077838"/>
            <a:ext cx="2377414" cy="2194536"/>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Updated Regularly</a:t>
            </a: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1013973" y="3402218"/>
            <a:ext cx="2377414" cy="2194536"/>
          </a:xfrm>
          <a:prstGeom prst="rect">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SharePoint-</a:t>
            </a:r>
            <a:r>
              <a:rPr lang="en-US" sz="2000" dirty="0" err="1" smtClean="0">
                <a:gradFill>
                  <a:gsLst>
                    <a:gs pos="0">
                      <a:srgbClr val="FFFFFF"/>
                    </a:gs>
                    <a:gs pos="100000">
                      <a:srgbClr val="FFFFFF"/>
                    </a:gs>
                  </a:gsLst>
                  <a:lin ang="5400000" scaled="0"/>
                </a:gradFill>
              </a:rPr>
              <a:t>ish</a:t>
            </a:r>
            <a:r>
              <a:rPr lang="en-US" sz="2000" dirty="0" smtClean="0">
                <a:gradFill>
                  <a:gsLst>
                    <a:gs pos="0">
                      <a:srgbClr val="FFFFFF"/>
                    </a:gs>
                    <a:gs pos="100000">
                      <a:srgbClr val="FFFFFF"/>
                    </a:gs>
                  </a:gsLst>
                  <a:lin ang="5400000" scaled="0"/>
                </a:gradFill>
              </a:rPr>
              <a:t>, but not exclusively</a:t>
            </a: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3518350" y="3402218"/>
            <a:ext cx="2377414" cy="2194536"/>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On </a:t>
            </a:r>
            <a:r>
              <a:rPr lang="en-US" sz="2000" dirty="0" err="1" smtClean="0">
                <a:gradFill>
                  <a:gsLst>
                    <a:gs pos="0">
                      <a:srgbClr val="FFFFFF"/>
                    </a:gs>
                    <a:gs pos="100000">
                      <a:srgbClr val="FFFFFF"/>
                    </a:gs>
                  </a:gsLst>
                  <a:lin ang="5400000" scaled="0"/>
                </a:gradFill>
              </a:rPr>
              <a:t>prem</a:t>
            </a:r>
            <a:r>
              <a:rPr lang="en-US" sz="2000" dirty="0" smtClean="0">
                <a:gradFill>
                  <a:gsLst>
                    <a:gs pos="0">
                      <a:srgbClr val="FFFFFF"/>
                    </a:gs>
                    <a:gs pos="100000">
                      <a:srgbClr val="FFFFFF"/>
                    </a:gs>
                  </a:gsLst>
                  <a:lin ang="5400000" scaled="0"/>
                </a:gradFill>
              </a:rPr>
              <a:t> and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cloudy</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50629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penalty for non-compliance?</a:t>
            </a:r>
            <a:endParaRPr lang="en-US" dirty="0"/>
          </a:p>
        </p:txBody>
      </p:sp>
      <p:sp>
        <p:nvSpPr>
          <p:cNvPr id="4" name="Slide Number Placeholder 3"/>
          <p:cNvSpPr>
            <a:spLocks noGrp="1"/>
          </p:cNvSpPr>
          <p:nvPr>
            <p:ph type="sldNum" sz="quarter" idx="4294967295"/>
          </p:nvPr>
        </p:nvSpPr>
        <p:spPr>
          <a:xfrm>
            <a:off x="9516139" y="6347728"/>
            <a:ext cx="1740183" cy="372394"/>
          </a:xfrm>
          <a:prstGeom prst="rect">
            <a:avLst/>
          </a:prstGeom>
        </p:spPr>
        <p:txBody>
          <a:bodyPr/>
          <a:lstStyle/>
          <a:p>
            <a:fld id="{EA7C8D44-3667-46F6-9772-CC52308E2A7F}" type="slidenum">
              <a:rPr kumimoji="0" lang="en-US" smtClean="0"/>
              <a:pPr/>
              <a:t>18</a:t>
            </a:fld>
            <a:endParaRPr kumimoji="0"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5" name="Rectangle 4"/>
          <p:cNvSpPr/>
          <p:nvPr/>
        </p:nvSpPr>
        <p:spPr>
          <a:xfrm>
            <a:off x="373804" y="202529"/>
            <a:ext cx="8104323" cy="1010320"/>
          </a:xfrm>
          <a:prstGeom prst="rect">
            <a:avLst/>
          </a:prstGeom>
          <a:solidFill>
            <a:srgbClr val="9BBB59">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32597"/>
            <a:r>
              <a:rPr lang="en-US" sz="3672" dirty="0" smtClean="0">
                <a:solidFill>
                  <a:prstClr val="white"/>
                </a:solidFill>
                <a:latin typeface="Segoe UI Light" panose="020B0502040204020203" pitchFamily="34" charset="0"/>
                <a:cs typeface="Segoe UI Light" panose="020B0502040204020203" pitchFamily="34" charset="0"/>
              </a:rPr>
              <a:t> Is </a:t>
            </a:r>
            <a:r>
              <a:rPr lang="en-US" sz="3672" dirty="0">
                <a:solidFill>
                  <a:prstClr val="white"/>
                </a:solidFill>
                <a:latin typeface="Segoe UI Light" panose="020B0502040204020203" pitchFamily="34" charset="0"/>
                <a:cs typeface="Segoe UI Light" panose="020B0502040204020203" pitchFamily="34" charset="0"/>
              </a:rPr>
              <a:t>there a penalty for non-compliance?</a:t>
            </a:r>
          </a:p>
        </p:txBody>
      </p:sp>
    </p:spTree>
    <p:extLst>
      <p:ext uri="{BB962C8B-B14F-4D97-AF65-F5344CB8AC3E}">
        <p14:creationId xmlns:p14="http://schemas.microsoft.com/office/powerpoint/2010/main" val="17658157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14" y="797025"/>
            <a:ext cx="5754899" cy="6186309"/>
          </a:xfrm>
          <a:prstGeom prst="rect">
            <a:avLst/>
          </a:prstGeom>
        </p:spPr>
        <p:txBody>
          <a:bodyPr wrap="square">
            <a:spAutoFit/>
          </a:bodyPr>
          <a:lstStyle/>
          <a:p>
            <a:r>
              <a:rPr lang="en-US" dirty="0">
                <a:solidFill>
                  <a:prstClr val="white"/>
                </a:solidFill>
              </a:rPr>
              <a:t>Vision and Overview – Core Team</a:t>
            </a:r>
          </a:p>
          <a:p>
            <a:r>
              <a:rPr lang="en-US" dirty="0">
                <a:solidFill>
                  <a:prstClr val="white"/>
                </a:solidFill>
              </a:rPr>
              <a:t>Enterprise Decisions – Core Team</a:t>
            </a:r>
          </a:p>
          <a:p>
            <a:pPr marL="798513" lvl="1" indent="-342900">
              <a:buFont typeface="Arial" panose="020B0604020202020204" pitchFamily="34" charset="0"/>
              <a:buChar char="•"/>
            </a:pPr>
            <a:r>
              <a:rPr lang="en-US" dirty="0">
                <a:solidFill>
                  <a:prstClr val="white"/>
                </a:solidFill>
              </a:rPr>
              <a:t>Compliance</a:t>
            </a:r>
          </a:p>
          <a:p>
            <a:pPr marL="798513" lvl="1" indent="-342900">
              <a:buFont typeface="Arial" panose="020B0604020202020204" pitchFamily="34" charset="0"/>
              <a:buChar char="•"/>
            </a:pPr>
            <a:r>
              <a:rPr lang="en-US" dirty="0">
                <a:solidFill>
                  <a:prstClr val="white"/>
                </a:solidFill>
              </a:rPr>
              <a:t>Training</a:t>
            </a:r>
          </a:p>
          <a:p>
            <a:pPr marL="798513" lvl="1" indent="-342900">
              <a:buFont typeface="Arial" panose="020B0604020202020204" pitchFamily="34" charset="0"/>
              <a:buChar char="•"/>
            </a:pPr>
            <a:r>
              <a:rPr lang="en-US" dirty="0">
                <a:solidFill>
                  <a:prstClr val="white"/>
                </a:solidFill>
              </a:rPr>
              <a:t>Access</a:t>
            </a:r>
          </a:p>
          <a:p>
            <a:pPr marL="798513" lvl="1" indent="-342900">
              <a:buFont typeface="Arial" panose="020B0604020202020204" pitchFamily="34" charset="0"/>
              <a:buChar char="•"/>
            </a:pPr>
            <a:r>
              <a:rPr lang="en-US" dirty="0">
                <a:solidFill>
                  <a:prstClr val="white"/>
                </a:solidFill>
              </a:rPr>
              <a:t>Provisioning</a:t>
            </a:r>
          </a:p>
          <a:p>
            <a:r>
              <a:rPr lang="en-US" dirty="0">
                <a:solidFill>
                  <a:prstClr val="white"/>
                </a:solidFill>
              </a:rPr>
              <a:t>Enterprise Decisions – + Legal/Records Management</a:t>
            </a:r>
          </a:p>
          <a:p>
            <a:pPr marL="798513" indent="-342900">
              <a:buFont typeface="Arial" panose="020B0604020202020204" pitchFamily="34" charset="0"/>
              <a:buChar char="•"/>
            </a:pPr>
            <a:r>
              <a:rPr lang="en-US" dirty="0">
                <a:solidFill>
                  <a:prstClr val="white"/>
                </a:solidFill>
              </a:rPr>
              <a:t>Records Management</a:t>
            </a:r>
          </a:p>
          <a:p>
            <a:r>
              <a:rPr lang="en-US" dirty="0">
                <a:solidFill>
                  <a:prstClr val="white"/>
                </a:solidFill>
              </a:rPr>
              <a:t>Enterprise Decisions – + Communications + HR + Legal</a:t>
            </a:r>
          </a:p>
          <a:p>
            <a:pPr marL="809271" lvl="1" indent="-342900">
              <a:buFont typeface="Arial" panose="020B0604020202020204" pitchFamily="34" charset="0"/>
              <a:buChar char="•"/>
            </a:pPr>
            <a:r>
              <a:rPr lang="en-US" dirty="0">
                <a:solidFill>
                  <a:prstClr val="white"/>
                </a:solidFill>
              </a:rPr>
              <a:t>Personal Sites/Social Features</a:t>
            </a:r>
          </a:p>
          <a:p>
            <a:r>
              <a:rPr lang="en-US" dirty="0">
                <a:solidFill>
                  <a:prstClr val="white"/>
                </a:solidFill>
              </a:rPr>
              <a:t>Enterprise Decisions – + Communications</a:t>
            </a:r>
          </a:p>
          <a:p>
            <a:pPr marL="809271" lvl="1" indent="-342900">
              <a:buFont typeface="Arial" panose="020B0604020202020204" pitchFamily="34" charset="0"/>
              <a:buChar char="•"/>
            </a:pPr>
            <a:r>
              <a:rPr lang="en-US" dirty="0">
                <a:solidFill>
                  <a:prstClr val="white"/>
                </a:solidFill>
              </a:rPr>
              <a:t>Branding and Functionality</a:t>
            </a:r>
          </a:p>
          <a:p>
            <a:pPr marL="809271" lvl="1" indent="-342900">
              <a:buFont typeface="Arial" panose="020B0604020202020204" pitchFamily="34" charset="0"/>
              <a:buChar char="•"/>
            </a:pPr>
            <a:r>
              <a:rPr lang="en-US" dirty="0">
                <a:solidFill>
                  <a:prstClr val="white"/>
                </a:solidFill>
              </a:rPr>
              <a:t>Information Architecture (Branding, Page Layout)</a:t>
            </a:r>
          </a:p>
          <a:p>
            <a:r>
              <a:rPr lang="en-US" dirty="0">
                <a:solidFill>
                  <a:prstClr val="white"/>
                </a:solidFill>
              </a:rPr>
              <a:t>Enterprise Decisions – Core Team</a:t>
            </a:r>
          </a:p>
          <a:p>
            <a:pPr marL="809271" lvl="1" indent="-342900">
              <a:buFont typeface="Arial" panose="020B0604020202020204" pitchFamily="34" charset="0"/>
              <a:buChar char="•"/>
            </a:pPr>
            <a:r>
              <a:rPr lang="en-US" dirty="0">
                <a:solidFill>
                  <a:prstClr val="white"/>
                </a:solidFill>
              </a:rPr>
              <a:t>Information Architecture (Content Organization)</a:t>
            </a:r>
          </a:p>
          <a:p>
            <a:pPr marL="809271" lvl="1" indent="-342900">
              <a:buFont typeface="Arial" panose="020B0604020202020204" pitchFamily="34" charset="0"/>
              <a:buChar char="•"/>
            </a:pPr>
            <a:r>
              <a:rPr lang="en-US" dirty="0">
                <a:solidFill>
                  <a:prstClr val="white"/>
                </a:solidFill>
              </a:rPr>
              <a:t>Content Life-cycle Management</a:t>
            </a:r>
          </a:p>
          <a:p>
            <a:pPr marL="809271" lvl="1" indent="-342900">
              <a:buFont typeface="Arial" panose="020B0604020202020204" pitchFamily="34" charset="0"/>
              <a:buChar char="•"/>
            </a:pPr>
            <a:r>
              <a:rPr lang="en-US" dirty="0">
                <a:solidFill>
                  <a:prstClr val="white"/>
                </a:solidFill>
              </a:rPr>
              <a:t>Operational Decisions</a:t>
            </a:r>
          </a:p>
          <a:p>
            <a:r>
              <a:rPr lang="en-US" dirty="0">
                <a:solidFill>
                  <a:prstClr val="white"/>
                </a:solidFill>
              </a:rPr>
              <a:t>Roles and Responsibilities – Core Team</a:t>
            </a:r>
          </a:p>
          <a:p>
            <a:r>
              <a:rPr lang="en-US" dirty="0">
                <a:solidFill>
                  <a:prstClr val="white"/>
                </a:solidFill>
              </a:rPr>
              <a:t>Site/Solution-Specific Decisions – “Owners” of each solution</a:t>
            </a:r>
          </a:p>
        </p:txBody>
      </p:sp>
      <p:sp>
        <p:nvSpPr>
          <p:cNvPr id="12" name="Title 11"/>
          <p:cNvSpPr>
            <a:spLocks noGrp="1"/>
          </p:cNvSpPr>
          <p:nvPr>
            <p:ph type="title"/>
          </p:nvPr>
        </p:nvSpPr>
        <p:spPr/>
        <p:txBody>
          <a:bodyPr/>
          <a:lstStyle/>
          <a:p>
            <a:r>
              <a:rPr lang="en-US" dirty="0" smtClean="0"/>
              <a:t>Topic-focused Meetings – scheduled with appropriate attendees</a:t>
            </a:r>
            <a:endParaRPr lang="en-US" dirty="0"/>
          </a:p>
        </p:txBody>
      </p:sp>
      <p:sp>
        <p:nvSpPr>
          <p:cNvPr id="10" name="Text Placeholder 9"/>
          <p:cNvSpPr>
            <a:spLocks noGrp="1"/>
          </p:cNvSpPr>
          <p:nvPr>
            <p:ph type="body" sz="quarter" idx="10"/>
          </p:nvPr>
        </p:nvSpPr>
        <p:spPr>
          <a:xfrm>
            <a:off x="274639" y="2080085"/>
            <a:ext cx="5486399" cy="4210383"/>
          </a:xfrm>
        </p:spPr>
        <p:txBody>
          <a:bodyPr/>
          <a:lstStyle/>
          <a:p>
            <a:r>
              <a:rPr lang="en-US" sz="2400" dirty="0" smtClean="0"/>
              <a:t>Vision and Overview: Core Team</a:t>
            </a:r>
          </a:p>
          <a:p>
            <a:r>
              <a:rPr lang="en-US" sz="2400" dirty="0" smtClean="0"/>
              <a:t>Enterprise Decisions: Core Team</a:t>
            </a:r>
          </a:p>
          <a:p>
            <a:pPr lvl="1"/>
            <a:r>
              <a:rPr lang="en-US" sz="1600" dirty="0" smtClean="0"/>
              <a:t>Compliance</a:t>
            </a:r>
          </a:p>
          <a:p>
            <a:pPr lvl="1"/>
            <a:r>
              <a:rPr lang="en-US" sz="1600" dirty="0" smtClean="0"/>
              <a:t>Training</a:t>
            </a:r>
          </a:p>
          <a:p>
            <a:pPr lvl="1"/>
            <a:r>
              <a:rPr lang="en-US" sz="1600" dirty="0" smtClean="0"/>
              <a:t>Access</a:t>
            </a:r>
          </a:p>
          <a:p>
            <a:pPr lvl="1"/>
            <a:r>
              <a:rPr lang="en-US" sz="1600" dirty="0" smtClean="0"/>
              <a:t>Provisioning</a:t>
            </a:r>
          </a:p>
          <a:p>
            <a:r>
              <a:rPr lang="en-US" sz="2400" dirty="0" smtClean="0"/>
              <a:t>Enterprise Decisions: + Legal/Records Management</a:t>
            </a:r>
          </a:p>
          <a:p>
            <a:r>
              <a:rPr lang="en-US" sz="2400" dirty="0" smtClean="0"/>
              <a:t>Records Management</a:t>
            </a:r>
          </a:p>
          <a:p>
            <a:r>
              <a:rPr lang="en-US" sz="2400" dirty="0" smtClean="0"/>
              <a:t>Site/Solution-Specific Decisions: “Owners” of each solution</a:t>
            </a:r>
            <a:endParaRPr lang="en-US" sz="2400" dirty="0"/>
          </a:p>
        </p:txBody>
      </p:sp>
      <p:sp>
        <p:nvSpPr>
          <p:cNvPr id="14" name="Text Placeholder 13"/>
          <p:cNvSpPr>
            <a:spLocks noGrp="1"/>
          </p:cNvSpPr>
          <p:nvPr>
            <p:ph type="body" sz="quarter" idx="11"/>
          </p:nvPr>
        </p:nvSpPr>
        <p:spPr>
          <a:xfrm>
            <a:off x="6675439" y="2080085"/>
            <a:ext cx="5486399" cy="4265783"/>
          </a:xfrm>
        </p:spPr>
        <p:txBody>
          <a:bodyPr/>
          <a:lstStyle/>
          <a:p>
            <a:r>
              <a:rPr lang="en-US" sz="2400" dirty="0" smtClean="0"/>
              <a:t>Enterprise Decisions: + Communications + HR + Legal</a:t>
            </a:r>
          </a:p>
          <a:p>
            <a:pPr lvl="1"/>
            <a:r>
              <a:rPr lang="en-US" sz="1600" dirty="0" smtClean="0"/>
              <a:t>Personal Sites/Social Features</a:t>
            </a:r>
          </a:p>
          <a:p>
            <a:r>
              <a:rPr lang="en-US" sz="2400" dirty="0" smtClean="0"/>
              <a:t>Enterprise Decisions: + Communications</a:t>
            </a:r>
          </a:p>
          <a:p>
            <a:pPr lvl="1"/>
            <a:r>
              <a:rPr lang="en-US" sz="1600" dirty="0" smtClean="0"/>
              <a:t>Branding and Functionality</a:t>
            </a:r>
          </a:p>
          <a:p>
            <a:pPr lvl="1"/>
            <a:r>
              <a:rPr lang="en-US" sz="1600" dirty="0" smtClean="0"/>
              <a:t>Information Architecture (Branding, Page Layout)</a:t>
            </a:r>
          </a:p>
          <a:p>
            <a:r>
              <a:rPr lang="en-US" sz="2400" dirty="0" smtClean="0"/>
              <a:t>Enterprise Decisions: Core Team</a:t>
            </a:r>
          </a:p>
          <a:p>
            <a:pPr lvl="1"/>
            <a:r>
              <a:rPr lang="en-US" sz="1600" dirty="0" smtClean="0"/>
              <a:t>Information Architecture (Content Organization)</a:t>
            </a:r>
          </a:p>
          <a:p>
            <a:pPr lvl="1"/>
            <a:r>
              <a:rPr lang="en-US" sz="1600" dirty="0" smtClean="0"/>
              <a:t>Content Life-cycle Management</a:t>
            </a:r>
          </a:p>
          <a:p>
            <a:pPr lvl="1"/>
            <a:r>
              <a:rPr lang="en-US" sz="1600" dirty="0" smtClean="0"/>
              <a:t>Operational Decisions</a:t>
            </a:r>
          </a:p>
          <a:p>
            <a:r>
              <a:rPr lang="en-US" sz="2400" dirty="0" smtClean="0"/>
              <a:t>Roles and Responsibilities: Core Team</a:t>
            </a:r>
            <a:endParaRPr lang="en-US" sz="2400" dirty="0"/>
          </a:p>
        </p:txBody>
      </p:sp>
    </p:spTree>
    <p:extLst>
      <p:ext uri="{BB962C8B-B14F-4D97-AF65-F5344CB8AC3E}">
        <p14:creationId xmlns:p14="http://schemas.microsoft.com/office/powerpoint/2010/main" val="679032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274702" y="286088"/>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631" y="3222945"/>
            <a:ext cx="1559664" cy="2079552"/>
          </a:xfrm>
          <a:prstGeom prst="rect">
            <a:avLst/>
          </a:prstGeom>
          <a:noFill/>
          <a:ln w="9525">
            <a:noFill/>
            <a:miter lim="800000"/>
            <a:headEnd/>
            <a:tailEnd/>
          </a:ln>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3303" y="3243913"/>
            <a:ext cx="1536020" cy="205858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6330" y="3248107"/>
            <a:ext cx="1618357" cy="2054390"/>
          </a:xfrm>
          <a:prstGeom prst="rect">
            <a:avLst/>
          </a:prstGeom>
        </p:spPr>
      </p:pic>
      <p:sp>
        <p:nvSpPr>
          <p:cNvPr id="11" name="Rectangle 10"/>
          <p:cNvSpPr/>
          <p:nvPr/>
        </p:nvSpPr>
        <p:spPr>
          <a:xfrm>
            <a:off x="277534"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Led national Portals, Management Collaboration, and Content practice for Dell</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107443" y="1334001"/>
            <a:ext cx="2720093" cy="396849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7" cstate="email">
              <a:extLst>
                <a:ext uri="{BEBA8EAE-BF5A-486C-A8C5-ECC9F3942E4B}">
                  <a14:imgProps xmlns:a14="http://schemas.microsoft.com/office/drawing/2010/main">
                    <a14:imgLayer r:embed="rId8">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5" name="Picture 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875707" y="1316081"/>
            <a:ext cx="4441509" cy="3965959"/>
          </a:xfrm>
          <a:prstGeom prst="rect">
            <a:avLst/>
          </a:prstGeom>
        </p:spPr>
      </p:pic>
    </p:spTree>
    <p:extLst>
      <p:ext uri="{BB962C8B-B14F-4D97-AF65-F5344CB8AC3E}">
        <p14:creationId xmlns:p14="http://schemas.microsoft.com/office/powerpoint/2010/main" val="66713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lessons learned about the “governance conversations”</a:t>
            </a:r>
            <a:endParaRPr lang="en-US" dirty="0"/>
          </a:p>
        </p:txBody>
      </p:sp>
      <p:sp>
        <p:nvSpPr>
          <p:cNvPr id="4" name="Rectangle 3"/>
          <p:cNvSpPr/>
          <p:nvPr/>
        </p:nvSpPr>
        <p:spPr>
          <a:xfrm>
            <a:off x="6116733" y="2284239"/>
            <a:ext cx="3131848"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No more than 2-3 hours per conversation</a:t>
            </a:r>
          </a:p>
        </p:txBody>
      </p:sp>
      <p:sp>
        <p:nvSpPr>
          <p:cNvPr id="5" name="Rectangle 4"/>
          <p:cNvSpPr/>
          <p:nvPr/>
        </p:nvSpPr>
        <p:spPr>
          <a:xfrm>
            <a:off x="9335121"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Not all in the same week, please</a:t>
            </a:r>
          </a:p>
        </p:txBody>
      </p:sp>
      <p:sp>
        <p:nvSpPr>
          <p:cNvPr id="6" name="Rectangle 5"/>
          <p:cNvSpPr/>
          <p:nvPr/>
        </p:nvSpPr>
        <p:spPr>
          <a:xfrm>
            <a:off x="3166573" y="2284239"/>
            <a:ext cx="2863620"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Distribute the questions in advance</a:t>
            </a:r>
          </a:p>
        </p:txBody>
      </p:sp>
      <p:sp>
        <p:nvSpPr>
          <p:cNvPr id="7" name="Rectangle 6"/>
          <p:cNvSpPr/>
          <p:nvPr/>
        </p:nvSpPr>
        <p:spPr>
          <a:xfrm>
            <a:off x="324310"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Get the right people in the room</a:t>
            </a:r>
          </a:p>
        </p:txBody>
      </p:sp>
    </p:spTree>
    <p:extLst>
      <p:ext uri="{BB962C8B-B14F-4D97-AF65-F5344CB8AC3E}">
        <p14:creationId xmlns:p14="http://schemas.microsoft.com/office/powerpoint/2010/main" val="15625731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POLICIES</a:t>
            </a:r>
            <a:endParaRPr lang="en-US" dirty="0"/>
          </a:p>
        </p:txBody>
      </p:sp>
      <p:sp>
        <p:nvSpPr>
          <p:cNvPr id="8" name="Text Placeholder 7"/>
          <p:cNvSpPr>
            <a:spLocks noGrp="1"/>
          </p:cNvSpPr>
          <p:nvPr>
            <p:ph type="body" sz="half" idx="3"/>
          </p:nvPr>
        </p:nvSpPr>
        <p:spPr/>
        <p:txBody>
          <a:bodyPr/>
          <a:lstStyle/>
          <a:p>
            <a:r>
              <a:rPr lang="en-US" dirty="0" smtClean="0"/>
              <a:t>GUIDELINES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1737726" y="1908356"/>
            <a:ext cx="3072384" cy="2002536"/>
          </a:xfrm>
        </p:spPr>
      </p:pic>
      <p:pic>
        <p:nvPicPr>
          <p:cNvPr id="11" name="Content Placeholder 10"/>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8175823" y="1787525"/>
            <a:ext cx="1885144" cy="2513525"/>
          </a:xfrm>
        </p:spPr>
      </p:pic>
      <p:sp>
        <p:nvSpPr>
          <p:cNvPr id="5" name="Title 4"/>
          <p:cNvSpPr>
            <a:spLocks noGrp="1"/>
          </p:cNvSpPr>
          <p:nvPr>
            <p:ph type="title"/>
          </p:nvPr>
        </p:nvSpPr>
        <p:spPr/>
        <p:txBody>
          <a:bodyPr/>
          <a:lstStyle/>
          <a:p>
            <a:r>
              <a:rPr lang="en-US" dirty="0" smtClean="0"/>
              <a:t>Two types of governance answers</a:t>
            </a:r>
            <a:endParaRPr lang="en-US" dirty="0"/>
          </a:p>
        </p:txBody>
      </p:sp>
      <p:sp>
        <p:nvSpPr>
          <p:cNvPr id="12" name="Content Placeholder 1"/>
          <p:cNvSpPr txBox="1">
            <a:spLocks/>
          </p:cNvSpPr>
          <p:nvPr/>
        </p:nvSpPr>
        <p:spPr>
          <a:xfrm>
            <a:off x="1371970" y="437245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AU" sz="2800" dirty="0">
                <a:latin typeface="Segoe UI Light" panose="020B0502040204020203" pitchFamily="34" charset="0"/>
                <a:cs typeface="Segoe UI Light" panose="020B0502040204020203" pitchFamily="34" charset="0"/>
              </a:rPr>
              <a:t>Compliance-focused</a:t>
            </a:r>
          </a:p>
          <a:p>
            <a:pPr defTabSz="932597">
              <a:buClr>
                <a:schemeClr val="tx1"/>
              </a:buClr>
            </a:pPr>
            <a:r>
              <a:rPr lang="en-AU" sz="2800" dirty="0">
                <a:latin typeface="Segoe UI Light" panose="020B0502040204020203" pitchFamily="34" charset="0"/>
                <a:cs typeface="Segoe UI Light" panose="020B0502040204020203" pitchFamily="34" charset="0"/>
              </a:rPr>
              <a:t>Few</a:t>
            </a:r>
          </a:p>
          <a:p>
            <a:pPr defTabSz="932597">
              <a:buClr>
                <a:schemeClr val="tx1"/>
              </a:buClr>
            </a:pPr>
            <a:r>
              <a:rPr lang="en-AU" sz="2800" dirty="0" smtClean="0">
                <a:latin typeface="Segoe UI Light" panose="020B0502040204020203" pitchFamily="34" charset="0"/>
                <a:cs typeface="Segoe UI Light" panose="020B0502040204020203" pitchFamily="34" charset="0"/>
              </a:rPr>
              <a:t>Enforceable</a:t>
            </a:r>
          </a:p>
          <a:p>
            <a:pPr defTabSz="932597">
              <a:buClr>
                <a:schemeClr val="tx1"/>
              </a:buClr>
            </a:pPr>
            <a:r>
              <a:rPr lang="en-AU" sz="2800" dirty="0" smtClean="0">
                <a:latin typeface="Segoe UI Light" panose="020B0502040204020203" pitchFamily="34" charset="0"/>
                <a:cs typeface="Segoe UI Light" panose="020B0502040204020203" pitchFamily="34" charset="0"/>
              </a:rPr>
              <a:t>Automated compliance checking/prevention</a:t>
            </a:r>
            <a:endParaRPr lang="en-AU" sz="2800" dirty="0">
              <a:latin typeface="Segoe UI Light" panose="020B0502040204020203" pitchFamily="34" charset="0"/>
              <a:cs typeface="Segoe UI Light" panose="020B0502040204020203" pitchFamily="34" charset="0"/>
            </a:endParaRPr>
          </a:p>
        </p:txBody>
      </p:sp>
      <p:sp>
        <p:nvSpPr>
          <p:cNvPr id="13" name="Content Placeholder 1"/>
          <p:cNvSpPr txBox="1">
            <a:spLocks/>
          </p:cNvSpPr>
          <p:nvPr/>
        </p:nvSpPr>
        <p:spPr>
          <a:xfrm>
            <a:off x="7114725" y="436908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US" sz="2800" dirty="0">
                <a:latin typeface="Segoe UI Light" panose="020B0502040204020203" pitchFamily="34" charset="0"/>
                <a:cs typeface="Segoe UI Light" panose="020B0502040204020203" pitchFamily="34" charset="0"/>
              </a:rPr>
              <a:t>Grounded in business value</a:t>
            </a:r>
          </a:p>
          <a:p>
            <a:pPr defTabSz="932597">
              <a:buClr>
                <a:schemeClr val="tx1"/>
              </a:buClr>
            </a:pPr>
            <a:r>
              <a:rPr lang="en-US" sz="2800" dirty="0">
                <a:latin typeface="Segoe UI Light" panose="020B0502040204020203" pitchFamily="34" charset="0"/>
                <a:cs typeface="Segoe UI Light" panose="020B0502040204020203" pitchFamily="34" charset="0"/>
              </a:rPr>
              <a:t>Relevant to each user</a:t>
            </a:r>
          </a:p>
          <a:p>
            <a:pPr defTabSz="932597">
              <a:buClr>
                <a:schemeClr val="tx1"/>
              </a:buClr>
            </a:pPr>
            <a:r>
              <a:rPr lang="en-US" sz="2800" dirty="0">
                <a:latin typeface="Segoe UI Light" panose="020B0502040204020203" pitchFamily="34" charset="0"/>
                <a:cs typeface="Segoe UI Light" panose="020B0502040204020203" pitchFamily="34" charset="0"/>
              </a:rPr>
              <a:t>Sensible</a:t>
            </a:r>
          </a:p>
          <a:p>
            <a:pPr defTabSz="932597">
              <a:buClr>
                <a:schemeClr val="tx1"/>
              </a:buClr>
            </a:pPr>
            <a:r>
              <a:rPr lang="en-US" sz="2800" dirty="0">
                <a:latin typeface="Segoe UI Light" panose="020B0502040204020203" pitchFamily="34" charset="0"/>
                <a:cs typeface="Segoe UI Light" panose="020B0502040204020203" pitchFamily="34" charset="0"/>
              </a:rPr>
              <a:t>Delivered in context</a:t>
            </a:r>
          </a:p>
        </p:txBody>
      </p:sp>
    </p:spTree>
    <p:extLst>
      <p:ext uri="{BB962C8B-B14F-4D97-AF65-F5344CB8AC3E}">
        <p14:creationId xmlns:p14="http://schemas.microsoft.com/office/powerpoint/2010/main" val="3416439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 y="-1"/>
            <a:ext cx="12434711" cy="6994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p:nvPr>
        </p:nvSpPr>
        <p:spPr/>
        <p:txBody>
          <a:bodyPr>
            <a:normAutofit fontScale="90000"/>
          </a:bodyPr>
          <a:lstStyle/>
          <a:p>
            <a:r>
              <a:rPr lang="en-US" dirty="0" smtClean="0">
                <a:solidFill>
                  <a:schemeClr val="bg1"/>
                </a:solidFill>
              </a:rPr>
              <a:t>Examples of Enterprise Social Governance Plans</a:t>
            </a:r>
            <a:endParaRPr lang="en-US" dirty="0">
              <a:solidFill>
                <a:schemeClr val="bg1"/>
              </a:solidFill>
            </a:endParaRPr>
          </a:p>
        </p:txBody>
      </p:sp>
      <p:sp>
        <p:nvSpPr>
          <p:cNvPr id="6" name="Content Placeholder 2"/>
          <p:cNvSpPr txBox="1">
            <a:spLocks/>
          </p:cNvSpPr>
          <p:nvPr/>
        </p:nvSpPr>
        <p:spPr>
          <a:xfrm>
            <a:off x="2377799" y="6103012"/>
            <a:ext cx="8461432" cy="634688"/>
          </a:xfrm>
          <a:prstGeom prst="rect">
            <a:avLst/>
          </a:prstGeom>
        </p:spPr>
        <p:txBody>
          <a:bodyPr vert="horz" wrap="square" lIns="146304" tIns="91440" rIns="146304" bIns="91440" rtlCol="0">
            <a:normAutofit fontScale="92500"/>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264" dirty="0" smtClean="0">
                <a:solidFill>
                  <a:schemeClr val="bg1"/>
                </a:solidFill>
              </a:rPr>
              <a:t>http://socialmediagovernance.com/policies.php</a:t>
            </a:r>
          </a:p>
          <a:p>
            <a:pPr marL="0" indent="0">
              <a:buFont typeface="Wingdings" panose="05000000000000000000" pitchFamily="2" charset="2"/>
              <a:buNone/>
            </a:pPr>
            <a:endParaRPr lang="en-US" sz="3264"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1" y="1438714"/>
            <a:ext cx="6435415" cy="4407474"/>
          </a:xfrm>
          <a:prstGeom prst="rect">
            <a:avLst/>
          </a:prstGeom>
        </p:spPr>
      </p:pic>
    </p:spTree>
    <p:extLst>
      <p:ext uri="{BB962C8B-B14F-4D97-AF65-F5344CB8AC3E}">
        <p14:creationId xmlns:p14="http://schemas.microsoft.com/office/powerpoint/2010/main" val="13249355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23</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a:stretch/>
        </p:blipFill>
        <p:spPr bwMode="auto">
          <a:xfrm>
            <a:off x="5951086"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6041647" cy="6994525"/>
          </a:xfrm>
          <a:prstGeom prst="rect">
            <a:avLst/>
          </a:prstGeom>
          <a:solidFill>
            <a:srgbClr val="62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latin typeface="Segoe UI Light" panose="020B0502040204020203" pitchFamily="34" charset="0"/>
                <a:cs typeface="Segoe UI Light" panose="020B0502040204020203" pitchFamily="34" charset="0"/>
              </a:rPr>
              <a:t>It takes </a:t>
            </a:r>
          </a:p>
          <a:p>
            <a:pPr algn="ctr"/>
            <a:r>
              <a:rPr lang="en-US" sz="6731" dirty="0">
                <a:latin typeface="Segoe UI Light" panose="020B0502040204020203" pitchFamily="34" charset="0"/>
                <a:cs typeface="Segoe UI Light" panose="020B0502040204020203" pitchFamily="34" charset="0"/>
              </a:rPr>
              <a:t>a village</a:t>
            </a:r>
          </a:p>
        </p:txBody>
      </p:sp>
    </p:spTree>
    <p:extLst>
      <p:ext uri="{BB962C8B-B14F-4D97-AF65-F5344CB8AC3E}">
        <p14:creationId xmlns:p14="http://schemas.microsoft.com/office/powerpoint/2010/main" val="35746794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SharePoint Roles</a:t>
            </a:r>
            <a:endParaRPr lang="en-US" dirty="0"/>
          </a:p>
        </p:txBody>
      </p:sp>
      <p:grpSp>
        <p:nvGrpSpPr>
          <p:cNvPr id="3" name="Group 2"/>
          <p:cNvGrpSpPr/>
          <p:nvPr/>
        </p:nvGrpSpPr>
        <p:grpSpPr>
          <a:xfrm>
            <a:off x="2676611" y="1470176"/>
            <a:ext cx="2350128" cy="2437542"/>
            <a:chOff x="441870" y="1269466"/>
            <a:chExt cx="2350128" cy="2437542"/>
          </a:xfrm>
        </p:grpSpPr>
        <p:sp>
          <p:nvSpPr>
            <p:cNvPr id="4" name="Content Placeholder 5"/>
            <p:cNvSpPr txBox="1">
              <a:spLocks/>
            </p:cNvSpPr>
            <p:nvPr/>
          </p:nvSpPr>
          <p:spPr>
            <a:xfrm flipH="1">
              <a:off x="441870" y="2892307"/>
              <a:ext cx="2350128"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Steering </a:t>
              </a:r>
              <a:r>
                <a:rPr lang="en-GB" sz="2448" dirty="0">
                  <a:solidFill>
                    <a:sysClr val="window" lastClr="FFFFFF"/>
                  </a:solidFill>
                  <a:cs typeface="Segoe UI Light" panose="020B0502040204020203" pitchFamily="34" charset="0"/>
                </a:rPr>
                <a:t>Committee</a:t>
              </a:r>
            </a:p>
          </p:txBody>
        </p:sp>
        <p:pic>
          <p:nvPicPr>
            <p:cNvPr id="5" name="Picture 4"/>
            <p:cNvPicPr>
              <a:picLocks noChangeAspect="1"/>
            </p:cNvPicPr>
            <p:nvPr/>
          </p:nvPicPr>
          <p:blipFill>
            <a:blip r:embed="rId3"/>
            <a:stretch>
              <a:fillRect/>
            </a:stretch>
          </p:blipFill>
          <p:spPr>
            <a:xfrm>
              <a:off x="664434" y="1269466"/>
              <a:ext cx="1905000" cy="1600200"/>
            </a:xfrm>
            <a:prstGeom prst="rect">
              <a:avLst/>
            </a:prstGeom>
          </p:spPr>
        </p:pic>
      </p:grpSp>
      <p:grpSp>
        <p:nvGrpSpPr>
          <p:cNvPr id="6" name="Group 5"/>
          <p:cNvGrpSpPr/>
          <p:nvPr/>
        </p:nvGrpSpPr>
        <p:grpSpPr>
          <a:xfrm>
            <a:off x="274702" y="1297608"/>
            <a:ext cx="2350128" cy="2599088"/>
            <a:chOff x="2982174" y="1101696"/>
            <a:chExt cx="2350128" cy="2599088"/>
          </a:xfrm>
        </p:grpSpPr>
        <p:sp>
          <p:nvSpPr>
            <p:cNvPr id="7" name="Content Placeholder 5"/>
            <p:cNvSpPr txBox="1">
              <a:spLocks/>
            </p:cNvSpPr>
            <p:nvPr/>
          </p:nvSpPr>
          <p:spPr>
            <a:xfrm flipH="1">
              <a:off x="2982174" y="2898530"/>
              <a:ext cx="2350128" cy="8022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Executive Sponsor</a:t>
              </a:r>
              <a:endParaRPr lang="en-GB" sz="2448" dirty="0">
                <a:solidFill>
                  <a:sysClr val="window" lastClr="FFFFFF"/>
                </a:solidFill>
                <a:cs typeface="Segoe UI Light" panose="020B0502040204020203" pitchFamily="34" charset="0"/>
              </a:endParaRPr>
            </a:p>
          </p:txBody>
        </p:sp>
        <p:graphicFrame>
          <p:nvGraphicFramePr>
            <p:cNvPr id="8" name="Diagram 7"/>
            <p:cNvGraphicFramePr/>
            <p:nvPr>
              <p:extLst>
                <p:ext uri="{D42A27DB-BD31-4B8C-83A1-F6EECF244321}">
                  <p14:modId xmlns:p14="http://schemas.microsoft.com/office/powerpoint/2010/main" val="995506222"/>
                </p:ext>
              </p:extLst>
            </p:nvPr>
          </p:nvGraphicFramePr>
          <p:xfrm>
            <a:off x="2982174" y="1101696"/>
            <a:ext cx="2316711" cy="183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9" name="Group 8"/>
          <p:cNvGrpSpPr/>
          <p:nvPr/>
        </p:nvGrpSpPr>
        <p:grpSpPr>
          <a:xfrm>
            <a:off x="274702" y="3932219"/>
            <a:ext cx="2350128" cy="2467371"/>
            <a:chOff x="5579698" y="1233413"/>
            <a:chExt cx="2350128" cy="2467371"/>
          </a:xfrm>
        </p:grpSpPr>
        <p:sp>
          <p:nvSpPr>
            <p:cNvPr id="10" name="Content Placeholder 5"/>
            <p:cNvSpPr txBox="1">
              <a:spLocks/>
            </p:cNvSpPr>
            <p:nvPr/>
          </p:nvSpPr>
          <p:spPr>
            <a:xfrm flipH="1">
              <a:off x="5579698" y="2894947"/>
              <a:ext cx="2350128" cy="80583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IT </a:t>
              </a:r>
              <a:r>
                <a:rPr lang="en-GB" sz="2448" dirty="0">
                  <a:solidFill>
                    <a:sysClr val="window" lastClr="FFFFFF"/>
                  </a:solidFill>
                  <a:cs typeface="Segoe UI Light" panose="020B0502040204020203" pitchFamily="34" charset="0"/>
                </a:rPr>
                <a:t>Owner</a:t>
              </a:r>
            </a:p>
          </p:txBody>
        </p:sp>
        <p:grpSp>
          <p:nvGrpSpPr>
            <p:cNvPr id="11" name="Group 10"/>
            <p:cNvGrpSpPr/>
            <p:nvPr/>
          </p:nvGrpSpPr>
          <p:grpSpPr>
            <a:xfrm>
              <a:off x="5579698" y="1233413"/>
              <a:ext cx="2350128" cy="1665117"/>
              <a:chOff x="5579698" y="1233413"/>
              <a:chExt cx="2350128" cy="1665117"/>
            </a:xfrm>
          </p:grpSpPr>
          <p:pic>
            <p:nvPicPr>
              <p:cNvPr id="12" name="Picture 2" descr="http://christianmcmahon.com/wp-content/uploads/2013/05/Synergy-300x140.jpg"/>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579698" y="1233413"/>
                <a:ext cx="2350128" cy="16651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18237" y="1314650"/>
                <a:ext cx="105357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CIO</a:t>
                </a:r>
              </a:p>
            </p:txBody>
          </p:sp>
        </p:grpSp>
      </p:grpSp>
      <p:grpSp>
        <p:nvGrpSpPr>
          <p:cNvPr id="14" name="Group 13"/>
          <p:cNvGrpSpPr/>
          <p:nvPr/>
        </p:nvGrpSpPr>
        <p:grpSpPr>
          <a:xfrm>
            <a:off x="2676611" y="3945834"/>
            <a:ext cx="2350128" cy="2473760"/>
            <a:chOff x="8215198" y="1233248"/>
            <a:chExt cx="2350128" cy="2473760"/>
          </a:xfrm>
        </p:grpSpPr>
        <p:pic>
          <p:nvPicPr>
            <p:cNvPr id="15" name="Picture 4" descr="http://ts1.mm.bing.net/th?&amp;id=HN.608037227808489787&amp;w=300&amp;h=300&amp;c=0&amp;pid=1.9&amp;rs=0&amp;p=0&amp;r=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5318" y="1233248"/>
              <a:ext cx="2350008" cy="173117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p:cNvSpPr txBox="1">
              <a:spLocks/>
            </p:cNvSpPr>
            <p:nvPr/>
          </p:nvSpPr>
          <p:spPr>
            <a:xfrm flipH="1">
              <a:off x="8215198" y="2901171"/>
              <a:ext cx="2350128" cy="80583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431">
                <a:buClr>
                  <a:sysClr val="windowText" lastClr="000000"/>
                </a:buClr>
                <a:defRPr/>
              </a:pPr>
              <a:endParaRPr lang="en-GB" sz="2448" dirty="0" smtClean="0">
                <a:solidFill>
                  <a:sysClr val="window" lastClr="FFFFFF"/>
                </a:solidFill>
                <a:cs typeface="Segoe UI Light" panose="020B0502040204020203" pitchFamily="34" charset="0"/>
              </a:endParaRPr>
            </a:p>
            <a:p>
              <a:pPr algn="ctr" defTabSz="1243431">
                <a:buClr>
                  <a:sysClr val="windowText" lastClr="000000"/>
                </a:buClr>
                <a:defRPr/>
              </a:pPr>
              <a:r>
                <a:rPr lang="en-GB" sz="2448" dirty="0" smtClean="0">
                  <a:solidFill>
                    <a:sysClr val="window" lastClr="FFFFFF"/>
                  </a:solidFill>
                  <a:cs typeface="Segoe UI Light" panose="020B0502040204020203" pitchFamily="34" charset="0"/>
                </a:rPr>
                <a:t>Information </a:t>
              </a:r>
              <a:r>
                <a:rPr lang="en-GB" sz="2448" dirty="0">
                  <a:solidFill>
                    <a:sysClr val="window" lastClr="FFFFFF"/>
                  </a:solidFill>
                  <a:cs typeface="Segoe UI Light" panose="020B0502040204020203" pitchFamily="34" charset="0"/>
                </a:rPr>
                <a:t>Architect</a:t>
              </a:r>
            </a:p>
          </p:txBody>
        </p:sp>
      </p:grpSp>
      <p:grpSp>
        <p:nvGrpSpPr>
          <p:cNvPr id="17" name="Group 16"/>
          <p:cNvGrpSpPr/>
          <p:nvPr/>
        </p:nvGrpSpPr>
        <p:grpSpPr>
          <a:xfrm>
            <a:off x="7464635" y="3849529"/>
            <a:ext cx="2372414" cy="2573896"/>
            <a:chOff x="7218435" y="3730052"/>
            <a:chExt cx="2372414" cy="2573896"/>
          </a:xfrm>
        </p:grpSpPr>
        <p:pic>
          <p:nvPicPr>
            <p:cNvPr id="18" name="Picture 8" descr="http://ts4.mm.bing.net/th?id=HN.607994192233170156&amp;w=169&amp;h=164&amp;c=7&amp;rs=1&amp;qlt=90&amp;o=4&amp;pid=1.7"/>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7218435" y="3730052"/>
              <a:ext cx="2372414" cy="192528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5"/>
            <p:cNvSpPr txBox="1">
              <a:spLocks/>
            </p:cNvSpPr>
            <p:nvPr/>
          </p:nvSpPr>
          <p:spPr>
            <a:xfrm flipH="1">
              <a:off x="7276067" y="5489247"/>
              <a:ext cx="2297687"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Training and </a:t>
              </a:r>
              <a:r>
                <a:rPr lang="en-GB" sz="2448" dirty="0" err="1" smtClean="0">
                  <a:solidFill>
                    <a:sysClr val="window" lastClr="FFFFFF"/>
                  </a:solidFill>
                  <a:cs typeface="Segoe UI Light" panose="020B0502040204020203" pitchFamily="34" charset="0"/>
                </a:rPr>
                <a:t>Comms</a:t>
              </a:r>
              <a:endParaRPr lang="en-GB" sz="2448" dirty="0">
                <a:solidFill>
                  <a:sysClr val="window" lastClr="FFFFFF"/>
                </a:solidFill>
                <a:cs typeface="Segoe UI Light" panose="020B0502040204020203" pitchFamily="34" charset="0"/>
              </a:endParaRPr>
            </a:p>
          </p:txBody>
        </p:sp>
      </p:grpSp>
      <p:grpSp>
        <p:nvGrpSpPr>
          <p:cNvPr id="20" name="Group 19"/>
          <p:cNvGrpSpPr/>
          <p:nvPr/>
        </p:nvGrpSpPr>
        <p:grpSpPr>
          <a:xfrm>
            <a:off x="9972269" y="2264683"/>
            <a:ext cx="2263654" cy="2924917"/>
            <a:chOff x="9870996" y="2164523"/>
            <a:chExt cx="2263654" cy="2924917"/>
          </a:xfrm>
        </p:grpSpPr>
        <p:sp>
          <p:nvSpPr>
            <p:cNvPr id="21" name="Content Placeholder 5"/>
            <p:cNvSpPr txBox="1">
              <a:spLocks/>
            </p:cNvSpPr>
            <p:nvPr/>
          </p:nvSpPr>
          <p:spPr>
            <a:xfrm flipH="1">
              <a:off x="9870996" y="4341380"/>
              <a:ext cx="2263654" cy="748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Evangelists</a:t>
              </a:r>
              <a:r>
                <a:rPr lang="en-GB" sz="2448" dirty="0" smtClean="0">
                  <a:solidFill>
                    <a:sysClr val="window" lastClr="FFFFFF"/>
                  </a:solidFill>
                  <a:cs typeface="Segoe UI Light" panose="020B0502040204020203" pitchFamily="34" charset="0"/>
                </a:rPr>
                <a:t>/ Moderators</a:t>
              </a:r>
              <a:endParaRPr lang="en-GB" sz="2448" dirty="0">
                <a:solidFill>
                  <a:sysClr val="window" lastClr="FFFFFF"/>
                </a:solidFill>
                <a:cs typeface="Segoe UI Light" panose="020B0502040204020203" pitchFamily="34" charset="0"/>
              </a:endParaRPr>
            </a:p>
          </p:txBody>
        </p:sp>
        <p:sp>
          <p:nvSpPr>
            <p:cNvPr id="22" name="Content Placeholder 5"/>
            <p:cNvSpPr txBox="1">
              <a:spLocks/>
            </p:cNvSpPr>
            <p:nvPr/>
          </p:nvSpPr>
          <p:spPr>
            <a:xfrm flipH="1">
              <a:off x="9870996" y="3586541"/>
              <a:ext cx="2263654" cy="710314"/>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Coaches</a:t>
              </a:r>
            </a:p>
          </p:txBody>
        </p:sp>
        <p:grpSp>
          <p:nvGrpSpPr>
            <p:cNvPr id="23" name="Group 22"/>
            <p:cNvGrpSpPr/>
            <p:nvPr/>
          </p:nvGrpSpPr>
          <p:grpSpPr>
            <a:xfrm>
              <a:off x="9927681" y="2164523"/>
              <a:ext cx="1870016" cy="1451707"/>
              <a:chOff x="9826664" y="2018007"/>
              <a:chExt cx="1870016" cy="1451707"/>
            </a:xfrm>
          </p:grpSpPr>
          <p:pic>
            <p:nvPicPr>
              <p:cNvPr id="24" name="Picture 2" descr="C:\Users\Susan Hanley\AppData\Local\Microsoft\Windows\Temporary Internet Files\Content.IE5\POSTQKLT\MC900111342[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64134" y="2018007"/>
                <a:ext cx="1293934" cy="515318"/>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25" name="Picture 3" descr="C:\Users\Susan Hanley\AppData\Local\Microsoft\Windows\Temporary Internet Files\Content.IE5\AFNY2J59\MC900445027[1].jpg"/>
              <p:cNvPicPr>
                <a:picLocks noChangeAspect="1" noChangeArrowheads="1"/>
              </p:cNvPicPr>
              <p:nvPr/>
            </p:nvPicPr>
            <p:blipFill>
              <a:blip r:embed="rId13" cstate="email">
                <a:clrChange>
                  <a:clrFrom>
                    <a:srgbClr val="000000">
                      <a:alpha val="0"/>
                    </a:srgbClr>
                  </a:clrFrom>
                  <a:clrTo>
                    <a:srgbClr val="000000">
                      <a:alpha val="0"/>
                    </a:srgbClr>
                  </a:clrTo>
                </a:clrChang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9826664" y="2601521"/>
                <a:ext cx="874939" cy="868193"/>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26" name="Picture 10" descr="http://ts1.mm.bing.net/th?id=HN.608025296387313450&amp;w=195&amp;h=183&amp;c=7&amp;rs=1&amp;qlt=90&amp;o=4&amp;pid=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941473" y="2632308"/>
                <a:ext cx="755207" cy="70873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4" name="Group 1023"/>
          <p:cNvGrpSpPr/>
          <p:nvPr/>
        </p:nvGrpSpPr>
        <p:grpSpPr>
          <a:xfrm>
            <a:off x="5104935" y="1499903"/>
            <a:ext cx="2350733" cy="2419104"/>
            <a:chOff x="7090926" y="3593499"/>
            <a:chExt cx="2350733" cy="2419104"/>
          </a:xfrm>
        </p:grpSpPr>
        <p:pic>
          <p:nvPicPr>
            <p:cNvPr id="1026" name="Picture 2" descr="http://ts1.mm.bing.net/th?&amp;id=HN.608023844695573886&amp;w=300&amp;h=300&amp;c=0&amp;pid=1.9&amp;rs=0&amp;p=0&amp;r=0"/>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90926" y="3593499"/>
              <a:ext cx="2350127" cy="1629422"/>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5"/>
            <p:cNvSpPr txBox="1">
              <a:spLocks/>
            </p:cNvSpPr>
            <p:nvPr/>
          </p:nvSpPr>
          <p:spPr>
            <a:xfrm flipH="1">
              <a:off x="7091531" y="5188038"/>
              <a:ext cx="2350128" cy="824565"/>
            </a:xfrm>
            <a:prstGeom prst="rect">
              <a:avLst/>
            </a:prstGeom>
            <a:solidFill>
              <a:srgbClr val="EE0A0F"/>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Help Desk</a:t>
              </a:r>
              <a:endParaRPr lang="en-GB" sz="2448" dirty="0">
                <a:solidFill>
                  <a:sysClr val="window" lastClr="FFFFFF"/>
                </a:solidFill>
                <a:cs typeface="Segoe UI Light" panose="020B0502040204020203" pitchFamily="34" charset="0"/>
              </a:endParaRPr>
            </a:p>
          </p:txBody>
        </p:sp>
      </p:grpSp>
      <p:grpSp>
        <p:nvGrpSpPr>
          <p:cNvPr id="1025" name="Group 1024"/>
          <p:cNvGrpSpPr/>
          <p:nvPr/>
        </p:nvGrpSpPr>
        <p:grpSpPr>
          <a:xfrm>
            <a:off x="5097856" y="3919007"/>
            <a:ext cx="2350128" cy="2500587"/>
            <a:chOff x="5627084" y="1001162"/>
            <a:chExt cx="2350128" cy="2184700"/>
          </a:xfrm>
        </p:grpSpPr>
        <p:pic>
          <p:nvPicPr>
            <p:cNvPr id="1028" name="Picture 4" descr="http://ts1.mm.bing.net/th?&amp;id=HN.608000853741863430&amp;w=300&amp;h=300&amp;c=0&amp;pid=1.9&amp;rs=0&amp;p=0&amp;r=0"/>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811219" y="1001162"/>
              <a:ext cx="1787269" cy="143598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5"/>
            <p:cNvSpPr txBox="1">
              <a:spLocks/>
            </p:cNvSpPr>
            <p:nvPr/>
          </p:nvSpPr>
          <p:spPr>
            <a:xfrm flipH="1">
              <a:off x="5627084" y="2464346"/>
              <a:ext cx="2350128" cy="721516"/>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Application Development</a:t>
              </a:r>
              <a:endParaRPr lang="en-GB" sz="2448" dirty="0">
                <a:solidFill>
                  <a:sysClr val="window" lastClr="FFFFFF"/>
                </a:solidFill>
                <a:cs typeface="Segoe UI Light" panose="020B0502040204020203" pitchFamily="34" charset="0"/>
              </a:endParaRPr>
            </a:p>
          </p:txBody>
        </p:sp>
      </p:grpSp>
      <p:grpSp>
        <p:nvGrpSpPr>
          <p:cNvPr id="1027" name="Group 1026"/>
          <p:cNvGrpSpPr/>
          <p:nvPr/>
        </p:nvGrpSpPr>
        <p:grpSpPr>
          <a:xfrm>
            <a:off x="7469951" y="1344844"/>
            <a:ext cx="2402317" cy="2562874"/>
            <a:chOff x="5531937" y="3938006"/>
            <a:chExt cx="2402317" cy="2562874"/>
          </a:xfrm>
        </p:grpSpPr>
        <p:sp>
          <p:nvSpPr>
            <p:cNvPr id="30" name="Content Placeholder 5"/>
            <p:cNvSpPr txBox="1">
              <a:spLocks/>
            </p:cNvSpPr>
            <p:nvPr/>
          </p:nvSpPr>
          <p:spPr>
            <a:xfrm flipH="1">
              <a:off x="5576905" y="5663103"/>
              <a:ext cx="2350128" cy="837777"/>
            </a:xfrm>
            <a:prstGeom prst="rect">
              <a:avLst/>
            </a:prstGeom>
            <a:solidFill>
              <a:srgbClr val="28292A"/>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Infrastructure Support/Admin</a:t>
              </a:r>
              <a:endParaRPr lang="en-GB" sz="2448" dirty="0">
                <a:solidFill>
                  <a:sysClr val="window" lastClr="FFFFFF"/>
                </a:solidFill>
                <a:cs typeface="Segoe UI Light" panose="020B0502040204020203" pitchFamily="34" charset="0"/>
              </a:endParaRPr>
            </a:p>
          </p:txBody>
        </p:sp>
        <p:pic>
          <p:nvPicPr>
            <p:cNvPr id="1030" name="Picture 6" descr="http://ts1.mm.bing.net/th?&amp;id=HN.608036721008250756&amp;w=305&amp;h=300&amp;c=0&amp;pid=1.9&amp;rs=0&amp;p=0&amp;r=0"/>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531937" y="3938006"/>
              <a:ext cx="2402317" cy="17250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48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US" dirty="0" smtClean="0"/>
              <a:t>Enterprise Intranet Roles</a:t>
            </a:r>
            <a:endParaRPr lang="en-US" dirty="0"/>
          </a:p>
        </p:txBody>
      </p:sp>
      <p:sp>
        <p:nvSpPr>
          <p:cNvPr id="16" name="Oval 15"/>
          <p:cNvSpPr/>
          <p:nvPr/>
        </p:nvSpPr>
        <p:spPr>
          <a:xfrm>
            <a:off x="9312754" y="3219975"/>
            <a:ext cx="3183016" cy="2207803"/>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a:latin typeface="Segoe UI Light" panose="020B0502040204020203" pitchFamily="34" charset="0"/>
              <a:cs typeface="Segoe UI Light" panose="020B0502040204020203" pitchFamily="34" charset="0"/>
            </a:endParaRPr>
          </a:p>
        </p:txBody>
      </p:sp>
      <p:grpSp>
        <p:nvGrpSpPr>
          <p:cNvPr id="37" name="Group 36"/>
          <p:cNvGrpSpPr/>
          <p:nvPr/>
        </p:nvGrpSpPr>
        <p:grpSpPr>
          <a:xfrm>
            <a:off x="1421537" y="1471096"/>
            <a:ext cx="2350128" cy="2437542"/>
            <a:chOff x="441870" y="1269466"/>
            <a:chExt cx="2350128" cy="2437542"/>
          </a:xfrm>
        </p:grpSpPr>
        <p:sp>
          <p:nvSpPr>
            <p:cNvPr id="18" name="Content Placeholder 5"/>
            <p:cNvSpPr txBox="1">
              <a:spLocks/>
            </p:cNvSpPr>
            <p:nvPr/>
          </p:nvSpPr>
          <p:spPr>
            <a:xfrm flipH="1">
              <a:off x="441870" y="2892307"/>
              <a:ext cx="2350128"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Steering Committee</a:t>
              </a:r>
            </a:p>
          </p:txBody>
        </p:sp>
        <p:pic>
          <p:nvPicPr>
            <p:cNvPr id="29" name="Picture 28"/>
            <p:cNvPicPr>
              <a:picLocks noChangeAspect="1"/>
            </p:cNvPicPr>
            <p:nvPr/>
          </p:nvPicPr>
          <p:blipFill>
            <a:blip r:embed="rId3"/>
            <a:stretch>
              <a:fillRect/>
            </a:stretch>
          </p:blipFill>
          <p:spPr>
            <a:xfrm>
              <a:off x="664434" y="1269466"/>
              <a:ext cx="1905000" cy="1600200"/>
            </a:xfrm>
            <a:prstGeom prst="rect">
              <a:avLst/>
            </a:prstGeom>
          </p:spPr>
        </p:pic>
      </p:grpSp>
      <p:grpSp>
        <p:nvGrpSpPr>
          <p:cNvPr id="38" name="Group 37"/>
          <p:cNvGrpSpPr/>
          <p:nvPr/>
        </p:nvGrpSpPr>
        <p:grpSpPr>
          <a:xfrm>
            <a:off x="3806761" y="1303326"/>
            <a:ext cx="2350128" cy="2599088"/>
            <a:chOff x="2982174" y="1101696"/>
            <a:chExt cx="2350128" cy="2599088"/>
          </a:xfrm>
        </p:grpSpPr>
        <p:sp>
          <p:nvSpPr>
            <p:cNvPr id="17" name="Content Placeholder 5"/>
            <p:cNvSpPr txBox="1">
              <a:spLocks/>
            </p:cNvSpPr>
            <p:nvPr/>
          </p:nvSpPr>
          <p:spPr>
            <a:xfrm flipH="1">
              <a:off x="2982174" y="2898530"/>
              <a:ext cx="2350128" cy="8022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Business Owner</a:t>
              </a:r>
            </a:p>
          </p:txBody>
        </p:sp>
        <p:graphicFrame>
          <p:nvGraphicFramePr>
            <p:cNvPr id="34" name="Diagram 33"/>
            <p:cNvGraphicFramePr/>
            <p:nvPr>
              <p:extLst>
                <p:ext uri="{D42A27DB-BD31-4B8C-83A1-F6EECF244321}">
                  <p14:modId xmlns:p14="http://schemas.microsoft.com/office/powerpoint/2010/main" val="126230063"/>
                </p:ext>
              </p:extLst>
            </p:nvPr>
          </p:nvGraphicFramePr>
          <p:xfrm>
            <a:off x="2982174" y="1101696"/>
            <a:ext cx="2316711" cy="183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39" name="Group 38"/>
          <p:cNvGrpSpPr/>
          <p:nvPr/>
        </p:nvGrpSpPr>
        <p:grpSpPr>
          <a:xfrm>
            <a:off x="3798951" y="3993818"/>
            <a:ext cx="2350128" cy="2467371"/>
            <a:chOff x="5579698" y="1233413"/>
            <a:chExt cx="2350128" cy="2467371"/>
          </a:xfrm>
        </p:grpSpPr>
        <p:sp>
          <p:nvSpPr>
            <p:cNvPr id="19" name="Content Placeholder 5"/>
            <p:cNvSpPr txBox="1">
              <a:spLocks/>
            </p:cNvSpPr>
            <p:nvPr/>
          </p:nvSpPr>
          <p:spPr>
            <a:xfrm flipH="1">
              <a:off x="5579698" y="2894947"/>
              <a:ext cx="2350128" cy="80583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IT Owner</a:t>
              </a:r>
            </a:p>
          </p:txBody>
        </p:sp>
        <p:grpSp>
          <p:nvGrpSpPr>
            <p:cNvPr id="36" name="Group 35"/>
            <p:cNvGrpSpPr/>
            <p:nvPr/>
          </p:nvGrpSpPr>
          <p:grpSpPr>
            <a:xfrm>
              <a:off x="5579698" y="1233413"/>
              <a:ext cx="2350128" cy="1665117"/>
              <a:chOff x="5579698" y="1233413"/>
              <a:chExt cx="2350128" cy="1665117"/>
            </a:xfrm>
          </p:grpSpPr>
          <p:pic>
            <p:nvPicPr>
              <p:cNvPr id="1026" name="Picture 2" descr="http://christianmcmahon.com/wp-content/uploads/2013/05/Synergy-300x140.jpg"/>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579698" y="1233413"/>
                <a:ext cx="2350128" cy="166511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218237" y="1314650"/>
                <a:ext cx="105357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CIO</a:t>
                </a:r>
              </a:p>
            </p:txBody>
          </p:sp>
        </p:grpSp>
      </p:grpSp>
      <p:grpSp>
        <p:nvGrpSpPr>
          <p:cNvPr id="40" name="Group 39"/>
          <p:cNvGrpSpPr/>
          <p:nvPr/>
        </p:nvGrpSpPr>
        <p:grpSpPr>
          <a:xfrm>
            <a:off x="1421537" y="3993818"/>
            <a:ext cx="2350128" cy="2473760"/>
            <a:chOff x="8215198" y="1233248"/>
            <a:chExt cx="2350128" cy="2473760"/>
          </a:xfrm>
        </p:grpSpPr>
        <p:pic>
          <p:nvPicPr>
            <p:cNvPr id="1028" name="Picture 4" descr="http://ts1.mm.bing.net/th?&amp;id=HN.608037227808489787&amp;w=300&amp;h=300&amp;c=0&amp;pid=1.9&amp;rs=0&amp;p=0&amp;r=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5318" y="1233248"/>
              <a:ext cx="2350008" cy="17311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flipH="1">
              <a:off x="8215198" y="2901171"/>
              <a:ext cx="2350128" cy="80583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431">
                <a:buClr>
                  <a:sysClr val="windowText" lastClr="000000"/>
                </a:buClr>
                <a:defRPr/>
              </a:pPr>
              <a:endParaRPr lang="en-GB" sz="2448" dirty="0" smtClean="0">
                <a:solidFill>
                  <a:sysClr val="window" lastClr="FFFFFF"/>
                </a:solidFill>
                <a:cs typeface="Segoe UI Light" panose="020B0502040204020203" pitchFamily="34" charset="0"/>
              </a:endParaRPr>
            </a:p>
            <a:p>
              <a:pPr algn="ctr" defTabSz="1243431">
                <a:buClr>
                  <a:sysClr val="windowText" lastClr="000000"/>
                </a:buClr>
                <a:defRPr/>
              </a:pPr>
              <a:r>
                <a:rPr lang="en-GB" sz="2448" dirty="0" smtClean="0">
                  <a:solidFill>
                    <a:sysClr val="window" lastClr="FFFFFF"/>
                  </a:solidFill>
                  <a:cs typeface="Segoe UI Light" panose="020B0502040204020203" pitchFamily="34" charset="0"/>
                </a:rPr>
                <a:t>Information </a:t>
              </a:r>
              <a:r>
                <a:rPr lang="en-GB" sz="2448" dirty="0">
                  <a:solidFill>
                    <a:sysClr val="window" lastClr="FFFFFF"/>
                  </a:solidFill>
                  <a:cs typeface="Segoe UI Light" panose="020B0502040204020203" pitchFamily="34" charset="0"/>
                </a:rPr>
                <a:t>Architect</a:t>
              </a:r>
            </a:p>
          </p:txBody>
        </p:sp>
      </p:grpSp>
      <p:grpSp>
        <p:nvGrpSpPr>
          <p:cNvPr id="41" name="Group 40"/>
          <p:cNvGrpSpPr/>
          <p:nvPr/>
        </p:nvGrpSpPr>
        <p:grpSpPr>
          <a:xfrm>
            <a:off x="8600541" y="1390391"/>
            <a:ext cx="2350128" cy="2511591"/>
            <a:chOff x="7270828" y="1188761"/>
            <a:chExt cx="2350128" cy="2511591"/>
          </a:xfrm>
        </p:grpSpPr>
        <p:pic>
          <p:nvPicPr>
            <p:cNvPr id="43" name="Picture 12" descr="C:\Users\Susan Hanley\AppData\Local\Microsoft\Windows\Temporary Internet Files\Content.IE5\HWTMDWEF\MP900110931[1].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270828" y="1188761"/>
              <a:ext cx="2341246" cy="175986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5"/>
            <p:cNvSpPr txBox="1">
              <a:spLocks/>
            </p:cNvSpPr>
            <p:nvPr/>
          </p:nvSpPr>
          <p:spPr>
            <a:xfrm flipH="1">
              <a:off x="7270828" y="2892307"/>
              <a:ext cx="2350128" cy="8080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Visitors</a:t>
              </a:r>
              <a:endParaRPr lang="en-GB" sz="2448" dirty="0">
                <a:solidFill>
                  <a:sysClr val="window" lastClr="FFFFFF"/>
                </a:solidFill>
                <a:cs typeface="Segoe UI Light" panose="020B0502040204020203" pitchFamily="34" charset="0"/>
              </a:endParaRPr>
            </a:p>
          </p:txBody>
        </p:sp>
      </p:grpSp>
      <p:grpSp>
        <p:nvGrpSpPr>
          <p:cNvPr id="44" name="Group 43"/>
          <p:cNvGrpSpPr/>
          <p:nvPr/>
        </p:nvGrpSpPr>
        <p:grpSpPr>
          <a:xfrm>
            <a:off x="6203651" y="1237783"/>
            <a:ext cx="2350128" cy="2664631"/>
            <a:chOff x="4873938" y="1036153"/>
            <a:chExt cx="2350128" cy="2664631"/>
          </a:xfrm>
        </p:grpSpPr>
        <p:sp>
          <p:nvSpPr>
            <p:cNvPr id="20" name="Content Placeholder 5"/>
            <p:cNvSpPr txBox="1">
              <a:spLocks/>
            </p:cNvSpPr>
            <p:nvPr/>
          </p:nvSpPr>
          <p:spPr>
            <a:xfrm flipH="1">
              <a:off x="4873938" y="2894927"/>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50" dirty="0" smtClean="0">
                  <a:solidFill>
                    <a:sysClr val="window" lastClr="FFFFFF"/>
                  </a:solidFill>
                  <a:cs typeface="Segoe UI Light" panose="020B0502040204020203" pitchFamily="34" charset="0"/>
                </a:rPr>
                <a:t>Managing Editors</a:t>
              </a:r>
              <a:endParaRPr lang="en-GB" sz="2450" dirty="0">
                <a:solidFill>
                  <a:sysClr val="window" lastClr="FFFFFF"/>
                </a:solidFill>
                <a:cs typeface="Segoe UI Light" panose="020B0502040204020203" pitchFamily="34" charset="0"/>
              </a:endParaRPr>
            </a:p>
          </p:txBody>
        </p:sp>
        <p:pic>
          <p:nvPicPr>
            <p:cNvPr id="1030" name="Picture 6" descr="http://ts2.mm.bing.net/th?id=HN.608039083239342667&amp;pid=1.7"/>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354862" y="1036153"/>
              <a:ext cx="1371635" cy="1844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95329" y="4077812"/>
            <a:ext cx="2350128" cy="2380878"/>
            <a:chOff x="4865616" y="3876182"/>
            <a:chExt cx="2350128" cy="2380878"/>
          </a:xfrm>
        </p:grpSpPr>
        <p:sp>
          <p:nvSpPr>
            <p:cNvPr id="21" name="Content Placeholder 5"/>
            <p:cNvSpPr txBox="1">
              <a:spLocks/>
            </p:cNvSpPr>
            <p:nvPr/>
          </p:nvSpPr>
          <p:spPr>
            <a:xfrm flipH="1">
              <a:off x="4865616" y="5451203"/>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Content Authors</a:t>
              </a:r>
              <a:endParaRPr lang="en-GB" sz="2448" dirty="0">
                <a:solidFill>
                  <a:sysClr val="window" lastClr="FFFFFF"/>
                </a:solidFill>
                <a:cs typeface="Segoe UI Light" panose="020B0502040204020203" pitchFamily="34" charset="0"/>
              </a:endParaRPr>
            </a:p>
          </p:txBody>
        </p:sp>
        <p:pic>
          <p:nvPicPr>
            <p:cNvPr id="46" name="Picture 6" descr="http://ts2.mm.bing.net/th?id=HN.608039083239342667&amp;pid=1.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327421" y="3876182"/>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8600541" y="3893629"/>
            <a:ext cx="2372414" cy="2573896"/>
            <a:chOff x="7218435" y="3730052"/>
            <a:chExt cx="2372414" cy="2573896"/>
          </a:xfrm>
        </p:grpSpPr>
        <p:pic>
          <p:nvPicPr>
            <p:cNvPr id="1032" name="Picture 8" descr="http://ts4.mm.bing.net/th?id=HN.607994192233170156&amp;w=169&amp;h=164&amp;c=7&amp;rs=1&amp;qlt=90&amp;o=4&amp;pid=1.7"/>
            <p:cNvPicPr>
              <a:picLocks noChangeAspect="1" noChangeArrowheads="1"/>
            </p:cNvPicPr>
            <p:nvPr/>
          </p:nvPicPr>
          <p:blipFill rotWithShape="1">
            <a:blip r:embed="rId14">
              <a:extLst>
                <a:ext uri="{28A0092B-C50C-407E-A947-70E740481C1C}">
                  <a14:useLocalDpi xmlns:a14="http://schemas.microsoft.com/office/drawing/2010/main"/>
                </a:ext>
              </a:extLst>
            </a:blip>
            <a:srcRect/>
            <a:stretch/>
          </p:blipFill>
          <p:spPr bwMode="auto">
            <a:xfrm>
              <a:off x="7218435" y="3730052"/>
              <a:ext cx="2372414" cy="192528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flipH="1">
              <a:off x="7255798" y="5498164"/>
              <a:ext cx="2297687" cy="8057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Training and </a:t>
              </a:r>
              <a:r>
                <a:rPr lang="en-GB" sz="2448" dirty="0" err="1" smtClean="0">
                  <a:solidFill>
                    <a:sysClr val="window" lastClr="FFFFFF"/>
                  </a:solidFill>
                  <a:cs typeface="Segoe UI Light" panose="020B0502040204020203" pitchFamily="34" charset="0"/>
                </a:rPr>
                <a:t>Comms</a:t>
              </a:r>
              <a:endParaRPr lang="en-GB" sz="2448" dirty="0">
                <a:solidFill>
                  <a:sysClr val="window" lastClr="FFFFFF"/>
                </a:solidFill>
                <a:cs typeface="Segoe UI Light" panose="020B0502040204020203" pitchFamily="34" charset="0"/>
              </a:endParaRPr>
            </a:p>
          </p:txBody>
        </p:sp>
      </p:grpSp>
      <p:sp>
        <p:nvSpPr>
          <p:cNvPr id="49" name="Rectangle 48"/>
          <p:cNvSpPr/>
          <p:nvPr/>
        </p:nvSpPr>
        <p:spPr bwMode="auto">
          <a:xfrm>
            <a:off x="3334442" y="2049117"/>
            <a:ext cx="5852096" cy="3737924"/>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We’re </a:t>
            </a:r>
            <a:r>
              <a:rPr lang="en-US" sz="4400" dirty="0">
                <a:gradFill>
                  <a:gsLst>
                    <a:gs pos="0">
                      <a:srgbClr val="FFFFFF"/>
                    </a:gs>
                    <a:gs pos="100000">
                      <a:srgbClr val="FFFFFF"/>
                    </a:gs>
                  </a:gsLst>
                  <a:lin ang="5400000" scaled="0"/>
                </a:gradFill>
                <a:latin typeface="+mj-lt"/>
              </a:rPr>
              <a:t>A</a:t>
            </a:r>
            <a:r>
              <a:rPr lang="en-US" sz="4400" dirty="0" smtClean="0">
                <a:gradFill>
                  <a:gsLst>
                    <a:gs pos="0">
                      <a:srgbClr val="FFFFFF"/>
                    </a:gs>
                    <a:gs pos="100000">
                      <a:srgbClr val="FFFFFF"/>
                    </a:gs>
                  </a:gsLst>
                  <a:lin ang="5400000" scaled="0"/>
                </a:gradFill>
                <a:latin typeface="+mj-lt"/>
              </a:rPr>
              <a:t>ll </a:t>
            </a:r>
            <a:r>
              <a:rPr lang="en-US" sz="4400" u="sng" dirty="0" smtClean="0">
                <a:gradFill>
                  <a:gsLst>
                    <a:gs pos="0">
                      <a:srgbClr val="FFFFFF"/>
                    </a:gs>
                    <a:gs pos="100000">
                      <a:srgbClr val="FFFFFF"/>
                    </a:gs>
                  </a:gsLst>
                  <a:lin ang="5400000" scaled="0"/>
                </a:gradFill>
                <a:latin typeface="+mj-lt"/>
              </a:rPr>
              <a:t>responsible</a:t>
            </a:r>
            <a:r>
              <a:rPr lang="en-US" sz="4400" dirty="0" smtClean="0">
                <a:gradFill>
                  <a:gsLst>
                    <a:gs pos="0">
                      <a:srgbClr val="FFFFFF"/>
                    </a:gs>
                    <a:gs pos="100000">
                      <a:srgbClr val="FFFFFF"/>
                    </a:gs>
                  </a:gsLst>
                  <a:lin ang="5400000" scaled="0"/>
                </a:gradFill>
                <a:latin typeface="+mj-lt"/>
              </a:rPr>
              <a:t>,</a:t>
            </a:r>
          </a:p>
          <a:p>
            <a:pPr algn="ctr" defTabSz="932472" fontAlgn="base">
              <a:spcBef>
                <a:spcPct val="0"/>
              </a:spcBef>
              <a:spcAft>
                <a:spcPct val="0"/>
              </a:spcAft>
            </a:pPr>
            <a:r>
              <a:rPr lang="en-US" sz="4400" dirty="0">
                <a:gradFill>
                  <a:gsLst>
                    <a:gs pos="0">
                      <a:srgbClr val="FFFFFF"/>
                    </a:gs>
                    <a:gs pos="100000">
                      <a:srgbClr val="FFFFFF"/>
                    </a:gs>
                  </a:gsLst>
                  <a:lin ang="5400000" scaled="0"/>
                </a:gradFill>
                <a:latin typeface="+mj-lt"/>
              </a:rPr>
              <a:t>b</a:t>
            </a:r>
            <a:r>
              <a:rPr lang="en-US" sz="4400" dirty="0" smtClean="0">
                <a:gradFill>
                  <a:gsLst>
                    <a:gs pos="0">
                      <a:srgbClr val="FFFFFF"/>
                    </a:gs>
                    <a:gs pos="100000">
                      <a:srgbClr val="FFFFFF"/>
                    </a:gs>
                  </a:gsLst>
                  <a:lin ang="5400000" scaled="0"/>
                </a:gradFill>
                <a:latin typeface="+mj-lt"/>
              </a:rPr>
              <a:t>ut the Owner is </a:t>
            </a:r>
            <a:r>
              <a:rPr lang="en-US" sz="4400" u="sng" dirty="0" smtClean="0">
                <a:gradFill>
                  <a:gsLst>
                    <a:gs pos="0">
                      <a:srgbClr val="FFFFFF"/>
                    </a:gs>
                    <a:gs pos="100000">
                      <a:srgbClr val="FFFFFF"/>
                    </a:gs>
                  </a:gsLst>
                  <a:lin ang="5400000" scaled="0"/>
                </a:gradFill>
                <a:latin typeface="+mj-lt"/>
              </a:rPr>
              <a:t>accountable</a:t>
            </a:r>
            <a:r>
              <a:rPr lang="en-US" sz="4400" dirty="0" smtClean="0">
                <a:gradFill>
                  <a:gsLst>
                    <a:gs pos="0">
                      <a:srgbClr val="FFFFFF"/>
                    </a:gs>
                    <a:gs pos="100000">
                      <a:srgbClr val="FFFFFF"/>
                    </a:gs>
                  </a:gsLst>
                  <a:lin ang="5400000" scaled="0"/>
                </a:gradFill>
                <a:latin typeface="+mj-lt"/>
              </a:rPr>
              <a:t>.</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9608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2605" y="1386176"/>
            <a:ext cx="6463390" cy="5053691"/>
          </a:xfrm>
        </p:spPr>
        <p:txBody>
          <a:bodyPr/>
          <a:lstStyle/>
          <a:p>
            <a:r>
              <a:rPr lang="en-US" sz="2800" dirty="0"/>
              <a:t>Strong organizational and multitasking skills</a:t>
            </a:r>
          </a:p>
          <a:p>
            <a:r>
              <a:rPr lang="en-US" sz="2800" dirty="0"/>
              <a:t>Approachable, empathetic, and patient </a:t>
            </a:r>
          </a:p>
          <a:p>
            <a:r>
              <a:rPr lang="en-US" sz="2800" dirty="0"/>
              <a:t>Inspired by people</a:t>
            </a:r>
          </a:p>
          <a:p>
            <a:r>
              <a:rPr lang="en-US" sz="2800" dirty="0"/>
              <a:t>Inspires others</a:t>
            </a:r>
          </a:p>
          <a:p>
            <a:r>
              <a:rPr lang="en-US" sz="2800" dirty="0"/>
              <a:t>Transparent and diplomatic</a:t>
            </a:r>
          </a:p>
          <a:p>
            <a:r>
              <a:rPr lang="en-US" sz="2800" dirty="0"/>
              <a:t>Expertise or experience in the community subject area </a:t>
            </a:r>
          </a:p>
          <a:p>
            <a:r>
              <a:rPr lang="en-US" sz="2800" dirty="0"/>
              <a:t>Confident and passionate about the vision </a:t>
            </a:r>
          </a:p>
          <a:p>
            <a:r>
              <a:rPr lang="en-US" sz="2800" dirty="0"/>
              <a:t>Comfortable with technology</a:t>
            </a:r>
          </a:p>
        </p:txBody>
      </p:sp>
      <p:sp>
        <p:nvSpPr>
          <p:cNvPr id="2" name="Title 1"/>
          <p:cNvSpPr>
            <a:spLocks noGrp="1"/>
          </p:cNvSpPr>
          <p:nvPr>
            <p:ph type="title"/>
          </p:nvPr>
        </p:nvSpPr>
        <p:spPr/>
        <p:txBody>
          <a:bodyPr>
            <a:normAutofit fontScale="90000"/>
          </a:bodyPr>
          <a:lstStyle/>
          <a:p>
            <a:r>
              <a:rPr lang="en-US" dirty="0" smtClean="0"/>
              <a:t>Who makes a good coach/evangelist?</a:t>
            </a:r>
            <a:endParaRPr lang="en-US" dirty="0"/>
          </a:p>
        </p:txBody>
      </p:sp>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7187310" y="1573029"/>
            <a:ext cx="4693788" cy="4679983"/>
          </a:xfrm>
          <a:prstGeom prst="rect">
            <a:avLst/>
          </a:prstGeom>
        </p:spPr>
      </p:pic>
    </p:spTree>
    <p:extLst>
      <p:ext uri="{BB962C8B-B14F-4D97-AF65-F5344CB8AC3E}">
        <p14:creationId xmlns:p14="http://schemas.microsoft.com/office/powerpoint/2010/main" val="407191107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t>Got Team Sites? Then: Similar Roles for each site</a:t>
            </a:r>
            <a:endParaRPr lang="en-US" dirty="0"/>
          </a:p>
        </p:txBody>
      </p:sp>
      <p:grpSp>
        <p:nvGrpSpPr>
          <p:cNvPr id="3" name="Group 2"/>
          <p:cNvGrpSpPr/>
          <p:nvPr/>
        </p:nvGrpSpPr>
        <p:grpSpPr>
          <a:xfrm>
            <a:off x="119078" y="2436598"/>
            <a:ext cx="2350160" cy="3223850"/>
            <a:chOff x="1097653" y="1577043"/>
            <a:chExt cx="2350160" cy="3223850"/>
          </a:xfrm>
        </p:grpSpPr>
        <p:sp>
          <p:nvSpPr>
            <p:cNvPr id="4" name="Content Placeholder 5"/>
            <p:cNvSpPr txBox="1">
              <a:spLocks/>
            </p:cNvSpPr>
            <p:nvPr/>
          </p:nvSpPr>
          <p:spPr>
            <a:xfrm flipH="1">
              <a:off x="1097653" y="3335618"/>
              <a:ext cx="2350128" cy="14652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Sponsor/ Business Owner</a:t>
              </a:r>
            </a:p>
          </p:txBody>
        </p:sp>
        <p:pic>
          <p:nvPicPr>
            <p:cNvPr id="10" name="Picture 2" descr="C:\Users\Susan Hanley\AppData\Local\Microsoft\Windows\Temporary Internet Files\Content.IE5\UTJ8G8ZB\MP900341944[1].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97653" y="1577043"/>
              <a:ext cx="2350160" cy="1772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563603" y="2439547"/>
            <a:ext cx="2350128" cy="3232869"/>
            <a:chOff x="3568488" y="1577043"/>
            <a:chExt cx="2350128" cy="3232869"/>
          </a:xfrm>
        </p:grpSpPr>
        <p:sp>
          <p:nvSpPr>
            <p:cNvPr id="6" name="Content Placeholder 5"/>
            <p:cNvSpPr txBox="1">
              <a:spLocks/>
            </p:cNvSpPr>
            <p:nvPr/>
          </p:nvSpPr>
          <p:spPr>
            <a:xfrm flipH="1">
              <a:off x="3568488" y="3349286"/>
              <a:ext cx="2350128" cy="1460626"/>
            </a:xfrm>
            <a:prstGeom prst="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Solution Analyst</a:t>
              </a:r>
            </a:p>
          </p:txBody>
        </p:sp>
        <p:pic>
          <p:nvPicPr>
            <p:cNvPr id="11" name="Picture 6" descr="C:\Users\Susan Hanley\AppData\Local\Microsoft\Windows\Temporary Internet Files\Content.IE5\8O2UPDWT\MP900185003[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68488" y="1577043"/>
              <a:ext cx="2350128" cy="1828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978846" y="2567455"/>
            <a:ext cx="2350128" cy="3124343"/>
            <a:chOff x="9784358" y="1645956"/>
            <a:chExt cx="2350128" cy="3124343"/>
          </a:xfrm>
        </p:grpSpPr>
        <p:sp>
          <p:nvSpPr>
            <p:cNvPr id="9" name="Content Placeholder 5"/>
            <p:cNvSpPr txBox="1">
              <a:spLocks/>
            </p:cNvSpPr>
            <p:nvPr/>
          </p:nvSpPr>
          <p:spPr>
            <a:xfrm flipH="1">
              <a:off x="9784358" y="3366210"/>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smtClean="0">
                  <a:solidFill>
                    <a:sysClr val="window" lastClr="FFFFFF"/>
                  </a:solidFill>
                  <a:latin typeface="+mj-lt"/>
                  <a:cs typeface="Segoe UI Light" panose="020B0502040204020203" pitchFamily="34" charset="0"/>
                </a:rPr>
                <a:t>Site Visitors</a:t>
              </a:r>
              <a:endParaRPr lang="en-GB" sz="2720" dirty="0">
                <a:solidFill>
                  <a:sysClr val="window" lastClr="FFFFFF"/>
                </a:solidFill>
                <a:latin typeface="+mj-lt"/>
                <a:cs typeface="Segoe UI Light" panose="020B0502040204020203" pitchFamily="34" charset="0"/>
              </a:endParaRPr>
            </a:p>
          </p:txBody>
        </p:sp>
        <p:pic>
          <p:nvPicPr>
            <p:cNvPr id="12" name="Picture 12" descr="C:\Users\Susan Hanley\AppData\Local\Microsoft\Windows\Temporary Internet Files\Content.IE5\HWTMDWEF\MP900110931[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784358" y="1645956"/>
              <a:ext cx="2341246" cy="1759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035350" y="2539437"/>
            <a:ext cx="2350128" cy="3142452"/>
            <a:chOff x="7960549" y="2107798"/>
            <a:chExt cx="2350128" cy="3142452"/>
          </a:xfrm>
        </p:grpSpPr>
        <p:sp>
          <p:nvSpPr>
            <p:cNvPr id="7" name="Content Placeholder 5"/>
            <p:cNvSpPr txBox="1">
              <a:spLocks/>
            </p:cNvSpPr>
            <p:nvPr/>
          </p:nvSpPr>
          <p:spPr>
            <a:xfrm flipH="1">
              <a:off x="7960549"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Content </a:t>
              </a:r>
              <a:r>
                <a:rPr lang="en-GB" sz="2720" dirty="0" smtClean="0">
                  <a:solidFill>
                    <a:sysClr val="window" lastClr="FFFFFF"/>
                  </a:solidFill>
                  <a:latin typeface="+mj-lt"/>
                  <a:cs typeface="Segoe UI Light" panose="020B0502040204020203" pitchFamily="34" charset="0"/>
                </a:rPr>
                <a:t>Authors/ Contributors</a:t>
              </a:r>
              <a:endParaRPr lang="en-GB" sz="2720" dirty="0">
                <a:solidFill>
                  <a:sysClr val="window" lastClr="FFFFFF"/>
                </a:solidFill>
                <a:latin typeface="+mj-lt"/>
                <a:cs typeface="Segoe UI Light" panose="020B0502040204020203" pitchFamily="34" charset="0"/>
              </a:endParaRPr>
            </a:p>
          </p:txBody>
        </p:sp>
        <p:pic>
          <p:nvPicPr>
            <p:cNvPr id="15" name="Picture 6" descr="http://ts2.mm.bing.net/th?id=HN.608039083239342667&amp;pid=1.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68677" y="2107798"/>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7507097" y="2419953"/>
            <a:ext cx="2350128" cy="3268951"/>
            <a:chOff x="5449793" y="1981299"/>
            <a:chExt cx="2350128" cy="3268951"/>
          </a:xfrm>
        </p:grpSpPr>
        <p:sp>
          <p:nvSpPr>
            <p:cNvPr id="8" name="Content Placeholder 5"/>
            <p:cNvSpPr txBox="1">
              <a:spLocks/>
            </p:cNvSpPr>
            <p:nvPr/>
          </p:nvSpPr>
          <p:spPr>
            <a:xfrm flipH="1">
              <a:off x="5449793"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Manager/ </a:t>
              </a:r>
              <a:r>
                <a:rPr lang="en-GB" sz="2720" dirty="0" smtClean="0">
                  <a:solidFill>
                    <a:sysClr val="window" lastClr="FFFFFF"/>
                  </a:solidFill>
                  <a:latin typeface="+mj-lt"/>
                  <a:cs typeface="Segoe UI Light" panose="020B0502040204020203" pitchFamily="34" charset="0"/>
                </a:rPr>
                <a:t>Contact/ Editor</a:t>
              </a:r>
              <a:endParaRPr lang="en-GB" sz="2720" dirty="0">
                <a:solidFill>
                  <a:sysClr val="window" lastClr="FFFFFF"/>
                </a:solidFill>
                <a:latin typeface="+mj-lt"/>
                <a:cs typeface="Segoe UI Light" panose="020B0502040204020203" pitchFamily="34" charset="0"/>
              </a:endParaRPr>
            </a:p>
          </p:txBody>
        </p:sp>
        <p:pic>
          <p:nvPicPr>
            <p:cNvPr id="17" name="Picture 6" descr="http://ts2.mm.bing.net/th?id=HN.608039083239342667&amp;pid=1.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35309" y="1981299"/>
              <a:ext cx="1371635" cy="18444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74764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35665" y="0"/>
            <a:ext cx="6500424" cy="7000745"/>
            <a:chOff x="5818457" y="-2"/>
            <a:chExt cx="6373543" cy="6864099"/>
          </a:xfrm>
        </p:grpSpPr>
        <p:pic>
          <p:nvPicPr>
            <p:cNvPr id="8" name="Picture 16" descr="C:\Users\Susan Hanley\AppData\Local\Microsoft\Windows\Temporary Internet Files\Content.IE5\8O2UPDWT\MP90038604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18457" y="2855234"/>
              <a:ext cx="6373542" cy="4008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18458" y="-2"/>
              <a:ext cx="6373542" cy="2855236"/>
            </a:xfrm>
            <a:prstGeom prst="rect">
              <a:avLst/>
            </a:prstGeom>
            <a:solidFill>
              <a:srgbClr val="546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provide guidance and direction?</a:t>
              </a:r>
            </a:p>
          </p:txBody>
        </p:sp>
      </p:grpSp>
      <p:grpSp>
        <p:nvGrpSpPr>
          <p:cNvPr id="12" name="Group 11"/>
          <p:cNvGrpSpPr/>
          <p:nvPr/>
        </p:nvGrpSpPr>
        <p:grpSpPr>
          <a:xfrm>
            <a:off x="882" y="-2"/>
            <a:ext cx="5934286" cy="7000745"/>
            <a:chOff x="0" y="-2"/>
            <a:chExt cx="5818456" cy="6864099"/>
          </a:xfrm>
        </p:grpSpPr>
        <p:pic>
          <p:nvPicPr>
            <p:cNvPr id="5" name="Picture 3" descr="C:\Users\Susan Hanley\AppData\Local\Microsoft\Windows\Temporary Internet Files\Content.IE5\AGA0BCUA\MP90043182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
              <a:ext cx="5818456" cy="60147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5023104"/>
              <a:ext cx="5818456" cy="1840993"/>
            </a:xfrm>
            <a:prstGeom prst="rect">
              <a:avLst/>
            </a:prstGeom>
            <a:solidFill>
              <a:srgbClr val="D95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a:t>
              </a:r>
            </a:p>
            <a:p>
              <a:pPr algn="ctr"/>
              <a:r>
                <a:rPr lang="en-US" sz="4400" dirty="0">
                  <a:latin typeface="Segoe UI Light" panose="020B0502040204020203" pitchFamily="34" charset="0"/>
                  <a:cs typeface="Segoe UI Light" panose="020B0502040204020203" pitchFamily="34" charset="0"/>
                </a:rPr>
                <a:t>tell the story?</a:t>
              </a:r>
            </a:p>
          </p:txBody>
        </p:sp>
      </p:grpSp>
    </p:spTree>
    <p:extLst>
      <p:ext uri="{BB962C8B-B14F-4D97-AF65-F5344CB8AC3E}">
        <p14:creationId xmlns:p14="http://schemas.microsoft.com/office/powerpoint/2010/main" val="153265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Governance Plan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360" y="1668482"/>
            <a:ext cx="6535183" cy="48667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360" y="1178951"/>
            <a:ext cx="7318346" cy="54887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0959" y="-16361"/>
            <a:ext cx="12467434" cy="7010886"/>
          </a:xfrm>
          <a:prstGeom prst="rect">
            <a:avLst/>
          </a:prstGeom>
        </p:spPr>
      </p:pic>
    </p:spTree>
    <p:extLst>
      <p:ext uri="{BB962C8B-B14F-4D97-AF65-F5344CB8AC3E}">
        <p14:creationId xmlns:p14="http://schemas.microsoft.com/office/powerpoint/2010/main" val="971449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en-US" dirty="0"/>
              <a:t>What do we really mean by governance? </a:t>
            </a:r>
          </a:p>
          <a:p>
            <a:r>
              <a:rPr lang="en-US" dirty="0"/>
              <a:t>Preparing to develop your governance plan – asking the right questions </a:t>
            </a:r>
          </a:p>
          <a:p>
            <a:r>
              <a:rPr lang="en-US" dirty="0"/>
              <a:t>Making it real – communicating and monitoring - just in time, consumable governance in action</a:t>
            </a:r>
          </a:p>
        </p:txBody>
      </p:sp>
      <p:sp>
        <p:nvSpPr>
          <p:cNvPr id="2" name="Title 1"/>
          <p:cNvSpPr>
            <a:spLocks noGrp="1"/>
          </p:cNvSpPr>
          <p:nvPr>
            <p:ph type="title"/>
          </p:nvPr>
        </p:nvSpPr>
        <p:spPr/>
        <p:txBody>
          <a:bodyPr/>
          <a:lstStyle/>
          <a:p>
            <a:r>
              <a:rPr lang="sv-SE" dirty="0" smtClean="0"/>
              <a:t>Agenda</a:t>
            </a:r>
            <a:endParaRPr lang="sv-SE" dirty="0"/>
          </a:p>
        </p:txBody>
      </p:sp>
    </p:spTree>
    <p:extLst>
      <p:ext uri="{BB962C8B-B14F-4D97-AF65-F5344CB8AC3E}">
        <p14:creationId xmlns:p14="http://schemas.microsoft.com/office/powerpoint/2010/main" val="7767155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49"/>
            <a:ext cx="11887200" cy="5484777"/>
          </a:xfrm>
          <a:prstGeom prst="rect">
            <a:avLst/>
          </a:prstGeom>
        </p:spPr>
        <p:txBody>
          <a:bodyPr>
            <a:normAutofit/>
          </a:bodyPr>
          <a:lstStyle/>
          <a:p>
            <a:r>
              <a:rPr lang="en-US" sz="4800" dirty="0" smtClean="0">
                <a:solidFill>
                  <a:schemeClr val="tx2"/>
                </a:solidFill>
              </a:rPr>
              <a:t>Automated – don’t make me think!</a:t>
            </a:r>
          </a:p>
          <a:p>
            <a:r>
              <a:rPr lang="en-US" sz="4800" dirty="0" smtClean="0">
                <a:solidFill>
                  <a:schemeClr val="tx2"/>
                </a:solidFill>
              </a:rPr>
              <a:t>No big </a:t>
            </a:r>
            <a:r>
              <a:rPr lang="en-US" sz="4800" dirty="0">
                <a:solidFill>
                  <a:schemeClr val="tx2"/>
                </a:solidFill>
              </a:rPr>
              <a:t>documents or long pages</a:t>
            </a:r>
          </a:p>
          <a:p>
            <a:r>
              <a:rPr lang="en-US" sz="4800" dirty="0">
                <a:solidFill>
                  <a:schemeClr val="tx2"/>
                </a:solidFill>
              </a:rPr>
              <a:t>“Quick Guides</a:t>
            </a:r>
            <a:r>
              <a:rPr lang="en-US" sz="4800" dirty="0" smtClean="0">
                <a:solidFill>
                  <a:schemeClr val="tx2"/>
                </a:solidFill>
              </a:rPr>
              <a:t>”</a:t>
            </a:r>
            <a:endParaRPr lang="en-US" sz="4800" dirty="0">
              <a:solidFill>
                <a:schemeClr val="tx2"/>
              </a:solidFill>
            </a:endParaRPr>
          </a:p>
          <a:p>
            <a:r>
              <a:rPr lang="en-US" sz="4800" dirty="0" smtClean="0">
                <a:solidFill>
                  <a:schemeClr val="tx2"/>
                </a:solidFill>
              </a:rPr>
              <a:t>Integrated </a:t>
            </a:r>
            <a:r>
              <a:rPr lang="en-US" sz="4800" dirty="0">
                <a:solidFill>
                  <a:schemeClr val="tx2"/>
                </a:solidFill>
              </a:rPr>
              <a:t>with training</a:t>
            </a:r>
          </a:p>
          <a:p>
            <a:r>
              <a:rPr lang="en-US" sz="4800" dirty="0" smtClean="0">
                <a:solidFill>
                  <a:schemeClr val="tx2"/>
                </a:solidFill>
              </a:rPr>
              <a:t>Online and interconnected</a:t>
            </a:r>
            <a:endParaRPr lang="en-US" sz="4800" dirty="0">
              <a:solidFill>
                <a:schemeClr val="tx2"/>
              </a:solidFill>
            </a:endParaRPr>
          </a:p>
          <a:p>
            <a:r>
              <a:rPr lang="en-US" sz="4800" dirty="0" smtClean="0">
                <a:solidFill>
                  <a:schemeClr val="tx2"/>
                </a:solidFill>
              </a:rPr>
              <a:t>Delivered in context</a:t>
            </a:r>
            <a:endParaRPr lang="en-US" sz="4800" dirty="0">
              <a:solidFill>
                <a:schemeClr val="tx2"/>
              </a:solidFill>
            </a:endParaRPr>
          </a:p>
        </p:txBody>
      </p:sp>
      <p:sp>
        <p:nvSpPr>
          <p:cNvPr id="2" name="Title 1"/>
          <p:cNvSpPr>
            <a:spLocks noGrp="1"/>
          </p:cNvSpPr>
          <p:nvPr>
            <p:ph type="title"/>
          </p:nvPr>
        </p:nvSpPr>
        <p:spPr/>
        <p:txBody>
          <a:bodyPr/>
          <a:lstStyle/>
          <a:p>
            <a:r>
              <a:rPr lang="en-US" dirty="0" smtClean="0"/>
              <a:t>Principles of “Consumable” Governance</a:t>
            </a:r>
            <a:endParaRPr lang="en-US" dirty="0"/>
          </a:p>
        </p:txBody>
      </p:sp>
      <p:grpSp>
        <p:nvGrpSpPr>
          <p:cNvPr id="8" name="Group 7"/>
          <p:cNvGrpSpPr/>
          <p:nvPr/>
        </p:nvGrpSpPr>
        <p:grpSpPr>
          <a:xfrm>
            <a:off x="6949749" y="2775957"/>
            <a:ext cx="5077450" cy="3921669"/>
            <a:chOff x="7086753" y="2130424"/>
            <a:chExt cx="5077450" cy="3921669"/>
          </a:xfrm>
        </p:grpSpPr>
        <p:sp>
          <p:nvSpPr>
            <p:cNvPr id="7" name="TextBox 6"/>
            <p:cNvSpPr txBox="1"/>
            <p:nvPr/>
          </p:nvSpPr>
          <p:spPr>
            <a:xfrm>
              <a:off x="7086753" y="5590428"/>
              <a:ext cx="5077450" cy="461665"/>
            </a:xfrm>
            <a:prstGeom prst="rect">
              <a:avLst/>
            </a:prstGeom>
            <a:noFill/>
          </p:spPr>
          <p:txBody>
            <a:bodyPr wrap="square" rtlCol="0">
              <a:spAutoFit/>
            </a:bodyPr>
            <a:lstStyle/>
            <a:p>
              <a:pPr algn="ctr"/>
              <a:r>
                <a:rPr lang="en-US" sz="2400" dirty="0">
                  <a:solidFill>
                    <a:srgbClr val="0072C6"/>
                  </a:solidFill>
                  <a:cs typeface="Segoe UI Light" panose="020B0502040204020203" pitchFamily="34" charset="0"/>
                </a:rPr>
                <a:t>http://tiny.cc/SPContentAuthoring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4212" y="2130424"/>
              <a:ext cx="2659878" cy="3460004"/>
            </a:xfrm>
            <a:prstGeom prst="rect">
              <a:avLst/>
            </a:prstGeom>
          </p:spPr>
        </p:pic>
      </p:grpSp>
    </p:spTree>
    <p:extLst>
      <p:ext uri="{BB962C8B-B14F-4D97-AF65-F5344CB8AC3E}">
        <p14:creationId xmlns:p14="http://schemas.microsoft.com/office/powerpoint/2010/main" val="3013748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3482" y="1694611"/>
            <a:ext cx="8436012" cy="4745257"/>
          </a:xfrm>
          <a:prstGeom prst="rect">
            <a:avLst/>
          </a:prstGeom>
        </p:spPr>
      </p:pic>
      <p:sp>
        <p:nvSpPr>
          <p:cNvPr id="4" name="Rectangle 3">
            <a:hlinkClick r:id="rId4" action="ppaction://hlinksldjump"/>
          </p:cNvPr>
          <p:cNvSpPr/>
          <p:nvPr/>
        </p:nvSpPr>
        <p:spPr>
          <a:xfrm>
            <a:off x="12107706" y="2921514"/>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a:hlinkClick r:id="rId5" action="ppaction://hlinksldjump"/>
          </p:cNvPr>
          <p:cNvSpPr/>
          <p:nvPr/>
        </p:nvSpPr>
        <p:spPr>
          <a:xfrm>
            <a:off x="11537040" y="558920"/>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Rectangle 5">
            <a:hlinkClick r:id="rId4" action="ppaction://hlinksldjump"/>
          </p:cNvPr>
          <p:cNvSpPr/>
          <p:nvPr/>
        </p:nvSpPr>
        <p:spPr>
          <a:xfrm>
            <a:off x="12085867" y="3248158"/>
            <a:ext cx="34190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a:hlinkClick r:id="rId4" action="ppaction://hlinksldjump"/>
          </p:cNvPr>
          <p:cNvSpPr/>
          <p:nvPr/>
        </p:nvSpPr>
        <p:spPr>
          <a:xfrm>
            <a:off x="5410573" y="446699"/>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8" name="Rectangle 7">
            <a:hlinkClick r:id="rId6" action="ppaction://hlinksldjump"/>
          </p:cNvPr>
          <p:cNvSpPr/>
          <p:nvPr/>
        </p:nvSpPr>
        <p:spPr>
          <a:xfrm>
            <a:off x="2474363" y="1943548"/>
            <a:ext cx="3071036"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Rectangle 8">
            <a:hlinkClick r:id="rId7" action="ppaction://hlinksldjump"/>
          </p:cNvPr>
          <p:cNvSpPr/>
          <p:nvPr/>
        </p:nvSpPr>
        <p:spPr>
          <a:xfrm>
            <a:off x="3147200" y="1472988"/>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0" name="Rectangle 9">
            <a:hlinkClick r:id="rId8" action="ppaction://hlinksldjump"/>
          </p:cNvPr>
          <p:cNvSpPr/>
          <p:nvPr/>
        </p:nvSpPr>
        <p:spPr>
          <a:xfrm>
            <a:off x="3121649" y="2549960"/>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1" name="Rectangle 10">
            <a:hlinkClick r:id="rId4" action="ppaction://hlinksldjump"/>
          </p:cNvPr>
          <p:cNvSpPr/>
          <p:nvPr/>
        </p:nvSpPr>
        <p:spPr>
          <a:xfrm>
            <a:off x="2320374" y="3759782"/>
            <a:ext cx="1316893" cy="190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3" name="Rectangle 12">
            <a:hlinkClick r:id="rId9" action="ppaction://hlinksldjump"/>
          </p:cNvPr>
          <p:cNvSpPr/>
          <p:nvPr/>
        </p:nvSpPr>
        <p:spPr>
          <a:xfrm>
            <a:off x="881" y="-1"/>
            <a:ext cx="1456394" cy="69945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2" name="Title 1"/>
          <p:cNvSpPr>
            <a:spLocks noGrp="1"/>
          </p:cNvSpPr>
          <p:nvPr>
            <p:ph type="title"/>
          </p:nvPr>
        </p:nvSpPr>
        <p:spPr/>
        <p:txBody>
          <a:bodyPr/>
          <a:lstStyle/>
          <a:p>
            <a:r>
              <a:rPr lang="en-US" dirty="0" smtClean="0"/>
              <a:t>What does “in context” look like?</a:t>
            </a:r>
            <a:endParaRPr lang="en-US" dirty="0"/>
          </a:p>
        </p:txBody>
      </p:sp>
      <p:grpSp>
        <p:nvGrpSpPr>
          <p:cNvPr id="17" name="Group 16"/>
          <p:cNvGrpSpPr>
            <a:grpSpLocks noChangeAspect="1"/>
          </p:cNvGrpSpPr>
          <p:nvPr/>
        </p:nvGrpSpPr>
        <p:grpSpPr>
          <a:xfrm>
            <a:off x="9693310" y="943720"/>
            <a:ext cx="2163791" cy="640080"/>
            <a:chOff x="235759" y="119760"/>
            <a:chExt cx="5795867" cy="1714500"/>
          </a:xfrm>
        </p:grpSpPr>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spTree>
    <p:extLst>
      <p:ext uri="{BB962C8B-B14F-4D97-AF65-F5344CB8AC3E}">
        <p14:creationId xmlns:p14="http://schemas.microsoft.com/office/powerpoint/2010/main" val="337271384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“in context” look like?</a:t>
            </a:r>
          </a:p>
        </p:txBody>
      </p:sp>
      <p:pic>
        <p:nvPicPr>
          <p:cNvPr id="2050" name="Picture 2" descr="http://sharepoint-videos.com/wp-content/uploads/2012/07/DocLibHel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555" y="2125677"/>
            <a:ext cx="7648575" cy="38957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920604" y="2217116"/>
            <a:ext cx="2651731" cy="640073"/>
          </a:xfrm>
          <a:prstGeom prst="straightConnector1">
            <a:avLst/>
          </a:prstGeom>
          <a:ln w="190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43490" y="1212849"/>
            <a:ext cx="1888590" cy="2155042"/>
          </a:xfrm>
          <a:prstGeom prst="rect">
            <a:avLst/>
          </a:prstGeom>
          <a:noFill/>
          <a:ln>
            <a:noFill/>
          </a:ln>
        </p:spPr>
      </p:pic>
    </p:spTree>
    <p:extLst>
      <p:ext uri="{BB962C8B-B14F-4D97-AF65-F5344CB8AC3E}">
        <p14:creationId xmlns:p14="http://schemas.microsoft.com/office/powerpoint/2010/main" val="36153444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 “in context” look like?</a:t>
            </a:r>
            <a:endParaRPr lang="en-US"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280531" y="1759921"/>
            <a:ext cx="10069512" cy="2405062"/>
          </a:xfrm>
          <a:prstGeom prst="rect">
            <a:avLst/>
          </a:prstGeom>
        </p:spPr>
      </p:pic>
      <p:sp>
        <p:nvSpPr>
          <p:cNvPr id="3" name="Rectangle 2"/>
          <p:cNvSpPr/>
          <p:nvPr/>
        </p:nvSpPr>
        <p:spPr bwMode="auto">
          <a:xfrm>
            <a:off x="6777708" y="3223600"/>
            <a:ext cx="4300064" cy="2377414"/>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latin typeface="+mj-lt"/>
              </a:rPr>
              <a:t>Link to governance about documents from the places where users upload documents</a:t>
            </a:r>
          </a:p>
        </p:txBody>
      </p:sp>
    </p:spTree>
    <p:extLst>
      <p:ext uri="{BB962C8B-B14F-4D97-AF65-F5344CB8AC3E}">
        <p14:creationId xmlns:p14="http://schemas.microsoft.com/office/powerpoint/2010/main" val="202219233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Small chunks of content</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7503" y="1174428"/>
            <a:ext cx="7601665" cy="5766523"/>
          </a:xfrm>
          <a:prstGeom prst="rect">
            <a:avLst/>
          </a:prstGeom>
        </p:spPr>
      </p:pic>
      <p:grpSp>
        <p:nvGrpSpPr>
          <p:cNvPr id="11" name="Group 10"/>
          <p:cNvGrpSpPr/>
          <p:nvPr/>
        </p:nvGrpSpPr>
        <p:grpSpPr>
          <a:xfrm>
            <a:off x="7224066" y="3405823"/>
            <a:ext cx="4532579" cy="2957774"/>
            <a:chOff x="7224066" y="3405823"/>
            <a:chExt cx="4532579" cy="2957774"/>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066" y="3954457"/>
              <a:ext cx="4532579" cy="2409140"/>
            </a:xfrm>
            <a:prstGeom prst="rect">
              <a:avLst/>
            </a:prstGeom>
            <a:ln>
              <a:solidFill>
                <a:schemeClr val="tx1"/>
              </a:solidFill>
            </a:ln>
          </p:spPr>
        </p:pic>
        <p:cxnSp>
          <p:nvCxnSpPr>
            <p:cNvPr id="8" name="Straight Arrow Connector 7"/>
            <p:cNvCxnSpPr/>
            <p:nvPr/>
          </p:nvCxnSpPr>
          <p:spPr>
            <a:xfrm flipH="1" flipV="1">
              <a:off x="9052847" y="3405823"/>
              <a:ext cx="437508" cy="54863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0315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 consumable guiding principles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212849"/>
            <a:ext cx="8264195" cy="5514839"/>
          </a:xfrm>
          <a:prstGeom prst="rect">
            <a:avLst/>
          </a:prstGeom>
        </p:spPr>
      </p:pic>
    </p:spTree>
    <p:extLst>
      <p:ext uri="{BB962C8B-B14F-4D97-AF65-F5344CB8AC3E}">
        <p14:creationId xmlns:p14="http://schemas.microsoft.com/office/powerpoint/2010/main" val="199328339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Context: Role-Based Roadmaps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185871"/>
            <a:ext cx="9203747" cy="5707402"/>
          </a:xfrm>
          <a:prstGeom prst="rect">
            <a:avLst/>
          </a:prstGeom>
        </p:spPr>
      </p:pic>
    </p:spTree>
    <p:extLst>
      <p:ext uri="{BB962C8B-B14F-4D97-AF65-F5344CB8AC3E}">
        <p14:creationId xmlns:p14="http://schemas.microsoft.com/office/powerpoint/2010/main" val="34241222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Socialize, Promote, Verify</a:t>
            </a:r>
            <a:endParaRPr lang="en-US" dirty="0"/>
          </a:p>
        </p:txBody>
      </p:sp>
      <p:grpSp>
        <p:nvGrpSpPr>
          <p:cNvPr id="4" name="Group 3"/>
          <p:cNvGrpSpPr/>
          <p:nvPr/>
        </p:nvGrpSpPr>
        <p:grpSpPr>
          <a:xfrm>
            <a:off x="183263" y="2201120"/>
            <a:ext cx="2322199" cy="2860712"/>
            <a:chOff x="920130" y="771550"/>
            <a:chExt cx="1707654" cy="2103656"/>
          </a:xfrm>
        </p:grpSpPr>
        <p:pic>
          <p:nvPicPr>
            <p:cNvPr id="5" name="Picture 2" descr="C:\Users\Susan Hanley\AppData\Local\Microsoft\Windows\Temporary Internet Files\Content.IE5\AGA0BCUA\MP9004304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130" y="771550"/>
              <a:ext cx="1707654" cy="1707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0130" y="2490450"/>
              <a:ext cx="1707654" cy="384756"/>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Socialize</a:t>
              </a:r>
            </a:p>
          </p:txBody>
        </p:sp>
      </p:grpSp>
      <p:grpSp>
        <p:nvGrpSpPr>
          <p:cNvPr id="7" name="Group 6"/>
          <p:cNvGrpSpPr/>
          <p:nvPr/>
        </p:nvGrpSpPr>
        <p:grpSpPr>
          <a:xfrm>
            <a:off x="2560677" y="2217116"/>
            <a:ext cx="2362088" cy="3251468"/>
            <a:chOff x="3563888" y="789814"/>
            <a:chExt cx="1736987" cy="2391003"/>
          </a:xfrm>
        </p:grpSpPr>
        <p:pic>
          <p:nvPicPr>
            <p:cNvPr id="8" name="Picture 4" descr="C:\Users\Susan Hanley\AppData\Local\Microsoft\Windows\Temporary Internet Files\Content.IE5\HWTMDWEF\MP90042364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90947" y="789814"/>
              <a:ext cx="1709928" cy="1709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63888" y="2479204"/>
              <a:ext cx="1707654"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Find Champions</a:t>
              </a:r>
            </a:p>
          </p:txBody>
        </p:sp>
      </p:grpSp>
      <p:grpSp>
        <p:nvGrpSpPr>
          <p:cNvPr id="14" name="Group 13"/>
          <p:cNvGrpSpPr/>
          <p:nvPr/>
        </p:nvGrpSpPr>
        <p:grpSpPr>
          <a:xfrm>
            <a:off x="7336660" y="2308555"/>
            <a:ext cx="3075129" cy="3160028"/>
            <a:chOff x="1893162" y="3100550"/>
            <a:chExt cx="2261330" cy="2323761"/>
          </a:xfrm>
        </p:grpSpPr>
        <p:pic>
          <p:nvPicPr>
            <p:cNvPr id="15" name="Picture 7" descr="C:\Users\Susan Hanley\AppData\Local\Microsoft\Windows\Temporary Internet Files\Content.IE5\HWTMDWEF\MP900438680[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99749" y="3100550"/>
              <a:ext cx="1448157" cy="12224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93162" y="4722698"/>
              <a:ext cx="2261330"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Be responsive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to </a:t>
              </a:r>
              <a:r>
                <a:rPr lang="en-US" sz="2800" dirty="0">
                  <a:solidFill>
                    <a:schemeClr val="tx2"/>
                  </a:solidFill>
                  <a:latin typeface="Segoe UI Light" panose="020B0502040204020203" pitchFamily="34" charset="0"/>
                  <a:cs typeface="Segoe UI Light" panose="020B0502040204020203" pitchFamily="34" charset="0"/>
                </a:rPr>
                <a:t>feedback</a:t>
              </a:r>
            </a:p>
          </p:txBody>
        </p:sp>
      </p:grpSp>
      <p:grpSp>
        <p:nvGrpSpPr>
          <p:cNvPr id="17" name="Group 16"/>
          <p:cNvGrpSpPr/>
          <p:nvPr/>
        </p:nvGrpSpPr>
        <p:grpSpPr>
          <a:xfrm>
            <a:off x="9941954" y="2498462"/>
            <a:ext cx="2248087" cy="2958733"/>
            <a:chOff x="5780118" y="3295885"/>
            <a:chExt cx="1653155" cy="2175738"/>
          </a:xfrm>
        </p:grpSpPr>
        <p:pic>
          <p:nvPicPr>
            <p:cNvPr id="18" name="Picture 12" descr="C:\Users\Susan Hanley\AppData\Local\Microsoft\Windows\Temporary Internet Files\Content.IE5\8O2UPDWT\MP90030587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0118" y="3295885"/>
              <a:ext cx="1653155" cy="11379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87196" y="4770010"/>
              <a:ext cx="1476069"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Trust,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but </a:t>
              </a:r>
              <a:r>
                <a:rPr lang="en-US" sz="2800" dirty="0">
                  <a:solidFill>
                    <a:schemeClr val="tx2"/>
                  </a:solidFill>
                  <a:latin typeface="Segoe UI Light" panose="020B0502040204020203" pitchFamily="34" charset="0"/>
                  <a:cs typeface="Segoe UI Light" panose="020B0502040204020203" pitchFamily="34" charset="0"/>
                </a:rPr>
                <a:t>verify</a:t>
              </a:r>
            </a:p>
          </p:txBody>
        </p:sp>
      </p:grpSp>
      <p:grpSp>
        <p:nvGrpSpPr>
          <p:cNvPr id="21" name="Group 20"/>
          <p:cNvGrpSpPr/>
          <p:nvPr/>
        </p:nvGrpSpPr>
        <p:grpSpPr>
          <a:xfrm>
            <a:off x="4720003" y="2284367"/>
            <a:ext cx="3235575" cy="3172830"/>
            <a:chOff x="5936139" y="897773"/>
            <a:chExt cx="2379315" cy="2333176"/>
          </a:xfrm>
        </p:grpSpPr>
        <p:sp>
          <p:nvSpPr>
            <p:cNvPr id="13" name="TextBox 12"/>
            <p:cNvSpPr txBox="1"/>
            <p:nvPr/>
          </p:nvSpPr>
          <p:spPr>
            <a:xfrm>
              <a:off x="5936139" y="2529336"/>
              <a:ext cx="2379315"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Communicate persistently</a:t>
              </a:r>
            </a:p>
          </p:txBody>
        </p:sp>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6865" y="897773"/>
              <a:ext cx="1779627" cy="1564323"/>
            </a:xfrm>
            <a:prstGeom prst="rect">
              <a:avLst/>
            </a:prstGeom>
          </p:spPr>
        </p:pic>
      </p:grpSp>
    </p:spTree>
    <p:extLst>
      <p:ext uri="{BB962C8B-B14F-4D97-AF65-F5344CB8AC3E}">
        <p14:creationId xmlns:p14="http://schemas.microsoft.com/office/powerpoint/2010/main" val="21090241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and incorporate into training</a:t>
            </a:r>
            <a:endParaRPr lang="en-US" dirty="0"/>
          </a:p>
        </p:txBody>
      </p:sp>
      <p:grpSp>
        <p:nvGrpSpPr>
          <p:cNvPr id="6" name="Group 5"/>
          <p:cNvGrpSpPr/>
          <p:nvPr/>
        </p:nvGrpSpPr>
        <p:grpSpPr>
          <a:xfrm>
            <a:off x="3672082" y="1851360"/>
            <a:ext cx="4636146" cy="4011665"/>
            <a:chOff x="6019800" y="3578000"/>
            <a:chExt cx="2753360" cy="2594200"/>
          </a:xfrm>
        </p:grpSpPr>
        <p:grpSp>
          <p:nvGrpSpPr>
            <p:cNvPr id="7" name="Group 6"/>
            <p:cNvGrpSpPr/>
            <p:nvPr/>
          </p:nvGrpSpPr>
          <p:grpSpPr>
            <a:xfrm>
              <a:off x="6339523" y="3825165"/>
              <a:ext cx="2092433" cy="2063407"/>
              <a:chOff x="6339523" y="3825165"/>
              <a:chExt cx="2092433" cy="2063407"/>
            </a:xfrm>
          </p:grpSpPr>
          <p:sp>
            <p:nvSpPr>
              <p:cNvPr id="10" name="Freeform 18"/>
              <p:cNvSpPr>
                <a:spLocks/>
              </p:cNvSpPr>
              <p:nvPr/>
            </p:nvSpPr>
            <p:spPr bwMode="auto">
              <a:xfrm rot="10800000">
                <a:off x="6339523" y="3974904"/>
                <a:ext cx="496976" cy="1760934"/>
              </a:xfrm>
              <a:custGeom>
                <a:avLst/>
                <a:gdLst>
                  <a:gd name="T0" fmla="*/ 0 w 543"/>
                  <a:gd name="T1" fmla="*/ 1032 h 1763"/>
                  <a:gd name="T2" fmla="*/ 0 w 543"/>
                  <a:gd name="T3" fmla="*/ 1763 h 1763"/>
                  <a:gd name="T4" fmla="*/ 60 w 543"/>
                  <a:gd name="T5" fmla="*/ 1727 h 1763"/>
                  <a:gd name="T6" fmla="*/ 116 w 543"/>
                  <a:gd name="T7" fmla="*/ 1688 h 1763"/>
                  <a:gd name="T8" fmla="*/ 171 w 543"/>
                  <a:gd name="T9" fmla="*/ 1646 h 1763"/>
                  <a:gd name="T10" fmla="*/ 221 w 543"/>
                  <a:gd name="T11" fmla="*/ 1601 h 1763"/>
                  <a:gd name="T12" fmla="*/ 269 w 543"/>
                  <a:gd name="T13" fmla="*/ 1553 h 1763"/>
                  <a:gd name="T14" fmla="*/ 315 w 543"/>
                  <a:gd name="T15" fmla="*/ 1502 h 1763"/>
                  <a:gd name="T16" fmla="*/ 355 w 543"/>
                  <a:gd name="T17" fmla="*/ 1449 h 1763"/>
                  <a:gd name="T18" fmla="*/ 393 w 543"/>
                  <a:gd name="T19" fmla="*/ 1393 h 1763"/>
                  <a:gd name="T20" fmla="*/ 427 w 543"/>
                  <a:gd name="T21" fmla="*/ 1335 h 1763"/>
                  <a:gd name="T22" fmla="*/ 457 w 543"/>
                  <a:gd name="T23" fmla="*/ 1276 h 1763"/>
                  <a:gd name="T24" fmla="*/ 482 w 543"/>
                  <a:gd name="T25" fmla="*/ 1214 h 1763"/>
                  <a:gd name="T26" fmla="*/ 503 w 543"/>
                  <a:gd name="T27" fmla="*/ 1150 h 1763"/>
                  <a:gd name="T28" fmla="*/ 521 w 543"/>
                  <a:gd name="T29" fmla="*/ 1086 h 1763"/>
                  <a:gd name="T30" fmla="*/ 533 w 543"/>
                  <a:gd name="T31" fmla="*/ 1019 h 1763"/>
                  <a:gd name="T32" fmla="*/ 540 w 543"/>
                  <a:gd name="T33" fmla="*/ 951 h 1763"/>
                  <a:gd name="T34" fmla="*/ 543 w 543"/>
                  <a:gd name="T35" fmla="*/ 882 h 1763"/>
                  <a:gd name="T36" fmla="*/ 540 w 543"/>
                  <a:gd name="T37" fmla="*/ 812 h 1763"/>
                  <a:gd name="T38" fmla="*/ 533 w 543"/>
                  <a:gd name="T39" fmla="*/ 745 h 1763"/>
                  <a:gd name="T40" fmla="*/ 521 w 543"/>
                  <a:gd name="T41" fmla="*/ 678 h 1763"/>
                  <a:gd name="T42" fmla="*/ 503 w 543"/>
                  <a:gd name="T43" fmla="*/ 612 h 1763"/>
                  <a:gd name="T44" fmla="*/ 482 w 543"/>
                  <a:gd name="T45" fmla="*/ 549 h 1763"/>
                  <a:gd name="T46" fmla="*/ 457 w 543"/>
                  <a:gd name="T47" fmla="*/ 487 h 1763"/>
                  <a:gd name="T48" fmla="*/ 427 w 543"/>
                  <a:gd name="T49" fmla="*/ 427 h 1763"/>
                  <a:gd name="T50" fmla="*/ 393 w 543"/>
                  <a:gd name="T51" fmla="*/ 369 h 1763"/>
                  <a:gd name="T52" fmla="*/ 355 w 543"/>
                  <a:gd name="T53" fmla="*/ 314 h 1763"/>
                  <a:gd name="T54" fmla="*/ 315 w 543"/>
                  <a:gd name="T55" fmla="*/ 260 h 1763"/>
                  <a:gd name="T56" fmla="*/ 269 w 543"/>
                  <a:gd name="T57" fmla="*/ 211 h 1763"/>
                  <a:gd name="T58" fmla="*/ 221 w 543"/>
                  <a:gd name="T59" fmla="*/ 163 h 1763"/>
                  <a:gd name="T60" fmla="*/ 171 w 543"/>
                  <a:gd name="T61" fmla="*/ 117 h 1763"/>
                  <a:gd name="T62" fmla="*/ 116 w 543"/>
                  <a:gd name="T63" fmla="*/ 75 h 1763"/>
                  <a:gd name="T64" fmla="*/ 60 w 543"/>
                  <a:gd name="T65" fmla="*/ 36 h 1763"/>
                  <a:gd name="T66" fmla="*/ 0 w 543"/>
                  <a:gd name="T67" fmla="*/ 0 h 1763"/>
                  <a:gd name="T68" fmla="*/ 0 w 543"/>
                  <a:gd name="T69" fmla="*/ 726 h 1763"/>
                  <a:gd name="T70" fmla="*/ 35 w 543"/>
                  <a:gd name="T71" fmla="*/ 729 h 1763"/>
                  <a:gd name="T72" fmla="*/ 66 w 543"/>
                  <a:gd name="T73" fmla="*/ 738 h 1763"/>
                  <a:gd name="T74" fmla="*/ 94 w 543"/>
                  <a:gd name="T75" fmla="*/ 752 h 1763"/>
                  <a:gd name="T76" fmla="*/ 119 w 543"/>
                  <a:gd name="T77" fmla="*/ 770 h 1763"/>
                  <a:gd name="T78" fmla="*/ 140 w 543"/>
                  <a:gd name="T79" fmla="*/ 793 h 1763"/>
                  <a:gd name="T80" fmla="*/ 156 w 543"/>
                  <a:gd name="T81" fmla="*/ 820 h 1763"/>
                  <a:gd name="T82" fmla="*/ 166 w 543"/>
                  <a:gd name="T83" fmla="*/ 848 h 1763"/>
                  <a:gd name="T84" fmla="*/ 169 w 543"/>
                  <a:gd name="T85" fmla="*/ 879 h 1763"/>
                  <a:gd name="T86" fmla="*/ 166 w 543"/>
                  <a:gd name="T87" fmla="*/ 910 h 1763"/>
                  <a:gd name="T88" fmla="*/ 156 w 543"/>
                  <a:gd name="T89" fmla="*/ 938 h 1763"/>
                  <a:gd name="T90" fmla="*/ 140 w 543"/>
                  <a:gd name="T91" fmla="*/ 965 h 1763"/>
                  <a:gd name="T92" fmla="*/ 119 w 543"/>
                  <a:gd name="T93" fmla="*/ 988 h 1763"/>
                  <a:gd name="T94" fmla="*/ 94 w 543"/>
                  <a:gd name="T95" fmla="*/ 1006 h 1763"/>
                  <a:gd name="T96" fmla="*/ 66 w 543"/>
                  <a:gd name="T97" fmla="*/ 1020 h 1763"/>
                  <a:gd name="T98" fmla="*/ 35 w 543"/>
                  <a:gd name="T99" fmla="*/ 1029 h 1763"/>
                  <a:gd name="T100" fmla="*/ 0 w 543"/>
                  <a:gd name="T101"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1" name="Freeform 19"/>
              <p:cNvSpPr>
                <a:spLocks/>
              </p:cNvSpPr>
              <p:nvPr/>
            </p:nvSpPr>
            <p:spPr bwMode="auto">
              <a:xfrm rot="10800000">
                <a:off x="6836499" y="3825165"/>
                <a:ext cx="1595457" cy="2063407"/>
              </a:xfrm>
              <a:custGeom>
                <a:avLst/>
                <a:gdLst>
                  <a:gd name="T0" fmla="*/ 1740 w 1740"/>
                  <a:gd name="T1" fmla="*/ 153 h 2068"/>
                  <a:gd name="T2" fmla="*/ 1674 w 1740"/>
                  <a:gd name="T3" fmla="*/ 118 h 2068"/>
                  <a:gd name="T4" fmla="*/ 1604 w 1740"/>
                  <a:gd name="T5" fmla="*/ 87 h 2068"/>
                  <a:gd name="T6" fmla="*/ 1531 w 1740"/>
                  <a:gd name="T7" fmla="*/ 62 h 2068"/>
                  <a:gd name="T8" fmla="*/ 1457 w 1740"/>
                  <a:gd name="T9" fmla="*/ 41 h 2068"/>
                  <a:gd name="T10" fmla="*/ 1382 w 1740"/>
                  <a:gd name="T11" fmla="*/ 23 h 2068"/>
                  <a:gd name="T12" fmla="*/ 1303 w 1740"/>
                  <a:gd name="T13" fmla="*/ 11 h 2068"/>
                  <a:gd name="T14" fmla="*/ 1225 w 1740"/>
                  <a:gd name="T15" fmla="*/ 3 h 2068"/>
                  <a:gd name="T16" fmla="*/ 1143 w 1740"/>
                  <a:gd name="T17" fmla="*/ 0 h 2068"/>
                  <a:gd name="T18" fmla="*/ 1026 w 1740"/>
                  <a:gd name="T19" fmla="*/ 6 h 2068"/>
                  <a:gd name="T20" fmla="*/ 913 w 1740"/>
                  <a:gd name="T21" fmla="*/ 22 h 2068"/>
                  <a:gd name="T22" fmla="*/ 804 w 1740"/>
                  <a:gd name="T23" fmla="*/ 47 h 2068"/>
                  <a:gd name="T24" fmla="*/ 698 w 1740"/>
                  <a:gd name="T25" fmla="*/ 82 h 2068"/>
                  <a:gd name="T26" fmla="*/ 599 w 1740"/>
                  <a:gd name="T27" fmla="*/ 125 h 2068"/>
                  <a:gd name="T28" fmla="*/ 504 w 1740"/>
                  <a:gd name="T29" fmla="*/ 177 h 2068"/>
                  <a:gd name="T30" fmla="*/ 417 w 1740"/>
                  <a:gd name="T31" fmla="*/ 236 h 2068"/>
                  <a:gd name="T32" fmla="*/ 335 w 1740"/>
                  <a:gd name="T33" fmla="*/ 303 h 2068"/>
                  <a:gd name="T34" fmla="*/ 261 w 1740"/>
                  <a:gd name="T35" fmla="*/ 376 h 2068"/>
                  <a:gd name="T36" fmla="*/ 196 w 1740"/>
                  <a:gd name="T37" fmla="*/ 456 h 2068"/>
                  <a:gd name="T38" fmla="*/ 138 w 1740"/>
                  <a:gd name="T39" fmla="*/ 541 h 2068"/>
                  <a:gd name="T40" fmla="*/ 91 w 1740"/>
                  <a:gd name="T41" fmla="*/ 632 h 2068"/>
                  <a:gd name="T42" fmla="*/ 52 w 1740"/>
                  <a:gd name="T43" fmla="*/ 727 h 2068"/>
                  <a:gd name="T44" fmla="*/ 24 w 1740"/>
                  <a:gd name="T45" fmla="*/ 827 h 2068"/>
                  <a:gd name="T46" fmla="*/ 6 w 1740"/>
                  <a:gd name="T47" fmla="*/ 929 h 2068"/>
                  <a:gd name="T48" fmla="*/ 0 w 1740"/>
                  <a:gd name="T49" fmla="*/ 1035 h 2068"/>
                  <a:gd name="T50" fmla="*/ 6 w 1740"/>
                  <a:gd name="T51" fmla="*/ 1141 h 2068"/>
                  <a:gd name="T52" fmla="*/ 24 w 1740"/>
                  <a:gd name="T53" fmla="*/ 1243 h 2068"/>
                  <a:gd name="T54" fmla="*/ 52 w 1740"/>
                  <a:gd name="T55" fmla="*/ 1342 h 2068"/>
                  <a:gd name="T56" fmla="*/ 91 w 1740"/>
                  <a:gd name="T57" fmla="*/ 1436 h 2068"/>
                  <a:gd name="T58" fmla="*/ 138 w 1740"/>
                  <a:gd name="T59" fmla="*/ 1526 h 2068"/>
                  <a:gd name="T60" fmla="*/ 196 w 1740"/>
                  <a:gd name="T61" fmla="*/ 1612 h 2068"/>
                  <a:gd name="T62" fmla="*/ 261 w 1740"/>
                  <a:gd name="T63" fmla="*/ 1691 h 2068"/>
                  <a:gd name="T64" fmla="*/ 335 w 1740"/>
                  <a:gd name="T65" fmla="*/ 1765 h 2068"/>
                  <a:gd name="T66" fmla="*/ 417 w 1740"/>
                  <a:gd name="T67" fmla="*/ 1832 h 2068"/>
                  <a:gd name="T68" fmla="*/ 504 w 1740"/>
                  <a:gd name="T69" fmla="*/ 1891 h 2068"/>
                  <a:gd name="T70" fmla="*/ 599 w 1740"/>
                  <a:gd name="T71" fmla="*/ 1943 h 2068"/>
                  <a:gd name="T72" fmla="*/ 698 w 1740"/>
                  <a:gd name="T73" fmla="*/ 1986 h 2068"/>
                  <a:gd name="T74" fmla="*/ 804 w 1740"/>
                  <a:gd name="T75" fmla="*/ 2021 h 2068"/>
                  <a:gd name="T76" fmla="*/ 913 w 1740"/>
                  <a:gd name="T77" fmla="*/ 2046 h 2068"/>
                  <a:gd name="T78" fmla="*/ 1026 w 1740"/>
                  <a:gd name="T79" fmla="*/ 2062 h 2068"/>
                  <a:gd name="T80" fmla="*/ 1143 w 1740"/>
                  <a:gd name="T81" fmla="*/ 2068 h 2068"/>
                  <a:gd name="T82" fmla="*/ 1225 w 1740"/>
                  <a:gd name="T83" fmla="*/ 2065 h 2068"/>
                  <a:gd name="T84" fmla="*/ 1303 w 1740"/>
                  <a:gd name="T85" fmla="*/ 2057 h 2068"/>
                  <a:gd name="T86" fmla="*/ 1382 w 1740"/>
                  <a:gd name="T87" fmla="*/ 2045 h 2068"/>
                  <a:gd name="T88" fmla="*/ 1457 w 1740"/>
                  <a:gd name="T89" fmla="*/ 2028 h 2068"/>
                  <a:gd name="T90" fmla="*/ 1531 w 1740"/>
                  <a:gd name="T91" fmla="*/ 2006 h 2068"/>
                  <a:gd name="T92" fmla="*/ 1604 w 1740"/>
                  <a:gd name="T93" fmla="*/ 1981 h 2068"/>
                  <a:gd name="T94" fmla="*/ 1674 w 1740"/>
                  <a:gd name="T95" fmla="*/ 1951 h 2068"/>
                  <a:gd name="T96" fmla="*/ 1740 w 1740"/>
                  <a:gd name="T97" fmla="*/ 1916 h 2068"/>
                  <a:gd name="T98" fmla="*/ 1740 w 1740"/>
                  <a:gd name="T99" fmla="*/ 1185 h 2068"/>
                  <a:gd name="T100" fmla="*/ 1675 w 1740"/>
                  <a:gd name="T101" fmla="*/ 1173 h 2068"/>
                  <a:gd name="T102" fmla="*/ 1620 w 1740"/>
                  <a:gd name="T103" fmla="*/ 1141 h 2068"/>
                  <a:gd name="T104" fmla="*/ 1585 w 1740"/>
                  <a:gd name="T105" fmla="*/ 1091 h 2068"/>
                  <a:gd name="T106" fmla="*/ 1571 w 1740"/>
                  <a:gd name="T107" fmla="*/ 1032 h 2068"/>
                  <a:gd name="T108" fmla="*/ 1585 w 1740"/>
                  <a:gd name="T109" fmla="*/ 973 h 2068"/>
                  <a:gd name="T110" fmla="*/ 1620 w 1740"/>
                  <a:gd name="T111" fmla="*/ 923 h 2068"/>
                  <a:gd name="T112" fmla="*/ 1675 w 1740"/>
                  <a:gd name="T113" fmla="*/ 891 h 2068"/>
                  <a:gd name="T114" fmla="*/ 1740 w 1740"/>
                  <a:gd name="T115" fmla="*/ 879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0" h="2068">
                    <a:moveTo>
                      <a:pt x="1740" y="879"/>
                    </a:moveTo>
                    <a:lnTo>
                      <a:pt x="1740" y="153"/>
                    </a:lnTo>
                    <a:lnTo>
                      <a:pt x="1708" y="136"/>
                    </a:lnTo>
                    <a:lnTo>
                      <a:pt x="1674" y="118"/>
                    </a:lnTo>
                    <a:lnTo>
                      <a:pt x="1640" y="102"/>
                    </a:lnTo>
                    <a:lnTo>
                      <a:pt x="1604" y="87"/>
                    </a:lnTo>
                    <a:lnTo>
                      <a:pt x="1569" y="74"/>
                    </a:lnTo>
                    <a:lnTo>
                      <a:pt x="1531" y="62"/>
                    </a:lnTo>
                    <a:lnTo>
                      <a:pt x="1496" y="50"/>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2" name="Freeform 20"/>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3" name="Freeform 21"/>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4" name="Freeform 22"/>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5" name="Freeform 23"/>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6" name="Freeform 24"/>
              <p:cNvSpPr>
                <a:spLocks/>
              </p:cNvSpPr>
              <p:nvPr/>
            </p:nvSpPr>
            <p:spPr bwMode="auto">
              <a:xfrm rot="10800000">
                <a:off x="7747927" y="4705632"/>
                <a:ext cx="308088" cy="305468"/>
              </a:xfrm>
              <a:custGeom>
                <a:avLst/>
                <a:gdLst>
                  <a:gd name="T0" fmla="*/ 167 w 336"/>
                  <a:gd name="T1" fmla="*/ 0 h 306"/>
                  <a:gd name="T2" fmla="*/ 201 w 336"/>
                  <a:gd name="T3" fmla="*/ 3 h 306"/>
                  <a:gd name="T4" fmla="*/ 233 w 336"/>
                  <a:gd name="T5" fmla="*/ 12 h 306"/>
                  <a:gd name="T6" fmla="*/ 262 w 336"/>
                  <a:gd name="T7" fmla="*/ 26 h 306"/>
                  <a:gd name="T8" fmla="*/ 287 w 336"/>
                  <a:gd name="T9" fmla="*/ 44 h 306"/>
                  <a:gd name="T10" fmla="*/ 308 w 336"/>
                  <a:gd name="T11" fmla="*/ 67 h 306"/>
                  <a:gd name="T12" fmla="*/ 323 w 336"/>
                  <a:gd name="T13" fmla="*/ 94 h 306"/>
                  <a:gd name="T14" fmla="*/ 333 w 336"/>
                  <a:gd name="T15" fmla="*/ 122 h 306"/>
                  <a:gd name="T16" fmla="*/ 336 w 336"/>
                  <a:gd name="T17" fmla="*/ 153 h 306"/>
                  <a:gd name="T18" fmla="*/ 333 w 336"/>
                  <a:gd name="T19" fmla="*/ 184 h 306"/>
                  <a:gd name="T20" fmla="*/ 323 w 336"/>
                  <a:gd name="T21" fmla="*/ 212 h 306"/>
                  <a:gd name="T22" fmla="*/ 308 w 336"/>
                  <a:gd name="T23" fmla="*/ 239 h 306"/>
                  <a:gd name="T24" fmla="*/ 287 w 336"/>
                  <a:gd name="T25" fmla="*/ 262 h 306"/>
                  <a:gd name="T26" fmla="*/ 262 w 336"/>
                  <a:gd name="T27" fmla="*/ 280 h 306"/>
                  <a:gd name="T28" fmla="*/ 233 w 336"/>
                  <a:gd name="T29" fmla="*/ 294 h 306"/>
                  <a:gd name="T30" fmla="*/ 201 w 336"/>
                  <a:gd name="T31" fmla="*/ 303 h 306"/>
                  <a:gd name="T32" fmla="*/ 167 w 336"/>
                  <a:gd name="T33" fmla="*/ 306 h 306"/>
                  <a:gd name="T34" fmla="*/ 133 w 336"/>
                  <a:gd name="T35" fmla="*/ 303 h 306"/>
                  <a:gd name="T36" fmla="*/ 102 w 336"/>
                  <a:gd name="T37" fmla="*/ 294 h 306"/>
                  <a:gd name="T38" fmla="*/ 74 w 336"/>
                  <a:gd name="T39" fmla="*/ 280 h 306"/>
                  <a:gd name="T40" fmla="*/ 49 w 336"/>
                  <a:gd name="T41" fmla="*/ 262 h 306"/>
                  <a:gd name="T42" fmla="*/ 28 w 336"/>
                  <a:gd name="T43" fmla="*/ 239 h 306"/>
                  <a:gd name="T44" fmla="*/ 13 w 336"/>
                  <a:gd name="T45" fmla="*/ 212 h 306"/>
                  <a:gd name="T46" fmla="*/ 3 w 336"/>
                  <a:gd name="T47" fmla="*/ 184 h 306"/>
                  <a:gd name="T48" fmla="*/ 0 w 336"/>
                  <a:gd name="T49" fmla="*/ 153 h 306"/>
                  <a:gd name="T50" fmla="*/ 3 w 336"/>
                  <a:gd name="T51" fmla="*/ 122 h 306"/>
                  <a:gd name="T52" fmla="*/ 13 w 336"/>
                  <a:gd name="T53" fmla="*/ 94 h 306"/>
                  <a:gd name="T54" fmla="*/ 28 w 336"/>
                  <a:gd name="T55" fmla="*/ 67 h 306"/>
                  <a:gd name="T56" fmla="*/ 49 w 336"/>
                  <a:gd name="T57" fmla="*/ 44 h 306"/>
                  <a:gd name="T58" fmla="*/ 74 w 336"/>
                  <a:gd name="T59" fmla="*/ 26 h 306"/>
                  <a:gd name="T60" fmla="*/ 102 w 336"/>
                  <a:gd name="T61" fmla="*/ 12 h 306"/>
                  <a:gd name="T62" fmla="*/ 133 w 336"/>
                  <a:gd name="T63" fmla="*/ 3 h 306"/>
                  <a:gd name="T64" fmla="*/ 167 w 336"/>
                  <a:gd name="T6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06">
                    <a:moveTo>
                      <a:pt x="167" y="0"/>
                    </a:moveTo>
                    <a:lnTo>
                      <a:pt x="201" y="3"/>
                    </a:lnTo>
                    <a:lnTo>
                      <a:pt x="233" y="12"/>
                    </a:lnTo>
                    <a:lnTo>
                      <a:pt x="262" y="26"/>
                    </a:lnTo>
                    <a:lnTo>
                      <a:pt x="287" y="44"/>
                    </a:lnTo>
                    <a:lnTo>
                      <a:pt x="308" y="67"/>
                    </a:lnTo>
                    <a:lnTo>
                      <a:pt x="323" y="94"/>
                    </a:lnTo>
                    <a:lnTo>
                      <a:pt x="333" y="122"/>
                    </a:lnTo>
                    <a:lnTo>
                      <a:pt x="336" y="153"/>
                    </a:lnTo>
                    <a:lnTo>
                      <a:pt x="333" y="184"/>
                    </a:lnTo>
                    <a:lnTo>
                      <a:pt x="323" y="212"/>
                    </a:lnTo>
                    <a:lnTo>
                      <a:pt x="308" y="239"/>
                    </a:lnTo>
                    <a:lnTo>
                      <a:pt x="287" y="262"/>
                    </a:lnTo>
                    <a:lnTo>
                      <a:pt x="262" y="280"/>
                    </a:lnTo>
                    <a:lnTo>
                      <a:pt x="233" y="294"/>
                    </a:lnTo>
                    <a:lnTo>
                      <a:pt x="201" y="303"/>
                    </a:lnTo>
                    <a:lnTo>
                      <a:pt x="167" y="306"/>
                    </a:lnTo>
                    <a:lnTo>
                      <a:pt x="133" y="303"/>
                    </a:lnTo>
                    <a:lnTo>
                      <a:pt x="102" y="294"/>
                    </a:lnTo>
                    <a:lnTo>
                      <a:pt x="74" y="280"/>
                    </a:lnTo>
                    <a:lnTo>
                      <a:pt x="49" y="262"/>
                    </a:lnTo>
                    <a:lnTo>
                      <a:pt x="28" y="239"/>
                    </a:lnTo>
                    <a:lnTo>
                      <a:pt x="13" y="212"/>
                    </a:lnTo>
                    <a:lnTo>
                      <a:pt x="3" y="184"/>
                    </a:lnTo>
                    <a:lnTo>
                      <a:pt x="0" y="153"/>
                    </a:lnTo>
                    <a:lnTo>
                      <a:pt x="3" y="122"/>
                    </a:lnTo>
                    <a:lnTo>
                      <a:pt x="13" y="94"/>
                    </a:lnTo>
                    <a:lnTo>
                      <a:pt x="28" y="67"/>
                    </a:lnTo>
                    <a:lnTo>
                      <a:pt x="49" y="44"/>
                    </a:lnTo>
                    <a:lnTo>
                      <a:pt x="74" y="26"/>
                    </a:lnTo>
                    <a:lnTo>
                      <a:pt x="102" y="12"/>
                    </a:lnTo>
                    <a:lnTo>
                      <a:pt x="133" y="3"/>
                    </a:lnTo>
                    <a:lnTo>
                      <a:pt x="167" y="0"/>
                    </a:lnTo>
                    <a:close/>
                  </a:path>
                </a:pathLst>
              </a:custGeom>
              <a:solidFill>
                <a:srgbClr val="7577AF"/>
              </a:solidFill>
              <a:ln>
                <a:noFill/>
              </a:ln>
            </p:spPr>
            <p:txBody>
              <a:bodyPr vert="horz" wrap="square" lIns="124347" tIns="62174" rIns="124347" bIns="62174" numCol="1" anchor="t" anchorCtr="0" compatLnSpc="1">
                <a:prstTxWarp prst="textNoShape">
                  <a:avLst/>
                </a:prstTxWarp>
              </a:bodyPr>
              <a:lstStyle/>
              <a:p>
                <a:endParaRPr lang="en-US" sz="2448"/>
              </a:p>
            </p:txBody>
          </p:sp>
        </p:grpSp>
        <p:sp>
          <p:nvSpPr>
            <p:cNvPr id="8" name="Rectangle 7"/>
            <p:cNvSpPr/>
            <p:nvPr/>
          </p:nvSpPr>
          <p:spPr>
            <a:xfrm>
              <a:off x="6019800" y="3578000"/>
              <a:ext cx="2743200" cy="2560731"/>
            </a:xfrm>
            <a:prstGeom prst="rect">
              <a:avLst/>
            </a:prstGeom>
            <a:noFill/>
            <a:ln>
              <a:noFill/>
            </a:ln>
          </p:spPr>
          <p:txBody>
            <a:bodyPr spcFirstLastPara="1" wrap="none" lIns="124347" tIns="62174" rIns="124347" bIns="62174" numCol="1">
              <a:prstTxWarp prst="textArchDown">
                <a:avLst/>
              </a:prstTxWarp>
              <a:spAutoFit/>
            </a:bodyPr>
            <a:lstStyle/>
            <a:p>
              <a:pPr algn="ctr"/>
              <a:r>
                <a:rPr lang="en-US" sz="5984" b="1" dirty="0">
                  <a:ln w="10541" cmpd="sng">
                    <a:noFill/>
                    <a:prstDash val="solid"/>
                  </a:ln>
                  <a:solidFill>
                    <a:srgbClr val="7577AF"/>
                  </a:solidFill>
                </a:rPr>
                <a:t>Governance</a:t>
              </a:r>
            </a:p>
          </p:txBody>
        </p:sp>
        <p:sp>
          <p:nvSpPr>
            <p:cNvPr id="9" name="Rectangle 8"/>
            <p:cNvSpPr/>
            <p:nvPr/>
          </p:nvSpPr>
          <p:spPr>
            <a:xfrm>
              <a:off x="6029960" y="3611469"/>
              <a:ext cx="2743200" cy="2560731"/>
            </a:xfrm>
            <a:prstGeom prst="rect">
              <a:avLst/>
            </a:prstGeom>
            <a:noFill/>
            <a:ln>
              <a:noFill/>
            </a:ln>
          </p:spPr>
          <p:txBody>
            <a:bodyPr spcFirstLastPara="1" wrap="none" lIns="124347" tIns="62174" rIns="124347" bIns="62174" numCol="1">
              <a:prstTxWarp prst="textArchUp">
                <a:avLst/>
              </a:prstTxWarp>
              <a:spAutoFit/>
            </a:bodyPr>
            <a:lstStyle/>
            <a:p>
              <a:pPr algn="ctr"/>
              <a:r>
                <a:rPr lang="en-US" sz="5984" b="1" dirty="0">
                  <a:ln w="10541" cmpd="sng">
                    <a:noFill/>
                    <a:prstDash val="solid"/>
                  </a:ln>
                  <a:solidFill>
                    <a:srgbClr val="7577AF"/>
                  </a:solidFill>
                </a:rPr>
                <a:t>Training</a:t>
              </a:r>
            </a:p>
          </p:txBody>
        </p:sp>
      </p:grpSp>
    </p:spTree>
    <p:extLst>
      <p:ext uri="{BB962C8B-B14F-4D97-AF65-F5344CB8AC3E}">
        <p14:creationId xmlns:p14="http://schemas.microsoft.com/office/powerpoint/2010/main" val="2675851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Autofit/>
          </a:bodyPr>
          <a:lstStyle/>
          <a:p>
            <a:r>
              <a:rPr lang="en-US" sz="3200" dirty="0" smtClean="0"/>
              <a:t>It’s really about both assurance and guidance – and it takes COMMITMENT </a:t>
            </a:r>
          </a:p>
          <a:p>
            <a:r>
              <a:rPr lang="en-US" sz="3200" dirty="0" smtClean="0"/>
              <a:t>No one cares about governance – until you make it all about them!</a:t>
            </a:r>
          </a:p>
          <a:p>
            <a:r>
              <a:rPr lang="en-US" sz="3200" dirty="0" smtClean="0"/>
              <a:t>Less is more – avoid unnecessary bureaucracy – and long documents</a:t>
            </a:r>
          </a:p>
          <a:p>
            <a:r>
              <a:rPr lang="en-US" sz="3200" dirty="0" smtClean="0"/>
              <a:t>Small chunks of consumable content – just in time!</a:t>
            </a:r>
          </a:p>
          <a:p>
            <a:r>
              <a:rPr lang="en-US" sz="3200" dirty="0" smtClean="0"/>
              <a:t>Build best practices into your site templates and automate everything you can</a:t>
            </a:r>
          </a:p>
          <a:p>
            <a:r>
              <a:rPr lang="en-US" sz="3200" dirty="0" smtClean="0"/>
              <a:t>A governance plan doesn’t replace training </a:t>
            </a:r>
          </a:p>
          <a:p>
            <a:r>
              <a:rPr lang="en-US" sz="3200" dirty="0" smtClean="0"/>
              <a:t>… and training should include governance</a:t>
            </a:r>
          </a:p>
          <a:p>
            <a:endParaRPr lang="en-US" sz="3200" dirty="0"/>
          </a:p>
        </p:txBody>
      </p:sp>
      <p:sp>
        <p:nvSpPr>
          <p:cNvPr id="2" name="Title 1"/>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255404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grpSp>
        <p:nvGrpSpPr>
          <p:cNvPr id="21" name="Group 20"/>
          <p:cNvGrpSpPr/>
          <p:nvPr/>
        </p:nvGrpSpPr>
        <p:grpSpPr>
          <a:xfrm>
            <a:off x="457580" y="1445670"/>
            <a:ext cx="3704910" cy="5511195"/>
            <a:chOff x="501669" y="1445670"/>
            <a:chExt cx="3704910" cy="5511195"/>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69" y="1445670"/>
              <a:ext cx="3704910" cy="3610225"/>
            </a:xfrm>
            <a:prstGeom prst="ellipse">
              <a:avLst/>
            </a:prstGeom>
          </p:spPr>
        </p:pic>
        <p:grpSp>
          <p:nvGrpSpPr>
            <p:cNvPr id="12" name="Group 11"/>
            <p:cNvGrpSpPr/>
            <p:nvPr/>
          </p:nvGrpSpPr>
          <p:grpSpPr>
            <a:xfrm>
              <a:off x="616783" y="5234603"/>
              <a:ext cx="3474682" cy="1722262"/>
              <a:chOff x="572694" y="5234603"/>
              <a:chExt cx="3474682" cy="1722262"/>
            </a:xfrm>
          </p:grpSpPr>
          <p:cxnSp>
            <p:nvCxnSpPr>
              <p:cNvPr id="9" name="Straight Connector 8"/>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694" y="5288716"/>
                <a:ext cx="3474682" cy="1668149"/>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Technology Assurance</a:t>
                </a:r>
              </a:p>
              <a:p>
                <a:pPr algn="ctr">
                  <a:lnSpc>
                    <a:spcPct val="90000"/>
                  </a:lnSpc>
                  <a:spcAft>
                    <a:spcPts val="600"/>
                  </a:spcAft>
                </a:pPr>
                <a:endParaRPr lang="en-US" sz="2400" dirty="0" smtClean="0">
                  <a:gradFill>
                    <a:gsLst>
                      <a:gs pos="2917">
                        <a:schemeClr val="tx1"/>
                      </a:gs>
                      <a:gs pos="30000">
                        <a:schemeClr val="tx1"/>
                      </a:gs>
                    </a:gsLst>
                    <a:lin ang="5400000" scaled="0"/>
                  </a:gradFill>
                </a:endParaRPr>
              </a:p>
              <a:p>
                <a:pPr algn="ctr">
                  <a:lnSpc>
                    <a:spcPct val="90000"/>
                  </a:lnSpc>
                  <a:spcAft>
                    <a:spcPts val="600"/>
                  </a:spcAft>
                </a:pPr>
                <a:r>
                  <a:rPr lang="en-US" dirty="0" smtClean="0">
                    <a:gradFill>
                      <a:gsLst>
                        <a:gs pos="2917">
                          <a:schemeClr val="tx1"/>
                        </a:gs>
                        <a:gs pos="30000">
                          <a:schemeClr val="tx1"/>
                        </a:gs>
                      </a:gsLst>
                      <a:lin ang="5400000" scaled="0"/>
                    </a:gradFill>
                  </a:rPr>
                  <a:t>(application management,</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IT governance)</a:t>
                </a:r>
              </a:p>
            </p:txBody>
          </p:sp>
          <p:cxnSp>
            <p:nvCxnSpPr>
              <p:cNvPr id="11" name="Straight Connector 10"/>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4484742" y="1441500"/>
            <a:ext cx="3679020" cy="4478115"/>
            <a:chOff x="4526883" y="1441500"/>
            <a:chExt cx="3679020" cy="4478115"/>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6883" y="1441500"/>
              <a:ext cx="3679020" cy="361439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12"/>
            <p:cNvGrpSpPr/>
            <p:nvPr/>
          </p:nvGrpSpPr>
          <p:grpSpPr>
            <a:xfrm>
              <a:off x="4629052" y="5237638"/>
              <a:ext cx="3474682" cy="681977"/>
              <a:chOff x="572694" y="5234603"/>
              <a:chExt cx="3474682" cy="681977"/>
            </a:xfrm>
          </p:grpSpPr>
          <p:cxnSp>
            <p:nvCxnSpPr>
              <p:cNvPr id="14" name="Straight Connector 13"/>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Information Assurance</a:t>
                </a:r>
              </a:p>
            </p:txBody>
          </p:sp>
          <p:cxnSp>
            <p:nvCxnSpPr>
              <p:cNvPr id="16" name="Straight Connector 15"/>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8486013" y="1484166"/>
            <a:ext cx="3511828" cy="4435449"/>
            <a:chOff x="8530102" y="1484166"/>
            <a:chExt cx="3511828" cy="4435449"/>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0102" y="1484166"/>
              <a:ext cx="3511828" cy="3567559"/>
            </a:xfrm>
            <a:prstGeom prst="ellipse">
              <a:avLst/>
            </a:prstGeom>
          </p:spPr>
        </p:pic>
        <p:grpSp>
          <p:nvGrpSpPr>
            <p:cNvPr id="17" name="Group 16"/>
            <p:cNvGrpSpPr/>
            <p:nvPr/>
          </p:nvGrpSpPr>
          <p:grpSpPr>
            <a:xfrm>
              <a:off x="8548675" y="5237638"/>
              <a:ext cx="3474682" cy="681977"/>
              <a:chOff x="572694" y="5234603"/>
              <a:chExt cx="3474682" cy="681977"/>
            </a:xfrm>
          </p:grpSpPr>
          <p:cxnSp>
            <p:nvCxnSpPr>
              <p:cNvPr id="18" name="Straight Connector 17"/>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Guidance</a:t>
                </a:r>
              </a:p>
            </p:txBody>
          </p:sp>
          <p:cxnSp>
            <p:nvCxnSpPr>
              <p:cNvPr id="20" name="Straight Connector 19"/>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3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6376700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561249"/>
          </a:xfrm>
        </p:spPr>
        <p:txBody>
          <a:bodyPr/>
          <a:lstStyle/>
          <a:p>
            <a:r>
              <a:rPr lang="en-US" sz="3200" dirty="0" smtClean="0"/>
              <a:t>Governance Questions: </a:t>
            </a:r>
            <a:r>
              <a:rPr lang="en-US" sz="3200" dirty="0">
                <a:hlinkClick r:id="rId3"/>
              </a:rPr>
              <a:t>http://</a:t>
            </a:r>
            <a:r>
              <a:rPr lang="en-US" sz="3200" dirty="0" smtClean="0">
                <a:hlinkClick r:id="rId3"/>
              </a:rPr>
              <a:t>tiny.cc/SharePointGovQuestions</a:t>
            </a:r>
            <a:endParaRPr lang="en-US" sz="3200" dirty="0" smtClean="0"/>
          </a:p>
          <a:p>
            <a:r>
              <a:rPr lang="en-US" sz="3200" dirty="0" smtClean="0"/>
              <a:t>Content Authoring Quick Guide: </a:t>
            </a:r>
            <a:r>
              <a:rPr lang="en-US" sz="3200" dirty="0">
                <a:solidFill>
                  <a:schemeClr val="tx2"/>
                </a:solidFill>
                <a:cs typeface="Segoe UI Light" panose="020B0502040204020203" pitchFamily="34" charset="0"/>
                <a:hlinkClick r:id="rId4"/>
              </a:rPr>
              <a:t>http://tiny.cc/SPContentAuthoring</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Social Media Policy Examples</a:t>
            </a:r>
          </a:p>
          <a:p>
            <a:pPr marL="404813" indent="0">
              <a:buNone/>
            </a:pPr>
            <a:r>
              <a:rPr lang="en-US" sz="3200" dirty="0" smtClean="0">
                <a:solidFill>
                  <a:schemeClr val="tx2"/>
                </a:solidFill>
                <a:cs typeface="Segoe UI Light" panose="020B0502040204020203" pitchFamily="34" charset="0"/>
                <a:hlinkClick r:id="rId5"/>
              </a:rPr>
              <a:t>http</a:t>
            </a:r>
            <a:r>
              <a:rPr lang="en-US" sz="3200" dirty="0">
                <a:solidFill>
                  <a:schemeClr val="tx2"/>
                </a:solidFill>
                <a:cs typeface="Segoe UI Light" panose="020B0502040204020203" pitchFamily="34" charset="0"/>
                <a:hlinkClick r:id="rId5"/>
              </a:rPr>
              <a:t>://</a:t>
            </a:r>
            <a:r>
              <a:rPr lang="en-US" sz="3200" dirty="0" smtClean="0">
                <a:solidFill>
                  <a:schemeClr val="tx2"/>
                </a:solidFill>
                <a:cs typeface="Segoe UI Light" panose="020B0502040204020203" pitchFamily="34" charset="0"/>
                <a:hlinkClick r:id="rId5"/>
              </a:rPr>
              <a:t>socialmediagovernance.com/policies.php</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Detailed Instructions on How to Create a “Consumable” SharePoint Governance Site </a:t>
            </a:r>
            <a:r>
              <a:rPr lang="en-US" sz="3200" dirty="0" smtClean="0">
                <a:solidFill>
                  <a:schemeClr val="tx2"/>
                </a:solidFill>
                <a:cs typeface="Segoe UI Light" panose="020B0502040204020203" pitchFamily="34" charset="0"/>
                <a:hlinkClick r:id="rId6"/>
              </a:rPr>
              <a:t>http</a:t>
            </a:r>
            <a:r>
              <a:rPr lang="en-US" sz="3200" dirty="0">
                <a:solidFill>
                  <a:schemeClr val="tx2"/>
                </a:solidFill>
                <a:cs typeface="Segoe UI Light" panose="020B0502040204020203" pitchFamily="34" charset="0"/>
                <a:hlinkClick r:id="rId6"/>
              </a:rPr>
              <a:t>://</a:t>
            </a:r>
            <a:r>
              <a:rPr lang="en-US" sz="3200" dirty="0" smtClean="0">
                <a:solidFill>
                  <a:schemeClr val="tx2"/>
                </a:solidFill>
                <a:cs typeface="Segoe UI Light" panose="020B0502040204020203" pitchFamily="34" charset="0"/>
                <a:hlinkClick r:id="rId6"/>
              </a:rPr>
              <a:t>tiny.cc/SPGovStepbyStep</a:t>
            </a:r>
            <a:endParaRPr lang="en-US" sz="3200" dirty="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Governance Site (.</a:t>
            </a:r>
            <a:r>
              <a:rPr lang="en-US" sz="3200" dirty="0" err="1" smtClean="0">
                <a:solidFill>
                  <a:schemeClr val="tx2"/>
                </a:solidFill>
                <a:cs typeface="Segoe UI Light" panose="020B0502040204020203" pitchFamily="34" charset="0"/>
              </a:rPr>
              <a:t>wsp</a:t>
            </a:r>
            <a:r>
              <a:rPr lang="en-US" sz="3200" dirty="0" smtClean="0">
                <a:solidFill>
                  <a:schemeClr val="tx2"/>
                </a:solidFill>
                <a:cs typeface="Segoe UI Light" panose="020B0502040204020203" pitchFamily="34" charset="0"/>
              </a:rPr>
              <a:t>) </a:t>
            </a:r>
            <a:r>
              <a:rPr lang="en-US" sz="3200" dirty="0" smtClean="0">
                <a:solidFill>
                  <a:schemeClr val="tx2"/>
                </a:solidFill>
                <a:cs typeface="Segoe UI Light" panose="020B0502040204020203" pitchFamily="34" charset="0"/>
                <a:hlinkClick r:id="rId7"/>
              </a:rPr>
              <a:t>http</a:t>
            </a:r>
            <a:r>
              <a:rPr lang="en-US" sz="3200" dirty="0">
                <a:solidFill>
                  <a:schemeClr val="tx2"/>
                </a:solidFill>
                <a:cs typeface="Segoe UI Light" panose="020B0502040204020203" pitchFamily="34" charset="0"/>
                <a:hlinkClick r:id="rId7"/>
              </a:rPr>
              <a:t>://tiny.cc/SPGovSiteTemplate</a:t>
            </a:r>
            <a:endParaRPr lang="en-US" sz="3200" dirty="0" smtClean="0">
              <a:solidFill>
                <a:schemeClr val="tx2"/>
              </a:solidFill>
              <a:cs typeface="Segoe UI Light" panose="020B0502040204020203" pitchFamily="34" charset="0"/>
            </a:endParaRPr>
          </a:p>
          <a:p>
            <a:pPr lvl="1"/>
            <a:r>
              <a:rPr lang="en-US" sz="1800" dirty="0" smtClean="0">
                <a:solidFill>
                  <a:schemeClr val="tx2"/>
                </a:solidFill>
                <a:cs typeface="Segoe UI Light" panose="020B0502040204020203" pitchFamily="34" charset="0"/>
              </a:rPr>
              <a:t>Works only in Office 365 (see instructions on next page)</a:t>
            </a:r>
          </a:p>
        </p:txBody>
      </p:sp>
      <p:sp>
        <p:nvSpPr>
          <p:cNvPr id="3" name="Title 2"/>
          <p:cNvSpPr>
            <a:spLocks noGrp="1"/>
          </p:cNvSpPr>
          <p:nvPr>
            <p:ph type="title"/>
          </p:nvPr>
        </p:nvSpPr>
        <p:spPr/>
        <p:txBody>
          <a:bodyPr/>
          <a:lstStyle/>
          <a:p>
            <a:r>
              <a:rPr lang="en-US" dirty="0" smtClean="0"/>
              <a:t>Links</a:t>
            </a:r>
            <a:endParaRPr lang="en-US" dirty="0"/>
          </a:p>
        </p:txBody>
      </p:sp>
    </p:spTree>
    <p:extLst>
      <p:ext uri="{BB962C8B-B14F-4D97-AF65-F5344CB8AC3E}">
        <p14:creationId xmlns:p14="http://schemas.microsoft.com/office/powerpoint/2010/main" val="18852185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69135"/>
          </a:xfrm>
        </p:spPr>
        <p:txBody>
          <a:bodyPr/>
          <a:lstStyle/>
          <a:p>
            <a:r>
              <a:rPr lang="en-US" sz="2800" dirty="0" smtClean="0"/>
              <a:t>Create a new Site Collection using the Team Site template.</a:t>
            </a:r>
          </a:p>
          <a:p>
            <a:r>
              <a:rPr lang="en-US" sz="2800" dirty="0" smtClean="0"/>
              <a:t>Enable the SharePoint Server Publishing Infrastructure site collection feature.</a:t>
            </a:r>
          </a:p>
          <a:p>
            <a:r>
              <a:rPr lang="en-US" sz="2800" dirty="0" smtClean="0"/>
              <a:t>From Site Settings, go to Galleries &gt; Solutions and upload the .</a:t>
            </a:r>
            <a:r>
              <a:rPr lang="en-US" sz="2800" dirty="0" err="1" smtClean="0"/>
              <a:t>wsp</a:t>
            </a:r>
            <a:r>
              <a:rPr lang="en-US" sz="2800" dirty="0" smtClean="0"/>
              <a:t> file to the solutions gallery and activate it.</a:t>
            </a:r>
          </a:p>
          <a:p>
            <a:r>
              <a:rPr lang="en-US" sz="2800" dirty="0" smtClean="0"/>
              <a:t>Go to Site Contents and create a New </a:t>
            </a:r>
            <a:r>
              <a:rPr lang="en-US" sz="2800" dirty="0" err="1" smtClean="0"/>
              <a:t>Subsite</a:t>
            </a:r>
            <a:r>
              <a:rPr lang="en-US" sz="2800" dirty="0" smtClean="0"/>
              <a:t> using the Governance Site Template (found in the Custom tab.) You can use all the default site settings.</a:t>
            </a:r>
          </a:p>
          <a:p>
            <a:r>
              <a:rPr lang="en-US" sz="2800" dirty="0" smtClean="0"/>
              <a:t>Your new site will have a home page and 3 content pages. You will need to “re-point” the Related Pages web parts to the Site Pages library on your site per the instructions in this deck.</a:t>
            </a:r>
          </a:p>
          <a:p>
            <a:r>
              <a:rPr lang="en-US" sz="2800" dirty="0" smtClean="0"/>
              <a:t>All of the Site Columns and Content Types described in this presentation will be there.</a:t>
            </a:r>
          </a:p>
        </p:txBody>
      </p:sp>
      <p:sp>
        <p:nvSpPr>
          <p:cNvPr id="3" name="Title 2"/>
          <p:cNvSpPr>
            <a:spLocks noGrp="1"/>
          </p:cNvSpPr>
          <p:nvPr>
            <p:ph type="title"/>
          </p:nvPr>
        </p:nvSpPr>
        <p:spPr/>
        <p:txBody>
          <a:bodyPr/>
          <a:lstStyle/>
          <a:p>
            <a:r>
              <a:rPr lang="en-US" sz="4000" dirty="0" smtClean="0"/>
              <a:t>Using the Template (Office 365 Enterprise License Only)</a:t>
            </a:r>
            <a:endParaRPr lang="en-US" sz="4000" dirty="0"/>
          </a:p>
        </p:txBody>
      </p:sp>
    </p:spTree>
    <p:extLst>
      <p:ext uri="{BB962C8B-B14F-4D97-AF65-F5344CB8AC3E}">
        <p14:creationId xmlns:p14="http://schemas.microsoft.com/office/powerpoint/2010/main" val="74302259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Resources about SharePoint Governance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8018" y="1212849"/>
            <a:ext cx="6732331" cy="5184069"/>
          </a:xfrm>
          <a:prstGeom prst="rect">
            <a:avLst/>
          </a:prstGeom>
        </p:spPr>
      </p:pic>
      <p:sp>
        <p:nvSpPr>
          <p:cNvPr id="6" name="Rectangle 5"/>
          <p:cNvSpPr/>
          <p:nvPr/>
        </p:nvSpPr>
        <p:spPr>
          <a:xfrm>
            <a:off x="4663774" y="6398083"/>
            <a:ext cx="6080511" cy="369332"/>
          </a:xfrm>
          <a:prstGeom prst="rect">
            <a:avLst/>
          </a:prstGeom>
        </p:spPr>
        <p:txBody>
          <a:bodyPr wrap="none">
            <a:spAutoFit/>
          </a:bodyPr>
          <a:lstStyle/>
          <a:p>
            <a:r>
              <a:rPr lang="en-US" dirty="0"/>
              <a:t>https://technet.microsoft.com/en-us/library/ff598584.aspx</a:t>
            </a:r>
          </a:p>
        </p:txBody>
      </p:sp>
    </p:spTree>
    <p:extLst>
      <p:ext uri="{BB962C8B-B14F-4D97-AF65-F5344CB8AC3E}">
        <p14:creationId xmlns:p14="http://schemas.microsoft.com/office/powerpoint/2010/main" val="15541917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9125" y="-35504"/>
            <a:ext cx="8087350" cy="7022081"/>
          </a:xfrm>
          <a:prstGeom prst="rect">
            <a:avLst/>
          </a:prstGeom>
        </p:spPr>
      </p:pic>
      <p:sp>
        <p:nvSpPr>
          <p:cNvPr id="3" name="Rectangle 2"/>
          <p:cNvSpPr/>
          <p:nvPr/>
        </p:nvSpPr>
        <p:spPr bwMode="auto">
          <a:xfrm>
            <a:off x="0" y="-35504"/>
            <a:ext cx="4349125" cy="7030029"/>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Why care about governance?</a:t>
            </a:r>
          </a:p>
          <a:p>
            <a:pPr algn="ctr" defTabSz="932472" fontAlgn="base">
              <a:spcBef>
                <a:spcPct val="0"/>
              </a:spcBef>
              <a:spcAft>
                <a:spcPct val="0"/>
              </a:spcAft>
            </a:pPr>
            <a:endParaRPr lang="en-US" sz="5400" dirty="0">
              <a:gradFill>
                <a:gsLst>
                  <a:gs pos="0">
                    <a:srgbClr val="FFFFFF"/>
                  </a:gs>
                  <a:gs pos="100000">
                    <a:srgbClr val="FFFFFF"/>
                  </a:gs>
                </a:gsLst>
                <a:lin ang="5400000" scaled="0"/>
              </a:gradFill>
              <a:latin typeface="+mj-lt"/>
            </a:endParaRPr>
          </a:p>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Business Results!</a:t>
            </a:r>
            <a:endParaRPr lang="en-US" sz="5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9023392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 y="1"/>
            <a:ext cx="12435719" cy="6971944"/>
          </a:xfrm>
          <a:prstGeom prst="rect">
            <a:avLst/>
          </a:prstGeom>
        </p:spPr>
      </p:pic>
      <p:sp>
        <p:nvSpPr>
          <p:cNvPr id="3" name="Rectangle 2"/>
          <p:cNvSpPr/>
          <p:nvPr/>
        </p:nvSpPr>
        <p:spPr bwMode="auto">
          <a:xfrm>
            <a:off x="274703" y="5051725"/>
            <a:ext cx="10972680" cy="1371585"/>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a:gradFill>
                  <a:gsLst>
                    <a:gs pos="0">
                      <a:srgbClr val="FFFFFF"/>
                    </a:gs>
                    <a:gs pos="100000">
                      <a:srgbClr val="FFFFFF"/>
                    </a:gs>
                  </a:gsLst>
                  <a:lin ang="5400000" scaled="0"/>
                </a:gradFill>
                <a:latin typeface="+mj-lt"/>
              </a:rPr>
              <a:t>Sony Hack Exposed Personal Data of Hollywood Stars</a:t>
            </a:r>
          </a:p>
        </p:txBody>
      </p:sp>
      <p:sp>
        <p:nvSpPr>
          <p:cNvPr id="4" name="Rectangle 3"/>
          <p:cNvSpPr/>
          <p:nvPr/>
        </p:nvSpPr>
        <p:spPr bwMode="auto">
          <a:xfrm>
            <a:off x="274703" y="239894"/>
            <a:ext cx="292604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Most of the documents contained duplicative information.</a:t>
            </a:r>
            <a:endParaRPr lang="en-US" sz="3600" dirty="0">
              <a:gradFill>
                <a:gsLst>
                  <a:gs pos="0">
                    <a:srgbClr val="FFFFFF"/>
                  </a:gs>
                  <a:gs pos="100000">
                    <a:srgbClr val="FFFFFF"/>
                  </a:gs>
                </a:gsLst>
                <a:lin ang="5400000" scaled="0"/>
              </a:gradFill>
              <a:latin typeface="+mj-lt"/>
            </a:endParaRPr>
          </a:p>
        </p:txBody>
      </p:sp>
      <p:sp>
        <p:nvSpPr>
          <p:cNvPr id="5" name="Rectangle 4"/>
          <p:cNvSpPr/>
          <p:nvPr/>
        </p:nvSpPr>
        <p:spPr bwMode="auto">
          <a:xfrm>
            <a:off x="3383628" y="239893"/>
            <a:ext cx="3657560" cy="4663389"/>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One employee’s Social Security number was in 93 different non-password protected documents.</a:t>
            </a:r>
            <a:endParaRPr lang="en-US" sz="3600" dirty="0">
              <a:gradFill>
                <a:gsLst>
                  <a:gs pos="0">
                    <a:srgbClr val="FFFFFF"/>
                  </a:gs>
                  <a:gs pos="100000">
                    <a:srgbClr val="FFFFFF"/>
                  </a:gs>
                </a:gsLst>
                <a:lin ang="5400000" scaled="0"/>
              </a:gradFill>
              <a:latin typeface="+mj-lt"/>
            </a:endParaRPr>
          </a:p>
        </p:txBody>
      </p:sp>
      <p:sp>
        <p:nvSpPr>
          <p:cNvPr id="6" name="Rectangle 5"/>
          <p:cNvSpPr/>
          <p:nvPr/>
        </p:nvSpPr>
        <p:spPr bwMode="auto">
          <a:xfrm>
            <a:off x="7224066" y="205458"/>
            <a:ext cx="484626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“The No. 1 reason this happens is because companies have so much historical data and they don’t even know where it is.”</a:t>
            </a:r>
            <a:endParaRPr lang="en-US" sz="3600" dirty="0">
              <a:gradFill>
                <a:gsLst>
                  <a:gs pos="0">
                    <a:srgbClr val="FFFFFF"/>
                  </a:gs>
                  <a:gs pos="100000">
                    <a:srgbClr val="FFFFFF"/>
                  </a:gs>
                </a:gsLst>
                <a:lin ang="5400000" scaled="0"/>
              </a:gradFill>
              <a:latin typeface="+mj-lt"/>
            </a:endParaRPr>
          </a:p>
        </p:txBody>
      </p:sp>
      <p:sp>
        <p:nvSpPr>
          <p:cNvPr id="7" name="Rectangle 6"/>
          <p:cNvSpPr/>
          <p:nvPr/>
        </p:nvSpPr>
        <p:spPr>
          <a:xfrm>
            <a:off x="274702" y="6492169"/>
            <a:ext cx="11246996" cy="369332"/>
          </a:xfrm>
          <a:prstGeom prst="rect">
            <a:avLst/>
          </a:prstGeom>
        </p:spPr>
        <p:txBody>
          <a:bodyPr wrap="square">
            <a:spAutoFit/>
          </a:bodyPr>
          <a:lstStyle/>
          <a:p>
            <a:r>
              <a:rPr lang="en-US" dirty="0">
                <a:solidFill>
                  <a:schemeClr val="bg1"/>
                </a:solidFill>
                <a:latin typeface="Segoe UI Light" pitchFamily="34" charset="0"/>
              </a:rPr>
              <a:t>http://online.wsj.com/articles/sony-pictures-hack-reveals-more-data-than-previously-believed-1417734425</a:t>
            </a:r>
            <a:endParaRPr lang="en-US" dirty="0">
              <a:solidFill>
                <a:schemeClr val="bg1"/>
              </a:solidFill>
            </a:endParaRPr>
          </a:p>
        </p:txBody>
      </p:sp>
    </p:spTree>
    <p:extLst>
      <p:ext uri="{BB962C8B-B14F-4D97-AF65-F5344CB8AC3E}">
        <p14:creationId xmlns:p14="http://schemas.microsoft.com/office/powerpoint/2010/main" val="1522301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really should be pretty simple … and directly tied to business goals …</a:t>
            </a:r>
            <a:endParaRPr lang="en-US" dirty="0"/>
          </a:p>
        </p:txBody>
      </p:sp>
      <p:grpSp>
        <p:nvGrpSpPr>
          <p:cNvPr id="14" name="Group 13"/>
          <p:cNvGrpSpPr/>
          <p:nvPr/>
        </p:nvGrpSpPr>
        <p:grpSpPr>
          <a:xfrm>
            <a:off x="1979095" y="2143932"/>
            <a:ext cx="3657159" cy="3983775"/>
            <a:chOff x="3621841" y="2066247"/>
            <a:chExt cx="3218686" cy="345238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841" y="2066247"/>
              <a:ext cx="3218686" cy="2977285"/>
            </a:xfrm>
            <a:prstGeom prst="rect">
              <a:avLst/>
            </a:prstGeom>
          </p:spPr>
        </p:pic>
        <p:sp>
          <p:nvSpPr>
            <p:cNvPr id="12" name="TextBox 11"/>
            <p:cNvSpPr txBox="1"/>
            <p:nvPr/>
          </p:nvSpPr>
          <p:spPr>
            <a:xfrm>
              <a:off x="3781447" y="5049588"/>
              <a:ext cx="2781300" cy="469039"/>
            </a:xfrm>
            <a:prstGeom prst="rect">
              <a:avLst/>
            </a:prstGeom>
            <a:noFill/>
          </p:spPr>
          <p:txBody>
            <a:bodyPr wrap="square" rtlCol="0">
              <a:spAutoFit/>
            </a:bodyPr>
            <a:lstStyle/>
            <a:p>
              <a:pPr algn="ctr"/>
              <a:r>
                <a:rPr lang="en-US" sz="2448" dirty="0"/>
                <a:t>Current State</a:t>
              </a:r>
            </a:p>
          </p:txBody>
        </p:sp>
      </p:grpSp>
      <p:grpSp>
        <p:nvGrpSpPr>
          <p:cNvPr id="15" name="Group 14"/>
          <p:cNvGrpSpPr/>
          <p:nvPr/>
        </p:nvGrpSpPr>
        <p:grpSpPr>
          <a:xfrm>
            <a:off x="5901884" y="2143932"/>
            <a:ext cx="5162619" cy="4322303"/>
            <a:chOff x="7193761" y="2011608"/>
            <a:chExt cx="4543650" cy="3758094"/>
          </a:xfrm>
        </p:grpSpPr>
        <p:pic>
          <p:nvPicPr>
            <p:cNvPr id="7" name="Picture 2" descr="C:\Users\Susan Hanley\AppData\Local\Microsoft\Windows\Temporary Internet Files\Content.IE5\AGA0BCUA\MP91021875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56" r="-683"/>
            <a:stretch/>
          </p:blipFill>
          <p:spPr bwMode="auto">
            <a:xfrm>
              <a:off x="7193761" y="2011608"/>
              <a:ext cx="4543650" cy="30290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74565" y="5034357"/>
              <a:ext cx="3540943" cy="735345"/>
            </a:xfrm>
            <a:prstGeom prst="rect">
              <a:avLst/>
            </a:prstGeom>
            <a:noFill/>
          </p:spPr>
          <p:txBody>
            <a:bodyPr wrap="square" rtlCol="0">
              <a:spAutoFit/>
            </a:bodyPr>
            <a:lstStyle/>
            <a:p>
              <a:pPr algn="ctr"/>
              <a:r>
                <a:rPr lang="en-US" sz="2448" dirty="0"/>
                <a:t>Desired Future </a:t>
              </a:r>
              <a:r>
                <a:rPr lang="en-US" sz="2448" dirty="0" smtClean="0"/>
                <a:t>State – “manicured” and compliant!</a:t>
              </a:r>
              <a:endParaRPr lang="en-US" sz="2448" dirty="0"/>
            </a:p>
          </p:txBody>
        </p:sp>
      </p:grpSp>
      <p:pic>
        <p:nvPicPr>
          <p:cNvPr id="10" name="Picture 9"/>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03085" y="2371444"/>
            <a:ext cx="2546512" cy="3179032"/>
          </a:xfrm>
          <a:prstGeom prst="rect">
            <a:avLst/>
          </a:prstGeom>
        </p:spPr>
      </p:pic>
    </p:spTree>
    <p:extLst>
      <p:ext uri="{BB962C8B-B14F-4D97-AF65-F5344CB8AC3E}">
        <p14:creationId xmlns:p14="http://schemas.microsoft.com/office/powerpoint/2010/main" val="66621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aligned with the reach and importance of the information</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3774" y="1280134"/>
            <a:ext cx="3371797" cy="5051737"/>
          </a:xfrm>
          <a:prstGeom prst="rect">
            <a:avLst/>
          </a:prstGeom>
        </p:spPr>
      </p:pic>
      <p:sp>
        <p:nvSpPr>
          <p:cNvPr id="4" name="Rectangle 3"/>
          <p:cNvSpPr/>
          <p:nvPr/>
        </p:nvSpPr>
        <p:spPr>
          <a:xfrm>
            <a:off x="2845009" y="5783237"/>
            <a:ext cx="6983002" cy="923330"/>
          </a:xfrm>
          <a:prstGeom prst="rect">
            <a:avLst/>
          </a:prstGeom>
        </p:spPr>
        <p:txBody>
          <a:bodyPr wrap="none">
            <a:spAutoFit/>
          </a:bodyPr>
          <a:lstStyle/>
          <a:p>
            <a:r>
              <a:rPr lang="en-US" sz="5400" dirty="0" smtClean="0">
                <a:latin typeface="+mj-lt"/>
              </a:rPr>
              <a:t>One size does not fit all</a:t>
            </a:r>
            <a:endParaRPr lang="en-US" sz="5400" dirty="0">
              <a:latin typeface="+mj-lt"/>
            </a:endParaRPr>
          </a:p>
        </p:txBody>
      </p:sp>
    </p:spTree>
    <p:extLst>
      <p:ext uri="{BB962C8B-B14F-4D97-AF65-F5344CB8AC3E}">
        <p14:creationId xmlns:p14="http://schemas.microsoft.com/office/powerpoint/2010/main" val="2472435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83628" y="2308555"/>
            <a:ext cx="5303462" cy="2103097"/>
          </a:xfrm>
        </p:spPr>
        <p:txBody>
          <a:bodyPr>
            <a:normAutofit/>
          </a:bodyPr>
          <a:lstStyle/>
          <a:p>
            <a:pPr algn="ctr"/>
            <a:r>
              <a:rPr lang="en-US" sz="6731" dirty="0"/>
              <a:t>Governance in Three Words</a:t>
            </a:r>
          </a:p>
        </p:txBody>
      </p:sp>
      <p:grpSp>
        <p:nvGrpSpPr>
          <p:cNvPr id="5" name="Group 4"/>
          <p:cNvGrpSpPr/>
          <p:nvPr/>
        </p:nvGrpSpPr>
        <p:grpSpPr>
          <a:xfrm>
            <a:off x="0" y="0"/>
            <a:ext cx="12456233" cy="7019498"/>
            <a:chOff x="0" y="0"/>
            <a:chExt cx="12213102" cy="688248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213102" cy="6882485"/>
            </a:xfrm>
            <a:prstGeom prst="rect">
              <a:avLst/>
            </a:prstGeom>
          </p:spPr>
        </p:pic>
        <p:sp>
          <p:nvSpPr>
            <p:cNvPr id="2" name="TextBox 1"/>
            <p:cNvSpPr txBox="1"/>
            <p:nvPr/>
          </p:nvSpPr>
          <p:spPr>
            <a:xfrm>
              <a:off x="5799602" y="304800"/>
              <a:ext cx="6163798" cy="995838"/>
            </a:xfrm>
            <a:prstGeom prst="rect">
              <a:avLst/>
            </a:prstGeom>
            <a:noFill/>
          </p:spPr>
          <p:txBody>
            <a:bodyPr wrap="square" rtlCol="0">
              <a:spAutoFit/>
            </a:bodyPr>
            <a:lstStyle/>
            <a:p>
              <a:pPr algn="ctr"/>
              <a:r>
                <a:rPr lang="en-US" sz="6000" dirty="0">
                  <a:solidFill>
                    <a:schemeClr val="tx2"/>
                  </a:solidFill>
                  <a:latin typeface="+mj-lt"/>
                </a:rPr>
                <a:t>No Sharp Edges</a:t>
              </a:r>
            </a:p>
          </p:txBody>
        </p:sp>
      </p:grpSp>
    </p:spTree>
    <p:extLst>
      <p:ext uri="{BB962C8B-B14F-4D97-AF65-F5344CB8AC3E}">
        <p14:creationId xmlns:p14="http://schemas.microsoft.com/office/powerpoint/2010/main" val="26076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Pearson_blue">
  <a:themeElements>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blue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5.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4304480f-1873-4e50-9541-9e4e1375c8eb"/>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5223</TotalTime>
  <Words>3245</Words>
  <Application>Microsoft Office PowerPoint</Application>
  <PresentationFormat>Custom</PresentationFormat>
  <Paragraphs>331</Paragraphs>
  <Slides>43</Slides>
  <Notes>39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Arial</vt:lpstr>
      <vt:lpstr>Calibri</vt:lpstr>
      <vt:lpstr>Corbel</vt:lpstr>
      <vt:lpstr>Segoe UI</vt:lpstr>
      <vt:lpstr>Segoe UI Light</vt:lpstr>
      <vt:lpstr>Verdana</vt:lpstr>
      <vt:lpstr>Wingdings</vt:lpstr>
      <vt:lpstr>Wingdings 3</vt:lpstr>
      <vt:lpstr>5-30499_SPC_2014_Exec_Template_16x9</vt:lpstr>
      <vt:lpstr>Pearson_blue</vt:lpstr>
      <vt:lpstr>Basis</vt:lpstr>
      <vt:lpstr>1_5-30499_SPC_2014_Exec_Template_16x9</vt:lpstr>
      <vt:lpstr>Origin</vt:lpstr>
      <vt:lpstr>PowerPoint Presentation</vt:lpstr>
      <vt:lpstr>About Me</vt:lpstr>
      <vt:lpstr>Agenda</vt:lpstr>
      <vt:lpstr>Governance =</vt:lpstr>
      <vt:lpstr>PowerPoint Presentation</vt:lpstr>
      <vt:lpstr>PowerPoint Presentation</vt:lpstr>
      <vt:lpstr>It really should be pretty simple … and directly tied to business goals …</vt:lpstr>
      <vt:lpstr>… and aligned with the reach and importance of the information</vt:lpstr>
      <vt:lpstr>Governance in Three Words</vt:lpstr>
      <vt:lpstr>Start with 4 key principles</vt:lpstr>
      <vt:lpstr>Start with 4 key principles</vt:lpstr>
      <vt:lpstr>Start with 4 key principles</vt:lpstr>
      <vt:lpstr>Start with 4 key principles</vt:lpstr>
      <vt:lpstr>Put together the right team – small, inclusive, empowered</vt:lpstr>
      <vt:lpstr>PowerPoint Presentation</vt:lpstr>
      <vt:lpstr>PowerPoint Presentation</vt:lpstr>
      <vt:lpstr>PowerPoint Presentation</vt:lpstr>
      <vt:lpstr>Is there a penalty for non-compliance?</vt:lpstr>
      <vt:lpstr>Topic-focused Meetings – scheduled with appropriate attendees</vt:lpstr>
      <vt:lpstr>My lessons learned about the “governance conversations”</vt:lpstr>
      <vt:lpstr>Two types of governance answers</vt:lpstr>
      <vt:lpstr>Examples of Enterprise Social Governance Plans</vt:lpstr>
      <vt:lpstr>PowerPoint Presentation</vt:lpstr>
      <vt:lpstr>Enterprise SharePoint Roles</vt:lpstr>
      <vt:lpstr>Enterprise Intranet Roles</vt:lpstr>
      <vt:lpstr>Who makes a good coach/evangelist?</vt:lpstr>
      <vt:lpstr>Got Team Sites? Then: Similar Roles for each site</vt:lpstr>
      <vt:lpstr>PowerPoint Presentation</vt:lpstr>
      <vt:lpstr>Typical Governance Plan</vt:lpstr>
      <vt:lpstr>Principles of “Consumable” Governance</vt:lpstr>
      <vt:lpstr>What does “in context” look like?</vt:lpstr>
      <vt:lpstr>What does “in context” look like?</vt:lpstr>
      <vt:lpstr>What does “in context” look like?</vt:lpstr>
      <vt:lpstr>Small chunks of content</vt:lpstr>
      <vt:lpstr>Short, consumable guiding principles</vt:lpstr>
      <vt:lpstr>Context: Role-Based Roadmaps</vt:lpstr>
      <vt:lpstr>Socialize, Promote, Verify</vt:lpstr>
      <vt:lpstr>… and incorporate into training</vt:lpstr>
      <vt:lpstr>Lessons Learned</vt:lpstr>
      <vt:lpstr>Resources</vt:lpstr>
      <vt:lpstr>Links</vt:lpstr>
      <vt:lpstr>Using the Template (Office 365 Enterprise License Only)</vt:lpstr>
      <vt:lpstr>Microsoft Resources about SharePoint Governance</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Practical and Consumable Governance Plan</dc:title>
  <dc:subject>SharePoint Conference 2014 Executive</dc:subject>
  <dc:creator>sue@susanhanley.com</dc:creator>
  <cp:keywords/>
  <dc:description>Template by: Mitchell Derrey, Silver Fox Productions, Inc.
Formatting by: 
Event Dates: March 2-6, 2014
Event Location: Las Vegas, NV
Audience Type: Internal/External</dc:description>
  <cp:lastModifiedBy>Susan Hanley</cp:lastModifiedBy>
  <cp:revision>402</cp:revision>
  <dcterms:created xsi:type="dcterms:W3CDTF">2013-10-21T21:40:33Z</dcterms:created>
  <dcterms:modified xsi:type="dcterms:W3CDTF">2015-03-25T21:57:58Z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